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activeX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1"/>
  </p:sldMasterIdLst>
  <p:notesMasterIdLst>
    <p:notesMasterId r:id="rId14"/>
  </p:notesMasterIdLst>
  <p:sldIdLst>
    <p:sldId id="313" r:id="rId2"/>
    <p:sldId id="304" r:id="rId3"/>
    <p:sldId id="306" r:id="rId4"/>
    <p:sldId id="308" r:id="rId5"/>
    <p:sldId id="299" r:id="rId6"/>
    <p:sldId id="311" r:id="rId7"/>
    <p:sldId id="310" r:id="rId8"/>
    <p:sldId id="293" r:id="rId9"/>
    <p:sldId id="312" r:id="rId10"/>
    <p:sldId id="294" r:id="rId11"/>
    <p:sldId id="295" r:id="rId12"/>
    <p:sldId id="271" r:id="rId13"/>
  </p:sldIdLst>
  <p:sldSz cx="9144000" cy="6858000" type="screen4x3"/>
  <p:notesSz cx="6858000" cy="9144000"/>
  <p:embeddedFontLst>
    <p:embeddedFont>
      <p:font typeface=".VnShelley Allegro" pitchFamily="82" charset="0"/>
      <p:regular r:id="rId15"/>
    </p:embeddedFont>
  </p:embeddedFontLst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i="1" kern="1200">
        <a:solidFill>
          <a:srgbClr val="FFFF00"/>
        </a:solidFill>
        <a:latin typeface=".VnShelley Allegro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i="1" kern="1200">
        <a:solidFill>
          <a:srgbClr val="FFFF00"/>
        </a:solidFill>
        <a:latin typeface=".VnShelley Allegro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i="1" kern="1200">
        <a:solidFill>
          <a:srgbClr val="FFFF00"/>
        </a:solidFill>
        <a:latin typeface=".VnShelley Allegro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i="1" kern="1200">
        <a:solidFill>
          <a:srgbClr val="FFFF00"/>
        </a:solidFill>
        <a:latin typeface=".VnShelley Allegro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i="1" kern="1200">
        <a:solidFill>
          <a:srgbClr val="FFFF00"/>
        </a:solidFill>
        <a:latin typeface=".VnShelley Allegro" pitchFamily="82" charset="0"/>
        <a:ea typeface="+mn-ea"/>
        <a:cs typeface="+mn-cs"/>
      </a:defRPr>
    </a:lvl5pPr>
    <a:lvl6pPr marL="2286000" algn="l" defTabSz="914400" rtl="0" eaLnBrk="1" latinLnBrk="0" hangingPunct="1">
      <a:defRPr sz="4400" b="1" i="1" kern="1200">
        <a:solidFill>
          <a:srgbClr val="FFFF00"/>
        </a:solidFill>
        <a:latin typeface=".VnShelley Allegro" pitchFamily="82" charset="0"/>
        <a:ea typeface="+mn-ea"/>
        <a:cs typeface="+mn-cs"/>
      </a:defRPr>
    </a:lvl6pPr>
    <a:lvl7pPr marL="2743200" algn="l" defTabSz="914400" rtl="0" eaLnBrk="1" latinLnBrk="0" hangingPunct="1">
      <a:defRPr sz="4400" b="1" i="1" kern="1200">
        <a:solidFill>
          <a:srgbClr val="FFFF00"/>
        </a:solidFill>
        <a:latin typeface=".VnShelley Allegro" pitchFamily="82" charset="0"/>
        <a:ea typeface="+mn-ea"/>
        <a:cs typeface="+mn-cs"/>
      </a:defRPr>
    </a:lvl7pPr>
    <a:lvl8pPr marL="3200400" algn="l" defTabSz="914400" rtl="0" eaLnBrk="1" latinLnBrk="0" hangingPunct="1">
      <a:defRPr sz="4400" b="1" i="1" kern="1200">
        <a:solidFill>
          <a:srgbClr val="FFFF00"/>
        </a:solidFill>
        <a:latin typeface=".VnShelley Allegro" pitchFamily="82" charset="0"/>
        <a:ea typeface="+mn-ea"/>
        <a:cs typeface="+mn-cs"/>
      </a:defRPr>
    </a:lvl8pPr>
    <a:lvl9pPr marL="3657600" algn="l" defTabSz="914400" rtl="0" eaLnBrk="1" latinLnBrk="0" hangingPunct="1">
      <a:defRPr sz="4400" b="1" i="1" kern="1200">
        <a:solidFill>
          <a:srgbClr val="FFFF00"/>
        </a:solidFill>
        <a:latin typeface=".VnShelley Allegro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66CCFF"/>
    <a:srgbClr val="FFFF00"/>
    <a:srgbClr val="99CCFF"/>
    <a:srgbClr val="FF6600"/>
    <a:srgbClr val="0000FF"/>
    <a:srgbClr val="0011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06" autoAdjust="0"/>
    <p:restoredTop sz="93698" autoAdjust="0"/>
  </p:normalViewPr>
  <p:slideViewPr>
    <p:cSldViewPr>
      <p:cViewPr>
        <p:scale>
          <a:sx n="66" d="100"/>
          <a:sy n="66" d="100"/>
        </p:scale>
        <p:origin x="-78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5BD687A5-FF66-4F02-A945-FAF6CA4ED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CA20A9-B59C-41F0-B864-E5E69D17F1D6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8977DD-86F5-4B28-B7C0-2CFE5B0C81DE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64847F-982F-4C08-9BDE-8AF662142E96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531986-D031-41EE-8DB8-7AF1C9237280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9ED33E-77C8-40B2-90A2-2CA26A9FAE8F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43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432AD-BC90-4373-93E4-B60C31A1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AE6B-84D2-48E4-AA04-EF98BA51B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B3065-F84A-4998-AFF6-86AB3B05C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FB745-5E9F-48FE-BBF0-D86F0245A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51B93-76E5-4559-A104-2C29D4C1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827F-AF3F-4D50-A98A-A596C3944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EA3B3-948D-4CD5-B10B-4D2D2EFAD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F1C04-6F6F-4A37-BB4A-A2C2E7E12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22A6D-5C1E-43D0-ABEE-F1403EEDD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64EA6-DE1A-4576-A252-2C5A9E730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DB87E-CF69-4D77-BE94-B53B3B158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32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11F2FC9-97CA-4055-90E0-4D9993226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THAO\Kim%20dong%20-%20Phong%20nha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6" name="Picture 4" descr="C:\Users\admin\Desktop\22228522_765042177012979_737524707444818794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5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 viết </a:t>
            </a:r>
          </a:p>
        </p:txBody>
      </p:sp>
      <p:sp>
        <p:nvSpPr>
          <p:cNvPr id="11267" name="Text Box 26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0">
                <a:latin typeface="Times New Roman" pitchFamily="18" charset="0"/>
                <a:cs typeface="Times New Roman" pitchFamily="18" charset="0"/>
              </a:rPr>
              <a:t>Ôn chữ hoa D,Đ</a:t>
            </a:r>
          </a:p>
        </p:txBody>
      </p:sp>
      <p:pic>
        <p:nvPicPr>
          <p:cNvPr id="194587" name="Picture 27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5257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44" name="Picture 20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441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43" name="Picture 19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905000"/>
            <a:ext cx="449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29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i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 </a:t>
            </a:r>
          </a:p>
        </p:txBody>
      </p:sp>
      <p:sp>
        <p:nvSpPr>
          <p:cNvPr id="12293" name="Text Box 30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chữ hoa D,Đ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 descr="Stationery"/>
          <p:cNvSpPr txBox="1">
            <a:spLocks noChangeArrowheads="1"/>
          </p:cNvSpPr>
          <p:nvPr/>
        </p:nvSpPr>
        <p:spPr bwMode="auto">
          <a:xfrm>
            <a:off x="0" y="-457200"/>
            <a:ext cx="9144000" cy="3762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vi-VN" sz="1800" b="0" i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%5Bwallco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051050" y="4941888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vi-VN" sz="1800" b="0" i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8" name="Kim dong - Phong nh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15"/>
          <p:cNvSpPr>
            <a:spLocks noChangeArrowheads="1" noChangeShapeType="1" noTextEdit="1"/>
          </p:cNvSpPr>
          <p:nvPr/>
        </p:nvSpPr>
        <p:spPr bwMode="auto">
          <a:xfrm>
            <a:off x="228600" y="914400"/>
            <a:ext cx="9220200" cy="4572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2F2FFF"/>
                </a:solidFill>
                <a:latin typeface="Times New Roman"/>
                <a:cs typeface="Times New Roman"/>
              </a:rPr>
              <a:t>CHÚC CÁC EM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2F2FFF"/>
                </a:solidFill>
                <a:latin typeface="Times New Roman"/>
                <a:cs typeface="Times New Roman"/>
              </a:rPr>
              <a:t>CHĂM NGOAN </a:t>
            </a:r>
            <a:br>
              <a:rPr lang="en-US" sz="3600" kern="10">
                <a:ln w="9525">
                  <a:round/>
                  <a:headEnd/>
                  <a:tailEnd/>
                </a:ln>
                <a:solidFill>
                  <a:srgbClr val="2F2FFF"/>
                </a:solidFill>
                <a:latin typeface="Times New Roman"/>
                <a:cs typeface="Times New Roman"/>
              </a:rPr>
            </a:b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2F2FFF"/>
                </a:solidFill>
                <a:latin typeface="Times New Roman"/>
                <a:cs typeface="Times New Roman"/>
              </a:rPr>
              <a:t>HỌC TỐT!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cưới với hoa cưới dễ t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67532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4800600" y="1752600"/>
            <a:ext cx="40100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VIẾT- LỚP 3B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57200" y="4038600"/>
            <a:ext cx="6019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CHỮ HOA D; 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s (1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i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 </a:t>
            </a:r>
          </a:p>
        </p:txBody>
      </p:sp>
      <p:sp>
        <p:nvSpPr>
          <p:cNvPr id="223237" name="WordArt 5"/>
          <p:cNvSpPr>
            <a:spLocks noChangeArrowheads="1" noChangeShapeType="1" noTextEdit="1"/>
          </p:cNvSpPr>
          <p:nvPr/>
        </p:nvSpPr>
        <p:spPr bwMode="auto">
          <a:xfrm>
            <a:off x="304800" y="1905000"/>
            <a:ext cx="40862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CŨ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1752600" y="33528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* Viết : Ch , Chu văn 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3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3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3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6147" name="Picture 3" descr="images (1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i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 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Ôn chữ hoa D,Đ</a:t>
            </a:r>
          </a:p>
        </p:txBody>
      </p:sp>
      <p:pic>
        <p:nvPicPr>
          <p:cNvPr id="2252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4108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44700"/>
            <a:ext cx="41513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59" name="Picture 1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752600"/>
            <a:ext cx="3581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70" name="Picture 26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752600"/>
            <a:ext cx="373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28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 viết </a:t>
            </a:r>
          </a:p>
        </p:txBody>
      </p:sp>
      <p:sp>
        <p:nvSpPr>
          <p:cNvPr id="7173" name="Text Box 29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0">
                <a:latin typeface="Times New Roman" pitchFamily="18" charset="0"/>
                <a:cs typeface="Times New Roman" pitchFamily="18" charset="0"/>
              </a:rPr>
              <a:t>Ôn chữ hoa D,Đ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s (1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i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 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Ôn chữ hoa D,Đ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0" y="55546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vi-VN" sz="1800" b="0" i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28361" name="Picture 9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3908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2" name="Picture 4" descr="DSC015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438400"/>
            <a:ext cx="4876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 viết </a:t>
            </a: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0">
                <a:latin typeface="Times New Roman" pitchFamily="18" charset="0"/>
                <a:cs typeface="Times New Roman" pitchFamily="18" charset="0"/>
              </a:rPr>
              <a:t>Ôn chữ hoa D,Đ</a:t>
            </a:r>
          </a:p>
        </p:txBody>
      </p:sp>
    </p:spTree>
    <p:controls>
      <p:control spid="1026" r:id="rId2" imgW="6552381" imgH="383364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22" name="Picture 10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8" name="Picture 16" descr="Kim-Dong[1]"/>
          <p:cNvPicPr>
            <a:picLocks noChangeAspect="1" noChangeArrowheads="1"/>
          </p:cNvPicPr>
          <p:nvPr/>
        </p:nvPicPr>
        <p:blipFill>
          <a:blip r:embed="rId4">
            <a:lum bright="-18000"/>
          </a:blip>
          <a:srcRect/>
          <a:stretch>
            <a:fillRect/>
          </a:stretch>
        </p:blipFill>
        <p:spPr bwMode="auto">
          <a:xfrm>
            <a:off x="4495800" y="1828800"/>
            <a:ext cx="464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24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 viết </a:t>
            </a:r>
          </a:p>
        </p:txBody>
      </p:sp>
      <p:sp>
        <p:nvSpPr>
          <p:cNvPr id="9221" name="Text Box 25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0">
                <a:latin typeface="Times New Roman" pitchFamily="18" charset="0"/>
                <a:cs typeface="Times New Roman" pitchFamily="18" charset="0"/>
              </a:rPr>
              <a:t>Ôn chữ hoa D,Đ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73025" y="4294188"/>
            <a:ext cx="9928225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500" i="0">
                <a:solidFill>
                  <a:srgbClr val="660066"/>
                </a:solidFill>
                <a:latin typeface="HP001 5 hàng"/>
              </a:rPr>
              <a:t>Kim Đồng</a:t>
            </a:r>
            <a:endParaRPr lang="en-US" sz="14500" b="0" i="0">
              <a:solidFill>
                <a:schemeClr val="tx1"/>
              </a:solidFill>
              <a:latin typeface="HP001 5 hàng"/>
            </a:endParaRPr>
          </a:p>
        </p:txBody>
      </p:sp>
      <p:pic>
        <p:nvPicPr>
          <p:cNvPr id="10244" name="Picture 6" descr="DSC015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139280"/>
  <p:tag name="VIOLETTITLE" val="Tuần 6. Ôn chữ hoa: D, Đ"/>
  <p:tag name="VIOLETLESSON" val="6"/>
  <p:tag name="VIOLETCATID" val="7840640"/>
  <p:tag name="VIOLETSUBJECT" val="Tập viết 3"/>
  <p:tag name="VIOLETAUTHORID" val="9311753"/>
  <p:tag name="VIOLETAUTHORNAME" val="Lê Thị Nga"/>
  <p:tag name="VIOLETAUTHORAVATAR" val="no_avatar.jpg"/>
  <p:tag name="VIOLETAUTHORADDRESS" val="Trường Tiểu Học Phùng Chí Kiên  - Tỉnh Bắc Kạn"/>
  <p:tag name="VIOLETDATE" val="2017-10-08 07:48:55"/>
  <p:tag name="VIOLETHIT" val="57"/>
  <p:tag name="VIOLETLIKE" val="0"/>
  <p:tag name="MMPROD_NEXTUNIQUEID" val="10010"/>
  <p:tag name="MMPROD_UIDATA" val="&lt;database version=&quot;7.0&quot;&gt;&lt;object type=&quot;1&quot; unique_id=&quot;10001&quot;&gt;&lt;object type=&quot;8&quot; unique_id=&quot;10080&quot;&gt;&lt;/object&gt;&lt;object type=&quot;2&quot; unique_id=&quot;10081&quot;&gt;&lt;object type=&quot;3&quot; unique_id=&quot;10082&quot;&gt;&lt;property id=&quot;20148&quot; value=&quot;5&quot;/&gt;&lt;property id=&quot;20300&quot; value=&quot;Slide 1&quot;/&gt;&lt;property id=&quot;20307&quot; value=&quot;313&quot;/&gt;&lt;/object&gt;&lt;object type=&quot;3&quot; unique_id=&quot;10083&quot;&gt;&lt;property id=&quot;20148&quot; value=&quot;5&quot;/&gt;&lt;property id=&quot;20300&quot; value=&quot;Slide 2&quot;/&gt;&lt;property id=&quot;20307&quot; value=&quot;304&quot;/&gt;&lt;/object&gt;&lt;object type=&quot;3&quot; unique_id=&quot;10084&quot;&gt;&lt;property id=&quot;20148&quot; value=&quot;5&quot;/&gt;&lt;property id=&quot;20300&quot; value=&quot;Slide 3&quot;/&gt;&lt;property id=&quot;20307&quot; value=&quot;306&quot;/&gt;&lt;/object&gt;&lt;object type=&quot;3&quot; unique_id=&quot;10085&quot;&gt;&lt;property id=&quot;20148&quot; value=&quot;5&quot;/&gt;&lt;property id=&quot;20300&quot; value=&quot;Slide 4&quot;/&gt;&lt;property id=&quot;20307&quot; value=&quot;308&quot;/&gt;&lt;/object&gt;&lt;object type=&quot;3&quot; unique_id=&quot;10086&quot;&gt;&lt;property id=&quot;20148&quot; value=&quot;5&quot;/&gt;&lt;property id=&quot;20300&quot; value=&quot;Slide 5&quot;/&gt;&lt;property id=&quot;20307&quot; value=&quot;299&quot;/&gt;&lt;/object&gt;&lt;object type=&quot;3&quot; unique_id=&quot;10087&quot;&gt;&lt;property id=&quot;20148&quot; value=&quot;5&quot;/&gt;&lt;property id=&quot;20300&quot; value=&quot;Slide 6&quot;/&gt;&lt;property id=&quot;20307&quot; value=&quot;311&quot;/&gt;&lt;/object&gt;&lt;object type=&quot;3&quot; unique_id=&quot;10088&quot;&gt;&lt;property id=&quot;20148&quot; value=&quot;5&quot;/&gt;&lt;property id=&quot;20300&quot; value=&quot;Slide 7&quot;/&gt;&lt;property id=&quot;20307&quot; value=&quot;310&quot;/&gt;&lt;/object&gt;&lt;object type=&quot;3&quot; unique_id=&quot;10089&quot;&gt;&lt;property id=&quot;20148&quot; value=&quot;5&quot;/&gt;&lt;property id=&quot;20300&quot; value=&quot;Slide 8&quot;/&gt;&lt;property id=&quot;20307&quot; value=&quot;293&quot;/&gt;&lt;/object&gt;&lt;object type=&quot;3&quot; unique_id=&quot;10090&quot;&gt;&lt;property id=&quot;20148&quot; value=&quot;5&quot;/&gt;&lt;property id=&quot;20300&quot; value=&quot;Slide 9&quot;/&gt;&lt;property id=&quot;20307&quot; value=&quot;312&quot;/&gt;&lt;/object&gt;&lt;object type=&quot;3&quot; unique_id=&quot;10091&quot;&gt;&lt;property id=&quot;20148&quot; value=&quot;5&quot;/&gt;&lt;property id=&quot;20300&quot; value=&quot;Slide 10&quot;/&gt;&lt;property id=&quot;20307&quot; value=&quot;294&quot;/&gt;&lt;/object&gt;&lt;object type=&quot;3&quot; unique_id=&quot;10092&quot;&gt;&lt;property id=&quot;20148&quot; value=&quot;5&quot;/&gt;&lt;property id=&quot;20300&quot; value=&quot;Slide 11&quot;/&gt;&lt;property id=&quot;20307&quot; value=&quot;295&quot;/&gt;&lt;/object&gt;&lt;object type=&quot;3&quot; unique_id=&quot;10093&quot;&gt;&lt;property id=&quot;20148&quot; value=&quot;5&quot;/&gt;&lt;property id=&quot;20300&quot; value=&quot;Slide 12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1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Shelley Allegro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1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.VnShelley Allegro" pitchFamily="82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2733</TotalTime>
  <Words>83</Words>
  <Application>Microsoft Office PowerPoint</Application>
  <PresentationFormat>On-screen Show (4:3)</PresentationFormat>
  <Paragraphs>28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.VnShelley Allegro</vt:lpstr>
      <vt:lpstr>Arial</vt:lpstr>
      <vt:lpstr>Wingdings</vt:lpstr>
      <vt:lpstr>Times New Roman</vt:lpstr>
      <vt:lpstr>HP001 5 hàng</vt:lpstr>
      <vt:lpstr>Clouds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t­ ngµy 26 th¸ng 11 n¨m 2008 TËp viƠt</dc:title>
  <dc:creator>WinXP</dc:creator>
  <cp:lastModifiedBy>AutoBVT</cp:lastModifiedBy>
  <cp:revision>188</cp:revision>
  <dcterms:created xsi:type="dcterms:W3CDTF">2008-11-20T02:27:25Z</dcterms:created>
  <dcterms:modified xsi:type="dcterms:W3CDTF">2017-10-12T03:31:04Z</dcterms:modified>
</cp:coreProperties>
</file>