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03" r:id="rId3"/>
    <p:sldId id="271" r:id="rId4"/>
    <p:sldId id="273" r:id="rId5"/>
    <p:sldId id="275" r:id="rId6"/>
    <p:sldId id="292" r:id="rId7"/>
    <p:sldId id="278" r:id="rId8"/>
    <p:sldId id="279" r:id="rId9"/>
    <p:sldId id="305" r:id="rId10"/>
    <p:sldId id="304" r:id="rId11"/>
    <p:sldId id="285" r:id="rId12"/>
    <p:sldId id="300" r:id="rId13"/>
    <p:sldId id="308" r:id="rId14"/>
    <p:sldId id="324" r:id="rId15"/>
    <p:sldId id="325" r:id="rId16"/>
    <p:sldId id="323" r:id="rId17"/>
    <p:sldId id="313" r:id="rId18"/>
    <p:sldId id="287" r:id="rId19"/>
    <p:sldId id="330" r:id="rId20"/>
    <p:sldId id="286" r:id="rId21"/>
    <p:sldId id="328" r:id="rId22"/>
    <p:sldId id="260" r:id="rId23"/>
    <p:sldId id="332" r:id="rId24"/>
    <p:sldId id="335" r:id="rId25"/>
    <p:sldId id="327" r:id="rId26"/>
    <p:sldId id="314" r:id="rId27"/>
    <p:sldId id="298" r:id="rId28"/>
    <p:sldId id="267" r:id="rId29"/>
    <p:sldId id="326" r:id="rId30"/>
    <p:sldId id="329" r:id="rId31"/>
    <p:sldId id="315" r:id="rId32"/>
    <p:sldId id="337" r:id="rId33"/>
    <p:sldId id="289" r:id="rId34"/>
    <p:sldId id="311" r:id="rId35"/>
    <p:sldId id="316" r:id="rId36"/>
    <p:sldId id="319" r:id="rId37"/>
    <p:sldId id="318" r:id="rId38"/>
    <p:sldId id="317" r:id="rId39"/>
    <p:sldId id="320" r:id="rId40"/>
    <p:sldId id="322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00FF"/>
    <a:srgbClr val="FF9900"/>
    <a:srgbClr val="003366"/>
    <a:srgbClr val="663300"/>
    <a:srgbClr val="E9BCB5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78" autoAdjust="0"/>
    <p:restoredTop sz="94709" autoAdjust="0"/>
  </p:normalViewPr>
  <p:slideViewPr>
    <p:cSldViewPr>
      <p:cViewPr>
        <p:scale>
          <a:sx n="60" d="100"/>
          <a:sy n="60" d="100"/>
        </p:scale>
        <p:origin x="-156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B3CA-A278-4CE2-9105-E07F177A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9038-B54A-40A9-84E8-5952CBF9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044E-404E-4379-B7EA-67A3C3BF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1E25-E3D5-4C94-9D00-E4CE33FE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150B-C712-478B-B91B-ADDE446A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C756-379F-4399-A938-5392D68D9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6822-D547-4C43-963C-E78D6D494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4F8-89F0-4A0F-B3BC-F2F6A363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B1B3-F751-4739-B7B0-2BE2E6EF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5991-D4A9-4B5F-886E-DA7881D3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FF90-E690-481B-801F-645D5A8A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AF59-800E-4D42-8E0E-E9EEE2EA6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5985-C6BB-43FD-8FDD-FE637F0F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31AA8F-BDBB-4612-B935-178FBEDDA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Server\My%20Documents\BG%20Thu%20cong%20lop%201\mp%202%20doan%20dau%201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erver\My%20Documents\BG%20Thu%20cong%20lop%201\mp%202%202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Server\My%20Documents\BG%20Thu%20cong%20lop%201\3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7.xml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9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9.png"/><Relationship Id="rId5" Type="http://schemas.openxmlformats.org/officeDocument/2006/relationships/image" Target="../media/image40.gif"/><Relationship Id="rId4" Type="http://schemas.openxmlformats.org/officeDocument/2006/relationships/image" Target="../media/image3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9.png"/><Relationship Id="rId5" Type="http://schemas.openxmlformats.org/officeDocument/2006/relationships/image" Target="../media/image40.gif"/><Relationship Id="rId4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9.png"/><Relationship Id="rId5" Type="http://schemas.openxmlformats.org/officeDocument/2006/relationships/image" Target="../media/image40.gif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9.png"/><Relationship Id="rId5" Type="http://schemas.openxmlformats.org/officeDocument/2006/relationships/image" Target="../media/image40.gif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G1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1704975" cy="1676400"/>
          </a:xfrm>
          <a:noFill/>
        </p:spPr>
      </p:pic>
      <p:pic>
        <p:nvPicPr>
          <p:cNvPr id="133123" name="Picture 3" descr="CG11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181600"/>
            <a:ext cx="1647825" cy="1676400"/>
          </a:xfrm>
          <a:noFill/>
        </p:spPr>
      </p:pic>
      <p:pic>
        <p:nvPicPr>
          <p:cNvPr id="133124" name="Picture 4" descr="CG11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7456488" y="0"/>
            <a:ext cx="1649412" cy="1676400"/>
          </a:xfrm>
          <a:noFill/>
        </p:spPr>
      </p:pic>
      <p:pic>
        <p:nvPicPr>
          <p:cNvPr id="133125" name="Picture 5" descr="CG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59363"/>
            <a:ext cx="1828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0"/>
            <a:ext cx="525124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TRƯỜNG TIỂU HỌC ÁI MỘ A</a:t>
            </a:r>
            <a:endParaRPr lang="en-US" sz="2800" b="1" spc="50" dirty="0">
              <a:ln w="11430"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5127" name="Straight Connector 6"/>
          <p:cNvCxnSpPr>
            <a:cxnSpLocks noChangeShapeType="1"/>
          </p:cNvCxnSpPr>
          <p:nvPr/>
        </p:nvCxnSpPr>
        <p:spPr bwMode="auto">
          <a:xfrm>
            <a:off x="3810000" y="628650"/>
            <a:ext cx="1905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1219200" y="1752600"/>
            <a:ext cx="6875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BÀI GIẢNG ĐIỆN TỬ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29718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THỦ CÔNG –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LỚP 1</a:t>
            </a:r>
          </a:p>
          <a:p>
            <a:pPr algn="ctr">
              <a:defRPr/>
            </a:pPr>
            <a:r>
              <a:rPr lang="en-US" sz="32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Tuần</a:t>
            </a:r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8</a:t>
            </a:r>
            <a:endParaRPr lang="en-US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n-US" sz="3200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Bài</a:t>
            </a:r>
            <a:r>
              <a:rPr lang="en-US" sz="320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32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Xé</a:t>
            </a:r>
            <a:r>
              <a:rPr lang="en-US" sz="32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32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dán</a:t>
            </a:r>
            <a:r>
              <a:rPr lang="en-US" sz="32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hình</a:t>
            </a:r>
            <a:r>
              <a:rPr lang="en-US" sz="32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cây</a:t>
            </a:r>
            <a:r>
              <a:rPr lang="en-US" sz="32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đơn</a:t>
            </a:r>
            <a:r>
              <a:rPr lang="en-US" sz="32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giản</a:t>
            </a:r>
            <a:endParaRPr lang="en-US" sz="32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1.static.flickr.com/160/332213771_3eaa49a926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4938"/>
            <a:ext cx="3810000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rachychiton%20acerifol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503729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200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165260376_e356d4cf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09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554370203_ab3b05e3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00550"/>
            <a:ext cx="2971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Coco%20tr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343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IMG_49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209800"/>
            <a:ext cx="2990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bonsai0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717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G:\tree 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32488" y="4419600"/>
            <a:ext cx="32305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" descr="http://farm1.static.flickr.com/160/332213771_3eaa49a926.jpg?v=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0"/>
            <a:ext cx="16002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0" y="723900"/>
            <a:ext cx="8686800" cy="5524500"/>
            <a:chOff x="0" y="456"/>
            <a:chExt cx="5472" cy="3480"/>
          </a:xfrm>
        </p:grpSpPr>
        <p:pic>
          <p:nvPicPr>
            <p:cNvPr id="13315" name="Picture 2" descr="http://farm1.static.flickr.com/160/332213771_3eaa49a926.jpg?v=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456"/>
              <a:ext cx="2592" cy="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6" descr="G:\tree 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793"/>
              <a:ext cx="2880" cy="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www.scrapbookheavenga.com/store/images/greendiecut%20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4488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2400"/>
            <a:ext cx="84582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.VnAvant" pitchFamily="34" charset="0"/>
              </a:rPr>
              <a:t>Thø         ngµy  th¸ng   n¨m 2008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rgbClr val="3333FF"/>
                </a:solidFill>
                <a:latin typeface=".VnAvant" pitchFamily="34" charset="0"/>
              </a:rPr>
              <a:t>Thñ c«ng</a:t>
            </a:r>
          </a:p>
          <a:p>
            <a:pPr marL="0" indent="0" algn="ctr" eaLnBrk="1" hangingPunct="1">
              <a:buFontTx/>
              <a:buNone/>
            </a:pPr>
            <a:endParaRPr lang="en-US" smtClean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Bµi 5 : XÐ, d¸n h×nh c©y ®¬n gi¶n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079500" y="419100"/>
            <a:ext cx="7269163" cy="6858000"/>
            <a:chOff x="680" y="264"/>
            <a:chExt cx="4579" cy="4320"/>
          </a:xfrm>
        </p:grpSpPr>
        <p:pic>
          <p:nvPicPr>
            <p:cNvPr id="15362" name="Picture 1" descr="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" y="264"/>
              <a:ext cx="221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2" descr="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0" y="816"/>
              <a:ext cx="2168" cy="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914400"/>
            <a:ext cx="88392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.VnAvantH" pitchFamily="34" charset="0"/>
              </a:rPr>
              <a:t>C¸c b­íc  xÐ, d¸n h×nh c©y ®¬n gi¶n :</a:t>
            </a:r>
          </a:p>
          <a:p>
            <a:endParaRPr lang="en-US" sz="3600">
              <a:solidFill>
                <a:srgbClr val="FF9900"/>
              </a:solidFill>
              <a:latin typeface=".VnAvant" pitchFamily="34" charset="0"/>
            </a:endParaRPr>
          </a:p>
          <a:p>
            <a:pPr algn="ctr"/>
            <a:r>
              <a:rPr lang="en-US" sz="3600">
                <a:solidFill>
                  <a:srgbClr val="FF9900"/>
                </a:solidFill>
                <a:latin typeface=".VnAvant" pitchFamily="34" charset="0"/>
              </a:rPr>
              <a:t>B­íc 1</a:t>
            </a:r>
            <a:r>
              <a:rPr lang="en-US" sz="360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sz="3600">
                <a:solidFill>
                  <a:srgbClr val="0000FF"/>
                </a:solidFill>
                <a:latin typeface=".VnAvant" pitchFamily="34" charset="0"/>
              </a:rPr>
              <a:t>VÏ, xÐ h×nh c©y t¸n l¸ trßn vµ         dµi</a:t>
            </a:r>
          </a:p>
          <a:p>
            <a:pPr algn="ctr"/>
            <a:endParaRPr lang="en-US" sz="3600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.VnAvant" pitchFamily="34" charset="0"/>
              </a:rPr>
              <a:t> B­íc 2 </a:t>
            </a:r>
            <a:r>
              <a:rPr lang="en-US" sz="3600">
                <a:solidFill>
                  <a:srgbClr val="0000FF"/>
                </a:solidFill>
                <a:latin typeface=".VnAvant" pitchFamily="34" charset="0"/>
              </a:rPr>
              <a:t>: VÏ, xÐ h×nh th©n c©y</a:t>
            </a:r>
          </a:p>
          <a:p>
            <a:endParaRPr lang="en-US" sz="3600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.VnAvant" pitchFamily="34" charset="0"/>
              </a:rPr>
              <a:t> B­íc 3 </a:t>
            </a:r>
            <a:r>
              <a:rPr lang="en-US" sz="3600">
                <a:solidFill>
                  <a:srgbClr val="0000FF"/>
                </a:solidFill>
                <a:latin typeface=".VnAvant" pitchFamily="34" charset="0"/>
              </a:rPr>
              <a:t>: D¸n h×nh</a:t>
            </a:r>
          </a:p>
          <a:p>
            <a:endParaRPr lang="en-US" sz="400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mp 2 doan dau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63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9900"/>
                </a:solidFill>
                <a:latin typeface=".VnAvant" pitchFamily="34" charset="0"/>
              </a:rPr>
              <a:t>B­íc 1</a:t>
            </a:r>
            <a:r>
              <a:rPr lang="en-US" sz="4000" smtClean="0">
                <a:latin typeface=".VnAvant" pitchFamily="34" charset="0"/>
              </a:rPr>
              <a:t> : </a:t>
            </a:r>
            <a:r>
              <a:rPr lang="en-US" sz="4000" smtClean="0">
                <a:solidFill>
                  <a:srgbClr val="0000FF"/>
                </a:solidFill>
                <a:latin typeface=".VnAvant" pitchFamily="34" charset="0"/>
              </a:rPr>
              <a:t>VÏ, xÐ h×nh t¸n l¸ c©y trßn vµ t¸n l¸ dµi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23900"/>
          <a:ext cx="9144000" cy="686276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820" name="Oval 220"/>
          <p:cNvSpPr>
            <a:spLocks noChangeArrowheads="1"/>
          </p:cNvSpPr>
          <p:nvPr/>
        </p:nvSpPr>
        <p:spPr bwMode="auto">
          <a:xfrm>
            <a:off x="1066800" y="121920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Oval 220"/>
          <p:cNvSpPr>
            <a:spLocks noChangeArrowheads="1"/>
          </p:cNvSpPr>
          <p:nvPr/>
        </p:nvSpPr>
        <p:spPr bwMode="auto">
          <a:xfrm>
            <a:off x="4724400" y="121920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Oval 220"/>
          <p:cNvSpPr>
            <a:spLocks noChangeArrowheads="1"/>
          </p:cNvSpPr>
          <p:nvPr/>
        </p:nvSpPr>
        <p:spPr bwMode="auto">
          <a:xfrm>
            <a:off x="4743450" y="497205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Oval 220"/>
          <p:cNvSpPr>
            <a:spLocks noChangeArrowheads="1"/>
          </p:cNvSpPr>
          <p:nvPr/>
        </p:nvSpPr>
        <p:spPr bwMode="auto">
          <a:xfrm>
            <a:off x="1066800" y="497205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821" name="Line 221"/>
          <p:cNvSpPr>
            <a:spLocks noChangeShapeType="1"/>
          </p:cNvSpPr>
          <p:nvPr/>
        </p:nvSpPr>
        <p:spPr bwMode="auto">
          <a:xfrm>
            <a:off x="1143000" y="1371600"/>
            <a:ext cx="3778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221"/>
          <p:cNvSpPr>
            <a:spLocks noChangeShapeType="1"/>
          </p:cNvSpPr>
          <p:nvPr/>
        </p:nvSpPr>
        <p:spPr bwMode="auto">
          <a:xfrm flipH="1" flipV="1">
            <a:off x="4876800" y="1295400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221"/>
          <p:cNvSpPr>
            <a:spLocks noChangeShapeType="1"/>
          </p:cNvSpPr>
          <p:nvPr/>
        </p:nvSpPr>
        <p:spPr bwMode="auto">
          <a:xfrm flipH="1" flipV="1">
            <a:off x="1219200" y="1314450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221"/>
          <p:cNvSpPr>
            <a:spLocks noChangeShapeType="1"/>
          </p:cNvSpPr>
          <p:nvPr/>
        </p:nvSpPr>
        <p:spPr bwMode="auto">
          <a:xfrm>
            <a:off x="1174750" y="5067300"/>
            <a:ext cx="3702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5815" name="Picture 215" descr="th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1339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27" name="Picture 227" descr="th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547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16" name="Picture 216" descr="th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762000"/>
            <a:ext cx="1339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7" descr="th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953000"/>
            <a:ext cx="547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28" name="Picture 228" descr="ban tayng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5638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8" descr="ban tay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838200"/>
            <a:ext cx="7508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8" descr="ban tayng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0"/>
            <a:ext cx="5638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8" descr="ban tay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04800"/>
            <a:ext cx="7508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225"/>
          <p:cNvSpPr>
            <a:spLocks noChangeShapeType="1"/>
          </p:cNvSpPr>
          <p:nvPr/>
        </p:nvSpPr>
        <p:spPr bwMode="auto">
          <a:xfrm>
            <a:off x="1676400" y="1219200"/>
            <a:ext cx="1600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235"/>
          <p:cNvSpPr txBox="1">
            <a:spLocks noChangeArrowheads="1"/>
          </p:cNvSpPr>
          <p:nvPr/>
        </p:nvSpPr>
        <p:spPr bwMode="auto">
          <a:xfrm>
            <a:off x="1676400" y="3810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D60093"/>
                </a:solidFill>
                <a:latin typeface=".VnAvant" pitchFamily="34" charset="0"/>
              </a:rPr>
              <a:t>6 «</a:t>
            </a:r>
          </a:p>
        </p:txBody>
      </p:sp>
      <p:sp>
        <p:nvSpPr>
          <p:cNvPr id="15587" name="Text Box 227"/>
          <p:cNvSpPr txBox="1">
            <a:spLocks noChangeArrowheads="1"/>
          </p:cNvSpPr>
          <p:nvPr/>
        </p:nvSpPr>
        <p:spPr bwMode="auto">
          <a:xfrm>
            <a:off x="4876800" y="25908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CC"/>
                </a:solidFill>
                <a:latin typeface=".VnAvant" pitchFamily="34" charset="0"/>
              </a:rPr>
              <a:t>6 «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1181100" y="1333500"/>
            <a:ext cx="1295400" cy="1219200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V="1">
            <a:off x="3657600" y="1371600"/>
            <a:ext cx="1219200" cy="1219200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3619500" y="3771900"/>
            <a:ext cx="1295400" cy="1219200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V="1">
            <a:off x="1219200" y="3810000"/>
            <a:ext cx="1219200" cy="1219200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4" name="Straight Connector 33"/>
          <p:cNvCxnSpPr/>
          <p:nvPr/>
        </p:nvCxnSpPr>
        <p:spPr>
          <a:xfrm rot="5400000" flipH="1" flipV="1">
            <a:off x="2247900" y="1352550"/>
            <a:ext cx="382588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28700" y="2590800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3465513" y="1333500"/>
            <a:ext cx="382588" cy="1587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05350" y="2590800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86300" y="3810000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467101" y="5067300"/>
            <a:ext cx="381000" cy="3175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248694" y="5085556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1028700" y="3867150"/>
            <a:ext cx="40005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177925" y="25146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195388" y="2466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208088" y="2430463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214438" y="24066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223963" y="23764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238250" y="23383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250950" y="2301875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62063" y="227012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74763" y="2230438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90638" y="21955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314450" y="21574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341438" y="2114550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362075" y="20716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384300" y="2039938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408113" y="2001838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436688" y="1970088"/>
            <a:ext cx="90487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65263" y="1930400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493838" y="1897063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525588" y="185896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560513" y="1824038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89088" y="1792288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27188" y="1757363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662113" y="17256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698625" y="1697038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738313" y="16621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781175" y="16256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819275" y="16017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814513" y="15906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857375" y="15621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898650" y="1533525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936750" y="1508125"/>
            <a:ext cx="90488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979613" y="1477963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22475" y="1457325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062163" y="14335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100263" y="14097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141538" y="1395413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174875" y="1381125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209800" y="136525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246313" y="1350963"/>
            <a:ext cx="90487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284413" y="1331913"/>
            <a:ext cx="90487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327275" y="1319213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371725" y="13017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Oval 251"/>
          <p:cNvSpPr/>
          <p:nvPr/>
        </p:nvSpPr>
        <p:spPr>
          <a:xfrm rot="6035494">
            <a:off x="3669507" y="1291431"/>
            <a:ext cx="76200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3" name="Oval 252"/>
          <p:cNvSpPr/>
          <p:nvPr/>
        </p:nvSpPr>
        <p:spPr>
          <a:xfrm rot="6035494">
            <a:off x="3719512" y="1314451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Oval 253"/>
          <p:cNvSpPr/>
          <p:nvPr/>
        </p:nvSpPr>
        <p:spPr>
          <a:xfrm rot="6035494">
            <a:off x="3755232" y="1331118"/>
            <a:ext cx="76200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5" name="Oval 254"/>
          <p:cNvSpPr/>
          <p:nvPr/>
        </p:nvSpPr>
        <p:spPr>
          <a:xfrm rot="6035494">
            <a:off x="3779838" y="1341438"/>
            <a:ext cx="74612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Oval 255"/>
          <p:cNvSpPr/>
          <p:nvPr/>
        </p:nvSpPr>
        <p:spPr>
          <a:xfrm rot="6035494">
            <a:off x="3811587" y="135572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7" name="Oval 256"/>
          <p:cNvSpPr/>
          <p:nvPr/>
        </p:nvSpPr>
        <p:spPr>
          <a:xfrm rot="6035494">
            <a:off x="3851275" y="137477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" name="Oval 257"/>
          <p:cNvSpPr/>
          <p:nvPr/>
        </p:nvSpPr>
        <p:spPr>
          <a:xfrm rot="6035494">
            <a:off x="3886994" y="1391444"/>
            <a:ext cx="76200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" name="Oval 258"/>
          <p:cNvSpPr/>
          <p:nvPr/>
        </p:nvSpPr>
        <p:spPr>
          <a:xfrm rot="6035494">
            <a:off x="3921919" y="1407319"/>
            <a:ext cx="74612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" name="Oval 259"/>
          <p:cNvSpPr/>
          <p:nvPr/>
        </p:nvSpPr>
        <p:spPr>
          <a:xfrm rot="6035494">
            <a:off x="3960812" y="142557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1" name="Oval 260"/>
          <p:cNvSpPr/>
          <p:nvPr/>
        </p:nvSpPr>
        <p:spPr>
          <a:xfrm rot="6035494">
            <a:off x="3997326" y="1446212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" name="Oval 261"/>
          <p:cNvSpPr/>
          <p:nvPr/>
        </p:nvSpPr>
        <p:spPr>
          <a:xfrm rot="6035494">
            <a:off x="4033838" y="1471613"/>
            <a:ext cx="76200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3" name="Oval 262"/>
          <p:cNvSpPr/>
          <p:nvPr/>
        </p:nvSpPr>
        <p:spPr>
          <a:xfrm rot="6035494">
            <a:off x="4076700" y="150177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4" name="Oval 263"/>
          <p:cNvSpPr/>
          <p:nvPr/>
        </p:nvSpPr>
        <p:spPr>
          <a:xfrm rot="6035494">
            <a:off x="4118769" y="1527969"/>
            <a:ext cx="76200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5" name="Oval 264"/>
          <p:cNvSpPr/>
          <p:nvPr/>
        </p:nvSpPr>
        <p:spPr>
          <a:xfrm rot="6035494">
            <a:off x="4149726" y="1550987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" name="Oval 265"/>
          <p:cNvSpPr/>
          <p:nvPr/>
        </p:nvSpPr>
        <p:spPr>
          <a:xfrm rot="6035494">
            <a:off x="4187825" y="157797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7" name="Oval 266"/>
          <p:cNvSpPr/>
          <p:nvPr/>
        </p:nvSpPr>
        <p:spPr>
          <a:xfrm rot="6035494">
            <a:off x="4219576" y="1608137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8" name="Oval 267"/>
          <p:cNvSpPr/>
          <p:nvPr/>
        </p:nvSpPr>
        <p:spPr>
          <a:xfrm rot="6035494">
            <a:off x="4256087" y="1638301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9" name="Oval 268"/>
          <p:cNvSpPr/>
          <p:nvPr/>
        </p:nvSpPr>
        <p:spPr>
          <a:xfrm rot="6035494">
            <a:off x="4287838" y="1668463"/>
            <a:ext cx="74612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0" name="Oval 269"/>
          <p:cNvSpPr/>
          <p:nvPr/>
        </p:nvSpPr>
        <p:spPr>
          <a:xfrm rot="6035494">
            <a:off x="4323557" y="1702594"/>
            <a:ext cx="74612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1" name="Oval 270"/>
          <p:cNvSpPr/>
          <p:nvPr/>
        </p:nvSpPr>
        <p:spPr>
          <a:xfrm rot="6035494">
            <a:off x="4357687" y="173672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2" name="Oval 271"/>
          <p:cNvSpPr/>
          <p:nvPr/>
        </p:nvSpPr>
        <p:spPr>
          <a:xfrm rot="6035494">
            <a:off x="4385469" y="1766094"/>
            <a:ext cx="76200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3" name="Oval 272"/>
          <p:cNvSpPr/>
          <p:nvPr/>
        </p:nvSpPr>
        <p:spPr>
          <a:xfrm rot="6035494">
            <a:off x="4419600" y="1803400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4" name="Oval 273"/>
          <p:cNvSpPr/>
          <p:nvPr/>
        </p:nvSpPr>
        <p:spPr>
          <a:xfrm rot="6035494">
            <a:off x="4446587" y="183832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5" name="Oval 274"/>
          <p:cNvSpPr/>
          <p:nvPr/>
        </p:nvSpPr>
        <p:spPr>
          <a:xfrm rot="6035494">
            <a:off x="4471987" y="1873251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" name="Oval 275"/>
          <p:cNvSpPr/>
          <p:nvPr/>
        </p:nvSpPr>
        <p:spPr>
          <a:xfrm rot="6035494">
            <a:off x="4505326" y="1912937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" name="Oval 276"/>
          <p:cNvSpPr/>
          <p:nvPr/>
        </p:nvSpPr>
        <p:spPr>
          <a:xfrm rot="6035494">
            <a:off x="4537076" y="1954212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Oval 277"/>
          <p:cNvSpPr/>
          <p:nvPr/>
        </p:nvSpPr>
        <p:spPr>
          <a:xfrm rot="6035494">
            <a:off x="4556125" y="199072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" name="Oval 278"/>
          <p:cNvSpPr/>
          <p:nvPr/>
        </p:nvSpPr>
        <p:spPr>
          <a:xfrm rot="6035494">
            <a:off x="4570413" y="1989138"/>
            <a:ext cx="74612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" name="Oval 279"/>
          <p:cNvSpPr/>
          <p:nvPr/>
        </p:nvSpPr>
        <p:spPr>
          <a:xfrm rot="6035494">
            <a:off x="4594225" y="202882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1" name="Oval 280"/>
          <p:cNvSpPr/>
          <p:nvPr/>
        </p:nvSpPr>
        <p:spPr>
          <a:xfrm rot="6035494">
            <a:off x="4619625" y="206692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2" name="Oval 281"/>
          <p:cNvSpPr/>
          <p:nvPr/>
        </p:nvSpPr>
        <p:spPr>
          <a:xfrm rot="6035494">
            <a:off x="4641851" y="2103437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3" name="Oval 282"/>
          <p:cNvSpPr/>
          <p:nvPr/>
        </p:nvSpPr>
        <p:spPr>
          <a:xfrm rot="6035494">
            <a:off x="4665662" y="214312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4" name="Oval 283"/>
          <p:cNvSpPr/>
          <p:nvPr/>
        </p:nvSpPr>
        <p:spPr>
          <a:xfrm rot="6035494">
            <a:off x="4683126" y="2182812"/>
            <a:ext cx="74612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5" name="Oval 284"/>
          <p:cNvSpPr/>
          <p:nvPr/>
        </p:nvSpPr>
        <p:spPr>
          <a:xfrm rot="6035494">
            <a:off x="4702175" y="2219325"/>
            <a:ext cx="74613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" name="Oval 285"/>
          <p:cNvSpPr/>
          <p:nvPr/>
        </p:nvSpPr>
        <p:spPr>
          <a:xfrm rot="6035494">
            <a:off x="4722019" y="2255044"/>
            <a:ext cx="76200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" name="Oval 286"/>
          <p:cNvSpPr/>
          <p:nvPr/>
        </p:nvSpPr>
        <p:spPr>
          <a:xfrm rot="6035494">
            <a:off x="4732338" y="2290763"/>
            <a:ext cx="74612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8" name="Oval 287"/>
          <p:cNvSpPr/>
          <p:nvPr/>
        </p:nvSpPr>
        <p:spPr>
          <a:xfrm rot="6035494">
            <a:off x="4741069" y="2320132"/>
            <a:ext cx="76200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" name="Oval 288"/>
          <p:cNvSpPr/>
          <p:nvPr/>
        </p:nvSpPr>
        <p:spPr>
          <a:xfrm rot="6035494">
            <a:off x="4754562" y="235267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" name="Oval 289"/>
          <p:cNvSpPr/>
          <p:nvPr/>
        </p:nvSpPr>
        <p:spPr>
          <a:xfrm rot="6035494">
            <a:off x="4764087" y="2384426"/>
            <a:ext cx="74613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1" name="Oval 290"/>
          <p:cNvSpPr/>
          <p:nvPr/>
        </p:nvSpPr>
        <p:spPr>
          <a:xfrm rot="6035494">
            <a:off x="4779963" y="2417763"/>
            <a:ext cx="74612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2" name="Oval 291"/>
          <p:cNvSpPr/>
          <p:nvPr/>
        </p:nvSpPr>
        <p:spPr>
          <a:xfrm rot="6035494">
            <a:off x="4785519" y="2455069"/>
            <a:ext cx="76200" cy="100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3" name="Oval 292"/>
          <p:cNvSpPr/>
          <p:nvPr/>
        </p:nvSpPr>
        <p:spPr>
          <a:xfrm rot="6035494">
            <a:off x="4796632" y="2494756"/>
            <a:ext cx="76200" cy="1000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5" name="Oval 294"/>
          <p:cNvSpPr/>
          <p:nvPr/>
        </p:nvSpPr>
        <p:spPr>
          <a:xfrm rot="10800000">
            <a:off x="4832350" y="3771900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" name="Oval 295"/>
          <p:cNvSpPr/>
          <p:nvPr/>
        </p:nvSpPr>
        <p:spPr>
          <a:xfrm rot="10800000">
            <a:off x="4814888" y="38195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" name="Oval 296"/>
          <p:cNvSpPr/>
          <p:nvPr/>
        </p:nvSpPr>
        <p:spPr>
          <a:xfrm rot="10800000">
            <a:off x="4802188" y="385603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8" name="Oval 297"/>
          <p:cNvSpPr/>
          <p:nvPr/>
        </p:nvSpPr>
        <p:spPr>
          <a:xfrm rot="10800000">
            <a:off x="4795838" y="387985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9" name="Oval 298"/>
          <p:cNvSpPr/>
          <p:nvPr/>
        </p:nvSpPr>
        <p:spPr>
          <a:xfrm rot="10800000">
            <a:off x="4786313" y="39100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0" name="Oval 299"/>
          <p:cNvSpPr/>
          <p:nvPr/>
        </p:nvSpPr>
        <p:spPr>
          <a:xfrm rot="10800000">
            <a:off x="4772025" y="39481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1" name="Oval 300"/>
          <p:cNvSpPr/>
          <p:nvPr/>
        </p:nvSpPr>
        <p:spPr>
          <a:xfrm rot="10800000">
            <a:off x="4759325" y="398462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2" name="Oval 301"/>
          <p:cNvSpPr/>
          <p:nvPr/>
        </p:nvSpPr>
        <p:spPr>
          <a:xfrm rot="10800000">
            <a:off x="4748213" y="40163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3" name="Oval 302"/>
          <p:cNvSpPr/>
          <p:nvPr/>
        </p:nvSpPr>
        <p:spPr>
          <a:xfrm rot="10800000">
            <a:off x="4735513" y="405606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4" name="Oval 303"/>
          <p:cNvSpPr/>
          <p:nvPr/>
        </p:nvSpPr>
        <p:spPr>
          <a:xfrm rot="10800000">
            <a:off x="4719638" y="40909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5" name="Oval 304"/>
          <p:cNvSpPr/>
          <p:nvPr/>
        </p:nvSpPr>
        <p:spPr>
          <a:xfrm rot="10800000">
            <a:off x="4695825" y="41290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6" name="Oval 305"/>
          <p:cNvSpPr/>
          <p:nvPr/>
        </p:nvSpPr>
        <p:spPr>
          <a:xfrm rot="10800000">
            <a:off x="4668838" y="41719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" name="Oval 306"/>
          <p:cNvSpPr/>
          <p:nvPr/>
        </p:nvSpPr>
        <p:spPr>
          <a:xfrm rot="10800000">
            <a:off x="4648200" y="42148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" name="Oval 307"/>
          <p:cNvSpPr/>
          <p:nvPr/>
        </p:nvSpPr>
        <p:spPr>
          <a:xfrm rot="10800000">
            <a:off x="4625975" y="424656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" name="Oval 308"/>
          <p:cNvSpPr/>
          <p:nvPr/>
        </p:nvSpPr>
        <p:spPr>
          <a:xfrm rot="10800000">
            <a:off x="4602163" y="428466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0" name="Oval 309"/>
          <p:cNvSpPr/>
          <p:nvPr/>
        </p:nvSpPr>
        <p:spPr>
          <a:xfrm rot="10800000">
            <a:off x="4573588" y="43164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1" name="Oval 310"/>
          <p:cNvSpPr/>
          <p:nvPr/>
        </p:nvSpPr>
        <p:spPr>
          <a:xfrm rot="10800000">
            <a:off x="4545013" y="435610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2" name="Oval 311"/>
          <p:cNvSpPr/>
          <p:nvPr/>
        </p:nvSpPr>
        <p:spPr>
          <a:xfrm rot="10800000">
            <a:off x="4516438" y="438943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3" name="Oval 312"/>
          <p:cNvSpPr/>
          <p:nvPr/>
        </p:nvSpPr>
        <p:spPr>
          <a:xfrm rot="10800000">
            <a:off x="4483100" y="442753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4" name="Oval 313"/>
          <p:cNvSpPr/>
          <p:nvPr/>
        </p:nvSpPr>
        <p:spPr>
          <a:xfrm rot="10800000">
            <a:off x="4449763" y="446246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5" name="Oval 314"/>
          <p:cNvSpPr/>
          <p:nvPr/>
        </p:nvSpPr>
        <p:spPr>
          <a:xfrm rot="10800000">
            <a:off x="4421188" y="449421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6" name="Oval 315"/>
          <p:cNvSpPr/>
          <p:nvPr/>
        </p:nvSpPr>
        <p:spPr>
          <a:xfrm rot="10800000">
            <a:off x="4383088" y="45291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" name="Oval 316"/>
          <p:cNvSpPr/>
          <p:nvPr/>
        </p:nvSpPr>
        <p:spPr>
          <a:xfrm rot="10800000">
            <a:off x="4348163" y="456088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8" name="Oval 317"/>
          <p:cNvSpPr/>
          <p:nvPr/>
        </p:nvSpPr>
        <p:spPr>
          <a:xfrm rot="10800000">
            <a:off x="4311650" y="458946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9" name="Oval 318"/>
          <p:cNvSpPr/>
          <p:nvPr/>
        </p:nvSpPr>
        <p:spPr>
          <a:xfrm rot="10800000">
            <a:off x="4271963" y="46243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0" name="Oval 319"/>
          <p:cNvSpPr/>
          <p:nvPr/>
        </p:nvSpPr>
        <p:spPr>
          <a:xfrm rot="10800000">
            <a:off x="4229100" y="466090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1" name="Oval 320"/>
          <p:cNvSpPr/>
          <p:nvPr/>
        </p:nvSpPr>
        <p:spPr>
          <a:xfrm rot="10800000">
            <a:off x="4191000" y="468471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2" name="Oval 321"/>
          <p:cNvSpPr/>
          <p:nvPr/>
        </p:nvSpPr>
        <p:spPr>
          <a:xfrm rot="10800000">
            <a:off x="4195763" y="46958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3" name="Oval 322"/>
          <p:cNvSpPr/>
          <p:nvPr/>
        </p:nvSpPr>
        <p:spPr>
          <a:xfrm rot="10800000">
            <a:off x="4152900" y="47244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4" name="Oval 323"/>
          <p:cNvSpPr/>
          <p:nvPr/>
        </p:nvSpPr>
        <p:spPr>
          <a:xfrm rot="10800000">
            <a:off x="4111625" y="4752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5" name="Oval 324"/>
          <p:cNvSpPr/>
          <p:nvPr/>
        </p:nvSpPr>
        <p:spPr>
          <a:xfrm rot="10800000">
            <a:off x="4073525" y="47783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6" name="Oval 325"/>
          <p:cNvSpPr/>
          <p:nvPr/>
        </p:nvSpPr>
        <p:spPr>
          <a:xfrm rot="10800000">
            <a:off x="4030663" y="480853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" name="Oval 326"/>
          <p:cNvSpPr/>
          <p:nvPr/>
        </p:nvSpPr>
        <p:spPr>
          <a:xfrm rot="10800000">
            <a:off x="3987800" y="48291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" name="Oval 327"/>
          <p:cNvSpPr/>
          <p:nvPr/>
        </p:nvSpPr>
        <p:spPr>
          <a:xfrm rot="10800000">
            <a:off x="3948113" y="48529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9" name="Oval 328"/>
          <p:cNvSpPr/>
          <p:nvPr/>
        </p:nvSpPr>
        <p:spPr>
          <a:xfrm rot="10800000">
            <a:off x="3910013" y="48768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0" name="Oval 329"/>
          <p:cNvSpPr/>
          <p:nvPr/>
        </p:nvSpPr>
        <p:spPr>
          <a:xfrm rot="10800000">
            <a:off x="3868738" y="48910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Oval 330"/>
          <p:cNvSpPr/>
          <p:nvPr/>
        </p:nvSpPr>
        <p:spPr>
          <a:xfrm rot="10800000">
            <a:off x="3835400" y="49053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Oval 331"/>
          <p:cNvSpPr/>
          <p:nvPr/>
        </p:nvSpPr>
        <p:spPr>
          <a:xfrm rot="10800000">
            <a:off x="3800475" y="49212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Oval 332"/>
          <p:cNvSpPr/>
          <p:nvPr/>
        </p:nvSpPr>
        <p:spPr>
          <a:xfrm rot="10800000">
            <a:off x="3763963" y="49355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Oval 333"/>
          <p:cNvSpPr/>
          <p:nvPr/>
        </p:nvSpPr>
        <p:spPr>
          <a:xfrm rot="10800000">
            <a:off x="3725863" y="49545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Oval 334"/>
          <p:cNvSpPr/>
          <p:nvPr/>
        </p:nvSpPr>
        <p:spPr>
          <a:xfrm rot="10800000">
            <a:off x="3683000" y="49672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Oval 335"/>
          <p:cNvSpPr/>
          <p:nvPr/>
        </p:nvSpPr>
        <p:spPr>
          <a:xfrm rot="10800000">
            <a:off x="3638550" y="498475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4" name="Oval 423"/>
          <p:cNvSpPr/>
          <p:nvPr/>
        </p:nvSpPr>
        <p:spPr>
          <a:xfrm rot="15761819">
            <a:off x="2342357" y="5020469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5" name="Oval 424"/>
          <p:cNvSpPr/>
          <p:nvPr/>
        </p:nvSpPr>
        <p:spPr>
          <a:xfrm rot="15761819">
            <a:off x="2298701" y="5006975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6" name="Oval 425"/>
          <p:cNvSpPr/>
          <p:nvPr/>
        </p:nvSpPr>
        <p:spPr>
          <a:xfrm rot="15761819">
            <a:off x="2266951" y="4997450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7" name="Oval 426"/>
          <p:cNvSpPr/>
          <p:nvPr/>
        </p:nvSpPr>
        <p:spPr>
          <a:xfrm rot="15761819">
            <a:off x="2244725" y="4992688"/>
            <a:ext cx="103187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8" name="Oval 427"/>
          <p:cNvSpPr/>
          <p:nvPr/>
        </p:nvSpPr>
        <p:spPr>
          <a:xfrm rot="15761819">
            <a:off x="2217738" y="4984750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9" name="Oval 428"/>
          <p:cNvSpPr/>
          <p:nvPr/>
        </p:nvSpPr>
        <p:spPr>
          <a:xfrm rot="15761819">
            <a:off x="2182813" y="4973637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" name="Oval 429"/>
          <p:cNvSpPr/>
          <p:nvPr/>
        </p:nvSpPr>
        <p:spPr>
          <a:xfrm rot="15761819">
            <a:off x="2151063" y="4964112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1" name="Oval 430"/>
          <p:cNvSpPr/>
          <p:nvPr/>
        </p:nvSpPr>
        <p:spPr>
          <a:xfrm rot="15761819">
            <a:off x="2120901" y="4954587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2" name="Oval 431"/>
          <p:cNvSpPr/>
          <p:nvPr/>
        </p:nvSpPr>
        <p:spPr>
          <a:xfrm rot="15761819">
            <a:off x="2086769" y="4945856"/>
            <a:ext cx="1016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3" name="Oval 432"/>
          <p:cNvSpPr/>
          <p:nvPr/>
        </p:nvSpPr>
        <p:spPr>
          <a:xfrm rot="15761819">
            <a:off x="2053432" y="4931569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4" name="Oval 433"/>
          <p:cNvSpPr/>
          <p:nvPr/>
        </p:nvSpPr>
        <p:spPr>
          <a:xfrm rot="15761819">
            <a:off x="2017713" y="4908550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5" name="Oval 434"/>
          <p:cNvSpPr/>
          <p:nvPr/>
        </p:nvSpPr>
        <p:spPr>
          <a:xfrm rot="15761819">
            <a:off x="1976438" y="4884738"/>
            <a:ext cx="103187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6" name="Oval 435"/>
          <p:cNvSpPr/>
          <p:nvPr/>
        </p:nvSpPr>
        <p:spPr>
          <a:xfrm rot="15761819">
            <a:off x="1937544" y="4864894"/>
            <a:ext cx="103187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7" name="Oval 436"/>
          <p:cNvSpPr/>
          <p:nvPr/>
        </p:nvSpPr>
        <p:spPr>
          <a:xfrm rot="15761819">
            <a:off x="1908176" y="4845050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8" name="Oval 437"/>
          <p:cNvSpPr/>
          <p:nvPr/>
        </p:nvSpPr>
        <p:spPr>
          <a:xfrm rot="15761819">
            <a:off x="1872457" y="4823619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9" name="Oval 438"/>
          <p:cNvSpPr/>
          <p:nvPr/>
        </p:nvSpPr>
        <p:spPr>
          <a:xfrm rot="15761819">
            <a:off x="1839913" y="4794250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" name="Oval 439"/>
          <p:cNvSpPr/>
          <p:nvPr/>
        </p:nvSpPr>
        <p:spPr>
          <a:xfrm rot="15761819">
            <a:off x="1803401" y="4767262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1" name="Oval 440"/>
          <p:cNvSpPr/>
          <p:nvPr/>
        </p:nvSpPr>
        <p:spPr>
          <a:xfrm rot="15761819">
            <a:off x="1770857" y="4739481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2" name="Oval 441"/>
          <p:cNvSpPr/>
          <p:nvPr/>
        </p:nvSpPr>
        <p:spPr>
          <a:xfrm rot="15761819">
            <a:off x="1732757" y="4706144"/>
            <a:ext cx="103187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3" name="Oval 442"/>
          <p:cNvSpPr/>
          <p:nvPr/>
        </p:nvSpPr>
        <p:spPr>
          <a:xfrm rot="15761819">
            <a:off x="1697832" y="4672806"/>
            <a:ext cx="103188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4" name="Oval 443"/>
          <p:cNvSpPr/>
          <p:nvPr/>
        </p:nvSpPr>
        <p:spPr>
          <a:xfrm rot="15761819">
            <a:off x="1667669" y="4645819"/>
            <a:ext cx="1016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5" name="Oval 444"/>
          <p:cNvSpPr/>
          <p:nvPr/>
        </p:nvSpPr>
        <p:spPr>
          <a:xfrm rot="15761819">
            <a:off x="1631157" y="4606131"/>
            <a:ext cx="103188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6" name="Oval 445"/>
          <p:cNvSpPr/>
          <p:nvPr/>
        </p:nvSpPr>
        <p:spPr>
          <a:xfrm rot="15761819">
            <a:off x="1600201" y="4570412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7" name="Oval 446"/>
          <p:cNvSpPr/>
          <p:nvPr/>
        </p:nvSpPr>
        <p:spPr>
          <a:xfrm rot="15761819">
            <a:off x="1570832" y="4534694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8" name="Oval 447"/>
          <p:cNvSpPr/>
          <p:nvPr/>
        </p:nvSpPr>
        <p:spPr>
          <a:xfrm rot="15761819">
            <a:off x="1535113" y="4492625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9" name="Oval 448"/>
          <p:cNvSpPr/>
          <p:nvPr/>
        </p:nvSpPr>
        <p:spPr>
          <a:xfrm rot="15761819">
            <a:off x="1497807" y="4448969"/>
            <a:ext cx="103187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" name="Oval 449"/>
          <p:cNvSpPr/>
          <p:nvPr/>
        </p:nvSpPr>
        <p:spPr>
          <a:xfrm rot="15761819">
            <a:off x="1471613" y="4410075"/>
            <a:ext cx="103188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1" name="Oval 450"/>
          <p:cNvSpPr/>
          <p:nvPr/>
        </p:nvSpPr>
        <p:spPr>
          <a:xfrm rot="15761819">
            <a:off x="1462088" y="4416425"/>
            <a:ext cx="103188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2" name="Oval 451"/>
          <p:cNvSpPr/>
          <p:nvPr/>
        </p:nvSpPr>
        <p:spPr>
          <a:xfrm rot="15761819">
            <a:off x="1431925" y="4371975"/>
            <a:ext cx="103188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3" name="Oval 452"/>
          <p:cNvSpPr/>
          <p:nvPr/>
        </p:nvSpPr>
        <p:spPr>
          <a:xfrm rot="15761819">
            <a:off x="1401763" y="4330700"/>
            <a:ext cx="103188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4" name="Oval 453"/>
          <p:cNvSpPr/>
          <p:nvPr/>
        </p:nvSpPr>
        <p:spPr>
          <a:xfrm rot="15761819">
            <a:off x="1373982" y="4290219"/>
            <a:ext cx="103187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5" name="Oval 454"/>
          <p:cNvSpPr/>
          <p:nvPr/>
        </p:nvSpPr>
        <p:spPr>
          <a:xfrm rot="15761819">
            <a:off x="1343025" y="4246563"/>
            <a:ext cx="103187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6" name="Oval 455"/>
          <p:cNvSpPr/>
          <p:nvPr/>
        </p:nvSpPr>
        <p:spPr>
          <a:xfrm rot="15761819">
            <a:off x="1319213" y="4200525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7" name="Oval 456"/>
          <p:cNvSpPr/>
          <p:nvPr/>
        </p:nvSpPr>
        <p:spPr>
          <a:xfrm rot="15761819">
            <a:off x="1293019" y="4158456"/>
            <a:ext cx="103188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8" name="Oval 457"/>
          <p:cNvSpPr/>
          <p:nvPr/>
        </p:nvSpPr>
        <p:spPr>
          <a:xfrm rot="15761819">
            <a:off x="1266825" y="4119563"/>
            <a:ext cx="103187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9" name="Oval 458"/>
          <p:cNvSpPr/>
          <p:nvPr/>
        </p:nvSpPr>
        <p:spPr>
          <a:xfrm rot="15761819">
            <a:off x="1250157" y="4075906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" name="Oval 459"/>
          <p:cNvSpPr/>
          <p:nvPr/>
        </p:nvSpPr>
        <p:spPr>
          <a:xfrm rot="15761819">
            <a:off x="1232694" y="4040981"/>
            <a:ext cx="1016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1" name="Oval 460"/>
          <p:cNvSpPr/>
          <p:nvPr/>
        </p:nvSpPr>
        <p:spPr>
          <a:xfrm rot="15761819">
            <a:off x="1213644" y="4002881"/>
            <a:ext cx="1016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2" name="Oval 461"/>
          <p:cNvSpPr/>
          <p:nvPr/>
        </p:nvSpPr>
        <p:spPr>
          <a:xfrm rot="15761819">
            <a:off x="1196182" y="3964781"/>
            <a:ext cx="1016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3" name="Oval 462"/>
          <p:cNvSpPr/>
          <p:nvPr/>
        </p:nvSpPr>
        <p:spPr>
          <a:xfrm rot="15761819">
            <a:off x="1174751" y="3924300"/>
            <a:ext cx="101600" cy="79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4" name="Oval 463"/>
          <p:cNvSpPr/>
          <p:nvPr/>
        </p:nvSpPr>
        <p:spPr>
          <a:xfrm rot="15761819">
            <a:off x="1157288" y="3878263"/>
            <a:ext cx="103187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5" name="Oval 464"/>
          <p:cNvSpPr/>
          <p:nvPr/>
        </p:nvSpPr>
        <p:spPr>
          <a:xfrm rot="15761819">
            <a:off x="1137444" y="3829844"/>
            <a:ext cx="1016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787" name="Text Box 395"/>
          <p:cNvSpPr txBox="1">
            <a:spLocks noChangeArrowheads="1"/>
          </p:cNvSpPr>
          <p:nvPr/>
        </p:nvSpPr>
        <p:spPr bwMode="auto">
          <a:xfrm>
            <a:off x="-76200" y="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B­íc 1</a:t>
            </a:r>
            <a:r>
              <a:rPr lang="en-US" sz="2800">
                <a:latin typeface=".VnAvant" pitchFamily="34" charset="0"/>
              </a:rPr>
              <a:t> :</a:t>
            </a:r>
            <a:r>
              <a:rPr lang="en-US" sz="28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100"/>
                            </p:stCondLst>
                            <p:childTnLst>
                              <p:par>
                                <p:cTn id="1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600"/>
                            </p:stCondLst>
                            <p:childTnLst>
                              <p:par>
                                <p:cTn id="1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7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8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9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2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3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600"/>
                            </p:stCondLst>
                            <p:childTnLst>
                              <p:par>
                                <p:cTn id="2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700"/>
                            </p:stCondLst>
                            <p:childTnLst>
                              <p:par>
                                <p:cTn id="2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800"/>
                            </p:stCondLst>
                            <p:childTnLst>
                              <p:par>
                                <p:cTn id="2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900"/>
                            </p:stCondLst>
                            <p:childTnLst>
                              <p:par>
                                <p:cTn id="2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100"/>
                            </p:stCondLst>
                            <p:childTnLst>
                              <p:par>
                                <p:cTn id="2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200"/>
                            </p:stCondLst>
                            <p:childTnLst>
                              <p:par>
                                <p:cTn id="2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300"/>
                            </p:stCondLst>
                            <p:childTnLst>
                              <p:par>
                                <p:cTn id="2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400"/>
                            </p:stCondLst>
                            <p:childTnLst>
                              <p:par>
                                <p:cTn id="2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600"/>
                            </p:stCondLst>
                            <p:childTnLst>
                              <p:par>
                                <p:cTn id="2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700"/>
                            </p:stCondLst>
                            <p:childTnLst>
                              <p:par>
                                <p:cTn id="2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800"/>
                            </p:stCondLst>
                            <p:childTnLst>
                              <p:par>
                                <p:cTn id="2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900"/>
                            </p:stCondLst>
                            <p:childTnLst>
                              <p:par>
                                <p:cTn id="2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000"/>
                            </p:stCondLst>
                            <p:childTnLst>
                              <p:par>
                                <p:cTn id="2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100"/>
                            </p:stCondLst>
                            <p:childTnLst>
                              <p:par>
                                <p:cTn id="2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200"/>
                            </p:stCondLst>
                            <p:childTnLst>
                              <p:par>
                                <p:cTn id="2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300"/>
                            </p:stCondLst>
                            <p:childTnLst>
                              <p:par>
                                <p:cTn id="2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6400"/>
                            </p:stCondLst>
                            <p:childTnLst>
                              <p:par>
                                <p:cTn id="3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500"/>
                            </p:stCondLst>
                            <p:childTnLst>
                              <p:par>
                                <p:cTn id="3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6600"/>
                            </p:stCondLst>
                            <p:childTnLst>
                              <p:par>
                                <p:cTn id="3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100"/>
                            </p:stCondLst>
                            <p:childTnLst>
                              <p:par>
                                <p:cTn id="3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7200"/>
                            </p:stCondLst>
                            <p:childTnLst>
                              <p:par>
                                <p:cTn id="3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7400"/>
                            </p:stCondLst>
                            <p:childTnLst>
                              <p:par>
                                <p:cTn id="3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7600"/>
                            </p:stCondLst>
                            <p:childTnLst>
                              <p:par>
                                <p:cTn id="3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7700"/>
                            </p:stCondLst>
                            <p:childTnLst>
                              <p:par>
                                <p:cTn id="3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800"/>
                            </p:stCondLst>
                            <p:childTnLst>
                              <p:par>
                                <p:cTn id="3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900"/>
                            </p:stCondLst>
                            <p:childTnLst>
                              <p:par>
                                <p:cTn id="3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000"/>
                            </p:stCondLst>
                            <p:childTnLst>
                              <p:par>
                                <p:cTn id="3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8100"/>
                            </p:stCondLst>
                            <p:childTnLst>
                              <p:par>
                                <p:cTn id="3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200"/>
                            </p:stCondLst>
                            <p:childTnLst>
                              <p:par>
                                <p:cTn id="3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8300"/>
                            </p:stCondLst>
                            <p:childTnLst>
                              <p:par>
                                <p:cTn id="3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400"/>
                            </p:stCondLst>
                            <p:childTnLst>
                              <p:par>
                                <p:cTn id="3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8500"/>
                            </p:stCondLst>
                            <p:childTnLst>
                              <p:par>
                                <p:cTn id="3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8600"/>
                            </p:stCondLst>
                            <p:childTnLst>
                              <p:par>
                                <p:cTn id="3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8700"/>
                            </p:stCondLst>
                            <p:childTnLst>
                              <p:par>
                                <p:cTn id="3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800"/>
                            </p:stCondLst>
                            <p:childTnLst>
                              <p:par>
                                <p:cTn id="3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8900"/>
                            </p:stCondLst>
                            <p:childTnLst>
                              <p:par>
                                <p:cTn id="3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9000"/>
                            </p:stCondLst>
                            <p:childTnLst>
                              <p:par>
                                <p:cTn id="3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100"/>
                            </p:stCondLst>
                            <p:childTnLst>
                              <p:par>
                                <p:cTn id="3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200"/>
                            </p:stCondLst>
                            <p:childTnLst>
                              <p:par>
                                <p:cTn id="3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9300"/>
                            </p:stCondLst>
                            <p:childTnLst>
                              <p:par>
                                <p:cTn id="4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4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400"/>
                            </p:stCondLst>
                            <p:childTnLst>
                              <p:par>
                                <p:cTn id="4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8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9500"/>
                            </p:stCondLst>
                            <p:childTnLst>
                              <p:par>
                                <p:cTn id="4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9600"/>
                            </p:stCondLst>
                            <p:childTnLst>
                              <p:par>
                                <p:cTn id="4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6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9700"/>
                            </p:stCondLst>
                            <p:childTnLst>
                              <p:par>
                                <p:cTn id="4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9800"/>
                            </p:stCondLst>
                            <p:childTnLst>
                              <p:par>
                                <p:cTn id="4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900"/>
                            </p:stCondLst>
                            <p:childTnLst>
                              <p:par>
                                <p:cTn id="4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2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200"/>
                            </p:stCondLst>
                            <p:childTnLst>
                              <p:par>
                                <p:cTn id="4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0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4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0400"/>
                            </p:stCondLst>
                            <p:childTnLst>
                              <p:par>
                                <p:cTn id="4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2" dur="1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0600"/>
                            </p:stCondLst>
                            <p:childTnLst>
                              <p:par>
                                <p:cTn id="4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6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0700"/>
                            </p:stCondLst>
                            <p:childTnLst>
                              <p:par>
                                <p:cTn id="4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4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8" dur="1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100"/>
                            </p:stCondLst>
                            <p:childTnLst>
                              <p:par>
                                <p:cTn id="4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6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1200"/>
                            </p:stCondLst>
                            <p:childTnLst>
                              <p:par>
                                <p:cTn id="4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1700"/>
                            </p:stCondLst>
                            <p:childTnLst>
                              <p:par>
                                <p:cTn id="4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8" dur="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1900"/>
                            </p:stCondLst>
                            <p:childTnLst>
                              <p:par>
                                <p:cTn id="4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2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1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100"/>
                            </p:stCondLst>
                            <p:childTnLst>
                              <p:par>
                                <p:cTn id="4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4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1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400"/>
                            </p:stCondLst>
                            <p:childTnLst>
                              <p:par>
                                <p:cTn id="5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2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6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0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2700"/>
                            </p:stCondLst>
                            <p:childTnLst>
                              <p:par>
                                <p:cTn id="5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4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800"/>
                            </p:stCondLst>
                            <p:childTnLst>
                              <p:par>
                                <p:cTn id="5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8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2900"/>
                            </p:stCondLst>
                            <p:childTnLst>
                              <p:par>
                                <p:cTn id="5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6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3100"/>
                            </p:stCondLst>
                            <p:childTnLst>
                              <p:par>
                                <p:cTn id="5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0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5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4" dur="1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3300"/>
                            </p:stCondLst>
                            <p:childTnLst>
                              <p:par>
                                <p:cTn id="5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8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3400"/>
                            </p:stCondLst>
                            <p:childTnLst>
                              <p:par>
                                <p:cTn id="5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2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6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3600"/>
                            </p:stCondLst>
                            <p:childTnLst>
                              <p:par>
                                <p:cTn id="5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0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3700"/>
                            </p:stCondLst>
                            <p:childTnLst>
                              <p:par>
                                <p:cTn id="5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3800"/>
                            </p:stCondLst>
                            <p:childTnLst>
                              <p:par>
                                <p:cTn id="5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3900"/>
                            </p:stCondLst>
                            <p:childTnLst>
                              <p:par>
                                <p:cTn id="5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2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6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0"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4200"/>
                            </p:stCondLst>
                            <p:childTnLst>
                              <p:par>
                                <p:cTn id="5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4"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4300"/>
                            </p:stCondLst>
                            <p:childTnLst>
                              <p:par>
                                <p:cTn id="5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8"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4400"/>
                            </p:stCondLst>
                            <p:childTnLst>
                              <p:par>
                                <p:cTn id="5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2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6"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600"/>
                            </p:stCondLst>
                            <p:childTnLst>
                              <p:par>
                                <p:cTn id="5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0"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4700"/>
                            </p:stCondLst>
                            <p:childTnLst>
                              <p:par>
                                <p:cTn id="6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4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4800"/>
                            </p:stCondLst>
                            <p:childTnLst>
                              <p:par>
                                <p:cTn id="6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8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4900"/>
                            </p:stCondLst>
                            <p:childTnLst>
                              <p:par>
                                <p:cTn id="6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2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6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0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5200"/>
                            </p:stCondLst>
                            <p:childTnLst>
                              <p:par>
                                <p:cTn id="6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4"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5300"/>
                            </p:stCondLst>
                            <p:childTnLst>
                              <p:par>
                                <p:cTn id="6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8"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5400"/>
                            </p:stCondLst>
                            <p:childTnLst>
                              <p:par>
                                <p:cTn id="6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2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6" dur="1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5600"/>
                            </p:stCondLst>
                            <p:childTnLst>
                              <p:par>
                                <p:cTn id="6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0" dur="1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5700"/>
                            </p:stCondLst>
                            <p:childTnLst>
                              <p:par>
                                <p:cTn id="6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4" dur="1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5800"/>
                            </p:stCondLst>
                            <p:childTnLst>
                              <p:par>
                                <p:cTn id="6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6300"/>
                            </p:stCondLst>
                            <p:childTnLst>
                              <p:par>
                                <p:cTn id="6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2" dur="1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6400"/>
                            </p:stCondLst>
                            <p:childTnLst>
                              <p:par>
                                <p:cTn id="6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6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0" dur="1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4" dur="1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6700"/>
                            </p:stCondLst>
                            <p:childTnLst>
                              <p:par>
                                <p:cTn id="6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8" dur="1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6800"/>
                            </p:stCondLst>
                            <p:childTnLst>
                              <p:par>
                                <p:cTn id="6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2" dur="1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6900"/>
                            </p:stCondLst>
                            <p:childTnLst>
                              <p:par>
                                <p:cTn id="6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6" dur="1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0" dur="1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7100"/>
                            </p:stCondLst>
                            <p:childTnLst>
                              <p:par>
                                <p:cTn id="6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4" dur="1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7200"/>
                            </p:stCondLst>
                            <p:childTnLst>
                              <p:par>
                                <p:cTn id="6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8" dur="1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7300"/>
                            </p:stCondLst>
                            <p:childTnLst>
                              <p:par>
                                <p:cTn id="6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2" dur="1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7400"/>
                            </p:stCondLst>
                            <p:childTnLst>
                              <p:par>
                                <p:cTn id="6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6" dur="1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0" dur="1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7600"/>
                            </p:stCondLst>
                            <p:childTnLst>
                              <p:par>
                                <p:cTn id="7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4" dur="1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7700"/>
                            </p:stCondLst>
                            <p:childTnLst>
                              <p:par>
                                <p:cTn id="7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8" dur="1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2" dur="1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7900"/>
                            </p:stCondLst>
                            <p:childTnLst>
                              <p:par>
                                <p:cTn id="7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6" dur="1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0" dur="1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8100"/>
                            </p:stCondLst>
                            <p:childTnLst>
                              <p:par>
                                <p:cTn id="7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4" dur="1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8200"/>
                            </p:stCondLst>
                            <p:childTnLst>
                              <p:par>
                                <p:cTn id="7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8" dur="1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8300"/>
                            </p:stCondLst>
                            <p:childTnLst>
                              <p:par>
                                <p:cTn id="7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2" dur="1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8400"/>
                            </p:stCondLst>
                            <p:childTnLst>
                              <p:par>
                                <p:cTn id="7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6" dur="1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0" dur="1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8600"/>
                            </p:stCondLst>
                            <p:childTnLst>
                              <p:par>
                                <p:cTn id="7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4" dur="1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8700"/>
                            </p:stCondLst>
                            <p:childTnLst>
                              <p:par>
                                <p:cTn id="7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8" dur="1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8800"/>
                            </p:stCondLst>
                            <p:childTnLst>
                              <p:par>
                                <p:cTn id="7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2" dur="1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8900"/>
                            </p:stCondLst>
                            <p:childTnLst>
                              <p:par>
                                <p:cTn id="7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6" dur="1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0" dur="1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9100"/>
                            </p:stCondLst>
                            <p:childTnLst>
                              <p:par>
                                <p:cTn id="7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4" dur="1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19200"/>
                            </p:stCondLst>
                            <p:childTnLst>
                              <p:par>
                                <p:cTn id="7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8" dur="1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9300"/>
                            </p:stCondLst>
                            <p:childTnLst>
                              <p:par>
                                <p:cTn id="7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2" dur="1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9400"/>
                            </p:stCondLst>
                            <p:childTnLst>
                              <p:par>
                                <p:cTn id="7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6" dur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0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19600"/>
                            </p:stCondLst>
                            <p:childTnLst>
                              <p:par>
                                <p:cTn id="7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4"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9700"/>
                            </p:stCondLst>
                            <p:childTnLst>
                              <p:par>
                                <p:cTn id="7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8" dur="1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19800"/>
                            </p:stCondLst>
                            <p:childTnLst>
                              <p:par>
                                <p:cTn id="7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2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9900"/>
                            </p:stCondLst>
                            <p:childTnLst>
                              <p:par>
                                <p:cTn id="7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6" dur="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0" dur="1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0100"/>
                            </p:stCondLst>
                            <p:childTnLst>
                              <p:par>
                                <p:cTn id="8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4"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0200"/>
                            </p:stCondLst>
                            <p:childTnLst>
                              <p:par>
                                <p:cTn id="8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8" dur="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0300"/>
                            </p:stCondLst>
                            <p:childTnLst>
                              <p:par>
                                <p:cTn id="8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2" dur="1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5821" grpId="0" animBg="1"/>
      <p:bldP spid="6" grpId="0" animBg="1"/>
      <p:bldP spid="7" grpId="0" animBg="1"/>
      <p:bldP spid="8" grpId="0" animBg="1"/>
      <p:bldP spid="19" grpId="0" animBg="1"/>
      <p:bldP spid="19" grpId="1" animBg="1"/>
      <p:bldP spid="21" grpId="0" autoUpdateAnimBg="0"/>
      <p:bldP spid="15587" grpId="0"/>
      <p:bldP spid="15587" grpId="1"/>
      <p:bldP spid="5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65260376_e356d4cf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-152400" y="7620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B­íc 1</a:t>
            </a:r>
            <a:r>
              <a:rPr lang="en-US" sz="2800">
                <a:latin typeface=".VnAvant" pitchFamily="34" charset="0"/>
              </a:rPr>
              <a:t> :</a:t>
            </a:r>
            <a:r>
              <a:rPr lang="en-US" sz="28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  <p:pic>
        <p:nvPicPr>
          <p:cNvPr id="20487" name="mp 2 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8175" y="7810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-76200" y="3810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B­íc 1</a:t>
            </a:r>
            <a:r>
              <a:rPr lang="en-US" sz="2800">
                <a:latin typeface=".VnAvant" pitchFamily="34" charset="0"/>
              </a:rPr>
              <a:t> :</a:t>
            </a:r>
            <a:r>
              <a:rPr lang="en-US" sz="28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  <p:sp>
        <p:nvSpPr>
          <p:cNvPr id="21" name="Text Box 235"/>
          <p:cNvSpPr txBox="1">
            <a:spLocks noChangeArrowheads="1"/>
          </p:cNvSpPr>
          <p:nvPr/>
        </p:nvSpPr>
        <p:spPr bwMode="auto">
          <a:xfrm>
            <a:off x="1447800" y="685800"/>
            <a:ext cx="1166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D60093"/>
                </a:solidFill>
                <a:latin typeface=".VnAvant" pitchFamily="34" charset="0"/>
              </a:rPr>
              <a:t>6 «</a:t>
            </a:r>
          </a:p>
        </p:txBody>
      </p:sp>
      <p:sp>
        <p:nvSpPr>
          <p:cNvPr id="25820" name="Oval 220"/>
          <p:cNvSpPr>
            <a:spLocks noChangeArrowheads="1"/>
          </p:cNvSpPr>
          <p:nvPr/>
        </p:nvSpPr>
        <p:spPr bwMode="auto">
          <a:xfrm>
            <a:off x="641350" y="1566863"/>
            <a:ext cx="250825" cy="190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Oval 220"/>
          <p:cNvSpPr>
            <a:spLocks noChangeArrowheads="1"/>
          </p:cNvSpPr>
          <p:nvPr/>
        </p:nvSpPr>
        <p:spPr bwMode="auto">
          <a:xfrm>
            <a:off x="3679825" y="1598613"/>
            <a:ext cx="250825" cy="190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Oval 220"/>
          <p:cNvSpPr>
            <a:spLocks noChangeArrowheads="1"/>
          </p:cNvSpPr>
          <p:nvPr/>
        </p:nvSpPr>
        <p:spPr bwMode="auto">
          <a:xfrm>
            <a:off x="3648075" y="4713288"/>
            <a:ext cx="250825" cy="190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Oval 220"/>
          <p:cNvSpPr>
            <a:spLocks noChangeArrowheads="1"/>
          </p:cNvSpPr>
          <p:nvPr/>
        </p:nvSpPr>
        <p:spPr bwMode="auto">
          <a:xfrm>
            <a:off x="641350" y="4697413"/>
            <a:ext cx="250825" cy="190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821" name="Line 221"/>
          <p:cNvSpPr>
            <a:spLocks noChangeShapeType="1"/>
          </p:cNvSpPr>
          <p:nvPr/>
        </p:nvSpPr>
        <p:spPr bwMode="auto">
          <a:xfrm>
            <a:off x="703263" y="1693863"/>
            <a:ext cx="31226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221"/>
          <p:cNvSpPr>
            <a:spLocks noChangeShapeType="1"/>
          </p:cNvSpPr>
          <p:nvPr/>
        </p:nvSpPr>
        <p:spPr bwMode="auto">
          <a:xfrm flipH="1" flipV="1">
            <a:off x="3789363" y="1630363"/>
            <a:ext cx="0" cy="3178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221"/>
          <p:cNvSpPr>
            <a:spLocks noChangeShapeType="1"/>
          </p:cNvSpPr>
          <p:nvPr/>
        </p:nvSpPr>
        <p:spPr bwMode="auto">
          <a:xfrm flipH="1" flipV="1">
            <a:off x="766763" y="1646238"/>
            <a:ext cx="0" cy="3178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221"/>
          <p:cNvSpPr>
            <a:spLocks noChangeShapeType="1"/>
          </p:cNvSpPr>
          <p:nvPr/>
        </p:nvSpPr>
        <p:spPr bwMode="auto">
          <a:xfrm>
            <a:off x="730250" y="4776788"/>
            <a:ext cx="3059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225"/>
          <p:cNvSpPr>
            <a:spLocks noChangeShapeType="1"/>
          </p:cNvSpPr>
          <p:nvPr/>
        </p:nvSpPr>
        <p:spPr bwMode="auto">
          <a:xfrm flipV="1">
            <a:off x="1524000" y="1433513"/>
            <a:ext cx="942975" cy="142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730250" y="1682751"/>
            <a:ext cx="1081087" cy="1008062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V="1">
            <a:off x="2792413" y="1730375"/>
            <a:ext cx="1017587" cy="1008063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2744788" y="3732212"/>
            <a:ext cx="1081088" cy="1008063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V="1">
            <a:off x="762000" y="3763963"/>
            <a:ext cx="1017588" cy="1008062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4" name="Straight Connector 33"/>
          <p:cNvCxnSpPr/>
          <p:nvPr/>
        </p:nvCxnSpPr>
        <p:spPr>
          <a:xfrm rot="5400000" flipH="1" flipV="1">
            <a:off x="1616075" y="1677988"/>
            <a:ext cx="319087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2711450"/>
            <a:ext cx="314325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636838" y="1693863"/>
            <a:ext cx="319087" cy="1587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48075" y="2711450"/>
            <a:ext cx="314325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00450" y="3743325"/>
            <a:ext cx="314325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591594" y="4793456"/>
            <a:ext cx="3175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616869" y="4791869"/>
            <a:ext cx="3175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609600" y="3775075"/>
            <a:ext cx="3302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33425" y="26479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47713" y="26082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7238" y="2578100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3588" y="25574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1525" y="2532063"/>
            <a:ext cx="762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82638" y="2500313"/>
            <a:ext cx="762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93750" y="2470150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01688" y="24431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2800" y="2409825"/>
            <a:ext cx="74613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25500" y="23812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46138" y="23495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68363" y="2314575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85825" y="2278063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03288" y="2251075"/>
            <a:ext cx="74612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22338" y="2219325"/>
            <a:ext cx="762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46150" y="2193925"/>
            <a:ext cx="7461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69963" y="2160588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993775" y="2132013"/>
            <a:ext cx="74613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20763" y="2100263"/>
            <a:ext cx="762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049338" y="2071688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073150" y="2044700"/>
            <a:ext cx="74613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104900" y="2016125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133475" y="1989138"/>
            <a:ext cx="762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163638" y="1965325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195388" y="19367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31900" y="1906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262063" y="18859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258888" y="1876425"/>
            <a:ext cx="762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293813" y="1852613"/>
            <a:ext cx="762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328738" y="1828800"/>
            <a:ext cx="74612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60488" y="1808163"/>
            <a:ext cx="7461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395413" y="1782763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430338" y="1765300"/>
            <a:ext cx="74612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463675" y="17462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495425" y="1725613"/>
            <a:ext cx="76200" cy="77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528763" y="1714500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557338" y="1701800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585913" y="1689100"/>
            <a:ext cx="76200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616075" y="1676400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647825" y="1660525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682750" y="1651000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719263" y="1635125"/>
            <a:ext cx="76200" cy="7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 rot="6035494">
            <a:off x="2806700" y="1658938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3" name="Oval 252"/>
          <p:cNvSpPr>
            <a:spLocks noChangeArrowheads="1"/>
          </p:cNvSpPr>
          <p:nvPr/>
        </p:nvSpPr>
        <p:spPr bwMode="auto">
          <a:xfrm rot="6035494">
            <a:off x="2848768" y="1678782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 rot="6035494">
            <a:off x="2878138" y="1692275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5" name="Oval 254"/>
          <p:cNvSpPr>
            <a:spLocks noChangeArrowheads="1"/>
          </p:cNvSpPr>
          <p:nvPr/>
        </p:nvSpPr>
        <p:spPr bwMode="auto">
          <a:xfrm rot="6035494">
            <a:off x="2897981" y="170100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" name="Oval 255"/>
          <p:cNvSpPr>
            <a:spLocks noChangeArrowheads="1"/>
          </p:cNvSpPr>
          <p:nvPr/>
        </p:nvSpPr>
        <p:spPr bwMode="auto">
          <a:xfrm rot="6035494">
            <a:off x="2924175" y="1712913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7" name="Oval 256"/>
          <p:cNvSpPr>
            <a:spLocks noChangeArrowheads="1"/>
          </p:cNvSpPr>
          <p:nvPr/>
        </p:nvSpPr>
        <p:spPr bwMode="auto">
          <a:xfrm rot="6035494">
            <a:off x="2956719" y="1727994"/>
            <a:ext cx="63500" cy="841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8" name="Oval 257"/>
          <p:cNvSpPr>
            <a:spLocks noChangeArrowheads="1"/>
          </p:cNvSpPr>
          <p:nvPr/>
        </p:nvSpPr>
        <p:spPr bwMode="auto">
          <a:xfrm rot="6035494">
            <a:off x="2986882" y="1742281"/>
            <a:ext cx="63500" cy="841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9" name="Oval 258"/>
          <p:cNvSpPr>
            <a:spLocks noChangeArrowheads="1"/>
          </p:cNvSpPr>
          <p:nvPr/>
        </p:nvSpPr>
        <p:spPr bwMode="auto">
          <a:xfrm rot="6035494">
            <a:off x="3016251" y="1755775"/>
            <a:ext cx="61912" cy="841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0" name="Oval 259"/>
          <p:cNvSpPr>
            <a:spLocks noChangeArrowheads="1"/>
          </p:cNvSpPr>
          <p:nvPr/>
        </p:nvSpPr>
        <p:spPr bwMode="auto">
          <a:xfrm rot="6035494">
            <a:off x="3048000" y="1770063"/>
            <a:ext cx="61913" cy="841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1" name="Oval 260"/>
          <p:cNvSpPr>
            <a:spLocks noChangeArrowheads="1"/>
          </p:cNvSpPr>
          <p:nvPr/>
        </p:nvSpPr>
        <p:spPr bwMode="auto">
          <a:xfrm rot="6035494">
            <a:off x="3078163" y="1787525"/>
            <a:ext cx="61912" cy="841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2" name="Oval 261"/>
          <p:cNvSpPr>
            <a:spLocks noChangeArrowheads="1"/>
          </p:cNvSpPr>
          <p:nvPr/>
        </p:nvSpPr>
        <p:spPr bwMode="auto">
          <a:xfrm rot="6035494">
            <a:off x="3107532" y="1808956"/>
            <a:ext cx="63500" cy="841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3" name="Oval 262"/>
          <p:cNvSpPr>
            <a:spLocks noChangeArrowheads="1"/>
          </p:cNvSpPr>
          <p:nvPr/>
        </p:nvSpPr>
        <p:spPr bwMode="auto">
          <a:xfrm rot="6035494">
            <a:off x="3144043" y="18343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4" name="Oval 263"/>
          <p:cNvSpPr>
            <a:spLocks noChangeArrowheads="1"/>
          </p:cNvSpPr>
          <p:nvPr/>
        </p:nvSpPr>
        <p:spPr bwMode="auto">
          <a:xfrm rot="6035494">
            <a:off x="3178175" y="1857375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5" name="Oval 264"/>
          <p:cNvSpPr>
            <a:spLocks noChangeArrowheads="1"/>
          </p:cNvSpPr>
          <p:nvPr/>
        </p:nvSpPr>
        <p:spPr bwMode="auto">
          <a:xfrm rot="6035494">
            <a:off x="3204368" y="1875632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" name="Oval 265"/>
          <p:cNvSpPr>
            <a:spLocks noChangeArrowheads="1"/>
          </p:cNvSpPr>
          <p:nvPr/>
        </p:nvSpPr>
        <p:spPr bwMode="auto">
          <a:xfrm rot="6035494">
            <a:off x="3236118" y="18978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7" name="Oval 266"/>
          <p:cNvSpPr>
            <a:spLocks noChangeArrowheads="1"/>
          </p:cNvSpPr>
          <p:nvPr/>
        </p:nvSpPr>
        <p:spPr bwMode="auto">
          <a:xfrm rot="6035494">
            <a:off x="3261518" y="19232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8" name="Oval 267"/>
          <p:cNvSpPr>
            <a:spLocks noChangeArrowheads="1"/>
          </p:cNvSpPr>
          <p:nvPr/>
        </p:nvSpPr>
        <p:spPr bwMode="auto">
          <a:xfrm rot="6035494">
            <a:off x="3291681" y="19486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" name="Oval 268"/>
          <p:cNvSpPr>
            <a:spLocks noChangeArrowheads="1"/>
          </p:cNvSpPr>
          <p:nvPr/>
        </p:nvSpPr>
        <p:spPr bwMode="auto">
          <a:xfrm rot="6035494">
            <a:off x="3318668" y="19740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0" name="Oval 269"/>
          <p:cNvSpPr>
            <a:spLocks noChangeArrowheads="1"/>
          </p:cNvSpPr>
          <p:nvPr/>
        </p:nvSpPr>
        <p:spPr bwMode="auto">
          <a:xfrm rot="6035494">
            <a:off x="3348037" y="2001838"/>
            <a:ext cx="61913" cy="841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1" name="Oval 270"/>
          <p:cNvSpPr>
            <a:spLocks noChangeArrowheads="1"/>
          </p:cNvSpPr>
          <p:nvPr/>
        </p:nvSpPr>
        <p:spPr bwMode="auto">
          <a:xfrm rot="6035494">
            <a:off x="3375818" y="203120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2" name="Oval 271"/>
          <p:cNvSpPr>
            <a:spLocks noChangeArrowheads="1"/>
          </p:cNvSpPr>
          <p:nvPr/>
        </p:nvSpPr>
        <p:spPr bwMode="auto">
          <a:xfrm rot="6035494">
            <a:off x="3398838" y="2055813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3" name="Oval 272"/>
          <p:cNvSpPr>
            <a:spLocks noChangeArrowheads="1"/>
          </p:cNvSpPr>
          <p:nvPr/>
        </p:nvSpPr>
        <p:spPr bwMode="auto">
          <a:xfrm rot="6035494">
            <a:off x="3426619" y="2086769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4" name="Oval 273"/>
          <p:cNvSpPr>
            <a:spLocks noChangeArrowheads="1"/>
          </p:cNvSpPr>
          <p:nvPr/>
        </p:nvSpPr>
        <p:spPr bwMode="auto">
          <a:xfrm rot="6035494">
            <a:off x="3448844" y="2115344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5" name="Oval 274"/>
          <p:cNvSpPr>
            <a:spLocks noChangeArrowheads="1"/>
          </p:cNvSpPr>
          <p:nvPr/>
        </p:nvSpPr>
        <p:spPr bwMode="auto">
          <a:xfrm rot="6035494">
            <a:off x="3470275" y="2144713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6" name="Oval 275"/>
          <p:cNvSpPr>
            <a:spLocks noChangeArrowheads="1"/>
          </p:cNvSpPr>
          <p:nvPr/>
        </p:nvSpPr>
        <p:spPr bwMode="auto">
          <a:xfrm rot="6035494">
            <a:off x="3498056" y="21772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" name="Oval 276"/>
          <p:cNvSpPr>
            <a:spLocks noChangeArrowheads="1"/>
          </p:cNvSpPr>
          <p:nvPr/>
        </p:nvSpPr>
        <p:spPr bwMode="auto">
          <a:xfrm rot="6035494">
            <a:off x="3523456" y="2212182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8" name="Oval 277"/>
          <p:cNvSpPr>
            <a:spLocks noChangeArrowheads="1"/>
          </p:cNvSpPr>
          <p:nvPr/>
        </p:nvSpPr>
        <p:spPr bwMode="auto">
          <a:xfrm rot="6035494">
            <a:off x="3539332" y="2242344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9" name="Oval 278"/>
          <p:cNvSpPr>
            <a:spLocks noChangeArrowheads="1"/>
          </p:cNvSpPr>
          <p:nvPr/>
        </p:nvSpPr>
        <p:spPr bwMode="auto">
          <a:xfrm rot="6035494">
            <a:off x="3551238" y="2241550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0" name="Oval 279"/>
          <p:cNvSpPr>
            <a:spLocks noChangeArrowheads="1"/>
          </p:cNvSpPr>
          <p:nvPr/>
        </p:nvSpPr>
        <p:spPr bwMode="auto">
          <a:xfrm rot="6035494">
            <a:off x="3571082" y="2274094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1" name="Oval 280"/>
          <p:cNvSpPr>
            <a:spLocks noChangeArrowheads="1"/>
          </p:cNvSpPr>
          <p:nvPr/>
        </p:nvSpPr>
        <p:spPr bwMode="auto">
          <a:xfrm rot="6035494">
            <a:off x="3591719" y="2305844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2" name="Oval 281"/>
          <p:cNvSpPr>
            <a:spLocks noChangeArrowheads="1"/>
          </p:cNvSpPr>
          <p:nvPr/>
        </p:nvSpPr>
        <p:spPr bwMode="auto">
          <a:xfrm rot="6035494">
            <a:off x="3609975" y="2336800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3" name="Oval 282"/>
          <p:cNvSpPr>
            <a:spLocks noChangeArrowheads="1"/>
          </p:cNvSpPr>
          <p:nvPr/>
        </p:nvSpPr>
        <p:spPr bwMode="auto">
          <a:xfrm rot="6035494">
            <a:off x="3629819" y="2369344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4" name="Oval 283"/>
          <p:cNvSpPr>
            <a:spLocks noChangeArrowheads="1"/>
          </p:cNvSpPr>
          <p:nvPr/>
        </p:nvSpPr>
        <p:spPr bwMode="auto">
          <a:xfrm rot="6035494">
            <a:off x="3644106" y="2402682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5" name="Oval 284"/>
          <p:cNvSpPr>
            <a:spLocks noChangeArrowheads="1"/>
          </p:cNvSpPr>
          <p:nvPr/>
        </p:nvSpPr>
        <p:spPr bwMode="auto">
          <a:xfrm rot="6035494">
            <a:off x="3659982" y="2432844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6" name="Oval 285"/>
          <p:cNvSpPr>
            <a:spLocks noChangeArrowheads="1"/>
          </p:cNvSpPr>
          <p:nvPr/>
        </p:nvSpPr>
        <p:spPr bwMode="auto">
          <a:xfrm rot="6035494">
            <a:off x="3676650" y="2463800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" name="Oval 286"/>
          <p:cNvSpPr>
            <a:spLocks noChangeArrowheads="1"/>
          </p:cNvSpPr>
          <p:nvPr/>
        </p:nvSpPr>
        <p:spPr bwMode="auto">
          <a:xfrm rot="6035494">
            <a:off x="3685382" y="2493169"/>
            <a:ext cx="61912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8" name="Oval 287"/>
          <p:cNvSpPr>
            <a:spLocks noChangeArrowheads="1"/>
          </p:cNvSpPr>
          <p:nvPr/>
        </p:nvSpPr>
        <p:spPr bwMode="auto">
          <a:xfrm rot="6035494">
            <a:off x="3692525" y="2517775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9" name="Oval 288"/>
          <p:cNvSpPr>
            <a:spLocks noChangeArrowheads="1"/>
          </p:cNvSpPr>
          <p:nvPr/>
        </p:nvSpPr>
        <p:spPr bwMode="auto">
          <a:xfrm rot="6035494">
            <a:off x="3703638" y="2544763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0" name="Oval 289"/>
          <p:cNvSpPr>
            <a:spLocks noChangeArrowheads="1"/>
          </p:cNvSpPr>
          <p:nvPr/>
        </p:nvSpPr>
        <p:spPr bwMode="auto">
          <a:xfrm rot="6035494">
            <a:off x="3712368" y="2570957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1" name="Oval 290"/>
          <p:cNvSpPr>
            <a:spLocks noChangeArrowheads="1"/>
          </p:cNvSpPr>
          <p:nvPr/>
        </p:nvSpPr>
        <p:spPr bwMode="auto">
          <a:xfrm rot="6035494">
            <a:off x="3725068" y="2599532"/>
            <a:ext cx="61913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2" name="Oval 291"/>
          <p:cNvSpPr>
            <a:spLocks noChangeArrowheads="1"/>
          </p:cNvSpPr>
          <p:nvPr/>
        </p:nvSpPr>
        <p:spPr bwMode="auto">
          <a:xfrm rot="6035494">
            <a:off x="3729038" y="2630488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3" name="Oval 292"/>
          <p:cNvSpPr>
            <a:spLocks noChangeArrowheads="1"/>
          </p:cNvSpPr>
          <p:nvPr/>
        </p:nvSpPr>
        <p:spPr bwMode="auto">
          <a:xfrm rot="6035494">
            <a:off x="3738563" y="2663825"/>
            <a:ext cx="63500" cy="825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5" name="Oval 294"/>
          <p:cNvSpPr>
            <a:spLocks noChangeArrowheads="1"/>
          </p:cNvSpPr>
          <p:nvPr/>
        </p:nvSpPr>
        <p:spPr bwMode="auto">
          <a:xfrm rot="10800000">
            <a:off x="3721100" y="3711575"/>
            <a:ext cx="74613" cy="777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6" name="Oval 295"/>
          <p:cNvSpPr>
            <a:spLocks noChangeArrowheads="1"/>
          </p:cNvSpPr>
          <p:nvPr/>
        </p:nvSpPr>
        <p:spPr bwMode="auto">
          <a:xfrm rot="10800000">
            <a:off x="3706813" y="3751263"/>
            <a:ext cx="76200" cy="777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" name="Oval 296"/>
          <p:cNvSpPr>
            <a:spLocks noChangeArrowheads="1"/>
          </p:cNvSpPr>
          <p:nvPr/>
        </p:nvSpPr>
        <p:spPr bwMode="auto">
          <a:xfrm rot="10800000">
            <a:off x="3695700" y="3783013"/>
            <a:ext cx="76200" cy="7461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8" name="Oval 297"/>
          <p:cNvSpPr>
            <a:spLocks noChangeArrowheads="1"/>
          </p:cNvSpPr>
          <p:nvPr/>
        </p:nvSpPr>
        <p:spPr bwMode="auto">
          <a:xfrm rot="10800000">
            <a:off x="3690938" y="380206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9" name="Oval 298"/>
          <p:cNvSpPr>
            <a:spLocks noChangeArrowheads="1"/>
          </p:cNvSpPr>
          <p:nvPr/>
        </p:nvSpPr>
        <p:spPr bwMode="auto">
          <a:xfrm rot="10800000">
            <a:off x="3683000" y="382746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0" name="Oval 299"/>
          <p:cNvSpPr>
            <a:spLocks noChangeArrowheads="1"/>
          </p:cNvSpPr>
          <p:nvPr/>
        </p:nvSpPr>
        <p:spPr bwMode="auto">
          <a:xfrm rot="10800000">
            <a:off x="3671888" y="3859213"/>
            <a:ext cx="74612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1" name="Oval 300"/>
          <p:cNvSpPr>
            <a:spLocks noChangeArrowheads="1"/>
          </p:cNvSpPr>
          <p:nvPr/>
        </p:nvSpPr>
        <p:spPr bwMode="auto">
          <a:xfrm rot="10800000">
            <a:off x="3660775" y="388937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2" name="Oval 301"/>
          <p:cNvSpPr>
            <a:spLocks noChangeArrowheads="1"/>
          </p:cNvSpPr>
          <p:nvPr/>
        </p:nvSpPr>
        <p:spPr bwMode="auto">
          <a:xfrm rot="10800000">
            <a:off x="3651250" y="391636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3" name="Oval 302"/>
          <p:cNvSpPr>
            <a:spLocks noChangeArrowheads="1"/>
          </p:cNvSpPr>
          <p:nvPr/>
        </p:nvSpPr>
        <p:spPr bwMode="auto">
          <a:xfrm rot="10800000">
            <a:off x="3641725" y="3949700"/>
            <a:ext cx="74613" cy="7461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4" name="Oval 303"/>
          <p:cNvSpPr>
            <a:spLocks noChangeArrowheads="1"/>
          </p:cNvSpPr>
          <p:nvPr/>
        </p:nvSpPr>
        <p:spPr bwMode="auto">
          <a:xfrm rot="10800000">
            <a:off x="3627438" y="397827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5" name="Oval 304"/>
          <p:cNvSpPr>
            <a:spLocks noChangeArrowheads="1"/>
          </p:cNvSpPr>
          <p:nvPr/>
        </p:nvSpPr>
        <p:spPr bwMode="auto">
          <a:xfrm rot="10800000">
            <a:off x="3608388" y="40100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6" name="Oval 305"/>
          <p:cNvSpPr>
            <a:spLocks noChangeArrowheads="1"/>
          </p:cNvSpPr>
          <p:nvPr/>
        </p:nvSpPr>
        <p:spPr bwMode="auto">
          <a:xfrm rot="10800000">
            <a:off x="3586163" y="4046538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" name="Oval 306"/>
          <p:cNvSpPr>
            <a:spLocks noChangeArrowheads="1"/>
          </p:cNvSpPr>
          <p:nvPr/>
        </p:nvSpPr>
        <p:spPr bwMode="auto">
          <a:xfrm rot="10800000">
            <a:off x="3568700" y="408146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8" name="Oval 307"/>
          <p:cNvSpPr>
            <a:spLocks noChangeArrowheads="1"/>
          </p:cNvSpPr>
          <p:nvPr/>
        </p:nvSpPr>
        <p:spPr bwMode="auto">
          <a:xfrm rot="10800000">
            <a:off x="3551238" y="4108450"/>
            <a:ext cx="74612" cy="7461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9" name="Oval 308"/>
          <p:cNvSpPr>
            <a:spLocks noChangeArrowheads="1"/>
          </p:cNvSpPr>
          <p:nvPr/>
        </p:nvSpPr>
        <p:spPr bwMode="auto">
          <a:xfrm rot="10800000">
            <a:off x="3530600" y="4140200"/>
            <a:ext cx="76200" cy="7461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0" name="Oval 309"/>
          <p:cNvSpPr>
            <a:spLocks noChangeArrowheads="1"/>
          </p:cNvSpPr>
          <p:nvPr/>
        </p:nvSpPr>
        <p:spPr bwMode="auto">
          <a:xfrm rot="10800000">
            <a:off x="3506788" y="4167188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1" name="Oval 310"/>
          <p:cNvSpPr>
            <a:spLocks noChangeArrowheads="1"/>
          </p:cNvSpPr>
          <p:nvPr/>
        </p:nvSpPr>
        <p:spPr bwMode="auto">
          <a:xfrm rot="10800000">
            <a:off x="3482975" y="4198938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2" name="Oval 311"/>
          <p:cNvSpPr>
            <a:spLocks noChangeArrowheads="1"/>
          </p:cNvSpPr>
          <p:nvPr/>
        </p:nvSpPr>
        <p:spPr bwMode="auto">
          <a:xfrm rot="10800000">
            <a:off x="3460750" y="4227513"/>
            <a:ext cx="74613" cy="7461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3" name="Oval 312"/>
          <p:cNvSpPr>
            <a:spLocks noChangeArrowheads="1"/>
          </p:cNvSpPr>
          <p:nvPr/>
        </p:nvSpPr>
        <p:spPr bwMode="auto">
          <a:xfrm rot="10800000">
            <a:off x="3432175" y="4259263"/>
            <a:ext cx="76200" cy="7461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4" name="Oval 313"/>
          <p:cNvSpPr>
            <a:spLocks noChangeArrowheads="1"/>
          </p:cNvSpPr>
          <p:nvPr/>
        </p:nvSpPr>
        <p:spPr bwMode="auto">
          <a:xfrm rot="10800000">
            <a:off x="3405188" y="4287838"/>
            <a:ext cx="76200" cy="777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5" name="Oval 314"/>
          <p:cNvSpPr>
            <a:spLocks noChangeArrowheads="1"/>
          </p:cNvSpPr>
          <p:nvPr/>
        </p:nvSpPr>
        <p:spPr bwMode="auto">
          <a:xfrm rot="10800000">
            <a:off x="3381375" y="4314825"/>
            <a:ext cx="76200" cy="7461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6" name="Oval 315"/>
          <p:cNvSpPr>
            <a:spLocks noChangeArrowheads="1"/>
          </p:cNvSpPr>
          <p:nvPr/>
        </p:nvSpPr>
        <p:spPr bwMode="auto">
          <a:xfrm rot="10800000">
            <a:off x="3349625" y="4343400"/>
            <a:ext cx="76200" cy="777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7" name="Oval 316"/>
          <p:cNvSpPr>
            <a:spLocks noChangeArrowheads="1"/>
          </p:cNvSpPr>
          <p:nvPr/>
        </p:nvSpPr>
        <p:spPr bwMode="auto">
          <a:xfrm rot="10800000">
            <a:off x="3321050" y="4370388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" name="Oval 317"/>
          <p:cNvSpPr>
            <a:spLocks noChangeArrowheads="1"/>
          </p:cNvSpPr>
          <p:nvPr/>
        </p:nvSpPr>
        <p:spPr bwMode="auto">
          <a:xfrm rot="10800000">
            <a:off x="3290888" y="4394200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9" name="Oval 318"/>
          <p:cNvSpPr>
            <a:spLocks noChangeArrowheads="1"/>
          </p:cNvSpPr>
          <p:nvPr/>
        </p:nvSpPr>
        <p:spPr bwMode="auto">
          <a:xfrm rot="10800000">
            <a:off x="3257550" y="4422775"/>
            <a:ext cx="76200" cy="777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0" name="Oval 319"/>
          <p:cNvSpPr>
            <a:spLocks noChangeArrowheads="1"/>
          </p:cNvSpPr>
          <p:nvPr/>
        </p:nvSpPr>
        <p:spPr bwMode="auto">
          <a:xfrm rot="10800000">
            <a:off x="3222625" y="4454525"/>
            <a:ext cx="76200" cy="7461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1" name="Oval 320"/>
          <p:cNvSpPr>
            <a:spLocks noChangeArrowheads="1"/>
          </p:cNvSpPr>
          <p:nvPr/>
        </p:nvSpPr>
        <p:spPr bwMode="auto">
          <a:xfrm rot="10800000">
            <a:off x="3190875" y="447357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2" name="Oval 321"/>
          <p:cNvSpPr>
            <a:spLocks noChangeArrowheads="1"/>
          </p:cNvSpPr>
          <p:nvPr/>
        </p:nvSpPr>
        <p:spPr bwMode="auto">
          <a:xfrm rot="10800000">
            <a:off x="3195638" y="4483100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3" name="Oval 322"/>
          <p:cNvSpPr>
            <a:spLocks noChangeArrowheads="1"/>
          </p:cNvSpPr>
          <p:nvPr/>
        </p:nvSpPr>
        <p:spPr bwMode="auto">
          <a:xfrm rot="10800000">
            <a:off x="3159125" y="45069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4" name="Oval 323"/>
          <p:cNvSpPr>
            <a:spLocks noChangeArrowheads="1"/>
          </p:cNvSpPr>
          <p:nvPr/>
        </p:nvSpPr>
        <p:spPr bwMode="auto">
          <a:xfrm rot="10800000">
            <a:off x="3125788" y="45307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5" name="Oval 324"/>
          <p:cNvSpPr>
            <a:spLocks noChangeArrowheads="1"/>
          </p:cNvSpPr>
          <p:nvPr/>
        </p:nvSpPr>
        <p:spPr bwMode="auto">
          <a:xfrm rot="10800000">
            <a:off x="3094038" y="4551363"/>
            <a:ext cx="76200" cy="777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6" name="Oval 325"/>
          <p:cNvSpPr>
            <a:spLocks noChangeArrowheads="1"/>
          </p:cNvSpPr>
          <p:nvPr/>
        </p:nvSpPr>
        <p:spPr bwMode="auto">
          <a:xfrm rot="10800000">
            <a:off x="3059113" y="457676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7" name="Oval 326"/>
          <p:cNvSpPr>
            <a:spLocks noChangeArrowheads="1"/>
          </p:cNvSpPr>
          <p:nvPr/>
        </p:nvSpPr>
        <p:spPr bwMode="auto">
          <a:xfrm rot="10800000">
            <a:off x="3022600" y="45942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" name="Oval 327"/>
          <p:cNvSpPr>
            <a:spLocks noChangeArrowheads="1"/>
          </p:cNvSpPr>
          <p:nvPr/>
        </p:nvSpPr>
        <p:spPr bwMode="auto">
          <a:xfrm rot="10800000">
            <a:off x="2990850" y="4613275"/>
            <a:ext cx="76200" cy="777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9" name="Oval 328"/>
          <p:cNvSpPr>
            <a:spLocks noChangeArrowheads="1"/>
          </p:cNvSpPr>
          <p:nvPr/>
        </p:nvSpPr>
        <p:spPr bwMode="auto">
          <a:xfrm rot="10800000">
            <a:off x="2959100" y="46339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0" name="Oval 329"/>
          <p:cNvSpPr>
            <a:spLocks noChangeArrowheads="1"/>
          </p:cNvSpPr>
          <p:nvPr/>
        </p:nvSpPr>
        <p:spPr bwMode="auto">
          <a:xfrm rot="10800000">
            <a:off x="2924175" y="4645025"/>
            <a:ext cx="76200" cy="777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1" name="Oval 330"/>
          <p:cNvSpPr>
            <a:spLocks noChangeArrowheads="1"/>
          </p:cNvSpPr>
          <p:nvPr/>
        </p:nvSpPr>
        <p:spPr bwMode="auto">
          <a:xfrm rot="10800000">
            <a:off x="2897188" y="46577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2" name="Oval 331"/>
          <p:cNvSpPr>
            <a:spLocks noChangeArrowheads="1"/>
          </p:cNvSpPr>
          <p:nvPr/>
        </p:nvSpPr>
        <p:spPr bwMode="auto">
          <a:xfrm rot="10800000">
            <a:off x="2868613" y="4670425"/>
            <a:ext cx="76200" cy="777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3" name="Oval 332"/>
          <p:cNvSpPr>
            <a:spLocks noChangeArrowheads="1"/>
          </p:cNvSpPr>
          <p:nvPr/>
        </p:nvSpPr>
        <p:spPr bwMode="auto">
          <a:xfrm rot="10800000">
            <a:off x="2838450" y="46831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4" name="Oval 333"/>
          <p:cNvSpPr>
            <a:spLocks noChangeArrowheads="1"/>
          </p:cNvSpPr>
          <p:nvPr/>
        </p:nvSpPr>
        <p:spPr bwMode="auto">
          <a:xfrm rot="10800000">
            <a:off x="2806700" y="4699000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5" name="Oval 334"/>
          <p:cNvSpPr>
            <a:spLocks noChangeArrowheads="1"/>
          </p:cNvSpPr>
          <p:nvPr/>
        </p:nvSpPr>
        <p:spPr bwMode="auto">
          <a:xfrm rot="10800000">
            <a:off x="2771775" y="47101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6" name="Oval 335"/>
          <p:cNvSpPr>
            <a:spLocks noChangeArrowheads="1"/>
          </p:cNvSpPr>
          <p:nvPr/>
        </p:nvSpPr>
        <p:spPr bwMode="auto">
          <a:xfrm rot="10800000">
            <a:off x="2735263" y="4724400"/>
            <a:ext cx="76200" cy="7461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4" name="Oval 423"/>
          <p:cNvSpPr>
            <a:spLocks noChangeArrowheads="1"/>
          </p:cNvSpPr>
          <p:nvPr/>
        </p:nvSpPr>
        <p:spPr bwMode="auto">
          <a:xfrm rot="-5838181">
            <a:off x="1693862" y="4738688"/>
            <a:ext cx="85725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5" name="Oval 424"/>
          <p:cNvSpPr>
            <a:spLocks noChangeArrowheads="1"/>
          </p:cNvSpPr>
          <p:nvPr/>
        </p:nvSpPr>
        <p:spPr bwMode="auto">
          <a:xfrm rot="-5838181">
            <a:off x="1658938" y="4727575"/>
            <a:ext cx="84138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6" name="Oval 425"/>
          <p:cNvSpPr>
            <a:spLocks noChangeArrowheads="1"/>
          </p:cNvSpPr>
          <p:nvPr/>
        </p:nvSpPr>
        <p:spPr bwMode="auto">
          <a:xfrm rot="-5838181">
            <a:off x="1632744" y="4718844"/>
            <a:ext cx="84137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7" name="Oval 426"/>
          <p:cNvSpPr>
            <a:spLocks noChangeArrowheads="1"/>
          </p:cNvSpPr>
          <p:nvPr/>
        </p:nvSpPr>
        <p:spPr bwMode="auto">
          <a:xfrm rot="-5838181">
            <a:off x="1614487" y="4714876"/>
            <a:ext cx="85725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8" name="Oval 427"/>
          <p:cNvSpPr>
            <a:spLocks noChangeArrowheads="1"/>
          </p:cNvSpPr>
          <p:nvPr/>
        </p:nvSpPr>
        <p:spPr bwMode="auto">
          <a:xfrm rot="-5838181">
            <a:off x="1592263" y="4708525"/>
            <a:ext cx="84138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9" name="Oval 428"/>
          <p:cNvSpPr>
            <a:spLocks noChangeArrowheads="1"/>
          </p:cNvSpPr>
          <p:nvPr/>
        </p:nvSpPr>
        <p:spPr bwMode="auto">
          <a:xfrm rot="-5838181">
            <a:off x="1562894" y="4698206"/>
            <a:ext cx="84138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" name="Oval 429"/>
          <p:cNvSpPr>
            <a:spLocks noChangeArrowheads="1"/>
          </p:cNvSpPr>
          <p:nvPr/>
        </p:nvSpPr>
        <p:spPr bwMode="auto">
          <a:xfrm rot="-5838181">
            <a:off x="1536700" y="4691063"/>
            <a:ext cx="84137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1" name="Oval 430"/>
          <p:cNvSpPr>
            <a:spLocks noChangeArrowheads="1"/>
          </p:cNvSpPr>
          <p:nvPr/>
        </p:nvSpPr>
        <p:spPr bwMode="auto">
          <a:xfrm rot="-5838181">
            <a:off x="1512094" y="4682331"/>
            <a:ext cx="84138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2" name="Oval 431"/>
          <p:cNvSpPr>
            <a:spLocks noChangeArrowheads="1"/>
          </p:cNvSpPr>
          <p:nvPr/>
        </p:nvSpPr>
        <p:spPr bwMode="auto">
          <a:xfrm rot="-5838181">
            <a:off x="1483519" y="4675982"/>
            <a:ext cx="84137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3" name="Oval 432"/>
          <p:cNvSpPr>
            <a:spLocks noChangeArrowheads="1"/>
          </p:cNvSpPr>
          <p:nvPr/>
        </p:nvSpPr>
        <p:spPr bwMode="auto">
          <a:xfrm rot="-5838181">
            <a:off x="1455737" y="4664076"/>
            <a:ext cx="85725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4" name="Oval 433"/>
          <p:cNvSpPr>
            <a:spLocks noChangeArrowheads="1"/>
          </p:cNvSpPr>
          <p:nvPr/>
        </p:nvSpPr>
        <p:spPr bwMode="auto">
          <a:xfrm rot="-5838181">
            <a:off x="1427163" y="4645025"/>
            <a:ext cx="84138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5" name="Oval 434"/>
          <p:cNvSpPr>
            <a:spLocks noChangeArrowheads="1"/>
          </p:cNvSpPr>
          <p:nvPr/>
        </p:nvSpPr>
        <p:spPr bwMode="auto">
          <a:xfrm rot="-5838181">
            <a:off x="1391443" y="4625182"/>
            <a:ext cx="87313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6" name="Oval 435"/>
          <p:cNvSpPr>
            <a:spLocks noChangeArrowheads="1"/>
          </p:cNvSpPr>
          <p:nvPr/>
        </p:nvSpPr>
        <p:spPr bwMode="auto">
          <a:xfrm rot="-5838181">
            <a:off x="1359694" y="4607719"/>
            <a:ext cx="87313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7" name="Oval 436"/>
          <p:cNvSpPr>
            <a:spLocks noChangeArrowheads="1"/>
          </p:cNvSpPr>
          <p:nvPr/>
        </p:nvSpPr>
        <p:spPr bwMode="auto">
          <a:xfrm rot="-5838181">
            <a:off x="1335881" y="4591844"/>
            <a:ext cx="85725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8" name="Oval 437"/>
          <p:cNvSpPr>
            <a:spLocks noChangeArrowheads="1"/>
          </p:cNvSpPr>
          <p:nvPr/>
        </p:nvSpPr>
        <p:spPr bwMode="auto">
          <a:xfrm rot="-5838181">
            <a:off x="1306513" y="4573588"/>
            <a:ext cx="84137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9" name="Oval 438"/>
          <p:cNvSpPr>
            <a:spLocks noChangeArrowheads="1"/>
          </p:cNvSpPr>
          <p:nvPr/>
        </p:nvSpPr>
        <p:spPr bwMode="auto">
          <a:xfrm rot="-5838181">
            <a:off x="1279525" y="4549775"/>
            <a:ext cx="84138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0" name="Oval 439"/>
          <p:cNvSpPr>
            <a:spLocks noChangeArrowheads="1"/>
          </p:cNvSpPr>
          <p:nvPr/>
        </p:nvSpPr>
        <p:spPr bwMode="auto">
          <a:xfrm rot="-5838181">
            <a:off x="1249363" y="4527550"/>
            <a:ext cx="84138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1" name="Oval 440"/>
          <p:cNvSpPr>
            <a:spLocks noChangeArrowheads="1"/>
          </p:cNvSpPr>
          <p:nvPr/>
        </p:nvSpPr>
        <p:spPr bwMode="auto">
          <a:xfrm rot="-5838181">
            <a:off x="1222375" y="4503738"/>
            <a:ext cx="84137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2" name="Oval 441"/>
          <p:cNvSpPr>
            <a:spLocks noChangeArrowheads="1"/>
          </p:cNvSpPr>
          <p:nvPr/>
        </p:nvSpPr>
        <p:spPr bwMode="auto">
          <a:xfrm rot="-5838181">
            <a:off x="1191419" y="4475957"/>
            <a:ext cx="85725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3" name="Oval 442"/>
          <p:cNvSpPr>
            <a:spLocks noChangeArrowheads="1"/>
          </p:cNvSpPr>
          <p:nvPr/>
        </p:nvSpPr>
        <p:spPr bwMode="auto">
          <a:xfrm rot="-5838181">
            <a:off x="1162050" y="4448175"/>
            <a:ext cx="85725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4" name="Oval 443"/>
          <p:cNvSpPr>
            <a:spLocks noChangeArrowheads="1"/>
          </p:cNvSpPr>
          <p:nvPr/>
        </p:nvSpPr>
        <p:spPr bwMode="auto">
          <a:xfrm rot="-5838181">
            <a:off x="1136650" y="4425951"/>
            <a:ext cx="85725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5" name="Oval 444"/>
          <p:cNvSpPr>
            <a:spLocks noChangeArrowheads="1"/>
          </p:cNvSpPr>
          <p:nvPr/>
        </p:nvSpPr>
        <p:spPr bwMode="auto">
          <a:xfrm rot="-5838181">
            <a:off x="1106487" y="4392613"/>
            <a:ext cx="87313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6" name="Oval 445"/>
          <p:cNvSpPr>
            <a:spLocks noChangeArrowheads="1"/>
          </p:cNvSpPr>
          <p:nvPr/>
        </p:nvSpPr>
        <p:spPr bwMode="auto">
          <a:xfrm rot="-5838181">
            <a:off x="1081088" y="4362450"/>
            <a:ext cx="85725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7" name="Oval 446"/>
          <p:cNvSpPr>
            <a:spLocks noChangeArrowheads="1"/>
          </p:cNvSpPr>
          <p:nvPr/>
        </p:nvSpPr>
        <p:spPr bwMode="auto">
          <a:xfrm rot="-5838181">
            <a:off x="1057275" y="4332288"/>
            <a:ext cx="84137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8" name="Oval 447"/>
          <p:cNvSpPr>
            <a:spLocks noChangeArrowheads="1"/>
          </p:cNvSpPr>
          <p:nvPr/>
        </p:nvSpPr>
        <p:spPr bwMode="auto">
          <a:xfrm rot="-5838181">
            <a:off x="1027113" y="4297363"/>
            <a:ext cx="85725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9" name="Oval 448"/>
          <p:cNvSpPr>
            <a:spLocks noChangeArrowheads="1"/>
          </p:cNvSpPr>
          <p:nvPr/>
        </p:nvSpPr>
        <p:spPr bwMode="auto">
          <a:xfrm rot="-5838181">
            <a:off x="996950" y="4260850"/>
            <a:ext cx="85725" cy="666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0" name="Oval 449"/>
          <p:cNvSpPr>
            <a:spLocks noChangeArrowheads="1"/>
          </p:cNvSpPr>
          <p:nvPr/>
        </p:nvSpPr>
        <p:spPr bwMode="auto">
          <a:xfrm rot="-5838181">
            <a:off x="975519" y="4228307"/>
            <a:ext cx="85725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1" name="Oval 450"/>
          <p:cNvSpPr>
            <a:spLocks noChangeArrowheads="1"/>
          </p:cNvSpPr>
          <p:nvPr/>
        </p:nvSpPr>
        <p:spPr bwMode="auto">
          <a:xfrm rot="-5838181">
            <a:off x="966787" y="4233863"/>
            <a:ext cx="87313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2" name="Oval 451"/>
          <p:cNvSpPr>
            <a:spLocks noChangeArrowheads="1"/>
          </p:cNvSpPr>
          <p:nvPr/>
        </p:nvSpPr>
        <p:spPr bwMode="auto">
          <a:xfrm rot="-5838181">
            <a:off x="942181" y="4196557"/>
            <a:ext cx="85725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3" name="Oval 452"/>
          <p:cNvSpPr>
            <a:spLocks noChangeArrowheads="1"/>
          </p:cNvSpPr>
          <p:nvPr/>
        </p:nvSpPr>
        <p:spPr bwMode="auto">
          <a:xfrm rot="-5838181">
            <a:off x="916782" y="4163219"/>
            <a:ext cx="87312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4" name="Oval 453"/>
          <p:cNvSpPr>
            <a:spLocks noChangeArrowheads="1"/>
          </p:cNvSpPr>
          <p:nvPr/>
        </p:nvSpPr>
        <p:spPr bwMode="auto">
          <a:xfrm rot="-5838181">
            <a:off x="893762" y="4129088"/>
            <a:ext cx="87313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5" name="Oval 454"/>
          <p:cNvSpPr>
            <a:spLocks noChangeArrowheads="1"/>
          </p:cNvSpPr>
          <p:nvPr/>
        </p:nvSpPr>
        <p:spPr bwMode="auto">
          <a:xfrm rot="-5838181">
            <a:off x="869156" y="4091782"/>
            <a:ext cx="85725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6" name="Oval 455"/>
          <p:cNvSpPr>
            <a:spLocks noChangeArrowheads="1"/>
          </p:cNvSpPr>
          <p:nvPr/>
        </p:nvSpPr>
        <p:spPr bwMode="auto">
          <a:xfrm rot="-5838181">
            <a:off x="849313" y="4054475"/>
            <a:ext cx="84138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7" name="Oval 456"/>
          <p:cNvSpPr>
            <a:spLocks noChangeArrowheads="1"/>
          </p:cNvSpPr>
          <p:nvPr/>
        </p:nvSpPr>
        <p:spPr bwMode="auto">
          <a:xfrm rot="-5838181">
            <a:off x="827881" y="4018757"/>
            <a:ext cx="85725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8" name="Oval 457"/>
          <p:cNvSpPr>
            <a:spLocks noChangeArrowheads="1"/>
          </p:cNvSpPr>
          <p:nvPr/>
        </p:nvSpPr>
        <p:spPr bwMode="auto">
          <a:xfrm rot="-5838181">
            <a:off x="805656" y="3987007"/>
            <a:ext cx="87313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9" name="Oval 458"/>
          <p:cNvSpPr>
            <a:spLocks noChangeArrowheads="1"/>
          </p:cNvSpPr>
          <p:nvPr/>
        </p:nvSpPr>
        <p:spPr bwMode="auto">
          <a:xfrm rot="-5838181">
            <a:off x="792163" y="3949700"/>
            <a:ext cx="84138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" name="Oval 459"/>
          <p:cNvSpPr>
            <a:spLocks noChangeArrowheads="1"/>
          </p:cNvSpPr>
          <p:nvPr/>
        </p:nvSpPr>
        <p:spPr bwMode="auto">
          <a:xfrm rot="-5838181">
            <a:off x="777875" y="3921125"/>
            <a:ext cx="84138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1" name="Oval 460"/>
          <p:cNvSpPr>
            <a:spLocks noChangeArrowheads="1"/>
          </p:cNvSpPr>
          <p:nvPr/>
        </p:nvSpPr>
        <p:spPr bwMode="auto">
          <a:xfrm rot="-5838181">
            <a:off x="761206" y="3888582"/>
            <a:ext cx="85725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2" name="Oval 461"/>
          <p:cNvSpPr>
            <a:spLocks noChangeArrowheads="1"/>
          </p:cNvSpPr>
          <p:nvPr/>
        </p:nvSpPr>
        <p:spPr bwMode="auto">
          <a:xfrm rot="-5838181">
            <a:off x="746919" y="3856832"/>
            <a:ext cx="85725" cy="650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3" name="Oval 462"/>
          <p:cNvSpPr>
            <a:spLocks noChangeArrowheads="1"/>
          </p:cNvSpPr>
          <p:nvPr/>
        </p:nvSpPr>
        <p:spPr bwMode="auto">
          <a:xfrm rot="-5838181">
            <a:off x="730250" y="3824288"/>
            <a:ext cx="84137" cy="650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4" name="Oval 463"/>
          <p:cNvSpPr>
            <a:spLocks noChangeArrowheads="1"/>
          </p:cNvSpPr>
          <p:nvPr/>
        </p:nvSpPr>
        <p:spPr bwMode="auto">
          <a:xfrm rot="-5838181">
            <a:off x="715962" y="3786188"/>
            <a:ext cx="85725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5" name="Oval 464"/>
          <p:cNvSpPr>
            <a:spLocks noChangeArrowheads="1"/>
          </p:cNvSpPr>
          <p:nvPr/>
        </p:nvSpPr>
        <p:spPr bwMode="auto">
          <a:xfrm rot="-5838181">
            <a:off x="699294" y="3745707"/>
            <a:ext cx="84137" cy="635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52612" name="Group 388"/>
          <p:cNvGraphicFramePr>
            <a:graphicFrameLocks noGrp="1"/>
          </p:cNvGraphicFramePr>
          <p:nvPr>
            <p:ph/>
          </p:nvPr>
        </p:nvGraphicFramePr>
        <p:xfrm>
          <a:off x="304800" y="1143000"/>
          <a:ext cx="4204018" cy="4663440"/>
        </p:xfrm>
        <a:graphic>
          <a:graphicData uri="http://schemas.openxmlformats.org/drawingml/2006/table">
            <a:tbl>
              <a:tblPr/>
              <a:tblGrid>
                <a:gridCol w="503238"/>
                <a:gridCol w="493712"/>
                <a:gridCol w="501650"/>
                <a:gridCol w="501650"/>
                <a:gridCol w="495300"/>
                <a:gridCol w="501650"/>
                <a:gridCol w="501650"/>
                <a:gridCol w="496888"/>
                <a:gridCol w="20828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225"/>
          <p:cNvSpPr>
            <a:spLocks noChangeShapeType="1"/>
          </p:cNvSpPr>
          <p:nvPr/>
        </p:nvSpPr>
        <p:spPr bwMode="auto">
          <a:xfrm>
            <a:off x="4038600" y="2452688"/>
            <a:ext cx="0" cy="97631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 Box 235"/>
          <p:cNvSpPr txBox="1">
            <a:spLocks noChangeArrowheads="1"/>
          </p:cNvSpPr>
          <p:nvPr/>
        </p:nvSpPr>
        <p:spPr bwMode="auto">
          <a:xfrm>
            <a:off x="4076700" y="2457450"/>
            <a:ext cx="1166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D60093"/>
                </a:solidFill>
                <a:latin typeface=".VnAvant" pitchFamily="34" charset="0"/>
              </a:rPr>
              <a:t>6 «</a:t>
            </a:r>
          </a:p>
        </p:txBody>
      </p:sp>
      <p:pic>
        <p:nvPicPr>
          <p:cNvPr id="52616" name="Picture 392" descr="tan t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27183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3" name="Group 211"/>
          <p:cNvGraphicFramePr>
            <a:graphicFrameLocks noGrp="1"/>
          </p:cNvGraphicFramePr>
          <p:nvPr>
            <p:ph idx="4294967295"/>
          </p:nvPr>
        </p:nvGraphicFramePr>
        <p:xfrm>
          <a:off x="0" y="476250"/>
          <a:ext cx="9144000" cy="689292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827" name="Picture 227" descr="th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547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20" name="Oval 220"/>
          <p:cNvSpPr>
            <a:spLocks noChangeArrowheads="1"/>
          </p:cNvSpPr>
          <p:nvPr/>
        </p:nvSpPr>
        <p:spPr bwMode="auto">
          <a:xfrm>
            <a:off x="1047750" y="95250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Oval 220"/>
          <p:cNvSpPr>
            <a:spLocks noChangeArrowheads="1"/>
          </p:cNvSpPr>
          <p:nvPr/>
        </p:nvSpPr>
        <p:spPr bwMode="auto">
          <a:xfrm>
            <a:off x="4114800" y="97155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Oval 220"/>
          <p:cNvSpPr>
            <a:spLocks noChangeArrowheads="1"/>
          </p:cNvSpPr>
          <p:nvPr/>
        </p:nvSpPr>
        <p:spPr bwMode="auto">
          <a:xfrm>
            <a:off x="4114800" y="596265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Oval 220"/>
          <p:cNvSpPr>
            <a:spLocks noChangeArrowheads="1"/>
          </p:cNvSpPr>
          <p:nvPr/>
        </p:nvSpPr>
        <p:spPr bwMode="auto">
          <a:xfrm>
            <a:off x="1066800" y="596265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816" name="Picture 216" descr="th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"/>
            <a:ext cx="1339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21" name="Line 221"/>
          <p:cNvSpPr>
            <a:spLocks noChangeShapeType="1"/>
          </p:cNvSpPr>
          <p:nvPr/>
        </p:nvSpPr>
        <p:spPr bwMode="auto">
          <a:xfrm flipV="1">
            <a:off x="1219200" y="1085850"/>
            <a:ext cx="3048000" cy="38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Line 221"/>
          <p:cNvSpPr>
            <a:spLocks noChangeShapeType="1"/>
          </p:cNvSpPr>
          <p:nvPr/>
        </p:nvSpPr>
        <p:spPr bwMode="auto">
          <a:xfrm>
            <a:off x="4267200" y="1085850"/>
            <a:ext cx="46038" cy="508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221"/>
          <p:cNvSpPr>
            <a:spLocks noChangeShapeType="1"/>
          </p:cNvSpPr>
          <p:nvPr/>
        </p:nvSpPr>
        <p:spPr bwMode="auto">
          <a:xfrm>
            <a:off x="1219200" y="1066800"/>
            <a:ext cx="0" cy="5048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221"/>
          <p:cNvSpPr>
            <a:spLocks noChangeShapeType="1"/>
          </p:cNvSpPr>
          <p:nvPr/>
        </p:nvSpPr>
        <p:spPr bwMode="auto">
          <a:xfrm>
            <a:off x="1200150" y="6096000"/>
            <a:ext cx="314325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" name="Picture 227" descr="th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00750"/>
            <a:ext cx="547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15" name="Picture 215" descr="th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1339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28" name="Picture 228" descr="ban tayng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381000"/>
            <a:ext cx="5638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8" descr="ban tay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685800"/>
            <a:ext cx="7556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8" descr="ban tay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0" y="971550"/>
            <a:ext cx="7508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225"/>
          <p:cNvSpPr>
            <a:spLocks noChangeShapeType="1"/>
          </p:cNvSpPr>
          <p:nvPr/>
        </p:nvSpPr>
        <p:spPr bwMode="auto">
          <a:xfrm>
            <a:off x="1676400" y="876300"/>
            <a:ext cx="1600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" name="Line 2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1289">
            <a:off x="4310063" y="2114550"/>
            <a:ext cx="490537" cy="1314450"/>
          </a:xfrm>
          <a:prstGeom prst="rect">
            <a:avLst/>
          </a:prstGeom>
          <a:noFill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33600" y="36195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5«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48200" y="2362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8 «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248694" y="1104106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038600" y="2667000"/>
            <a:ext cx="4572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3028950"/>
            <a:ext cx="4572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163094" y="6095206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20094" y="6095206"/>
            <a:ext cx="3810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038600" y="4876800"/>
            <a:ext cx="4572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990600" y="4876800"/>
            <a:ext cx="457200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15761819">
            <a:off x="2164557" y="605075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 rot="15761819">
            <a:off x="2128045" y="603805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 rot="15761819">
            <a:off x="2101057" y="60285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rot="15761819">
            <a:off x="2083594" y="6023769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 rot="15761819">
            <a:off x="2059782" y="60158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 rot="15761819">
            <a:off x="2030412" y="6005513"/>
            <a:ext cx="100013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 rot="15761819">
            <a:off x="2002631" y="5995194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 rot="15761819">
            <a:off x="1976438" y="5986462"/>
            <a:ext cx="101600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 rot="15761819">
            <a:off x="1948657" y="59777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 rot="15761819">
            <a:off x="1921669" y="5963444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 rot="15761819">
            <a:off x="1890712" y="5942013"/>
            <a:ext cx="100013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 rot="15761819">
            <a:off x="1856582" y="59174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 rot="15761819">
            <a:off x="1823245" y="589835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 rot="15761819">
            <a:off x="1797845" y="58793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 rot="15761819">
            <a:off x="1767682" y="585708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 rot="15761819">
            <a:off x="1740694" y="5830094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 rot="15761819">
            <a:off x="1708945" y="58031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 rot="15761819">
            <a:off x="1681957" y="57745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 rot="15761819">
            <a:off x="1650207" y="574278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 rot="15761819">
            <a:off x="1620045" y="57110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 rot="15761819">
            <a:off x="1594645" y="568245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 rot="15761819">
            <a:off x="1564481" y="5645944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 rot="15761819">
            <a:off x="1537495" y="56094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 rot="15761819">
            <a:off x="1513682" y="55745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 rot="15761819">
            <a:off x="1481138" y="5534025"/>
            <a:ext cx="101600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 rot="15761819">
            <a:off x="1451770" y="549195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 rot="15761819">
            <a:off x="1429544" y="5452269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 rot="15761819">
            <a:off x="1421606" y="5458619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 rot="15761819">
            <a:off x="1396207" y="541575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 rot="15761819">
            <a:off x="1370807" y="537448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 rot="15761819">
            <a:off x="1346995" y="533638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 rot="15761819">
            <a:off x="1321595" y="529193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 rot="15761819">
            <a:off x="1300957" y="5247481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 rot="15761819">
            <a:off x="1278732" y="52062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 rot="15761819">
            <a:off x="1256507" y="51681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 rot="15761819">
            <a:off x="1242219" y="5125244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 rot="15761819">
            <a:off x="1227931" y="5090319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 rot="15761819">
            <a:off x="1210470" y="50538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 rot="15761819">
            <a:off x="1196182" y="50157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 rot="15761819">
            <a:off x="1178720" y="4977606"/>
            <a:ext cx="100012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 rot="15761819">
            <a:off x="1164431" y="4931569"/>
            <a:ext cx="100013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Oval 207"/>
          <p:cNvSpPr/>
          <p:nvPr/>
        </p:nvSpPr>
        <p:spPr>
          <a:xfrm rot="10196716">
            <a:off x="4187825" y="4878388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Oval 208"/>
          <p:cNvSpPr/>
          <p:nvPr/>
        </p:nvSpPr>
        <p:spPr>
          <a:xfrm rot="10196716">
            <a:off x="4179888" y="4919663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Oval 209"/>
          <p:cNvSpPr/>
          <p:nvPr/>
        </p:nvSpPr>
        <p:spPr>
          <a:xfrm rot="10196716">
            <a:off x="4173538" y="4951413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Oval 210"/>
          <p:cNvSpPr/>
          <p:nvPr/>
        </p:nvSpPr>
        <p:spPr>
          <a:xfrm rot="10196716">
            <a:off x="4170363" y="4972050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Oval 211"/>
          <p:cNvSpPr/>
          <p:nvPr/>
        </p:nvSpPr>
        <p:spPr>
          <a:xfrm rot="10196716">
            <a:off x="4165600" y="499745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Oval 212"/>
          <p:cNvSpPr/>
          <p:nvPr/>
        </p:nvSpPr>
        <p:spPr>
          <a:xfrm rot="10196716">
            <a:off x="4157663" y="5030788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Oval 213"/>
          <p:cNvSpPr/>
          <p:nvPr/>
        </p:nvSpPr>
        <p:spPr>
          <a:xfrm rot="10196716">
            <a:off x="4151313" y="5062538"/>
            <a:ext cx="82550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Oval 214"/>
          <p:cNvSpPr/>
          <p:nvPr/>
        </p:nvSpPr>
        <p:spPr>
          <a:xfrm rot="10196716">
            <a:off x="4146550" y="5091113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Oval 215"/>
          <p:cNvSpPr/>
          <p:nvPr/>
        </p:nvSpPr>
        <p:spPr>
          <a:xfrm rot="10196716">
            <a:off x="4140200" y="512445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Oval 216"/>
          <p:cNvSpPr/>
          <p:nvPr/>
        </p:nvSpPr>
        <p:spPr>
          <a:xfrm rot="10196716">
            <a:off x="4130675" y="515620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Oval 217"/>
          <p:cNvSpPr/>
          <p:nvPr/>
        </p:nvSpPr>
        <p:spPr>
          <a:xfrm rot="10196716">
            <a:off x="4114800" y="5191125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Oval 218"/>
          <p:cNvSpPr/>
          <p:nvPr/>
        </p:nvSpPr>
        <p:spPr>
          <a:xfrm rot="10196716">
            <a:off x="4097338" y="5229225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0" name="Oval 219"/>
          <p:cNvSpPr/>
          <p:nvPr/>
        </p:nvSpPr>
        <p:spPr>
          <a:xfrm rot="10196716">
            <a:off x="4083050" y="5267325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Oval 220"/>
          <p:cNvSpPr/>
          <p:nvPr/>
        </p:nvSpPr>
        <p:spPr>
          <a:xfrm rot="10196716">
            <a:off x="4068763" y="5295900"/>
            <a:ext cx="8096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2" name="Oval 221"/>
          <p:cNvSpPr/>
          <p:nvPr/>
        </p:nvSpPr>
        <p:spPr>
          <a:xfrm rot="10196716">
            <a:off x="4052888" y="5330825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Oval 222"/>
          <p:cNvSpPr/>
          <p:nvPr/>
        </p:nvSpPr>
        <p:spPr>
          <a:xfrm rot="10196716">
            <a:off x="4032250" y="5364163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Oval 223"/>
          <p:cNvSpPr/>
          <p:nvPr/>
        </p:nvSpPr>
        <p:spPr>
          <a:xfrm rot="10196716">
            <a:off x="4011613" y="5399088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Oval 224"/>
          <p:cNvSpPr/>
          <p:nvPr/>
        </p:nvSpPr>
        <p:spPr>
          <a:xfrm rot="10196716">
            <a:off x="3990975" y="5430838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" name="Oval 225"/>
          <p:cNvSpPr/>
          <p:nvPr/>
        </p:nvSpPr>
        <p:spPr>
          <a:xfrm rot="10196716">
            <a:off x="3967163" y="5467350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" name="Oval 226"/>
          <p:cNvSpPr/>
          <p:nvPr/>
        </p:nvSpPr>
        <p:spPr>
          <a:xfrm rot="10196716">
            <a:off x="3941763" y="5502275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" name="Oval 227"/>
          <p:cNvSpPr/>
          <p:nvPr/>
        </p:nvSpPr>
        <p:spPr>
          <a:xfrm rot="10196716">
            <a:off x="3921125" y="5532438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Oval 228"/>
          <p:cNvSpPr/>
          <p:nvPr/>
        </p:nvSpPr>
        <p:spPr>
          <a:xfrm rot="10196716">
            <a:off x="3892550" y="5567363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0" name="Oval 229"/>
          <p:cNvSpPr/>
          <p:nvPr/>
        </p:nvSpPr>
        <p:spPr>
          <a:xfrm rot="10196716">
            <a:off x="3863975" y="5599113"/>
            <a:ext cx="82550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" name="Oval 230"/>
          <p:cNvSpPr/>
          <p:nvPr/>
        </p:nvSpPr>
        <p:spPr>
          <a:xfrm rot="10196716">
            <a:off x="3836988" y="5627688"/>
            <a:ext cx="80962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Oval 231"/>
          <p:cNvSpPr/>
          <p:nvPr/>
        </p:nvSpPr>
        <p:spPr>
          <a:xfrm rot="10196716">
            <a:off x="3806825" y="566420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Oval 232"/>
          <p:cNvSpPr/>
          <p:nvPr/>
        </p:nvSpPr>
        <p:spPr>
          <a:xfrm rot="10196716">
            <a:off x="3773488" y="5700713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Oval 233"/>
          <p:cNvSpPr/>
          <p:nvPr/>
        </p:nvSpPr>
        <p:spPr>
          <a:xfrm rot="10196716">
            <a:off x="3743325" y="5726113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Oval 234"/>
          <p:cNvSpPr/>
          <p:nvPr/>
        </p:nvSpPr>
        <p:spPr>
          <a:xfrm rot="10196716">
            <a:off x="3748088" y="5735638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Oval 235"/>
          <p:cNvSpPr/>
          <p:nvPr/>
        </p:nvSpPr>
        <p:spPr>
          <a:xfrm rot="10196716">
            <a:off x="3714750" y="576580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Oval 236"/>
          <p:cNvSpPr/>
          <p:nvPr/>
        </p:nvSpPr>
        <p:spPr>
          <a:xfrm rot="10196716">
            <a:off x="3683000" y="5795963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Oval 237"/>
          <p:cNvSpPr/>
          <p:nvPr/>
        </p:nvSpPr>
        <p:spPr>
          <a:xfrm rot="10196716">
            <a:off x="3652838" y="5824538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Oval 238"/>
          <p:cNvSpPr/>
          <p:nvPr/>
        </p:nvSpPr>
        <p:spPr>
          <a:xfrm rot="10196716">
            <a:off x="3619500" y="585470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Oval 239"/>
          <p:cNvSpPr/>
          <p:nvPr/>
        </p:nvSpPr>
        <p:spPr>
          <a:xfrm rot="10196716">
            <a:off x="3584575" y="588010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Oval 240"/>
          <p:cNvSpPr/>
          <p:nvPr/>
        </p:nvSpPr>
        <p:spPr>
          <a:xfrm rot="10196716">
            <a:off x="3551238" y="5905500"/>
            <a:ext cx="82550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Oval 241"/>
          <p:cNvSpPr/>
          <p:nvPr/>
        </p:nvSpPr>
        <p:spPr>
          <a:xfrm rot="10196716">
            <a:off x="3521075" y="5932488"/>
            <a:ext cx="82550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Oval 242"/>
          <p:cNvSpPr/>
          <p:nvPr/>
        </p:nvSpPr>
        <p:spPr>
          <a:xfrm rot="10196716">
            <a:off x="3487738" y="5949950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4" name="Oval 243"/>
          <p:cNvSpPr/>
          <p:nvPr/>
        </p:nvSpPr>
        <p:spPr>
          <a:xfrm rot="10196716">
            <a:off x="3460750" y="5967413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" name="Oval 244"/>
          <p:cNvSpPr/>
          <p:nvPr/>
        </p:nvSpPr>
        <p:spPr>
          <a:xfrm rot="10196716">
            <a:off x="3432175" y="5988050"/>
            <a:ext cx="80963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" name="Oval 245"/>
          <p:cNvSpPr/>
          <p:nvPr/>
        </p:nvSpPr>
        <p:spPr>
          <a:xfrm rot="10196716">
            <a:off x="3402013" y="6005513"/>
            <a:ext cx="80962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7" name="Oval 246"/>
          <p:cNvSpPr/>
          <p:nvPr/>
        </p:nvSpPr>
        <p:spPr>
          <a:xfrm rot="10196716">
            <a:off x="3371850" y="6027738"/>
            <a:ext cx="80963" cy="74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8" name="Oval 247"/>
          <p:cNvSpPr/>
          <p:nvPr/>
        </p:nvSpPr>
        <p:spPr>
          <a:xfrm rot="10196716">
            <a:off x="3335338" y="6045200"/>
            <a:ext cx="80962" cy="746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0" name="Oval 249"/>
          <p:cNvSpPr/>
          <p:nvPr/>
        </p:nvSpPr>
        <p:spPr>
          <a:xfrm rot="20974471">
            <a:off x="1216025" y="292576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1" name="Oval 250"/>
          <p:cNvSpPr/>
          <p:nvPr/>
        </p:nvSpPr>
        <p:spPr>
          <a:xfrm rot="20974471">
            <a:off x="1227138" y="286067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Oval 251"/>
          <p:cNvSpPr/>
          <p:nvPr/>
        </p:nvSpPr>
        <p:spPr>
          <a:xfrm rot="20974471">
            <a:off x="1233488" y="2811463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3" name="Oval 252"/>
          <p:cNvSpPr/>
          <p:nvPr/>
        </p:nvSpPr>
        <p:spPr>
          <a:xfrm rot="20974471">
            <a:off x="1238250" y="277812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Oval 253"/>
          <p:cNvSpPr/>
          <p:nvPr/>
        </p:nvSpPr>
        <p:spPr>
          <a:xfrm rot="20974471">
            <a:off x="1243013" y="2735263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5" name="Oval 254"/>
          <p:cNvSpPr/>
          <p:nvPr/>
        </p:nvSpPr>
        <p:spPr>
          <a:xfrm rot="20974471">
            <a:off x="1252538" y="2682875"/>
            <a:ext cx="109537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Oval 255"/>
          <p:cNvSpPr/>
          <p:nvPr/>
        </p:nvSpPr>
        <p:spPr>
          <a:xfrm rot="20974471">
            <a:off x="1260475" y="263366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7" name="Oval 256"/>
          <p:cNvSpPr/>
          <p:nvPr/>
        </p:nvSpPr>
        <p:spPr>
          <a:xfrm rot="20974471">
            <a:off x="1266825" y="2587625"/>
            <a:ext cx="109538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" name="Oval 257"/>
          <p:cNvSpPr/>
          <p:nvPr/>
        </p:nvSpPr>
        <p:spPr>
          <a:xfrm rot="20974471">
            <a:off x="1274763" y="253523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" name="Oval 258"/>
          <p:cNvSpPr/>
          <p:nvPr/>
        </p:nvSpPr>
        <p:spPr>
          <a:xfrm rot="20974471">
            <a:off x="1287463" y="248443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" name="Oval 259"/>
          <p:cNvSpPr/>
          <p:nvPr/>
        </p:nvSpPr>
        <p:spPr>
          <a:xfrm rot="20974471">
            <a:off x="1308100" y="242887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1" name="Oval 260"/>
          <p:cNvSpPr/>
          <p:nvPr/>
        </p:nvSpPr>
        <p:spPr>
          <a:xfrm rot="20974471">
            <a:off x="1330325" y="2366963"/>
            <a:ext cx="109538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" name="Oval 261"/>
          <p:cNvSpPr/>
          <p:nvPr/>
        </p:nvSpPr>
        <p:spPr>
          <a:xfrm rot="20974471">
            <a:off x="1347788" y="2305050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3" name="Oval 262"/>
          <p:cNvSpPr/>
          <p:nvPr/>
        </p:nvSpPr>
        <p:spPr>
          <a:xfrm rot="20974471">
            <a:off x="1366838" y="226060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4" name="Oval 263"/>
          <p:cNvSpPr/>
          <p:nvPr/>
        </p:nvSpPr>
        <p:spPr>
          <a:xfrm rot="20974471">
            <a:off x="1387475" y="220503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5" name="Oval 264"/>
          <p:cNvSpPr/>
          <p:nvPr/>
        </p:nvSpPr>
        <p:spPr>
          <a:xfrm rot="20974471">
            <a:off x="1414463" y="2154238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" name="Oval 265"/>
          <p:cNvSpPr/>
          <p:nvPr/>
        </p:nvSpPr>
        <p:spPr>
          <a:xfrm rot="20974471">
            <a:off x="1439863" y="2097088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7" name="Oval 266"/>
          <p:cNvSpPr/>
          <p:nvPr/>
        </p:nvSpPr>
        <p:spPr>
          <a:xfrm rot="20974471">
            <a:off x="1468438" y="204628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8" name="Oval 267"/>
          <p:cNvSpPr/>
          <p:nvPr/>
        </p:nvSpPr>
        <p:spPr>
          <a:xfrm rot="20974471">
            <a:off x="1500188" y="198755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9" name="Oval 268"/>
          <p:cNvSpPr/>
          <p:nvPr/>
        </p:nvSpPr>
        <p:spPr>
          <a:xfrm rot="20974471">
            <a:off x="1531938" y="193198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0" name="Oval 269"/>
          <p:cNvSpPr/>
          <p:nvPr/>
        </p:nvSpPr>
        <p:spPr>
          <a:xfrm rot="20974471">
            <a:off x="1558925" y="1884363"/>
            <a:ext cx="109538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1" name="Oval 270"/>
          <p:cNvSpPr/>
          <p:nvPr/>
        </p:nvSpPr>
        <p:spPr>
          <a:xfrm rot="20974471">
            <a:off x="1597025" y="1828800"/>
            <a:ext cx="109538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2" name="Oval 271"/>
          <p:cNvSpPr/>
          <p:nvPr/>
        </p:nvSpPr>
        <p:spPr>
          <a:xfrm rot="20974471">
            <a:off x="1633538" y="177800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3" name="Oval 272"/>
          <p:cNvSpPr/>
          <p:nvPr/>
        </p:nvSpPr>
        <p:spPr>
          <a:xfrm rot="20974471">
            <a:off x="1670050" y="173196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4" name="Oval 273"/>
          <p:cNvSpPr/>
          <p:nvPr/>
        </p:nvSpPr>
        <p:spPr>
          <a:xfrm rot="20974471">
            <a:off x="1709738" y="1674813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5" name="Oval 274"/>
          <p:cNvSpPr/>
          <p:nvPr/>
        </p:nvSpPr>
        <p:spPr>
          <a:xfrm rot="20974471">
            <a:off x="1754188" y="161607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" name="Oval 275"/>
          <p:cNvSpPr/>
          <p:nvPr/>
        </p:nvSpPr>
        <p:spPr>
          <a:xfrm rot="20974471">
            <a:off x="1793875" y="157480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" name="Oval 276"/>
          <p:cNvSpPr/>
          <p:nvPr/>
        </p:nvSpPr>
        <p:spPr>
          <a:xfrm rot="20974471">
            <a:off x="1785938" y="156210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Oval 277"/>
          <p:cNvSpPr/>
          <p:nvPr/>
        </p:nvSpPr>
        <p:spPr>
          <a:xfrm rot="20974471">
            <a:off x="1830388" y="1512888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" name="Oval 278"/>
          <p:cNvSpPr/>
          <p:nvPr/>
        </p:nvSpPr>
        <p:spPr>
          <a:xfrm rot="20974471">
            <a:off x="1871663" y="1465263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" name="Oval 279"/>
          <p:cNvSpPr/>
          <p:nvPr/>
        </p:nvSpPr>
        <p:spPr>
          <a:xfrm rot="20974471">
            <a:off x="1911350" y="1420813"/>
            <a:ext cx="109538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1" name="Oval 280"/>
          <p:cNvSpPr/>
          <p:nvPr/>
        </p:nvSpPr>
        <p:spPr>
          <a:xfrm rot="20974471">
            <a:off x="1957388" y="137160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2" name="Oval 281"/>
          <p:cNvSpPr/>
          <p:nvPr/>
        </p:nvSpPr>
        <p:spPr>
          <a:xfrm rot="20974471">
            <a:off x="2003425" y="133191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3" name="Oval 282"/>
          <p:cNvSpPr/>
          <p:nvPr/>
        </p:nvSpPr>
        <p:spPr>
          <a:xfrm rot="20974471">
            <a:off x="2046288" y="129063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4" name="Oval 283"/>
          <p:cNvSpPr/>
          <p:nvPr/>
        </p:nvSpPr>
        <p:spPr>
          <a:xfrm rot="20974471">
            <a:off x="2085975" y="124936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5" name="Oval 284"/>
          <p:cNvSpPr/>
          <p:nvPr/>
        </p:nvSpPr>
        <p:spPr>
          <a:xfrm rot="20974471">
            <a:off x="2130425" y="1219200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" name="Oval 285"/>
          <p:cNvSpPr/>
          <p:nvPr/>
        </p:nvSpPr>
        <p:spPr>
          <a:xfrm rot="20974471">
            <a:off x="2166938" y="119221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" name="Oval 286"/>
          <p:cNvSpPr/>
          <p:nvPr/>
        </p:nvSpPr>
        <p:spPr>
          <a:xfrm rot="20974471">
            <a:off x="2205038" y="1160463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8" name="Oval 287"/>
          <p:cNvSpPr/>
          <p:nvPr/>
        </p:nvSpPr>
        <p:spPr>
          <a:xfrm rot="20974471">
            <a:off x="2244725" y="1131888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" name="Oval 288"/>
          <p:cNvSpPr/>
          <p:nvPr/>
        </p:nvSpPr>
        <p:spPr>
          <a:xfrm rot="20974471">
            <a:off x="2284413" y="1096963"/>
            <a:ext cx="109537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" name="Oval 289"/>
          <p:cNvSpPr/>
          <p:nvPr/>
        </p:nvSpPr>
        <p:spPr>
          <a:xfrm rot="20974471">
            <a:off x="2333625" y="106997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1" name="Picture 228" descr="ban tayng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5410200"/>
            <a:ext cx="5638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2" name="Straight Connector 291"/>
          <p:cNvCxnSpPr>
            <a:cxnSpLocks noChangeShapeType="1"/>
            <a:stCxn id="248" idx="7"/>
            <a:endCxn id="208" idx="3"/>
          </p:cNvCxnSpPr>
          <p:nvPr/>
        </p:nvCxnSpPr>
        <p:spPr bwMode="auto">
          <a:xfrm rot="5400000" flipH="1" flipV="1">
            <a:off x="3187700" y="5049838"/>
            <a:ext cx="1228725" cy="898525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>
          <a:xfrm rot="5400000">
            <a:off x="2885281" y="1096169"/>
            <a:ext cx="327025" cy="1588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 rot="5356051">
            <a:off x="3038475" y="1066801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Oval 166"/>
          <p:cNvSpPr/>
          <p:nvPr/>
        </p:nvSpPr>
        <p:spPr>
          <a:xfrm rot="5356051">
            <a:off x="3084513" y="1089025"/>
            <a:ext cx="128587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Oval 167"/>
          <p:cNvSpPr/>
          <p:nvPr/>
        </p:nvSpPr>
        <p:spPr>
          <a:xfrm rot="5356051">
            <a:off x="3117850" y="1103313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Oval 168"/>
          <p:cNvSpPr/>
          <p:nvPr/>
        </p:nvSpPr>
        <p:spPr>
          <a:xfrm rot="5356051">
            <a:off x="3140869" y="1113631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Oval 169"/>
          <p:cNvSpPr/>
          <p:nvPr/>
        </p:nvSpPr>
        <p:spPr>
          <a:xfrm rot="5356051">
            <a:off x="3171031" y="1124744"/>
            <a:ext cx="128588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Oval 170"/>
          <p:cNvSpPr/>
          <p:nvPr/>
        </p:nvSpPr>
        <p:spPr>
          <a:xfrm rot="5356051">
            <a:off x="3206750" y="1143001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Oval 171"/>
          <p:cNvSpPr/>
          <p:nvPr/>
        </p:nvSpPr>
        <p:spPr>
          <a:xfrm rot="5356051">
            <a:off x="3241675" y="1158876"/>
            <a:ext cx="128587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Oval 172"/>
          <p:cNvSpPr/>
          <p:nvPr/>
        </p:nvSpPr>
        <p:spPr>
          <a:xfrm rot="5356051">
            <a:off x="3273425" y="1174751"/>
            <a:ext cx="128587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Oval 173"/>
          <p:cNvSpPr/>
          <p:nvPr/>
        </p:nvSpPr>
        <p:spPr>
          <a:xfrm rot="5356051">
            <a:off x="3309144" y="1189831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Oval 174"/>
          <p:cNvSpPr/>
          <p:nvPr/>
        </p:nvSpPr>
        <p:spPr>
          <a:xfrm rot="5356051">
            <a:off x="3343275" y="1211263"/>
            <a:ext cx="128588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 rot="5356051">
            <a:off x="3378994" y="1243806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 rot="5356051">
            <a:off x="3419475" y="1277938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Oval 177"/>
          <p:cNvSpPr/>
          <p:nvPr/>
        </p:nvSpPr>
        <p:spPr>
          <a:xfrm rot="5356051">
            <a:off x="3459956" y="1307307"/>
            <a:ext cx="13017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 rot="5356051">
            <a:off x="3489325" y="1335088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 rot="5356051">
            <a:off x="3525044" y="1367631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 rot="5356051">
            <a:off x="3557588" y="1406525"/>
            <a:ext cx="128587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 rot="5356051">
            <a:off x="3593306" y="1445420"/>
            <a:ext cx="13017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 rot="5356051">
            <a:off x="3625056" y="1483519"/>
            <a:ext cx="128588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 rot="5356051">
            <a:off x="3659981" y="1529557"/>
            <a:ext cx="13017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 rot="5356051">
            <a:off x="3694113" y="1574800"/>
            <a:ext cx="128587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 rot="5356051">
            <a:off x="3721894" y="1613694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Oval 186"/>
          <p:cNvSpPr/>
          <p:nvPr/>
        </p:nvSpPr>
        <p:spPr>
          <a:xfrm rot="5356051">
            <a:off x="3755231" y="1666082"/>
            <a:ext cx="13017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Oval 187"/>
          <p:cNvSpPr/>
          <p:nvPr/>
        </p:nvSpPr>
        <p:spPr>
          <a:xfrm rot="5356051">
            <a:off x="3784600" y="1714501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Oval 188"/>
          <p:cNvSpPr/>
          <p:nvPr/>
        </p:nvSpPr>
        <p:spPr>
          <a:xfrm rot="5356051">
            <a:off x="3810794" y="1764506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Oval 189"/>
          <p:cNvSpPr/>
          <p:nvPr/>
        </p:nvSpPr>
        <p:spPr>
          <a:xfrm rot="5356051">
            <a:off x="3844131" y="1820070"/>
            <a:ext cx="13017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Oval 190"/>
          <p:cNvSpPr/>
          <p:nvPr/>
        </p:nvSpPr>
        <p:spPr>
          <a:xfrm rot="5356051">
            <a:off x="3877469" y="1878806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Oval 191"/>
          <p:cNvSpPr/>
          <p:nvPr/>
        </p:nvSpPr>
        <p:spPr>
          <a:xfrm rot="5356051">
            <a:off x="3899694" y="1931194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Oval 192"/>
          <p:cNvSpPr/>
          <p:nvPr/>
        </p:nvSpPr>
        <p:spPr>
          <a:xfrm rot="5356051">
            <a:off x="3911600" y="1924051"/>
            <a:ext cx="128587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Oval 193"/>
          <p:cNvSpPr/>
          <p:nvPr/>
        </p:nvSpPr>
        <p:spPr>
          <a:xfrm rot="5356051">
            <a:off x="3937794" y="1983581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/>
          <p:cNvSpPr/>
          <p:nvPr/>
        </p:nvSpPr>
        <p:spPr>
          <a:xfrm rot="5356051">
            <a:off x="3963987" y="2038351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/>
          <p:cNvSpPr/>
          <p:nvPr/>
        </p:nvSpPr>
        <p:spPr>
          <a:xfrm rot="5356051">
            <a:off x="3988594" y="2091532"/>
            <a:ext cx="128587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>
          <a:xfrm rot="5356051">
            <a:off x="4014788" y="2151062"/>
            <a:ext cx="128588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Oval 197"/>
          <p:cNvSpPr/>
          <p:nvPr/>
        </p:nvSpPr>
        <p:spPr>
          <a:xfrm rot="5356051">
            <a:off x="4033837" y="2209801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Oval 198"/>
          <p:cNvSpPr/>
          <p:nvPr/>
        </p:nvSpPr>
        <p:spPr>
          <a:xfrm rot="5356051">
            <a:off x="4056063" y="2266950"/>
            <a:ext cx="128587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>
          <a:xfrm rot="5356051">
            <a:off x="4078288" y="2319337"/>
            <a:ext cx="128588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Oval 200"/>
          <p:cNvSpPr/>
          <p:nvPr/>
        </p:nvSpPr>
        <p:spPr>
          <a:xfrm rot="5356051">
            <a:off x="4090194" y="2375694"/>
            <a:ext cx="13017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Oval 201"/>
          <p:cNvSpPr/>
          <p:nvPr/>
        </p:nvSpPr>
        <p:spPr>
          <a:xfrm rot="5356051">
            <a:off x="4103688" y="2422525"/>
            <a:ext cx="128587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Oval 202"/>
          <p:cNvSpPr/>
          <p:nvPr/>
        </p:nvSpPr>
        <p:spPr>
          <a:xfrm rot="5356051">
            <a:off x="4117975" y="2471738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Oval 203"/>
          <p:cNvSpPr/>
          <p:nvPr/>
        </p:nvSpPr>
        <p:spPr>
          <a:xfrm rot="5356051">
            <a:off x="4130675" y="2520951"/>
            <a:ext cx="130175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Oval 204"/>
          <p:cNvSpPr/>
          <p:nvPr/>
        </p:nvSpPr>
        <p:spPr>
          <a:xfrm rot="5356051">
            <a:off x="4148931" y="2574132"/>
            <a:ext cx="128587" cy="8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Oval 205"/>
          <p:cNvSpPr/>
          <p:nvPr/>
        </p:nvSpPr>
        <p:spPr>
          <a:xfrm rot="5356051">
            <a:off x="4158456" y="2634457"/>
            <a:ext cx="13017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4" name="Straight Connector 293"/>
          <p:cNvCxnSpPr>
            <a:cxnSpLocks noChangeShapeType="1"/>
          </p:cNvCxnSpPr>
          <p:nvPr/>
        </p:nvCxnSpPr>
        <p:spPr bwMode="auto">
          <a:xfrm flipH="1" flipV="1">
            <a:off x="3048000" y="1066800"/>
            <a:ext cx="1182688" cy="1657350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98" name="Straight Connector 297"/>
          <p:cNvCxnSpPr>
            <a:cxnSpLocks noChangeShapeType="1"/>
            <a:stCxn id="39" idx="3"/>
          </p:cNvCxnSpPr>
          <p:nvPr/>
        </p:nvCxnSpPr>
        <p:spPr bwMode="auto">
          <a:xfrm flipH="1" flipV="1">
            <a:off x="1219200" y="4876800"/>
            <a:ext cx="960438" cy="1217613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00" name="Straight Connector 299"/>
          <p:cNvCxnSpPr>
            <a:cxnSpLocks noChangeShapeType="1"/>
            <a:stCxn id="250" idx="3"/>
            <a:endCxn id="290" idx="7"/>
          </p:cNvCxnSpPr>
          <p:nvPr/>
        </p:nvCxnSpPr>
        <p:spPr bwMode="auto">
          <a:xfrm rot="5400000" flipH="1" flipV="1">
            <a:off x="852488" y="1468438"/>
            <a:ext cx="1952625" cy="1177925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sp>
        <p:nvSpPr>
          <p:cNvPr id="61832" name="Text Box 392"/>
          <p:cNvSpPr txBox="1">
            <a:spLocks noChangeArrowheads="1"/>
          </p:cNvSpPr>
          <p:nvPr/>
        </p:nvSpPr>
        <p:spPr bwMode="auto">
          <a:xfrm>
            <a:off x="-76200" y="-1905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B­íc 1</a:t>
            </a:r>
            <a:r>
              <a:rPr lang="en-US" sz="2800">
                <a:latin typeface=".VnAvant" pitchFamily="34" charset="0"/>
              </a:rPr>
              <a:t> :</a:t>
            </a:r>
            <a:r>
              <a:rPr lang="en-US" sz="28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3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4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900"/>
                            </p:stCondLst>
                            <p:childTnLst>
                              <p:par>
                                <p:cTn id="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100"/>
                            </p:stCondLst>
                            <p:childTnLst>
                              <p:par>
                                <p:cTn id="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300"/>
                            </p:stCondLst>
                            <p:childTnLst>
                              <p:par>
                                <p:cTn id="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4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6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700"/>
                            </p:stCondLst>
                            <p:childTnLst>
                              <p:par>
                                <p:cTn id="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00"/>
                            </p:stCondLst>
                            <p:childTnLst>
                              <p:par>
                                <p:cTn id="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90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0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10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5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1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70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2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7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2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670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800"/>
                            </p:stCondLst>
                            <p:childTnLst>
                              <p:par>
                                <p:cTn id="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690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1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200"/>
                            </p:stCondLst>
                            <p:childTnLst>
                              <p:par>
                                <p:cTn id="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7300"/>
                            </p:stCondLst>
                            <p:childTnLst>
                              <p:par>
                                <p:cTn id="3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400"/>
                            </p:stCondLst>
                            <p:childTnLst>
                              <p:par>
                                <p:cTn id="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50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76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70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00"/>
                            </p:stCondLst>
                            <p:childTnLst>
                              <p:par>
                                <p:cTn id="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790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8000"/>
                            </p:stCondLst>
                            <p:childTnLst>
                              <p:par>
                                <p:cTn id="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1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8200"/>
                            </p:stCondLst>
                            <p:childTnLst>
                              <p:par>
                                <p:cTn id="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300"/>
                            </p:stCondLst>
                            <p:childTnLst>
                              <p:par>
                                <p:cTn id="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850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600"/>
                            </p:stCondLst>
                            <p:childTnLst>
                              <p:par>
                                <p:cTn id="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8800"/>
                            </p:stCondLst>
                            <p:childTnLst>
                              <p:par>
                                <p:cTn id="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8900"/>
                            </p:stCondLst>
                            <p:childTnLst>
                              <p:par>
                                <p:cTn id="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9000"/>
                            </p:stCondLst>
                            <p:childTnLst>
                              <p:par>
                                <p:cTn id="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9100"/>
                            </p:stCondLst>
                            <p:childTnLst>
                              <p:par>
                                <p:cTn id="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200"/>
                            </p:stCondLst>
                            <p:childTnLst>
                              <p:par>
                                <p:cTn id="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300"/>
                            </p:stCondLst>
                            <p:childTnLst>
                              <p:par>
                                <p:cTn id="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9400"/>
                            </p:stCondLst>
                            <p:childTnLst>
                              <p:par>
                                <p:cTn id="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9500"/>
                            </p:stCondLst>
                            <p:childTnLst>
                              <p:par>
                                <p:cTn id="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600"/>
                            </p:stCondLst>
                            <p:childTnLst>
                              <p:par>
                                <p:cTn id="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9800"/>
                            </p:stCondLst>
                            <p:childTnLst>
                              <p:par>
                                <p:cTn id="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990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0300"/>
                            </p:stCondLst>
                            <p:childTnLst>
                              <p:par>
                                <p:cTn id="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400"/>
                            </p:stCondLst>
                            <p:childTnLst>
                              <p:par>
                                <p:cTn id="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600"/>
                            </p:stCondLst>
                            <p:childTnLst>
                              <p:par>
                                <p:cTn id="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700"/>
                            </p:stCondLst>
                            <p:childTnLst>
                              <p:par>
                                <p:cTn id="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0800"/>
                            </p:stCondLst>
                            <p:childTnLst>
                              <p:par>
                                <p:cTn id="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0900"/>
                            </p:stCondLst>
                            <p:childTnLst>
                              <p:par>
                                <p:cTn id="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1200"/>
                            </p:stCondLst>
                            <p:childTnLst>
                              <p:par>
                                <p:cTn id="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300"/>
                            </p:stCondLst>
                            <p:childTnLst>
                              <p:par>
                                <p:cTn id="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1400"/>
                            </p:stCondLst>
                            <p:childTnLst>
                              <p:par>
                                <p:cTn id="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1700"/>
                            </p:stCondLst>
                            <p:childTnLst>
                              <p:par>
                                <p:cTn id="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1900"/>
                            </p:stCondLst>
                            <p:childTnLst>
                              <p:par>
                                <p:cTn id="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100"/>
                            </p:stCondLst>
                            <p:childTnLst>
                              <p:par>
                                <p:cTn id="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2300"/>
                            </p:stCondLst>
                            <p:childTnLst>
                              <p:par>
                                <p:cTn id="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2400"/>
                            </p:stCondLst>
                            <p:childTnLst>
                              <p:par>
                                <p:cTn id="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2600"/>
                            </p:stCondLst>
                            <p:childTnLst>
                              <p:par>
                                <p:cTn id="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2700"/>
                            </p:stCondLst>
                            <p:childTnLst>
                              <p:par>
                                <p:cTn id="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2800"/>
                            </p:stCondLst>
                            <p:childTnLst>
                              <p:par>
                                <p:cTn id="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900"/>
                            </p:stCondLst>
                            <p:childTnLst>
                              <p:par>
                                <p:cTn id="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3100"/>
                            </p:stCondLst>
                            <p:childTnLst>
                              <p:par>
                                <p:cTn id="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3200"/>
                            </p:stCondLst>
                            <p:childTnLst>
                              <p:par>
                                <p:cTn id="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3300"/>
                            </p:stCondLst>
                            <p:childTnLst>
                              <p:par>
                                <p:cTn id="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3400"/>
                            </p:stCondLst>
                            <p:childTnLst>
                              <p:par>
                                <p:cTn id="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3600"/>
                            </p:stCondLst>
                            <p:childTnLst>
                              <p:par>
                                <p:cTn id="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700"/>
                            </p:stCondLst>
                            <p:childTnLst>
                              <p:par>
                                <p:cTn id="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3800"/>
                            </p:stCondLst>
                            <p:childTnLst>
                              <p:par>
                                <p:cTn id="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3900"/>
                            </p:stCondLst>
                            <p:childTnLst>
                              <p:par>
                                <p:cTn id="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4100"/>
                            </p:stCondLst>
                            <p:childTnLst>
                              <p:par>
                                <p:cTn id="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4200"/>
                            </p:stCondLst>
                            <p:childTnLst>
                              <p:par>
                                <p:cTn id="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4300"/>
                            </p:stCondLst>
                            <p:childTnLst>
                              <p:par>
                                <p:cTn id="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4400"/>
                            </p:stCondLst>
                            <p:childTnLst>
                              <p:par>
                                <p:cTn id="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4600"/>
                            </p:stCondLst>
                            <p:childTnLst>
                              <p:par>
                                <p:cTn id="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4700"/>
                            </p:stCondLst>
                            <p:childTnLst>
                              <p:par>
                                <p:cTn id="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4800"/>
                            </p:stCondLst>
                            <p:childTnLst>
                              <p:par>
                                <p:cTn id="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4900"/>
                            </p:stCondLst>
                            <p:childTnLst>
                              <p:par>
                                <p:cTn id="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5100"/>
                            </p:stCondLst>
                            <p:childTnLst>
                              <p:par>
                                <p:cTn id="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5200"/>
                            </p:stCondLst>
                            <p:childTnLst>
                              <p:par>
                                <p:cTn id="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5300"/>
                            </p:stCondLst>
                            <p:childTnLst>
                              <p:par>
                                <p:cTn id="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5400"/>
                            </p:stCondLst>
                            <p:childTnLst>
                              <p:par>
                                <p:cTn id="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5600"/>
                            </p:stCondLst>
                            <p:childTnLst>
                              <p:par>
                                <p:cTn id="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5700"/>
                            </p:stCondLst>
                            <p:childTnLst>
                              <p:par>
                                <p:cTn id="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5800"/>
                            </p:stCondLst>
                            <p:childTnLst>
                              <p:par>
                                <p:cTn id="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5900"/>
                            </p:stCondLst>
                            <p:childTnLst>
                              <p:par>
                                <p:cTn id="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6100"/>
                            </p:stCondLst>
                            <p:childTnLst>
                              <p:par>
                                <p:cTn id="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6200"/>
                            </p:stCondLst>
                            <p:childTnLst>
                              <p:par>
                                <p:cTn id="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6300"/>
                            </p:stCondLst>
                            <p:childTnLst>
                              <p:par>
                                <p:cTn id="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6400"/>
                            </p:stCondLst>
                            <p:childTnLst>
                              <p:par>
                                <p:cTn id="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66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670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68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690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72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730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74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76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1770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790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1810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82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1830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184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186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18700"/>
                            </p:stCondLst>
                            <p:childTnLst>
                              <p:par>
                                <p:cTn id="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8800"/>
                            </p:stCondLst>
                            <p:childTnLst>
                              <p:par>
                                <p:cTn id="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20" grpId="0" animBg="1"/>
      <p:bldP spid="2" grpId="0" animBg="1"/>
      <p:bldP spid="3" grpId="0" animBg="1"/>
      <p:bldP spid="4" grpId="0" animBg="1"/>
      <p:bldP spid="25821" grpId="0" animBg="1"/>
      <p:bldP spid="5" grpId="0" animBg="1"/>
      <p:bldP spid="6" grpId="0" animBg="1"/>
      <p:bldP spid="7" grpId="0" animBg="1"/>
      <p:bldP spid="19" grpId="0" animBg="1"/>
      <p:bldP spid="19" grpId="1" animBg="1"/>
      <p:bldP spid="21" grpId="0"/>
      <p:bldP spid="21" grpId="1"/>
      <p:bldP spid="22" grpId="0" build="allAtOnce"/>
      <p:bldP spid="22" grpId="1" build="allAtOnce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3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06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-76200" y="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B­íc 1</a:t>
            </a:r>
            <a:r>
              <a:rPr lang="en-US" sz="2800">
                <a:latin typeface=".VnAvant" pitchFamily="34" charset="0"/>
              </a:rPr>
              <a:t> :</a:t>
            </a:r>
            <a:r>
              <a:rPr lang="en-US" sz="28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  <p:pic>
        <p:nvPicPr>
          <p:cNvPr id="51274" name="Picture 74" descr="tan 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713" y="1600200"/>
            <a:ext cx="3197225" cy="4572000"/>
          </a:xfrm>
          <a:prstGeom prst="rect">
            <a:avLst/>
          </a:prstGeom>
          <a:noFill/>
        </p:spPr>
      </p:pic>
      <p:graphicFrame>
        <p:nvGraphicFramePr>
          <p:cNvPr id="51565" name="Group 365"/>
          <p:cNvGraphicFramePr>
            <a:graphicFrameLocks noGrp="1"/>
          </p:cNvGraphicFramePr>
          <p:nvPr>
            <p:ph/>
          </p:nvPr>
        </p:nvGraphicFramePr>
        <p:xfrm>
          <a:off x="609600" y="1123950"/>
          <a:ext cx="3810000" cy="5270500"/>
        </p:xfrm>
        <a:graphic>
          <a:graphicData uri="http://schemas.openxmlformats.org/drawingml/2006/table">
            <a:tbl>
              <a:tblPr/>
              <a:tblGrid>
                <a:gridCol w="544513"/>
                <a:gridCol w="544512"/>
                <a:gridCol w="544513"/>
                <a:gridCol w="542925"/>
                <a:gridCol w="544512"/>
                <a:gridCol w="544513"/>
                <a:gridCol w="5445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550" name="Group 350"/>
          <p:cNvGrpSpPr>
            <a:grpSpLocks/>
          </p:cNvGrpSpPr>
          <p:nvPr/>
        </p:nvGrpSpPr>
        <p:grpSpPr bwMode="auto">
          <a:xfrm>
            <a:off x="990600" y="1066800"/>
            <a:ext cx="3352800" cy="4953000"/>
            <a:chOff x="624" y="120"/>
            <a:chExt cx="2400" cy="3732"/>
          </a:xfrm>
        </p:grpSpPr>
        <p:sp>
          <p:nvSpPr>
            <p:cNvPr id="25820" name="Oval 220"/>
            <p:cNvSpPr>
              <a:spLocks noChangeArrowheads="1"/>
            </p:cNvSpPr>
            <p:nvPr/>
          </p:nvSpPr>
          <p:spPr bwMode="auto">
            <a:xfrm>
              <a:off x="660" y="492"/>
              <a:ext cx="192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" name="Oval 220"/>
            <p:cNvSpPr>
              <a:spLocks noChangeArrowheads="1"/>
            </p:cNvSpPr>
            <p:nvPr/>
          </p:nvSpPr>
          <p:spPr bwMode="auto">
            <a:xfrm>
              <a:off x="2592" y="504"/>
              <a:ext cx="192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3" name="Oval 220"/>
            <p:cNvSpPr>
              <a:spLocks noChangeArrowheads="1"/>
            </p:cNvSpPr>
            <p:nvPr/>
          </p:nvSpPr>
          <p:spPr bwMode="auto">
            <a:xfrm>
              <a:off x="2592" y="3648"/>
              <a:ext cx="192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4" name="Oval 220"/>
            <p:cNvSpPr>
              <a:spLocks noChangeArrowheads="1"/>
            </p:cNvSpPr>
            <p:nvPr/>
          </p:nvSpPr>
          <p:spPr bwMode="auto">
            <a:xfrm>
              <a:off x="672" y="3648"/>
              <a:ext cx="192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5821" name="Line 221"/>
            <p:cNvSpPr>
              <a:spLocks noChangeShapeType="1"/>
            </p:cNvSpPr>
            <p:nvPr/>
          </p:nvSpPr>
          <p:spPr bwMode="auto">
            <a:xfrm flipV="1">
              <a:off x="768" y="576"/>
              <a:ext cx="1920" cy="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" name="Line 221"/>
            <p:cNvSpPr>
              <a:spLocks noChangeShapeType="1"/>
            </p:cNvSpPr>
            <p:nvPr/>
          </p:nvSpPr>
          <p:spPr bwMode="auto">
            <a:xfrm>
              <a:off x="2688" y="576"/>
              <a:ext cx="29" cy="32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221"/>
            <p:cNvSpPr>
              <a:spLocks noChangeShapeType="1"/>
            </p:cNvSpPr>
            <p:nvPr/>
          </p:nvSpPr>
          <p:spPr bwMode="auto">
            <a:xfrm>
              <a:off x="768" y="564"/>
              <a:ext cx="0" cy="31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221"/>
            <p:cNvSpPr>
              <a:spLocks noChangeShapeType="1"/>
            </p:cNvSpPr>
            <p:nvPr/>
          </p:nvSpPr>
          <p:spPr bwMode="auto">
            <a:xfrm>
              <a:off x="756" y="3732"/>
              <a:ext cx="1980" cy="2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25"/>
            <p:cNvSpPr>
              <a:spLocks noChangeShapeType="1"/>
            </p:cNvSpPr>
            <p:nvPr/>
          </p:nvSpPr>
          <p:spPr bwMode="auto">
            <a:xfrm>
              <a:off x="1056" y="444"/>
              <a:ext cx="1008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0" name="Line 22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41289">
              <a:off x="2715" y="1224"/>
              <a:ext cx="309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344" y="120"/>
              <a:ext cx="1152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.VnAvant" pitchFamily="34" charset="0"/>
                </a:rPr>
                <a:t>5«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1416" y="588"/>
              <a:ext cx="240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544" y="1572"/>
              <a:ext cx="288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4" y="1801"/>
              <a:ext cx="288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992" y="3731"/>
              <a:ext cx="240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273" y="3731"/>
              <a:ext cx="240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2544" y="2964"/>
              <a:ext cx="288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624" y="2964"/>
              <a:ext cx="288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 rot="-5838181">
              <a:off x="1363" y="3704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 rot="-5838181">
              <a:off x="1340" y="3696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 rot="-5838181">
              <a:off x="1323" y="3690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 rot="-5838181">
              <a:off x="1312" y="3687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 rot="-5838181">
              <a:off x="1297" y="3682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 rot="-5838181">
              <a:off x="1279" y="3675"/>
              <a:ext cx="63" cy="4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 rot="-5838181">
              <a:off x="1261" y="3669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 rot="-5838181">
              <a:off x="1245" y="3663"/>
              <a:ext cx="64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 rot="-5838181">
              <a:off x="1227" y="365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 rot="-5838181">
              <a:off x="1210" y="3649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 rot="-5838181">
              <a:off x="1191" y="3635"/>
              <a:ext cx="63" cy="4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 rot="-5838181">
              <a:off x="1169" y="3620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 rot="-5838181">
              <a:off x="1148" y="360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-5838181">
              <a:off x="1132" y="3596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 rot="-5838181">
              <a:off x="1113" y="3582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 rot="-5838181">
              <a:off x="1096" y="3565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 rot="-5838181">
              <a:off x="1076" y="354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 rot="-5838181">
              <a:off x="1059" y="3530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 rot="-5838181">
              <a:off x="1039" y="3510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 rot="-5838181">
              <a:off x="1020" y="3490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 rot="-5838181">
              <a:off x="1004" y="3472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 rot="-5838181">
              <a:off x="985" y="3449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 rot="-5838181">
              <a:off x="968" y="3426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 rot="-5838181">
              <a:off x="953" y="3404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 rot="-5838181">
              <a:off x="933" y="3378"/>
              <a:ext cx="64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rot="-5838181">
              <a:off x="914" y="3352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rot="-5838181">
              <a:off x="900" y="3327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rot="-5838181">
              <a:off x="895" y="3331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 rot="-5838181">
              <a:off x="879" y="3304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 rot="-5838181">
              <a:off x="863" y="327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 rot="-5838181">
              <a:off x="848" y="3254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 rot="-5838181">
              <a:off x="832" y="3226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rot="-5838181">
              <a:off x="819" y="319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 rot="-5838181">
              <a:off x="805" y="3172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 rot="-5838181">
              <a:off x="791" y="314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 rot="-5838181">
              <a:off x="782" y="3121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 rot="-5838181">
              <a:off x="773" y="3099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 rot="-5838181">
              <a:off x="762" y="3076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 rot="-5838181">
              <a:off x="753" y="3052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 rot="-5838181">
              <a:off x="742" y="3028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 rot="-5838181">
              <a:off x="733" y="2999"/>
              <a:ext cx="63" cy="4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8" name="Oval 207"/>
            <p:cNvSpPr>
              <a:spLocks noChangeArrowheads="1"/>
            </p:cNvSpPr>
            <p:nvPr/>
          </p:nvSpPr>
          <p:spPr bwMode="auto">
            <a:xfrm rot="10196716">
              <a:off x="2638" y="2965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9" name="Oval 208"/>
            <p:cNvSpPr>
              <a:spLocks noChangeArrowheads="1"/>
            </p:cNvSpPr>
            <p:nvPr/>
          </p:nvSpPr>
          <p:spPr bwMode="auto">
            <a:xfrm rot="10196716">
              <a:off x="2633" y="2991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" name="Oval 209"/>
            <p:cNvSpPr>
              <a:spLocks noChangeArrowheads="1"/>
            </p:cNvSpPr>
            <p:nvPr/>
          </p:nvSpPr>
          <p:spPr bwMode="auto">
            <a:xfrm rot="10196716">
              <a:off x="2629" y="3011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 rot="10196716">
              <a:off x="2627" y="3024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2" name="Oval 211"/>
            <p:cNvSpPr>
              <a:spLocks noChangeArrowheads="1"/>
            </p:cNvSpPr>
            <p:nvPr/>
          </p:nvSpPr>
          <p:spPr bwMode="auto">
            <a:xfrm rot="10196716">
              <a:off x="2624" y="304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" name="Oval 212"/>
            <p:cNvSpPr>
              <a:spLocks noChangeArrowheads="1"/>
            </p:cNvSpPr>
            <p:nvPr/>
          </p:nvSpPr>
          <p:spPr bwMode="auto">
            <a:xfrm rot="10196716">
              <a:off x="2619" y="3061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 rot="10196716">
              <a:off x="2615" y="3081"/>
              <a:ext cx="52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 rot="10196716">
              <a:off x="2612" y="3099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 rot="10196716">
              <a:off x="2608" y="312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 rot="10196716">
              <a:off x="2602" y="314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8" name="Oval 217"/>
            <p:cNvSpPr>
              <a:spLocks noChangeArrowheads="1"/>
            </p:cNvSpPr>
            <p:nvPr/>
          </p:nvSpPr>
          <p:spPr bwMode="auto">
            <a:xfrm rot="10196716">
              <a:off x="2592" y="3162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9" name="Oval 218"/>
            <p:cNvSpPr>
              <a:spLocks noChangeArrowheads="1"/>
            </p:cNvSpPr>
            <p:nvPr/>
          </p:nvSpPr>
          <p:spPr bwMode="auto">
            <a:xfrm rot="10196716">
              <a:off x="2581" y="3186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 rot="10196716">
              <a:off x="2572" y="321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 rot="10196716">
              <a:off x="2563" y="3228"/>
              <a:ext cx="51" cy="4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2" name="Oval 221"/>
            <p:cNvSpPr>
              <a:spLocks noChangeArrowheads="1"/>
            </p:cNvSpPr>
            <p:nvPr/>
          </p:nvSpPr>
          <p:spPr bwMode="auto">
            <a:xfrm rot="10196716">
              <a:off x="2553" y="325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 rot="10196716">
              <a:off x="2540" y="3271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 rot="10196716">
              <a:off x="2527" y="3293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 rot="10196716">
              <a:off x="2514" y="3313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 rot="10196716">
              <a:off x="2499" y="3336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 rot="10196716">
              <a:off x="2483" y="3358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 rot="10196716">
              <a:off x="2470" y="3377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 rot="10196716">
              <a:off x="2452" y="3399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 rot="10196716">
              <a:off x="2434" y="3419"/>
              <a:ext cx="52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 rot="10196716">
              <a:off x="2417" y="3437"/>
              <a:ext cx="51" cy="4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 rot="10196716">
              <a:off x="2398" y="346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 rot="10196716">
              <a:off x="2377" y="3483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 rot="10196716">
              <a:off x="2358" y="3499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 rot="10196716">
              <a:off x="2361" y="3505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6" name="Oval 235"/>
            <p:cNvSpPr>
              <a:spLocks noChangeArrowheads="1"/>
            </p:cNvSpPr>
            <p:nvPr/>
          </p:nvSpPr>
          <p:spPr bwMode="auto">
            <a:xfrm rot="10196716">
              <a:off x="2340" y="3524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7" name="Oval 236"/>
            <p:cNvSpPr>
              <a:spLocks noChangeArrowheads="1"/>
            </p:cNvSpPr>
            <p:nvPr/>
          </p:nvSpPr>
          <p:spPr bwMode="auto">
            <a:xfrm rot="10196716">
              <a:off x="2320" y="3543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8" name="Oval 237"/>
            <p:cNvSpPr>
              <a:spLocks noChangeArrowheads="1"/>
            </p:cNvSpPr>
            <p:nvPr/>
          </p:nvSpPr>
          <p:spPr bwMode="auto">
            <a:xfrm rot="10196716">
              <a:off x="2301" y="3561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 rot="10196716">
              <a:off x="2280" y="358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 rot="10196716">
              <a:off x="2258" y="3596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 rot="10196716">
              <a:off x="2237" y="3612"/>
              <a:ext cx="52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2" name="Oval 241"/>
            <p:cNvSpPr>
              <a:spLocks noChangeArrowheads="1"/>
            </p:cNvSpPr>
            <p:nvPr/>
          </p:nvSpPr>
          <p:spPr bwMode="auto">
            <a:xfrm rot="10196716">
              <a:off x="2218" y="3629"/>
              <a:ext cx="52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 rot="10196716">
              <a:off x="2197" y="364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 rot="10196716">
              <a:off x="2180" y="3651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5" name="Oval 244"/>
            <p:cNvSpPr>
              <a:spLocks noChangeArrowheads="1"/>
            </p:cNvSpPr>
            <p:nvPr/>
          </p:nvSpPr>
          <p:spPr bwMode="auto">
            <a:xfrm rot="10196716">
              <a:off x="2162" y="3664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6" name="Oval 245"/>
            <p:cNvSpPr>
              <a:spLocks noChangeArrowheads="1"/>
            </p:cNvSpPr>
            <p:nvPr/>
          </p:nvSpPr>
          <p:spPr bwMode="auto">
            <a:xfrm rot="10196716">
              <a:off x="2143" y="3675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7" name="Oval 246"/>
            <p:cNvSpPr>
              <a:spLocks noChangeArrowheads="1"/>
            </p:cNvSpPr>
            <p:nvPr/>
          </p:nvSpPr>
          <p:spPr bwMode="auto">
            <a:xfrm rot="10196716">
              <a:off x="2124" y="3689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8" name="Oval 247"/>
            <p:cNvSpPr>
              <a:spLocks noChangeArrowheads="1"/>
            </p:cNvSpPr>
            <p:nvPr/>
          </p:nvSpPr>
          <p:spPr bwMode="auto">
            <a:xfrm rot="10196716">
              <a:off x="2101" y="3700"/>
              <a:ext cx="51" cy="4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 rot="20974471">
              <a:off x="766" y="1735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 rot="20974471">
              <a:off x="773" y="1694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 rot="20974471">
              <a:off x="777" y="1663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 rot="20974471">
              <a:off x="780" y="1642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 rot="20974471">
              <a:off x="783" y="1615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 rot="20974471">
              <a:off x="789" y="1582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rot="20974471">
              <a:off x="794" y="1551"/>
              <a:ext cx="67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rot="20974471">
              <a:off x="798" y="1522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 rot="20974471">
              <a:off x="804" y="1490"/>
              <a:ext cx="67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 rot="20974471">
              <a:off x="812" y="1457"/>
              <a:ext cx="67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rot="20974471">
              <a:off x="824" y="1421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rot="20974471">
              <a:off x="838" y="1383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rot="20974471">
              <a:off x="849" y="1344"/>
              <a:ext cx="68" cy="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20974471">
              <a:off x="862" y="1316"/>
              <a:ext cx="67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rot="20974471">
              <a:off x="874" y="1281"/>
              <a:ext cx="68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rot="20974471">
              <a:off x="891" y="1249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rot="20974471">
              <a:off x="907" y="1213"/>
              <a:ext cx="69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rot="20974471">
              <a:off x="925" y="1181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rot="20974471">
              <a:off x="944" y="1144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rot="20974471">
              <a:off x="965" y="1109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 rot="20974471">
              <a:off x="982" y="1079"/>
              <a:ext cx="69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 rot="20974471">
              <a:off x="1006" y="1043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 rot="20974471">
              <a:off x="1029" y="1012"/>
              <a:ext cx="68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 rot="20974471">
              <a:off x="1052" y="982"/>
              <a:ext cx="67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 rot="20974471">
              <a:off x="1077" y="947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 rot="20974471">
              <a:off x="1105" y="909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 rot="20974471">
              <a:off x="1130" y="884"/>
              <a:ext cx="68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 rot="20974471">
              <a:off x="1125" y="876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 rot="20974471">
              <a:off x="1154" y="845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 rot="20974471">
              <a:off x="1179" y="815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 rot="20974471">
              <a:off x="1204" y="787"/>
              <a:ext cx="69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rot="20974471">
              <a:off x="1233" y="756"/>
              <a:ext cx="68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 rot="20974471">
              <a:off x="1262" y="731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 rot="20974471">
              <a:off x="1289" y="705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 rot="20974471">
              <a:off x="1314" y="679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 rot="20974471">
              <a:off x="1342" y="659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 rot="20974471">
              <a:off x="1365" y="643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 rot="20974471">
              <a:off x="1389" y="624"/>
              <a:ext cx="69" cy="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 rot="20974471">
              <a:off x="1414" y="604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 rot="20974471">
              <a:off x="1439" y="583"/>
              <a:ext cx="69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 rot="20974471">
              <a:off x="1469" y="566"/>
              <a:ext cx="68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2" name="Straight Connector 291"/>
            <p:cNvCxnSpPr>
              <a:cxnSpLocks noChangeShapeType="1"/>
              <a:stCxn id="248" idx="7"/>
              <a:endCxn id="208" idx="3"/>
            </p:cNvCxnSpPr>
            <p:nvPr/>
          </p:nvCxnSpPr>
          <p:spPr bwMode="auto">
            <a:xfrm rot="5400000" flipH="1" flipV="1">
              <a:off x="2008" y="3073"/>
              <a:ext cx="774" cy="566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4" name="Straight Connector 23"/>
            <p:cNvCxnSpPr/>
            <p:nvPr/>
          </p:nvCxnSpPr>
          <p:spPr>
            <a:xfrm rot="5400000">
              <a:off x="1817" y="582"/>
              <a:ext cx="206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>
              <a:spLocks noChangeArrowheads="1"/>
            </p:cNvSpPr>
            <p:nvPr/>
          </p:nvSpPr>
          <p:spPr bwMode="auto">
            <a:xfrm rot="5356051">
              <a:off x="1914" y="564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rot="5356051">
              <a:off x="1943" y="578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 rot="5356051">
              <a:off x="1964" y="587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 rot="5356051">
              <a:off x="1979" y="593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auto">
            <a:xfrm rot="5356051">
              <a:off x="1997" y="601"/>
              <a:ext cx="81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 rot="5356051">
              <a:off x="2020" y="612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 rot="5356051">
              <a:off x="2042" y="622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 rot="5356051">
              <a:off x="2062" y="632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 rot="5356051">
              <a:off x="2085" y="641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rot="5356051">
              <a:off x="2106" y="655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 rot="5356051">
              <a:off x="2129" y="675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rot="5356051">
              <a:off x="2154" y="697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 rot="5356051">
              <a:off x="2180" y="715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 rot="5356051">
              <a:off x="2198" y="733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 rot="5356051">
              <a:off x="2221" y="753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1" name="Oval 180"/>
            <p:cNvSpPr>
              <a:spLocks noChangeArrowheads="1"/>
            </p:cNvSpPr>
            <p:nvPr/>
          </p:nvSpPr>
          <p:spPr bwMode="auto">
            <a:xfrm rot="5356051">
              <a:off x="2241" y="778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auto">
            <a:xfrm rot="5356051">
              <a:off x="2264" y="802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 rot="5356051">
              <a:off x="2283" y="827"/>
              <a:ext cx="81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 rot="5356051">
              <a:off x="2306" y="855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5" name="Oval 184"/>
            <p:cNvSpPr>
              <a:spLocks noChangeArrowheads="1"/>
            </p:cNvSpPr>
            <p:nvPr/>
          </p:nvSpPr>
          <p:spPr bwMode="auto">
            <a:xfrm rot="5356051">
              <a:off x="2327" y="884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6" name="Oval 185"/>
            <p:cNvSpPr>
              <a:spLocks noChangeArrowheads="1"/>
            </p:cNvSpPr>
            <p:nvPr/>
          </p:nvSpPr>
          <p:spPr bwMode="auto">
            <a:xfrm rot="5356051">
              <a:off x="2345" y="908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 rot="5356051">
              <a:off x="2366" y="941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 rot="5356051">
              <a:off x="2384" y="972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9" name="Oval 188"/>
            <p:cNvSpPr>
              <a:spLocks noChangeArrowheads="1"/>
            </p:cNvSpPr>
            <p:nvPr/>
          </p:nvSpPr>
          <p:spPr bwMode="auto">
            <a:xfrm rot="5356051">
              <a:off x="2401" y="1003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auto">
            <a:xfrm rot="5356051">
              <a:off x="2422" y="1038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1" name="Oval 190"/>
            <p:cNvSpPr>
              <a:spLocks noChangeArrowheads="1"/>
            </p:cNvSpPr>
            <p:nvPr/>
          </p:nvSpPr>
          <p:spPr bwMode="auto">
            <a:xfrm rot="5356051">
              <a:off x="2443" y="1075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2" name="Oval 191"/>
            <p:cNvSpPr>
              <a:spLocks noChangeArrowheads="1"/>
            </p:cNvSpPr>
            <p:nvPr/>
          </p:nvSpPr>
          <p:spPr bwMode="auto">
            <a:xfrm rot="5356051">
              <a:off x="2457" y="1108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3" name="Oval 192"/>
            <p:cNvSpPr>
              <a:spLocks noChangeArrowheads="1"/>
            </p:cNvSpPr>
            <p:nvPr/>
          </p:nvSpPr>
          <p:spPr bwMode="auto">
            <a:xfrm rot="5356051">
              <a:off x="2464" y="1104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4" name="Oval 193"/>
            <p:cNvSpPr>
              <a:spLocks noChangeArrowheads="1"/>
            </p:cNvSpPr>
            <p:nvPr/>
          </p:nvSpPr>
          <p:spPr bwMode="auto">
            <a:xfrm rot="5356051">
              <a:off x="2481" y="1141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 rot="5356051">
              <a:off x="2497" y="1176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 rot="5356051">
              <a:off x="2512" y="1210"/>
              <a:ext cx="81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 rot="5356051">
              <a:off x="2529" y="1247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 rot="5356051">
              <a:off x="2541" y="1284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 rot="5356051">
              <a:off x="2555" y="1320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0" name="Oval 199"/>
            <p:cNvSpPr>
              <a:spLocks noChangeArrowheads="1"/>
            </p:cNvSpPr>
            <p:nvPr/>
          </p:nvSpPr>
          <p:spPr bwMode="auto">
            <a:xfrm rot="5356051">
              <a:off x="2569" y="1353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 rot="5356051">
              <a:off x="2577" y="1388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2" name="Oval 201"/>
            <p:cNvSpPr>
              <a:spLocks noChangeArrowheads="1"/>
            </p:cNvSpPr>
            <p:nvPr/>
          </p:nvSpPr>
          <p:spPr bwMode="auto">
            <a:xfrm rot="5356051">
              <a:off x="2585" y="1418"/>
              <a:ext cx="81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3" name="Oval 202"/>
            <p:cNvSpPr>
              <a:spLocks noChangeArrowheads="1"/>
            </p:cNvSpPr>
            <p:nvPr/>
          </p:nvSpPr>
          <p:spPr bwMode="auto">
            <a:xfrm rot="5356051">
              <a:off x="2594" y="1449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4" name="Oval 203"/>
            <p:cNvSpPr>
              <a:spLocks noChangeArrowheads="1"/>
            </p:cNvSpPr>
            <p:nvPr/>
          </p:nvSpPr>
          <p:spPr bwMode="auto">
            <a:xfrm rot="5356051">
              <a:off x="2602" y="1480"/>
              <a:ext cx="82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 rot="5356051">
              <a:off x="2613" y="1514"/>
              <a:ext cx="81" cy="5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6" name="Oval 205"/>
            <p:cNvSpPr>
              <a:spLocks noChangeArrowheads="1"/>
            </p:cNvSpPr>
            <p:nvPr/>
          </p:nvSpPr>
          <p:spPr bwMode="auto">
            <a:xfrm rot="5356051">
              <a:off x="2620" y="1551"/>
              <a:ext cx="82" cy="5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294" name="Straight Connector 293"/>
            <p:cNvCxnSpPr>
              <a:cxnSpLocks noChangeShapeType="1"/>
            </p:cNvCxnSpPr>
            <p:nvPr/>
          </p:nvCxnSpPr>
          <p:spPr bwMode="auto">
            <a:xfrm flipH="1" flipV="1">
              <a:off x="1932" y="564"/>
              <a:ext cx="745" cy="1044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98" name="Straight Connector 297"/>
            <p:cNvCxnSpPr>
              <a:cxnSpLocks noChangeShapeType="1"/>
              <a:stCxn id="39" idx="3"/>
            </p:cNvCxnSpPr>
            <p:nvPr/>
          </p:nvCxnSpPr>
          <p:spPr bwMode="auto">
            <a:xfrm flipH="1" flipV="1">
              <a:off x="768" y="2964"/>
              <a:ext cx="605" cy="767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00" name="Straight Connector 299"/>
            <p:cNvCxnSpPr>
              <a:cxnSpLocks noChangeShapeType="1"/>
              <a:stCxn id="250" idx="3"/>
              <a:endCxn id="290" idx="7"/>
            </p:cNvCxnSpPr>
            <p:nvPr/>
          </p:nvCxnSpPr>
          <p:spPr bwMode="auto">
            <a:xfrm rot="5400000" flipH="1" flipV="1">
              <a:off x="537" y="817"/>
              <a:ext cx="1230" cy="742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9900"/>
                </a:solidFill>
                <a:latin typeface=".VnAvant" pitchFamily="34" charset="0"/>
              </a:rPr>
              <a:t>B­íc 2</a:t>
            </a:r>
            <a:r>
              <a:rPr lang="en-US" smtClean="0">
                <a:latin typeface=".VnAvant" pitchFamily="34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.VnAvant" pitchFamily="34" charset="0"/>
              </a:rPr>
              <a:t>: VÏ, xÐ h×nh th©n c©y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04" name="Group 228"/>
          <p:cNvGraphicFramePr>
            <a:graphicFrameLocks noGrp="1"/>
          </p:cNvGraphicFramePr>
          <p:nvPr>
            <p:ph/>
          </p:nvPr>
        </p:nvGraphicFramePr>
        <p:xfrm>
          <a:off x="0" y="876300"/>
          <a:ext cx="9144000" cy="6896103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4803" name="Group 227"/>
          <p:cNvGrpSpPr>
            <a:grpSpLocks/>
          </p:cNvGrpSpPr>
          <p:nvPr/>
        </p:nvGrpSpPr>
        <p:grpSpPr bwMode="auto">
          <a:xfrm>
            <a:off x="228600" y="609600"/>
            <a:ext cx="5562600" cy="4743450"/>
            <a:chOff x="144" y="384"/>
            <a:chExt cx="3504" cy="2988"/>
          </a:xfrm>
        </p:grpSpPr>
        <p:grpSp>
          <p:nvGrpSpPr>
            <p:cNvPr id="24802" name="Group 226"/>
            <p:cNvGrpSpPr>
              <a:grpSpLocks/>
            </p:cNvGrpSpPr>
            <p:nvPr/>
          </p:nvGrpSpPr>
          <p:grpSpPr bwMode="auto">
            <a:xfrm>
              <a:off x="144" y="384"/>
              <a:ext cx="1440" cy="2172"/>
              <a:chOff x="144" y="384"/>
              <a:chExt cx="1440" cy="2172"/>
            </a:xfrm>
          </p:grpSpPr>
          <p:sp>
            <p:nvSpPr>
              <p:cNvPr id="25820" name="Oval 220"/>
              <p:cNvSpPr>
                <a:spLocks noChangeArrowheads="1"/>
              </p:cNvSpPr>
              <p:nvPr/>
            </p:nvSpPr>
            <p:spPr bwMode="auto">
              <a:xfrm>
                <a:off x="660" y="840"/>
                <a:ext cx="192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" name="Oval 220"/>
              <p:cNvSpPr>
                <a:spLocks noChangeArrowheads="1"/>
              </p:cNvSpPr>
              <p:nvPr/>
            </p:nvSpPr>
            <p:spPr bwMode="auto">
              <a:xfrm>
                <a:off x="1056" y="852"/>
                <a:ext cx="192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" name="Oval 220"/>
              <p:cNvSpPr>
                <a:spLocks noChangeArrowheads="1"/>
              </p:cNvSpPr>
              <p:nvPr/>
            </p:nvSpPr>
            <p:spPr bwMode="auto">
              <a:xfrm>
                <a:off x="1056" y="2412"/>
                <a:ext cx="192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5" name="Oval 220"/>
              <p:cNvSpPr>
                <a:spLocks noChangeArrowheads="1"/>
              </p:cNvSpPr>
              <p:nvPr/>
            </p:nvSpPr>
            <p:spPr bwMode="auto">
              <a:xfrm>
                <a:off x="672" y="2412"/>
                <a:ext cx="192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821" name="Line 221"/>
              <p:cNvSpPr>
                <a:spLocks noChangeShapeType="1"/>
              </p:cNvSpPr>
              <p:nvPr/>
            </p:nvSpPr>
            <p:spPr bwMode="auto">
              <a:xfrm rot="-300000">
                <a:off x="744" y="924"/>
                <a:ext cx="408" cy="3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" name="Line 221"/>
              <p:cNvSpPr>
                <a:spLocks noChangeShapeType="1"/>
              </p:cNvSpPr>
              <p:nvPr/>
            </p:nvSpPr>
            <p:spPr bwMode="auto">
              <a:xfrm rot="-240000">
                <a:off x="744" y="2510"/>
                <a:ext cx="409" cy="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" name="Line 221"/>
              <p:cNvSpPr>
                <a:spLocks noChangeShapeType="1"/>
              </p:cNvSpPr>
              <p:nvPr/>
            </p:nvSpPr>
            <p:spPr bwMode="auto">
              <a:xfrm>
                <a:off x="1152" y="924"/>
                <a:ext cx="0" cy="161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221"/>
              <p:cNvSpPr>
                <a:spLocks noChangeShapeType="1"/>
              </p:cNvSpPr>
              <p:nvPr/>
            </p:nvSpPr>
            <p:spPr bwMode="auto">
              <a:xfrm>
                <a:off x="768" y="924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216"/>
              <p:cNvSpPr>
                <a:spLocks noChangeShapeType="1"/>
              </p:cNvSpPr>
              <p:nvPr/>
            </p:nvSpPr>
            <p:spPr bwMode="auto">
              <a:xfrm>
                <a:off x="720" y="78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216"/>
              <p:cNvSpPr>
                <a:spLocks noChangeShapeType="1"/>
              </p:cNvSpPr>
              <p:nvPr/>
            </p:nvSpPr>
            <p:spPr bwMode="auto">
              <a:xfrm>
                <a:off x="624" y="1200"/>
                <a:ext cx="0" cy="816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Text Box 218"/>
              <p:cNvSpPr txBox="1">
                <a:spLocks noChangeArrowheads="1"/>
              </p:cNvSpPr>
              <p:nvPr/>
            </p:nvSpPr>
            <p:spPr bwMode="auto">
              <a:xfrm>
                <a:off x="624" y="384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9933FF"/>
                    </a:solidFill>
                    <a:latin typeface=".VnAvant" pitchFamily="34" charset="0"/>
                  </a:rPr>
                  <a:t>1 «</a:t>
                </a:r>
              </a:p>
            </p:txBody>
          </p:sp>
          <p:sp>
            <p:nvSpPr>
              <p:cNvPr id="10" name="Text Box 219"/>
              <p:cNvSpPr txBox="1">
                <a:spLocks noChangeArrowheads="1"/>
              </p:cNvSpPr>
              <p:nvPr/>
            </p:nvSpPr>
            <p:spPr bwMode="auto">
              <a:xfrm>
                <a:off x="144" y="1392"/>
                <a:ext cx="14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9933FF"/>
                    </a:solidFill>
                    <a:latin typeface=".VnAvant" pitchFamily="34" charset="0"/>
                  </a:rPr>
                  <a:t>4 «</a:t>
                </a: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440" y="432"/>
              <a:ext cx="2208" cy="2940"/>
              <a:chOff x="2286000" y="685800"/>
              <a:chExt cx="3505200" cy="4667250"/>
            </a:xfrm>
          </p:grpSpPr>
          <p:sp>
            <p:nvSpPr>
              <p:cNvPr id="24785" name="Text Box 220"/>
              <p:cNvSpPr txBox="1">
                <a:spLocks noChangeArrowheads="1"/>
              </p:cNvSpPr>
              <p:nvPr/>
            </p:nvSpPr>
            <p:spPr bwMode="auto">
              <a:xfrm>
                <a:off x="3352800" y="2152650"/>
                <a:ext cx="24384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9933FF"/>
                    </a:solidFill>
                    <a:latin typeface=".VnAvant" pitchFamily="34" charset="0"/>
                  </a:rPr>
                  <a:t>6 «</a:t>
                </a:r>
              </a:p>
            </p:txBody>
          </p:sp>
          <p:grpSp>
            <p:nvGrpSpPr>
              <p:cNvPr id="24786" name="Group 26"/>
              <p:cNvGrpSpPr>
                <a:grpSpLocks/>
              </p:cNvGrpSpPr>
              <p:nvPr/>
            </p:nvGrpSpPr>
            <p:grpSpPr bwMode="auto">
              <a:xfrm>
                <a:off x="2286000" y="685800"/>
                <a:ext cx="1295400" cy="4667250"/>
                <a:chOff x="2286000" y="685800"/>
                <a:chExt cx="1295400" cy="4667250"/>
              </a:xfrm>
            </p:grpSpPr>
            <p:sp>
              <p:nvSpPr>
                <p:cNvPr id="24787" name="Oval 220"/>
                <p:cNvSpPr>
                  <a:spLocks noChangeArrowheads="1"/>
                </p:cNvSpPr>
                <p:nvPr/>
              </p:nvSpPr>
              <p:spPr bwMode="auto">
                <a:xfrm>
                  <a:off x="2286000" y="1333500"/>
                  <a:ext cx="3048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788" name="Oval 220"/>
                <p:cNvSpPr>
                  <a:spLocks noChangeArrowheads="1"/>
                </p:cNvSpPr>
                <p:nvPr/>
              </p:nvSpPr>
              <p:spPr bwMode="auto">
                <a:xfrm>
                  <a:off x="2895600" y="1314450"/>
                  <a:ext cx="3048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789" name="Oval 220"/>
                <p:cNvSpPr>
                  <a:spLocks noChangeArrowheads="1"/>
                </p:cNvSpPr>
                <p:nvPr/>
              </p:nvSpPr>
              <p:spPr bwMode="auto">
                <a:xfrm>
                  <a:off x="2895600" y="5124450"/>
                  <a:ext cx="3048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790" name="Oval 220"/>
                <p:cNvSpPr>
                  <a:spLocks noChangeArrowheads="1"/>
                </p:cNvSpPr>
                <p:nvPr/>
              </p:nvSpPr>
              <p:spPr bwMode="auto">
                <a:xfrm>
                  <a:off x="2286000" y="5086350"/>
                  <a:ext cx="3048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791" name="Line 221"/>
                <p:cNvSpPr>
                  <a:spLocks noChangeShapeType="1"/>
                </p:cNvSpPr>
                <p:nvPr/>
              </p:nvSpPr>
              <p:spPr bwMode="auto">
                <a:xfrm>
                  <a:off x="2438400" y="1466850"/>
                  <a:ext cx="60960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92" name="Line 221"/>
                <p:cNvSpPr>
                  <a:spLocks noChangeShapeType="1"/>
                </p:cNvSpPr>
                <p:nvPr/>
              </p:nvSpPr>
              <p:spPr bwMode="auto">
                <a:xfrm>
                  <a:off x="2413686" y="5276850"/>
                  <a:ext cx="60960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93" name="Line 221"/>
                <p:cNvSpPr>
                  <a:spLocks noChangeShapeType="1"/>
                </p:cNvSpPr>
                <p:nvPr/>
              </p:nvSpPr>
              <p:spPr bwMode="auto">
                <a:xfrm>
                  <a:off x="2400299" y="1428750"/>
                  <a:ext cx="45719" cy="382905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94" name="Line 216"/>
                <p:cNvSpPr>
                  <a:spLocks noChangeShapeType="1"/>
                </p:cNvSpPr>
                <p:nvPr/>
              </p:nvSpPr>
              <p:spPr bwMode="auto">
                <a:xfrm>
                  <a:off x="2514600" y="1238250"/>
                  <a:ext cx="685800" cy="0"/>
                </a:xfrm>
                <a:prstGeom prst="line">
                  <a:avLst/>
                </a:prstGeom>
                <a:noFill/>
                <a:ln w="76200">
                  <a:solidFill>
                    <a:srgbClr val="FF6600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95" name="Line 216"/>
                <p:cNvSpPr>
                  <a:spLocks noChangeShapeType="1"/>
                </p:cNvSpPr>
                <p:nvPr/>
              </p:nvSpPr>
              <p:spPr bwMode="auto">
                <a:xfrm>
                  <a:off x="3276600" y="1885950"/>
                  <a:ext cx="0" cy="1295400"/>
                </a:xfrm>
                <a:prstGeom prst="line">
                  <a:avLst/>
                </a:prstGeom>
                <a:noFill/>
                <a:ln w="76200">
                  <a:solidFill>
                    <a:srgbClr val="FF6600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96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2362200" y="685800"/>
                  <a:ext cx="1219200" cy="579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200">
                      <a:solidFill>
                        <a:srgbClr val="9933FF"/>
                      </a:solidFill>
                      <a:latin typeface=".VnAvant" pitchFamily="34" charset="0"/>
                    </a:rPr>
                    <a:t>1 «</a:t>
                  </a:r>
                </a:p>
              </p:txBody>
            </p:sp>
            <p:sp>
              <p:nvSpPr>
                <p:cNvPr id="24797" name="Line 221"/>
                <p:cNvSpPr>
                  <a:spLocks noChangeShapeType="1"/>
                </p:cNvSpPr>
                <p:nvPr/>
              </p:nvSpPr>
              <p:spPr bwMode="auto">
                <a:xfrm>
                  <a:off x="3016592" y="1447800"/>
                  <a:ext cx="45719" cy="38536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799" name="Rectangle 2"/>
          <p:cNvSpPr>
            <a:spLocks noChangeArrowheads="1"/>
          </p:cNvSpPr>
          <p:nvPr/>
        </p:nvSpPr>
        <p:spPr bwMode="auto">
          <a:xfrm>
            <a:off x="3048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>
                <a:solidFill>
                  <a:srgbClr val="FF9900"/>
                </a:solidFill>
                <a:latin typeface=".VnAvant" pitchFamily="34" charset="0"/>
              </a:rPr>
              <a:t>B­íc 2</a:t>
            </a:r>
            <a:r>
              <a:rPr lang="en-US" sz="44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4400">
                <a:solidFill>
                  <a:srgbClr val="0000FF"/>
                </a:solidFill>
                <a:latin typeface=".VnAvant" pitchFamily="34" charset="0"/>
              </a:rPr>
              <a:t>: VÏ, xÐ h×nh th©n c©y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>
                <a:solidFill>
                  <a:srgbClr val="FF9900"/>
                </a:solidFill>
                <a:latin typeface=".VnAvant" pitchFamily="34" charset="0"/>
              </a:rPr>
              <a:t>B­íc 2</a:t>
            </a:r>
            <a:r>
              <a:rPr lang="en-US" sz="44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4400">
                <a:solidFill>
                  <a:srgbClr val="0000FF"/>
                </a:solidFill>
                <a:latin typeface=".VnAvant" pitchFamily="34" charset="0"/>
              </a:rPr>
              <a:t>: VÏ, xÐ h×nh th©n c©y</a:t>
            </a:r>
          </a:p>
        </p:txBody>
      </p:sp>
      <p:sp>
        <p:nvSpPr>
          <p:cNvPr id="25820" name="Oval 220"/>
          <p:cNvSpPr>
            <a:spLocks noChangeArrowheads="1"/>
          </p:cNvSpPr>
          <p:nvPr/>
        </p:nvSpPr>
        <p:spPr bwMode="auto">
          <a:xfrm>
            <a:off x="895350" y="160020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Oval 220"/>
          <p:cNvSpPr>
            <a:spLocks noChangeArrowheads="1"/>
          </p:cNvSpPr>
          <p:nvPr/>
        </p:nvSpPr>
        <p:spPr bwMode="auto">
          <a:xfrm>
            <a:off x="1524000" y="158115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Oval 220"/>
          <p:cNvSpPr>
            <a:spLocks noChangeArrowheads="1"/>
          </p:cNvSpPr>
          <p:nvPr/>
        </p:nvSpPr>
        <p:spPr bwMode="auto">
          <a:xfrm>
            <a:off x="1524000" y="388620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Oval 220"/>
          <p:cNvSpPr>
            <a:spLocks noChangeArrowheads="1"/>
          </p:cNvSpPr>
          <p:nvPr/>
        </p:nvSpPr>
        <p:spPr bwMode="auto">
          <a:xfrm>
            <a:off x="914400" y="3886200"/>
            <a:ext cx="3048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821" name="Line 221"/>
          <p:cNvSpPr>
            <a:spLocks noChangeShapeType="1"/>
          </p:cNvSpPr>
          <p:nvPr/>
        </p:nvSpPr>
        <p:spPr bwMode="auto">
          <a:xfrm rot="-300000">
            <a:off x="1028700" y="1695450"/>
            <a:ext cx="647700" cy="57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221"/>
          <p:cNvSpPr>
            <a:spLocks noChangeShapeType="1"/>
          </p:cNvSpPr>
          <p:nvPr/>
        </p:nvSpPr>
        <p:spPr bwMode="auto">
          <a:xfrm rot="-240000">
            <a:off x="1028700" y="3984625"/>
            <a:ext cx="649288" cy="4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221"/>
          <p:cNvSpPr>
            <a:spLocks noChangeShapeType="1"/>
          </p:cNvSpPr>
          <p:nvPr/>
        </p:nvSpPr>
        <p:spPr bwMode="auto">
          <a:xfrm>
            <a:off x="1676400" y="1695450"/>
            <a:ext cx="0" cy="2343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221"/>
          <p:cNvSpPr>
            <a:spLocks noChangeShapeType="1"/>
          </p:cNvSpPr>
          <p:nvPr/>
        </p:nvSpPr>
        <p:spPr bwMode="auto">
          <a:xfrm>
            <a:off x="1066800" y="1695450"/>
            <a:ext cx="0" cy="2266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216"/>
          <p:cNvSpPr>
            <a:spLocks noChangeShapeType="1"/>
          </p:cNvSpPr>
          <p:nvPr/>
        </p:nvSpPr>
        <p:spPr bwMode="auto">
          <a:xfrm>
            <a:off x="990600" y="1466850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216"/>
          <p:cNvSpPr>
            <a:spLocks noChangeShapeType="1"/>
          </p:cNvSpPr>
          <p:nvPr/>
        </p:nvSpPr>
        <p:spPr bwMode="auto">
          <a:xfrm>
            <a:off x="838200" y="2133600"/>
            <a:ext cx="0" cy="1295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794" name="Text Box 218"/>
          <p:cNvSpPr txBox="1">
            <a:spLocks noChangeArrowheads="1"/>
          </p:cNvSpPr>
          <p:nvPr/>
        </p:nvSpPr>
        <p:spPr bwMode="auto">
          <a:xfrm>
            <a:off x="838200" y="838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33FF"/>
                </a:solidFill>
                <a:latin typeface=".VnAvant" pitchFamily="34" charset="0"/>
              </a:rPr>
              <a:t>1 «</a:t>
            </a:r>
          </a:p>
        </p:txBody>
      </p:sp>
      <p:sp>
        <p:nvSpPr>
          <p:cNvPr id="24795" name="Text Box 219"/>
          <p:cNvSpPr txBox="1">
            <a:spLocks noChangeArrowheads="1"/>
          </p:cNvSpPr>
          <p:nvPr/>
        </p:nvSpPr>
        <p:spPr bwMode="auto">
          <a:xfrm>
            <a:off x="76200" y="24384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.VnAvant" pitchFamily="34" charset="0"/>
              </a:rPr>
              <a:t>4 «</a:t>
            </a:r>
          </a:p>
        </p:txBody>
      </p:sp>
      <p:grpSp>
        <p:nvGrpSpPr>
          <p:cNvPr id="50708" name="Group 532"/>
          <p:cNvGrpSpPr>
            <a:grpSpLocks/>
          </p:cNvGrpSpPr>
          <p:nvPr/>
        </p:nvGrpSpPr>
        <p:grpSpPr bwMode="auto">
          <a:xfrm>
            <a:off x="2266950" y="971550"/>
            <a:ext cx="3576638" cy="4248150"/>
            <a:chOff x="1428" y="564"/>
            <a:chExt cx="2253" cy="2676"/>
          </a:xfrm>
        </p:grpSpPr>
        <p:sp>
          <p:nvSpPr>
            <p:cNvPr id="50423" name="Text Box 220"/>
            <p:cNvSpPr txBox="1">
              <a:spLocks noChangeArrowheads="1"/>
            </p:cNvSpPr>
            <p:nvPr/>
          </p:nvSpPr>
          <p:spPr bwMode="auto">
            <a:xfrm>
              <a:off x="2112" y="1392"/>
              <a:ext cx="156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9933FF"/>
                  </a:solidFill>
                  <a:latin typeface=".VnAvant" pitchFamily="34" charset="0"/>
                </a:rPr>
                <a:t>6 «</a:t>
              </a:r>
            </a:p>
          </p:txBody>
        </p:sp>
        <p:grpSp>
          <p:nvGrpSpPr>
            <p:cNvPr id="50707" name="Group 531"/>
            <p:cNvGrpSpPr>
              <a:grpSpLocks/>
            </p:cNvGrpSpPr>
            <p:nvPr/>
          </p:nvGrpSpPr>
          <p:grpSpPr bwMode="auto">
            <a:xfrm>
              <a:off x="1428" y="564"/>
              <a:ext cx="834" cy="2676"/>
              <a:chOff x="1428" y="564"/>
              <a:chExt cx="834" cy="2676"/>
            </a:xfrm>
          </p:grpSpPr>
          <p:sp>
            <p:nvSpPr>
              <p:cNvPr id="50425" name="Oval 220"/>
              <p:cNvSpPr>
                <a:spLocks noChangeArrowheads="1"/>
              </p:cNvSpPr>
              <p:nvPr/>
            </p:nvSpPr>
            <p:spPr bwMode="auto">
              <a:xfrm>
                <a:off x="1428" y="970"/>
                <a:ext cx="196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426" name="Oval 220"/>
              <p:cNvSpPr>
                <a:spLocks noChangeArrowheads="1"/>
              </p:cNvSpPr>
              <p:nvPr/>
            </p:nvSpPr>
            <p:spPr bwMode="auto">
              <a:xfrm>
                <a:off x="1808" y="982"/>
                <a:ext cx="197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427" name="Oval 220"/>
              <p:cNvSpPr>
                <a:spLocks noChangeArrowheads="1"/>
              </p:cNvSpPr>
              <p:nvPr/>
            </p:nvSpPr>
            <p:spPr bwMode="auto">
              <a:xfrm>
                <a:off x="1808" y="3097"/>
                <a:ext cx="197" cy="14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428" name="Oval 220"/>
              <p:cNvSpPr>
                <a:spLocks noChangeArrowheads="1"/>
              </p:cNvSpPr>
              <p:nvPr/>
            </p:nvSpPr>
            <p:spPr bwMode="auto">
              <a:xfrm>
                <a:off x="1428" y="3096"/>
                <a:ext cx="196" cy="14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429" name="Line 221"/>
              <p:cNvSpPr>
                <a:spLocks noChangeShapeType="1"/>
              </p:cNvSpPr>
              <p:nvPr/>
            </p:nvSpPr>
            <p:spPr bwMode="auto">
              <a:xfrm>
                <a:off x="1526" y="1054"/>
                <a:ext cx="39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430" name="Line 221"/>
              <p:cNvSpPr>
                <a:spLocks noChangeShapeType="1"/>
              </p:cNvSpPr>
              <p:nvPr/>
            </p:nvSpPr>
            <p:spPr bwMode="auto">
              <a:xfrm>
                <a:off x="1488" y="3168"/>
                <a:ext cx="415" cy="1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431" name="Line 221"/>
              <p:cNvSpPr>
                <a:spLocks noChangeShapeType="1"/>
              </p:cNvSpPr>
              <p:nvPr/>
            </p:nvSpPr>
            <p:spPr bwMode="auto">
              <a:xfrm flipH="1">
                <a:off x="1488" y="1030"/>
                <a:ext cx="14" cy="213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432" name="Line 216"/>
              <p:cNvSpPr>
                <a:spLocks noChangeShapeType="1"/>
              </p:cNvSpPr>
              <p:nvPr/>
            </p:nvSpPr>
            <p:spPr bwMode="auto">
              <a:xfrm>
                <a:off x="1575" y="911"/>
                <a:ext cx="442" cy="0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433" name="Line 216"/>
              <p:cNvSpPr>
                <a:spLocks noChangeShapeType="1"/>
              </p:cNvSpPr>
              <p:nvPr/>
            </p:nvSpPr>
            <p:spPr bwMode="auto">
              <a:xfrm>
                <a:off x="2066" y="1317"/>
                <a:ext cx="0" cy="813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434" name="Text Box 221"/>
              <p:cNvSpPr txBox="1">
                <a:spLocks noChangeArrowheads="1"/>
              </p:cNvSpPr>
              <p:nvPr/>
            </p:nvSpPr>
            <p:spPr bwMode="auto">
              <a:xfrm>
                <a:off x="1477" y="564"/>
                <a:ext cx="785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9933FF"/>
                    </a:solidFill>
                    <a:latin typeface=".VnAvant" pitchFamily="34" charset="0"/>
                  </a:rPr>
                  <a:t>1 «</a:t>
                </a:r>
              </a:p>
            </p:txBody>
          </p:sp>
          <p:sp>
            <p:nvSpPr>
              <p:cNvPr id="50435" name="Line 221"/>
              <p:cNvSpPr>
                <a:spLocks noChangeShapeType="1"/>
              </p:cNvSpPr>
              <p:nvPr/>
            </p:nvSpPr>
            <p:spPr bwMode="auto">
              <a:xfrm>
                <a:off x="1920" y="1032"/>
                <a:ext cx="0" cy="216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50706" name="Group 530"/>
          <p:cNvGraphicFramePr>
            <a:graphicFrameLocks noGrp="1"/>
          </p:cNvGraphicFramePr>
          <p:nvPr>
            <p:ph sz="half" idx="2"/>
          </p:nvPr>
        </p:nvGraphicFramePr>
        <p:xfrm>
          <a:off x="381000" y="1200150"/>
          <a:ext cx="4038600" cy="4478974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713" name="Picture 537" descr="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50" y="1657350"/>
            <a:ext cx="3810000" cy="2438400"/>
          </a:xfrm>
          <a:prstGeom prst="rect">
            <a:avLst/>
          </a:prstGeom>
          <a:noFill/>
        </p:spPr>
      </p:pic>
      <p:pic>
        <p:nvPicPr>
          <p:cNvPr id="50714" name="Picture 538" descr="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657350"/>
            <a:ext cx="3810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0372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7200" y="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.VnAvant" pitchFamily="34" charset="0"/>
              </a:rPr>
              <a:t>C¸c b­íc xÐ, d¸n h×nh c©y ®¬n gi¶n</a:t>
            </a:r>
          </a:p>
        </p:txBody>
      </p:sp>
      <p:sp>
        <p:nvSpPr>
          <p:cNvPr id="54177" name="Text Box 929"/>
          <p:cNvSpPr txBox="1">
            <a:spLocks noChangeArrowheads="1"/>
          </p:cNvSpPr>
          <p:nvPr/>
        </p:nvSpPr>
        <p:spPr bwMode="auto">
          <a:xfrm>
            <a:off x="323850" y="38100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</a:t>
            </a:r>
            <a:r>
              <a:rPr lang="en-US" sz="2400" b="1">
                <a:solidFill>
                  <a:srgbClr val="FF9900"/>
                </a:solidFill>
                <a:latin typeface=".VnAvant" pitchFamily="34" charset="0"/>
              </a:rPr>
              <a:t>B­íc 1</a:t>
            </a:r>
            <a:r>
              <a:rPr lang="en-US" sz="2400">
                <a:latin typeface=".VnAvant" pitchFamily="34" charset="0"/>
              </a:rPr>
              <a:t> :</a:t>
            </a:r>
            <a:r>
              <a:rPr lang="en-US" sz="24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  <p:sp>
        <p:nvSpPr>
          <p:cNvPr id="54178" name="Rectangle 2"/>
          <p:cNvSpPr>
            <a:spLocks noChangeArrowheads="1"/>
          </p:cNvSpPr>
          <p:nvPr/>
        </p:nvSpPr>
        <p:spPr bwMode="auto">
          <a:xfrm>
            <a:off x="-1295400" y="3867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FF9900"/>
                </a:solidFill>
                <a:latin typeface=".VnAvant" pitchFamily="34" charset="0"/>
              </a:rPr>
              <a:t>B­íc 2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.VnAvant" pitchFamily="34" charset="0"/>
              </a:rPr>
              <a:t>: VÏ, xÐ h×nh th©n c©y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105025" y="3243263"/>
            <a:ext cx="136525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105025" y="3694113"/>
            <a:ext cx="136525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20" name="Oval 220"/>
          <p:cNvSpPr>
            <a:spLocks noChangeArrowheads="1"/>
          </p:cNvSpPr>
          <p:nvPr/>
        </p:nvSpPr>
        <p:spPr bwMode="auto">
          <a:xfrm>
            <a:off x="2122488" y="2735263"/>
            <a:ext cx="90487" cy="555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Oval 220"/>
          <p:cNvSpPr>
            <a:spLocks noChangeArrowheads="1"/>
          </p:cNvSpPr>
          <p:nvPr/>
        </p:nvSpPr>
        <p:spPr bwMode="auto">
          <a:xfrm>
            <a:off x="3040063" y="2740025"/>
            <a:ext cx="9048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Oval 220"/>
          <p:cNvSpPr>
            <a:spLocks noChangeArrowheads="1"/>
          </p:cNvSpPr>
          <p:nvPr/>
        </p:nvSpPr>
        <p:spPr bwMode="auto">
          <a:xfrm>
            <a:off x="3040063" y="3959225"/>
            <a:ext cx="90487" cy="555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Oval 220"/>
          <p:cNvSpPr>
            <a:spLocks noChangeArrowheads="1"/>
          </p:cNvSpPr>
          <p:nvPr/>
        </p:nvSpPr>
        <p:spPr bwMode="auto">
          <a:xfrm>
            <a:off x="2127250" y="3959225"/>
            <a:ext cx="92075" cy="555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64354" name="Group 1890"/>
          <p:cNvGrpSpPr>
            <a:grpSpLocks/>
          </p:cNvGrpSpPr>
          <p:nvPr/>
        </p:nvGrpSpPr>
        <p:grpSpPr bwMode="auto">
          <a:xfrm>
            <a:off x="2173288" y="2400300"/>
            <a:ext cx="1570037" cy="377825"/>
            <a:chOff x="1369" y="1512"/>
            <a:chExt cx="989" cy="238"/>
          </a:xfrm>
        </p:grpSpPr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1530" y="1512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.VnAvant" pitchFamily="34" charset="0"/>
                </a:rPr>
                <a:t>5«</a:t>
              </a:r>
            </a:p>
          </p:txBody>
        </p:sp>
        <p:sp>
          <p:nvSpPr>
            <p:cNvPr id="10" name="Line 221"/>
            <p:cNvSpPr>
              <a:spLocks noChangeShapeType="1"/>
            </p:cNvSpPr>
            <p:nvPr/>
          </p:nvSpPr>
          <p:spPr bwMode="auto">
            <a:xfrm flipV="1">
              <a:off x="1369" y="1744"/>
              <a:ext cx="574" cy="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" name="Line 221"/>
          <p:cNvSpPr>
            <a:spLocks noChangeShapeType="1"/>
          </p:cNvSpPr>
          <p:nvPr/>
        </p:nvSpPr>
        <p:spPr bwMode="auto">
          <a:xfrm>
            <a:off x="3084513" y="2768600"/>
            <a:ext cx="14287" cy="1241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221"/>
          <p:cNvSpPr>
            <a:spLocks noChangeShapeType="1"/>
          </p:cNvSpPr>
          <p:nvPr/>
        </p:nvSpPr>
        <p:spPr bwMode="auto">
          <a:xfrm>
            <a:off x="2173288" y="2763838"/>
            <a:ext cx="0" cy="12334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221"/>
          <p:cNvSpPr>
            <a:spLocks noChangeShapeType="1"/>
          </p:cNvSpPr>
          <p:nvPr/>
        </p:nvSpPr>
        <p:spPr bwMode="auto">
          <a:xfrm>
            <a:off x="2166938" y="3990975"/>
            <a:ext cx="941387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225"/>
          <p:cNvSpPr>
            <a:spLocks noChangeShapeType="1"/>
          </p:cNvSpPr>
          <p:nvPr/>
        </p:nvSpPr>
        <p:spPr bwMode="auto">
          <a:xfrm flipV="1">
            <a:off x="2487613" y="2687638"/>
            <a:ext cx="328612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" name="Line 22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1289">
            <a:off x="3148013" y="3044825"/>
            <a:ext cx="146050" cy="320675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2491582" y="2772569"/>
            <a:ext cx="93662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016250" y="3154363"/>
            <a:ext cx="136525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766219" y="3991769"/>
            <a:ext cx="92075" cy="1587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424112" y="3992563"/>
            <a:ext cx="92075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3016250" y="3694113"/>
            <a:ext cx="136525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rrowheads="1"/>
          </p:cNvSpPr>
          <p:nvPr/>
        </p:nvSpPr>
        <p:spPr bwMode="auto">
          <a:xfrm rot="-5838181">
            <a:off x="2459038" y="3979863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-5838181">
            <a:off x="2447926" y="3975100"/>
            <a:ext cx="23812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-5838181">
            <a:off x="2439987" y="3973513"/>
            <a:ext cx="23813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-5838181">
            <a:off x="2435226" y="3971925"/>
            <a:ext cx="23812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-5838181">
            <a:off x="2428081" y="3971132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 rot="-5838181">
            <a:off x="2420143" y="3967957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-5838181">
            <a:off x="2410619" y="3964781"/>
            <a:ext cx="25400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-5838181">
            <a:off x="2402682" y="3963194"/>
            <a:ext cx="25400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rot="-5838181">
            <a:off x="2394743" y="3961607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rot="-5838181">
            <a:off x="2386806" y="3958432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 rot="-5838181">
            <a:off x="2376488" y="395287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 rot="-5838181">
            <a:off x="2366963" y="394652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 rot="-5838181">
            <a:off x="2356643" y="3942557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 rot="-5838181">
            <a:off x="2349501" y="3937000"/>
            <a:ext cx="23812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 rot="-5838181">
            <a:off x="2339182" y="3931444"/>
            <a:ext cx="25400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 rot="-5838181">
            <a:off x="2331244" y="3925094"/>
            <a:ext cx="25400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 rot="-5838181">
            <a:off x="2322513" y="3919538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 rot="-5838181">
            <a:off x="2315369" y="3912394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 rot="-5838181">
            <a:off x="2305843" y="3904457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 rot="-5838181">
            <a:off x="2295525" y="3897313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 rot="-5838181">
            <a:off x="2288382" y="3890169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 rot="-5838181">
            <a:off x="2279651" y="3879850"/>
            <a:ext cx="23812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 rot="-5838181">
            <a:off x="2270125" y="3871913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 rot="-5838181">
            <a:off x="2263775" y="386397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 rot="-5838181">
            <a:off x="2253457" y="3852069"/>
            <a:ext cx="25400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 rot="-5838181">
            <a:off x="2246313" y="3841750"/>
            <a:ext cx="23812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 rot="-5838181">
            <a:off x="2239169" y="3833019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 rot="-5838181">
            <a:off x="2237581" y="3834607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 rot="-5838181">
            <a:off x="2228850" y="3824288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 rot="-5838181">
            <a:off x="2222501" y="3813175"/>
            <a:ext cx="23812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 rot="-5838181">
            <a:off x="2213769" y="3804444"/>
            <a:ext cx="25400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 rot="-5838181">
            <a:off x="2206626" y="3794125"/>
            <a:ext cx="23812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 rot="-5838181">
            <a:off x="2201068" y="3783807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 rot="-5838181">
            <a:off x="2193132" y="3772694"/>
            <a:ext cx="25400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 rot="-5838181">
            <a:off x="2186782" y="3763169"/>
            <a:ext cx="25400" cy="2063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 rot="-5838181">
            <a:off x="2182813" y="3752850"/>
            <a:ext cx="23812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 rot="-5838181">
            <a:off x="2178050" y="3744913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 rot="-5838181">
            <a:off x="2174081" y="3736182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 rot="-5838181">
            <a:off x="2170112" y="3725863"/>
            <a:ext cx="23813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 rot="-5838181">
            <a:off x="2163763" y="371792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 rot="-5838181">
            <a:off x="2160588" y="3705225"/>
            <a:ext cx="23812" cy="2063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8" name="Oval 207"/>
          <p:cNvSpPr>
            <a:spLocks noChangeArrowheads="1"/>
          </p:cNvSpPr>
          <p:nvPr/>
        </p:nvSpPr>
        <p:spPr bwMode="auto">
          <a:xfrm rot="10196716">
            <a:off x="3060700" y="3694113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9" name="Oval 208"/>
          <p:cNvSpPr>
            <a:spLocks noChangeArrowheads="1"/>
          </p:cNvSpPr>
          <p:nvPr/>
        </p:nvSpPr>
        <p:spPr bwMode="auto">
          <a:xfrm rot="10196716">
            <a:off x="3059113" y="3705225"/>
            <a:ext cx="25400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0" name="Oval 209"/>
          <p:cNvSpPr>
            <a:spLocks noChangeArrowheads="1"/>
          </p:cNvSpPr>
          <p:nvPr/>
        </p:nvSpPr>
        <p:spPr bwMode="auto">
          <a:xfrm rot="10196716">
            <a:off x="3057525" y="3713163"/>
            <a:ext cx="23813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1" name="Oval 210"/>
          <p:cNvSpPr>
            <a:spLocks noChangeArrowheads="1"/>
          </p:cNvSpPr>
          <p:nvPr/>
        </p:nvSpPr>
        <p:spPr bwMode="auto">
          <a:xfrm rot="10196716">
            <a:off x="3055938" y="371792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2" name="Oval 211"/>
          <p:cNvSpPr>
            <a:spLocks noChangeArrowheads="1"/>
          </p:cNvSpPr>
          <p:nvPr/>
        </p:nvSpPr>
        <p:spPr bwMode="auto">
          <a:xfrm rot="10196716">
            <a:off x="3055938" y="3722688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3" name="Oval 212"/>
          <p:cNvSpPr>
            <a:spLocks noChangeArrowheads="1"/>
          </p:cNvSpPr>
          <p:nvPr/>
        </p:nvSpPr>
        <p:spPr bwMode="auto">
          <a:xfrm rot="10196716">
            <a:off x="3051175" y="3732213"/>
            <a:ext cx="25400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4" name="Oval 213"/>
          <p:cNvSpPr>
            <a:spLocks noChangeArrowheads="1"/>
          </p:cNvSpPr>
          <p:nvPr/>
        </p:nvSpPr>
        <p:spPr bwMode="auto">
          <a:xfrm rot="10196716">
            <a:off x="3051175" y="3740150"/>
            <a:ext cx="23813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" name="Oval 214"/>
          <p:cNvSpPr>
            <a:spLocks noChangeArrowheads="1"/>
          </p:cNvSpPr>
          <p:nvPr/>
        </p:nvSpPr>
        <p:spPr bwMode="auto">
          <a:xfrm rot="10196716">
            <a:off x="3049588" y="3746500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6" name="Oval 215"/>
          <p:cNvSpPr>
            <a:spLocks noChangeArrowheads="1"/>
          </p:cNvSpPr>
          <p:nvPr/>
        </p:nvSpPr>
        <p:spPr bwMode="auto">
          <a:xfrm rot="10196716">
            <a:off x="3048000" y="3754438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7" name="Oval 216"/>
          <p:cNvSpPr>
            <a:spLocks noChangeArrowheads="1"/>
          </p:cNvSpPr>
          <p:nvPr/>
        </p:nvSpPr>
        <p:spPr bwMode="auto">
          <a:xfrm rot="10196716">
            <a:off x="3043238" y="376237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8" name="Oval 217"/>
          <p:cNvSpPr>
            <a:spLocks noChangeArrowheads="1"/>
          </p:cNvSpPr>
          <p:nvPr/>
        </p:nvSpPr>
        <p:spPr bwMode="auto">
          <a:xfrm rot="10196716">
            <a:off x="3040063" y="3770313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9" name="Oval 218"/>
          <p:cNvSpPr>
            <a:spLocks noChangeArrowheads="1"/>
          </p:cNvSpPr>
          <p:nvPr/>
        </p:nvSpPr>
        <p:spPr bwMode="auto">
          <a:xfrm rot="10196716">
            <a:off x="3035300" y="3779838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0" name="Oval 219"/>
          <p:cNvSpPr>
            <a:spLocks noChangeArrowheads="1"/>
          </p:cNvSpPr>
          <p:nvPr/>
        </p:nvSpPr>
        <p:spPr bwMode="auto">
          <a:xfrm rot="10196716">
            <a:off x="3030538" y="3789363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1" name="Oval 220"/>
          <p:cNvSpPr>
            <a:spLocks noChangeArrowheads="1"/>
          </p:cNvSpPr>
          <p:nvPr/>
        </p:nvSpPr>
        <p:spPr bwMode="auto">
          <a:xfrm rot="10196716">
            <a:off x="3025775" y="3795713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2" name="Oval 221"/>
          <p:cNvSpPr>
            <a:spLocks noChangeArrowheads="1"/>
          </p:cNvSpPr>
          <p:nvPr/>
        </p:nvSpPr>
        <p:spPr bwMode="auto">
          <a:xfrm rot="10196716">
            <a:off x="3021013" y="3805238"/>
            <a:ext cx="23812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3" name="Oval 222"/>
          <p:cNvSpPr>
            <a:spLocks noChangeArrowheads="1"/>
          </p:cNvSpPr>
          <p:nvPr/>
        </p:nvSpPr>
        <p:spPr bwMode="auto">
          <a:xfrm rot="10196716">
            <a:off x="3014663" y="381317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4" name="Oval 223"/>
          <p:cNvSpPr>
            <a:spLocks noChangeArrowheads="1"/>
          </p:cNvSpPr>
          <p:nvPr/>
        </p:nvSpPr>
        <p:spPr bwMode="auto">
          <a:xfrm rot="10196716">
            <a:off x="3008313" y="3821113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" name="Oval 224"/>
          <p:cNvSpPr>
            <a:spLocks noChangeArrowheads="1"/>
          </p:cNvSpPr>
          <p:nvPr/>
        </p:nvSpPr>
        <p:spPr bwMode="auto">
          <a:xfrm rot="10196716">
            <a:off x="3003550" y="3829050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6" name="Oval 225"/>
          <p:cNvSpPr>
            <a:spLocks noChangeArrowheads="1"/>
          </p:cNvSpPr>
          <p:nvPr/>
        </p:nvSpPr>
        <p:spPr bwMode="auto">
          <a:xfrm rot="10196716">
            <a:off x="2995613" y="383857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7" name="Oval 226"/>
          <p:cNvSpPr>
            <a:spLocks noChangeArrowheads="1"/>
          </p:cNvSpPr>
          <p:nvPr/>
        </p:nvSpPr>
        <p:spPr bwMode="auto">
          <a:xfrm rot="10196716">
            <a:off x="2987675" y="3846513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8" name="Oval 227"/>
          <p:cNvSpPr>
            <a:spLocks noChangeArrowheads="1"/>
          </p:cNvSpPr>
          <p:nvPr/>
        </p:nvSpPr>
        <p:spPr bwMode="auto">
          <a:xfrm rot="10196716">
            <a:off x="2981325" y="3854450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9" name="Oval 228"/>
          <p:cNvSpPr>
            <a:spLocks noChangeArrowheads="1"/>
          </p:cNvSpPr>
          <p:nvPr/>
        </p:nvSpPr>
        <p:spPr bwMode="auto">
          <a:xfrm rot="10196716">
            <a:off x="2973388" y="3862388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0" name="Oval 229"/>
          <p:cNvSpPr>
            <a:spLocks noChangeArrowheads="1"/>
          </p:cNvSpPr>
          <p:nvPr/>
        </p:nvSpPr>
        <p:spPr bwMode="auto">
          <a:xfrm rot="10196716">
            <a:off x="2963863" y="387032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1" name="Oval 230"/>
          <p:cNvSpPr>
            <a:spLocks noChangeArrowheads="1"/>
          </p:cNvSpPr>
          <p:nvPr/>
        </p:nvSpPr>
        <p:spPr bwMode="auto">
          <a:xfrm rot="10196716">
            <a:off x="2955925" y="3876675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2" name="Oval 231"/>
          <p:cNvSpPr>
            <a:spLocks noChangeArrowheads="1"/>
          </p:cNvSpPr>
          <p:nvPr/>
        </p:nvSpPr>
        <p:spPr bwMode="auto">
          <a:xfrm rot="10196716">
            <a:off x="2946400" y="3886200"/>
            <a:ext cx="25400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3" name="Oval 232"/>
          <p:cNvSpPr>
            <a:spLocks noChangeArrowheads="1"/>
          </p:cNvSpPr>
          <p:nvPr/>
        </p:nvSpPr>
        <p:spPr bwMode="auto">
          <a:xfrm rot="10196716">
            <a:off x="2938463" y="389572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4" name="Oval 233"/>
          <p:cNvSpPr>
            <a:spLocks noChangeArrowheads="1"/>
          </p:cNvSpPr>
          <p:nvPr/>
        </p:nvSpPr>
        <p:spPr bwMode="auto">
          <a:xfrm rot="10196716">
            <a:off x="2928938" y="390207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5" name="Oval 234"/>
          <p:cNvSpPr>
            <a:spLocks noChangeArrowheads="1"/>
          </p:cNvSpPr>
          <p:nvPr/>
        </p:nvSpPr>
        <p:spPr bwMode="auto">
          <a:xfrm rot="10196716">
            <a:off x="2930525" y="3903663"/>
            <a:ext cx="23813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" name="Oval 235"/>
          <p:cNvSpPr>
            <a:spLocks noChangeArrowheads="1"/>
          </p:cNvSpPr>
          <p:nvPr/>
        </p:nvSpPr>
        <p:spPr bwMode="auto">
          <a:xfrm rot="10196716">
            <a:off x="2919413" y="3911600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7" name="Oval 236"/>
          <p:cNvSpPr>
            <a:spLocks noChangeArrowheads="1"/>
          </p:cNvSpPr>
          <p:nvPr/>
        </p:nvSpPr>
        <p:spPr bwMode="auto">
          <a:xfrm rot="10196716">
            <a:off x="2909888" y="3919538"/>
            <a:ext cx="25400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8" name="Oval 237"/>
          <p:cNvSpPr>
            <a:spLocks noChangeArrowheads="1"/>
          </p:cNvSpPr>
          <p:nvPr/>
        </p:nvSpPr>
        <p:spPr bwMode="auto">
          <a:xfrm rot="10196716">
            <a:off x="2901950" y="3925888"/>
            <a:ext cx="23813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9" name="Oval 238"/>
          <p:cNvSpPr>
            <a:spLocks noChangeArrowheads="1"/>
          </p:cNvSpPr>
          <p:nvPr/>
        </p:nvSpPr>
        <p:spPr bwMode="auto">
          <a:xfrm rot="10196716">
            <a:off x="2890838" y="393382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0" name="Oval 239"/>
          <p:cNvSpPr>
            <a:spLocks noChangeArrowheads="1"/>
          </p:cNvSpPr>
          <p:nvPr/>
        </p:nvSpPr>
        <p:spPr bwMode="auto">
          <a:xfrm rot="10196716">
            <a:off x="2881313" y="394017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1" name="Oval 240"/>
          <p:cNvSpPr>
            <a:spLocks noChangeArrowheads="1"/>
          </p:cNvSpPr>
          <p:nvPr/>
        </p:nvSpPr>
        <p:spPr bwMode="auto">
          <a:xfrm rot="10196716">
            <a:off x="2870200" y="3946525"/>
            <a:ext cx="25400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2" name="Oval 241"/>
          <p:cNvSpPr>
            <a:spLocks noChangeArrowheads="1"/>
          </p:cNvSpPr>
          <p:nvPr/>
        </p:nvSpPr>
        <p:spPr bwMode="auto">
          <a:xfrm rot="10196716">
            <a:off x="2862263" y="3952875"/>
            <a:ext cx="23812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3" name="Oval 242"/>
          <p:cNvSpPr>
            <a:spLocks noChangeArrowheads="1"/>
          </p:cNvSpPr>
          <p:nvPr/>
        </p:nvSpPr>
        <p:spPr bwMode="auto">
          <a:xfrm rot="10196716">
            <a:off x="2852738" y="3956050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4" name="Oval 243"/>
          <p:cNvSpPr>
            <a:spLocks noChangeArrowheads="1"/>
          </p:cNvSpPr>
          <p:nvPr/>
        </p:nvSpPr>
        <p:spPr bwMode="auto">
          <a:xfrm rot="10196716">
            <a:off x="2843213" y="3960813"/>
            <a:ext cx="25400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" name="Oval 244"/>
          <p:cNvSpPr>
            <a:spLocks noChangeArrowheads="1"/>
          </p:cNvSpPr>
          <p:nvPr/>
        </p:nvSpPr>
        <p:spPr bwMode="auto">
          <a:xfrm rot="10196716">
            <a:off x="2835275" y="3965575"/>
            <a:ext cx="23813" cy="17463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" name="Oval 245"/>
          <p:cNvSpPr>
            <a:spLocks noChangeArrowheads="1"/>
          </p:cNvSpPr>
          <p:nvPr/>
        </p:nvSpPr>
        <p:spPr bwMode="auto">
          <a:xfrm rot="10196716">
            <a:off x="2825750" y="3970338"/>
            <a:ext cx="23813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7" name="Oval 246"/>
          <p:cNvSpPr>
            <a:spLocks noChangeArrowheads="1"/>
          </p:cNvSpPr>
          <p:nvPr/>
        </p:nvSpPr>
        <p:spPr bwMode="auto">
          <a:xfrm rot="10196716">
            <a:off x="2817813" y="3975100"/>
            <a:ext cx="23812" cy="1905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8" name="Oval 247"/>
          <p:cNvSpPr>
            <a:spLocks noChangeArrowheads="1"/>
          </p:cNvSpPr>
          <p:nvPr/>
        </p:nvSpPr>
        <p:spPr bwMode="auto">
          <a:xfrm rot="10196716">
            <a:off x="2806700" y="3979863"/>
            <a:ext cx="23813" cy="17462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0" name="Oval 249"/>
          <p:cNvSpPr/>
          <p:nvPr/>
        </p:nvSpPr>
        <p:spPr>
          <a:xfrm rot="20974471">
            <a:off x="2171700" y="3217863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1" name="Oval 250"/>
          <p:cNvSpPr/>
          <p:nvPr/>
        </p:nvSpPr>
        <p:spPr>
          <a:xfrm rot="20974471">
            <a:off x="2176463" y="3201988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Oval 251"/>
          <p:cNvSpPr/>
          <p:nvPr/>
        </p:nvSpPr>
        <p:spPr>
          <a:xfrm rot="20974471">
            <a:off x="2178050" y="3190875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3" name="Oval 252"/>
          <p:cNvSpPr/>
          <p:nvPr/>
        </p:nvSpPr>
        <p:spPr>
          <a:xfrm rot="20974471">
            <a:off x="2179638" y="3181350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Oval 253"/>
          <p:cNvSpPr/>
          <p:nvPr/>
        </p:nvSpPr>
        <p:spPr>
          <a:xfrm rot="20974471">
            <a:off x="2179638" y="3171825"/>
            <a:ext cx="33337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5" name="Oval 254"/>
          <p:cNvSpPr/>
          <p:nvPr/>
        </p:nvSpPr>
        <p:spPr>
          <a:xfrm rot="20974471">
            <a:off x="2184400" y="3159125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Oval 255"/>
          <p:cNvSpPr/>
          <p:nvPr/>
        </p:nvSpPr>
        <p:spPr>
          <a:xfrm rot="20974471">
            <a:off x="2185988" y="3146425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7" name="Oval 256"/>
          <p:cNvSpPr/>
          <p:nvPr/>
        </p:nvSpPr>
        <p:spPr>
          <a:xfrm rot="20974471">
            <a:off x="2187575" y="3135313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" name="Oval 257"/>
          <p:cNvSpPr/>
          <p:nvPr/>
        </p:nvSpPr>
        <p:spPr>
          <a:xfrm rot="20974471">
            <a:off x="2190750" y="3122613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" name="Oval 258"/>
          <p:cNvSpPr/>
          <p:nvPr/>
        </p:nvSpPr>
        <p:spPr>
          <a:xfrm rot="20974471">
            <a:off x="2193925" y="3109913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" name="Oval 259"/>
          <p:cNvSpPr/>
          <p:nvPr/>
        </p:nvSpPr>
        <p:spPr>
          <a:xfrm rot="20974471">
            <a:off x="2200275" y="3097213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1" name="Oval 260"/>
          <p:cNvSpPr/>
          <p:nvPr/>
        </p:nvSpPr>
        <p:spPr>
          <a:xfrm rot="20974471">
            <a:off x="2206625" y="3081338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" name="Oval 261"/>
          <p:cNvSpPr/>
          <p:nvPr/>
        </p:nvSpPr>
        <p:spPr>
          <a:xfrm rot="20974471">
            <a:off x="2211388" y="3065463"/>
            <a:ext cx="33337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3" name="Oval 262"/>
          <p:cNvSpPr/>
          <p:nvPr/>
        </p:nvSpPr>
        <p:spPr>
          <a:xfrm rot="20974471">
            <a:off x="2217738" y="3054350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4" name="Oval 263"/>
          <p:cNvSpPr/>
          <p:nvPr/>
        </p:nvSpPr>
        <p:spPr>
          <a:xfrm rot="20974471">
            <a:off x="2224088" y="3041650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5" name="Oval 264"/>
          <p:cNvSpPr/>
          <p:nvPr/>
        </p:nvSpPr>
        <p:spPr>
          <a:xfrm rot="20974471">
            <a:off x="2232025" y="3028950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" name="Oval 265"/>
          <p:cNvSpPr/>
          <p:nvPr/>
        </p:nvSpPr>
        <p:spPr>
          <a:xfrm rot="20974471">
            <a:off x="2239963" y="3014663"/>
            <a:ext cx="33337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7" name="Oval 266"/>
          <p:cNvSpPr/>
          <p:nvPr/>
        </p:nvSpPr>
        <p:spPr>
          <a:xfrm rot="20974471">
            <a:off x="2247900" y="3003550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8" name="Oval 267"/>
          <p:cNvSpPr/>
          <p:nvPr/>
        </p:nvSpPr>
        <p:spPr>
          <a:xfrm rot="20974471">
            <a:off x="2257425" y="2987675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9" name="Oval 268"/>
          <p:cNvSpPr/>
          <p:nvPr/>
        </p:nvSpPr>
        <p:spPr>
          <a:xfrm rot="20974471">
            <a:off x="2266950" y="2974975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0" name="Oval 269"/>
          <p:cNvSpPr/>
          <p:nvPr/>
        </p:nvSpPr>
        <p:spPr>
          <a:xfrm rot="20974471">
            <a:off x="2274888" y="2963863"/>
            <a:ext cx="33337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1" name="Oval 270"/>
          <p:cNvSpPr/>
          <p:nvPr/>
        </p:nvSpPr>
        <p:spPr>
          <a:xfrm rot="20974471">
            <a:off x="2286000" y="2949575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2" name="Oval 271"/>
          <p:cNvSpPr/>
          <p:nvPr/>
        </p:nvSpPr>
        <p:spPr>
          <a:xfrm rot="20974471">
            <a:off x="2297113" y="2936875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3" name="Oval 272"/>
          <p:cNvSpPr/>
          <p:nvPr/>
        </p:nvSpPr>
        <p:spPr>
          <a:xfrm rot="20974471">
            <a:off x="2308225" y="2925763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4" name="Oval 273"/>
          <p:cNvSpPr/>
          <p:nvPr/>
        </p:nvSpPr>
        <p:spPr>
          <a:xfrm rot="20974471">
            <a:off x="2320925" y="2911475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5" name="Oval 274"/>
          <p:cNvSpPr/>
          <p:nvPr/>
        </p:nvSpPr>
        <p:spPr>
          <a:xfrm rot="20974471">
            <a:off x="2333625" y="2897188"/>
            <a:ext cx="31750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" name="Oval 275"/>
          <p:cNvSpPr/>
          <p:nvPr/>
        </p:nvSpPr>
        <p:spPr>
          <a:xfrm rot="20974471">
            <a:off x="2344738" y="2887663"/>
            <a:ext cx="33337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" name="Oval 276"/>
          <p:cNvSpPr/>
          <p:nvPr/>
        </p:nvSpPr>
        <p:spPr>
          <a:xfrm rot="20974471">
            <a:off x="2343150" y="2884488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Oval 277"/>
          <p:cNvSpPr/>
          <p:nvPr/>
        </p:nvSpPr>
        <p:spPr>
          <a:xfrm rot="20974471">
            <a:off x="2355850" y="2871788"/>
            <a:ext cx="33338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" name="Oval 278"/>
          <p:cNvSpPr/>
          <p:nvPr/>
        </p:nvSpPr>
        <p:spPr>
          <a:xfrm rot="20974471">
            <a:off x="2368550" y="2860675"/>
            <a:ext cx="33338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" name="Oval 279"/>
          <p:cNvSpPr/>
          <p:nvPr/>
        </p:nvSpPr>
        <p:spPr>
          <a:xfrm rot="20974471">
            <a:off x="2381250" y="2849563"/>
            <a:ext cx="31750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1" name="Oval 280"/>
          <p:cNvSpPr/>
          <p:nvPr/>
        </p:nvSpPr>
        <p:spPr>
          <a:xfrm rot="20974471">
            <a:off x="2393950" y="2838450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2" name="Oval 281"/>
          <p:cNvSpPr/>
          <p:nvPr/>
        </p:nvSpPr>
        <p:spPr>
          <a:xfrm rot="20974471">
            <a:off x="2408238" y="2827338"/>
            <a:ext cx="31750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3" name="Oval 282"/>
          <p:cNvSpPr/>
          <p:nvPr/>
        </p:nvSpPr>
        <p:spPr>
          <a:xfrm rot="20974471">
            <a:off x="2420938" y="2817813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4" name="Oval 283"/>
          <p:cNvSpPr/>
          <p:nvPr/>
        </p:nvSpPr>
        <p:spPr>
          <a:xfrm rot="20974471">
            <a:off x="2433638" y="2808288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5" name="Oval 284"/>
          <p:cNvSpPr/>
          <p:nvPr/>
        </p:nvSpPr>
        <p:spPr>
          <a:xfrm rot="20974471">
            <a:off x="2446338" y="2800350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" name="Oval 285"/>
          <p:cNvSpPr/>
          <p:nvPr/>
        </p:nvSpPr>
        <p:spPr>
          <a:xfrm rot="20974471">
            <a:off x="2457450" y="2794000"/>
            <a:ext cx="31750" cy="30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" name="Oval 286"/>
          <p:cNvSpPr/>
          <p:nvPr/>
        </p:nvSpPr>
        <p:spPr>
          <a:xfrm rot="20974471">
            <a:off x="2468563" y="2786063"/>
            <a:ext cx="33337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8" name="Oval 287"/>
          <p:cNvSpPr/>
          <p:nvPr/>
        </p:nvSpPr>
        <p:spPr>
          <a:xfrm rot="20974471">
            <a:off x="2479675" y="2779713"/>
            <a:ext cx="33338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" name="Oval 288"/>
          <p:cNvSpPr/>
          <p:nvPr/>
        </p:nvSpPr>
        <p:spPr>
          <a:xfrm rot="20974471">
            <a:off x="2492375" y="2771775"/>
            <a:ext cx="31750" cy="28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" name="Oval 289"/>
          <p:cNvSpPr/>
          <p:nvPr/>
        </p:nvSpPr>
        <p:spPr>
          <a:xfrm rot="20974471">
            <a:off x="2506663" y="2763838"/>
            <a:ext cx="31750" cy="30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2" name="Straight Connector 291"/>
          <p:cNvCxnSpPr>
            <a:cxnSpLocks noChangeShapeType="1"/>
            <a:stCxn id="248" idx="7"/>
            <a:endCxn id="208" idx="3"/>
          </p:cNvCxnSpPr>
          <p:nvPr/>
        </p:nvCxnSpPr>
        <p:spPr bwMode="auto">
          <a:xfrm rot="5400000" flipH="1" flipV="1">
            <a:off x="2795588" y="3711575"/>
            <a:ext cx="300038" cy="268287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>
          <a:xfrm rot="5400000">
            <a:off x="2680493" y="2770982"/>
            <a:ext cx="80963" cy="0"/>
          </a:xfrm>
          <a:prstGeom prst="line">
            <a:avLst/>
          </a:prstGeom>
          <a:ln w="635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>
            <a:spLocks noChangeArrowheads="1"/>
          </p:cNvSpPr>
          <p:nvPr/>
        </p:nvSpPr>
        <p:spPr bwMode="auto">
          <a:xfrm rot="5356051">
            <a:off x="2720975" y="2762250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 rot="5356051">
            <a:off x="2734469" y="2766219"/>
            <a:ext cx="31750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auto">
          <a:xfrm rot="5356051">
            <a:off x="2744788" y="2770188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9" name="Oval 168"/>
          <p:cNvSpPr>
            <a:spLocks noChangeArrowheads="1"/>
          </p:cNvSpPr>
          <p:nvPr/>
        </p:nvSpPr>
        <p:spPr bwMode="auto">
          <a:xfrm rot="5356051">
            <a:off x="2751932" y="2772569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0" name="Oval 169"/>
          <p:cNvSpPr>
            <a:spLocks noChangeArrowheads="1"/>
          </p:cNvSpPr>
          <p:nvPr/>
        </p:nvSpPr>
        <p:spPr bwMode="auto">
          <a:xfrm rot="5356051">
            <a:off x="2760663" y="2776538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1" name="Oval 170"/>
          <p:cNvSpPr>
            <a:spLocks noChangeArrowheads="1"/>
          </p:cNvSpPr>
          <p:nvPr/>
        </p:nvSpPr>
        <p:spPr bwMode="auto">
          <a:xfrm rot="5356051">
            <a:off x="2771776" y="2779712"/>
            <a:ext cx="31750" cy="285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 rot="5356051">
            <a:off x="2781300" y="2784475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 rot="5356051">
            <a:off x="2791619" y="2786856"/>
            <a:ext cx="31750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 rot="5356051">
            <a:off x="2801938" y="2790825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 rot="5356051">
            <a:off x="2812257" y="2796381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 rot="5356051">
            <a:off x="2823369" y="2804319"/>
            <a:ext cx="31750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 rot="5356051">
            <a:off x="2835275" y="2813050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 rot="5356051">
            <a:off x="2847976" y="2819400"/>
            <a:ext cx="30162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auto">
          <a:xfrm rot="5356051">
            <a:off x="2855913" y="2825750"/>
            <a:ext cx="31750" cy="285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auto">
          <a:xfrm rot="5356051">
            <a:off x="2867025" y="2835275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1" name="Oval 180"/>
          <p:cNvSpPr>
            <a:spLocks noChangeArrowheads="1"/>
          </p:cNvSpPr>
          <p:nvPr/>
        </p:nvSpPr>
        <p:spPr bwMode="auto">
          <a:xfrm rot="5356051">
            <a:off x="2875757" y="2844006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2" name="Oval 181"/>
          <p:cNvSpPr>
            <a:spLocks noChangeArrowheads="1"/>
          </p:cNvSpPr>
          <p:nvPr/>
        </p:nvSpPr>
        <p:spPr bwMode="auto">
          <a:xfrm rot="5356051">
            <a:off x="2887663" y="2854325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3" name="Oval 182"/>
          <p:cNvSpPr>
            <a:spLocks noChangeArrowheads="1"/>
          </p:cNvSpPr>
          <p:nvPr/>
        </p:nvSpPr>
        <p:spPr bwMode="auto">
          <a:xfrm rot="5356051">
            <a:off x="2896394" y="2863056"/>
            <a:ext cx="31750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" name="Oval 183"/>
          <p:cNvSpPr>
            <a:spLocks noChangeArrowheads="1"/>
          </p:cNvSpPr>
          <p:nvPr/>
        </p:nvSpPr>
        <p:spPr bwMode="auto">
          <a:xfrm rot="5356051">
            <a:off x="2906713" y="2874963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 rot="5356051">
            <a:off x="2917032" y="2885281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auto">
          <a:xfrm rot="5356051">
            <a:off x="2925763" y="2895600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auto">
          <a:xfrm rot="5356051">
            <a:off x="2935288" y="2908300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 rot="5356051">
            <a:off x="2944812" y="2919413"/>
            <a:ext cx="30163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 rot="5356051">
            <a:off x="2951957" y="2931319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 rot="5356051">
            <a:off x="2963068" y="2945607"/>
            <a:ext cx="30163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 rot="5356051">
            <a:off x="2972594" y="2959894"/>
            <a:ext cx="30162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auto">
          <a:xfrm rot="5356051">
            <a:off x="2978944" y="2972594"/>
            <a:ext cx="30162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 rot="5356051">
            <a:off x="2982119" y="2969419"/>
            <a:ext cx="31750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auto">
          <a:xfrm rot="5356051">
            <a:off x="2989263" y="2984500"/>
            <a:ext cx="33338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 rot="5356051">
            <a:off x="2997994" y="2997994"/>
            <a:ext cx="31750" cy="26988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 rot="5356051">
            <a:off x="3005138" y="3009900"/>
            <a:ext cx="31750" cy="2857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auto">
          <a:xfrm rot="5356051">
            <a:off x="3013076" y="3025775"/>
            <a:ext cx="30162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8" name="Oval 197"/>
          <p:cNvSpPr>
            <a:spLocks noChangeArrowheads="1"/>
          </p:cNvSpPr>
          <p:nvPr/>
        </p:nvSpPr>
        <p:spPr bwMode="auto">
          <a:xfrm rot="5356051">
            <a:off x="3018632" y="3040856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9" name="Oval 198"/>
          <p:cNvSpPr>
            <a:spLocks noChangeArrowheads="1"/>
          </p:cNvSpPr>
          <p:nvPr/>
        </p:nvSpPr>
        <p:spPr bwMode="auto">
          <a:xfrm rot="5356051">
            <a:off x="3024982" y="3053556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0" name="Oval 199"/>
          <p:cNvSpPr>
            <a:spLocks noChangeArrowheads="1"/>
          </p:cNvSpPr>
          <p:nvPr/>
        </p:nvSpPr>
        <p:spPr bwMode="auto">
          <a:xfrm rot="5356051">
            <a:off x="3032919" y="3067844"/>
            <a:ext cx="30162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1" name="Oval 200"/>
          <p:cNvSpPr>
            <a:spLocks noChangeArrowheads="1"/>
          </p:cNvSpPr>
          <p:nvPr/>
        </p:nvSpPr>
        <p:spPr bwMode="auto">
          <a:xfrm rot="5356051">
            <a:off x="3035300" y="3081338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2" name="Oval 201"/>
          <p:cNvSpPr>
            <a:spLocks noChangeArrowheads="1"/>
          </p:cNvSpPr>
          <p:nvPr/>
        </p:nvSpPr>
        <p:spPr bwMode="auto">
          <a:xfrm rot="5356051">
            <a:off x="3040857" y="3093244"/>
            <a:ext cx="30162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3" name="Oval 202"/>
          <p:cNvSpPr>
            <a:spLocks noChangeArrowheads="1"/>
          </p:cNvSpPr>
          <p:nvPr/>
        </p:nvSpPr>
        <p:spPr bwMode="auto">
          <a:xfrm rot="5356051">
            <a:off x="3044032" y="3104356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4" name="Oval 203"/>
          <p:cNvSpPr>
            <a:spLocks noChangeArrowheads="1"/>
          </p:cNvSpPr>
          <p:nvPr/>
        </p:nvSpPr>
        <p:spPr bwMode="auto">
          <a:xfrm rot="5356051">
            <a:off x="3047206" y="3117057"/>
            <a:ext cx="33337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" name="Oval 204"/>
          <p:cNvSpPr>
            <a:spLocks noChangeArrowheads="1"/>
          </p:cNvSpPr>
          <p:nvPr/>
        </p:nvSpPr>
        <p:spPr bwMode="auto">
          <a:xfrm rot="5356051">
            <a:off x="3053557" y="3129756"/>
            <a:ext cx="31750" cy="26987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6" name="Oval 205"/>
          <p:cNvSpPr>
            <a:spLocks noChangeArrowheads="1"/>
          </p:cNvSpPr>
          <p:nvPr/>
        </p:nvSpPr>
        <p:spPr bwMode="auto">
          <a:xfrm rot="5356051">
            <a:off x="3055938" y="3144838"/>
            <a:ext cx="31750" cy="25400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4" name="Straight Connector 293"/>
          <p:cNvCxnSpPr>
            <a:cxnSpLocks noChangeShapeType="1"/>
          </p:cNvCxnSpPr>
          <p:nvPr/>
        </p:nvCxnSpPr>
        <p:spPr bwMode="auto">
          <a:xfrm flipH="1" flipV="1">
            <a:off x="2720975" y="2763838"/>
            <a:ext cx="354013" cy="404812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98" name="Straight Connector 297"/>
          <p:cNvCxnSpPr>
            <a:cxnSpLocks noChangeShapeType="1"/>
            <a:stCxn id="39" idx="3"/>
          </p:cNvCxnSpPr>
          <p:nvPr/>
        </p:nvCxnSpPr>
        <p:spPr bwMode="auto">
          <a:xfrm flipH="1" flipV="1">
            <a:off x="2173288" y="3695700"/>
            <a:ext cx="287337" cy="298450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00" name="Straight Connector 299"/>
          <p:cNvCxnSpPr>
            <a:cxnSpLocks noChangeShapeType="1"/>
            <a:stCxn id="250" idx="3"/>
            <a:endCxn id="290" idx="7"/>
          </p:cNvCxnSpPr>
          <p:nvPr/>
        </p:nvCxnSpPr>
        <p:spPr bwMode="auto">
          <a:xfrm rot="5400000" flipH="1" flipV="1">
            <a:off x="2116932" y="2829719"/>
            <a:ext cx="477837" cy="352425"/>
          </a:xfrm>
          <a:prstGeom prst="line">
            <a:avLst/>
          </a:prstGeom>
          <a:noFill/>
          <a:ln w="47625" algn="ctr">
            <a:solidFill>
              <a:srgbClr val="92D050"/>
            </a:solidFill>
            <a:round/>
            <a:headEnd/>
            <a:tailEnd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1350" y="302101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8 «</a:t>
            </a:r>
          </a:p>
        </p:txBody>
      </p:sp>
      <p:grpSp>
        <p:nvGrpSpPr>
          <p:cNvPr id="63679" name="Group 1215"/>
          <p:cNvGrpSpPr>
            <a:grpSpLocks/>
          </p:cNvGrpSpPr>
          <p:nvPr/>
        </p:nvGrpSpPr>
        <p:grpSpPr bwMode="auto">
          <a:xfrm>
            <a:off x="2114550" y="762000"/>
            <a:ext cx="1870075" cy="1676400"/>
            <a:chOff x="528" y="528"/>
            <a:chExt cx="1178" cy="1056"/>
          </a:xfrm>
        </p:grpSpPr>
        <p:sp>
          <p:nvSpPr>
            <p:cNvPr id="11" name="Oval 220"/>
            <p:cNvSpPr>
              <a:spLocks noChangeArrowheads="1"/>
            </p:cNvSpPr>
            <p:nvPr/>
          </p:nvSpPr>
          <p:spPr bwMode="auto">
            <a:xfrm>
              <a:off x="535" y="799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2" name="Oval 220"/>
            <p:cNvSpPr>
              <a:spLocks noChangeArrowheads="1"/>
            </p:cNvSpPr>
            <p:nvPr/>
          </p:nvSpPr>
          <p:spPr bwMode="auto">
            <a:xfrm>
              <a:off x="1228" y="806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3" name="Oval 220"/>
            <p:cNvSpPr>
              <a:spLocks noChangeArrowheads="1"/>
            </p:cNvSpPr>
            <p:nvPr/>
          </p:nvSpPr>
          <p:spPr bwMode="auto">
            <a:xfrm>
              <a:off x="1223" y="1531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4" name="Oval 220"/>
            <p:cNvSpPr>
              <a:spLocks noChangeArrowheads="1"/>
            </p:cNvSpPr>
            <p:nvPr/>
          </p:nvSpPr>
          <p:spPr bwMode="auto">
            <a:xfrm>
              <a:off x="535" y="1525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5" name="Line 221"/>
            <p:cNvSpPr>
              <a:spLocks noChangeShapeType="1"/>
            </p:cNvSpPr>
            <p:nvPr/>
          </p:nvSpPr>
          <p:spPr bwMode="auto">
            <a:xfrm>
              <a:off x="549" y="828"/>
              <a:ext cx="7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221"/>
            <p:cNvSpPr>
              <a:spLocks noChangeShapeType="1"/>
            </p:cNvSpPr>
            <p:nvPr/>
          </p:nvSpPr>
          <p:spPr bwMode="auto">
            <a:xfrm flipH="1" flipV="1">
              <a:off x="1253" y="814"/>
              <a:ext cx="0" cy="7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221"/>
            <p:cNvSpPr>
              <a:spLocks noChangeShapeType="1"/>
            </p:cNvSpPr>
            <p:nvPr/>
          </p:nvSpPr>
          <p:spPr bwMode="auto">
            <a:xfrm flipH="1" flipV="1">
              <a:off x="564" y="817"/>
              <a:ext cx="0" cy="7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21"/>
            <p:cNvSpPr>
              <a:spLocks noChangeShapeType="1"/>
            </p:cNvSpPr>
            <p:nvPr/>
          </p:nvSpPr>
          <p:spPr bwMode="auto">
            <a:xfrm>
              <a:off x="555" y="1543"/>
              <a:ext cx="69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25"/>
            <p:cNvSpPr>
              <a:spLocks noChangeShapeType="1"/>
            </p:cNvSpPr>
            <p:nvPr/>
          </p:nvSpPr>
          <p:spPr bwMode="auto">
            <a:xfrm flipV="1">
              <a:off x="768" y="720"/>
              <a:ext cx="215" cy="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31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553" y="828"/>
              <a:ext cx="251" cy="2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64318" name="Straight Connector 27"/>
            <p:cNvCxnSpPr>
              <a:cxnSpLocks noChangeShapeType="1"/>
            </p:cNvCxnSpPr>
            <p:nvPr/>
          </p:nvCxnSpPr>
          <p:spPr bwMode="auto">
            <a:xfrm rot="16200000" flipV="1">
              <a:off x="1024" y="839"/>
              <a:ext cx="236" cy="229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1012" y="1303"/>
              <a:ext cx="251" cy="2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16200000" flipV="1">
              <a:off x="561" y="1310"/>
              <a:ext cx="236" cy="2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64319" name="Straight Connector 33"/>
            <p:cNvCxnSpPr/>
            <p:nvPr/>
          </p:nvCxnSpPr>
          <p:spPr>
            <a:xfrm rot="5400000" flipH="1" flipV="1">
              <a:off x="757" y="825"/>
              <a:ext cx="7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8" y="1064"/>
              <a:ext cx="72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6"/>
            <p:cNvCxnSpPr/>
            <p:nvPr/>
          </p:nvCxnSpPr>
          <p:spPr>
            <a:xfrm rot="5400000" flipH="1" flipV="1">
              <a:off x="989" y="829"/>
              <a:ext cx="74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>
              <a:off x="1220" y="1064"/>
              <a:ext cx="72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23" name="Straight Connector 38"/>
            <p:cNvCxnSpPr/>
            <p:nvPr/>
          </p:nvCxnSpPr>
          <p:spPr>
            <a:xfrm>
              <a:off x="1210" y="1304"/>
              <a:ext cx="71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25" name="Straight Connector 45"/>
            <p:cNvCxnSpPr/>
            <p:nvPr/>
          </p:nvCxnSpPr>
          <p:spPr>
            <a:xfrm rot="5400000">
              <a:off x="979" y="1547"/>
              <a:ext cx="7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27" name="Straight Connector 47"/>
            <p:cNvCxnSpPr/>
            <p:nvPr/>
          </p:nvCxnSpPr>
          <p:spPr>
            <a:xfrm rot="5400000">
              <a:off x="757" y="1547"/>
              <a:ext cx="7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29" name="Straight Connector 48"/>
            <p:cNvCxnSpPr/>
            <p:nvPr/>
          </p:nvCxnSpPr>
          <p:spPr>
            <a:xfrm rot="10800000">
              <a:off x="528" y="1311"/>
              <a:ext cx="75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331" name="Oval 57"/>
            <p:cNvSpPr/>
            <p:nvPr/>
          </p:nvSpPr>
          <p:spPr>
            <a:xfrm>
              <a:off x="556" y="1050"/>
              <a:ext cx="18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59" y="1040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62" y="103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63" y="1029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65" y="102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67" y="1015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70" y="1008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72" y="1002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74" y="994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7" y="988"/>
              <a:ext cx="18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82" y="98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87" y="972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1" y="964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95" y="958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99" y="950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05" y="944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10" y="937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16" y="93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22" y="92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28" y="916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34" y="91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1" y="90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7" y="897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54" y="891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61" y="885"/>
              <a:ext cx="18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70" y="878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77" y="87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76" y="871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84" y="865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2" y="86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" y="855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07" y="849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15" y="845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3" y="841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30" y="836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37" y="83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44" y="83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50" y="827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57" y="824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65" y="821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73" y="818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81" y="815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333" name="Oval 251"/>
            <p:cNvSpPr>
              <a:spLocks noChangeArrowheads="1"/>
            </p:cNvSpPr>
            <p:nvPr/>
          </p:nvSpPr>
          <p:spPr bwMode="auto">
            <a:xfrm rot="6035494">
              <a:off x="1028" y="821"/>
              <a:ext cx="15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35" name="Oval 252"/>
            <p:cNvSpPr>
              <a:spLocks noChangeArrowheads="1"/>
            </p:cNvSpPr>
            <p:nvPr/>
          </p:nvSpPr>
          <p:spPr bwMode="auto">
            <a:xfrm rot="6035494">
              <a:off x="1038" y="825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36" name="Oval 253"/>
            <p:cNvSpPr>
              <a:spLocks noChangeArrowheads="1"/>
            </p:cNvSpPr>
            <p:nvPr/>
          </p:nvSpPr>
          <p:spPr bwMode="auto">
            <a:xfrm rot="6035494">
              <a:off x="1045" y="828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40" name="Oval 254"/>
            <p:cNvSpPr>
              <a:spLocks noChangeArrowheads="1"/>
            </p:cNvSpPr>
            <p:nvPr/>
          </p:nvSpPr>
          <p:spPr bwMode="auto">
            <a:xfrm rot="6035494">
              <a:off x="1049" y="830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42" name="Oval 255"/>
            <p:cNvSpPr>
              <a:spLocks noChangeArrowheads="1"/>
            </p:cNvSpPr>
            <p:nvPr/>
          </p:nvSpPr>
          <p:spPr bwMode="auto">
            <a:xfrm rot="6035494">
              <a:off x="1055" y="83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44" name="Oval 256"/>
            <p:cNvSpPr>
              <a:spLocks noChangeArrowheads="1"/>
            </p:cNvSpPr>
            <p:nvPr/>
          </p:nvSpPr>
          <p:spPr bwMode="auto">
            <a:xfrm rot="6035494">
              <a:off x="1064" y="836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46" name="Oval 257"/>
            <p:cNvSpPr>
              <a:spLocks noChangeArrowheads="1"/>
            </p:cNvSpPr>
            <p:nvPr/>
          </p:nvSpPr>
          <p:spPr bwMode="auto">
            <a:xfrm rot="6035494">
              <a:off x="1069" y="840"/>
              <a:ext cx="15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48" name="Oval 258"/>
            <p:cNvSpPr>
              <a:spLocks noChangeArrowheads="1"/>
            </p:cNvSpPr>
            <p:nvPr/>
          </p:nvSpPr>
          <p:spPr bwMode="auto">
            <a:xfrm rot="6035494">
              <a:off x="1076" y="84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0" name="Oval 259"/>
            <p:cNvSpPr>
              <a:spLocks noChangeArrowheads="1"/>
            </p:cNvSpPr>
            <p:nvPr/>
          </p:nvSpPr>
          <p:spPr bwMode="auto">
            <a:xfrm rot="6035494">
              <a:off x="1084" y="846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8" name="Oval 260"/>
            <p:cNvSpPr>
              <a:spLocks noChangeArrowheads="1"/>
            </p:cNvSpPr>
            <p:nvPr/>
          </p:nvSpPr>
          <p:spPr bwMode="auto">
            <a:xfrm rot="6035494">
              <a:off x="1091" y="85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9" name="Oval 261"/>
            <p:cNvSpPr>
              <a:spLocks noChangeArrowheads="1"/>
            </p:cNvSpPr>
            <p:nvPr/>
          </p:nvSpPr>
          <p:spPr bwMode="auto">
            <a:xfrm rot="6035494">
              <a:off x="1097" y="855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2" name="Oval 262"/>
            <p:cNvSpPr>
              <a:spLocks noChangeArrowheads="1"/>
            </p:cNvSpPr>
            <p:nvPr/>
          </p:nvSpPr>
          <p:spPr bwMode="auto">
            <a:xfrm rot="6035494">
              <a:off x="1105" y="861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5" name="Oval 263"/>
            <p:cNvSpPr>
              <a:spLocks noChangeArrowheads="1"/>
            </p:cNvSpPr>
            <p:nvPr/>
          </p:nvSpPr>
          <p:spPr bwMode="auto">
            <a:xfrm rot="6035494">
              <a:off x="1113" y="866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6" name="Oval 264"/>
            <p:cNvSpPr>
              <a:spLocks noChangeArrowheads="1"/>
            </p:cNvSpPr>
            <p:nvPr/>
          </p:nvSpPr>
          <p:spPr bwMode="auto">
            <a:xfrm rot="6035494">
              <a:off x="1120" y="87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7" name="Oval 265"/>
            <p:cNvSpPr>
              <a:spLocks noChangeArrowheads="1"/>
            </p:cNvSpPr>
            <p:nvPr/>
          </p:nvSpPr>
          <p:spPr bwMode="auto">
            <a:xfrm rot="6035494">
              <a:off x="1127" y="87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8" name="Oval 266"/>
            <p:cNvSpPr>
              <a:spLocks noChangeArrowheads="1"/>
            </p:cNvSpPr>
            <p:nvPr/>
          </p:nvSpPr>
          <p:spPr bwMode="auto">
            <a:xfrm rot="6035494">
              <a:off x="1133" y="881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59" name="Oval 267"/>
            <p:cNvSpPr>
              <a:spLocks noChangeArrowheads="1"/>
            </p:cNvSpPr>
            <p:nvPr/>
          </p:nvSpPr>
          <p:spPr bwMode="auto">
            <a:xfrm rot="6035494">
              <a:off x="1140" y="887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0" name="Oval 268"/>
            <p:cNvSpPr>
              <a:spLocks noChangeArrowheads="1"/>
            </p:cNvSpPr>
            <p:nvPr/>
          </p:nvSpPr>
          <p:spPr bwMode="auto">
            <a:xfrm rot="6035494">
              <a:off x="1146" y="893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1" name="Oval 269"/>
            <p:cNvSpPr>
              <a:spLocks noChangeArrowheads="1"/>
            </p:cNvSpPr>
            <p:nvPr/>
          </p:nvSpPr>
          <p:spPr bwMode="auto">
            <a:xfrm rot="6035494">
              <a:off x="1152" y="900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2" name="Oval 270"/>
            <p:cNvSpPr>
              <a:spLocks noChangeArrowheads="1"/>
            </p:cNvSpPr>
            <p:nvPr/>
          </p:nvSpPr>
          <p:spPr bwMode="auto">
            <a:xfrm rot="6035494">
              <a:off x="1159" y="906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3" name="Oval 271"/>
            <p:cNvSpPr>
              <a:spLocks noChangeArrowheads="1"/>
            </p:cNvSpPr>
            <p:nvPr/>
          </p:nvSpPr>
          <p:spPr bwMode="auto">
            <a:xfrm rot="6035494">
              <a:off x="1163" y="912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4" name="Oval 272"/>
            <p:cNvSpPr>
              <a:spLocks noChangeArrowheads="1"/>
            </p:cNvSpPr>
            <p:nvPr/>
          </p:nvSpPr>
          <p:spPr bwMode="auto">
            <a:xfrm rot="6035494">
              <a:off x="1170" y="920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5" name="Oval 273"/>
            <p:cNvSpPr>
              <a:spLocks noChangeArrowheads="1"/>
            </p:cNvSpPr>
            <p:nvPr/>
          </p:nvSpPr>
          <p:spPr bwMode="auto">
            <a:xfrm rot="6035494">
              <a:off x="1174" y="927"/>
              <a:ext cx="15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6" name="Oval 274"/>
            <p:cNvSpPr>
              <a:spLocks noChangeArrowheads="1"/>
            </p:cNvSpPr>
            <p:nvPr/>
          </p:nvSpPr>
          <p:spPr bwMode="auto">
            <a:xfrm rot="6035494">
              <a:off x="1180" y="93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7" name="Oval 275"/>
            <p:cNvSpPr>
              <a:spLocks noChangeArrowheads="1"/>
            </p:cNvSpPr>
            <p:nvPr/>
          </p:nvSpPr>
          <p:spPr bwMode="auto">
            <a:xfrm rot="6035494">
              <a:off x="1187" y="94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8" name="Oval 276"/>
            <p:cNvSpPr>
              <a:spLocks noChangeArrowheads="1"/>
            </p:cNvSpPr>
            <p:nvPr/>
          </p:nvSpPr>
          <p:spPr bwMode="auto">
            <a:xfrm rot="6035494">
              <a:off x="1192" y="949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69" name="Oval 277"/>
            <p:cNvSpPr>
              <a:spLocks noChangeArrowheads="1"/>
            </p:cNvSpPr>
            <p:nvPr/>
          </p:nvSpPr>
          <p:spPr bwMode="auto">
            <a:xfrm rot="6035494">
              <a:off x="1196" y="95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0" name="Oval 278"/>
            <p:cNvSpPr>
              <a:spLocks noChangeArrowheads="1"/>
            </p:cNvSpPr>
            <p:nvPr/>
          </p:nvSpPr>
          <p:spPr bwMode="auto">
            <a:xfrm rot="6035494">
              <a:off x="1199" y="95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1" name="Oval 279"/>
            <p:cNvSpPr>
              <a:spLocks noChangeArrowheads="1"/>
            </p:cNvSpPr>
            <p:nvPr/>
          </p:nvSpPr>
          <p:spPr bwMode="auto">
            <a:xfrm rot="6035494">
              <a:off x="1202" y="964"/>
              <a:ext cx="15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2" name="Oval 280"/>
            <p:cNvSpPr>
              <a:spLocks noChangeArrowheads="1"/>
            </p:cNvSpPr>
            <p:nvPr/>
          </p:nvSpPr>
          <p:spPr bwMode="auto">
            <a:xfrm rot="6035494">
              <a:off x="1208" y="97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3" name="Oval 281"/>
            <p:cNvSpPr>
              <a:spLocks noChangeArrowheads="1"/>
            </p:cNvSpPr>
            <p:nvPr/>
          </p:nvSpPr>
          <p:spPr bwMode="auto">
            <a:xfrm rot="6035494">
              <a:off x="1212" y="978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4" name="Oval 282"/>
            <p:cNvSpPr>
              <a:spLocks noChangeArrowheads="1"/>
            </p:cNvSpPr>
            <p:nvPr/>
          </p:nvSpPr>
          <p:spPr bwMode="auto">
            <a:xfrm rot="6035494">
              <a:off x="1216" y="985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5" name="Oval 283"/>
            <p:cNvSpPr>
              <a:spLocks noChangeArrowheads="1"/>
            </p:cNvSpPr>
            <p:nvPr/>
          </p:nvSpPr>
          <p:spPr bwMode="auto">
            <a:xfrm rot="6035494">
              <a:off x="1220" y="992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6" name="Oval 284"/>
            <p:cNvSpPr>
              <a:spLocks noChangeArrowheads="1"/>
            </p:cNvSpPr>
            <p:nvPr/>
          </p:nvSpPr>
          <p:spPr bwMode="auto">
            <a:xfrm rot="6035494">
              <a:off x="1224" y="999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7" name="Oval 285"/>
            <p:cNvSpPr>
              <a:spLocks noChangeArrowheads="1"/>
            </p:cNvSpPr>
            <p:nvPr/>
          </p:nvSpPr>
          <p:spPr bwMode="auto">
            <a:xfrm rot="6035494">
              <a:off x="1227" y="1007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8" name="Oval 286"/>
            <p:cNvSpPr>
              <a:spLocks noChangeArrowheads="1"/>
            </p:cNvSpPr>
            <p:nvPr/>
          </p:nvSpPr>
          <p:spPr bwMode="auto">
            <a:xfrm rot="6035494">
              <a:off x="1229" y="1014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79" name="Oval 287"/>
            <p:cNvSpPr>
              <a:spLocks noChangeArrowheads="1"/>
            </p:cNvSpPr>
            <p:nvPr/>
          </p:nvSpPr>
          <p:spPr bwMode="auto">
            <a:xfrm rot="6035494">
              <a:off x="1231" y="1019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80" name="Oval 288"/>
            <p:cNvSpPr>
              <a:spLocks noChangeArrowheads="1"/>
            </p:cNvSpPr>
            <p:nvPr/>
          </p:nvSpPr>
          <p:spPr bwMode="auto">
            <a:xfrm rot="6035494">
              <a:off x="1233" y="1026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81" name="Oval 289"/>
            <p:cNvSpPr>
              <a:spLocks noChangeArrowheads="1"/>
            </p:cNvSpPr>
            <p:nvPr/>
          </p:nvSpPr>
          <p:spPr bwMode="auto">
            <a:xfrm rot="6035494">
              <a:off x="1236" y="1031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1" name="Oval 290"/>
            <p:cNvSpPr>
              <a:spLocks noChangeArrowheads="1"/>
            </p:cNvSpPr>
            <p:nvPr/>
          </p:nvSpPr>
          <p:spPr bwMode="auto">
            <a:xfrm rot="6035494">
              <a:off x="1238" y="1039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82" name="Oval 291"/>
            <p:cNvSpPr>
              <a:spLocks noChangeArrowheads="1"/>
            </p:cNvSpPr>
            <p:nvPr/>
          </p:nvSpPr>
          <p:spPr bwMode="auto">
            <a:xfrm rot="6035494">
              <a:off x="1240" y="104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3" name="Oval 292"/>
            <p:cNvSpPr>
              <a:spLocks noChangeArrowheads="1"/>
            </p:cNvSpPr>
            <p:nvPr/>
          </p:nvSpPr>
          <p:spPr bwMode="auto">
            <a:xfrm rot="6035494">
              <a:off x="1241" y="105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 rot="10800000">
              <a:off x="1237" y="1296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6" name="Oval 295"/>
            <p:cNvSpPr>
              <a:spLocks noChangeArrowheads="1"/>
            </p:cNvSpPr>
            <p:nvPr/>
          </p:nvSpPr>
          <p:spPr bwMode="auto">
            <a:xfrm rot="10800000">
              <a:off x="1234" y="1305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7" name="Oval 296"/>
            <p:cNvSpPr>
              <a:spLocks noChangeArrowheads="1"/>
            </p:cNvSpPr>
            <p:nvPr/>
          </p:nvSpPr>
          <p:spPr bwMode="auto">
            <a:xfrm rot="10800000">
              <a:off x="1231" y="1313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383" name="Oval 297"/>
            <p:cNvSpPr>
              <a:spLocks noChangeArrowheads="1"/>
            </p:cNvSpPr>
            <p:nvPr/>
          </p:nvSpPr>
          <p:spPr bwMode="auto">
            <a:xfrm rot="10800000">
              <a:off x="1230" y="1317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9" name="Oval 298"/>
            <p:cNvSpPr>
              <a:spLocks noChangeArrowheads="1"/>
            </p:cNvSpPr>
            <p:nvPr/>
          </p:nvSpPr>
          <p:spPr bwMode="auto">
            <a:xfrm rot="10800000">
              <a:off x="1228" y="132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9" name="Oval 299"/>
            <p:cNvSpPr>
              <a:spLocks noChangeArrowheads="1"/>
            </p:cNvSpPr>
            <p:nvPr/>
          </p:nvSpPr>
          <p:spPr bwMode="auto">
            <a:xfrm rot="10800000">
              <a:off x="1226" y="1330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1" name="Oval 300"/>
            <p:cNvSpPr>
              <a:spLocks noChangeArrowheads="1"/>
            </p:cNvSpPr>
            <p:nvPr/>
          </p:nvSpPr>
          <p:spPr bwMode="auto">
            <a:xfrm rot="10800000">
              <a:off x="1223" y="1337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2" name="Oval 301"/>
            <p:cNvSpPr>
              <a:spLocks noChangeArrowheads="1"/>
            </p:cNvSpPr>
            <p:nvPr/>
          </p:nvSpPr>
          <p:spPr bwMode="auto">
            <a:xfrm rot="10800000">
              <a:off x="1221" y="1344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3" name="Oval 302"/>
            <p:cNvSpPr>
              <a:spLocks noChangeArrowheads="1"/>
            </p:cNvSpPr>
            <p:nvPr/>
          </p:nvSpPr>
          <p:spPr bwMode="auto">
            <a:xfrm rot="10800000">
              <a:off x="1219" y="1351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4" name="Oval 303"/>
            <p:cNvSpPr>
              <a:spLocks noChangeArrowheads="1"/>
            </p:cNvSpPr>
            <p:nvPr/>
          </p:nvSpPr>
          <p:spPr bwMode="auto">
            <a:xfrm rot="10800000">
              <a:off x="1216" y="1358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5" name="Oval 304"/>
            <p:cNvSpPr>
              <a:spLocks noChangeArrowheads="1"/>
            </p:cNvSpPr>
            <p:nvPr/>
          </p:nvSpPr>
          <p:spPr bwMode="auto">
            <a:xfrm rot="10800000">
              <a:off x="1211" y="1365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6" name="Oval 305"/>
            <p:cNvSpPr>
              <a:spLocks noChangeArrowheads="1"/>
            </p:cNvSpPr>
            <p:nvPr/>
          </p:nvSpPr>
          <p:spPr bwMode="auto">
            <a:xfrm rot="10800000">
              <a:off x="1206" y="1374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7" name="Oval 306"/>
            <p:cNvSpPr>
              <a:spLocks noChangeArrowheads="1"/>
            </p:cNvSpPr>
            <p:nvPr/>
          </p:nvSpPr>
          <p:spPr bwMode="auto">
            <a:xfrm rot="10800000">
              <a:off x="1202" y="1382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8" name="Oval 307"/>
            <p:cNvSpPr>
              <a:spLocks noChangeArrowheads="1"/>
            </p:cNvSpPr>
            <p:nvPr/>
          </p:nvSpPr>
          <p:spPr bwMode="auto">
            <a:xfrm rot="10800000">
              <a:off x="1198" y="1388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9" name="Oval 308"/>
            <p:cNvSpPr>
              <a:spLocks noChangeArrowheads="1"/>
            </p:cNvSpPr>
            <p:nvPr/>
          </p:nvSpPr>
          <p:spPr bwMode="auto">
            <a:xfrm rot="10800000">
              <a:off x="1194" y="1396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 rot="10800000">
              <a:off x="1188" y="1402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 rot="10800000">
              <a:off x="1183" y="1409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2" name="Oval 311"/>
            <p:cNvSpPr>
              <a:spLocks noChangeArrowheads="1"/>
            </p:cNvSpPr>
            <p:nvPr/>
          </p:nvSpPr>
          <p:spPr bwMode="auto">
            <a:xfrm rot="10800000">
              <a:off x="1178" y="1416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3" name="Oval 312"/>
            <p:cNvSpPr>
              <a:spLocks noChangeArrowheads="1"/>
            </p:cNvSpPr>
            <p:nvPr/>
          </p:nvSpPr>
          <p:spPr bwMode="auto">
            <a:xfrm rot="10800000">
              <a:off x="1171" y="1423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4" name="Oval 313"/>
            <p:cNvSpPr>
              <a:spLocks noChangeArrowheads="1"/>
            </p:cNvSpPr>
            <p:nvPr/>
          </p:nvSpPr>
          <p:spPr bwMode="auto">
            <a:xfrm rot="10800000">
              <a:off x="1165" y="1430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5" name="Oval 314"/>
            <p:cNvSpPr>
              <a:spLocks noChangeArrowheads="1"/>
            </p:cNvSpPr>
            <p:nvPr/>
          </p:nvSpPr>
          <p:spPr bwMode="auto">
            <a:xfrm rot="10800000">
              <a:off x="1160" y="1436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6" name="Oval 315"/>
            <p:cNvSpPr>
              <a:spLocks noChangeArrowheads="1"/>
            </p:cNvSpPr>
            <p:nvPr/>
          </p:nvSpPr>
          <p:spPr bwMode="auto">
            <a:xfrm rot="10800000">
              <a:off x="1152" y="144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7" name="Oval 316"/>
            <p:cNvSpPr>
              <a:spLocks noChangeArrowheads="1"/>
            </p:cNvSpPr>
            <p:nvPr/>
          </p:nvSpPr>
          <p:spPr bwMode="auto">
            <a:xfrm rot="10800000">
              <a:off x="1146" y="1449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rot="10800000">
              <a:off x="1139" y="1454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9" name="Oval 318"/>
            <p:cNvSpPr>
              <a:spLocks noChangeArrowheads="1"/>
            </p:cNvSpPr>
            <p:nvPr/>
          </p:nvSpPr>
          <p:spPr bwMode="auto">
            <a:xfrm rot="10800000">
              <a:off x="1131" y="1461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rot="10800000">
              <a:off x="1123" y="1468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1" name="Oval 320"/>
            <p:cNvSpPr>
              <a:spLocks noChangeArrowheads="1"/>
            </p:cNvSpPr>
            <p:nvPr/>
          </p:nvSpPr>
          <p:spPr bwMode="auto">
            <a:xfrm rot="10800000">
              <a:off x="1116" y="147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2" name="Oval 321"/>
            <p:cNvSpPr>
              <a:spLocks noChangeArrowheads="1"/>
            </p:cNvSpPr>
            <p:nvPr/>
          </p:nvSpPr>
          <p:spPr bwMode="auto">
            <a:xfrm rot="10800000">
              <a:off x="1117" y="1475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3" name="Oval 322"/>
            <p:cNvSpPr>
              <a:spLocks noChangeArrowheads="1"/>
            </p:cNvSpPr>
            <p:nvPr/>
          </p:nvSpPr>
          <p:spPr bwMode="auto">
            <a:xfrm rot="10800000">
              <a:off x="1109" y="1481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4" name="Oval 323"/>
            <p:cNvSpPr>
              <a:spLocks noChangeArrowheads="1"/>
            </p:cNvSpPr>
            <p:nvPr/>
          </p:nvSpPr>
          <p:spPr bwMode="auto">
            <a:xfrm rot="10800000">
              <a:off x="1101" y="1486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5" name="Oval 324"/>
            <p:cNvSpPr>
              <a:spLocks noChangeArrowheads="1"/>
            </p:cNvSpPr>
            <p:nvPr/>
          </p:nvSpPr>
          <p:spPr bwMode="auto">
            <a:xfrm rot="10800000">
              <a:off x="1094" y="1491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6" name="Oval 325"/>
            <p:cNvSpPr>
              <a:spLocks noChangeArrowheads="1"/>
            </p:cNvSpPr>
            <p:nvPr/>
          </p:nvSpPr>
          <p:spPr bwMode="auto">
            <a:xfrm rot="10800000">
              <a:off x="1086" y="1497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7" name="Oval 326"/>
            <p:cNvSpPr>
              <a:spLocks noChangeArrowheads="1"/>
            </p:cNvSpPr>
            <p:nvPr/>
          </p:nvSpPr>
          <p:spPr bwMode="auto">
            <a:xfrm rot="10800000">
              <a:off x="1078" y="1501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8" name="Oval 327"/>
            <p:cNvSpPr>
              <a:spLocks noChangeArrowheads="1"/>
            </p:cNvSpPr>
            <p:nvPr/>
          </p:nvSpPr>
          <p:spPr bwMode="auto">
            <a:xfrm rot="10800000">
              <a:off x="1071" y="1505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rot="10800000">
              <a:off x="1063" y="1510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0" name="Oval 329"/>
            <p:cNvSpPr>
              <a:spLocks noChangeArrowheads="1"/>
            </p:cNvSpPr>
            <p:nvPr/>
          </p:nvSpPr>
          <p:spPr bwMode="auto">
            <a:xfrm rot="10800000">
              <a:off x="1055" y="151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rot="10800000">
              <a:off x="1049" y="1516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2" name="Oval 331"/>
            <p:cNvSpPr>
              <a:spLocks noChangeArrowheads="1"/>
            </p:cNvSpPr>
            <p:nvPr/>
          </p:nvSpPr>
          <p:spPr bwMode="auto">
            <a:xfrm rot="10800000">
              <a:off x="1043" y="1518"/>
              <a:ext cx="17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3" name="Oval 332"/>
            <p:cNvSpPr>
              <a:spLocks noChangeArrowheads="1"/>
            </p:cNvSpPr>
            <p:nvPr/>
          </p:nvSpPr>
          <p:spPr bwMode="auto">
            <a:xfrm rot="10800000">
              <a:off x="1036" y="1521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4" name="Oval 333"/>
            <p:cNvSpPr>
              <a:spLocks noChangeArrowheads="1"/>
            </p:cNvSpPr>
            <p:nvPr/>
          </p:nvSpPr>
          <p:spPr bwMode="auto">
            <a:xfrm rot="10800000">
              <a:off x="1029" y="1525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5" name="Oval 334"/>
            <p:cNvSpPr>
              <a:spLocks noChangeArrowheads="1"/>
            </p:cNvSpPr>
            <p:nvPr/>
          </p:nvSpPr>
          <p:spPr bwMode="auto">
            <a:xfrm rot="10800000">
              <a:off x="1021" y="1528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6" name="Oval 335"/>
            <p:cNvSpPr>
              <a:spLocks noChangeArrowheads="1"/>
            </p:cNvSpPr>
            <p:nvPr/>
          </p:nvSpPr>
          <p:spPr bwMode="auto">
            <a:xfrm rot="10800000">
              <a:off x="1012" y="1531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4" name="Oval 423"/>
            <p:cNvSpPr>
              <a:spLocks noChangeArrowheads="1"/>
            </p:cNvSpPr>
            <p:nvPr/>
          </p:nvSpPr>
          <p:spPr bwMode="auto">
            <a:xfrm rot="-5838181">
              <a:off x="775" y="1535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5" name="Oval 424"/>
            <p:cNvSpPr>
              <a:spLocks noChangeArrowheads="1"/>
            </p:cNvSpPr>
            <p:nvPr/>
          </p:nvSpPr>
          <p:spPr bwMode="auto">
            <a:xfrm rot="-5838181">
              <a:off x="767" y="1532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6" name="Oval 425"/>
            <p:cNvSpPr>
              <a:spLocks noChangeArrowheads="1"/>
            </p:cNvSpPr>
            <p:nvPr/>
          </p:nvSpPr>
          <p:spPr bwMode="auto">
            <a:xfrm rot="-5838181">
              <a:off x="761" y="1530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7" name="Oval 426"/>
            <p:cNvSpPr>
              <a:spLocks noChangeArrowheads="1"/>
            </p:cNvSpPr>
            <p:nvPr/>
          </p:nvSpPr>
          <p:spPr bwMode="auto">
            <a:xfrm rot="-5838181">
              <a:off x="757" y="1529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8" name="Oval 427"/>
            <p:cNvSpPr>
              <a:spLocks noChangeArrowheads="1"/>
            </p:cNvSpPr>
            <p:nvPr/>
          </p:nvSpPr>
          <p:spPr bwMode="auto">
            <a:xfrm rot="-5838181">
              <a:off x="752" y="152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9" name="Oval 428"/>
            <p:cNvSpPr>
              <a:spLocks noChangeArrowheads="1"/>
            </p:cNvSpPr>
            <p:nvPr/>
          </p:nvSpPr>
          <p:spPr bwMode="auto">
            <a:xfrm rot="-5838181">
              <a:off x="745" y="1525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0" name="Oval 429"/>
            <p:cNvSpPr>
              <a:spLocks noChangeArrowheads="1"/>
            </p:cNvSpPr>
            <p:nvPr/>
          </p:nvSpPr>
          <p:spPr bwMode="auto">
            <a:xfrm rot="-5838181">
              <a:off x="739" y="1523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1" name="Oval 430"/>
            <p:cNvSpPr>
              <a:spLocks noChangeArrowheads="1"/>
            </p:cNvSpPr>
            <p:nvPr/>
          </p:nvSpPr>
          <p:spPr bwMode="auto">
            <a:xfrm rot="-5838181">
              <a:off x="734" y="1521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rot="-5838181">
              <a:off x="727" y="1520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3" name="Oval 432"/>
            <p:cNvSpPr>
              <a:spLocks noChangeArrowheads="1"/>
            </p:cNvSpPr>
            <p:nvPr/>
          </p:nvSpPr>
          <p:spPr bwMode="auto">
            <a:xfrm rot="-5838181">
              <a:off x="721" y="1516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rot="-5838181">
              <a:off x="714" y="1512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5" name="Oval 434"/>
            <p:cNvSpPr>
              <a:spLocks noChangeArrowheads="1"/>
            </p:cNvSpPr>
            <p:nvPr/>
          </p:nvSpPr>
          <p:spPr bwMode="auto">
            <a:xfrm rot="-5838181">
              <a:off x="706" y="1508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6" name="Oval 435"/>
            <p:cNvSpPr>
              <a:spLocks noChangeArrowheads="1"/>
            </p:cNvSpPr>
            <p:nvPr/>
          </p:nvSpPr>
          <p:spPr bwMode="auto">
            <a:xfrm rot="-5838181">
              <a:off x="699" y="1504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7" name="Oval 436"/>
            <p:cNvSpPr>
              <a:spLocks noChangeArrowheads="1"/>
            </p:cNvSpPr>
            <p:nvPr/>
          </p:nvSpPr>
          <p:spPr bwMode="auto">
            <a:xfrm rot="-5838181">
              <a:off x="694" y="1500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8" name="Oval 437"/>
            <p:cNvSpPr>
              <a:spLocks noChangeArrowheads="1"/>
            </p:cNvSpPr>
            <p:nvPr/>
          </p:nvSpPr>
          <p:spPr bwMode="auto">
            <a:xfrm rot="-5838181">
              <a:off x="687" y="1496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9" name="Oval 438"/>
            <p:cNvSpPr>
              <a:spLocks noChangeArrowheads="1"/>
            </p:cNvSpPr>
            <p:nvPr/>
          </p:nvSpPr>
          <p:spPr bwMode="auto">
            <a:xfrm rot="-5838181">
              <a:off x="681" y="1490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0" name="Oval 439"/>
            <p:cNvSpPr>
              <a:spLocks noChangeArrowheads="1"/>
            </p:cNvSpPr>
            <p:nvPr/>
          </p:nvSpPr>
          <p:spPr bwMode="auto">
            <a:xfrm rot="-5838181">
              <a:off x="674" y="1485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1" name="Oval 440"/>
            <p:cNvSpPr>
              <a:spLocks noChangeArrowheads="1"/>
            </p:cNvSpPr>
            <p:nvPr/>
          </p:nvSpPr>
          <p:spPr bwMode="auto">
            <a:xfrm rot="-5838181">
              <a:off x="668" y="1480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rot="-5838181">
              <a:off x="661" y="1473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3" name="Oval 442"/>
            <p:cNvSpPr>
              <a:spLocks noChangeArrowheads="1"/>
            </p:cNvSpPr>
            <p:nvPr/>
          </p:nvSpPr>
          <p:spPr bwMode="auto">
            <a:xfrm rot="-5838181">
              <a:off x="654" y="146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rot="-5838181">
              <a:off x="648" y="1462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5" name="Oval 444"/>
            <p:cNvSpPr>
              <a:spLocks noChangeArrowheads="1"/>
            </p:cNvSpPr>
            <p:nvPr/>
          </p:nvSpPr>
          <p:spPr bwMode="auto">
            <a:xfrm rot="-5838181">
              <a:off x="641" y="1454"/>
              <a:ext cx="21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6" name="Oval 445"/>
            <p:cNvSpPr>
              <a:spLocks noChangeArrowheads="1"/>
            </p:cNvSpPr>
            <p:nvPr/>
          </p:nvSpPr>
          <p:spPr bwMode="auto">
            <a:xfrm rot="-5838181">
              <a:off x="636" y="144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7" name="Oval 446"/>
            <p:cNvSpPr>
              <a:spLocks noChangeArrowheads="1"/>
            </p:cNvSpPr>
            <p:nvPr/>
          </p:nvSpPr>
          <p:spPr bwMode="auto">
            <a:xfrm rot="-5838181">
              <a:off x="630" y="1440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8" name="Oval 447"/>
            <p:cNvSpPr>
              <a:spLocks noChangeArrowheads="1"/>
            </p:cNvSpPr>
            <p:nvPr/>
          </p:nvSpPr>
          <p:spPr bwMode="auto">
            <a:xfrm rot="-5838181">
              <a:off x="623" y="1432"/>
              <a:ext cx="20" cy="1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9" name="Oval 448"/>
            <p:cNvSpPr>
              <a:spLocks noChangeArrowheads="1"/>
            </p:cNvSpPr>
            <p:nvPr/>
          </p:nvSpPr>
          <p:spPr bwMode="auto">
            <a:xfrm rot="-5838181">
              <a:off x="616" y="1423"/>
              <a:ext cx="20" cy="1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0" name="Oval 449"/>
            <p:cNvSpPr>
              <a:spLocks noChangeArrowheads="1"/>
            </p:cNvSpPr>
            <p:nvPr/>
          </p:nvSpPr>
          <p:spPr bwMode="auto">
            <a:xfrm rot="-5838181">
              <a:off x="612" y="1416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rot="-5838181">
              <a:off x="610" y="141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2" name="Oval 451"/>
            <p:cNvSpPr>
              <a:spLocks noChangeArrowheads="1"/>
            </p:cNvSpPr>
            <p:nvPr/>
          </p:nvSpPr>
          <p:spPr bwMode="auto">
            <a:xfrm rot="-5838181">
              <a:off x="604" y="1408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rot="-5838181">
              <a:off x="598" y="1401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4" name="Oval 453"/>
            <p:cNvSpPr>
              <a:spLocks noChangeArrowheads="1"/>
            </p:cNvSpPr>
            <p:nvPr/>
          </p:nvSpPr>
          <p:spPr bwMode="auto">
            <a:xfrm rot="-5838181">
              <a:off x="592" y="1393"/>
              <a:ext cx="21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5" name="Oval 454"/>
            <p:cNvSpPr>
              <a:spLocks noChangeArrowheads="1"/>
            </p:cNvSpPr>
            <p:nvPr/>
          </p:nvSpPr>
          <p:spPr bwMode="auto">
            <a:xfrm rot="-5838181">
              <a:off x="587" y="1385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6" name="Oval 455"/>
            <p:cNvSpPr>
              <a:spLocks noChangeArrowheads="1"/>
            </p:cNvSpPr>
            <p:nvPr/>
          </p:nvSpPr>
          <p:spPr bwMode="auto">
            <a:xfrm rot="-5838181">
              <a:off x="583" y="1375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7" name="Oval 456"/>
            <p:cNvSpPr>
              <a:spLocks noChangeArrowheads="1"/>
            </p:cNvSpPr>
            <p:nvPr/>
          </p:nvSpPr>
          <p:spPr bwMode="auto">
            <a:xfrm rot="-5838181">
              <a:off x="578" y="136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8" name="Oval 457"/>
            <p:cNvSpPr>
              <a:spLocks noChangeArrowheads="1"/>
            </p:cNvSpPr>
            <p:nvPr/>
          </p:nvSpPr>
          <p:spPr bwMode="auto">
            <a:xfrm rot="-5838181">
              <a:off x="572" y="1360"/>
              <a:ext cx="21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9" name="Oval 458"/>
            <p:cNvSpPr>
              <a:spLocks noChangeArrowheads="1"/>
            </p:cNvSpPr>
            <p:nvPr/>
          </p:nvSpPr>
          <p:spPr bwMode="auto">
            <a:xfrm rot="-5838181">
              <a:off x="570" y="1351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rot="-5838181">
              <a:off x="566" y="1346"/>
              <a:ext cx="19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1" name="Oval 460"/>
            <p:cNvSpPr>
              <a:spLocks noChangeArrowheads="1"/>
            </p:cNvSpPr>
            <p:nvPr/>
          </p:nvSpPr>
          <p:spPr bwMode="auto">
            <a:xfrm rot="-5838181">
              <a:off x="563" y="133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rot="-5838181">
              <a:off x="559" y="1330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3" name="Oval 462"/>
            <p:cNvSpPr>
              <a:spLocks noChangeArrowheads="1"/>
            </p:cNvSpPr>
            <p:nvPr/>
          </p:nvSpPr>
          <p:spPr bwMode="auto">
            <a:xfrm rot="-5838181">
              <a:off x="555" y="1323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4" name="Oval 463"/>
            <p:cNvSpPr>
              <a:spLocks noChangeArrowheads="1"/>
            </p:cNvSpPr>
            <p:nvPr/>
          </p:nvSpPr>
          <p:spPr bwMode="auto">
            <a:xfrm rot="-5838181">
              <a:off x="552" y="1314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5" name="Oval 464"/>
            <p:cNvSpPr>
              <a:spLocks noChangeArrowheads="1"/>
            </p:cNvSpPr>
            <p:nvPr/>
          </p:nvSpPr>
          <p:spPr bwMode="auto">
            <a:xfrm rot="-5838181">
              <a:off x="548" y="1305"/>
              <a:ext cx="19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2" name="Line 225"/>
            <p:cNvSpPr>
              <a:spLocks noChangeShapeType="1"/>
            </p:cNvSpPr>
            <p:nvPr/>
          </p:nvSpPr>
          <p:spPr bwMode="auto">
            <a:xfrm>
              <a:off x="1344" y="1008"/>
              <a:ext cx="0" cy="22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" name="Text Box 235"/>
            <p:cNvSpPr txBox="1">
              <a:spLocks noChangeArrowheads="1"/>
            </p:cNvSpPr>
            <p:nvPr/>
          </p:nvSpPr>
          <p:spPr bwMode="auto">
            <a:xfrm>
              <a:off x="1296" y="1008"/>
              <a:ext cx="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.VnAvant" pitchFamily="34" charset="0"/>
                </a:rPr>
                <a:t> 6 «</a:t>
              </a:r>
            </a:p>
          </p:txBody>
        </p:sp>
        <p:sp>
          <p:nvSpPr>
            <p:cNvPr id="124" name="Text Box 235"/>
            <p:cNvSpPr txBox="1">
              <a:spLocks noChangeArrowheads="1"/>
            </p:cNvSpPr>
            <p:nvPr/>
          </p:nvSpPr>
          <p:spPr bwMode="auto">
            <a:xfrm>
              <a:off x="720" y="528"/>
              <a:ext cx="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.VnAvant" pitchFamily="34" charset="0"/>
                </a:rPr>
                <a:t> 6 «</a:t>
              </a:r>
            </a:p>
          </p:txBody>
        </p:sp>
      </p:grpSp>
      <p:grpSp>
        <p:nvGrpSpPr>
          <p:cNvPr id="63717" name="Group 1253"/>
          <p:cNvGrpSpPr>
            <a:grpSpLocks/>
          </p:cNvGrpSpPr>
          <p:nvPr/>
        </p:nvGrpSpPr>
        <p:grpSpPr bwMode="auto">
          <a:xfrm>
            <a:off x="1943100" y="4581525"/>
            <a:ext cx="1409700" cy="1116013"/>
            <a:chOff x="456" y="2928"/>
            <a:chExt cx="1098" cy="703"/>
          </a:xfrm>
        </p:grpSpPr>
        <p:sp>
          <p:nvSpPr>
            <p:cNvPr id="125" name="Line 216"/>
            <p:cNvSpPr>
              <a:spLocks noChangeShapeType="1"/>
            </p:cNvSpPr>
            <p:nvPr/>
          </p:nvSpPr>
          <p:spPr bwMode="auto">
            <a:xfrm>
              <a:off x="532" y="3108"/>
              <a:ext cx="23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3711" name="Group 1247"/>
            <p:cNvGrpSpPr>
              <a:grpSpLocks/>
            </p:cNvGrpSpPr>
            <p:nvPr/>
          </p:nvGrpSpPr>
          <p:grpSpPr bwMode="auto">
            <a:xfrm>
              <a:off x="528" y="3168"/>
              <a:ext cx="269" cy="463"/>
              <a:chOff x="547" y="2993"/>
              <a:chExt cx="351" cy="629"/>
            </a:xfrm>
          </p:grpSpPr>
          <p:sp>
            <p:nvSpPr>
              <p:cNvPr id="126" name="Oval 220"/>
              <p:cNvSpPr>
                <a:spLocks noChangeArrowheads="1"/>
              </p:cNvSpPr>
              <p:nvPr/>
            </p:nvSpPr>
            <p:spPr bwMode="auto">
              <a:xfrm>
                <a:off x="547" y="2998"/>
                <a:ext cx="104" cy="5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Oval 220"/>
              <p:cNvSpPr>
                <a:spLocks noChangeArrowheads="1"/>
              </p:cNvSpPr>
              <p:nvPr/>
            </p:nvSpPr>
            <p:spPr bwMode="auto">
              <a:xfrm>
                <a:off x="760" y="2993"/>
                <a:ext cx="103" cy="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Oval 220"/>
              <p:cNvSpPr>
                <a:spLocks noChangeArrowheads="1"/>
              </p:cNvSpPr>
              <p:nvPr/>
            </p:nvSpPr>
            <p:spPr bwMode="auto">
              <a:xfrm>
                <a:off x="760" y="3570"/>
                <a:ext cx="103" cy="5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Oval 220"/>
              <p:cNvSpPr>
                <a:spLocks noChangeArrowheads="1"/>
              </p:cNvSpPr>
              <p:nvPr/>
            </p:nvSpPr>
            <p:spPr bwMode="auto">
              <a:xfrm>
                <a:off x="554" y="3570"/>
                <a:ext cx="103" cy="5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821" name="Line 221"/>
              <p:cNvSpPr>
                <a:spLocks noChangeShapeType="1"/>
              </p:cNvSpPr>
              <p:nvPr/>
            </p:nvSpPr>
            <p:spPr bwMode="auto">
              <a:xfrm rot="-300000">
                <a:off x="593" y="3028"/>
                <a:ext cx="219" cy="1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" name="Line 221"/>
              <p:cNvSpPr>
                <a:spLocks noChangeShapeType="1"/>
              </p:cNvSpPr>
              <p:nvPr/>
            </p:nvSpPr>
            <p:spPr bwMode="auto">
              <a:xfrm rot="-240000">
                <a:off x="593" y="3605"/>
                <a:ext cx="219" cy="1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" name="Line 221"/>
              <p:cNvSpPr>
                <a:spLocks noChangeShapeType="1"/>
              </p:cNvSpPr>
              <p:nvPr/>
            </p:nvSpPr>
            <p:spPr bwMode="auto">
              <a:xfrm>
                <a:off x="812" y="3028"/>
                <a:ext cx="0" cy="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221"/>
              <p:cNvSpPr>
                <a:spLocks noChangeShapeType="1"/>
              </p:cNvSpPr>
              <p:nvPr/>
            </p:nvSpPr>
            <p:spPr bwMode="auto">
              <a:xfrm>
                <a:off x="605" y="3028"/>
                <a:ext cx="0" cy="57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" name="Line 216"/>
              <p:cNvSpPr>
                <a:spLocks noChangeShapeType="1"/>
              </p:cNvSpPr>
              <p:nvPr/>
            </p:nvSpPr>
            <p:spPr bwMode="auto">
              <a:xfrm>
                <a:off x="898" y="3116"/>
                <a:ext cx="0" cy="296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794" name="Text Box 218"/>
            <p:cNvSpPr txBox="1">
              <a:spLocks noChangeArrowheads="1"/>
            </p:cNvSpPr>
            <p:nvPr/>
          </p:nvSpPr>
          <p:spPr bwMode="auto">
            <a:xfrm>
              <a:off x="456" y="29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9933FF"/>
                  </a:solidFill>
                  <a:latin typeface=".VnAvant" pitchFamily="34" charset="0"/>
                </a:rPr>
                <a:t>1 «</a:t>
              </a:r>
            </a:p>
          </p:txBody>
        </p:sp>
        <p:sp>
          <p:nvSpPr>
            <p:cNvPr id="24795" name="Text Box 219"/>
            <p:cNvSpPr txBox="1">
              <a:spLocks noChangeArrowheads="1"/>
            </p:cNvSpPr>
            <p:nvPr/>
          </p:nvSpPr>
          <p:spPr bwMode="auto">
            <a:xfrm>
              <a:off x="780" y="3240"/>
              <a:ext cx="7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9933FF"/>
                  </a:solidFill>
                  <a:latin typeface=".VnAvant" pitchFamily="34" charset="0"/>
                </a:rPr>
                <a:t>4 «</a:t>
              </a:r>
            </a:p>
          </p:txBody>
        </p:sp>
      </p:grpSp>
      <p:sp>
        <p:nvSpPr>
          <p:cNvPr id="63698" name="Text Box 220"/>
          <p:cNvSpPr txBox="1">
            <a:spLocks noChangeArrowheads="1"/>
          </p:cNvSpPr>
          <p:nvPr/>
        </p:nvSpPr>
        <p:spPr bwMode="auto">
          <a:xfrm>
            <a:off x="3098800" y="504825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FF"/>
                </a:solidFill>
                <a:latin typeface=".VnAvant" pitchFamily="34" charset="0"/>
              </a:rPr>
              <a:t>6 «</a:t>
            </a:r>
          </a:p>
        </p:txBody>
      </p:sp>
      <p:sp>
        <p:nvSpPr>
          <p:cNvPr id="63700" name="Oval 220"/>
          <p:cNvSpPr>
            <a:spLocks noChangeArrowheads="1"/>
          </p:cNvSpPr>
          <p:nvPr/>
        </p:nvSpPr>
        <p:spPr bwMode="auto">
          <a:xfrm>
            <a:off x="2773363" y="4899025"/>
            <a:ext cx="107950" cy="714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3701" name="Oval 220"/>
          <p:cNvSpPr>
            <a:spLocks noChangeArrowheads="1"/>
          </p:cNvSpPr>
          <p:nvPr/>
        </p:nvSpPr>
        <p:spPr bwMode="auto">
          <a:xfrm>
            <a:off x="2989263" y="4894263"/>
            <a:ext cx="1079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3702" name="Oval 220"/>
          <p:cNvSpPr>
            <a:spLocks noChangeArrowheads="1"/>
          </p:cNvSpPr>
          <p:nvPr/>
        </p:nvSpPr>
        <p:spPr bwMode="auto">
          <a:xfrm>
            <a:off x="2989263" y="6054725"/>
            <a:ext cx="1079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3703" name="Oval 220"/>
          <p:cNvSpPr>
            <a:spLocks noChangeArrowheads="1"/>
          </p:cNvSpPr>
          <p:nvPr/>
        </p:nvSpPr>
        <p:spPr bwMode="auto">
          <a:xfrm>
            <a:off x="2773363" y="6043613"/>
            <a:ext cx="107950" cy="68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3704" name="Line 221"/>
          <p:cNvSpPr>
            <a:spLocks noChangeShapeType="1"/>
          </p:cNvSpPr>
          <p:nvPr/>
        </p:nvSpPr>
        <p:spPr bwMode="auto">
          <a:xfrm>
            <a:off x="2827338" y="494030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705" name="Line 221"/>
          <p:cNvSpPr>
            <a:spLocks noChangeShapeType="1"/>
          </p:cNvSpPr>
          <p:nvPr/>
        </p:nvSpPr>
        <p:spPr bwMode="auto">
          <a:xfrm>
            <a:off x="2817813" y="610235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706" name="Line 221"/>
          <p:cNvSpPr>
            <a:spLocks noChangeShapeType="1"/>
          </p:cNvSpPr>
          <p:nvPr/>
        </p:nvSpPr>
        <p:spPr bwMode="auto">
          <a:xfrm>
            <a:off x="2813050" y="4929188"/>
            <a:ext cx="15875" cy="1166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707" name="Line 216"/>
          <p:cNvSpPr>
            <a:spLocks noChangeShapeType="1"/>
          </p:cNvSpPr>
          <p:nvPr/>
        </p:nvSpPr>
        <p:spPr bwMode="auto">
          <a:xfrm>
            <a:off x="2809875" y="4799013"/>
            <a:ext cx="2444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708" name="Line 216"/>
          <p:cNvSpPr>
            <a:spLocks noChangeShapeType="1"/>
          </p:cNvSpPr>
          <p:nvPr/>
        </p:nvSpPr>
        <p:spPr bwMode="auto">
          <a:xfrm>
            <a:off x="3124200" y="5068888"/>
            <a:ext cx="0" cy="3952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709" name="Text Box 221"/>
          <p:cNvSpPr txBox="1">
            <a:spLocks noChangeArrowheads="1"/>
          </p:cNvSpPr>
          <p:nvPr/>
        </p:nvSpPr>
        <p:spPr bwMode="auto">
          <a:xfrm>
            <a:off x="2743200" y="45243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FF"/>
                </a:solidFill>
                <a:latin typeface=".VnAvant" pitchFamily="34" charset="0"/>
              </a:rPr>
              <a:t>1 «</a:t>
            </a:r>
          </a:p>
        </p:txBody>
      </p:sp>
      <p:sp>
        <p:nvSpPr>
          <p:cNvPr id="63710" name="Line 221"/>
          <p:cNvSpPr>
            <a:spLocks noChangeShapeType="1"/>
          </p:cNvSpPr>
          <p:nvPr/>
        </p:nvSpPr>
        <p:spPr bwMode="auto">
          <a:xfrm>
            <a:off x="3032125" y="4935538"/>
            <a:ext cx="15875" cy="1173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3713" name="Picture 1249" descr="tan 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57300"/>
            <a:ext cx="1150938" cy="1447800"/>
          </a:xfrm>
          <a:prstGeom prst="rect">
            <a:avLst/>
          </a:prstGeom>
          <a:noFill/>
        </p:spPr>
      </p:pic>
      <p:pic>
        <p:nvPicPr>
          <p:cNvPr id="63714" name="Picture 1250" descr="tan d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2628900"/>
            <a:ext cx="1171575" cy="1676400"/>
          </a:xfrm>
          <a:prstGeom prst="rect">
            <a:avLst/>
          </a:prstGeom>
          <a:noFill/>
        </p:spPr>
      </p:pic>
      <p:pic>
        <p:nvPicPr>
          <p:cNvPr id="63715" name="Picture 1251" descr="c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900" y="5029200"/>
            <a:ext cx="1219200" cy="682625"/>
          </a:xfrm>
          <a:prstGeom prst="rect">
            <a:avLst/>
          </a:prstGeom>
          <a:noFill/>
        </p:spPr>
      </p:pic>
      <p:pic>
        <p:nvPicPr>
          <p:cNvPr id="63716" name="Picture 1252" descr="c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2100" y="5029200"/>
            <a:ext cx="1295400" cy="1371600"/>
          </a:xfrm>
          <a:prstGeom prst="rect">
            <a:avLst/>
          </a:prstGeom>
          <a:noFill/>
        </p:spPr>
      </p:pic>
      <p:graphicFrame>
        <p:nvGraphicFramePr>
          <p:cNvPr id="63896" name="Group 1432"/>
          <p:cNvGraphicFramePr>
            <a:graphicFrameLocks noGrp="1"/>
          </p:cNvGraphicFramePr>
          <p:nvPr>
            <p:ph/>
          </p:nvPr>
        </p:nvGraphicFramePr>
        <p:xfrm>
          <a:off x="2019300" y="1028700"/>
          <a:ext cx="1666240" cy="1447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353" name="Group 1889"/>
          <p:cNvGraphicFramePr>
            <a:graphicFrameLocks noGrp="1"/>
          </p:cNvGraphicFramePr>
          <p:nvPr/>
        </p:nvGraphicFramePr>
        <p:xfrm>
          <a:off x="1971675" y="2590800"/>
          <a:ext cx="1666240" cy="1600204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235" name="Group 1771"/>
          <p:cNvGraphicFramePr>
            <a:graphicFrameLocks noGrp="1"/>
          </p:cNvGraphicFramePr>
          <p:nvPr/>
        </p:nvGraphicFramePr>
        <p:xfrm>
          <a:off x="1905000" y="4791075"/>
          <a:ext cx="1666240" cy="1447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9900"/>
                </a:solidFill>
                <a:latin typeface=".VnAvant" pitchFamily="34" charset="0"/>
              </a:rPr>
              <a:t>B­íc 3</a:t>
            </a:r>
            <a:r>
              <a:rPr lang="en-US" smtClean="0">
                <a:solidFill>
                  <a:srgbClr val="0000FF"/>
                </a:solidFill>
                <a:latin typeface=".VnAvant" pitchFamily="34" charset="0"/>
              </a:rPr>
              <a:t> : D¸n h×nh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85775" y="-5715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.VnAvant" pitchFamily="34" charset="0"/>
              </a:rPr>
              <a:t>C¸c b­íc xÐ, d¸n h×nh c©y ®¬n gi¶n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-47625" y="295275"/>
            <a:ext cx="5486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  <a:latin typeface=".VnAvant" pitchFamily="34" charset="0"/>
              </a:rPr>
              <a:t>       </a:t>
            </a:r>
            <a:r>
              <a:rPr lang="en-US" sz="2400" b="1">
                <a:solidFill>
                  <a:srgbClr val="FF9900"/>
                </a:solidFill>
                <a:latin typeface=".VnAvant" pitchFamily="34" charset="0"/>
              </a:rPr>
              <a:t>B­íc 1</a:t>
            </a:r>
            <a:r>
              <a:rPr lang="en-US" sz="2400">
                <a:latin typeface=".VnAvant" pitchFamily="34" charset="0"/>
              </a:rPr>
              <a:t> :</a:t>
            </a:r>
            <a:r>
              <a:rPr lang="en-US" sz="2400">
                <a:solidFill>
                  <a:srgbClr val="0000FF"/>
                </a:solidFill>
                <a:latin typeface=".VnAvant" pitchFamily="34" charset="0"/>
              </a:rPr>
              <a:t>VÏ, xÐ h×nh t¸n l¸ c©y trßn vµ t¸n l¸ c©y dµi</a:t>
            </a: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-1123950" y="3867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FF9900"/>
                </a:solidFill>
                <a:latin typeface=".VnAvant" pitchFamily="34" charset="0"/>
              </a:rPr>
              <a:t>B­íc 2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.VnAvant" pitchFamily="34" charset="0"/>
              </a:rPr>
              <a:t>: VÏ, xÐ h×nh th©n c©y</a:t>
            </a: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876300" y="2514600"/>
            <a:ext cx="1695450" cy="1524000"/>
            <a:chOff x="1824" y="912"/>
            <a:chExt cx="1488" cy="169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824" y="1721"/>
              <a:ext cx="120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3"/>
            <p:cNvCxnSpPr/>
            <p:nvPr/>
          </p:nvCxnSpPr>
          <p:spPr>
            <a:xfrm rot="10800000">
              <a:off x="1824" y="2222"/>
              <a:ext cx="120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20"/>
            <p:cNvSpPr>
              <a:spLocks noChangeArrowheads="1"/>
            </p:cNvSpPr>
            <p:nvPr/>
          </p:nvSpPr>
          <p:spPr bwMode="auto">
            <a:xfrm>
              <a:off x="1839" y="1157"/>
              <a:ext cx="80" cy="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1" name="Oval 220"/>
            <p:cNvSpPr>
              <a:spLocks noChangeArrowheads="1"/>
            </p:cNvSpPr>
            <p:nvPr/>
          </p:nvSpPr>
          <p:spPr bwMode="auto">
            <a:xfrm>
              <a:off x="2644" y="1163"/>
              <a:ext cx="80" cy="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2" name="Oval 220"/>
            <p:cNvSpPr>
              <a:spLocks noChangeArrowheads="1"/>
            </p:cNvSpPr>
            <p:nvPr/>
          </p:nvSpPr>
          <p:spPr bwMode="auto">
            <a:xfrm>
              <a:off x="2644" y="2516"/>
              <a:ext cx="80" cy="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4" name="Oval 220"/>
            <p:cNvSpPr>
              <a:spLocks noChangeArrowheads="1"/>
            </p:cNvSpPr>
            <p:nvPr/>
          </p:nvSpPr>
          <p:spPr bwMode="auto">
            <a:xfrm>
              <a:off x="1844" y="2516"/>
              <a:ext cx="80" cy="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grpSp>
          <p:nvGrpSpPr>
            <p:cNvPr id="72717" name="Group 13"/>
            <p:cNvGrpSpPr>
              <a:grpSpLocks/>
            </p:cNvGrpSpPr>
            <p:nvPr/>
          </p:nvGrpSpPr>
          <p:grpSpPr bwMode="auto">
            <a:xfrm>
              <a:off x="1884" y="912"/>
              <a:ext cx="1428" cy="407"/>
              <a:chOff x="1884" y="912"/>
              <a:chExt cx="1428" cy="407"/>
            </a:xfrm>
          </p:grpSpPr>
          <p:sp>
            <p:nvSpPr>
              <p:cNvPr id="13" name="TextBox 20"/>
              <p:cNvSpPr txBox="1">
                <a:spLocks noChangeArrowheads="1"/>
              </p:cNvSpPr>
              <p:nvPr/>
            </p:nvSpPr>
            <p:spPr bwMode="auto">
              <a:xfrm>
                <a:off x="2158" y="912"/>
                <a:ext cx="115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.VnAvant" pitchFamily="34" charset="0"/>
                  </a:rPr>
                  <a:t>5«</a:t>
                </a:r>
              </a:p>
            </p:txBody>
          </p:sp>
          <p:sp>
            <p:nvSpPr>
              <p:cNvPr id="14" name="Line 221"/>
              <p:cNvSpPr>
                <a:spLocks noChangeShapeType="1"/>
              </p:cNvSpPr>
              <p:nvPr/>
            </p:nvSpPr>
            <p:spPr bwMode="auto">
              <a:xfrm flipV="1">
                <a:off x="1884" y="1194"/>
                <a:ext cx="800" cy="1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" name="Line 221"/>
            <p:cNvSpPr>
              <a:spLocks noChangeShapeType="1"/>
            </p:cNvSpPr>
            <p:nvPr/>
          </p:nvSpPr>
          <p:spPr bwMode="auto">
            <a:xfrm>
              <a:off x="2684" y="1194"/>
              <a:ext cx="12" cy="137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221"/>
            <p:cNvSpPr>
              <a:spLocks noChangeShapeType="1"/>
            </p:cNvSpPr>
            <p:nvPr/>
          </p:nvSpPr>
          <p:spPr bwMode="auto">
            <a:xfrm>
              <a:off x="1884" y="1188"/>
              <a:ext cx="0" cy="13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221"/>
            <p:cNvSpPr>
              <a:spLocks noChangeShapeType="1"/>
            </p:cNvSpPr>
            <p:nvPr/>
          </p:nvSpPr>
          <p:spPr bwMode="auto">
            <a:xfrm>
              <a:off x="1879" y="2552"/>
              <a:ext cx="825" cy="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25"/>
            <p:cNvSpPr>
              <a:spLocks noChangeShapeType="1"/>
            </p:cNvSpPr>
            <p:nvPr/>
          </p:nvSpPr>
          <p:spPr bwMode="auto">
            <a:xfrm flipV="1">
              <a:off x="2160" y="1104"/>
              <a:ext cx="2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0" name="Line 22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41289">
              <a:off x="2739" y="1501"/>
              <a:ext cx="129" cy="356"/>
            </a:xfrm>
            <a:prstGeom prst="rect">
              <a:avLst/>
            </a:prstGeom>
            <a:noFill/>
          </p:spPr>
        </p:pic>
        <p:cxnSp>
          <p:nvCxnSpPr>
            <p:cNvPr id="22" name="Straight Connector 22"/>
            <p:cNvCxnSpPr/>
            <p:nvPr/>
          </p:nvCxnSpPr>
          <p:spPr>
            <a:xfrm rot="5400000">
              <a:off x="2152" y="1198"/>
              <a:ext cx="10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4"/>
            <p:cNvCxnSpPr/>
            <p:nvPr/>
          </p:nvCxnSpPr>
          <p:spPr>
            <a:xfrm rot="10800000">
              <a:off x="2624" y="1622"/>
              <a:ext cx="120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394" y="2552"/>
              <a:ext cx="102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96" name="Straight Connector 27"/>
            <p:cNvCxnSpPr/>
            <p:nvPr/>
          </p:nvCxnSpPr>
          <p:spPr>
            <a:xfrm rot="5400000">
              <a:off x="2093" y="2553"/>
              <a:ext cx="102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2624" y="2222"/>
              <a:ext cx="120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97" name="Oval 36"/>
            <p:cNvSpPr>
              <a:spLocks noChangeArrowheads="1"/>
            </p:cNvSpPr>
            <p:nvPr/>
          </p:nvSpPr>
          <p:spPr bwMode="auto">
            <a:xfrm rot="-5838181">
              <a:off x="2132" y="2541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898" name="Oval 37"/>
            <p:cNvSpPr>
              <a:spLocks noChangeArrowheads="1"/>
            </p:cNvSpPr>
            <p:nvPr/>
          </p:nvSpPr>
          <p:spPr bwMode="auto">
            <a:xfrm rot="-5838181">
              <a:off x="2122" y="2537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899" name="Oval 38"/>
            <p:cNvSpPr>
              <a:spLocks noChangeArrowheads="1"/>
            </p:cNvSpPr>
            <p:nvPr/>
          </p:nvSpPr>
          <p:spPr bwMode="auto">
            <a:xfrm rot="-5838181">
              <a:off x="2115" y="2535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 rot="-5838181">
              <a:off x="2110" y="2533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 rot="-5838181">
              <a:off x="2104" y="2531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 rot="-5838181">
              <a:off x="2097" y="2528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 rot="-5838181">
              <a:off x="2089" y="2525"/>
              <a:ext cx="2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 rot="-5838181">
              <a:off x="2082" y="2523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 rot="-5838181">
              <a:off x="2075" y="2521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901" name="Oval 45"/>
            <p:cNvSpPr>
              <a:spLocks noChangeArrowheads="1"/>
            </p:cNvSpPr>
            <p:nvPr/>
          </p:nvSpPr>
          <p:spPr bwMode="auto">
            <a:xfrm rot="-5838181">
              <a:off x="2068" y="2517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 rot="-5838181">
              <a:off x="2060" y="2511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902" name="Oval 47"/>
            <p:cNvSpPr>
              <a:spLocks noChangeArrowheads="1"/>
            </p:cNvSpPr>
            <p:nvPr/>
          </p:nvSpPr>
          <p:spPr bwMode="auto">
            <a:xfrm rot="-5838181">
              <a:off x="2051" y="2504"/>
              <a:ext cx="2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903" name="Oval 48"/>
            <p:cNvSpPr>
              <a:spLocks noChangeArrowheads="1"/>
            </p:cNvSpPr>
            <p:nvPr/>
          </p:nvSpPr>
          <p:spPr bwMode="auto">
            <a:xfrm rot="-5838181">
              <a:off x="2042" y="2499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-5838181">
              <a:off x="2035" y="2494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 rot="-5838181">
              <a:off x="2027" y="2488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 rot="-5838181">
              <a:off x="2020" y="2481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 rot="-5838181">
              <a:off x="2012" y="2473"/>
              <a:ext cx="2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 rot="-5838181">
              <a:off x="2005" y="2466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 rot="-5838181">
              <a:off x="1997" y="2457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 rot="-5838181">
              <a:off x="1989" y="2448"/>
              <a:ext cx="2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 rot="-5838181">
              <a:off x="1982" y="2441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904" name="Oval 57"/>
            <p:cNvSpPr>
              <a:spLocks noChangeArrowheads="1"/>
            </p:cNvSpPr>
            <p:nvPr/>
          </p:nvSpPr>
          <p:spPr bwMode="auto">
            <a:xfrm rot="-5838181">
              <a:off x="1974" y="2431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 rot="-5838181">
              <a:off x="1967" y="2421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 rot="-5838181">
              <a:off x="1961" y="2411"/>
              <a:ext cx="2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 rot="-5838181">
              <a:off x="1952" y="2400"/>
              <a:ext cx="2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rot="-5838181">
              <a:off x="1944" y="2389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rot="-5838181">
              <a:off x="1939" y="2378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rot="-5838181">
              <a:off x="1937" y="2380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 rot="-5838181">
              <a:off x="1930" y="2368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 rot="-5838181">
              <a:off x="1923" y="2357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 rot="-5838181">
              <a:off x="1917" y="2347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 rot="-5838181">
              <a:off x="1910" y="2335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rot="-5838181">
              <a:off x="1905" y="2323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 rot="-5838181">
              <a:off x="1899" y="2312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 rot="-5838181">
              <a:off x="1893" y="2301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 rot="-5838181">
              <a:off x="1889" y="2290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 rot="-5838181">
              <a:off x="1886" y="2280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 rot="-5838181">
              <a:off x="1881" y="2270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 rot="-5838181">
              <a:off x="1877" y="2260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 rot="-5838181">
              <a:off x="1873" y="2250"/>
              <a:ext cx="2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 rot="-5838181">
              <a:off x="1869" y="2237"/>
              <a:ext cx="2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8" name="Oval 207"/>
            <p:cNvSpPr>
              <a:spLocks noChangeArrowheads="1"/>
            </p:cNvSpPr>
            <p:nvPr/>
          </p:nvSpPr>
          <p:spPr bwMode="auto">
            <a:xfrm rot="10196716">
              <a:off x="2663" y="2222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9" name="Oval 208"/>
            <p:cNvSpPr>
              <a:spLocks noChangeArrowheads="1"/>
            </p:cNvSpPr>
            <p:nvPr/>
          </p:nvSpPr>
          <p:spPr bwMode="auto">
            <a:xfrm rot="10196716">
              <a:off x="2661" y="2233"/>
              <a:ext cx="22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" name="Oval 209"/>
            <p:cNvSpPr>
              <a:spLocks noChangeArrowheads="1"/>
            </p:cNvSpPr>
            <p:nvPr/>
          </p:nvSpPr>
          <p:spPr bwMode="auto">
            <a:xfrm rot="10196716">
              <a:off x="2660" y="2242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 rot="10196716">
              <a:off x="2659" y="2248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2" name="Oval 211"/>
            <p:cNvSpPr>
              <a:spLocks noChangeArrowheads="1"/>
            </p:cNvSpPr>
            <p:nvPr/>
          </p:nvSpPr>
          <p:spPr bwMode="auto">
            <a:xfrm rot="10196716">
              <a:off x="2658" y="2254"/>
              <a:ext cx="21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" name="Oval 212"/>
            <p:cNvSpPr>
              <a:spLocks noChangeArrowheads="1"/>
            </p:cNvSpPr>
            <p:nvPr/>
          </p:nvSpPr>
          <p:spPr bwMode="auto">
            <a:xfrm rot="10196716">
              <a:off x="2655" y="2263"/>
              <a:ext cx="22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 rot="10196716">
              <a:off x="2654" y="2272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 rot="10196716">
              <a:off x="2653" y="2280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 rot="10196716">
              <a:off x="2651" y="2289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 rot="10196716">
              <a:off x="2648" y="2297"/>
              <a:ext cx="22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8" name="Oval 217"/>
            <p:cNvSpPr>
              <a:spLocks noChangeArrowheads="1"/>
            </p:cNvSpPr>
            <p:nvPr/>
          </p:nvSpPr>
          <p:spPr bwMode="auto">
            <a:xfrm rot="10196716">
              <a:off x="2644" y="2307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9" name="Oval 218"/>
            <p:cNvSpPr>
              <a:spLocks noChangeArrowheads="1"/>
            </p:cNvSpPr>
            <p:nvPr/>
          </p:nvSpPr>
          <p:spPr bwMode="auto">
            <a:xfrm rot="10196716">
              <a:off x="2640" y="2317"/>
              <a:ext cx="21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 rot="10196716">
              <a:off x="2636" y="2328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 rot="10196716">
              <a:off x="2632" y="2335"/>
              <a:ext cx="21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2" name="Oval 221"/>
            <p:cNvSpPr>
              <a:spLocks noChangeArrowheads="1"/>
            </p:cNvSpPr>
            <p:nvPr/>
          </p:nvSpPr>
          <p:spPr bwMode="auto">
            <a:xfrm rot="10196716">
              <a:off x="2628" y="2345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 rot="10196716">
              <a:off x="2623" y="2354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 rot="10196716">
              <a:off x="2617" y="2363"/>
              <a:ext cx="21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 rot="10196716">
              <a:off x="2612" y="2372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 rot="10196716">
              <a:off x="2605" y="2382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 rot="10196716">
              <a:off x="2599" y="2391"/>
              <a:ext cx="21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 rot="10196716">
              <a:off x="2593" y="2400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 rot="10196716">
              <a:off x="2586" y="2409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 rot="10196716">
              <a:off x="2578" y="2418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 rot="10196716">
              <a:off x="2571" y="2425"/>
              <a:ext cx="22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 rot="10196716">
              <a:off x="2563" y="2435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 rot="10196716">
              <a:off x="2555" y="2445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 rot="10196716">
              <a:off x="2547" y="2452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 rot="10196716">
              <a:off x="2548" y="2455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6" name="Oval 235"/>
            <p:cNvSpPr>
              <a:spLocks noChangeArrowheads="1"/>
            </p:cNvSpPr>
            <p:nvPr/>
          </p:nvSpPr>
          <p:spPr bwMode="auto">
            <a:xfrm rot="10196716">
              <a:off x="2539" y="2463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7" name="Oval 236"/>
            <p:cNvSpPr>
              <a:spLocks noChangeArrowheads="1"/>
            </p:cNvSpPr>
            <p:nvPr/>
          </p:nvSpPr>
          <p:spPr bwMode="auto">
            <a:xfrm rot="10196716">
              <a:off x="2531" y="2471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8" name="Oval 237"/>
            <p:cNvSpPr>
              <a:spLocks noChangeArrowheads="1"/>
            </p:cNvSpPr>
            <p:nvPr/>
          </p:nvSpPr>
          <p:spPr bwMode="auto">
            <a:xfrm rot="10196716">
              <a:off x="2523" y="2479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 rot="10196716">
              <a:off x="2514" y="2487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 rot="10196716">
              <a:off x="2505" y="2494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 rot="10196716">
              <a:off x="2496" y="2501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2" name="Oval 241"/>
            <p:cNvSpPr>
              <a:spLocks noChangeArrowheads="1"/>
            </p:cNvSpPr>
            <p:nvPr/>
          </p:nvSpPr>
          <p:spPr bwMode="auto">
            <a:xfrm rot="10196716">
              <a:off x="2488" y="2508"/>
              <a:ext cx="22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 rot="10196716">
              <a:off x="2480" y="2513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 rot="10196716">
              <a:off x="2472" y="2517"/>
              <a:ext cx="22" cy="21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5" name="Oval 244"/>
            <p:cNvSpPr>
              <a:spLocks noChangeArrowheads="1"/>
            </p:cNvSpPr>
            <p:nvPr/>
          </p:nvSpPr>
          <p:spPr bwMode="auto">
            <a:xfrm rot="10196716">
              <a:off x="2465" y="2523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6" name="Oval 245"/>
            <p:cNvSpPr>
              <a:spLocks noChangeArrowheads="1"/>
            </p:cNvSpPr>
            <p:nvPr/>
          </p:nvSpPr>
          <p:spPr bwMode="auto">
            <a:xfrm rot="10196716">
              <a:off x="2457" y="2528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7" name="Oval 246"/>
            <p:cNvSpPr>
              <a:spLocks noChangeArrowheads="1"/>
            </p:cNvSpPr>
            <p:nvPr/>
          </p:nvSpPr>
          <p:spPr bwMode="auto">
            <a:xfrm rot="10196716">
              <a:off x="2449" y="2534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8" name="Oval 247"/>
            <p:cNvSpPr>
              <a:spLocks noChangeArrowheads="1"/>
            </p:cNvSpPr>
            <p:nvPr/>
          </p:nvSpPr>
          <p:spPr bwMode="auto">
            <a:xfrm rot="10196716">
              <a:off x="2440" y="2539"/>
              <a:ext cx="21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 rot="20974471">
              <a:off x="1883" y="1693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 rot="20974471">
              <a:off x="1887" y="1675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05" name="Oval 251"/>
            <p:cNvSpPr/>
            <p:nvPr/>
          </p:nvSpPr>
          <p:spPr>
            <a:xfrm rot="20974471">
              <a:off x="1888" y="1663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06" name="Oval 252"/>
            <p:cNvSpPr/>
            <p:nvPr/>
          </p:nvSpPr>
          <p:spPr>
            <a:xfrm rot="20974471">
              <a:off x="1889" y="1652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07" name="Oval 253"/>
            <p:cNvSpPr/>
            <p:nvPr/>
          </p:nvSpPr>
          <p:spPr>
            <a:xfrm rot="20974471">
              <a:off x="1889" y="1642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08" name="Oval 254"/>
            <p:cNvSpPr/>
            <p:nvPr/>
          </p:nvSpPr>
          <p:spPr>
            <a:xfrm rot="20974471">
              <a:off x="1894" y="1628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09" name="Oval 255"/>
            <p:cNvSpPr/>
            <p:nvPr/>
          </p:nvSpPr>
          <p:spPr>
            <a:xfrm rot="20974471">
              <a:off x="1895" y="1613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0" name="Oval 256"/>
            <p:cNvSpPr/>
            <p:nvPr/>
          </p:nvSpPr>
          <p:spPr>
            <a:xfrm rot="20974471">
              <a:off x="1896" y="1601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1" name="Oval 257"/>
            <p:cNvSpPr/>
            <p:nvPr/>
          </p:nvSpPr>
          <p:spPr>
            <a:xfrm rot="20974471">
              <a:off x="1899" y="1587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2" name="Oval 258"/>
            <p:cNvSpPr/>
            <p:nvPr/>
          </p:nvSpPr>
          <p:spPr>
            <a:xfrm rot="20974471">
              <a:off x="1902" y="1573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3" name="Oval 259"/>
            <p:cNvSpPr/>
            <p:nvPr/>
          </p:nvSpPr>
          <p:spPr>
            <a:xfrm rot="20974471">
              <a:off x="1908" y="1559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4" name="Oval 260"/>
            <p:cNvSpPr/>
            <p:nvPr/>
          </p:nvSpPr>
          <p:spPr>
            <a:xfrm rot="20974471">
              <a:off x="1913" y="1541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5" name="Oval 261"/>
            <p:cNvSpPr/>
            <p:nvPr/>
          </p:nvSpPr>
          <p:spPr>
            <a:xfrm rot="20974471">
              <a:off x="1917" y="1524"/>
              <a:ext cx="2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6" name="Oval 262"/>
            <p:cNvSpPr/>
            <p:nvPr/>
          </p:nvSpPr>
          <p:spPr>
            <a:xfrm rot="20974471">
              <a:off x="1923" y="1511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7" name="Oval 263"/>
            <p:cNvSpPr/>
            <p:nvPr/>
          </p:nvSpPr>
          <p:spPr>
            <a:xfrm rot="20974471">
              <a:off x="1928" y="1497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8" name="Oval 264"/>
            <p:cNvSpPr/>
            <p:nvPr/>
          </p:nvSpPr>
          <p:spPr>
            <a:xfrm rot="20974471">
              <a:off x="1935" y="1483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19" name="Oval 265"/>
            <p:cNvSpPr/>
            <p:nvPr/>
          </p:nvSpPr>
          <p:spPr>
            <a:xfrm rot="20974471">
              <a:off x="1942" y="1467"/>
              <a:ext cx="2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0" name="Oval 266"/>
            <p:cNvSpPr/>
            <p:nvPr/>
          </p:nvSpPr>
          <p:spPr>
            <a:xfrm rot="20974471">
              <a:off x="1949" y="1455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1" name="Oval 267"/>
            <p:cNvSpPr/>
            <p:nvPr/>
          </p:nvSpPr>
          <p:spPr>
            <a:xfrm rot="20974471">
              <a:off x="1958" y="1437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2" name="Oval 268"/>
            <p:cNvSpPr/>
            <p:nvPr/>
          </p:nvSpPr>
          <p:spPr>
            <a:xfrm rot="20974471">
              <a:off x="1966" y="1423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3" name="Oval 269"/>
            <p:cNvSpPr/>
            <p:nvPr/>
          </p:nvSpPr>
          <p:spPr>
            <a:xfrm rot="20974471">
              <a:off x="1973" y="1411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4" name="Oval 270"/>
            <p:cNvSpPr/>
            <p:nvPr/>
          </p:nvSpPr>
          <p:spPr>
            <a:xfrm rot="20974471">
              <a:off x="1983" y="1395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5" name="Oval 271"/>
            <p:cNvSpPr/>
            <p:nvPr/>
          </p:nvSpPr>
          <p:spPr>
            <a:xfrm rot="20974471">
              <a:off x="1993" y="1381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6" name="Oval 272"/>
            <p:cNvSpPr/>
            <p:nvPr/>
          </p:nvSpPr>
          <p:spPr>
            <a:xfrm rot="20974471">
              <a:off x="2002" y="1368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27" name="Oval 273"/>
            <p:cNvSpPr/>
            <p:nvPr/>
          </p:nvSpPr>
          <p:spPr>
            <a:xfrm rot="20974471">
              <a:off x="2013" y="1353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274"/>
            <p:cNvSpPr/>
            <p:nvPr/>
          </p:nvSpPr>
          <p:spPr>
            <a:xfrm rot="20974471">
              <a:off x="2025" y="1337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275"/>
            <p:cNvSpPr/>
            <p:nvPr/>
          </p:nvSpPr>
          <p:spPr>
            <a:xfrm rot="20974471">
              <a:off x="2034" y="1326"/>
              <a:ext cx="2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2" name="Oval 276"/>
            <p:cNvSpPr/>
            <p:nvPr/>
          </p:nvSpPr>
          <p:spPr>
            <a:xfrm rot="20974471">
              <a:off x="2033" y="1323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3" name="Oval 277"/>
            <p:cNvSpPr/>
            <p:nvPr/>
          </p:nvSpPr>
          <p:spPr>
            <a:xfrm rot="20974471">
              <a:off x="2044" y="1309"/>
              <a:ext cx="2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4" name="Oval 278"/>
            <p:cNvSpPr/>
            <p:nvPr/>
          </p:nvSpPr>
          <p:spPr>
            <a:xfrm rot="20974471">
              <a:off x="2055" y="1296"/>
              <a:ext cx="2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5" name="Oval 279"/>
            <p:cNvSpPr/>
            <p:nvPr/>
          </p:nvSpPr>
          <p:spPr>
            <a:xfrm rot="20974471">
              <a:off x="2066" y="1284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6" name="Oval 280"/>
            <p:cNvSpPr/>
            <p:nvPr/>
          </p:nvSpPr>
          <p:spPr>
            <a:xfrm rot="20974471">
              <a:off x="2078" y="1272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7" name="Oval 281"/>
            <p:cNvSpPr/>
            <p:nvPr/>
          </p:nvSpPr>
          <p:spPr>
            <a:xfrm rot="20974471">
              <a:off x="2090" y="1259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8" name="Oval 282"/>
            <p:cNvSpPr/>
            <p:nvPr/>
          </p:nvSpPr>
          <p:spPr>
            <a:xfrm rot="20974471">
              <a:off x="2101" y="1249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99" name="Oval 283"/>
            <p:cNvSpPr/>
            <p:nvPr/>
          </p:nvSpPr>
          <p:spPr>
            <a:xfrm rot="20974471">
              <a:off x="2112" y="1238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00" name="Oval 284"/>
            <p:cNvSpPr/>
            <p:nvPr/>
          </p:nvSpPr>
          <p:spPr>
            <a:xfrm rot="20974471">
              <a:off x="2124" y="1229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01" name="Oval 285"/>
            <p:cNvSpPr/>
            <p:nvPr/>
          </p:nvSpPr>
          <p:spPr>
            <a:xfrm rot="20974471">
              <a:off x="2133" y="1222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02" name="Oval 286"/>
            <p:cNvSpPr/>
            <p:nvPr/>
          </p:nvSpPr>
          <p:spPr>
            <a:xfrm rot="20974471">
              <a:off x="2143" y="1213"/>
              <a:ext cx="2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03" name="Oval 287"/>
            <p:cNvSpPr/>
            <p:nvPr/>
          </p:nvSpPr>
          <p:spPr>
            <a:xfrm rot="20974471">
              <a:off x="2153" y="1206"/>
              <a:ext cx="29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04" name="Oval 288"/>
            <p:cNvSpPr/>
            <p:nvPr/>
          </p:nvSpPr>
          <p:spPr>
            <a:xfrm rot="20974471">
              <a:off x="2164" y="1198"/>
              <a:ext cx="28" cy="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05" name="Oval 289"/>
            <p:cNvSpPr/>
            <p:nvPr/>
          </p:nvSpPr>
          <p:spPr>
            <a:xfrm rot="20974471">
              <a:off x="2176" y="1189"/>
              <a:ext cx="28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806" name="Straight Connector 291"/>
            <p:cNvCxnSpPr>
              <a:cxnSpLocks noChangeShapeType="1"/>
            </p:cNvCxnSpPr>
            <p:nvPr/>
          </p:nvCxnSpPr>
          <p:spPr bwMode="auto">
            <a:xfrm rot="5400000" flipH="1" flipV="1">
              <a:off x="2395" y="2273"/>
              <a:ext cx="333" cy="236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4" name="Straight Connector 23"/>
            <p:cNvCxnSpPr/>
            <p:nvPr/>
          </p:nvCxnSpPr>
          <p:spPr>
            <a:xfrm rot="5400000">
              <a:off x="2320" y="1197"/>
              <a:ext cx="90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>
              <a:spLocks noChangeArrowheads="1"/>
            </p:cNvSpPr>
            <p:nvPr/>
          </p:nvSpPr>
          <p:spPr bwMode="auto">
            <a:xfrm rot="5356051">
              <a:off x="2361" y="1189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rot="5356051">
              <a:off x="2373" y="1195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 rot="5356051">
              <a:off x="2382" y="1199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 rot="5356051">
              <a:off x="2388" y="1201"/>
              <a:ext cx="36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auto">
            <a:xfrm rot="5356051">
              <a:off x="2396" y="1205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 rot="5356051">
              <a:off x="2405" y="1210"/>
              <a:ext cx="35" cy="2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 rot="5356051">
              <a:off x="2414" y="1214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 rot="5356051">
              <a:off x="2423" y="1218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 rot="5356051">
              <a:off x="2432" y="1222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rot="5356051">
              <a:off x="2441" y="1228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 rot="5356051">
              <a:off x="2451" y="1237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rot="5356051">
              <a:off x="2461" y="1246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 rot="5356051">
              <a:off x="2472" y="1254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 rot="5356051">
              <a:off x="2479" y="1262"/>
              <a:ext cx="35" cy="2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 rot="5356051">
              <a:off x="2489" y="1270"/>
              <a:ext cx="36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1" name="Oval 180"/>
            <p:cNvSpPr>
              <a:spLocks noChangeArrowheads="1"/>
            </p:cNvSpPr>
            <p:nvPr/>
          </p:nvSpPr>
          <p:spPr bwMode="auto">
            <a:xfrm rot="5356051">
              <a:off x="2497" y="1281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auto">
            <a:xfrm rot="5356051">
              <a:off x="2507" y="1291"/>
              <a:ext cx="36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 rot="5356051">
              <a:off x="2515" y="1302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 rot="5356051">
              <a:off x="2524" y="1314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5" name="Oval 184"/>
            <p:cNvSpPr>
              <a:spLocks noChangeArrowheads="1"/>
            </p:cNvSpPr>
            <p:nvPr/>
          </p:nvSpPr>
          <p:spPr bwMode="auto">
            <a:xfrm rot="5356051">
              <a:off x="2533" y="1327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6" name="Oval 185"/>
            <p:cNvSpPr>
              <a:spLocks noChangeArrowheads="1"/>
            </p:cNvSpPr>
            <p:nvPr/>
          </p:nvSpPr>
          <p:spPr bwMode="auto">
            <a:xfrm rot="5356051">
              <a:off x="2541" y="1337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 rot="5356051">
              <a:off x="2549" y="1351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 rot="5356051">
              <a:off x="2557" y="1365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9" name="Oval 188"/>
            <p:cNvSpPr>
              <a:spLocks noChangeArrowheads="1"/>
            </p:cNvSpPr>
            <p:nvPr/>
          </p:nvSpPr>
          <p:spPr bwMode="auto">
            <a:xfrm rot="5356051">
              <a:off x="2564" y="1378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auto">
            <a:xfrm rot="5356051">
              <a:off x="2573" y="1393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1" name="Oval 190"/>
            <p:cNvSpPr>
              <a:spLocks noChangeArrowheads="1"/>
            </p:cNvSpPr>
            <p:nvPr/>
          </p:nvSpPr>
          <p:spPr bwMode="auto">
            <a:xfrm rot="5356051">
              <a:off x="2581" y="1410"/>
              <a:ext cx="35" cy="22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2" name="Oval 191"/>
            <p:cNvSpPr>
              <a:spLocks noChangeArrowheads="1"/>
            </p:cNvSpPr>
            <p:nvPr/>
          </p:nvSpPr>
          <p:spPr bwMode="auto">
            <a:xfrm rot="5356051">
              <a:off x="2587" y="1423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3" name="Oval 192"/>
            <p:cNvSpPr>
              <a:spLocks noChangeArrowheads="1"/>
            </p:cNvSpPr>
            <p:nvPr/>
          </p:nvSpPr>
          <p:spPr bwMode="auto">
            <a:xfrm rot="5356051">
              <a:off x="2590" y="1421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4" name="Oval 193"/>
            <p:cNvSpPr>
              <a:spLocks noChangeArrowheads="1"/>
            </p:cNvSpPr>
            <p:nvPr/>
          </p:nvSpPr>
          <p:spPr bwMode="auto">
            <a:xfrm rot="5356051">
              <a:off x="2597" y="1437"/>
              <a:ext cx="36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 rot="5356051">
              <a:off x="2604" y="1452"/>
              <a:ext cx="36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 rot="5356051">
              <a:off x="2610" y="1467"/>
              <a:ext cx="35" cy="2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 rot="5356051">
              <a:off x="2617" y="1483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 rot="5356051">
              <a:off x="2622" y="1499"/>
              <a:ext cx="35" cy="2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 rot="5356051">
              <a:off x="2628" y="1514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0" name="Oval 199"/>
            <p:cNvSpPr>
              <a:spLocks noChangeArrowheads="1"/>
            </p:cNvSpPr>
            <p:nvPr/>
          </p:nvSpPr>
          <p:spPr bwMode="auto">
            <a:xfrm rot="5356051">
              <a:off x="2635" y="1528"/>
              <a:ext cx="34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 rot="5356051">
              <a:off x="2637" y="1544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2" name="Oval 201"/>
            <p:cNvSpPr>
              <a:spLocks noChangeArrowheads="1"/>
            </p:cNvSpPr>
            <p:nvPr/>
          </p:nvSpPr>
          <p:spPr bwMode="auto">
            <a:xfrm rot="5356051">
              <a:off x="2642" y="1556"/>
              <a:ext cx="34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3" name="Oval 202"/>
            <p:cNvSpPr>
              <a:spLocks noChangeArrowheads="1"/>
            </p:cNvSpPr>
            <p:nvPr/>
          </p:nvSpPr>
          <p:spPr bwMode="auto">
            <a:xfrm rot="5356051">
              <a:off x="2644" y="1570"/>
              <a:ext cx="35" cy="2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4" name="Oval 203"/>
            <p:cNvSpPr>
              <a:spLocks noChangeArrowheads="1"/>
            </p:cNvSpPr>
            <p:nvPr/>
          </p:nvSpPr>
          <p:spPr bwMode="auto">
            <a:xfrm rot="5356051">
              <a:off x="2648" y="1583"/>
              <a:ext cx="36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 rot="5356051">
              <a:off x="2652" y="1598"/>
              <a:ext cx="35" cy="2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6" name="Oval 205"/>
            <p:cNvSpPr>
              <a:spLocks noChangeArrowheads="1"/>
            </p:cNvSpPr>
            <p:nvPr/>
          </p:nvSpPr>
          <p:spPr bwMode="auto">
            <a:xfrm rot="5356051">
              <a:off x="2655" y="1614"/>
              <a:ext cx="35" cy="23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294" name="Straight Connector 293"/>
            <p:cNvCxnSpPr>
              <a:cxnSpLocks noChangeShapeType="1"/>
            </p:cNvCxnSpPr>
            <p:nvPr/>
          </p:nvCxnSpPr>
          <p:spPr bwMode="auto">
            <a:xfrm flipH="1" flipV="1">
              <a:off x="2364" y="1188"/>
              <a:ext cx="311" cy="45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5807" name="Straight Connector 297"/>
            <p:cNvCxnSpPr>
              <a:cxnSpLocks noChangeShapeType="1"/>
            </p:cNvCxnSpPr>
            <p:nvPr/>
          </p:nvCxnSpPr>
          <p:spPr bwMode="auto">
            <a:xfrm flipH="1" flipV="1">
              <a:off x="1884" y="2224"/>
              <a:ext cx="252" cy="3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5808" name="Straight Connector 299"/>
            <p:cNvCxnSpPr>
              <a:cxnSpLocks noChangeShapeType="1"/>
            </p:cNvCxnSpPr>
            <p:nvPr/>
          </p:nvCxnSpPr>
          <p:spPr bwMode="auto">
            <a:xfrm rot="5400000" flipH="1" flipV="1">
              <a:off x="1779" y="1302"/>
              <a:ext cx="530" cy="31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52625" y="302101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8 «</a:t>
            </a:r>
          </a:p>
        </p:txBody>
      </p:sp>
      <p:grpSp>
        <p:nvGrpSpPr>
          <p:cNvPr id="72900" name="Group 196"/>
          <p:cNvGrpSpPr>
            <a:grpSpLocks/>
          </p:cNvGrpSpPr>
          <p:nvPr/>
        </p:nvGrpSpPr>
        <p:grpSpPr bwMode="auto">
          <a:xfrm>
            <a:off x="885825" y="762000"/>
            <a:ext cx="1870075" cy="1676400"/>
            <a:chOff x="528" y="528"/>
            <a:chExt cx="1178" cy="1056"/>
          </a:xfrm>
        </p:grpSpPr>
        <p:sp>
          <p:nvSpPr>
            <p:cNvPr id="25809" name="Oval 220"/>
            <p:cNvSpPr>
              <a:spLocks noChangeArrowheads="1"/>
            </p:cNvSpPr>
            <p:nvPr/>
          </p:nvSpPr>
          <p:spPr bwMode="auto">
            <a:xfrm>
              <a:off x="535" y="799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5810" name="Oval 220"/>
            <p:cNvSpPr>
              <a:spLocks noChangeArrowheads="1"/>
            </p:cNvSpPr>
            <p:nvPr/>
          </p:nvSpPr>
          <p:spPr bwMode="auto">
            <a:xfrm>
              <a:off x="1228" y="806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5811" name="Oval 220"/>
            <p:cNvSpPr>
              <a:spLocks noChangeArrowheads="1"/>
            </p:cNvSpPr>
            <p:nvPr/>
          </p:nvSpPr>
          <p:spPr bwMode="auto">
            <a:xfrm>
              <a:off x="1223" y="1531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5812" name="Oval 220"/>
            <p:cNvSpPr>
              <a:spLocks noChangeArrowheads="1"/>
            </p:cNvSpPr>
            <p:nvPr/>
          </p:nvSpPr>
          <p:spPr bwMode="auto">
            <a:xfrm>
              <a:off x="535" y="1525"/>
              <a:ext cx="57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5813" name="Line 221"/>
            <p:cNvSpPr>
              <a:spLocks noChangeShapeType="1"/>
            </p:cNvSpPr>
            <p:nvPr/>
          </p:nvSpPr>
          <p:spPr bwMode="auto">
            <a:xfrm>
              <a:off x="549" y="828"/>
              <a:ext cx="7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4" name="Line 221"/>
            <p:cNvSpPr>
              <a:spLocks noChangeShapeType="1"/>
            </p:cNvSpPr>
            <p:nvPr/>
          </p:nvSpPr>
          <p:spPr bwMode="auto">
            <a:xfrm flipH="1" flipV="1">
              <a:off x="1253" y="814"/>
              <a:ext cx="0" cy="7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5" name="Line 221"/>
            <p:cNvSpPr>
              <a:spLocks noChangeShapeType="1"/>
            </p:cNvSpPr>
            <p:nvPr/>
          </p:nvSpPr>
          <p:spPr bwMode="auto">
            <a:xfrm flipH="1" flipV="1">
              <a:off x="564" y="817"/>
              <a:ext cx="0" cy="7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6" name="Line 221"/>
            <p:cNvSpPr>
              <a:spLocks noChangeShapeType="1"/>
            </p:cNvSpPr>
            <p:nvPr/>
          </p:nvSpPr>
          <p:spPr bwMode="auto">
            <a:xfrm>
              <a:off x="555" y="1543"/>
              <a:ext cx="69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7" name="Line 225"/>
            <p:cNvSpPr>
              <a:spLocks noChangeShapeType="1"/>
            </p:cNvSpPr>
            <p:nvPr/>
          </p:nvSpPr>
          <p:spPr bwMode="auto">
            <a:xfrm flipV="1">
              <a:off x="768" y="720"/>
              <a:ext cx="215" cy="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553" y="828"/>
              <a:ext cx="251" cy="2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16200000" flipV="1">
              <a:off x="1024" y="839"/>
              <a:ext cx="236" cy="229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1012" y="1303"/>
              <a:ext cx="251" cy="2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16200000" flipV="1">
              <a:off x="561" y="1310"/>
              <a:ext cx="236" cy="230"/>
            </a:xfrm>
            <a:prstGeom prst="line">
              <a:avLst/>
            </a:prstGeom>
            <a:noFill/>
            <a:ln w="4762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757" y="825"/>
              <a:ext cx="7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8" y="1064"/>
              <a:ext cx="72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989" y="829"/>
              <a:ext cx="74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20" y="1064"/>
              <a:ext cx="72" cy="1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10" y="1304"/>
              <a:ext cx="71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979" y="1547"/>
              <a:ext cx="7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757" y="1547"/>
              <a:ext cx="74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28" y="1311"/>
              <a:ext cx="75" cy="0"/>
            </a:xfrm>
            <a:prstGeom prst="line">
              <a:avLst/>
            </a:prstGeom>
            <a:ln w="635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556" y="1050"/>
              <a:ext cx="18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59" y="1040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62" y="103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63" y="1029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65" y="102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67" y="1015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70" y="1008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72" y="1002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74" y="994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7" y="988"/>
              <a:ext cx="18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82" y="98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87" y="972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1" y="964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95" y="958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99" y="950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05" y="944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10" y="937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16" y="93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22" y="92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28" y="916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34" y="91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1" y="90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7" y="897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54" y="891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61" y="885"/>
              <a:ext cx="18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70" y="878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77" y="87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76" y="871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84" y="865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2" y="86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9" y="855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07" y="849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15" y="845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3" y="841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30" y="836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37" y="833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44" y="830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50" y="827"/>
              <a:ext cx="18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57" y="824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65" y="821"/>
              <a:ext cx="17" cy="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73" y="818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81" y="815"/>
              <a:ext cx="17" cy="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2" name="Oval 251"/>
            <p:cNvSpPr>
              <a:spLocks noChangeArrowheads="1"/>
            </p:cNvSpPr>
            <p:nvPr/>
          </p:nvSpPr>
          <p:spPr bwMode="auto">
            <a:xfrm rot="6035494">
              <a:off x="1028" y="821"/>
              <a:ext cx="15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3" name="Oval 252"/>
            <p:cNvSpPr>
              <a:spLocks noChangeArrowheads="1"/>
            </p:cNvSpPr>
            <p:nvPr/>
          </p:nvSpPr>
          <p:spPr bwMode="auto">
            <a:xfrm rot="6035494">
              <a:off x="1038" y="825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4" name="Oval 253"/>
            <p:cNvSpPr>
              <a:spLocks noChangeArrowheads="1"/>
            </p:cNvSpPr>
            <p:nvPr/>
          </p:nvSpPr>
          <p:spPr bwMode="auto">
            <a:xfrm rot="6035494">
              <a:off x="1045" y="828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5" name="Oval 254"/>
            <p:cNvSpPr>
              <a:spLocks noChangeArrowheads="1"/>
            </p:cNvSpPr>
            <p:nvPr/>
          </p:nvSpPr>
          <p:spPr bwMode="auto">
            <a:xfrm rot="6035494">
              <a:off x="1049" y="830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6" name="Oval 255"/>
            <p:cNvSpPr>
              <a:spLocks noChangeArrowheads="1"/>
            </p:cNvSpPr>
            <p:nvPr/>
          </p:nvSpPr>
          <p:spPr bwMode="auto">
            <a:xfrm rot="6035494">
              <a:off x="1055" y="83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7" name="Oval 256"/>
            <p:cNvSpPr>
              <a:spLocks noChangeArrowheads="1"/>
            </p:cNvSpPr>
            <p:nvPr/>
          </p:nvSpPr>
          <p:spPr bwMode="auto">
            <a:xfrm rot="6035494">
              <a:off x="1064" y="836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8" name="Oval 257"/>
            <p:cNvSpPr>
              <a:spLocks noChangeArrowheads="1"/>
            </p:cNvSpPr>
            <p:nvPr/>
          </p:nvSpPr>
          <p:spPr bwMode="auto">
            <a:xfrm rot="6035494">
              <a:off x="1069" y="840"/>
              <a:ext cx="15" cy="20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9" name="Oval 258"/>
            <p:cNvSpPr>
              <a:spLocks noChangeArrowheads="1"/>
            </p:cNvSpPr>
            <p:nvPr/>
          </p:nvSpPr>
          <p:spPr bwMode="auto">
            <a:xfrm rot="6035494">
              <a:off x="1076" y="84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0" name="Oval 259"/>
            <p:cNvSpPr>
              <a:spLocks noChangeArrowheads="1"/>
            </p:cNvSpPr>
            <p:nvPr/>
          </p:nvSpPr>
          <p:spPr bwMode="auto">
            <a:xfrm rot="6035494">
              <a:off x="1084" y="846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 rot="6035494">
              <a:off x="1091" y="85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2" name="Oval 261"/>
            <p:cNvSpPr>
              <a:spLocks noChangeArrowheads="1"/>
            </p:cNvSpPr>
            <p:nvPr/>
          </p:nvSpPr>
          <p:spPr bwMode="auto">
            <a:xfrm rot="6035494">
              <a:off x="1097" y="855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3" name="Oval 262"/>
            <p:cNvSpPr>
              <a:spLocks noChangeArrowheads="1"/>
            </p:cNvSpPr>
            <p:nvPr/>
          </p:nvSpPr>
          <p:spPr bwMode="auto">
            <a:xfrm rot="6035494">
              <a:off x="1105" y="861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4" name="Oval 263"/>
            <p:cNvSpPr>
              <a:spLocks noChangeArrowheads="1"/>
            </p:cNvSpPr>
            <p:nvPr/>
          </p:nvSpPr>
          <p:spPr bwMode="auto">
            <a:xfrm rot="6035494">
              <a:off x="1113" y="866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5" name="Oval 264"/>
            <p:cNvSpPr>
              <a:spLocks noChangeArrowheads="1"/>
            </p:cNvSpPr>
            <p:nvPr/>
          </p:nvSpPr>
          <p:spPr bwMode="auto">
            <a:xfrm rot="6035494">
              <a:off x="1120" y="87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6" name="Oval 265"/>
            <p:cNvSpPr>
              <a:spLocks noChangeArrowheads="1"/>
            </p:cNvSpPr>
            <p:nvPr/>
          </p:nvSpPr>
          <p:spPr bwMode="auto">
            <a:xfrm rot="6035494">
              <a:off x="1127" y="87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7" name="Oval 266"/>
            <p:cNvSpPr>
              <a:spLocks noChangeArrowheads="1"/>
            </p:cNvSpPr>
            <p:nvPr/>
          </p:nvSpPr>
          <p:spPr bwMode="auto">
            <a:xfrm rot="6035494">
              <a:off x="1133" y="881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8" name="Oval 267"/>
            <p:cNvSpPr>
              <a:spLocks noChangeArrowheads="1"/>
            </p:cNvSpPr>
            <p:nvPr/>
          </p:nvSpPr>
          <p:spPr bwMode="auto">
            <a:xfrm rot="6035494">
              <a:off x="1140" y="887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9" name="Oval 268"/>
            <p:cNvSpPr>
              <a:spLocks noChangeArrowheads="1"/>
            </p:cNvSpPr>
            <p:nvPr/>
          </p:nvSpPr>
          <p:spPr bwMode="auto">
            <a:xfrm rot="6035494">
              <a:off x="1146" y="893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0" name="Oval 269"/>
            <p:cNvSpPr>
              <a:spLocks noChangeArrowheads="1"/>
            </p:cNvSpPr>
            <p:nvPr/>
          </p:nvSpPr>
          <p:spPr bwMode="auto">
            <a:xfrm rot="6035494">
              <a:off x="1152" y="900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1" name="Oval 270"/>
            <p:cNvSpPr>
              <a:spLocks noChangeArrowheads="1"/>
            </p:cNvSpPr>
            <p:nvPr/>
          </p:nvSpPr>
          <p:spPr bwMode="auto">
            <a:xfrm rot="6035494">
              <a:off x="1159" y="906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2" name="Oval 271"/>
            <p:cNvSpPr>
              <a:spLocks noChangeArrowheads="1"/>
            </p:cNvSpPr>
            <p:nvPr/>
          </p:nvSpPr>
          <p:spPr bwMode="auto">
            <a:xfrm rot="6035494">
              <a:off x="1163" y="912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3" name="Oval 272"/>
            <p:cNvSpPr>
              <a:spLocks noChangeArrowheads="1"/>
            </p:cNvSpPr>
            <p:nvPr/>
          </p:nvSpPr>
          <p:spPr bwMode="auto">
            <a:xfrm rot="6035494">
              <a:off x="1170" y="920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4" name="Oval 273"/>
            <p:cNvSpPr>
              <a:spLocks noChangeArrowheads="1"/>
            </p:cNvSpPr>
            <p:nvPr/>
          </p:nvSpPr>
          <p:spPr bwMode="auto">
            <a:xfrm rot="6035494">
              <a:off x="1174" y="927"/>
              <a:ext cx="15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5" name="Oval 274"/>
            <p:cNvSpPr>
              <a:spLocks noChangeArrowheads="1"/>
            </p:cNvSpPr>
            <p:nvPr/>
          </p:nvSpPr>
          <p:spPr bwMode="auto">
            <a:xfrm rot="6035494">
              <a:off x="1180" y="93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6" name="Oval 275"/>
            <p:cNvSpPr>
              <a:spLocks noChangeArrowheads="1"/>
            </p:cNvSpPr>
            <p:nvPr/>
          </p:nvSpPr>
          <p:spPr bwMode="auto">
            <a:xfrm rot="6035494">
              <a:off x="1187" y="94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7" name="Oval 276"/>
            <p:cNvSpPr>
              <a:spLocks noChangeArrowheads="1"/>
            </p:cNvSpPr>
            <p:nvPr/>
          </p:nvSpPr>
          <p:spPr bwMode="auto">
            <a:xfrm rot="6035494">
              <a:off x="1192" y="949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8" name="Oval 277"/>
            <p:cNvSpPr>
              <a:spLocks noChangeArrowheads="1"/>
            </p:cNvSpPr>
            <p:nvPr/>
          </p:nvSpPr>
          <p:spPr bwMode="auto">
            <a:xfrm rot="6035494">
              <a:off x="1196" y="95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9" name="Oval 278"/>
            <p:cNvSpPr>
              <a:spLocks noChangeArrowheads="1"/>
            </p:cNvSpPr>
            <p:nvPr/>
          </p:nvSpPr>
          <p:spPr bwMode="auto">
            <a:xfrm rot="6035494">
              <a:off x="1199" y="95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0" name="Oval 279"/>
            <p:cNvSpPr>
              <a:spLocks noChangeArrowheads="1"/>
            </p:cNvSpPr>
            <p:nvPr/>
          </p:nvSpPr>
          <p:spPr bwMode="auto">
            <a:xfrm rot="6035494">
              <a:off x="1202" y="964"/>
              <a:ext cx="15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1" name="Oval 280"/>
            <p:cNvSpPr>
              <a:spLocks noChangeArrowheads="1"/>
            </p:cNvSpPr>
            <p:nvPr/>
          </p:nvSpPr>
          <p:spPr bwMode="auto">
            <a:xfrm rot="6035494">
              <a:off x="1208" y="970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2" name="Oval 281"/>
            <p:cNvSpPr>
              <a:spLocks noChangeArrowheads="1"/>
            </p:cNvSpPr>
            <p:nvPr/>
          </p:nvSpPr>
          <p:spPr bwMode="auto">
            <a:xfrm rot="6035494">
              <a:off x="1212" y="978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3" name="Oval 282"/>
            <p:cNvSpPr>
              <a:spLocks noChangeArrowheads="1"/>
            </p:cNvSpPr>
            <p:nvPr/>
          </p:nvSpPr>
          <p:spPr bwMode="auto">
            <a:xfrm rot="6035494">
              <a:off x="1216" y="985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4" name="Oval 283"/>
            <p:cNvSpPr>
              <a:spLocks noChangeArrowheads="1"/>
            </p:cNvSpPr>
            <p:nvPr/>
          </p:nvSpPr>
          <p:spPr bwMode="auto">
            <a:xfrm rot="6035494">
              <a:off x="1220" y="992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5" name="Oval 284"/>
            <p:cNvSpPr>
              <a:spLocks noChangeArrowheads="1"/>
            </p:cNvSpPr>
            <p:nvPr/>
          </p:nvSpPr>
          <p:spPr bwMode="auto">
            <a:xfrm rot="6035494">
              <a:off x="1224" y="999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6" name="Oval 285"/>
            <p:cNvSpPr>
              <a:spLocks noChangeArrowheads="1"/>
            </p:cNvSpPr>
            <p:nvPr/>
          </p:nvSpPr>
          <p:spPr bwMode="auto">
            <a:xfrm rot="6035494">
              <a:off x="1227" y="1007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7" name="Oval 286"/>
            <p:cNvSpPr>
              <a:spLocks noChangeArrowheads="1"/>
            </p:cNvSpPr>
            <p:nvPr/>
          </p:nvSpPr>
          <p:spPr bwMode="auto">
            <a:xfrm rot="6035494">
              <a:off x="1229" y="1014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8" name="Oval 287"/>
            <p:cNvSpPr>
              <a:spLocks noChangeArrowheads="1"/>
            </p:cNvSpPr>
            <p:nvPr/>
          </p:nvSpPr>
          <p:spPr bwMode="auto">
            <a:xfrm rot="6035494">
              <a:off x="1231" y="1019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9" name="Oval 288"/>
            <p:cNvSpPr>
              <a:spLocks noChangeArrowheads="1"/>
            </p:cNvSpPr>
            <p:nvPr/>
          </p:nvSpPr>
          <p:spPr bwMode="auto">
            <a:xfrm rot="6035494">
              <a:off x="1233" y="1026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 rot="6035494">
              <a:off x="1236" y="1031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1" name="Oval 290"/>
            <p:cNvSpPr>
              <a:spLocks noChangeArrowheads="1"/>
            </p:cNvSpPr>
            <p:nvPr/>
          </p:nvSpPr>
          <p:spPr bwMode="auto">
            <a:xfrm rot="6035494">
              <a:off x="1238" y="1039"/>
              <a:ext cx="14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2" name="Oval 291"/>
            <p:cNvSpPr>
              <a:spLocks noChangeArrowheads="1"/>
            </p:cNvSpPr>
            <p:nvPr/>
          </p:nvSpPr>
          <p:spPr bwMode="auto">
            <a:xfrm rot="6035494">
              <a:off x="1240" y="1045"/>
              <a:ext cx="14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3" name="Oval 292"/>
            <p:cNvSpPr>
              <a:spLocks noChangeArrowheads="1"/>
            </p:cNvSpPr>
            <p:nvPr/>
          </p:nvSpPr>
          <p:spPr bwMode="auto">
            <a:xfrm rot="6035494">
              <a:off x="1241" y="1053"/>
              <a:ext cx="15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 rot="10800000">
              <a:off x="1237" y="1296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6" name="Oval 295"/>
            <p:cNvSpPr>
              <a:spLocks noChangeArrowheads="1"/>
            </p:cNvSpPr>
            <p:nvPr/>
          </p:nvSpPr>
          <p:spPr bwMode="auto">
            <a:xfrm rot="10800000">
              <a:off x="1234" y="1305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7" name="Oval 296"/>
            <p:cNvSpPr>
              <a:spLocks noChangeArrowheads="1"/>
            </p:cNvSpPr>
            <p:nvPr/>
          </p:nvSpPr>
          <p:spPr bwMode="auto">
            <a:xfrm rot="10800000">
              <a:off x="1231" y="1313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8" name="Oval 297"/>
            <p:cNvSpPr>
              <a:spLocks noChangeArrowheads="1"/>
            </p:cNvSpPr>
            <p:nvPr/>
          </p:nvSpPr>
          <p:spPr bwMode="auto">
            <a:xfrm rot="10800000">
              <a:off x="1230" y="1317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9" name="Oval 298"/>
            <p:cNvSpPr>
              <a:spLocks noChangeArrowheads="1"/>
            </p:cNvSpPr>
            <p:nvPr/>
          </p:nvSpPr>
          <p:spPr bwMode="auto">
            <a:xfrm rot="10800000">
              <a:off x="1228" y="132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0" name="Oval 299"/>
            <p:cNvSpPr>
              <a:spLocks noChangeArrowheads="1"/>
            </p:cNvSpPr>
            <p:nvPr/>
          </p:nvSpPr>
          <p:spPr bwMode="auto">
            <a:xfrm rot="10800000">
              <a:off x="1226" y="1330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1" name="Oval 300"/>
            <p:cNvSpPr>
              <a:spLocks noChangeArrowheads="1"/>
            </p:cNvSpPr>
            <p:nvPr/>
          </p:nvSpPr>
          <p:spPr bwMode="auto">
            <a:xfrm rot="10800000">
              <a:off x="1223" y="1337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2" name="Oval 301"/>
            <p:cNvSpPr>
              <a:spLocks noChangeArrowheads="1"/>
            </p:cNvSpPr>
            <p:nvPr/>
          </p:nvSpPr>
          <p:spPr bwMode="auto">
            <a:xfrm rot="10800000">
              <a:off x="1221" y="1344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3" name="Oval 302"/>
            <p:cNvSpPr>
              <a:spLocks noChangeArrowheads="1"/>
            </p:cNvSpPr>
            <p:nvPr/>
          </p:nvSpPr>
          <p:spPr bwMode="auto">
            <a:xfrm rot="10800000">
              <a:off x="1219" y="1351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4" name="Oval 303"/>
            <p:cNvSpPr>
              <a:spLocks noChangeArrowheads="1"/>
            </p:cNvSpPr>
            <p:nvPr/>
          </p:nvSpPr>
          <p:spPr bwMode="auto">
            <a:xfrm rot="10800000">
              <a:off x="1216" y="1358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5" name="Oval 304"/>
            <p:cNvSpPr>
              <a:spLocks noChangeArrowheads="1"/>
            </p:cNvSpPr>
            <p:nvPr/>
          </p:nvSpPr>
          <p:spPr bwMode="auto">
            <a:xfrm rot="10800000">
              <a:off x="1211" y="1365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6" name="Oval 305"/>
            <p:cNvSpPr>
              <a:spLocks noChangeArrowheads="1"/>
            </p:cNvSpPr>
            <p:nvPr/>
          </p:nvSpPr>
          <p:spPr bwMode="auto">
            <a:xfrm rot="10800000">
              <a:off x="1206" y="1374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7" name="Oval 306"/>
            <p:cNvSpPr>
              <a:spLocks noChangeArrowheads="1"/>
            </p:cNvSpPr>
            <p:nvPr/>
          </p:nvSpPr>
          <p:spPr bwMode="auto">
            <a:xfrm rot="10800000">
              <a:off x="1202" y="1382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8" name="Oval 307"/>
            <p:cNvSpPr>
              <a:spLocks noChangeArrowheads="1"/>
            </p:cNvSpPr>
            <p:nvPr/>
          </p:nvSpPr>
          <p:spPr bwMode="auto">
            <a:xfrm rot="10800000">
              <a:off x="1198" y="1388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9" name="Oval 308"/>
            <p:cNvSpPr>
              <a:spLocks noChangeArrowheads="1"/>
            </p:cNvSpPr>
            <p:nvPr/>
          </p:nvSpPr>
          <p:spPr bwMode="auto">
            <a:xfrm rot="10800000">
              <a:off x="1194" y="1396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 rot="10800000">
              <a:off x="1188" y="1402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 rot="10800000">
              <a:off x="1183" y="1409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2" name="Oval 311"/>
            <p:cNvSpPr>
              <a:spLocks noChangeArrowheads="1"/>
            </p:cNvSpPr>
            <p:nvPr/>
          </p:nvSpPr>
          <p:spPr bwMode="auto">
            <a:xfrm rot="10800000">
              <a:off x="1178" y="1416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3" name="Oval 312"/>
            <p:cNvSpPr>
              <a:spLocks noChangeArrowheads="1"/>
            </p:cNvSpPr>
            <p:nvPr/>
          </p:nvSpPr>
          <p:spPr bwMode="auto">
            <a:xfrm rot="10800000">
              <a:off x="1171" y="1423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4" name="Oval 313"/>
            <p:cNvSpPr>
              <a:spLocks noChangeArrowheads="1"/>
            </p:cNvSpPr>
            <p:nvPr/>
          </p:nvSpPr>
          <p:spPr bwMode="auto">
            <a:xfrm rot="10800000">
              <a:off x="1165" y="1430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5" name="Oval 314"/>
            <p:cNvSpPr>
              <a:spLocks noChangeArrowheads="1"/>
            </p:cNvSpPr>
            <p:nvPr/>
          </p:nvSpPr>
          <p:spPr bwMode="auto">
            <a:xfrm rot="10800000">
              <a:off x="1160" y="1436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6" name="Oval 315"/>
            <p:cNvSpPr>
              <a:spLocks noChangeArrowheads="1"/>
            </p:cNvSpPr>
            <p:nvPr/>
          </p:nvSpPr>
          <p:spPr bwMode="auto">
            <a:xfrm rot="10800000">
              <a:off x="1152" y="144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7" name="Oval 316"/>
            <p:cNvSpPr>
              <a:spLocks noChangeArrowheads="1"/>
            </p:cNvSpPr>
            <p:nvPr/>
          </p:nvSpPr>
          <p:spPr bwMode="auto">
            <a:xfrm rot="10800000">
              <a:off x="1146" y="1449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rot="10800000">
              <a:off x="1139" y="1454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9" name="Oval 318"/>
            <p:cNvSpPr>
              <a:spLocks noChangeArrowheads="1"/>
            </p:cNvSpPr>
            <p:nvPr/>
          </p:nvSpPr>
          <p:spPr bwMode="auto">
            <a:xfrm rot="10800000">
              <a:off x="1131" y="1461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rot="10800000">
              <a:off x="1123" y="1468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1" name="Oval 320"/>
            <p:cNvSpPr>
              <a:spLocks noChangeArrowheads="1"/>
            </p:cNvSpPr>
            <p:nvPr/>
          </p:nvSpPr>
          <p:spPr bwMode="auto">
            <a:xfrm rot="10800000">
              <a:off x="1116" y="147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2" name="Oval 321"/>
            <p:cNvSpPr>
              <a:spLocks noChangeArrowheads="1"/>
            </p:cNvSpPr>
            <p:nvPr/>
          </p:nvSpPr>
          <p:spPr bwMode="auto">
            <a:xfrm rot="10800000">
              <a:off x="1117" y="1475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3" name="Oval 322"/>
            <p:cNvSpPr>
              <a:spLocks noChangeArrowheads="1"/>
            </p:cNvSpPr>
            <p:nvPr/>
          </p:nvSpPr>
          <p:spPr bwMode="auto">
            <a:xfrm rot="10800000">
              <a:off x="1109" y="1481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4" name="Oval 323"/>
            <p:cNvSpPr>
              <a:spLocks noChangeArrowheads="1"/>
            </p:cNvSpPr>
            <p:nvPr/>
          </p:nvSpPr>
          <p:spPr bwMode="auto">
            <a:xfrm rot="10800000">
              <a:off x="1101" y="1486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5" name="Oval 324"/>
            <p:cNvSpPr>
              <a:spLocks noChangeArrowheads="1"/>
            </p:cNvSpPr>
            <p:nvPr/>
          </p:nvSpPr>
          <p:spPr bwMode="auto">
            <a:xfrm rot="10800000">
              <a:off x="1094" y="1491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6" name="Oval 325"/>
            <p:cNvSpPr>
              <a:spLocks noChangeArrowheads="1"/>
            </p:cNvSpPr>
            <p:nvPr/>
          </p:nvSpPr>
          <p:spPr bwMode="auto">
            <a:xfrm rot="10800000">
              <a:off x="1086" y="1497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7" name="Oval 326"/>
            <p:cNvSpPr>
              <a:spLocks noChangeArrowheads="1"/>
            </p:cNvSpPr>
            <p:nvPr/>
          </p:nvSpPr>
          <p:spPr bwMode="auto">
            <a:xfrm rot="10800000">
              <a:off x="1078" y="1501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8" name="Oval 327"/>
            <p:cNvSpPr>
              <a:spLocks noChangeArrowheads="1"/>
            </p:cNvSpPr>
            <p:nvPr/>
          </p:nvSpPr>
          <p:spPr bwMode="auto">
            <a:xfrm rot="10800000">
              <a:off x="1071" y="1505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rot="10800000">
              <a:off x="1063" y="1510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0" name="Oval 329"/>
            <p:cNvSpPr>
              <a:spLocks noChangeArrowheads="1"/>
            </p:cNvSpPr>
            <p:nvPr/>
          </p:nvSpPr>
          <p:spPr bwMode="auto">
            <a:xfrm rot="10800000">
              <a:off x="1055" y="1513"/>
              <a:ext cx="18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rot="10800000">
              <a:off x="1049" y="1516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2" name="Oval 331"/>
            <p:cNvSpPr>
              <a:spLocks noChangeArrowheads="1"/>
            </p:cNvSpPr>
            <p:nvPr/>
          </p:nvSpPr>
          <p:spPr bwMode="auto">
            <a:xfrm rot="10800000">
              <a:off x="1043" y="1518"/>
              <a:ext cx="17" cy="1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3" name="Oval 332"/>
            <p:cNvSpPr>
              <a:spLocks noChangeArrowheads="1"/>
            </p:cNvSpPr>
            <p:nvPr/>
          </p:nvSpPr>
          <p:spPr bwMode="auto">
            <a:xfrm rot="10800000">
              <a:off x="1036" y="1521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4" name="Oval 333"/>
            <p:cNvSpPr>
              <a:spLocks noChangeArrowheads="1"/>
            </p:cNvSpPr>
            <p:nvPr/>
          </p:nvSpPr>
          <p:spPr bwMode="auto">
            <a:xfrm rot="10800000">
              <a:off x="1029" y="1525"/>
              <a:ext cx="17" cy="18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5" name="Oval 334"/>
            <p:cNvSpPr>
              <a:spLocks noChangeArrowheads="1"/>
            </p:cNvSpPr>
            <p:nvPr/>
          </p:nvSpPr>
          <p:spPr bwMode="auto">
            <a:xfrm rot="10800000">
              <a:off x="1021" y="1528"/>
              <a:ext cx="17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6" name="Oval 335"/>
            <p:cNvSpPr>
              <a:spLocks noChangeArrowheads="1"/>
            </p:cNvSpPr>
            <p:nvPr/>
          </p:nvSpPr>
          <p:spPr bwMode="auto">
            <a:xfrm rot="10800000">
              <a:off x="1012" y="1531"/>
              <a:ext cx="18" cy="17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4" name="Oval 423"/>
            <p:cNvSpPr>
              <a:spLocks noChangeArrowheads="1"/>
            </p:cNvSpPr>
            <p:nvPr/>
          </p:nvSpPr>
          <p:spPr bwMode="auto">
            <a:xfrm rot="-5838181">
              <a:off x="775" y="1535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5" name="Oval 424"/>
            <p:cNvSpPr>
              <a:spLocks noChangeArrowheads="1"/>
            </p:cNvSpPr>
            <p:nvPr/>
          </p:nvSpPr>
          <p:spPr bwMode="auto">
            <a:xfrm rot="-5838181">
              <a:off x="767" y="1532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6" name="Oval 425"/>
            <p:cNvSpPr>
              <a:spLocks noChangeArrowheads="1"/>
            </p:cNvSpPr>
            <p:nvPr/>
          </p:nvSpPr>
          <p:spPr bwMode="auto">
            <a:xfrm rot="-5838181">
              <a:off x="761" y="1530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7" name="Oval 426"/>
            <p:cNvSpPr>
              <a:spLocks noChangeArrowheads="1"/>
            </p:cNvSpPr>
            <p:nvPr/>
          </p:nvSpPr>
          <p:spPr bwMode="auto">
            <a:xfrm rot="-5838181">
              <a:off x="757" y="1529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8" name="Oval 427"/>
            <p:cNvSpPr>
              <a:spLocks noChangeArrowheads="1"/>
            </p:cNvSpPr>
            <p:nvPr/>
          </p:nvSpPr>
          <p:spPr bwMode="auto">
            <a:xfrm rot="-5838181">
              <a:off x="752" y="152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9" name="Oval 428"/>
            <p:cNvSpPr>
              <a:spLocks noChangeArrowheads="1"/>
            </p:cNvSpPr>
            <p:nvPr/>
          </p:nvSpPr>
          <p:spPr bwMode="auto">
            <a:xfrm rot="-5838181">
              <a:off x="745" y="1525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0" name="Oval 429"/>
            <p:cNvSpPr>
              <a:spLocks noChangeArrowheads="1"/>
            </p:cNvSpPr>
            <p:nvPr/>
          </p:nvSpPr>
          <p:spPr bwMode="auto">
            <a:xfrm rot="-5838181">
              <a:off x="739" y="1523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1" name="Oval 430"/>
            <p:cNvSpPr>
              <a:spLocks noChangeArrowheads="1"/>
            </p:cNvSpPr>
            <p:nvPr/>
          </p:nvSpPr>
          <p:spPr bwMode="auto">
            <a:xfrm rot="-5838181">
              <a:off x="734" y="1521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rot="-5838181">
              <a:off x="727" y="1520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3" name="Oval 432"/>
            <p:cNvSpPr>
              <a:spLocks noChangeArrowheads="1"/>
            </p:cNvSpPr>
            <p:nvPr/>
          </p:nvSpPr>
          <p:spPr bwMode="auto">
            <a:xfrm rot="-5838181">
              <a:off x="721" y="1516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rot="-5838181">
              <a:off x="714" y="1512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5" name="Oval 434"/>
            <p:cNvSpPr>
              <a:spLocks noChangeArrowheads="1"/>
            </p:cNvSpPr>
            <p:nvPr/>
          </p:nvSpPr>
          <p:spPr bwMode="auto">
            <a:xfrm rot="-5838181">
              <a:off x="706" y="1508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6" name="Oval 435"/>
            <p:cNvSpPr>
              <a:spLocks noChangeArrowheads="1"/>
            </p:cNvSpPr>
            <p:nvPr/>
          </p:nvSpPr>
          <p:spPr bwMode="auto">
            <a:xfrm rot="-5838181">
              <a:off x="699" y="1504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7" name="Oval 436"/>
            <p:cNvSpPr>
              <a:spLocks noChangeArrowheads="1"/>
            </p:cNvSpPr>
            <p:nvPr/>
          </p:nvSpPr>
          <p:spPr bwMode="auto">
            <a:xfrm rot="-5838181">
              <a:off x="694" y="1500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8" name="Oval 437"/>
            <p:cNvSpPr>
              <a:spLocks noChangeArrowheads="1"/>
            </p:cNvSpPr>
            <p:nvPr/>
          </p:nvSpPr>
          <p:spPr bwMode="auto">
            <a:xfrm rot="-5838181">
              <a:off x="687" y="1496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9" name="Oval 438"/>
            <p:cNvSpPr>
              <a:spLocks noChangeArrowheads="1"/>
            </p:cNvSpPr>
            <p:nvPr/>
          </p:nvSpPr>
          <p:spPr bwMode="auto">
            <a:xfrm rot="-5838181">
              <a:off x="681" y="1490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0" name="Oval 439"/>
            <p:cNvSpPr>
              <a:spLocks noChangeArrowheads="1"/>
            </p:cNvSpPr>
            <p:nvPr/>
          </p:nvSpPr>
          <p:spPr bwMode="auto">
            <a:xfrm rot="-5838181">
              <a:off x="674" y="1485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1" name="Oval 440"/>
            <p:cNvSpPr>
              <a:spLocks noChangeArrowheads="1"/>
            </p:cNvSpPr>
            <p:nvPr/>
          </p:nvSpPr>
          <p:spPr bwMode="auto">
            <a:xfrm rot="-5838181">
              <a:off x="668" y="1480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rot="-5838181">
              <a:off x="661" y="1473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3" name="Oval 442"/>
            <p:cNvSpPr>
              <a:spLocks noChangeArrowheads="1"/>
            </p:cNvSpPr>
            <p:nvPr/>
          </p:nvSpPr>
          <p:spPr bwMode="auto">
            <a:xfrm rot="-5838181">
              <a:off x="654" y="146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rot="-5838181">
              <a:off x="648" y="1462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5" name="Oval 444"/>
            <p:cNvSpPr>
              <a:spLocks noChangeArrowheads="1"/>
            </p:cNvSpPr>
            <p:nvPr/>
          </p:nvSpPr>
          <p:spPr bwMode="auto">
            <a:xfrm rot="-5838181">
              <a:off x="641" y="1454"/>
              <a:ext cx="21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6" name="Oval 445"/>
            <p:cNvSpPr>
              <a:spLocks noChangeArrowheads="1"/>
            </p:cNvSpPr>
            <p:nvPr/>
          </p:nvSpPr>
          <p:spPr bwMode="auto">
            <a:xfrm rot="-5838181">
              <a:off x="636" y="144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7" name="Oval 446"/>
            <p:cNvSpPr>
              <a:spLocks noChangeArrowheads="1"/>
            </p:cNvSpPr>
            <p:nvPr/>
          </p:nvSpPr>
          <p:spPr bwMode="auto">
            <a:xfrm rot="-5838181">
              <a:off x="630" y="1440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8" name="Oval 447"/>
            <p:cNvSpPr>
              <a:spLocks noChangeArrowheads="1"/>
            </p:cNvSpPr>
            <p:nvPr/>
          </p:nvSpPr>
          <p:spPr bwMode="auto">
            <a:xfrm rot="-5838181">
              <a:off x="623" y="1432"/>
              <a:ext cx="20" cy="1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9" name="Oval 448"/>
            <p:cNvSpPr>
              <a:spLocks noChangeArrowheads="1"/>
            </p:cNvSpPr>
            <p:nvPr/>
          </p:nvSpPr>
          <p:spPr bwMode="auto">
            <a:xfrm rot="-5838181">
              <a:off x="616" y="1423"/>
              <a:ext cx="20" cy="16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0" name="Oval 449"/>
            <p:cNvSpPr>
              <a:spLocks noChangeArrowheads="1"/>
            </p:cNvSpPr>
            <p:nvPr/>
          </p:nvSpPr>
          <p:spPr bwMode="auto">
            <a:xfrm rot="-5838181">
              <a:off x="612" y="1416"/>
              <a:ext cx="19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rot="-5838181">
              <a:off x="610" y="141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2" name="Oval 451"/>
            <p:cNvSpPr>
              <a:spLocks noChangeArrowheads="1"/>
            </p:cNvSpPr>
            <p:nvPr/>
          </p:nvSpPr>
          <p:spPr bwMode="auto">
            <a:xfrm rot="-5838181">
              <a:off x="604" y="1408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rot="-5838181">
              <a:off x="598" y="1401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4" name="Oval 453"/>
            <p:cNvSpPr>
              <a:spLocks noChangeArrowheads="1"/>
            </p:cNvSpPr>
            <p:nvPr/>
          </p:nvSpPr>
          <p:spPr bwMode="auto">
            <a:xfrm rot="-5838181">
              <a:off x="592" y="1393"/>
              <a:ext cx="21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5" name="Oval 454"/>
            <p:cNvSpPr>
              <a:spLocks noChangeArrowheads="1"/>
            </p:cNvSpPr>
            <p:nvPr/>
          </p:nvSpPr>
          <p:spPr bwMode="auto">
            <a:xfrm rot="-5838181">
              <a:off x="587" y="1385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6" name="Oval 455"/>
            <p:cNvSpPr>
              <a:spLocks noChangeArrowheads="1"/>
            </p:cNvSpPr>
            <p:nvPr/>
          </p:nvSpPr>
          <p:spPr bwMode="auto">
            <a:xfrm rot="-5838181">
              <a:off x="583" y="1375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7" name="Oval 456"/>
            <p:cNvSpPr>
              <a:spLocks noChangeArrowheads="1"/>
            </p:cNvSpPr>
            <p:nvPr/>
          </p:nvSpPr>
          <p:spPr bwMode="auto">
            <a:xfrm rot="-5838181">
              <a:off x="578" y="136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8" name="Oval 457"/>
            <p:cNvSpPr>
              <a:spLocks noChangeArrowheads="1"/>
            </p:cNvSpPr>
            <p:nvPr/>
          </p:nvSpPr>
          <p:spPr bwMode="auto">
            <a:xfrm rot="-5838181">
              <a:off x="572" y="1360"/>
              <a:ext cx="21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9" name="Oval 458"/>
            <p:cNvSpPr>
              <a:spLocks noChangeArrowheads="1"/>
            </p:cNvSpPr>
            <p:nvPr/>
          </p:nvSpPr>
          <p:spPr bwMode="auto">
            <a:xfrm rot="-5838181">
              <a:off x="570" y="1351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rot="-5838181">
              <a:off x="566" y="1346"/>
              <a:ext cx="19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1" name="Oval 460"/>
            <p:cNvSpPr>
              <a:spLocks noChangeArrowheads="1"/>
            </p:cNvSpPr>
            <p:nvPr/>
          </p:nvSpPr>
          <p:spPr bwMode="auto">
            <a:xfrm rot="-5838181">
              <a:off x="563" y="1337"/>
              <a:ext cx="20" cy="15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rot="-5838181">
              <a:off x="559" y="1330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3" name="Oval 462"/>
            <p:cNvSpPr>
              <a:spLocks noChangeArrowheads="1"/>
            </p:cNvSpPr>
            <p:nvPr/>
          </p:nvSpPr>
          <p:spPr bwMode="auto">
            <a:xfrm rot="-5838181">
              <a:off x="555" y="1323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4" name="Oval 463"/>
            <p:cNvSpPr>
              <a:spLocks noChangeArrowheads="1"/>
            </p:cNvSpPr>
            <p:nvPr/>
          </p:nvSpPr>
          <p:spPr bwMode="auto">
            <a:xfrm rot="-5838181">
              <a:off x="552" y="1314"/>
              <a:ext cx="20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65" name="Oval 464"/>
            <p:cNvSpPr>
              <a:spLocks noChangeArrowheads="1"/>
            </p:cNvSpPr>
            <p:nvPr/>
          </p:nvSpPr>
          <p:spPr bwMode="auto">
            <a:xfrm rot="-5838181">
              <a:off x="548" y="1305"/>
              <a:ext cx="19" cy="14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818" name="Line 225"/>
            <p:cNvSpPr>
              <a:spLocks noChangeShapeType="1"/>
            </p:cNvSpPr>
            <p:nvPr/>
          </p:nvSpPr>
          <p:spPr bwMode="auto">
            <a:xfrm>
              <a:off x="1344" y="1008"/>
              <a:ext cx="0" cy="22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19" name="Text Box 235"/>
            <p:cNvSpPr txBox="1">
              <a:spLocks noChangeArrowheads="1"/>
            </p:cNvSpPr>
            <p:nvPr/>
          </p:nvSpPr>
          <p:spPr bwMode="auto">
            <a:xfrm>
              <a:off x="1296" y="1008"/>
              <a:ext cx="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.VnAvant" pitchFamily="34" charset="0"/>
                </a:rPr>
                <a:t> 6 «</a:t>
              </a:r>
            </a:p>
          </p:txBody>
        </p:sp>
        <p:sp>
          <p:nvSpPr>
            <p:cNvPr id="25822" name="Text Box 235"/>
            <p:cNvSpPr txBox="1">
              <a:spLocks noChangeArrowheads="1"/>
            </p:cNvSpPr>
            <p:nvPr/>
          </p:nvSpPr>
          <p:spPr bwMode="auto">
            <a:xfrm>
              <a:off x="720" y="528"/>
              <a:ext cx="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.VnAvant" pitchFamily="34" charset="0"/>
                </a:rPr>
                <a:t> 6 «</a:t>
              </a:r>
            </a:p>
          </p:txBody>
        </p:sp>
      </p:grpSp>
      <p:grpSp>
        <p:nvGrpSpPr>
          <p:cNvPr id="73093" name="Group 389"/>
          <p:cNvGrpSpPr>
            <a:grpSpLocks/>
          </p:cNvGrpSpPr>
          <p:nvPr/>
        </p:nvGrpSpPr>
        <p:grpSpPr bwMode="auto">
          <a:xfrm>
            <a:off x="714375" y="4581525"/>
            <a:ext cx="1409700" cy="1116013"/>
            <a:chOff x="456" y="2928"/>
            <a:chExt cx="1098" cy="703"/>
          </a:xfrm>
        </p:grpSpPr>
        <p:sp>
          <p:nvSpPr>
            <p:cNvPr id="25" name="Line 216"/>
            <p:cNvSpPr>
              <a:spLocks noChangeShapeType="1"/>
            </p:cNvSpPr>
            <p:nvPr/>
          </p:nvSpPr>
          <p:spPr bwMode="auto">
            <a:xfrm>
              <a:off x="532" y="3108"/>
              <a:ext cx="23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3095" name="Group 391"/>
            <p:cNvGrpSpPr>
              <a:grpSpLocks/>
            </p:cNvGrpSpPr>
            <p:nvPr/>
          </p:nvGrpSpPr>
          <p:grpSpPr bwMode="auto">
            <a:xfrm>
              <a:off x="528" y="3168"/>
              <a:ext cx="269" cy="463"/>
              <a:chOff x="547" y="2993"/>
              <a:chExt cx="351" cy="629"/>
            </a:xfrm>
          </p:grpSpPr>
          <p:sp>
            <p:nvSpPr>
              <p:cNvPr id="25820" name="Oval 220"/>
              <p:cNvSpPr>
                <a:spLocks noChangeArrowheads="1"/>
              </p:cNvSpPr>
              <p:nvPr/>
            </p:nvSpPr>
            <p:spPr bwMode="auto">
              <a:xfrm>
                <a:off x="547" y="2998"/>
                <a:ext cx="104" cy="5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" name="Oval 220"/>
              <p:cNvSpPr>
                <a:spLocks noChangeArrowheads="1"/>
              </p:cNvSpPr>
              <p:nvPr/>
            </p:nvSpPr>
            <p:spPr bwMode="auto">
              <a:xfrm>
                <a:off x="760" y="2993"/>
                <a:ext cx="103" cy="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" name="Oval 220"/>
              <p:cNvSpPr>
                <a:spLocks noChangeArrowheads="1"/>
              </p:cNvSpPr>
              <p:nvPr/>
            </p:nvSpPr>
            <p:spPr bwMode="auto">
              <a:xfrm>
                <a:off x="760" y="3570"/>
                <a:ext cx="103" cy="5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5" name="Oval 220"/>
              <p:cNvSpPr>
                <a:spLocks noChangeArrowheads="1"/>
              </p:cNvSpPr>
              <p:nvPr/>
            </p:nvSpPr>
            <p:spPr bwMode="auto">
              <a:xfrm>
                <a:off x="554" y="3570"/>
                <a:ext cx="103" cy="5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821" name="Line 221"/>
              <p:cNvSpPr>
                <a:spLocks noChangeShapeType="1"/>
              </p:cNvSpPr>
              <p:nvPr/>
            </p:nvSpPr>
            <p:spPr bwMode="auto">
              <a:xfrm rot="-300000">
                <a:off x="593" y="3028"/>
                <a:ext cx="219" cy="1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" name="Line 221"/>
              <p:cNvSpPr>
                <a:spLocks noChangeShapeType="1"/>
              </p:cNvSpPr>
              <p:nvPr/>
            </p:nvSpPr>
            <p:spPr bwMode="auto">
              <a:xfrm rot="-240000">
                <a:off x="593" y="3605"/>
                <a:ext cx="219" cy="1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" name="Line 221"/>
              <p:cNvSpPr>
                <a:spLocks noChangeShapeType="1"/>
              </p:cNvSpPr>
              <p:nvPr/>
            </p:nvSpPr>
            <p:spPr bwMode="auto">
              <a:xfrm>
                <a:off x="812" y="3028"/>
                <a:ext cx="0" cy="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221"/>
              <p:cNvSpPr>
                <a:spLocks noChangeShapeType="1"/>
              </p:cNvSpPr>
              <p:nvPr/>
            </p:nvSpPr>
            <p:spPr bwMode="auto">
              <a:xfrm>
                <a:off x="605" y="3028"/>
                <a:ext cx="0" cy="57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216"/>
              <p:cNvSpPr>
                <a:spLocks noChangeShapeType="1"/>
              </p:cNvSpPr>
              <p:nvPr/>
            </p:nvSpPr>
            <p:spPr bwMode="auto">
              <a:xfrm>
                <a:off x="898" y="3116"/>
                <a:ext cx="0" cy="296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794" name="Text Box 218"/>
            <p:cNvSpPr txBox="1">
              <a:spLocks noChangeArrowheads="1"/>
            </p:cNvSpPr>
            <p:nvPr/>
          </p:nvSpPr>
          <p:spPr bwMode="auto">
            <a:xfrm>
              <a:off x="456" y="29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9933FF"/>
                  </a:solidFill>
                  <a:latin typeface=".VnAvant" pitchFamily="34" charset="0"/>
                </a:rPr>
                <a:t>1 «</a:t>
              </a:r>
            </a:p>
          </p:txBody>
        </p:sp>
        <p:sp>
          <p:nvSpPr>
            <p:cNvPr id="24795" name="Text Box 219"/>
            <p:cNvSpPr txBox="1">
              <a:spLocks noChangeArrowheads="1"/>
            </p:cNvSpPr>
            <p:nvPr/>
          </p:nvSpPr>
          <p:spPr bwMode="auto">
            <a:xfrm>
              <a:off x="780" y="3240"/>
              <a:ext cx="7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9933FF"/>
                  </a:solidFill>
                  <a:latin typeface=".VnAvant" pitchFamily="34" charset="0"/>
                </a:rPr>
                <a:t>4 «</a:t>
              </a:r>
            </a:p>
          </p:txBody>
        </p:sp>
      </p:grpSp>
      <p:sp>
        <p:nvSpPr>
          <p:cNvPr id="73107" name="Text Box 220"/>
          <p:cNvSpPr txBox="1">
            <a:spLocks noChangeArrowheads="1"/>
          </p:cNvSpPr>
          <p:nvPr/>
        </p:nvSpPr>
        <p:spPr bwMode="auto">
          <a:xfrm>
            <a:off x="1870075" y="504825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FF"/>
                </a:solidFill>
                <a:latin typeface=".VnAvant" pitchFamily="34" charset="0"/>
              </a:rPr>
              <a:t>6 «</a:t>
            </a:r>
          </a:p>
        </p:txBody>
      </p:sp>
      <p:sp>
        <p:nvSpPr>
          <p:cNvPr id="73108" name="Oval 220"/>
          <p:cNvSpPr>
            <a:spLocks noChangeArrowheads="1"/>
          </p:cNvSpPr>
          <p:nvPr/>
        </p:nvSpPr>
        <p:spPr bwMode="auto">
          <a:xfrm>
            <a:off x="1544638" y="4899025"/>
            <a:ext cx="107950" cy="714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3109" name="Oval 220"/>
          <p:cNvSpPr>
            <a:spLocks noChangeArrowheads="1"/>
          </p:cNvSpPr>
          <p:nvPr/>
        </p:nvSpPr>
        <p:spPr bwMode="auto">
          <a:xfrm>
            <a:off x="1760538" y="4894263"/>
            <a:ext cx="1079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3110" name="Oval 220"/>
          <p:cNvSpPr>
            <a:spLocks noChangeArrowheads="1"/>
          </p:cNvSpPr>
          <p:nvPr/>
        </p:nvSpPr>
        <p:spPr bwMode="auto">
          <a:xfrm>
            <a:off x="1760538" y="6054725"/>
            <a:ext cx="1079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3111" name="Oval 220"/>
          <p:cNvSpPr>
            <a:spLocks noChangeArrowheads="1"/>
          </p:cNvSpPr>
          <p:nvPr/>
        </p:nvSpPr>
        <p:spPr bwMode="auto">
          <a:xfrm>
            <a:off x="1544638" y="6043613"/>
            <a:ext cx="107950" cy="68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3112" name="Line 221"/>
          <p:cNvSpPr>
            <a:spLocks noChangeShapeType="1"/>
          </p:cNvSpPr>
          <p:nvPr/>
        </p:nvSpPr>
        <p:spPr bwMode="auto">
          <a:xfrm>
            <a:off x="1598613" y="494030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113" name="Line 221"/>
          <p:cNvSpPr>
            <a:spLocks noChangeShapeType="1"/>
          </p:cNvSpPr>
          <p:nvPr/>
        </p:nvSpPr>
        <p:spPr bwMode="auto">
          <a:xfrm>
            <a:off x="1589088" y="610235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114" name="Line 221"/>
          <p:cNvSpPr>
            <a:spLocks noChangeShapeType="1"/>
          </p:cNvSpPr>
          <p:nvPr/>
        </p:nvSpPr>
        <p:spPr bwMode="auto">
          <a:xfrm>
            <a:off x="1584325" y="4929188"/>
            <a:ext cx="15875" cy="1166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115" name="Line 216"/>
          <p:cNvSpPr>
            <a:spLocks noChangeShapeType="1"/>
          </p:cNvSpPr>
          <p:nvPr/>
        </p:nvSpPr>
        <p:spPr bwMode="auto">
          <a:xfrm>
            <a:off x="1581150" y="4799013"/>
            <a:ext cx="2444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116" name="Line 216"/>
          <p:cNvSpPr>
            <a:spLocks noChangeShapeType="1"/>
          </p:cNvSpPr>
          <p:nvPr/>
        </p:nvSpPr>
        <p:spPr bwMode="auto">
          <a:xfrm>
            <a:off x="1895475" y="5068888"/>
            <a:ext cx="0" cy="3952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117" name="Text Box 221"/>
          <p:cNvSpPr txBox="1">
            <a:spLocks noChangeArrowheads="1"/>
          </p:cNvSpPr>
          <p:nvPr/>
        </p:nvSpPr>
        <p:spPr bwMode="auto">
          <a:xfrm>
            <a:off x="1514475" y="45243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FF"/>
                </a:solidFill>
                <a:latin typeface=".VnAvant" pitchFamily="34" charset="0"/>
              </a:rPr>
              <a:t>1 «</a:t>
            </a:r>
          </a:p>
        </p:txBody>
      </p:sp>
      <p:sp>
        <p:nvSpPr>
          <p:cNvPr id="73118" name="Line 221"/>
          <p:cNvSpPr>
            <a:spLocks noChangeShapeType="1"/>
          </p:cNvSpPr>
          <p:nvPr/>
        </p:nvSpPr>
        <p:spPr bwMode="auto">
          <a:xfrm>
            <a:off x="1803400" y="4935538"/>
            <a:ext cx="15875" cy="1173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3119" name="Picture 415" descr="tan 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025" y="1257300"/>
            <a:ext cx="1150938" cy="1447800"/>
          </a:xfrm>
          <a:prstGeom prst="rect">
            <a:avLst/>
          </a:prstGeom>
          <a:noFill/>
        </p:spPr>
      </p:pic>
      <p:pic>
        <p:nvPicPr>
          <p:cNvPr id="73120" name="Picture 416" descr="tan d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775" y="2628900"/>
            <a:ext cx="1171575" cy="1676400"/>
          </a:xfrm>
          <a:prstGeom prst="rect">
            <a:avLst/>
          </a:prstGeom>
          <a:noFill/>
        </p:spPr>
      </p:pic>
      <p:pic>
        <p:nvPicPr>
          <p:cNvPr id="73121" name="Picture 417" descr="c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5175" y="5029200"/>
            <a:ext cx="1219200" cy="682625"/>
          </a:xfrm>
          <a:prstGeom prst="rect">
            <a:avLst/>
          </a:prstGeom>
          <a:noFill/>
        </p:spPr>
      </p:pic>
      <p:pic>
        <p:nvPicPr>
          <p:cNvPr id="73122" name="Picture 418" descr="c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5029200"/>
            <a:ext cx="1295400" cy="1371600"/>
          </a:xfrm>
          <a:prstGeom prst="rect">
            <a:avLst/>
          </a:prstGeom>
          <a:noFill/>
        </p:spPr>
      </p:pic>
      <p:graphicFrame>
        <p:nvGraphicFramePr>
          <p:cNvPr id="73123" name="Group 419"/>
          <p:cNvGraphicFramePr>
            <a:graphicFrameLocks noGrp="1"/>
          </p:cNvGraphicFramePr>
          <p:nvPr>
            <p:ph/>
          </p:nvPr>
        </p:nvGraphicFramePr>
        <p:xfrm>
          <a:off x="790575" y="1028700"/>
          <a:ext cx="1666240" cy="1447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206" name="Group 502"/>
          <p:cNvGraphicFramePr>
            <a:graphicFrameLocks noGrp="1"/>
          </p:cNvGraphicFramePr>
          <p:nvPr/>
        </p:nvGraphicFramePr>
        <p:xfrm>
          <a:off x="771525" y="2590800"/>
          <a:ext cx="1666240" cy="1600204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307" name="Group 603"/>
          <p:cNvGraphicFramePr>
            <a:graphicFrameLocks noGrp="1"/>
          </p:cNvGraphicFramePr>
          <p:nvPr/>
        </p:nvGraphicFramePr>
        <p:xfrm>
          <a:off x="676275" y="4791075"/>
          <a:ext cx="1666240" cy="1447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3390" name="Group 686"/>
          <p:cNvGrpSpPr>
            <a:grpSpLocks/>
          </p:cNvGrpSpPr>
          <p:nvPr/>
        </p:nvGrpSpPr>
        <p:grpSpPr bwMode="auto">
          <a:xfrm>
            <a:off x="5391150" y="1257300"/>
            <a:ext cx="3886200" cy="5295900"/>
            <a:chOff x="680" y="264"/>
            <a:chExt cx="4579" cy="4320"/>
          </a:xfrm>
        </p:grpSpPr>
        <p:pic>
          <p:nvPicPr>
            <p:cNvPr id="73391" name="Picture 1" descr="a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" y="264"/>
              <a:ext cx="221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392" name="Picture 2" descr="b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" y="816"/>
              <a:ext cx="2168" cy="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393" name="Line 689"/>
          <p:cNvSpPr>
            <a:spLocks noChangeShapeType="1"/>
          </p:cNvSpPr>
          <p:nvPr/>
        </p:nvSpPr>
        <p:spPr bwMode="auto">
          <a:xfrm>
            <a:off x="5410200" y="971550"/>
            <a:ext cx="0" cy="5867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394" name="Rectangle 2"/>
          <p:cNvSpPr>
            <a:spLocks noChangeArrowheads="1"/>
          </p:cNvSpPr>
          <p:nvPr/>
        </p:nvSpPr>
        <p:spPr bwMode="auto">
          <a:xfrm>
            <a:off x="4724400" y="5334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FF9900"/>
                </a:solidFill>
                <a:latin typeface=".VnAvant" pitchFamily="34" charset="0"/>
              </a:rPr>
              <a:t>B­íc 3</a:t>
            </a:r>
            <a:r>
              <a:rPr lang="en-US" sz="2400">
                <a:solidFill>
                  <a:srgbClr val="0000FF"/>
                </a:solidFill>
                <a:latin typeface=".VnAvant" pitchFamily="34" charset="0"/>
              </a:rPr>
              <a:t> : D¸n h×nh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696200" cy="1835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"/>
              </a:rPr>
              <a:t>Trß ch¬i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0" autoRev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0" autoRev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3"/>
          <p:cNvGrpSpPr>
            <a:grpSpLocks/>
          </p:cNvGrpSpPr>
          <p:nvPr/>
        </p:nvGrpSpPr>
        <p:grpSpPr bwMode="auto">
          <a:xfrm>
            <a:off x="2552700" y="990600"/>
            <a:ext cx="3505200" cy="5067300"/>
            <a:chOff x="1512" y="624"/>
            <a:chExt cx="2208" cy="3192"/>
          </a:xfrm>
        </p:grpSpPr>
        <p:grpSp>
          <p:nvGrpSpPr>
            <p:cNvPr id="27659" name="Group 22"/>
            <p:cNvGrpSpPr>
              <a:grpSpLocks/>
            </p:cNvGrpSpPr>
            <p:nvPr/>
          </p:nvGrpSpPr>
          <p:grpSpPr bwMode="auto">
            <a:xfrm>
              <a:off x="1565" y="2638"/>
              <a:ext cx="1615" cy="1178"/>
              <a:chOff x="1565" y="2638"/>
              <a:chExt cx="1615" cy="1178"/>
            </a:xfrm>
          </p:grpSpPr>
          <p:sp>
            <p:nvSpPr>
              <p:cNvPr id="27670" name="Arc 12"/>
              <p:cNvSpPr>
                <a:spLocks/>
              </p:cNvSpPr>
              <p:nvPr/>
            </p:nvSpPr>
            <p:spPr bwMode="auto">
              <a:xfrm flipH="1" flipV="1">
                <a:off x="1596" y="2688"/>
                <a:ext cx="932" cy="529"/>
              </a:xfrm>
              <a:custGeom>
                <a:avLst/>
                <a:gdLst>
                  <a:gd name="T0" fmla="*/ 0 w 27954"/>
                  <a:gd name="T1" fmla="*/ 0 h 21600"/>
                  <a:gd name="T2" fmla="*/ 1 w 27954"/>
                  <a:gd name="T3" fmla="*/ 0 h 21600"/>
                  <a:gd name="T4" fmla="*/ 0 w 2795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954"/>
                  <a:gd name="T10" fmla="*/ 0 h 21600"/>
                  <a:gd name="T11" fmla="*/ 27954 w 2795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54" h="21600" fill="none" extrusionOk="0">
                    <a:moveTo>
                      <a:pt x="-1" y="955"/>
                    </a:moveTo>
                    <a:cubicBezTo>
                      <a:pt x="2058" y="322"/>
                      <a:pt x="4200" y="-1"/>
                      <a:pt x="6354" y="0"/>
                    </a:cubicBezTo>
                    <a:cubicBezTo>
                      <a:pt x="18283" y="0"/>
                      <a:pt x="27954" y="9670"/>
                      <a:pt x="27954" y="21600"/>
                    </a:cubicBezTo>
                  </a:path>
                  <a:path w="27954" h="21600" stroke="0" extrusionOk="0">
                    <a:moveTo>
                      <a:pt x="-1" y="955"/>
                    </a:moveTo>
                    <a:cubicBezTo>
                      <a:pt x="2058" y="322"/>
                      <a:pt x="4200" y="-1"/>
                      <a:pt x="6354" y="0"/>
                    </a:cubicBezTo>
                    <a:cubicBezTo>
                      <a:pt x="18283" y="0"/>
                      <a:pt x="27954" y="9670"/>
                      <a:pt x="27954" y="21600"/>
                    </a:cubicBezTo>
                    <a:lnTo>
                      <a:pt x="6354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71" name="Group 21"/>
              <p:cNvGrpSpPr>
                <a:grpSpLocks/>
              </p:cNvGrpSpPr>
              <p:nvPr/>
            </p:nvGrpSpPr>
            <p:grpSpPr bwMode="auto">
              <a:xfrm>
                <a:off x="1565" y="2638"/>
                <a:ext cx="1615" cy="1178"/>
                <a:chOff x="1565" y="2638"/>
                <a:chExt cx="1615" cy="1178"/>
              </a:xfrm>
            </p:grpSpPr>
            <p:sp>
              <p:nvSpPr>
                <p:cNvPr id="27672" name="AutoShape 4"/>
                <p:cNvSpPr>
                  <a:spLocks noChangeArrowheads="1"/>
                </p:cNvSpPr>
                <p:nvPr/>
              </p:nvSpPr>
              <p:spPr bwMode="auto">
                <a:xfrm>
                  <a:off x="2124" y="3096"/>
                  <a:ext cx="1056" cy="72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3" name="Arc 13"/>
                <p:cNvSpPr>
                  <a:spLocks/>
                </p:cNvSpPr>
                <p:nvPr/>
              </p:nvSpPr>
              <p:spPr bwMode="auto">
                <a:xfrm rot="16833108" flipV="1">
                  <a:off x="1862" y="2341"/>
                  <a:ext cx="479" cy="1074"/>
                </a:xfrm>
                <a:custGeom>
                  <a:avLst/>
                  <a:gdLst>
                    <a:gd name="T0" fmla="*/ 0 w 26546"/>
                    <a:gd name="T1" fmla="*/ 0 h 37178"/>
                    <a:gd name="T2" fmla="*/ 0 w 26546"/>
                    <a:gd name="T3" fmla="*/ 1 h 37178"/>
                    <a:gd name="T4" fmla="*/ 0 w 26546"/>
                    <a:gd name="T5" fmla="*/ 1 h 37178"/>
                    <a:gd name="T6" fmla="*/ 0 60000 65536"/>
                    <a:gd name="T7" fmla="*/ 0 60000 65536"/>
                    <a:gd name="T8" fmla="*/ 0 60000 65536"/>
                    <a:gd name="T9" fmla="*/ 0 w 26546"/>
                    <a:gd name="T10" fmla="*/ 0 h 37178"/>
                    <a:gd name="T11" fmla="*/ 26546 w 26546"/>
                    <a:gd name="T12" fmla="*/ 37178 h 371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546" h="37178" fill="none" extrusionOk="0">
                      <a:moveTo>
                        <a:pt x="-1" y="573"/>
                      </a:moveTo>
                      <a:cubicBezTo>
                        <a:pt x="1621" y="192"/>
                        <a:pt x="3280" y="-1"/>
                        <a:pt x="4946" y="0"/>
                      </a:cubicBezTo>
                      <a:cubicBezTo>
                        <a:pt x="16875" y="0"/>
                        <a:pt x="26546" y="9670"/>
                        <a:pt x="26546" y="21600"/>
                      </a:cubicBezTo>
                      <a:cubicBezTo>
                        <a:pt x="26546" y="27479"/>
                        <a:pt x="24149" y="33104"/>
                        <a:pt x="19908" y="37177"/>
                      </a:cubicBezTo>
                    </a:path>
                    <a:path w="26546" h="37178" stroke="0" extrusionOk="0">
                      <a:moveTo>
                        <a:pt x="-1" y="573"/>
                      </a:moveTo>
                      <a:cubicBezTo>
                        <a:pt x="1621" y="192"/>
                        <a:pt x="3280" y="-1"/>
                        <a:pt x="4946" y="0"/>
                      </a:cubicBezTo>
                      <a:cubicBezTo>
                        <a:pt x="16875" y="0"/>
                        <a:pt x="26546" y="9670"/>
                        <a:pt x="26546" y="21600"/>
                      </a:cubicBezTo>
                      <a:cubicBezTo>
                        <a:pt x="26546" y="27479"/>
                        <a:pt x="24149" y="33104"/>
                        <a:pt x="19908" y="37177"/>
                      </a:cubicBezTo>
                      <a:lnTo>
                        <a:pt x="4946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0" name="Group 20"/>
            <p:cNvGrpSpPr>
              <a:grpSpLocks/>
            </p:cNvGrpSpPr>
            <p:nvPr/>
          </p:nvGrpSpPr>
          <p:grpSpPr bwMode="auto">
            <a:xfrm>
              <a:off x="1512" y="624"/>
              <a:ext cx="2208" cy="2640"/>
              <a:chOff x="1488" y="624"/>
              <a:chExt cx="2208" cy="2640"/>
            </a:xfrm>
          </p:grpSpPr>
          <p:sp>
            <p:nvSpPr>
              <p:cNvPr id="27661" name="Line 5"/>
              <p:cNvSpPr>
                <a:spLocks noChangeShapeType="1"/>
              </p:cNvSpPr>
              <p:nvPr/>
            </p:nvSpPr>
            <p:spPr bwMode="auto">
              <a:xfrm flipH="1">
                <a:off x="2652" y="2016"/>
                <a:ext cx="12" cy="1248"/>
              </a:xfrm>
              <a:prstGeom prst="line">
                <a:avLst/>
              </a:prstGeom>
              <a:noFill/>
              <a:ln w="762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2" name="Group 15"/>
              <p:cNvGrpSpPr>
                <a:grpSpLocks/>
              </p:cNvGrpSpPr>
              <p:nvPr/>
            </p:nvGrpSpPr>
            <p:grpSpPr bwMode="auto">
              <a:xfrm>
                <a:off x="1488" y="624"/>
                <a:ext cx="2208" cy="1968"/>
                <a:chOff x="1476" y="1008"/>
                <a:chExt cx="2208" cy="1968"/>
              </a:xfrm>
            </p:grpSpPr>
            <p:sp>
              <p:nvSpPr>
                <p:cNvPr id="27663" name="Oval 10"/>
                <p:cNvSpPr>
                  <a:spLocks noChangeArrowheads="1"/>
                </p:cNvSpPr>
                <p:nvPr/>
              </p:nvSpPr>
              <p:spPr bwMode="auto">
                <a:xfrm>
                  <a:off x="1920" y="2112"/>
                  <a:ext cx="1008" cy="864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664" name="Group 14"/>
                <p:cNvGrpSpPr>
                  <a:grpSpLocks/>
                </p:cNvGrpSpPr>
                <p:nvPr/>
              </p:nvGrpSpPr>
              <p:grpSpPr bwMode="auto">
                <a:xfrm>
                  <a:off x="1476" y="1008"/>
                  <a:ext cx="2208" cy="1740"/>
                  <a:chOff x="1476" y="1008"/>
                  <a:chExt cx="2208" cy="1740"/>
                </a:xfrm>
              </p:grpSpPr>
              <p:sp>
                <p:nvSpPr>
                  <p:cNvPr id="2766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572"/>
                    <a:ext cx="1008" cy="86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6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008"/>
                    <a:ext cx="1008" cy="86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6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164"/>
                    <a:ext cx="1008" cy="86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6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1884"/>
                    <a:ext cx="1008" cy="86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6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680"/>
                    <a:ext cx="576" cy="576"/>
                  </a:xfrm>
                  <a:prstGeom prst="ellipse">
                    <a:avLst/>
                  </a:prstGeom>
                  <a:solidFill>
                    <a:srgbClr val="ECEC3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2971800" y="2209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0202" name="Text Box 2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76800" y="137160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0203" name="Text Box 2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76800" y="2590800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0204" name="Text Box 2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52850" y="31242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5</a:t>
            </a:r>
          </a:p>
        </p:txBody>
      </p:sp>
      <p:pic>
        <p:nvPicPr>
          <p:cNvPr id="27655" name="Picture 30" descr="KITT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7" name="Text Box 3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638550" y="129540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27657" name="Picture 32" descr="flower1_div_md_wh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7950" y="603885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AutoShape 2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838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/>
      <p:bldP spid="50202" grpId="0"/>
      <p:bldP spid="50203" grpId="0"/>
      <p:bldP spid="50204" grpId="0"/>
      <p:bldP spid="502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2057400"/>
            <a:ext cx="8153400" cy="304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4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2420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0066"/>
                </a:solidFill>
                <a:latin typeface=".VnAvant" pitchFamily="34" charset="0"/>
              </a:rPr>
              <a:t>Cã mÊy b­íc xÐ, d¸n h×nh t¸n l¸ c©y trßn vµ t¸n l¸ dµi ?</a:t>
            </a:r>
          </a:p>
        </p:txBody>
      </p:sp>
      <p:sp>
        <p:nvSpPr>
          <p:cNvPr id="2867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838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30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36_1_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2057400"/>
            <a:ext cx="8153400" cy="304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699" name="Picture 5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295400" y="2667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.VnAvant" pitchFamily="34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276350" y="3200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.VnAvant" pitchFamily="34" charset="0"/>
              </a:rPr>
              <a:t>Th©n c©y cã mµu s¾c g×?</a:t>
            </a:r>
          </a:p>
        </p:txBody>
      </p:sp>
      <p:sp>
        <p:nvSpPr>
          <p:cNvPr id="2970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7" name="Picture 9" descr="36_1_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8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2057400"/>
            <a:ext cx="8153400" cy="304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3" name="Picture 6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066800" y="28194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.VnAvant" pitchFamily="34" charset="0"/>
              </a:rPr>
              <a:t> KÓ tªn nh÷ng c©y xanh trong tr­êng cña b¹n.</a:t>
            </a:r>
          </a:p>
        </p:txBody>
      </p:sp>
      <p:sp>
        <p:nvSpPr>
          <p:cNvPr id="3072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838200" cy="838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3" name="Picture 9" descr="36_1_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7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2000" y="2057400"/>
            <a:ext cx="8153400" cy="304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655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.VnAvant" pitchFamily="34" charset="0"/>
              </a:rPr>
              <a:t>§è b¹n biÕt c©y xanh cã Ých lîi g× ?</a:t>
            </a:r>
          </a:p>
        </p:txBody>
      </p:sp>
      <p:sp>
        <p:nvSpPr>
          <p:cNvPr id="3174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943600"/>
            <a:ext cx="990600" cy="914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9" name="Picture 9" descr="36_1_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6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2057400"/>
            <a:ext cx="8153400" cy="304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" name="Picture 5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066800" y="29718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.VnAvant" pitchFamily="34" charset="0"/>
              </a:rPr>
              <a:t>Chóng m×nh cÇn l­u ý ®iÒu g× khi d¸n h×nh ?</a:t>
            </a:r>
          </a:p>
        </p:txBody>
      </p:sp>
      <p:sp>
        <p:nvSpPr>
          <p:cNvPr id="3277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5867400"/>
            <a:ext cx="914400" cy="990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402" name="Picture 10" descr="36_1_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76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9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nsai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1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0"/>
            <a:ext cx="9144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54370203_ab3b05e3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rachychiton%20acerifol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co%20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_4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:\tre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88924"/>
  <p:tag name="VIOLETTITLE" val="Xé dán hình cây đơn giản"/>
  <p:tag name="VIOLETLESSON" val="5"/>
  <p:tag name="VIOLETCATID" val="8048890"/>
  <p:tag name="VIOLETSUBJECT" val="Thủ công 1"/>
  <p:tag name="VIOLETAUTHORID" val="6422259"/>
  <p:tag name="VIOLETAUTHORNAME" val="Vũ Thanh Thanh"/>
  <p:tag name="VIOLETAUTHORAVATAR" val="no_avatar.jpg"/>
  <p:tag name="VIOLETAUTHORADDRESS" val="TH Lưỡng Vượng - Tuyên Quang"/>
  <p:tag name="VIOLETDATE" val="2014-11-25 21:02:09"/>
  <p:tag name="VIOLETHIT" val="61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453</Words>
  <Application>Microsoft Office PowerPoint</Application>
  <PresentationFormat>On-screen Show (4:3)</PresentationFormat>
  <Paragraphs>81</Paragraphs>
  <Slides>40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Thø         ngµy  th¸ng   n¨m 2008</vt:lpstr>
      <vt:lpstr>Slide 14</vt:lpstr>
      <vt:lpstr>Slide 15</vt:lpstr>
      <vt:lpstr>Slide 16</vt:lpstr>
      <vt:lpstr>B­íc 1 : VÏ, xÐ h×nh t¸n l¸ c©y trßn vµ t¸n l¸ dµi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B­íc 2 : VÏ, xÐ h×nh th©n c©y</vt:lpstr>
      <vt:lpstr>Slide 27</vt:lpstr>
      <vt:lpstr>Slide 28</vt:lpstr>
      <vt:lpstr>Slide 29</vt:lpstr>
      <vt:lpstr>Slide 30</vt:lpstr>
      <vt:lpstr>B­íc 3 : D¸n h×nh</vt:lpstr>
      <vt:lpstr>Slide 32</vt:lpstr>
      <vt:lpstr>Slide 33</vt:lpstr>
      <vt:lpstr>Slide 34</vt:lpstr>
      <vt:lpstr>Cã mÊy b­íc xÐ, d¸n h×nh t¸n l¸ c©y trßn vµ t¸n l¸ dµi ?</vt:lpstr>
      <vt:lpstr>Slide 36</vt:lpstr>
      <vt:lpstr>Slide 37</vt:lpstr>
      <vt:lpstr>Slide 38</vt:lpstr>
      <vt:lpstr>Slide 39</vt:lpstr>
      <vt:lpstr>Slide 40</vt:lpstr>
    </vt:vector>
  </TitlesOfParts>
  <Company>Hoan Cau 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 ngµy 16 th¸ng 10 n¨m 2008</dc:title>
  <dc:creator>Ngo Trong Nghia</dc:creator>
  <cp:lastModifiedBy>Thien Loi</cp:lastModifiedBy>
  <cp:revision>228</cp:revision>
  <dcterms:created xsi:type="dcterms:W3CDTF">2008-10-07T10:02:34Z</dcterms:created>
  <dcterms:modified xsi:type="dcterms:W3CDTF">2017-10-08T02:16:08Z</dcterms:modified>
</cp:coreProperties>
</file>