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258" r:id="rId3"/>
    <p:sldId id="279" r:id="rId4"/>
    <p:sldId id="283" r:id="rId5"/>
    <p:sldId id="260" r:id="rId6"/>
    <p:sldId id="262" r:id="rId7"/>
    <p:sldId id="303" r:id="rId8"/>
    <p:sldId id="263" r:id="rId9"/>
    <p:sldId id="282" r:id="rId10"/>
    <p:sldId id="265" r:id="rId11"/>
    <p:sldId id="284" r:id="rId12"/>
    <p:sldId id="300" r:id="rId13"/>
    <p:sldId id="294" r:id="rId14"/>
    <p:sldId id="266" r:id="rId15"/>
    <p:sldId id="288" r:id="rId16"/>
    <p:sldId id="289" r:id="rId17"/>
    <p:sldId id="290" r:id="rId18"/>
    <p:sldId id="292" r:id="rId19"/>
    <p:sldId id="291" r:id="rId20"/>
    <p:sldId id="272" r:id="rId21"/>
    <p:sldId id="273" r:id="rId22"/>
    <p:sldId id="301" r:id="rId23"/>
    <p:sldId id="297" r:id="rId24"/>
    <p:sldId id="298" r:id="rId25"/>
    <p:sldId id="26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5AFC-D4CA-4910-BC21-C8597F1EC607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9BDB-F114-4FDA-9404-FE34A723E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9BDB-F114-4FDA-9404-FE34A723EA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775729-1EA6-4455-8DEE-803A03CFC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4324-FAB0-46EC-93AA-3EF51C33E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E7DE-6383-42DD-91B7-9B6F330C213E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8AA6-B4D0-443C-8A68-0CF8C0CD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Chuyen%20de%203\That-La-H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0" y="6553200"/>
            <a:ext cx="1676400" cy="1066800"/>
            <a:chOff x="4080" y="2496"/>
            <a:chExt cx="1296" cy="1392"/>
          </a:xfrm>
        </p:grpSpPr>
        <p:pic>
          <p:nvPicPr>
            <p:cNvPr id="3126" name="Picture 61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62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6" name="Picture 64" descr="boca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>
            <a:off x="7924800" y="5564188"/>
            <a:ext cx="14478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038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MÔN TOÁN – Lớp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3340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GVTH: NGUYỄN THỊ THÚY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0562" y="3581400"/>
            <a:ext cx="84636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 ĐO ĐỘ DÀI 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2860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1828800" y="6096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5" name="TextBox 77"/>
          <p:cNvSpPr txBox="1">
            <a:spLocks noChangeArrowheads="1"/>
          </p:cNvSpPr>
          <p:nvPr/>
        </p:nvSpPr>
        <p:spPr bwMode="auto">
          <a:xfrm>
            <a:off x="2514600" y="2514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15151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1632 0.00278 -0.0309 -0.00347 -0.04739 -0.00647 C -0.06302 -0.01364 -0.07986 -0.0074 -0.09323 -0.02127 C -0.09895 -0.04023 -0.10781 -0.04508 -0.12083 -0.05087 C -0.1243 -0.06636 -0.12118 -0.06127 -0.12847 -0.06798 C -0.13055 -0.0763 -0.13142 -0.08 -0.1375 -0.08277 C -0.14514 -0.09688 -0.15295 -0.10913 -0.16059 -0.123 C -0.16753 -0.13572 -0.16927 -0.15029 -0.17743 -0.16139 C -0.18003 -0.17688 -0.18524 -0.19075 -0.18802 -0.20601 C -0.19114 -0.22196 -0.19427 -0.24902 -0.20347 -0.26127 C -0.20764 -0.28508 -0.21024 -0.30913 -0.21423 -0.33341 C -0.21527 -0.34011 -0.21545 -0.34774 -0.21718 -0.35468 C -0.21805 -0.35792 -0.22048 -0.36 -0.2217 -0.363 C -0.22361 -0.3674 -0.22708 -0.38196 -0.22795 -0.38636 C -0.22864 -0.38982 -0.2283 -0.39376 -0.22934 -0.39699 C -0.23142 -0.40324 -0.23455 -0.40855 -0.23715 -0.4141 C -0.24097 -0.42243 -0.23559 -0.42104 -0.24166 -0.43098 C -0.24253 -0.43283 -0.24479 -0.43237 -0.24635 -0.43306 C -0.24687 -0.43537 -0.2467 -0.43769 -0.24774 -0.4393 C -0.24895 -0.44115 -0.25139 -0.44 -0.25225 -0.44162 C -0.25416 -0.44555 -0.25347 -0.4504 -0.25538 -0.45456 C -0.26024 -0.46428 -0.25711 -0.45896 -0.26458 -0.46913 C -0.26545 -0.47283 -0.2658 -0.47699 -0.2677 -0.48 C -0.26875 -0.48139 -0.271 -0.48023 -0.27222 -0.48185 C -0.27708 -0.48855 -0.27951 -0.4985 -0.28437 -0.50543 C -0.28576 -0.50728 -0.28784 -0.50821 -0.28906 -0.50982 C -0.30486 -0.52925 -0.29236 -0.51699 -0.30277 -0.5267 C -0.30677 -0.54358 -0.30868 -0.53942 -0.3243 -0.54358 C -0.32743 -0.55699 -0.32291 -0.54358 -0.3335 -0.55422 C -0.33489 -0.55561 -0.33507 -0.5593 -0.33645 -0.56069 C -0.34479 -0.5711 -0.35086 -0.57503 -0.36093 -0.57965 C -0.3618 -0.58104 -0.36267 -0.58289 -0.36406 -0.58381 C -0.36684 -0.58566 -0.37309 -0.58798 -0.37309 -0.58774 C -0.38871 -0.60439 -0.40816 -0.5993 -0.42656 -0.60532 C -0.5033 -0.62959 -0.57847 -0.63191 -0.65764 -0.63491 C -0.67135 -0.63954 -0.68264 -0.64809 -0.69583 -0.6541 C -0.71024 -0.66728 -0.72413 -0.67491 -0.74027 -0.6837 C -0.75156 -0.68069 -0.74757 -0.67561 -0.7585 -0.67098 C -0.77864 -0.66266 -0.80156 -0.66081 -0.82274 -0.65826 C -0.8375 -0.66613 -0.83107 -0.66243 -0.84253 -0.6689 C -0.84461 -0.67722 -0.84722 -0.67907 -0.8533 -0.68162 C -0.85625 -0.69387 -0.85225 -0.68347 -0.85955 -0.68994 C -0.86128 -0.69156 -0.8625 -0.69433 -0.86406 -0.69641 C -0.86458 -0.6985 -0.86458 -0.70104 -0.86545 -0.70266 C -0.86892 -0.70844 -0.875 -0.70844 -0.87934 -0.71144 C -0.88211 -0.71329 -0.88437 -0.71561 -0.88698 -0.71769 C -0.88958 -0.72809 -0.89652 -0.73318 -0.90382 -0.73665 C -0.90434 -0.73873 -0.90416 -0.7415 -0.90538 -0.74312 C -0.90642 -0.74474 -0.9085 -0.74428 -0.91007 -0.7452 C -0.91475 -0.74844 -0.91909 -0.7526 -0.92378 -0.75607 C -0.92621 -0.7667 -0.93177 -0.76902 -0.93889 -0.77295 C -0.94774 -0.79029 -0.97517 -0.79907 -0.98941 -0.80462 C -1.02395 -0.80277 -1.05486 -0.79491 -1.08871 -0.79191 C -1.09878 -0.78728 -1.11007 -0.78566 -1.12083 -0.78566 " pathEditMode="relative" rAng="0" ptsTypes="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4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09 C -0.05035 -0.01619 -0.04809 -0.02428 -0.05312 -0.05018 C -0.05399 -0.0548 -0.0566 -0.05827 -0.05799 -0.06266 C -0.0592 -0.06752 -0.06111 -0.07792 -0.06111 -0.07769 C -0.06007 -0.0837 -0.05799 -0.08948 -0.05799 -0.09573 C -0.05799 -0.09873 -0.06024 -0.10058 -0.06111 -0.10336 C -0.06545 -0.117 -0.06736 -0.13064 -0.07222 -0.14405 C -0.0717 -0.17041 -0.07187 -0.19654 -0.07066 -0.22243 C -0.06979 -0.24417 -0.06597 -0.26706 -0.06424 -0.28856 C -0.06597 -0.32786 -0.06215 -0.36671 -0.08003 -0.39515 C -0.08299 -0.40578 -0.08698 -0.41526 -0.08958 -0.4259 C -0.09114 -0.43214 -0.09149 -0.43931 -0.09288 -0.44601 C -0.09722 -0.46613 -0.10226 -0.48856 -0.10885 -0.50682 C -0.11337 -0.52 -0.10903 -0.51584 -0.11667 -0.51954 C -0.12239 -0.53295 -0.12726 -0.5526 -0.13733 -0.55769 C -0.13976 -0.5637 -0.14288 -0.56902 -0.14514 -0.57549 C -0.14965 -0.58821 -0.14618 -0.59353 -0.15469 -0.59862 C -0.15625 -0.60093 -0.15816 -0.60324 -0.15972 -0.60601 C -0.16233 -0.61156 -0.16424 -0.61873 -0.16736 -0.62382 C -0.16944 -0.62706 -0.17205 -0.63006 -0.17396 -0.63399 C -0.18021 -0.64786 -0.17274 -0.64185 -0.18177 -0.64648 C -0.19097 -0.66983 -0.17621 -0.63492 -0.19288 -0.66174 C -0.1941 -0.66382 -0.1934 -0.66729 -0.19444 -0.66983 C -0.19618 -0.67353 -0.19809 -0.677 -0.20069 -0.67954 C -0.20364 -0.68232 -0.21024 -0.68463 -0.21024 -0.6844 C -0.21233 -0.69457 -0.21458 -0.69896 -0.21979 -0.70521 C -0.22031 -0.70775 -0.22031 -0.71075 -0.22135 -0.7126 C -0.22257 -0.71515 -0.22517 -0.71492 -0.22621 -0.71769 C -0.23264 -0.73549 -0.22239 -0.72763 -0.23246 -0.73295 C -0.22986 -0.76625 -0.2276 -0.78058 -0.23246 -0.81919 C -0.23299 -0.82336 -0.23594 -0.8259 -0.23733 -0.8296 C -0.24288 -0.84532 -0.23663 -0.84 -0.24514 -0.84463 C -0.25 -0.8548 -0.25121 -0.86567 -0.25781 -0.8726 C -0.26337 -0.89388 -0.26597 -0.9126 -0.27847 -0.92578 C -0.28142 -0.93966 -0.28559 -0.9422 -0.29444 -0.94613 C -0.30538 -0.95122 -0.31736 -0.9533 -0.32778 -0.96139 C -0.33646 -0.96833 -0.34427 -0.97619 -0.3533 -0.98174 C -0.35608 -0.9963 -0.35243 -0.98428 -0.35955 -0.99214 C -0.36927 -1.00185 -0.36753 -1.00555 -0.38003 -1.01226 C -0.38941 -1.02659 -0.39514 -1.0259 -0.40729 -1.0326 C -0.41528 -1.037 -0.42257 -1.0444 -0.4309 -1.04786 C -0.45243 -1.05619 -0.46302 -1.06081 -0.48489 -1.06544 C -0.50226 -1.06336 -0.51927 -1.05919 -0.53576 -1.05018 C -0.54114 -1.04185 -0.54913 -1.04255 -0.55642 -1.04 C -0.56111 -1.0326 -0.58594 -1.02729 -0.59288 -1.02497 C -0.60226 -1.02197 -0.62135 -1.01966 -0.62135 -1.01943 C -0.63542 -1.01226 -0.65 -1.01041 -0.66424 -1.0044 C -0.67726 -0.99885 -0.68854 -0.98359 -0.70226 -0.97919 C -0.70469 -0.97758 -0.70642 -0.97526 -0.70868 -0.97411 C -0.71163 -0.97272 -0.71476 -0.97411 -0.71667 -0.9718 C -0.71805 -0.97041 -0.71719 -0.96578 -0.71823 -0.96393 C -0.71944 -0.96208 -0.72135 -0.96232 -0.72292 -0.96139 C -0.73507 -0.93596 -0.73038 -0.94891 -0.7375 -0.92347 C -0.7408 -0.8948 -0.74375 -0.86428 -0.75 -0.837 C -0.75555 -0.81434 -0.76285 -0.79492 -0.7658 -0.7711 C -0.76406 -0.74104 -0.76128 -0.71191 -0.75955 -0.68208 C -0.7618 -0.67469 -0.76562 -0.65943 -0.76736 -0.64902 C -0.77049 -0.63099 -0.76996 -0.61434 -0.78003 -0.60347 C -0.78055 -0.60208 -0.78542 -0.57758 -0.7868 -0.57549 C -0.78924 -0.57018 -0.79392 -0.56833 -0.79618 -0.56301 C -0.79792 -0.55908 -0.79948 -0.55469 -0.80087 -0.55029 C -0.80243 -0.54428 -0.80191 -0.53734 -0.80399 -0.53249 C -0.80521 -0.52948 -0.80833 -0.52971 -0.81024 -0.5274 C -0.81805 -0.51862 -0.82344 -0.51052 -0.83246 -0.50428 C -0.83299 -0.50197 -0.83281 -0.49873 -0.83403 -0.49688 C -0.83628 -0.49318 -0.84844 -0.48417 -0.85156 -0.48162 C -0.85364 -0.47769 -0.85608 -0.4733 -0.85781 -0.46891 C -0.85868 -0.46659 -0.85816 -0.46289 -0.85955 -0.46128 C -0.86233 -0.45827 -0.86892 -0.45642 -0.86892 -0.45596 C -0.87587 -0.42544 -0.8908 -0.42636 -0.90868 -0.42081 C -0.94323 -0.41018 -0.97847 -0.40625 -1.01337 -0.40301 C -1.02691 -0.39862 -1.04062 -0.39284 -1.05469 -0.39284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-538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8" grpId="0" animBg="1"/>
      <p:bldP spid="3120" grpId="0" animBg="1"/>
      <p:bldP spid="3121" grpId="0" animBg="1"/>
      <p:bldP spid="3127" grpId="0" animBg="1"/>
      <p:bldP spid="3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534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</a:rPr>
              <a:t>Bài</a:t>
            </a:r>
            <a:r>
              <a:rPr lang="en-US" sz="4000" b="1" u="sng" dirty="0">
                <a:latin typeface="Times New Roman" pitchFamily="18" charset="0"/>
              </a:rPr>
              <a:t> 2: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hành</a:t>
            </a:r>
            <a:endParaRPr lang="en-US" sz="4000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</a:rPr>
              <a:t>Đo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đo</a:t>
            </a:r>
            <a:r>
              <a:rPr lang="en-US" sz="4000" dirty="0"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Chiều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dài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cái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bút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endParaRPr lang="en-US" sz="40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Chiều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dài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mép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bàn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endParaRPr lang="en-US" sz="40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c)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Chiều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bàn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endParaRPr lang="en-US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 descr="thu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594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1098">
            <a:off x="424159" y="-2287529"/>
            <a:ext cx="8001000" cy="127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62000" y="420469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048000" y="1334869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62000" y="420469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048000" y="1334869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45309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86050"/>
            <a:ext cx="5181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6637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0.Đầu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071360">
            <a:off x="1102519" y="1604169"/>
            <a:ext cx="3709988" cy="37338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Picture 5" descr="thu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2637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05000" y="210237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00FF"/>
                </a:solidFill>
              </a:rPr>
              <a:t>13cm</a:t>
            </a: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457200" y="271197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 flipV="1">
            <a:off x="5562600" y="278817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228600" y="377877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228600" y="362637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459" name="Picture 3" descr="nice_table_120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33650"/>
            <a:ext cx="6705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7" name="Line 13"/>
          <p:cNvSpPr>
            <a:spLocks noChangeShapeType="1"/>
          </p:cNvSpPr>
          <p:nvPr/>
        </p:nvSpPr>
        <p:spPr bwMode="auto">
          <a:xfrm flipV="1">
            <a:off x="2667000" y="3505200"/>
            <a:ext cx="4191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6858000" y="28194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2667000" y="30480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7" grpId="0" animBg="1"/>
      <p:bldP spid="77843" grpId="0" animBg="1"/>
      <p:bldP spid="778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pic>
        <p:nvPicPr>
          <p:cNvPr id="20483" name="Picture 3" descr="nice_table_120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505200" y="64770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3429000" y="3733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191000" y="3733800"/>
            <a:ext cx="0" cy="274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45720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endParaRPr lang="en-US" sz="4000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Chiều dài mép bàn học của em.</a:t>
            </a:r>
            <a:endParaRPr lang="en-US" sz="4000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3200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Chiều cao chân bàn học của em.</a:t>
            </a:r>
            <a:endParaRPr lang="en-US" sz="4000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c)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3555" name="Picture 23" descr="nice_table_120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3708400" y="6477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3657600" y="3733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4191000" y="3733800"/>
            <a:ext cx="0" cy="2743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98" name="Picture 30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57363">
            <a:off x="2188369" y="1305719"/>
            <a:ext cx="4206875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b)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22531" name="Picture 3" descr="nice_table_120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33650"/>
            <a:ext cx="6705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4737">
            <a:off x="6400800" y="990600"/>
            <a:ext cx="346868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676525" y="3392488"/>
            <a:ext cx="0" cy="341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248400" y="3113088"/>
            <a:ext cx="0" cy="392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2667000" y="3516313"/>
            <a:ext cx="35814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858000" y="3059113"/>
            <a:ext cx="0" cy="392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9401" name="Picture 9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4737">
            <a:off x="2703513" y="1285875"/>
            <a:ext cx="346868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096000" y="33369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FF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V="1">
            <a:off x="6248400" y="3505200"/>
            <a:ext cx="609600" cy="76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  <p:bldP spid="59403" grpId="0"/>
      <p:bldP spid="594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95400" y="7620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965325" y="781050"/>
            <a:ext cx="4511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028700" y="228600"/>
            <a:ext cx="71628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BÀI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CŨ: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 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</a:rPr>
              <a:t>)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1dm = ..........cm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 1m =  ...........dm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 1m =  ...........cm   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b)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1dm 6cm = ............cm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1m 5cm   = ...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........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.cm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990850" y="166547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971800" y="237719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971800" y="3124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886200" y="459105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886200" y="534087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8" grpId="0"/>
      <p:bldP spid="36879" grpId="0"/>
      <p:bldP spid="36880" grpId="0"/>
      <p:bldP spid="36881" grpId="0"/>
      <p:bldP spid="368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8888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</a:rPr>
              <a:t> 3: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Ước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lượng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b)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3600" dirty="0">
                <a:latin typeface="Times New Roman" pitchFamily="18" charset="0"/>
              </a:rPr>
              <a:t> 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51816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Thảo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luận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nhóm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4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c)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Mép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-xi-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3600" dirty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3400" y="746125"/>
            <a:ext cx="830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</a:rPr>
              <a:t>Số liệu thực tế:</a:t>
            </a:r>
            <a:endParaRPr lang="en-US" sz="400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Bức tường lớp em cao: 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3m5dm 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b) Chân tường lớp em dài: 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6m9dm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) Mép bảng của lớp em dài: 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24dm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85800" y="19812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04800" y="1219200"/>
            <a:ext cx="5394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Bài:Thực hành đo độ dài.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209800" y="0"/>
            <a:ext cx="3717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 cố-Dặn dò: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0" y="38862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sau:Thực hành đo độ dài (t2).</a:t>
            </a:r>
          </a:p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-Mỗi nhóm 6 chuẩn bị 1 thước thẳng, 1 ê-ke cỡ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/>
      <p:bldP spid="358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!confty!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85800"/>
            <a:ext cx="9144000" cy="5791200"/>
          </a:xfrm>
        </p:spPr>
      </p:pic>
      <p:pic>
        <p:nvPicPr>
          <p:cNvPr id="29699" name="Picture 3" descr="cam_on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1600200"/>
            <a:ext cx="8458200" cy="4191000"/>
          </a:xfrm>
        </p:spPr>
      </p:pic>
      <p:pic>
        <p:nvPicPr>
          <p:cNvPr id="29700" name="Picture 4" descr="buom hoa d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That-La-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Bunny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8100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AddEmoticons09765%5b1%5d%5b1%5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38" fill="hold"/>
                                        <p:tgtEl>
                                          <p:spTgt spid="50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762000"/>
            <a:ext cx="7696200" cy="762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Vẽ đoạn thẳng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AB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có độ dài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7cm</a:t>
            </a:r>
          </a:p>
        </p:txBody>
      </p:sp>
      <p:pic>
        <p:nvPicPr>
          <p:cNvPr id="10283" name="Picture 43" descr="thu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2722563"/>
            <a:ext cx="8305800" cy="1160462"/>
          </a:xfrm>
          <a:prstGeom prst="rect">
            <a:avLst/>
          </a:prstGeom>
          <a:noFill/>
        </p:spPr>
      </p:pic>
      <p:sp>
        <p:nvSpPr>
          <p:cNvPr id="10284" name="Line 44"/>
          <p:cNvSpPr>
            <a:spLocks noChangeShapeType="1"/>
          </p:cNvSpPr>
          <p:nvPr/>
        </p:nvSpPr>
        <p:spPr bwMode="auto">
          <a:xfrm flipH="1" flipV="1">
            <a:off x="809625" y="2679700"/>
            <a:ext cx="276542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00100" y="1412875"/>
            <a:ext cx="2828925" cy="1295400"/>
            <a:chOff x="1722" y="2880"/>
            <a:chExt cx="1584" cy="816"/>
          </a:xfrm>
        </p:grpSpPr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1722" y="3648"/>
              <a:ext cx="1584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87" name="Picture 47" descr="p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880"/>
              <a:ext cx="811" cy="816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33388" y="2393950"/>
            <a:ext cx="415925" cy="366713"/>
            <a:chOff x="273" y="1760"/>
            <a:chExt cx="262" cy="231"/>
          </a:xfrm>
        </p:grpSpPr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487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73" y="176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A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541713" y="2454275"/>
            <a:ext cx="384175" cy="366713"/>
            <a:chOff x="2215" y="1798"/>
            <a:chExt cx="242" cy="231"/>
          </a:xfrm>
        </p:grpSpPr>
        <p:sp>
          <p:nvSpPr>
            <p:cNvPr id="10292" name="Oval 52"/>
            <p:cNvSpPr>
              <a:spLocks noChangeArrowheads="1"/>
            </p:cNvSpPr>
            <p:nvPr/>
          </p:nvSpPr>
          <p:spPr bwMode="auto">
            <a:xfrm>
              <a:off x="2215" y="19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Text Box 53"/>
            <p:cNvSpPr txBox="1">
              <a:spLocks noChangeArrowheads="1"/>
            </p:cNvSpPr>
            <p:nvPr/>
          </p:nvSpPr>
          <p:spPr bwMode="auto">
            <a:xfrm>
              <a:off x="2237" y="179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B</a:t>
              </a:r>
            </a:p>
          </p:txBody>
        </p:sp>
      </p:grp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1828800" y="19827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7cm</a:t>
            </a:r>
          </a:p>
        </p:txBody>
      </p:sp>
      <p:sp>
        <p:nvSpPr>
          <p:cNvPr id="10296" name="AutoShape 56"/>
          <p:cNvSpPr>
            <a:spLocks/>
          </p:cNvSpPr>
          <p:nvPr/>
        </p:nvSpPr>
        <p:spPr bwMode="auto">
          <a:xfrm rot="-5400000">
            <a:off x="2119313" y="1166813"/>
            <a:ext cx="152400" cy="27432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9948 4.44444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  <p:bldP spid="10295" grpId="0"/>
      <p:bldP spid="102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8610600" cy="914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7227" name="Group 59"/>
          <p:cNvGraphicFramePr>
            <a:graphicFrameLocks noGrp="1"/>
          </p:cNvGraphicFramePr>
          <p:nvPr>
            <p:ph sz="half" idx="2"/>
          </p:nvPr>
        </p:nvGraphicFramePr>
        <p:xfrm>
          <a:off x="381000" y="1741487"/>
          <a:ext cx="8534400" cy="4659313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533400" y="198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ĐOẠN THẲNG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800600" y="1981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ĐỘ DÀI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219200" y="2971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905000" y="3124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AB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905000" y="4267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CD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828800" y="5562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EG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791200" y="3124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7cm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791200" y="4267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12 cm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486400" y="5562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1dm 2 cm</a:t>
            </a: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>
            <a:off x="2362200" y="7620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204" grpId="0"/>
      <p:bldP spid="7205" grpId="0"/>
      <p:bldP spid="7207" grpId="0"/>
      <p:bldP spid="7208" grpId="0"/>
      <p:bldP spid="7209" grpId="0"/>
      <p:bldP spid="7210" grpId="0"/>
      <p:bldP spid="7211" grpId="0"/>
      <p:bldP spid="72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000" y="3998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81000" y="1681877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Ta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2" grpId="0"/>
      <p:bldP spid="70663" grpId="0"/>
      <p:bldP spid="706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762000"/>
            <a:ext cx="7696200" cy="762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Vẽ đoạn thẳng </a:t>
            </a:r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AB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 có độ dài </a:t>
            </a:r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7cm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 descr="thu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30538"/>
            <a:ext cx="8305800" cy="1160462"/>
          </a:xfrm>
          <a:prstGeom prst="rect">
            <a:avLst/>
          </a:prstGeom>
          <a:noFill/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33400" y="3005138"/>
            <a:ext cx="861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647700" y="2992438"/>
            <a:ext cx="276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371600" y="231933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7cm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3271838" y="1484313"/>
            <a:ext cx="2667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609600" y="2954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378200" y="2968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492500" y="2738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19492" name="AutoShape 36"/>
          <p:cNvSpPr>
            <a:spLocks/>
          </p:cNvSpPr>
          <p:nvPr/>
        </p:nvSpPr>
        <p:spPr bwMode="auto">
          <a:xfrm rot="-5400000">
            <a:off x="1924844" y="1512094"/>
            <a:ext cx="174625" cy="2652713"/>
          </a:xfrm>
          <a:prstGeom prst="rightBrace">
            <a:avLst>
              <a:gd name="adj1" fmla="val 126591"/>
              <a:gd name="adj2" fmla="val 50000"/>
            </a:avLst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228600" y="27003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A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7700" y="1631950"/>
            <a:ext cx="2819400" cy="1384300"/>
            <a:chOff x="1536" y="384"/>
            <a:chExt cx="1680" cy="864"/>
          </a:xfrm>
        </p:grpSpPr>
        <p:pic>
          <p:nvPicPr>
            <p:cNvPr id="19495" name="Picture 39" descr="p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84"/>
              <a:ext cx="811" cy="816"/>
            </a:xfrm>
            <a:prstGeom prst="rect">
              <a:avLst/>
            </a:prstGeom>
            <a:noFill/>
          </p:spPr>
        </p:pic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1536" y="1200"/>
              <a:ext cx="168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0" name="Rectangle 4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762000"/>
            <a:ext cx="7696200" cy="762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AB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7cm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 1.85185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 animBg="1"/>
      <p:bldP spid="19486" grpId="0" animBg="1"/>
      <p:bldP spid="19487" grpId="0"/>
      <p:bldP spid="19489" grpId="0" animBg="1"/>
      <p:bldP spid="19490" grpId="0" animBg="1"/>
      <p:bldP spid="19491" grpId="0"/>
      <p:bldP spid="19492" grpId="0" animBg="1"/>
      <p:bldP spid="194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8610600" cy="914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7227" name="Group 59"/>
          <p:cNvGraphicFramePr>
            <a:graphicFrameLocks noGrp="1"/>
          </p:cNvGraphicFramePr>
          <p:nvPr>
            <p:ph sz="half" idx="2"/>
          </p:nvPr>
        </p:nvGraphicFramePr>
        <p:xfrm>
          <a:off x="381000" y="1741487"/>
          <a:ext cx="8534400" cy="4659313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533400" y="198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ĐOẠN THẲNG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800600" y="1981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ĐỘ DÀI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219200" y="2971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905000" y="3124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AB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905000" y="4267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CD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828800" y="5562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EG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791200" y="3124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7cm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791200" y="4267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12 cm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486400" y="5562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1dm 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204" grpId="0"/>
      <p:bldP spid="7205" grpId="0"/>
      <p:bldP spid="7207" grpId="0"/>
      <p:bldP spid="7208" grpId="0"/>
      <p:bldP spid="7209" grpId="0"/>
      <p:bldP spid="7210" grpId="0"/>
      <p:bldP spid="7211" grpId="0"/>
      <p:bldP spid="72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6699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00FF"/>
                </a:solidFill>
                <a:latin typeface="Times New Roman" pitchFamily="18" charset="0"/>
              </a:rPr>
              <a:t>CD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</a:rPr>
              <a:t>12cm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838200" y="30861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338" name="Picture 26" descr="thu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11500"/>
            <a:ext cx="8305800" cy="1160463"/>
          </a:xfrm>
          <a:prstGeom prst="rect">
            <a:avLst/>
          </a:prstGeom>
          <a:noFill/>
        </p:spPr>
      </p:pic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549900" y="2855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D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2819400" y="2362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12cm</a:t>
            </a:r>
          </a:p>
        </p:txBody>
      </p:sp>
      <p:sp>
        <p:nvSpPr>
          <p:cNvPr id="13341" name="AutoShape 29"/>
          <p:cNvSpPr>
            <a:spLocks/>
          </p:cNvSpPr>
          <p:nvPr/>
        </p:nvSpPr>
        <p:spPr bwMode="auto">
          <a:xfrm rot="-5400000">
            <a:off x="3107532" y="605631"/>
            <a:ext cx="76200" cy="4618037"/>
          </a:xfrm>
          <a:prstGeom prst="rightBrace">
            <a:avLst>
              <a:gd name="adj1" fmla="val 505035"/>
              <a:gd name="adj2" fmla="val 50000"/>
            </a:avLst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773113" y="3048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33388" y="2794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C</a:t>
            </a: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5486400" y="30527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37" grpId="0" animBg="1"/>
      <p:bldP spid="13339" grpId="0"/>
      <p:bldP spid="13340" grpId="0"/>
      <p:bldP spid="13341" grpId="0" animBg="1"/>
      <p:bldP spid="13342" grpId="0" animBg="1"/>
      <p:bldP spid="13343" grpId="0"/>
      <p:bldP spid="13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8129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Vẽ đoạn thẳng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EG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có độ dài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1dm 2cm</a:t>
            </a:r>
          </a:p>
        </p:txBody>
      </p:sp>
      <p:pic>
        <p:nvPicPr>
          <p:cNvPr id="20508" name="Picture 28" descr="thu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3297238"/>
            <a:ext cx="8305800" cy="1160462"/>
          </a:xfrm>
          <a:prstGeom prst="rect">
            <a:avLst/>
          </a:prstGeom>
          <a:noFill/>
        </p:spPr>
      </p:pic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603875" y="2970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882900" y="252571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1dm2cm</a:t>
            </a:r>
          </a:p>
        </p:txBody>
      </p:sp>
      <p:sp>
        <p:nvSpPr>
          <p:cNvPr id="20511" name="AutoShape 31"/>
          <p:cNvSpPr>
            <a:spLocks/>
          </p:cNvSpPr>
          <p:nvPr/>
        </p:nvSpPr>
        <p:spPr bwMode="auto">
          <a:xfrm rot="-5400000">
            <a:off x="3171032" y="788194"/>
            <a:ext cx="76200" cy="4618037"/>
          </a:xfrm>
          <a:prstGeom prst="rightBrace">
            <a:avLst>
              <a:gd name="adj1" fmla="val 505035"/>
              <a:gd name="adj2" fmla="val 50000"/>
            </a:avLst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836613" y="32115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96888" y="2957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5540375" y="3216275"/>
            <a:ext cx="74613" cy="746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69950" y="3262313"/>
            <a:ext cx="4691063" cy="0"/>
            <a:chOff x="528" y="1944"/>
            <a:chExt cx="2955" cy="0"/>
          </a:xfrm>
        </p:grpSpPr>
        <p:sp>
          <p:nvSpPr>
            <p:cNvPr id="20525" name="Line 45"/>
            <p:cNvSpPr>
              <a:spLocks noChangeShapeType="1"/>
            </p:cNvSpPr>
            <p:nvPr/>
          </p:nvSpPr>
          <p:spPr bwMode="auto">
            <a:xfrm>
              <a:off x="528" y="1944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2976" y="1944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909638" y="14097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5621338" y="11795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D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2890838" y="6858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12cm</a:t>
            </a:r>
          </a:p>
        </p:txBody>
      </p:sp>
      <p:sp>
        <p:nvSpPr>
          <p:cNvPr id="20532" name="AutoShape 52"/>
          <p:cNvSpPr>
            <a:spLocks/>
          </p:cNvSpPr>
          <p:nvPr/>
        </p:nvSpPr>
        <p:spPr bwMode="auto">
          <a:xfrm rot="-5400000">
            <a:off x="3178969" y="-1070769"/>
            <a:ext cx="76200" cy="4618038"/>
          </a:xfrm>
          <a:prstGeom prst="rightBrace">
            <a:avLst>
              <a:gd name="adj1" fmla="val 505035"/>
              <a:gd name="adj2" fmla="val 50000"/>
            </a:avLst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844550" y="137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504825" y="1117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C</a:t>
            </a: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5557838" y="13763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1000" y="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00FF"/>
                </a:solidFill>
                <a:latin typeface="Times New Roman" pitchFamily="18" charset="0"/>
              </a:rPr>
              <a:t>CD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</a:rPr>
              <a:t>12cm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28600" y="4495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914400" y="476885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304800" y="54864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- 1dm2cm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cm?</a:t>
            </a: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152400" y="54102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509" grpId="0"/>
      <p:bldP spid="20510" grpId="0"/>
      <p:bldP spid="20511" grpId="0" animBg="1"/>
      <p:bldP spid="20512" grpId="0" animBg="1"/>
      <p:bldP spid="20513" grpId="0"/>
      <p:bldP spid="20514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645</Words>
  <Application>Microsoft Office PowerPoint</Application>
  <PresentationFormat>On-screen Show (4:3)</PresentationFormat>
  <Paragraphs>103</Paragraphs>
  <Slides>25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16</cp:revision>
  <dcterms:created xsi:type="dcterms:W3CDTF">2005-01-15T00:42:16Z</dcterms:created>
  <dcterms:modified xsi:type="dcterms:W3CDTF">2017-10-26T05:01:35Z</dcterms:modified>
</cp:coreProperties>
</file>