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5.xml" ContentType="application/vnd.openxmlformats-officedocument.them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wmf" ContentType="image/x-wmf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5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Default Extension="png" ContentType="image/png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presentation.xml" ContentType="application/vnd.openxmlformats-officedocument.presentationml.presentation.main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docProps/app.xml" ContentType="application/vnd.openxmlformats-officedocument.extended-properties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8" r:id="rId1"/>
    <p:sldMasterId id="2147483670" r:id="rId2"/>
    <p:sldMasterId id="2147483672" r:id="rId3"/>
    <p:sldMasterId id="2147483744" r:id="rId4"/>
    <p:sldMasterId id="2147483756" r:id="rId5"/>
  </p:sldMasterIdLst>
  <p:sldIdLst>
    <p:sldId id="267" r:id="rId6"/>
    <p:sldId id="258" r:id="rId7"/>
    <p:sldId id="259" r:id="rId8"/>
    <p:sldId id="260" r:id="rId9"/>
    <p:sldId id="262" r:id="rId10"/>
    <p:sldId id="261" r:id="rId11"/>
    <p:sldId id="263" r:id="rId12"/>
    <p:sldId id="264" r:id="rId13"/>
    <p:sldId id="265" r:id="rId14"/>
    <p:sldId id="266" r:id="rId15"/>
  </p:sldIdLst>
  <p:sldSz cx="9144000" cy="6858000" type="screen4x3"/>
  <p:notesSz cx="6858000" cy="9144000"/>
  <p:custDataLst>
    <p:tags r:id="rId16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FFFF"/>
    <a:srgbClr val="00FF00"/>
    <a:srgbClr val="0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tags" Target="tags/tag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 descr="titlemaster_med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ltGray">
          <a:xfrm>
            <a:off x="0" y="0"/>
            <a:ext cx="9144000" cy="6862763"/>
          </a:xfrm>
          <a:prstGeom prst="rect">
            <a:avLst/>
          </a:prstGeom>
          <a:noFill/>
        </p:spPr>
      </p:pic>
      <p:sp>
        <p:nvSpPr>
          <p:cNvPr id="29699" name="Rectangle 3"/>
          <p:cNvSpPr>
            <a:spLocks noGrp="1" noChangeArrowheads="1"/>
          </p:cNvSpPr>
          <p:nvPr>
            <p:ph type="dt" sz="half" idx="2"/>
          </p:nvPr>
        </p:nvSpPr>
        <p:spPr>
          <a:xfrm>
            <a:off x="304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9701" name="Rectangle 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0104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5D3BA412-43C1-4964-87FF-87E533F81F2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362200" y="3429000"/>
            <a:ext cx="6400800" cy="1447800"/>
          </a:xfrm>
          <a:solidFill>
            <a:schemeClr val="bg1">
              <a:alpha val="50000"/>
            </a:schemeClr>
          </a:solidFill>
          <a:ln w="76200">
            <a:solidFill>
              <a:schemeClr val="tx1"/>
            </a:solidFill>
          </a:ln>
        </p:spPr>
        <p:txBody>
          <a:bodyPr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ctrTitle" sz="quarter"/>
          </p:nvPr>
        </p:nvSpPr>
        <p:spPr>
          <a:xfrm>
            <a:off x="838200" y="1371600"/>
            <a:ext cx="7620000" cy="2057400"/>
          </a:xfrm>
          <a:solidFill>
            <a:schemeClr val="bg1">
              <a:alpha val="50000"/>
            </a:schemeClr>
          </a:solidFill>
          <a:ln w="76200">
            <a:solidFill>
              <a:schemeClr val="tx1"/>
            </a:solidFill>
          </a:ln>
        </p:spPr>
        <p:txBody>
          <a:bodyPr/>
          <a:lstStyle>
            <a:lvl1pPr algn="ctr">
              <a:defRPr sz="54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1826E4-3CF2-412D-B9DB-0BAC4A3303C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39000" y="228600"/>
            <a:ext cx="16002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438400" y="228600"/>
            <a:ext cx="46482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BF3354-1045-4455-AEC1-E4D91D63D20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7106" name="Group 2"/>
          <p:cNvGrpSpPr>
            <a:grpSpLocks/>
          </p:cNvGrpSpPr>
          <p:nvPr/>
        </p:nvGrpSpPr>
        <p:grpSpPr bwMode="auto">
          <a:xfrm>
            <a:off x="0" y="0"/>
            <a:ext cx="9144000" cy="6934200"/>
            <a:chOff x="0" y="0"/>
            <a:chExt cx="5760" cy="4368"/>
          </a:xfrm>
        </p:grpSpPr>
        <p:sp>
          <p:nvSpPr>
            <p:cNvPr id="47107" name="Freeform 3"/>
            <p:cNvSpPr>
              <a:spLocks/>
            </p:cNvSpPr>
            <p:nvPr/>
          </p:nvSpPr>
          <p:spPr bwMode="hidden">
            <a:xfrm>
              <a:off x="0" y="2208"/>
              <a:ext cx="2515" cy="1970"/>
            </a:xfrm>
            <a:custGeom>
              <a:avLst/>
              <a:gdLst/>
              <a:ahLst/>
              <a:cxnLst>
                <a:cxn ang="0">
                  <a:pos x="744" y="1669"/>
                </a:cxn>
                <a:cxn ang="0">
                  <a:pos x="852" y="1400"/>
                </a:cxn>
                <a:cxn ang="0">
                  <a:pos x="876" y="1171"/>
                </a:cxn>
                <a:cxn ang="0">
                  <a:pos x="979" y="1370"/>
                </a:cxn>
                <a:cxn ang="0">
                  <a:pos x="1231" y="1621"/>
                </a:cxn>
                <a:cxn ang="0">
                  <a:pos x="1471" y="1693"/>
                </a:cxn>
                <a:cxn ang="0">
                  <a:pos x="1819" y="1678"/>
                </a:cxn>
                <a:cxn ang="0">
                  <a:pos x="1893" y="1513"/>
                </a:cxn>
                <a:cxn ang="0">
                  <a:pos x="1874" y="1285"/>
                </a:cxn>
                <a:cxn ang="0">
                  <a:pos x="1783" y="967"/>
                </a:cxn>
                <a:cxn ang="0">
                  <a:pos x="1289" y="873"/>
                </a:cxn>
                <a:cxn ang="0">
                  <a:pos x="1549" y="745"/>
                </a:cxn>
                <a:cxn ang="0">
                  <a:pos x="1753" y="732"/>
                </a:cxn>
                <a:cxn ang="0">
                  <a:pos x="2107" y="618"/>
                </a:cxn>
                <a:cxn ang="0">
                  <a:pos x="2377" y="438"/>
                </a:cxn>
                <a:cxn ang="0">
                  <a:pos x="2420" y="343"/>
                </a:cxn>
                <a:cxn ang="0">
                  <a:pos x="2077" y="331"/>
                </a:cxn>
                <a:cxn ang="0">
                  <a:pos x="1951" y="301"/>
                </a:cxn>
                <a:cxn ang="0">
                  <a:pos x="1645" y="289"/>
                </a:cxn>
                <a:cxn ang="0">
                  <a:pos x="1297" y="408"/>
                </a:cxn>
                <a:cxn ang="0">
                  <a:pos x="1308" y="337"/>
                </a:cxn>
                <a:cxn ang="0">
                  <a:pos x="1453" y="168"/>
                </a:cxn>
                <a:cxn ang="0">
                  <a:pos x="1477" y="36"/>
                </a:cxn>
                <a:cxn ang="0">
                  <a:pos x="1417" y="24"/>
                </a:cxn>
                <a:cxn ang="0">
                  <a:pos x="1189" y="102"/>
                </a:cxn>
                <a:cxn ang="0">
                  <a:pos x="1026" y="144"/>
                </a:cxn>
                <a:cxn ang="0">
                  <a:pos x="889" y="331"/>
                </a:cxn>
                <a:cxn ang="0">
                  <a:pos x="726" y="480"/>
                </a:cxn>
                <a:cxn ang="0">
                  <a:pos x="643" y="540"/>
                </a:cxn>
                <a:cxn ang="0">
                  <a:pos x="600" y="516"/>
                </a:cxn>
                <a:cxn ang="0">
                  <a:pos x="552" y="486"/>
                </a:cxn>
                <a:cxn ang="0">
                  <a:pos x="528" y="462"/>
                </a:cxn>
                <a:cxn ang="0">
                  <a:pos x="474" y="426"/>
                </a:cxn>
                <a:cxn ang="0">
                  <a:pos x="415" y="390"/>
                </a:cxn>
                <a:cxn ang="0">
                  <a:pos x="366" y="366"/>
                </a:cxn>
                <a:cxn ang="0">
                  <a:pos x="192" y="234"/>
                </a:cxn>
                <a:cxn ang="0">
                  <a:pos x="570" y="564"/>
                </a:cxn>
                <a:cxn ang="0">
                  <a:pos x="444" y="732"/>
                </a:cxn>
                <a:cxn ang="0">
                  <a:pos x="318" y="787"/>
                </a:cxn>
                <a:cxn ang="0">
                  <a:pos x="127" y="853"/>
                </a:cxn>
                <a:cxn ang="0">
                  <a:pos x="0" y="1165"/>
                </a:cxn>
                <a:cxn ang="0">
                  <a:pos x="372" y="1015"/>
                </a:cxn>
                <a:cxn ang="0">
                  <a:pos x="222" y="1262"/>
                </a:cxn>
                <a:cxn ang="0">
                  <a:pos x="139" y="1459"/>
                </a:cxn>
                <a:cxn ang="0">
                  <a:pos x="102" y="1495"/>
                </a:cxn>
                <a:cxn ang="0">
                  <a:pos x="84" y="1519"/>
                </a:cxn>
                <a:cxn ang="0">
                  <a:pos x="96" y="1537"/>
                </a:cxn>
                <a:cxn ang="0">
                  <a:pos x="127" y="1567"/>
                </a:cxn>
                <a:cxn ang="0">
                  <a:pos x="145" y="1633"/>
                </a:cxn>
                <a:cxn ang="0">
                  <a:pos x="156" y="1693"/>
                </a:cxn>
                <a:cxn ang="0">
                  <a:pos x="162" y="1723"/>
                </a:cxn>
                <a:cxn ang="0">
                  <a:pos x="216" y="1802"/>
                </a:cxn>
                <a:cxn ang="0">
                  <a:pos x="228" y="1850"/>
                </a:cxn>
                <a:cxn ang="0">
                  <a:pos x="240" y="1904"/>
                </a:cxn>
                <a:cxn ang="0">
                  <a:pos x="246" y="1922"/>
                </a:cxn>
                <a:cxn ang="0">
                  <a:pos x="258" y="1970"/>
                </a:cxn>
                <a:cxn ang="0">
                  <a:pos x="462" y="1922"/>
                </a:cxn>
                <a:cxn ang="0">
                  <a:pos x="624" y="1778"/>
                </a:cxn>
              </a:cxnLst>
              <a:rect l="0" t="0" r="r" b="b"/>
              <a:pathLst>
                <a:path w="2515" h="1970">
                  <a:moveTo>
                    <a:pt x="624" y="1778"/>
                  </a:moveTo>
                  <a:lnTo>
                    <a:pt x="744" y="1669"/>
                  </a:lnTo>
                  <a:lnTo>
                    <a:pt x="834" y="1627"/>
                  </a:lnTo>
                  <a:lnTo>
                    <a:pt x="852" y="1400"/>
                  </a:lnTo>
                  <a:lnTo>
                    <a:pt x="834" y="1225"/>
                  </a:lnTo>
                  <a:lnTo>
                    <a:pt x="876" y="1171"/>
                  </a:lnTo>
                  <a:lnTo>
                    <a:pt x="901" y="1268"/>
                  </a:lnTo>
                  <a:lnTo>
                    <a:pt x="979" y="1370"/>
                  </a:lnTo>
                  <a:lnTo>
                    <a:pt x="1116" y="1519"/>
                  </a:lnTo>
                  <a:lnTo>
                    <a:pt x="1231" y="1621"/>
                  </a:lnTo>
                  <a:lnTo>
                    <a:pt x="1353" y="1632"/>
                  </a:lnTo>
                  <a:lnTo>
                    <a:pt x="1471" y="1693"/>
                  </a:lnTo>
                  <a:lnTo>
                    <a:pt x="1664" y="1659"/>
                  </a:lnTo>
                  <a:lnTo>
                    <a:pt x="1819" y="1678"/>
                  </a:lnTo>
                  <a:lnTo>
                    <a:pt x="1975" y="1632"/>
                  </a:lnTo>
                  <a:lnTo>
                    <a:pt x="1893" y="1513"/>
                  </a:lnTo>
                  <a:lnTo>
                    <a:pt x="1920" y="1385"/>
                  </a:lnTo>
                  <a:lnTo>
                    <a:pt x="1874" y="1285"/>
                  </a:lnTo>
                  <a:lnTo>
                    <a:pt x="1865" y="1129"/>
                  </a:lnTo>
                  <a:lnTo>
                    <a:pt x="1783" y="967"/>
                  </a:lnTo>
                  <a:lnTo>
                    <a:pt x="1527" y="891"/>
                  </a:lnTo>
                  <a:lnTo>
                    <a:pt x="1289" y="873"/>
                  </a:lnTo>
                  <a:lnTo>
                    <a:pt x="1393" y="781"/>
                  </a:lnTo>
                  <a:lnTo>
                    <a:pt x="1549" y="745"/>
                  </a:lnTo>
                  <a:lnTo>
                    <a:pt x="1620" y="738"/>
                  </a:lnTo>
                  <a:lnTo>
                    <a:pt x="1753" y="732"/>
                  </a:lnTo>
                  <a:lnTo>
                    <a:pt x="1933" y="720"/>
                  </a:lnTo>
                  <a:lnTo>
                    <a:pt x="2107" y="618"/>
                  </a:lnTo>
                  <a:lnTo>
                    <a:pt x="2227" y="516"/>
                  </a:lnTo>
                  <a:lnTo>
                    <a:pt x="2377" y="438"/>
                  </a:lnTo>
                  <a:lnTo>
                    <a:pt x="2515" y="337"/>
                  </a:lnTo>
                  <a:lnTo>
                    <a:pt x="2420" y="343"/>
                  </a:lnTo>
                  <a:lnTo>
                    <a:pt x="2191" y="343"/>
                  </a:lnTo>
                  <a:lnTo>
                    <a:pt x="2077" y="331"/>
                  </a:lnTo>
                  <a:lnTo>
                    <a:pt x="2053" y="301"/>
                  </a:lnTo>
                  <a:lnTo>
                    <a:pt x="1951" y="301"/>
                  </a:lnTo>
                  <a:lnTo>
                    <a:pt x="1795" y="259"/>
                  </a:lnTo>
                  <a:lnTo>
                    <a:pt x="1645" y="289"/>
                  </a:lnTo>
                  <a:lnTo>
                    <a:pt x="1447" y="372"/>
                  </a:lnTo>
                  <a:lnTo>
                    <a:pt x="1297" y="408"/>
                  </a:lnTo>
                  <a:lnTo>
                    <a:pt x="1153" y="414"/>
                  </a:lnTo>
                  <a:lnTo>
                    <a:pt x="1308" y="337"/>
                  </a:lnTo>
                  <a:lnTo>
                    <a:pt x="1465" y="198"/>
                  </a:lnTo>
                  <a:lnTo>
                    <a:pt x="1453" y="168"/>
                  </a:lnTo>
                  <a:lnTo>
                    <a:pt x="1465" y="102"/>
                  </a:lnTo>
                  <a:lnTo>
                    <a:pt x="1477" y="36"/>
                  </a:lnTo>
                  <a:lnTo>
                    <a:pt x="1453" y="0"/>
                  </a:lnTo>
                  <a:lnTo>
                    <a:pt x="1417" y="24"/>
                  </a:lnTo>
                  <a:lnTo>
                    <a:pt x="1356" y="42"/>
                  </a:lnTo>
                  <a:lnTo>
                    <a:pt x="1189" y="102"/>
                  </a:lnTo>
                  <a:lnTo>
                    <a:pt x="1098" y="144"/>
                  </a:lnTo>
                  <a:lnTo>
                    <a:pt x="1026" y="144"/>
                  </a:lnTo>
                  <a:lnTo>
                    <a:pt x="991" y="168"/>
                  </a:lnTo>
                  <a:lnTo>
                    <a:pt x="889" y="331"/>
                  </a:lnTo>
                  <a:lnTo>
                    <a:pt x="852" y="408"/>
                  </a:lnTo>
                  <a:lnTo>
                    <a:pt x="726" y="480"/>
                  </a:lnTo>
                  <a:lnTo>
                    <a:pt x="649" y="540"/>
                  </a:lnTo>
                  <a:lnTo>
                    <a:pt x="643" y="540"/>
                  </a:lnTo>
                  <a:lnTo>
                    <a:pt x="637" y="534"/>
                  </a:lnTo>
                  <a:lnTo>
                    <a:pt x="600" y="516"/>
                  </a:lnTo>
                  <a:lnTo>
                    <a:pt x="564" y="492"/>
                  </a:lnTo>
                  <a:lnTo>
                    <a:pt x="552" y="486"/>
                  </a:lnTo>
                  <a:lnTo>
                    <a:pt x="540" y="474"/>
                  </a:lnTo>
                  <a:lnTo>
                    <a:pt x="528" y="462"/>
                  </a:lnTo>
                  <a:lnTo>
                    <a:pt x="504" y="444"/>
                  </a:lnTo>
                  <a:lnTo>
                    <a:pt x="474" y="426"/>
                  </a:lnTo>
                  <a:lnTo>
                    <a:pt x="444" y="408"/>
                  </a:lnTo>
                  <a:lnTo>
                    <a:pt x="415" y="390"/>
                  </a:lnTo>
                  <a:lnTo>
                    <a:pt x="385" y="372"/>
                  </a:lnTo>
                  <a:lnTo>
                    <a:pt x="366" y="366"/>
                  </a:lnTo>
                  <a:lnTo>
                    <a:pt x="360" y="360"/>
                  </a:lnTo>
                  <a:lnTo>
                    <a:pt x="192" y="234"/>
                  </a:lnTo>
                  <a:lnTo>
                    <a:pt x="210" y="307"/>
                  </a:lnTo>
                  <a:lnTo>
                    <a:pt x="570" y="564"/>
                  </a:lnTo>
                  <a:lnTo>
                    <a:pt x="558" y="618"/>
                  </a:lnTo>
                  <a:lnTo>
                    <a:pt x="444" y="732"/>
                  </a:lnTo>
                  <a:lnTo>
                    <a:pt x="324" y="787"/>
                  </a:lnTo>
                  <a:lnTo>
                    <a:pt x="318" y="787"/>
                  </a:lnTo>
                  <a:lnTo>
                    <a:pt x="258" y="811"/>
                  </a:lnTo>
                  <a:lnTo>
                    <a:pt x="127" y="853"/>
                  </a:lnTo>
                  <a:lnTo>
                    <a:pt x="0" y="901"/>
                  </a:lnTo>
                  <a:lnTo>
                    <a:pt x="0" y="1165"/>
                  </a:lnTo>
                  <a:lnTo>
                    <a:pt x="78" y="1147"/>
                  </a:lnTo>
                  <a:lnTo>
                    <a:pt x="372" y="1015"/>
                  </a:lnTo>
                  <a:lnTo>
                    <a:pt x="336" y="1117"/>
                  </a:lnTo>
                  <a:lnTo>
                    <a:pt x="222" y="1262"/>
                  </a:lnTo>
                  <a:lnTo>
                    <a:pt x="145" y="1453"/>
                  </a:lnTo>
                  <a:lnTo>
                    <a:pt x="139" y="1459"/>
                  </a:lnTo>
                  <a:lnTo>
                    <a:pt x="133" y="1465"/>
                  </a:lnTo>
                  <a:lnTo>
                    <a:pt x="102" y="1495"/>
                  </a:lnTo>
                  <a:lnTo>
                    <a:pt x="90" y="1507"/>
                  </a:lnTo>
                  <a:lnTo>
                    <a:pt x="84" y="1519"/>
                  </a:lnTo>
                  <a:lnTo>
                    <a:pt x="84" y="1531"/>
                  </a:lnTo>
                  <a:lnTo>
                    <a:pt x="96" y="1537"/>
                  </a:lnTo>
                  <a:lnTo>
                    <a:pt x="114" y="1549"/>
                  </a:lnTo>
                  <a:lnTo>
                    <a:pt x="127" y="1567"/>
                  </a:lnTo>
                  <a:lnTo>
                    <a:pt x="139" y="1597"/>
                  </a:lnTo>
                  <a:lnTo>
                    <a:pt x="145" y="1633"/>
                  </a:lnTo>
                  <a:lnTo>
                    <a:pt x="150" y="1663"/>
                  </a:lnTo>
                  <a:lnTo>
                    <a:pt x="156" y="1693"/>
                  </a:lnTo>
                  <a:lnTo>
                    <a:pt x="162" y="1717"/>
                  </a:lnTo>
                  <a:lnTo>
                    <a:pt x="162" y="1723"/>
                  </a:lnTo>
                  <a:lnTo>
                    <a:pt x="216" y="1796"/>
                  </a:lnTo>
                  <a:lnTo>
                    <a:pt x="216" y="1802"/>
                  </a:lnTo>
                  <a:lnTo>
                    <a:pt x="222" y="1814"/>
                  </a:lnTo>
                  <a:lnTo>
                    <a:pt x="228" y="1850"/>
                  </a:lnTo>
                  <a:lnTo>
                    <a:pt x="234" y="1886"/>
                  </a:lnTo>
                  <a:lnTo>
                    <a:pt x="240" y="1904"/>
                  </a:lnTo>
                  <a:lnTo>
                    <a:pt x="240" y="1916"/>
                  </a:lnTo>
                  <a:lnTo>
                    <a:pt x="246" y="1922"/>
                  </a:lnTo>
                  <a:lnTo>
                    <a:pt x="252" y="1934"/>
                  </a:lnTo>
                  <a:lnTo>
                    <a:pt x="258" y="1970"/>
                  </a:lnTo>
                  <a:lnTo>
                    <a:pt x="438" y="1970"/>
                  </a:lnTo>
                  <a:lnTo>
                    <a:pt x="462" y="1922"/>
                  </a:lnTo>
                  <a:lnTo>
                    <a:pt x="624" y="1778"/>
                  </a:lnTo>
                  <a:lnTo>
                    <a:pt x="624" y="177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7108" name="Freeform 4"/>
            <p:cNvSpPr>
              <a:spLocks/>
            </p:cNvSpPr>
            <p:nvPr/>
          </p:nvSpPr>
          <p:spPr bwMode="hidden">
            <a:xfrm>
              <a:off x="0" y="2496"/>
              <a:ext cx="2112" cy="1604"/>
            </a:xfrm>
            <a:custGeom>
              <a:avLst/>
              <a:gdLst/>
              <a:ahLst/>
              <a:cxnLst>
                <a:cxn ang="0">
                  <a:pos x="580" y="1043"/>
                </a:cxn>
                <a:cxn ang="0">
                  <a:pos x="544" y="683"/>
                </a:cxn>
                <a:cxn ang="0">
                  <a:pos x="670" y="395"/>
                </a:cxn>
                <a:cxn ang="0">
                  <a:pos x="927" y="587"/>
                </a:cxn>
                <a:cxn ang="0">
                  <a:pos x="1214" y="869"/>
                </a:cxn>
                <a:cxn ang="0">
                  <a:pos x="1483" y="1109"/>
                </a:cxn>
                <a:cxn ang="0">
                  <a:pos x="1800" y="1360"/>
                </a:cxn>
                <a:cxn ang="0">
                  <a:pos x="1883" y="1414"/>
                </a:cxn>
                <a:cxn ang="0">
                  <a:pos x="1836" y="1354"/>
                </a:cxn>
                <a:cxn ang="0">
                  <a:pos x="1411" y="1001"/>
                </a:cxn>
                <a:cxn ang="0">
                  <a:pos x="1088" y="683"/>
                </a:cxn>
                <a:cxn ang="0">
                  <a:pos x="723" y="329"/>
                </a:cxn>
                <a:cxn ang="0">
                  <a:pos x="999" y="311"/>
                </a:cxn>
                <a:cxn ang="0">
                  <a:pos x="1286" y="317"/>
                </a:cxn>
                <a:cxn ang="0">
                  <a:pos x="1614" y="269"/>
                </a:cxn>
                <a:cxn ang="0">
                  <a:pos x="2123" y="197"/>
                </a:cxn>
                <a:cxn ang="0">
                  <a:pos x="2075" y="173"/>
                </a:cxn>
                <a:cxn ang="0">
                  <a:pos x="1543" y="257"/>
                </a:cxn>
                <a:cxn ang="0">
                  <a:pos x="1208" y="275"/>
                </a:cxn>
                <a:cxn ang="0">
                  <a:pos x="759" y="257"/>
                </a:cxn>
                <a:cxn ang="0">
                  <a:pos x="819" y="227"/>
                </a:cxn>
                <a:cxn ang="0">
                  <a:pos x="1142" y="0"/>
                </a:cxn>
                <a:cxn ang="0">
                  <a:pos x="1088" y="30"/>
                </a:cxn>
                <a:cxn ang="0">
                  <a:pos x="1010" y="84"/>
                </a:cxn>
                <a:cxn ang="0">
                  <a:pos x="855" y="191"/>
                </a:cxn>
                <a:cxn ang="0">
                  <a:pos x="670" y="281"/>
                </a:cxn>
                <a:cxn ang="0">
                  <a:pos x="634" y="359"/>
                </a:cxn>
                <a:cxn ang="0">
                  <a:pos x="305" y="587"/>
                </a:cxn>
                <a:cxn ang="0">
                  <a:pos x="0" y="725"/>
                </a:cxn>
                <a:cxn ang="0">
                  <a:pos x="0" y="731"/>
                </a:cxn>
                <a:cxn ang="0">
                  <a:pos x="0" y="767"/>
                </a:cxn>
                <a:cxn ang="0">
                  <a:pos x="299" y="635"/>
                </a:cxn>
                <a:cxn ang="0">
                  <a:pos x="592" y="431"/>
                </a:cxn>
                <a:cxn ang="0">
                  <a:pos x="508" y="671"/>
                </a:cxn>
                <a:cxn ang="0">
                  <a:pos x="526" y="995"/>
                </a:cxn>
                <a:cxn ang="0">
                  <a:pos x="460" y="1168"/>
                </a:cxn>
                <a:cxn ang="0">
                  <a:pos x="329" y="1480"/>
                </a:cxn>
                <a:cxn ang="0">
                  <a:pos x="323" y="1696"/>
                </a:cxn>
                <a:cxn ang="0">
                  <a:pos x="329" y="1696"/>
                </a:cxn>
                <a:cxn ang="0">
                  <a:pos x="347" y="1552"/>
                </a:cxn>
                <a:cxn ang="0">
                  <a:pos x="580" y="1043"/>
                </a:cxn>
                <a:cxn ang="0">
                  <a:pos x="580" y="1043"/>
                </a:cxn>
              </a:cxnLst>
              <a:rect l="0" t="0" r="r" b="b"/>
              <a:pathLst>
                <a:path w="2123" h="1696">
                  <a:moveTo>
                    <a:pt x="580" y="1043"/>
                  </a:moveTo>
                  <a:lnTo>
                    <a:pt x="544" y="683"/>
                  </a:lnTo>
                  <a:lnTo>
                    <a:pt x="670" y="395"/>
                  </a:lnTo>
                  <a:lnTo>
                    <a:pt x="927" y="587"/>
                  </a:lnTo>
                  <a:lnTo>
                    <a:pt x="1214" y="869"/>
                  </a:lnTo>
                  <a:lnTo>
                    <a:pt x="1483" y="1109"/>
                  </a:lnTo>
                  <a:lnTo>
                    <a:pt x="1800" y="1360"/>
                  </a:lnTo>
                  <a:lnTo>
                    <a:pt x="1883" y="1414"/>
                  </a:lnTo>
                  <a:lnTo>
                    <a:pt x="1836" y="1354"/>
                  </a:lnTo>
                  <a:lnTo>
                    <a:pt x="1411" y="1001"/>
                  </a:lnTo>
                  <a:lnTo>
                    <a:pt x="1088" y="683"/>
                  </a:lnTo>
                  <a:lnTo>
                    <a:pt x="723" y="329"/>
                  </a:lnTo>
                  <a:lnTo>
                    <a:pt x="999" y="311"/>
                  </a:lnTo>
                  <a:lnTo>
                    <a:pt x="1286" y="317"/>
                  </a:lnTo>
                  <a:lnTo>
                    <a:pt x="1614" y="269"/>
                  </a:lnTo>
                  <a:lnTo>
                    <a:pt x="2123" y="197"/>
                  </a:lnTo>
                  <a:lnTo>
                    <a:pt x="2075" y="173"/>
                  </a:lnTo>
                  <a:lnTo>
                    <a:pt x="1543" y="257"/>
                  </a:lnTo>
                  <a:lnTo>
                    <a:pt x="1208" y="275"/>
                  </a:lnTo>
                  <a:lnTo>
                    <a:pt x="759" y="257"/>
                  </a:lnTo>
                  <a:lnTo>
                    <a:pt x="819" y="227"/>
                  </a:lnTo>
                  <a:lnTo>
                    <a:pt x="1142" y="0"/>
                  </a:lnTo>
                  <a:lnTo>
                    <a:pt x="1088" y="30"/>
                  </a:lnTo>
                  <a:lnTo>
                    <a:pt x="1010" y="84"/>
                  </a:lnTo>
                  <a:lnTo>
                    <a:pt x="855" y="191"/>
                  </a:lnTo>
                  <a:lnTo>
                    <a:pt x="670" y="281"/>
                  </a:lnTo>
                  <a:lnTo>
                    <a:pt x="634" y="359"/>
                  </a:lnTo>
                  <a:lnTo>
                    <a:pt x="305" y="587"/>
                  </a:lnTo>
                  <a:lnTo>
                    <a:pt x="0" y="725"/>
                  </a:lnTo>
                  <a:lnTo>
                    <a:pt x="0" y="731"/>
                  </a:lnTo>
                  <a:lnTo>
                    <a:pt x="0" y="767"/>
                  </a:lnTo>
                  <a:lnTo>
                    <a:pt x="299" y="635"/>
                  </a:lnTo>
                  <a:lnTo>
                    <a:pt x="592" y="431"/>
                  </a:lnTo>
                  <a:lnTo>
                    <a:pt x="508" y="671"/>
                  </a:lnTo>
                  <a:lnTo>
                    <a:pt x="526" y="995"/>
                  </a:lnTo>
                  <a:lnTo>
                    <a:pt x="460" y="1168"/>
                  </a:lnTo>
                  <a:lnTo>
                    <a:pt x="329" y="1480"/>
                  </a:lnTo>
                  <a:lnTo>
                    <a:pt x="323" y="1696"/>
                  </a:lnTo>
                  <a:lnTo>
                    <a:pt x="329" y="1696"/>
                  </a:lnTo>
                  <a:lnTo>
                    <a:pt x="347" y="1552"/>
                  </a:lnTo>
                  <a:lnTo>
                    <a:pt x="580" y="1043"/>
                  </a:lnTo>
                  <a:lnTo>
                    <a:pt x="58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7109" name="Freeform 5"/>
            <p:cNvSpPr>
              <a:spLocks/>
            </p:cNvSpPr>
            <p:nvPr/>
          </p:nvSpPr>
          <p:spPr bwMode="hidden">
            <a:xfrm>
              <a:off x="2092" y="3233"/>
              <a:ext cx="3668" cy="943"/>
            </a:xfrm>
            <a:custGeom>
              <a:avLst/>
              <a:gdLst/>
              <a:ahLst/>
              <a:cxnLst>
                <a:cxn ang="0">
                  <a:pos x="3338" y="288"/>
                </a:cxn>
                <a:cxn ang="0">
                  <a:pos x="3194" y="258"/>
                </a:cxn>
                <a:cxn ang="0">
                  <a:pos x="2816" y="234"/>
                </a:cxn>
                <a:cxn ang="0">
                  <a:pos x="2330" y="306"/>
                </a:cxn>
                <a:cxn ang="0">
                  <a:pos x="2372" y="258"/>
                </a:cxn>
                <a:cxn ang="0">
                  <a:pos x="2624" y="132"/>
                </a:cxn>
                <a:cxn ang="0">
                  <a:pos x="2707" y="24"/>
                </a:cxn>
                <a:cxn ang="0">
                  <a:pos x="2642" y="12"/>
                </a:cxn>
                <a:cxn ang="0">
                  <a:pos x="2515" y="54"/>
                </a:cxn>
                <a:cxn ang="0">
                  <a:pos x="2324" y="66"/>
                </a:cxn>
                <a:cxn ang="0">
                  <a:pos x="2101" y="90"/>
                </a:cxn>
                <a:cxn ang="0">
                  <a:pos x="1855" y="228"/>
                </a:cxn>
                <a:cxn ang="0">
                  <a:pos x="1591" y="337"/>
                </a:cxn>
                <a:cxn ang="0">
                  <a:pos x="1459" y="379"/>
                </a:cxn>
                <a:cxn ang="0">
                  <a:pos x="1417" y="361"/>
                </a:cxn>
                <a:cxn ang="0">
                  <a:pos x="1363" y="331"/>
                </a:cxn>
                <a:cxn ang="0">
                  <a:pos x="1344" y="312"/>
                </a:cxn>
                <a:cxn ang="0">
                  <a:pos x="1290" y="288"/>
                </a:cxn>
                <a:cxn ang="0">
                  <a:pos x="1230" y="252"/>
                </a:cxn>
                <a:cxn ang="0">
                  <a:pos x="1119" y="227"/>
                </a:cxn>
                <a:cxn ang="0">
                  <a:pos x="1320" y="438"/>
                </a:cxn>
                <a:cxn ang="0">
                  <a:pos x="960" y="558"/>
                </a:cxn>
                <a:cxn ang="0">
                  <a:pos x="474" y="630"/>
                </a:cxn>
                <a:cxn ang="0">
                  <a:pos x="132" y="781"/>
                </a:cxn>
                <a:cxn ang="0">
                  <a:pos x="234" y="847"/>
                </a:cxn>
                <a:cxn ang="0">
                  <a:pos x="925" y="739"/>
                </a:cxn>
                <a:cxn ang="0">
                  <a:pos x="637" y="925"/>
                </a:cxn>
                <a:cxn ang="0">
                  <a:pos x="1405" y="943"/>
                </a:cxn>
                <a:cxn ang="0">
                  <a:pos x="1447" y="943"/>
                </a:cxn>
                <a:cxn ang="0">
                  <a:pos x="2888" y="859"/>
                </a:cxn>
                <a:cxn ang="0">
                  <a:pos x="2582" y="708"/>
                </a:cxn>
                <a:cxn ang="0">
                  <a:pos x="2299" y="606"/>
                </a:cxn>
                <a:cxn ang="0">
                  <a:pos x="2606" y="588"/>
                </a:cxn>
                <a:cxn ang="0">
                  <a:pos x="3001" y="582"/>
                </a:cxn>
                <a:cxn ang="0">
                  <a:pos x="3452" y="438"/>
                </a:cxn>
                <a:cxn ang="0">
                  <a:pos x="3668" y="312"/>
                </a:cxn>
                <a:cxn ang="0">
                  <a:pos x="3482" y="300"/>
                </a:cxn>
              </a:cxnLst>
              <a:rect l="0" t="0" r="r" b="b"/>
              <a:pathLst>
                <a:path w="3668" h="943">
                  <a:moveTo>
                    <a:pt x="3482" y="300"/>
                  </a:moveTo>
                  <a:lnTo>
                    <a:pt x="3338" y="288"/>
                  </a:lnTo>
                  <a:lnTo>
                    <a:pt x="3320" y="264"/>
                  </a:lnTo>
                  <a:lnTo>
                    <a:pt x="3194" y="258"/>
                  </a:lnTo>
                  <a:lnTo>
                    <a:pt x="3019" y="216"/>
                  </a:lnTo>
                  <a:lnTo>
                    <a:pt x="2816" y="234"/>
                  </a:lnTo>
                  <a:lnTo>
                    <a:pt x="2533" y="288"/>
                  </a:lnTo>
                  <a:lnTo>
                    <a:pt x="2330" y="306"/>
                  </a:lnTo>
                  <a:lnTo>
                    <a:pt x="2149" y="312"/>
                  </a:lnTo>
                  <a:lnTo>
                    <a:pt x="2372" y="258"/>
                  </a:lnTo>
                  <a:lnTo>
                    <a:pt x="2624" y="156"/>
                  </a:lnTo>
                  <a:lnTo>
                    <a:pt x="2624" y="132"/>
                  </a:lnTo>
                  <a:lnTo>
                    <a:pt x="2666" y="78"/>
                  </a:lnTo>
                  <a:lnTo>
                    <a:pt x="2707" y="24"/>
                  </a:lnTo>
                  <a:lnTo>
                    <a:pt x="2695" y="0"/>
                  </a:lnTo>
                  <a:lnTo>
                    <a:pt x="2642" y="12"/>
                  </a:lnTo>
                  <a:lnTo>
                    <a:pt x="2557" y="30"/>
                  </a:lnTo>
                  <a:lnTo>
                    <a:pt x="2515" y="54"/>
                  </a:lnTo>
                  <a:lnTo>
                    <a:pt x="2425" y="84"/>
                  </a:lnTo>
                  <a:lnTo>
                    <a:pt x="2324" y="66"/>
                  </a:lnTo>
                  <a:lnTo>
                    <a:pt x="2191" y="90"/>
                  </a:lnTo>
                  <a:lnTo>
                    <a:pt x="2101" y="90"/>
                  </a:lnTo>
                  <a:lnTo>
                    <a:pt x="2047" y="108"/>
                  </a:lnTo>
                  <a:lnTo>
                    <a:pt x="1855" y="228"/>
                  </a:lnTo>
                  <a:lnTo>
                    <a:pt x="1771" y="288"/>
                  </a:lnTo>
                  <a:lnTo>
                    <a:pt x="1591" y="337"/>
                  </a:lnTo>
                  <a:lnTo>
                    <a:pt x="1465" y="379"/>
                  </a:lnTo>
                  <a:lnTo>
                    <a:pt x="1459" y="379"/>
                  </a:lnTo>
                  <a:lnTo>
                    <a:pt x="1453" y="373"/>
                  </a:lnTo>
                  <a:lnTo>
                    <a:pt x="1417" y="361"/>
                  </a:lnTo>
                  <a:lnTo>
                    <a:pt x="1381" y="343"/>
                  </a:lnTo>
                  <a:lnTo>
                    <a:pt x="1363" y="331"/>
                  </a:lnTo>
                  <a:lnTo>
                    <a:pt x="1357" y="324"/>
                  </a:lnTo>
                  <a:lnTo>
                    <a:pt x="1344" y="312"/>
                  </a:lnTo>
                  <a:lnTo>
                    <a:pt x="1320" y="300"/>
                  </a:lnTo>
                  <a:lnTo>
                    <a:pt x="1290" y="288"/>
                  </a:lnTo>
                  <a:lnTo>
                    <a:pt x="1260" y="270"/>
                  </a:lnTo>
                  <a:lnTo>
                    <a:pt x="1230" y="252"/>
                  </a:lnTo>
                  <a:lnTo>
                    <a:pt x="1187" y="227"/>
                  </a:lnTo>
                  <a:lnTo>
                    <a:pt x="1119" y="227"/>
                  </a:lnTo>
                  <a:lnTo>
                    <a:pt x="1357" y="397"/>
                  </a:lnTo>
                  <a:lnTo>
                    <a:pt x="1320" y="438"/>
                  </a:lnTo>
                  <a:lnTo>
                    <a:pt x="1135" y="522"/>
                  </a:lnTo>
                  <a:lnTo>
                    <a:pt x="960" y="558"/>
                  </a:lnTo>
                  <a:lnTo>
                    <a:pt x="684" y="600"/>
                  </a:lnTo>
                  <a:lnTo>
                    <a:pt x="474" y="630"/>
                  </a:lnTo>
                  <a:lnTo>
                    <a:pt x="390" y="684"/>
                  </a:lnTo>
                  <a:lnTo>
                    <a:pt x="132" y="781"/>
                  </a:lnTo>
                  <a:lnTo>
                    <a:pt x="0" y="829"/>
                  </a:lnTo>
                  <a:lnTo>
                    <a:pt x="234" y="847"/>
                  </a:lnTo>
                  <a:lnTo>
                    <a:pt x="498" y="829"/>
                  </a:lnTo>
                  <a:lnTo>
                    <a:pt x="925" y="739"/>
                  </a:lnTo>
                  <a:lnTo>
                    <a:pt x="840" y="817"/>
                  </a:lnTo>
                  <a:lnTo>
                    <a:pt x="637" y="925"/>
                  </a:lnTo>
                  <a:lnTo>
                    <a:pt x="613" y="943"/>
                  </a:lnTo>
                  <a:lnTo>
                    <a:pt x="1405" y="943"/>
                  </a:lnTo>
                  <a:lnTo>
                    <a:pt x="1411" y="925"/>
                  </a:lnTo>
                  <a:lnTo>
                    <a:pt x="1447" y="943"/>
                  </a:lnTo>
                  <a:lnTo>
                    <a:pt x="2924" y="943"/>
                  </a:lnTo>
                  <a:lnTo>
                    <a:pt x="2888" y="859"/>
                  </a:lnTo>
                  <a:lnTo>
                    <a:pt x="2713" y="775"/>
                  </a:lnTo>
                  <a:lnTo>
                    <a:pt x="2582" y="708"/>
                  </a:lnTo>
                  <a:lnTo>
                    <a:pt x="2336" y="636"/>
                  </a:lnTo>
                  <a:lnTo>
                    <a:pt x="2299" y="606"/>
                  </a:lnTo>
                  <a:lnTo>
                    <a:pt x="2509" y="582"/>
                  </a:lnTo>
                  <a:lnTo>
                    <a:pt x="2606" y="588"/>
                  </a:lnTo>
                  <a:lnTo>
                    <a:pt x="2773" y="588"/>
                  </a:lnTo>
                  <a:lnTo>
                    <a:pt x="3001" y="582"/>
                  </a:lnTo>
                  <a:lnTo>
                    <a:pt x="3259" y="516"/>
                  </a:lnTo>
                  <a:lnTo>
                    <a:pt x="3452" y="438"/>
                  </a:lnTo>
                  <a:lnTo>
                    <a:pt x="3668" y="391"/>
                  </a:lnTo>
                  <a:lnTo>
                    <a:pt x="3668" y="312"/>
                  </a:lnTo>
                  <a:lnTo>
                    <a:pt x="3482" y="300"/>
                  </a:lnTo>
                  <a:lnTo>
                    <a:pt x="3482" y="30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7110" name="Freeform 6"/>
            <p:cNvSpPr>
              <a:spLocks/>
            </p:cNvSpPr>
            <p:nvPr/>
          </p:nvSpPr>
          <p:spPr bwMode="hidden">
            <a:xfrm>
              <a:off x="0" y="524"/>
              <a:ext cx="973" cy="1195"/>
            </a:xfrm>
            <a:custGeom>
              <a:avLst/>
              <a:gdLst/>
              <a:ahLst/>
              <a:cxnLst>
                <a:cxn ang="0">
                  <a:pos x="323" y="1186"/>
                </a:cxn>
                <a:cxn ang="0">
                  <a:pos x="490" y="1192"/>
                </a:cxn>
                <a:cxn ang="0">
                  <a:pos x="580" y="1150"/>
                </a:cxn>
                <a:cxn ang="0">
                  <a:pos x="813" y="1085"/>
                </a:cxn>
                <a:cxn ang="0">
                  <a:pos x="933" y="1055"/>
                </a:cxn>
                <a:cxn ang="0">
                  <a:pos x="759" y="989"/>
                </a:cxn>
                <a:cxn ang="0">
                  <a:pos x="556" y="953"/>
                </a:cxn>
                <a:cxn ang="0">
                  <a:pos x="197" y="971"/>
                </a:cxn>
                <a:cxn ang="0">
                  <a:pos x="299" y="893"/>
                </a:cxn>
                <a:cxn ang="0">
                  <a:pos x="496" y="803"/>
                </a:cxn>
                <a:cxn ang="0">
                  <a:pos x="694" y="671"/>
                </a:cxn>
                <a:cxn ang="0">
                  <a:pos x="700" y="671"/>
                </a:cxn>
                <a:cxn ang="0">
                  <a:pos x="712" y="665"/>
                </a:cxn>
                <a:cxn ang="0">
                  <a:pos x="753" y="647"/>
                </a:cxn>
                <a:cxn ang="0">
                  <a:pos x="777" y="641"/>
                </a:cxn>
                <a:cxn ang="0">
                  <a:pos x="789" y="629"/>
                </a:cxn>
                <a:cxn ang="0">
                  <a:pos x="795" y="617"/>
                </a:cxn>
                <a:cxn ang="0">
                  <a:pos x="789" y="611"/>
                </a:cxn>
                <a:cxn ang="0">
                  <a:pos x="783" y="599"/>
                </a:cxn>
                <a:cxn ang="0">
                  <a:pos x="783" y="575"/>
                </a:cxn>
                <a:cxn ang="0">
                  <a:pos x="795" y="545"/>
                </a:cxn>
                <a:cxn ang="0">
                  <a:pos x="807" y="515"/>
                </a:cxn>
                <a:cxn ang="0">
                  <a:pos x="825" y="485"/>
                </a:cxn>
                <a:cxn ang="0">
                  <a:pos x="837" y="455"/>
                </a:cxn>
                <a:cxn ang="0">
                  <a:pos x="843" y="437"/>
                </a:cxn>
                <a:cxn ang="0">
                  <a:pos x="849" y="431"/>
                </a:cxn>
                <a:cxn ang="0">
                  <a:pos x="849" y="347"/>
                </a:cxn>
                <a:cxn ang="0">
                  <a:pos x="849" y="341"/>
                </a:cxn>
                <a:cxn ang="0">
                  <a:pos x="855" y="335"/>
                </a:cxn>
                <a:cxn ang="0">
                  <a:pos x="873" y="305"/>
                </a:cxn>
                <a:cxn ang="0">
                  <a:pos x="885" y="269"/>
                </a:cxn>
                <a:cxn ang="0">
                  <a:pos x="897" y="239"/>
                </a:cxn>
                <a:cxn ang="0">
                  <a:pos x="903" y="227"/>
                </a:cxn>
                <a:cxn ang="0">
                  <a:pos x="909" y="215"/>
                </a:cxn>
                <a:cxn ang="0">
                  <a:pos x="927" y="173"/>
                </a:cxn>
                <a:cxn ang="0">
                  <a:pos x="945" y="137"/>
                </a:cxn>
                <a:cxn ang="0">
                  <a:pos x="951" y="125"/>
                </a:cxn>
                <a:cxn ang="0">
                  <a:pos x="951" y="119"/>
                </a:cxn>
                <a:cxn ang="0">
                  <a:pos x="969" y="0"/>
                </a:cxn>
                <a:cxn ang="0">
                  <a:pos x="945" y="47"/>
                </a:cxn>
                <a:cxn ang="0">
                  <a:pos x="783" y="113"/>
                </a:cxn>
                <a:cxn ang="0">
                  <a:pos x="706" y="161"/>
                </a:cxn>
                <a:cxn ang="0">
                  <a:pos x="460" y="233"/>
                </a:cxn>
                <a:cxn ang="0">
                  <a:pos x="281" y="287"/>
                </a:cxn>
                <a:cxn ang="0">
                  <a:pos x="173" y="293"/>
                </a:cxn>
                <a:cxn ang="0">
                  <a:pos x="12" y="485"/>
                </a:cxn>
                <a:cxn ang="0">
                  <a:pos x="0" y="509"/>
                </a:cxn>
                <a:cxn ang="0">
                  <a:pos x="0" y="1186"/>
                </a:cxn>
                <a:cxn ang="0">
                  <a:pos x="96" y="1180"/>
                </a:cxn>
                <a:cxn ang="0">
                  <a:pos x="323" y="1186"/>
                </a:cxn>
                <a:cxn ang="0">
                  <a:pos x="323" y="1186"/>
                </a:cxn>
              </a:cxnLst>
              <a:rect l="0" t="0" r="r" b="b"/>
              <a:pathLst>
                <a:path w="969" h="1192">
                  <a:moveTo>
                    <a:pt x="323" y="1186"/>
                  </a:moveTo>
                  <a:lnTo>
                    <a:pt x="490" y="1192"/>
                  </a:lnTo>
                  <a:lnTo>
                    <a:pt x="580" y="1150"/>
                  </a:lnTo>
                  <a:lnTo>
                    <a:pt x="813" y="1085"/>
                  </a:lnTo>
                  <a:lnTo>
                    <a:pt x="933" y="1055"/>
                  </a:lnTo>
                  <a:lnTo>
                    <a:pt x="759" y="989"/>
                  </a:lnTo>
                  <a:lnTo>
                    <a:pt x="556" y="953"/>
                  </a:lnTo>
                  <a:lnTo>
                    <a:pt x="197" y="971"/>
                  </a:lnTo>
                  <a:lnTo>
                    <a:pt x="299" y="893"/>
                  </a:lnTo>
                  <a:lnTo>
                    <a:pt x="496" y="803"/>
                  </a:lnTo>
                  <a:lnTo>
                    <a:pt x="694" y="671"/>
                  </a:lnTo>
                  <a:lnTo>
                    <a:pt x="700" y="671"/>
                  </a:lnTo>
                  <a:lnTo>
                    <a:pt x="712" y="665"/>
                  </a:lnTo>
                  <a:lnTo>
                    <a:pt x="753" y="647"/>
                  </a:lnTo>
                  <a:lnTo>
                    <a:pt x="777" y="641"/>
                  </a:lnTo>
                  <a:lnTo>
                    <a:pt x="789" y="629"/>
                  </a:lnTo>
                  <a:lnTo>
                    <a:pt x="795" y="617"/>
                  </a:lnTo>
                  <a:lnTo>
                    <a:pt x="789" y="611"/>
                  </a:lnTo>
                  <a:lnTo>
                    <a:pt x="783" y="599"/>
                  </a:lnTo>
                  <a:lnTo>
                    <a:pt x="783" y="575"/>
                  </a:lnTo>
                  <a:lnTo>
                    <a:pt x="795" y="545"/>
                  </a:lnTo>
                  <a:lnTo>
                    <a:pt x="807" y="515"/>
                  </a:lnTo>
                  <a:lnTo>
                    <a:pt x="825" y="485"/>
                  </a:lnTo>
                  <a:lnTo>
                    <a:pt x="837" y="455"/>
                  </a:lnTo>
                  <a:lnTo>
                    <a:pt x="843" y="437"/>
                  </a:lnTo>
                  <a:lnTo>
                    <a:pt x="849" y="431"/>
                  </a:lnTo>
                  <a:lnTo>
                    <a:pt x="849" y="347"/>
                  </a:lnTo>
                  <a:lnTo>
                    <a:pt x="849" y="341"/>
                  </a:lnTo>
                  <a:lnTo>
                    <a:pt x="855" y="335"/>
                  </a:lnTo>
                  <a:lnTo>
                    <a:pt x="873" y="305"/>
                  </a:lnTo>
                  <a:lnTo>
                    <a:pt x="885" y="269"/>
                  </a:lnTo>
                  <a:lnTo>
                    <a:pt x="897" y="239"/>
                  </a:lnTo>
                  <a:lnTo>
                    <a:pt x="903" y="227"/>
                  </a:lnTo>
                  <a:lnTo>
                    <a:pt x="909" y="215"/>
                  </a:lnTo>
                  <a:lnTo>
                    <a:pt x="927" y="173"/>
                  </a:lnTo>
                  <a:lnTo>
                    <a:pt x="945" y="137"/>
                  </a:lnTo>
                  <a:lnTo>
                    <a:pt x="951" y="125"/>
                  </a:lnTo>
                  <a:lnTo>
                    <a:pt x="951" y="119"/>
                  </a:lnTo>
                  <a:lnTo>
                    <a:pt x="969" y="0"/>
                  </a:lnTo>
                  <a:lnTo>
                    <a:pt x="945" y="47"/>
                  </a:lnTo>
                  <a:lnTo>
                    <a:pt x="783" y="113"/>
                  </a:lnTo>
                  <a:lnTo>
                    <a:pt x="706" y="161"/>
                  </a:lnTo>
                  <a:lnTo>
                    <a:pt x="460" y="233"/>
                  </a:lnTo>
                  <a:lnTo>
                    <a:pt x="281" y="287"/>
                  </a:lnTo>
                  <a:lnTo>
                    <a:pt x="173" y="293"/>
                  </a:lnTo>
                  <a:lnTo>
                    <a:pt x="12" y="485"/>
                  </a:lnTo>
                  <a:lnTo>
                    <a:pt x="0" y="509"/>
                  </a:lnTo>
                  <a:lnTo>
                    <a:pt x="0" y="1186"/>
                  </a:lnTo>
                  <a:lnTo>
                    <a:pt x="96" y="1180"/>
                  </a:lnTo>
                  <a:lnTo>
                    <a:pt x="323" y="1186"/>
                  </a:lnTo>
                  <a:lnTo>
                    <a:pt x="323" y="118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7111" name="Freeform 7"/>
            <p:cNvSpPr>
              <a:spLocks/>
            </p:cNvSpPr>
            <p:nvPr/>
          </p:nvSpPr>
          <p:spPr bwMode="hidden">
            <a:xfrm>
              <a:off x="3188" y="1"/>
              <a:ext cx="2570" cy="2266"/>
            </a:xfrm>
            <a:custGeom>
              <a:avLst/>
              <a:gdLst/>
              <a:ahLst/>
              <a:cxnLst>
                <a:cxn ang="0">
                  <a:pos x="859" y="612"/>
                </a:cxn>
                <a:cxn ang="0">
                  <a:pos x="1087" y="853"/>
                </a:cxn>
                <a:cxn ang="0">
                  <a:pos x="961" y="913"/>
                </a:cxn>
                <a:cxn ang="0">
                  <a:pos x="786" y="883"/>
                </a:cxn>
                <a:cxn ang="0">
                  <a:pos x="450" y="931"/>
                </a:cxn>
                <a:cxn ang="0">
                  <a:pos x="150" y="1075"/>
                </a:cxn>
                <a:cxn ang="0">
                  <a:pos x="78" y="1165"/>
                </a:cxn>
                <a:cxn ang="0">
                  <a:pos x="361" y="1256"/>
                </a:cxn>
                <a:cxn ang="0">
                  <a:pos x="444" y="1316"/>
                </a:cxn>
                <a:cxn ang="0">
                  <a:pos x="697" y="1400"/>
                </a:cxn>
                <a:cxn ang="0">
                  <a:pos x="1026" y="1346"/>
                </a:cxn>
                <a:cxn ang="0">
                  <a:pos x="991" y="1412"/>
                </a:cxn>
                <a:cxn ang="0">
                  <a:pos x="804" y="1574"/>
                </a:cxn>
                <a:cxn ang="0">
                  <a:pos x="726" y="1718"/>
                </a:cxn>
                <a:cxn ang="0">
                  <a:pos x="768" y="1742"/>
                </a:cxn>
                <a:cxn ang="0">
                  <a:pos x="865" y="1693"/>
                </a:cxn>
                <a:cxn ang="0">
                  <a:pos x="991" y="1699"/>
                </a:cxn>
                <a:cxn ang="0">
                  <a:pos x="1135" y="1627"/>
                </a:cxn>
                <a:cxn ang="0">
                  <a:pos x="1183" y="1669"/>
                </a:cxn>
                <a:cxn ang="0">
                  <a:pos x="1399" y="1436"/>
                </a:cxn>
                <a:cxn ang="0">
                  <a:pos x="1615" y="1334"/>
                </a:cxn>
                <a:cxn ang="0">
                  <a:pos x="1645" y="1370"/>
                </a:cxn>
                <a:cxn ang="0">
                  <a:pos x="1681" y="1430"/>
                </a:cxn>
                <a:cxn ang="0">
                  <a:pos x="1699" y="1466"/>
                </a:cxn>
                <a:cxn ang="0">
                  <a:pos x="1747" y="1550"/>
                </a:cxn>
                <a:cxn ang="0">
                  <a:pos x="1772" y="1586"/>
                </a:cxn>
                <a:cxn ang="0">
                  <a:pos x="2124" y="2248"/>
                </a:cxn>
                <a:cxn ang="0">
                  <a:pos x="1693" y="1322"/>
                </a:cxn>
                <a:cxn ang="0">
                  <a:pos x="1861" y="1165"/>
                </a:cxn>
                <a:cxn ang="0">
                  <a:pos x="2173" y="1099"/>
                </a:cxn>
                <a:cxn ang="0">
                  <a:pos x="2390" y="1009"/>
                </a:cxn>
                <a:cxn ang="0">
                  <a:pos x="2570" y="805"/>
                </a:cxn>
                <a:cxn ang="0">
                  <a:pos x="2342" y="781"/>
                </a:cxn>
                <a:cxn ang="0">
                  <a:pos x="2114" y="763"/>
                </a:cxn>
                <a:cxn ang="0">
                  <a:pos x="2408" y="433"/>
                </a:cxn>
                <a:cxn ang="0">
                  <a:pos x="2426" y="421"/>
                </a:cxn>
                <a:cxn ang="0">
                  <a:pos x="2474" y="379"/>
                </a:cxn>
                <a:cxn ang="0">
                  <a:pos x="2492" y="355"/>
                </a:cxn>
                <a:cxn ang="0">
                  <a:pos x="2474" y="337"/>
                </a:cxn>
                <a:cxn ang="0">
                  <a:pos x="2474" y="271"/>
                </a:cxn>
                <a:cxn ang="0">
                  <a:pos x="2492" y="192"/>
                </a:cxn>
                <a:cxn ang="0">
                  <a:pos x="2504" y="132"/>
                </a:cxn>
                <a:cxn ang="0">
                  <a:pos x="2492" y="36"/>
                </a:cxn>
                <a:cxn ang="0">
                  <a:pos x="2492" y="24"/>
                </a:cxn>
                <a:cxn ang="0">
                  <a:pos x="2102" y="0"/>
                </a:cxn>
                <a:cxn ang="0">
                  <a:pos x="1909" y="90"/>
                </a:cxn>
                <a:cxn ang="0">
                  <a:pos x="1747" y="535"/>
                </a:cxn>
                <a:cxn ang="0">
                  <a:pos x="1711" y="469"/>
                </a:cxn>
                <a:cxn ang="0">
                  <a:pos x="1633" y="144"/>
                </a:cxn>
                <a:cxn ang="0">
                  <a:pos x="1579" y="0"/>
                </a:cxn>
                <a:cxn ang="0">
                  <a:pos x="738" y="186"/>
                </a:cxn>
                <a:cxn ang="0">
                  <a:pos x="756" y="463"/>
                </a:cxn>
              </a:cxnLst>
              <a:rect l="0" t="0" r="r" b="b"/>
              <a:pathLst>
                <a:path w="2570" h="2266">
                  <a:moveTo>
                    <a:pt x="756" y="463"/>
                  </a:moveTo>
                  <a:lnTo>
                    <a:pt x="859" y="612"/>
                  </a:lnTo>
                  <a:lnTo>
                    <a:pt x="937" y="720"/>
                  </a:lnTo>
                  <a:lnTo>
                    <a:pt x="1087" y="853"/>
                  </a:lnTo>
                  <a:lnTo>
                    <a:pt x="1105" y="907"/>
                  </a:lnTo>
                  <a:lnTo>
                    <a:pt x="961" y="913"/>
                  </a:lnTo>
                  <a:lnTo>
                    <a:pt x="895" y="901"/>
                  </a:lnTo>
                  <a:lnTo>
                    <a:pt x="786" y="883"/>
                  </a:lnTo>
                  <a:lnTo>
                    <a:pt x="637" y="859"/>
                  </a:lnTo>
                  <a:lnTo>
                    <a:pt x="450" y="931"/>
                  </a:lnTo>
                  <a:lnTo>
                    <a:pt x="306" y="1021"/>
                  </a:lnTo>
                  <a:lnTo>
                    <a:pt x="150" y="1075"/>
                  </a:lnTo>
                  <a:lnTo>
                    <a:pt x="0" y="1153"/>
                  </a:lnTo>
                  <a:lnTo>
                    <a:pt x="78" y="1165"/>
                  </a:lnTo>
                  <a:lnTo>
                    <a:pt x="264" y="1220"/>
                  </a:lnTo>
                  <a:lnTo>
                    <a:pt x="361" y="1256"/>
                  </a:lnTo>
                  <a:lnTo>
                    <a:pt x="367" y="1298"/>
                  </a:lnTo>
                  <a:lnTo>
                    <a:pt x="444" y="1316"/>
                  </a:lnTo>
                  <a:lnTo>
                    <a:pt x="558" y="1400"/>
                  </a:lnTo>
                  <a:lnTo>
                    <a:pt x="697" y="1400"/>
                  </a:lnTo>
                  <a:lnTo>
                    <a:pt x="895" y="1346"/>
                  </a:lnTo>
                  <a:lnTo>
                    <a:pt x="1026" y="1346"/>
                  </a:lnTo>
                  <a:lnTo>
                    <a:pt x="1147" y="1358"/>
                  </a:lnTo>
                  <a:lnTo>
                    <a:pt x="991" y="1412"/>
                  </a:lnTo>
                  <a:lnTo>
                    <a:pt x="804" y="1538"/>
                  </a:lnTo>
                  <a:lnTo>
                    <a:pt x="804" y="1574"/>
                  </a:lnTo>
                  <a:lnTo>
                    <a:pt x="762" y="1645"/>
                  </a:lnTo>
                  <a:lnTo>
                    <a:pt x="726" y="1718"/>
                  </a:lnTo>
                  <a:lnTo>
                    <a:pt x="732" y="1754"/>
                  </a:lnTo>
                  <a:lnTo>
                    <a:pt x="768" y="1742"/>
                  </a:lnTo>
                  <a:lnTo>
                    <a:pt x="829" y="1730"/>
                  </a:lnTo>
                  <a:lnTo>
                    <a:pt x="865" y="1693"/>
                  </a:lnTo>
                  <a:lnTo>
                    <a:pt x="925" y="1663"/>
                  </a:lnTo>
                  <a:lnTo>
                    <a:pt x="991" y="1699"/>
                  </a:lnTo>
                  <a:lnTo>
                    <a:pt x="1087" y="1675"/>
                  </a:lnTo>
                  <a:lnTo>
                    <a:pt x="1135" y="1627"/>
                  </a:lnTo>
                  <a:lnTo>
                    <a:pt x="1147" y="1687"/>
                  </a:lnTo>
                  <a:lnTo>
                    <a:pt x="1183" y="1669"/>
                  </a:lnTo>
                  <a:lnTo>
                    <a:pt x="1333" y="1514"/>
                  </a:lnTo>
                  <a:lnTo>
                    <a:pt x="1399" y="1436"/>
                  </a:lnTo>
                  <a:lnTo>
                    <a:pt x="1526" y="1382"/>
                  </a:lnTo>
                  <a:lnTo>
                    <a:pt x="1615" y="1334"/>
                  </a:lnTo>
                  <a:lnTo>
                    <a:pt x="1627" y="1346"/>
                  </a:lnTo>
                  <a:lnTo>
                    <a:pt x="1645" y="1370"/>
                  </a:lnTo>
                  <a:lnTo>
                    <a:pt x="1669" y="1400"/>
                  </a:lnTo>
                  <a:lnTo>
                    <a:pt x="1681" y="1430"/>
                  </a:lnTo>
                  <a:lnTo>
                    <a:pt x="1687" y="1448"/>
                  </a:lnTo>
                  <a:lnTo>
                    <a:pt x="1699" y="1466"/>
                  </a:lnTo>
                  <a:lnTo>
                    <a:pt x="1729" y="1520"/>
                  </a:lnTo>
                  <a:lnTo>
                    <a:pt x="1747" y="1550"/>
                  </a:lnTo>
                  <a:lnTo>
                    <a:pt x="1766" y="1574"/>
                  </a:lnTo>
                  <a:lnTo>
                    <a:pt x="1772" y="1586"/>
                  </a:lnTo>
                  <a:lnTo>
                    <a:pt x="1778" y="1592"/>
                  </a:lnTo>
                  <a:lnTo>
                    <a:pt x="2124" y="2248"/>
                  </a:lnTo>
                  <a:lnTo>
                    <a:pt x="2215" y="2266"/>
                  </a:lnTo>
                  <a:lnTo>
                    <a:pt x="1693" y="1322"/>
                  </a:lnTo>
                  <a:lnTo>
                    <a:pt x="1723" y="1262"/>
                  </a:lnTo>
                  <a:lnTo>
                    <a:pt x="1861" y="1165"/>
                  </a:lnTo>
                  <a:lnTo>
                    <a:pt x="1988" y="1129"/>
                  </a:lnTo>
                  <a:lnTo>
                    <a:pt x="2173" y="1099"/>
                  </a:lnTo>
                  <a:lnTo>
                    <a:pt x="2318" y="1075"/>
                  </a:lnTo>
                  <a:lnTo>
                    <a:pt x="2390" y="1009"/>
                  </a:lnTo>
                  <a:lnTo>
                    <a:pt x="2570" y="895"/>
                  </a:lnTo>
                  <a:lnTo>
                    <a:pt x="2570" y="805"/>
                  </a:lnTo>
                  <a:lnTo>
                    <a:pt x="2516" y="787"/>
                  </a:lnTo>
                  <a:lnTo>
                    <a:pt x="2342" y="781"/>
                  </a:lnTo>
                  <a:lnTo>
                    <a:pt x="2042" y="871"/>
                  </a:lnTo>
                  <a:lnTo>
                    <a:pt x="2114" y="763"/>
                  </a:lnTo>
                  <a:lnTo>
                    <a:pt x="2264" y="624"/>
                  </a:lnTo>
                  <a:lnTo>
                    <a:pt x="2408" y="433"/>
                  </a:lnTo>
                  <a:lnTo>
                    <a:pt x="2414" y="433"/>
                  </a:lnTo>
                  <a:lnTo>
                    <a:pt x="2426" y="421"/>
                  </a:lnTo>
                  <a:lnTo>
                    <a:pt x="2456" y="397"/>
                  </a:lnTo>
                  <a:lnTo>
                    <a:pt x="2474" y="379"/>
                  </a:lnTo>
                  <a:lnTo>
                    <a:pt x="2486" y="367"/>
                  </a:lnTo>
                  <a:lnTo>
                    <a:pt x="2492" y="355"/>
                  </a:lnTo>
                  <a:lnTo>
                    <a:pt x="2486" y="349"/>
                  </a:lnTo>
                  <a:lnTo>
                    <a:pt x="2474" y="337"/>
                  </a:lnTo>
                  <a:lnTo>
                    <a:pt x="2474" y="307"/>
                  </a:lnTo>
                  <a:lnTo>
                    <a:pt x="2474" y="271"/>
                  </a:lnTo>
                  <a:lnTo>
                    <a:pt x="2480" y="228"/>
                  </a:lnTo>
                  <a:lnTo>
                    <a:pt x="2492" y="192"/>
                  </a:lnTo>
                  <a:lnTo>
                    <a:pt x="2498" y="156"/>
                  </a:lnTo>
                  <a:lnTo>
                    <a:pt x="2504" y="132"/>
                  </a:lnTo>
                  <a:lnTo>
                    <a:pt x="2504" y="126"/>
                  </a:lnTo>
                  <a:lnTo>
                    <a:pt x="2492" y="36"/>
                  </a:lnTo>
                  <a:lnTo>
                    <a:pt x="2492" y="36"/>
                  </a:lnTo>
                  <a:lnTo>
                    <a:pt x="2492" y="24"/>
                  </a:lnTo>
                  <a:lnTo>
                    <a:pt x="2498" y="0"/>
                  </a:lnTo>
                  <a:lnTo>
                    <a:pt x="2102" y="0"/>
                  </a:lnTo>
                  <a:lnTo>
                    <a:pt x="2006" y="60"/>
                  </a:lnTo>
                  <a:lnTo>
                    <a:pt x="1909" y="90"/>
                  </a:lnTo>
                  <a:lnTo>
                    <a:pt x="1808" y="337"/>
                  </a:lnTo>
                  <a:lnTo>
                    <a:pt x="1747" y="535"/>
                  </a:lnTo>
                  <a:lnTo>
                    <a:pt x="1687" y="588"/>
                  </a:lnTo>
                  <a:lnTo>
                    <a:pt x="1711" y="469"/>
                  </a:lnTo>
                  <a:lnTo>
                    <a:pt x="1687" y="343"/>
                  </a:lnTo>
                  <a:lnTo>
                    <a:pt x="1633" y="144"/>
                  </a:lnTo>
                  <a:lnTo>
                    <a:pt x="1585" y="12"/>
                  </a:lnTo>
                  <a:lnTo>
                    <a:pt x="1579" y="0"/>
                  </a:lnTo>
                  <a:lnTo>
                    <a:pt x="786" y="0"/>
                  </a:lnTo>
                  <a:lnTo>
                    <a:pt x="738" y="186"/>
                  </a:lnTo>
                  <a:lnTo>
                    <a:pt x="756" y="463"/>
                  </a:lnTo>
                  <a:lnTo>
                    <a:pt x="756" y="46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7112" name="Freeform 8"/>
            <p:cNvSpPr>
              <a:spLocks/>
            </p:cNvSpPr>
            <p:nvPr/>
          </p:nvSpPr>
          <p:spPr bwMode="hidden">
            <a:xfrm>
              <a:off x="3525" y="1"/>
              <a:ext cx="2185" cy="1508"/>
            </a:xfrm>
            <a:custGeom>
              <a:avLst/>
              <a:gdLst/>
              <a:ahLst/>
              <a:cxnLst>
                <a:cxn ang="0">
                  <a:pos x="1034" y="767"/>
                </a:cxn>
                <a:cxn ang="0">
                  <a:pos x="1190" y="1235"/>
                </a:cxn>
                <a:cxn ang="0">
                  <a:pos x="956" y="1193"/>
                </a:cxn>
                <a:cxn ang="0">
                  <a:pos x="723" y="1127"/>
                </a:cxn>
                <a:cxn ang="0">
                  <a:pos x="442" y="1109"/>
                </a:cxn>
                <a:cxn ang="0">
                  <a:pos x="0" y="1079"/>
                </a:cxn>
                <a:cxn ang="0">
                  <a:pos x="30" y="1115"/>
                </a:cxn>
                <a:cxn ang="0">
                  <a:pos x="496" y="1133"/>
                </a:cxn>
                <a:cxn ang="0">
                  <a:pos x="777" y="1187"/>
                </a:cxn>
                <a:cxn ang="0">
                  <a:pos x="1130" y="1301"/>
                </a:cxn>
                <a:cxn ang="0">
                  <a:pos x="1070" y="1319"/>
                </a:cxn>
                <a:cxn ang="0">
                  <a:pos x="711" y="1505"/>
                </a:cxn>
                <a:cxn ang="0">
                  <a:pos x="765" y="1481"/>
                </a:cxn>
                <a:cxn ang="0">
                  <a:pos x="861" y="1439"/>
                </a:cxn>
                <a:cxn ang="0">
                  <a:pos x="1022" y="1355"/>
                </a:cxn>
                <a:cxn ang="0">
                  <a:pos x="1214" y="1295"/>
                </a:cxn>
                <a:cxn ang="0">
                  <a:pos x="1267" y="1223"/>
                </a:cxn>
                <a:cxn ang="0">
                  <a:pos x="1632" y="1043"/>
                </a:cxn>
                <a:cxn ang="0">
                  <a:pos x="1931" y="953"/>
                </a:cxn>
                <a:cxn ang="0">
                  <a:pos x="2176" y="821"/>
                </a:cxn>
                <a:cxn ang="0">
                  <a:pos x="1961" y="911"/>
                </a:cxn>
                <a:cxn ang="0">
                  <a:pos x="1656" y="989"/>
                </a:cxn>
                <a:cxn ang="0">
                  <a:pos x="1339" y="1151"/>
                </a:cxn>
                <a:cxn ang="0">
                  <a:pos x="1501" y="905"/>
                </a:cxn>
                <a:cxn ang="0">
                  <a:pos x="1620" y="545"/>
                </a:cxn>
                <a:cxn ang="0">
                  <a:pos x="1740" y="372"/>
                </a:cxn>
                <a:cxn ang="0">
                  <a:pos x="1979" y="60"/>
                </a:cxn>
                <a:cxn ang="0">
                  <a:pos x="2003" y="0"/>
                </a:cxn>
                <a:cxn ang="0">
                  <a:pos x="1973" y="0"/>
                </a:cxn>
                <a:cxn ang="0">
                  <a:pos x="1596" y="480"/>
                </a:cxn>
                <a:cxn ang="0">
                  <a:pos x="1477" y="887"/>
                </a:cxn>
                <a:cxn ang="0">
                  <a:pos x="1255" y="1175"/>
                </a:cxn>
                <a:cxn ang="0">
                  <a:pos x="1130" y="905"/>
                </a:cxn>
                <a:cxn ang="0">
                  <a:pos x="1010" y="540"/>
                </a:cxn>
                <a:cxn ang="0">
                  <a:pos x="885" y="222"/>
                </a:cxn>
                <a:cxn ang="0">
                  <a:pos x="789" y="0"/>
                </a:cxn>
                <a:cxn ang="0">
                  <a:pos x="753" y="0"/>
                </a:cxn>
                <a:cxn ang="0">
                  <a:pos x="903" y="354"/>
                </a:cxn>
                <a:cxn ang="0">
                  <a:pos x="1034" y="767"/>
                </a:cxn>
                <a:cxn ang="0">
                  <a:pos x="1034" y="767"/>
                </a:cxn>
              </a:cxnLst>
              <a:rect l="0" t="0" r="r" b="b"/>
              <a:pathLst>
                <a:path w="2176" h="1505">
                  <a:moveTo>
                    <a:pt x="1034" y="767"/>
                  </a:moveTo>
                  <a:lnTo>
                    <a:pt x="1190" y="1235"/>
                  </a:lnTo>
                  <a:lnTo>
                    <a:pt x="956" y="1193"/>
                  </a:lnTo>
                  <a:lnTo>
                    <a:pt x="723" y="1127"/>
                  </a:lnTo>
                  <a:lnTo>
                    <a:pt x="442" y="1109"/>
                  </a:lnTo>
                  <a:lnTo>
                    <a:pt x="0" y="1079"/>
                  </a:lnTo>
                  <a:lnTo>
                    <a:pt x="30" y="1115"/>
                  </a:lnTo>
                  <a:lnTo>
                    <a:pt x="496" y="1133"/>
                  </a:lnTo>
                  <a:lnTo>
                    <a:pt x="777" y="1187"/>
                  </a:lnTo>
                  <a:lnTo>
                    <a:pt x="1130" y="1301"/>
                  </a:lnTo>
                  <a:lnTo>
                    <a:pt x="1070" y="1319"/>
                  </a:lnTo>
                  <a:lnTo>
                    <a:pt x="711" y="1505"/>
                  </a:lnTo>
                  <a:lnTo>
                    <a:pt x="765" y="1481"/>
                  </a:lnTo>
                  <a:lnTo>
                    <a:pt x="861" y="1439"/>
                  </a:lnTo>
                  <a:lnTo>
                    <a:pt x="1022" y="1355"/>
                  </a:lnTo>
                  <a:lnTo>
                    <a:pt x="1214" y="1295"/>
                  </a:lnTo>
                  <a:lnTo>
                    <a:pt x="1267" y="1223"/>
                  </a:lnTo>
                  <a:lnTo>
                    <a:pt x="1632" y="1043"/>
                  </a:lnTo>
                  <a:lnTo>
                    <a:pt x="1931" y="953"/>
                  </a:lnTo>
                  <a:lnTo>
                    <a:pt x="2176" y="821"/>
                  </a:lnTo>
                  <a:lnTo>
                    <a:pt x="1961" y="911"/>
                  </a:lnTo>
                  <a:lnTo>
                    <a:pt x="1656" y="989"/>
                  </a:lnTo>
                  <a:lnTo>
                    <a:pt x="1339" y="1151"/>
                  </a:lnTo>
                  <a:lnTo>
                    <a:pt x="1501" y="905"/>
                  </a:lnTo>
                  <a:lnTo>
                    <a:pt x="1620" y="545"/>
                  </a:lnTo>
                  <a:lnTo>
                    <a:pt x="1740" y="372"/>
                  </a:lnTo>
                  <a:lnTo>
                    <a:pt x="1979" y="60"/>
                  </a:lnTo>
                  <a:lnTo>
                    <a:pt x="2003" y="0"/>
                  </a:lnTo>
                  <a:lnTo>
                    <a:pt x="1973" y="0"/>
                  </a:lnTo>
                  <a:lnTo>
                    <a:pt x="1596" y="480"/>
                  </a:lnTo>
                  <a:lnTo>
                    <a:pt x="1477" y="887"/>
                  </a:lnTo>
                  <a:lnTo>
                    <a:pt x="1255" y="1175"/>
                  </a:lnTo>
                  <a:lnTo>
                    <a:pt x="1130" y="905"/>
                  </a:lnTo>
                  <a:lnTo>
                    <a:pt x="1010" y="540"/>
                  </a:lnTo>
                  <a:lnTo>
                    <a:pt x="885" y="222"/>
                  </a:lnTo>
                  <a:lnTo>
                    <a:pt x="789" y="0"/>
                  </a:lnTo>
                  <a:lnTo>
                    <a:pt x="753" y="0"/>
                  </a:lnTo>
                  <a:lnTo>
                    <a:pt x="903" y="354"/>
                  </a:lnTo>
                  <a:lnTo>
                    <a:pt x="1034" y="767"/>
                  </a:lnTo>
                  <a:lnTo>
                    <a:pt x="1034" y="767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7113" name="Freeform 9"/>
            <p:cNvSpPr>
              <a:spLocks/>
            </p:cNvSpPr>
            <p:nvPr/>
          </p:nvSpPr>
          <p:spPr bwMode="hidden">
            <a:xfrm>
              <a:off x="0" y="649"/>
              <a:ext cx="816" cy="806"/>
            </a:xfrm>
            <a:custGeom>
              <a:avLst/>
              <a:gdLst/>
              <a:ahLst/>
              <a:cxnLst>
                <a:cxn ang="0">
                  <a:pos x="161" y="564"/>
                </a:cxn>
                <a:cxn ang="0">
                  <a:pos x="329" y="438"/>
                </a:cxn>
                <a:cxn ang="0">
                  <a:pos x="646" y="216"/>
                </a:cxn>
                <a:cxn ang="0">
                  <a:pos x="813" y="0"/>
                </a:cxn>
                <a:cxn ang="0">
                  <a:pos x="676" y="150"/>
                </a:cxn>
                <a:cxn ang="0">
                  <a:pos x="144" y="504"/>
                </a:cxn>
                <a:cxn ang="0">
                  <a:pos x="0" y="732"/>
                </a:cxn>
                <a:cxn ang="0">
                  <a:pos x="0" y="804"/>
                </a:cxn>
                <a:cxn ang="0">
                  <a:pos x="161" y="564"/>
                </a:cxn>
                <a:cxn ang="0">
                  <a:pos x="161" y="564"/>
                </a:cxn>
              </a:cxnLst>
              <a:rect l="0" t="0" r="r" b="b"/>
              <a:pathLst>
                <a:path w="813" h="804">
                  <a:moveTo>
                    <a:pt x="161" y="564"/>
                  </a:moveTo>
                  <a:lnTo>
                    <a:pt x="329" y="438"/>
                  </a:lnTo>
                  <a:lnTo>
                    <a:pt x="646" y="216"/>
                  </a:lnTo>
                  <a:lnTo>
                    <a:pt x="813" y="0"/>
                  </a:lnTo>
                  <a:lnTo>
                    <a:pt x="676" y="150"/>
                  </a:lnTo>
                  <a:lnTo>
                    <a:pt x="144" y="504"/>
                  </a:lnTo>
                  <a:lnTo>
                    <a:pt x="0" y="732"/>
                  </a:lnTo>
                  <a:lnTo>
                    <a:pt x="0" y="804"/>
                  </a:lnTo>
                  <a:lnTo>
                    <a:pt x="161" y="564"/>
                  </a:lnTo>
                  <a:lnTo>
                    <a:pt x="161" y="56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7114" name="Freeform 10"/>
            <p:cNvSpPr>
              <a:spLocks/>
            </p:cNvSpPr>
            <p:nvPr/>
          </p:nvSpPr>
          <p:spPr bwMode="hidden">
            <a:xfrm>
              <a:off x="0" y="1545"/>
              <a:ext cx="762" cy="107"/>
            </a:xfrm>
            <a:custGeom>
              <a:avLst/>
              <a:gdLst/>
              <a:ahLst/>
              <a:cxnLst>
                <a:cxn ang="0">
                  <a:pos x="460" y="66"/>
                </a:cxn>
                <a:cxn ang="0">
                  <a:pos x="759" y="0"/>
                </a:cxn>
                <a:cxn ang="0">
                  <a:pos x="496" y="36"/>
                </a:cxn>
                <a:cxn ang="0">
                  <a:pos x="138" y="48"/>
                </a:cxn>
                <a:cxn ang="0">
                  <a:pos x="0" y="78"/>
                </a:cxn>
                <a:cxn ang="0">
                  <a:pos x="0" y="107"/>
                </a:cxn>
                <a:cxn ang="0">
                  <a:pos x="96" y="89"/>
                </a:cxn>
                <a:cxn ang="0">
                  <a:pos x="460" y="66"/>
                </a:cxn>
                <a:cxn ang="0">
                  <a:pos x="460" y="66"/>
                </a:cxn>
              </a:cxnLst>
              <a:rect l="0" t="0" r="r" b="b"/>
              <a:pathLst>
                <a:path w="759" h="107">
                  <a:moveTo>
                    <a:pt x="460" y="66"/>
                  </a:moveTo>
                  <a:lnTo>
                    <a:pt x="759" y="0"/>
                  </a:lnTo>
                  <a:lnTo>
                    <a:pt x="496" y="36"/>
                  </a:lnTo>
                  <a:lnTo>
                    <a:pt x="138" y="48"/>
                  </a:lnTo>
                  <a:lnTo>
                    <a:pt x="0" y="78"/>
                  </a:lnTo>
                  <a:lnTo>
                    <a:pt x="0" y="107"/>
                  </a:lnTo>
                  <a:lnTo>
                    <a:pt x="96" y="89"/>
                  </a:lnTo>
                  <a:lnTo>
                    <a:pt x="460" y="66"/>
                  </a:lnTo>
                  <a:lnTo>
                    <a:pt x="460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7115" name="Freeform 11"/>
            <p:cNvSpPr>
              <a:spLocks/>
            </p:cNvSpPr>
            <p:nvPr/>
          </p:nvSpPr>
          <p:spPr bwMode="hidden">
            <a:xfrm>
              <a:off x="2314" y="3431"/>
              <a:ext cx="3182" cy="745"/>
            </a:xfrm>
            <a:custGeom>
              <a:avLst/>
              <a:gdLst/>
              <a:ahLst/>
              <a:cxnLst>
                <a:cxn ang="0">
                  <a:pos x="1387" y="239"/>
                </a:cxn>
                <a:cxn ang="0">
                  <a:pos x="1734" y="233"/>
                </a:cxn>
                <a:cxn ang="0">
                  <a:pos x="2087" y="251"/>
                </a:cxn>
                <a:cxn ang="0">
                  <a:pos x="2505" y="233"/>
                </a:cxn>
                <a:cxn ang="0">
                  <a:pos x="3169" y="204"/>
                </a:cxn>
                <a:cxn ang="0">
                  <a:pos x="3115" y="186"/>
                </a:cxn>
                <a:cxn ang="0">
                  <a:pos x="2422" y="221"/>
                </a:cxn>
                <a:cxn ang="0">
                  <a:pos x="2003" y="221"/>
                </a:cxn>
                <a:cxn ang="0">
                  <a:pos x="1459" y="186"/>
                </a:cxn>
                <a:cxn ang="0">
                  <a:pos x="1543" y="168"/>
                </a:cxn>
                <a:cxn ang="0">
                  <a:pos x="2039" y="0"/>
                </a:cxn>
                <a:cxn ang="0">
                  <a:pos x="1961" y="24"/>
                </a:cxn>
                <a:cxn ang="0">
                  <a:pos x="1836" y="66"/>
                </a:cxn>
                <a:cxn ang="0">
                  <a:pos x="1602" y="138"/>
                </a:cxn>
                <a:cxn ang="0">
                  <a:pos x="1339" y="198"/>
                </a:cxn>
                <a:cxn ang="0">
                  <a:pos x="1268" y="251"/>
                </a:cxn>
                <a:cxn ang="0">
                  <a:pos x="765" y="413"/>
                </a:cxn>
                <a:cxn ang="0">
                  <a:pos x="335" y="503"/>
                </a:cxn>
                <a:cxn ang="0">
                  <a:pos x="0" y="617"/>
                </a:cxn>
                <a:cxn ang="0">
                  <a:pos x="299" y="539"/>
                </a:cxn>
                <a:cxn ang="0">
                  <a:pos x="735" y="449"/>
                </a:cxn>
                <a:cxn ang="0">
                  <a:pos x="1178" y="311"/>
                </a:cxn>
                <a:cxn ang="0">
                  <a:pos x="981" y="491"/>
                </a:cxn>
                <a:cxn ang="0">
                  <a:pos x="867" y="743"/>
                </a:cxn>
                <a:cxn ang="0">
                  <a:pos x="861" y="743"/>
                </a:cxn>
                <a:cxn ang="0">
                  <a:pos x="933" y="743"/>
                </a:cxn>
                <a:cxn ang="0">
                  <a:pos x="1022" y="497"/>
                </a:cxn>
                <a:cxn ang="0">
                  <a:pos x="1297" y="281"/>
                </a:cxn>
                <a:cxn ang="0">
                  <a:pos x="1531" y="449"/>
                </a:cxn>
                <a:cxn ang="0">
                  <a:pos x="1770" y="677"/>
                </a:cxn>
                <a:cxn ang="0">
                  <a:pos x="1854" y="743"/>
                </a:cxn>
                <a:cxn ang="0">
                  <a:pos x="1919" y="743"/>
                </a:cxn>
                <a:cxn ang="0">
                  <a:pos x="1692" y="527"/>
                </a:cxn>
                <a:cxn ang="0">
                  <a:pos x="1387" y="239"/>
                </a:cxn>
                <a:cxn ang="0">
                  <a:pos x="1387" y="239"/>
                </a:cxn>
              </a:cxnLst>
              <a:rect l="0" t="0" r="r" b="b"/>
              <a:pathLst>
                <a:path w="3169" h="743">
                  <a:moveTo>
                    <a:pt x="1387" y="239"/>
                  </a:moveTo>
                  <a:lnTo>
                    <a:pt x="1734" y="233"/>
                  </a:lnTo>
                  <a:lnTo>
                    <a:pt x="2087" y="251"/>
                  </a:lnTo>
                  <a:lnTo>
                    <a:pt x="2505" y="233"/>
                  </a:lnTo>
                  <a:lnTo>
                    <a:pt x="3169" y="204"/>
                  </a:lnTo>
                  <a:lnTo>
                    <a:pt x="3115" y="186"/>
                  </a:lnTo>
                  <a:lnTo>
                    <a:pt x="2422" y="221"/>
                  </a:lnTo>
                  <a:lnTo>
                    <a:pt x="2003" y="221"/>
                  </a:lnTo>
                  <a:lnTo>
                    <a:pt x="1459" y="186"/>
                  </a:lnTo>
                  <a:lnTo>
                    <a:pt x="1543" y="168"/>
                  </a:lnTo>
                  <a:lnTo>
                    <a:pt x="2039" y="0"/>
                  </a:lnTo>
                  <a:lnTo>
                    <a:pt x="1961" y="24"/>
                  </a:lnTo>
                  <a:lnTo>
                    <a:pt x="1836" y="66"/>
                  </a:lnTo>
                  <a:lnTo>
                    <a:pt x="1602" y="138"/>
                  </a:lnTo>
                  <a:lnTo>
                    <a:pt x="1339" y="198"/>
                  </a:lnTo>
                  <a:lnTo>
                    <a:pt x="1268" y="251"/>
                  </a:lnTo>
                  <a:lnTo>
                    <a:pt x="765" y="413"/>
                  </a:lnTo>
                  <a:lnTo>
                    <a:pt x="335" y="503"/>
                  </a:lnTo>
                  <a:lnTo>
                    <a:pt x="0" y="617"/>
                  </a:lnTo>
                  <a:lnTo>
                    <a:pt x="299" y="539"/>
                  </a:lnTo>
                  <a:lnTo>
                    <a:pt x="735" y="449"/>
                  </a:lnTo>
                  <a:lnTo>
                    <a:pt x="1178" y="311"/>
                  </a:lnTo>
                  <a:lnTo>
                    <a:pt x="981" y="491"/>
                  </a:lnTo>
                  <a:lnTo>
                    <a:pt x="867" y="743"/>
                  </a:lnTo>
                  <a:lnTo>
                    <a:pt x="861" y="743"/>
                  </a:lnTo>
                  <a:lnTo>
                    <a:pt x="933" y="743"/>
                  </a:lnTo>
                  <a:lnTo>
                    <a:pt x="1022" y="497"/>
                  </a:lnTo>
                  <a:lnTo>
                    <a:pt x="1297" y="281"/>
                  </a:lnTo>
                  <a:lnTo>
                    <a:pt x="1531" y="449"/>
                  </a:lnTo>
                  <a:lnTo>
                    <a:pt x="1770" y="677"/>
                  </a:lnTo>
                  <a:lnTo>
                    <a:pt x="1854" y="743"/>
                  </a:lnTo>
                  <a:lnTo>
                    <a:pt x="1919" y="743"/>
                  </a:lnTo>
                  <a:lnTo>
                    <a:pt x="1692" y="527"/>
                  </a:lnTo>
                  <a:lnTo>
                    <a:pt x="1387" y="239"/>
                  </a:lnTo>
                  <a:lnTo>
                    <a:pt x="1387" y="239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7116" name="Rectangle 12"/>
            <p:cNvSpPr>
              <a:spLocks noChangeArrowheads="1"/>
            </p:cNvSpPr>
            <p:nvPr/>
          </p:nvSpPr>
          <p:spPr bwMode="hidden">
            <a:xfrm>
              <a:off x="192" y="127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7117" name="Rectangle 13"/>
            <p:cNvSpPr>
              <a:spLocks noChangeArrowheads="1"/>
            </p:cNvSpPr>
            <p:nvPr/>
          </p:nvSpPr>
          <p:spPr bwMode="hidden">
            <a:xfrm>
              <a:off x="204" y="131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7118" name="Freeform 14"/>
            <p:cNvSpPr>
              <a:spLocks/>
            </p:cNvSpPr>
            <p:nvPr/>
          </p:nvSpPr>
          <p:spPr bwMode="hidden">
            <a:xfrm>
              <a:off x="0" y="4032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7119" name="Freeform 15"/>
            <p:cNvSpPr>
              <a:spLocks/>
            </p:cNvSpPr>
            <p:nvPr/>
          </p:nvSpPr>
          <p:spPr bwMode="hidden">
            <a:xfrm>
              <a:off x="0" y="4032"/>
              <a:ext cx="5760" cy="336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7120" name="Freeform 16"/>
            <p:cNvSpPr>
              <a:spLocks/>
            </p:cNvSpPr>
            <p:nvPr/>
          </p:nvSpPr>
          <p:spPr bwMode="hidden">
            <a:xfrm>
              <a:off x="0" y="0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56078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7121" name="Freeform 17"/>
            <p:cNvSpPr>
              <a:spLocks/>
            </p:cNvSpPr>
            <p:nvPr/>
          </p:nvSpPr>
          <p:spPr bwMode="hidden">
            <a:xfrm>
              <a:off x="509" y="229"/>
              <a:ext cx="3188" cy="2024"/>
            </a:xfrm>
            <a:custGeom>
              <a:avLst/>
              <a:gdLst/>
              <a:ahLst/>
              <a:cxnLst>
                <a:cxn ang="0">
                  <a:pos x="871" y="1423"/>
                </a:cxn>
                <a:cxn ang="0">
                  <a:pos x="907" y="1393"/>
                </a:cxn>
                <a:cxn ang="0">
                  <a:pos x="991" y="1320"/>
                </a:cxn>
                <a:cxn ang="0">
                  <a:pos x="1033" y="1297"/>
                </a:cxn>
                <a:cxn ang="0">
                  <a:pos x="1086" y="1249"/>
                </a:cxn>
                <a:cxn ang="0">
                  <a:pos x="1123" y="1219"/>
                </a:cxn>
                <a:cxn ang="0">
                  <a:pos x="1057" y="1153"/>
                </a:cxn>
                <a:cxn ang="0">
                  <a:pos x="877" y="1021"/>
                </a:cxn>
                <a:cxn ang="0">
                  <a:pos x="655" y="907"/>
                </a:cxn>
                <a:cxn ang="0">
                  <a:pos x="655" y="846"/>
                </a:cxn>
                <a:cxn ang="0">
                  <a:pos x="643" y="708"/>
                </a:cxn>
                <a:cxn ang="0">
                  <a:pos x="552" y="642"/>
                </a:cxn>
                <a:cxn ang="0">
                  <a:pos x="510" y="570"/>
                </a:cxn>
                <a:cxn ang="0">
                  <a:pos x="637" y="564"/>
                </a:cxn>
                <a:cxn ang="0">
                  <a:pos x="763" y="570"/>
                </a:cxn>
                <a:cxn ang="0">
                  <a:pos x="1091" y="850"/>
                </a:cxn>
                <a:cxn ang="0">
                  <a:pos x="1009" y="566"/>
                </a:cxn>
                <a:cxn ang="0">
                  <a:pos x="1054" y="265"/>
                </a:cxn>
                <a:cxn ang="0">
                  <a:pos x="1249" y="0"/>
                </a:cxn>
                <a:cxn ang="0">
                  <a:pos x="1466" y="292"/>
                </a:cxn>
                <a:cxn ang="0">
                  <a:pos x="1475" y="548"/>
                </a:cxn>
                <a:cxn ang="0">
                  <a:pos x="1567" y="630"/>
                </a:cxn>
                <a:cxn ang="0">
                  <a:pos x="1795" y="365"/>
                </a:cxn>
                <a:cxn ang="0">
                  <a:pos x="2245" y="150"/>
                </a:cxn>
                <a:cxn ang="0">
                  <a:pos x="2618" y="180"/>
                </a:cxn>
                <a:cxn ang="0">
                  <a:pos x="3050" y="150"/>
                </a:cxn>
                <a:cxn ang="0">
                  <a:pos x="3140" y="210"/>
                </a:cxn>
                <a:cxn ang="0">
                  <a:pos x="2990" y="210"/>
                </a:cxn>
                <a:cxn ang="0">
                  <a:pos x="2834" y="377"/>
                </a:cxn>
                <a:cxn ang="0">
                  <a:pos x="2702" y="648"/>
                </a:cxn>
                <a:cxn ang="0">
                  <a:pos x="2582" y="828"/>
                </a:cxn>
                <a:cxn ang="0">
                  <a:pos x="2234" y="1009"/>
                </a:cxn>
                <a:cxn ang="0">
                  <a:pos x="1963" y="1075"/>
                </a:cxn>
                <a:cxn ang="0">
                  <a:pos x="2257" y="1111"/>
                </a:cxn>
                <a:cxn ang="0">
                  <a:pos x="2600" y="1207"/>
                </a:cxn>
                <a:cxn ang="0">
                  <a:pos x="2894" y="1441"/>
                </a:cxn>
                <a:cxn ang="0">
                  <a:pos x="3122" y="1555"/>
                </a:cxn>
                <a:cxn ang="0">
                  <a:pos x="3032" y="1585"/>
                </a:cxn>
                <a:cxn ang="0">
                  <a:pos x="3008" y="1591"/>
                </a:cxn>
                <a:cxn ang="0">
                  <a:pos x="2960" y="1597"/>
                </a:cxn>
                <a:cxn ang="0">
                  <a:pos x="2882" y="1609"/>
                </a:cxn>
                <a:cxn ang="0">
                  <a:pos x="2846" y="1609"/>
                </a:cxn>
                <a:cxn ang="0">
                  <a:pos x="2774" y="1615"/>
                </a:cxn>
                <a:cxn ang="0">
                  <a:pos x="2726" y="1621"/>
                </a:cxn>
                <a:cxn ang="0">
                  <a:pos x="2708" y="1621"/>
                </a:cxn>
                <a:cxn ang="0">
                  <a:pos x="2594" y="1657"/>
                </a:cxn>
                <a:cxn ang="0">
                  <a:pos x="2533" y="1663"/>
                </a:cxn>
                <a:cxn ang="0">
                  <a:pos x="2444" y="1675"/>
                </a:cxn>
                <a:cxn ang="0">
                  <a:pos x="2378" y="1687"/>
                </a:cxn>
                <a:cxn ang="0">
                  <a:pos x="2360" y="1705"/>
                </a:cxn>
                <a:cxn ang="0">
                  <a:pos x="2305" y="1687"/>
                </a:cxn>
                <a:cxn ang="0">
                  <a:pos x="2263" y="1663"/>
                </a:cxn>
                <a:cxn ang="0">
                  <a:pos x="2017" y="1585"/>
                </a:cxn>
                <a:cxn ang="0">
                  <a:pos x="1711" y="1453"/>
                </a:cxn>
                <a:cxn ang="0">
                  <a:pos x="1880" y="1844"/>
                </a:cxn>
                <a:cxn ang="0">
                  <a:pos x="1771" y="1922"/>
                </a:cxn>
                <a:cxn ang="0">
                  <a:pos x="1531" y="1753"/>
                </a:cxn>
                <a:cxn ang="0">
                  <a:pos x="1411" y="1477"/>
                </a:cxn>
                <a:cxn ang="0">
                  <a:pos x="1219" y="1291"/>
                </a:cxn>
                <a:cxn ang="0">
                  <a:pos x="127" y="2006"/>
                </a:cxn>
                <a:cxn ang="0">
                  <a:pos x="865" y="1429"/>
                </a:cxn>
              </a:cxnLst>
              <a:rect l="0" t="0" r="r" b="b"/>
              <a:pathLst>
                <a:path w="3188" h="2024">
                  <a:moveTo>
                    <a:pt x="865" y="1429"/>
                  </a:moveTo>
                  <a:lnTo>
                    <a:pt x="871" y="1423"/>
                  </a:lnTo>
                  <a:lnTo>
                    <a:pt x="889" y="1411"/>
                  </a:lnTo>
                  <a:lnTo>
                    <a:pt x="907" y="1393"/>
                  </a:lnTo>
                  <a:lnTo>
                    <a:pt x="937" y="1369"/>
                  </a:lnTo>
                  <a:lnTo>
                    <a:pt x="991" y="1320"/>
                  </a:lnTo>
                  <a:lnTo>
                    <a:pt x="1015" y="1309"/>
                  </a:lnTo>
                  <a:lnTo>
                    <a:pt x="1033" y="1297"/>
                  </a:lnTo>
                  <a:lnTo>
                    <a:pt x="1057" y="1279"/>
                  </a:lnTo>
                  <a:lnTo>
                    <a:pt x="1086" y="1249"/>
                  </a:lnTo>
                  <a:lnTo>
                    <a:pt x="1111" y="1225"/>
                  </a:lnTo>
                  <a:lnTo>
                    <a:pt x="1123" y="1219"/>
                  </a:lnTo>
                  <a:lnTo>
                    <a:pt x="1123" y="1213"/>
                  </a:lnTo>
                  <a:lnTo>
                    <a:pt x="1057" y="1153"/>
                  </a:lnTo>
                  <a:lnTo>
                    <a:pt x="979" y="1051"/>
                  </a:lnTo>
                  <a:lnTo>
                    <a:pt x="877" y="1021"/>
                  </a:lnTo>
                  <a:lnTo>
                    <a:pt x="685" y="931"/>
                  </a:lnTo>
                  <a:lnTo>
                    <a:pt x="655" y="907"/>
                  </a:lnTo>
                  <a:lnTo>
                    <a:pt x="721" y="876"/>
                  </a:lnTo>
                  <a:lnTo>
                    <a:pt x="655" y="846"/>
                  </a:lnTo>
                  <a:lnTo>
                    <a:pt x="612" y="774"/>
                  </a:lnTo>
                  <a:lnTo>
                    <a:pt x="643" y="708"/>
                  </a:lnTo>
                  <a:lnTo>
                    <a:pt x="600" y="660"/>
                  </a:lnTo>
                  <a:lnTo>
                    <a:pt x="552" y="642"/>
                  </a:lnTo>
                  <a:lnTo>
                    <a:pt x="528" y="594"/>
                  </a:lnTo>
                  <a:lnTo>
                    <a:pt x="510" y="570"/>
                  </a:lnTo>
                  <a:lnTo>
                    <a:pt x="552" y="552"/>
                  </a:lnTo>
                  <a:lnTo>
                    <a:pt x="637" y="564"/>
                  </a:lnTo>
                  <a:lnTo>
                    <a:pt x="721" y="576"/>
                  </a:lnTo>
                  <a:lnTo>
                    <a:pt x="763" y="570"/>
                  </a:lnTo>
                  <a:lnTo>
                    <a:pt x="931" y="696"/>
                  </a:lnTo>
                  <a:lnTo>
                    <a:pt x="1091" y="850"/>
                  </a:lnTo>
                  <a:lnTo>
                    <a:pt x="1073" y="685"/>
                  </a:lnTo>
                  <a:lnTo>
                    <a:pt x="1009" y="566"/>
                  </a:lnTo>
                  <a:lnTo>
                    <a:pt x="945" y="393"/>
                  </a:lnTo>
                  <a:lnTo>
                    <a:pt x="1054" y="265"/>
                  </a:lnTo>
                  <a:lnTo>
                    <a:pt x="1137" y="45"/>
                  </a:lnTo>
                  <a:lnTo>
                    <a:pt x="1249" y="0"/>
                  </a:lnTo>
                  <a:lnTo>
                    <a:pt x="1338" y="137"/>
                  </a:lnTo>
                  <a:lnTo>
                    <a:pt x="1466" y="292"/>
                  </a:lnTo>
                  <a:lnTo>
                    <a:pt x="1502" y="411"/>
                  </a:lnTo>
                  <a:lnTo>
                    <a:pt x="1475" y="548"/>
                  </a:lnTo>
                  <a:lnTo>
                    <a:pt x="1347" y="768"/>
                  </a:lnTo>
                  <a:lnTo>
                    <a:pt x="1567" y="630"/>
                  </a:lnTo>
                  <a:lnTo>
                    <a:pt x="1687" y="462"/>
                  </a:lnTo>
                  <a:lnTo>
                    <a:pt x="1795" y="365"/>
                  </a:lnTo>
                  <a:lnTo>
                    <a:pt x="1940" y="239"/>
                  </a:lnTo>
                  <a:lnTo>
                    <a:pt x="2245" y="150"/>
                  </a:lnTo>
                  <a:lnTo>
                    <a:pt x="2498" y="138"/>
                  </a:lnTo>
                  <a:lnTo>
                    <a:pt x="2618" y="180"/>
                  </a:lnTo>
                  <a:lnTo>
                    <a:pt x="2815" y="138"/>
                  </a:lnTo>
                  <a:lnTo>
                    <a:pt x="3050" y="150"/>
                  </a:lnTo>
                  <a:lnTo>
                    <a:pt x="3176" y="168"/>
                  </a:lnTo>
                  <a:lnTo>
                    <a:pt x="3140" y="210"/>
                  </a:lnTo>
                  <a:lnTo>
                    <a:pt x="3116" y="192"/>
                  </a:lnTo>
                  <a:lnTo>
                    <a:pt x="2990" y="210"/>
                  </a:lnTo>
                  <a:lnTo>
                    <a:pt x="2906" y="263"/>
                  </a:lnTo>
                  <a:lnTo>
                    <a:pt x="2834" y="377"/>
                  </a:lnTo>
                  <a:lnTo>
                    <a:pt x="2768" y="534"/>
                  </a:lnTo>
                  <a:lnTo>
                    <a:pt x="2702" y="648"/>
                  </a:lnTo>
                  <a:lnTo>
                    <a:pt x="2738" y="726"/>
                  </a:lnTo>
                  <a:lnTo>
                    <a:pt x="2582" y="828"/>
                  </a:lnTo>
                  <a:lnTo>
                    <a:pt x="2444" y="913"/>
                  </a:lnTo>
                  <a:lnTo>
                    <a:pt x="2234" y="1009"/>
                  </a:lnTo>
                  <a:lnTo>
                    <a:pt x="2096" y="1063"/>
                  </a:lnTo>
                  <a:lnTo>
                    <a:pt x="1963" y="1075"/>
                  </a:lnTo>
                  <a:lnTo>
                    <a:pt x="2035" y="1117"/>
                  </a:lnTo>
                  <a:lnTo>
                    <a:pt x="2257" y="1111"/>
                  </a:lnTo>
                  <a:lnTo>
                    <a:pt x="2545" y="1135"/>
                  </a:lnTo>
                  <a:lnTo>
                    <a:pt x="2600" y="1207"/>
                  </a:lnTo>
                  <a:lnTo>
                    <a:pt x="2726" y="1303"/>
                  </a:lnTo>
                  <a:lnTo>
                    <a:pt x="2894" y="1441"/>
                  </a:lnTo>
                  <a:lnTo>
                    <a:pt x="2984" y="1471"/>
                  </a:lnTo>
                  <a:lnTo>
                    <a:pt x="3122" y="1555"/>
                  </a:lnTo>
                  <a:lnTo>
                    <a:pt x="3188" y="1543"/>
                  </a:lnTo>
                  <a:lnTo>
                    <a:pt x="3032" y="1585"/>
                  </a:lnTo>
                  <a:lnTo>
                    <a:pt x="3026" y="1585"/>
                  </a:lnTo>
                  <a:lnTo>
                    <a:pt x="3008" y="1591"/>
                  </a:lnTo>
                  <a:lnTo>
                    <a:pt x="2984" y="1591"/>
                  </a:lnTo>
                  <a:lnTo>
                    <a:pt x="2960" y="1597"/>
                  </a:lnTo>
                  <a:lnTo>
                    <a:pt x="2906" y="1603"/>
                  </a:lnTo>
                  <a:lnTo>
                    <a:pt x="2882" y="1609"/>
                  </a:lnTo>
                  <a:lnTo>
                    <a:pt x="2864" y="1609"/>
                  </a:lnTo>
                  <a:lnTo>
                    <a:pt x="2846" y="1609"/>
                  </a:lnTo>
                  <a:lnTo>
                    <a:pt x="2828" y="1609"/>
                  </a:lnTo>
                  <a:lnTo>
                    <a:pt x="2774" y="1615"/>
                  </a:lnTo>
                  <a:lnTo>
                    <a:pt x="2750" y="1615"/>
                  </a:lnTo>
                  <a:lnTo>
                    <a:pt x="2726" y="1621"/>
                  </a:lnTo>
                  <a:lnTo>
                    <a:pt x="2714" y="1621"/>
                  </a:lnTo>
                  <a:lnTo>
                    <a:pt x="2708" y="1621"/>
                  </a:lnTo>
                  <a:lnTo>
                    <a:pt x="2606" y="1657"/>
                  </a:lnTo>
                  <a:lnTo>
                    <a:pt x="2594" y="1657"/>
                  </a:lnTo>
                  <a:lnTo>
                    <a:pt x="2569" y="1657"/>
                  </a:lnTo>
                  <a:lnTo>
                    <a:pt x="2533" y="1663"/>
                  </a:lnTo>
                  <a:lnTo>
                    <a:pt x="2486" y="1669"/>
                  </a:lnTo>
                  <a:lnTo>
                    <a:pt x="2444" y="1675"/>
                  </a:lnTo>
                  <a:lnTo>
                    <a:pt x="2408" y="1681"/>
                  </a:lnTo>
                  <a:lnTo>
                    <a:pt x="2378" y="1687"/>
                  </a:lnTo>
                  <a:lnTo>
                    <a:pt x="2366" y="1699"/>
                  </a:lnTo>
                  <a:lnTo>
                    <a:pt x="2360" y="1705"/>
                  </a:lnTo>
                  <a:lnTo>
                    <a:pt x="2342" y="1705"/>
                  </a:lnTo>
                  <a:lnTo>
                    <a:pt x="2305" y="1687"/>
                  </a:lnTo>
                  <a:lnTo>
                    <a:pt x="2275" y="1669"/>
                  </a:lnTo>
                  <a:lnTo>
                    <a:pt x="2263" y="1663"/>
                  </a:lnTo>
                  <a:lnTo>
                    <a:pt x="2257" y="1657"/>
                  </a:lnTo>
                  <a:lnTo>
                    <a:pt x="2017" y="1585"/>
                  </a:lnTo>
                  <a:lnTo>
                    <a:pt x="1844" y="1489"/>
                  </a:lnTo>
                  <a:lnTo>
                    <a:pt x="1711" y="1453"/>
                  </a:lnTo>
                  <a:lnTo>
                    <a:pt x="1856" y="1693"/>
                  </a:lnTo>
                  <a:lnTo>
                    <a:pt x="1880" y="1844"/>
                  </a:lnTo>
                  <a:lnTo>
                    <a:pt x="1856" y="1994"/>
                  </a:lnTo>
                  <a:lnTo>
                    <a:pt x="1771" y="1922"/>
                  </a:lnTo>
                  <a:lnTo>
                    <a:pt x="1616" y="1795"/>
                  </a:lnTo>
                  <a:lnTo>
                    <a:pt x="1531" y="1753"/>
                  </a:lnTo>
                  <a:lnTo>
                    <a:pt x="1483" y="1633"/>
                  </a:lnTo>
                  <a:lnTo>
                    <a:pt x="1411" y="1477"/>
                  </a:lnTo>
                  <a:lnTo>
                    <a:pt x="1358" y="1381"/>
                  </a:lnTo>
                  <a:lnTo>
                    <a:pt x="1219" y="1291"/>
                  </a:lnTo>
                  <a:lnTo>
                    <a:pt x="1147" y="1279"/>
                  </a:lnTo>
                  <a:lnTo>
                    <a:pt x="127" y="2006"/>
                  </a:lnTo>
                  <a:lnTo>
                    <a:pt x="0" y="2024"/>
                  </a:lnTo>
                  <a:lnTo>
                    <a:pt x="865" y="1429"/>
                  </a:lnTo>
                  <a:lnTo>
                    <a:pt x="865" y="142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7122" name="Freeform 18"/>
            <p:cNvSpPr>
              <a:spLocks/>
            </p:cNvSpPr>
            <p:nvPr/>
          </p:nvSpPr>
          <p:spPr bwMode="hidden">
            <a:xfrm>
              <a:off x="1344" y="293"/>
              <a:ext cx="2144" cy="1787"/>
            </a:xfrm>
            <a:custGeom>
              <a:avLst/>
              <a:gdLst/>
              <a:ahLst/>
              <a:cxnLst>
                <a:cxn ang="0">
                  <a:pos x="318" y="1078"/>
                </a:cxn>
                <a:cxn ang="0">
                  <a:pos x="217" y="928"/>
                </a:cxn>
                <a:cxn ang="0">
                  <a:pos x="102" y="808"/>
                </a:cxn>
                <a:cxn ang="0">
                  <a:pos x="36" y="742"/>
                </a:cxn>
                <a:cxn ang="0">
                  <a:pos x="0" y="700"/>
                </a:cxn>
                <a:cxn ang="0">
                  <a:pos x="270" y="958"/>
                </a:cxn>
                <a:cxn ang="0">
                  <a:pos x="294" y="1006"/>
                </a:cxn>
                <a:cxn ang="0">
                  <a:pos x="367" y="670"/>
                </a:cxn>
                <a:cxn ang="0">
                  <a:pos x="379" y="411"/>
                </a:cxn>
                <a:cxn ang="0">
                  <a:pos x="347" y="118"/>
                </a:cxn>
                <a:cxn ang="0">
                  <a:pos x="393" y="0"/>
                </a:cxn>
                <a:cxn ang="0">
                  <a:pos x="397" y="357"/>
                </a:cxn>
                <a:cxn ang="0">
                  <a:pos x="421" y="609"/>
                </a:cxn>
                <a:cxn ang="0">
                  <a:pos x="385" y="826"/>
                </a:cxn>
                <a:cxn ang="0">
                  <a:pos x="385" y="1036"/>
                </a:cxn>
                <a:cxn ang="0">
                  <a:pos x="877" y="784"/>
                </a:cxn>
                <a:cxn ang="0">
                  <a:pos x="1309" y="555"/>
                </a:cxn>
                <a:cxn ang="0">
                  <a:pos x="1802" y="249"/>
                </a:cxn>
                <a:cxn ang="0">
                  <a:pos x="2096" y="69"/>
                </a:cxn>
                <a:cxn ang="0">
                  <a:pos x="1814" y="279"/>
                </a:cxn>
                <a:cxn ang="0">
                  <a:pos x="1453" y="501"/>
                </a:cxn>
                <a:cxn ang="0">
                  <a:pos x="1123" y="700"/>
                </a:cxn>
                <a:cxn ang="0">
                  <a:pos x="739" y="898"/>
                </a:cxn>
                <a:cxn ang="0">
                  <a:pos x="463" y="1084"/>
                </a:cxn>
                <a:cxn ang="0">
                  <a:pos x="817" y="1193"/>
                </a:cxn>
                <a:cxn ang="0">
                  <a:pos x="1285" y="1187"/>
                </a:cxn>
                <a:cxn ang="0">
                  <a:pos x="1916" y="1396"/>
                </a:cxn>
                <a:cxn ang="0">
                  <a:pos x="2144" y="1420"/>
                </a:cxn>
                <a:cxn ang="0">
                  <a:pos x="1814" y="1408"/>
                </a:cxn>
                <a:cxn ang="0">
                  <a:pos x="1435" y="1288"/>
                </a:cxn>
                <a:cxn ang="0">
                  <a:pos x="1219" y="1229"/>
                </a:cxn>
                <a:cxn ang="0">
                  <a:pos x="799" y="1223"/>
                </a:cxn>
                <a:cxn ang="0">
                  <a:pos x="505" y="1145"/>
                </a:cxn>
                <a:cxn ang="0">
                  <a:pos x="733" y="1378"/>
                </a:cxn>
                <a:cxn ang="0">
                  <a:pos x="877" y="1619"/>
                </a:cxn>
                <a:cxn ang="0">
                  <a:pos x="1009" y="1787"/>
                </a:cxn>
                <a:cxn ang="0">
                  <a:pos x="817" y="1607"/>
                </a:cxn>
                <a:cxn ang="0">
                  <a:pos x="673" y="1372"/>
                </a:cxn>
                <a:cxn ang="0">
                  <a:pos x="415" y="1109"/>
                </a:cxn>
                <a:cxn ang="0">
                  <a:pos x="318" y="1078"/>
                </a:cxn>
                <a:cxn ang="0">
                  <a:pos x="318" y="1078"/>
                </a:cxn>
              </a:cxnLst>
              <a:rect l="0" t="0" r="r" b="b"/>
              <a:pathLst>
                <a:path w="2144" h="1787">
                  <a:moveTo>
                    <a:pt x="318" y="1078"/>
                  </a:moveTo>
                  <a:lnTo>
                    <a:pt x="217" y="928"/>
                  </a:lnTo>
                  <a:lnTo>
                    <a:pt x="102" y="808"/>
                  </a:lnTo>
                  <a:lnTo>
                    <a:pt x="36" y="742"/>
                  </a:lnTo>
                  <a:lnTo>
                    <a:pt x="0" y="700"/>
                  </a:lnTo>
                  <a:lnTo>
                    <a:pt x="270" y="958"/>
                  </a:lnTo>
                  <a:lnTo>
                    <a:pt x="294" y="1006"/>
                  </a:lnTo>
                  <a:lnTo>
                    <a:pt x="367" y="670"/>
                  </a:lnTo>
                  <a:lnTo>
                    <a:pt x="379" y="411"/>
                  </a:lnTo>
                  <a:lnTo>
                    <a:pt x="347" y="118"/>
                  </a:lnTo>
                  <a:lnTo>
                    <a:pt x="393" y="0"/>
                  </a:lnTo>
                  <a:lnTo>
                    <a:pt x="397" y="357"/>
                  </a:lnTo>
                  <a:lnTo>
                    <a:pt x="421" y="609"/>
                  </a:lnTo>
                  <a:lnTo>
                    <a:pt x="385" y="826"/>
                  </a:lnTo>
                  <a:lnTo>
                    <a:pt x="385" y="1036"/>
                  </a:lnTo>
                  <a:lnTo>
                    <a:pt x="877" y="784"/>
                  </a:lnTo>
                  <a:lnTo>
                    <a:pt x="1309" y="555"/>
                  </a:lnTo>
                  <a:lnTo>
                    <a:pt x="1802" y="249"/>
                  </a:lnTo>
                  <a:lnTo>
                    <a:pt x="2096" y="69"/>
                  </a:lnTo>
                  <a:lnTo>
                    <a:pt x="1814" y="279"/>
                  </a:lnTo>
                  <a:lnTo>
                    <a:pt x="1453" y="501"/>
                  </a:lnTo>
                  <a:lnTo>
                    <a:pt x="1123" y="700"/>
                  </a:lnTo>
                  <a:lnTo>
                    <a:pt x="739" y="898"/>
                  </a:lnTo>
                  <a:lnTo>
                    <a:pt x="463" y="1084"/>
                  </a:lnTo>
                  <a:lnTo>
                    <a:pt x="817" y="1193"/>
                  </a:lnTo>
                  <a:lnTo>
                    <a:pt x="1285" y="1187"/>
                  </a:lnTo>
                  <a:lnTo>
                    <a:pt x="1916" y="1396"/>
                  </a:lnTo>
                  <a:lnTo>
                    <a:pt x="2144" y="1420"/>
                  </a:lnTo>
                  <a:lnTo>
                    <a:pt x="1814" y="1408"/>
                  </a:lnTo>
                  <a:lnTo>
                    <a:pt x="1435" y="1288"/>
                  </a:lnTo>
                  <a:lnTo>
                    <a:pt x="1219" y="1229"/>
                  </a:lnTo>
                  <a:lnTo>
                    <a:pt x="799" y="1223"/>
                  </a:lnTo>
                  <a:lnTo>
                    <a:pt x="505" y="1145"/>
                  </a:lnTo>
                  <a:lnTo>
                    <a:pt x="733" y="1378"/>
                  </a:lnTo>
                  <a:lnTo>
                    <a:pt x="877" y="1619"/>
                  </a:lnTo>
                  <a:lnTo>
                    <a:pt x="1009" y="1787"/>
                  </a:lnTo>
                  <a:lnTo>
                    <a:pt x="817" y="1607"/>
                  </a:lnTo>
                  <a:lnTo>
                    <a:pt x="673" y="1372"/>
                  </a:lnTo>
                  <a:lnTo>
                    <a:pt x="415" y="1109"/>
                  </a:lnTo>
                  <a:lnTo>
                    <a:pt x="318" y="1078"/>
                  </a:lnTo>
                  <a:lnTo>
                    <a:pt x="318" y="1078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7123" name="Freeform 19"/>
            <p:cNvSpPr>
              <a:spLocks/>
            </p:cNvSpPr>
            <p:nvPr/>
          </p:nvSpPr>
          <p:spPr bwMode="hidden">
            <a:xfrm>
              <a:off x="2932" y="1728"/>
              <a:ext cx="2828" cy="2366"/>
            </a:xfrm>
            <a:custGeom>
              <a:avLst/>
              <a:gdLst/>
              <a:ahLst/>
              <a:cxnLst>
                <a:cxn ang="0">
                  <a:pos x="1814" y="606"/>
                </a:cxn>
                <a:cxn ang="0">
                  <a:pos x="1615" y="252"/>
                </a:cxn>
                <a:cxn ang="0">
                  <a:pos x="1345" y="132"/>
                </a:cxn>
                <a:cxn ang="0">
                  <a:pos x="1381" y="492"/>
                </a:cxn>
                <a:cxn ang="0">
                  <a:pos x="955" y="221"/>
                </a:cxn>
                <a:cxn ang="0">
                  <a:pos x="877" y="161"/>
                </a:cxn>
                <a:cxn ang="0">
                  <a:pos x="841" y="167"/>
                </a:cxn>
                <a:cxn ang="0">
                  <a:pos x="720" y="161"/>
                </a:cxn>
                <a:cxn ang="0">
                  <a:pos x="613" y="144"/>
                </a:cxn>
                <a:cxn ang="0">
                  <a:pos x="492" y="161"/>
                </a:cxn>
                <a:cxn ang="0">
                  <a:pos x="432" y="150"/>
                </a:cxn>
                <a:cxn ang="0">
                  <a:pos x="342" y="138"/>
                </a:cxn>
                <a:cxn ang="0">
                  <a:pos x="246" y="126"/>
                </a:cxn>
                <a:cxn ang="0">
                  <a:pos x="174" y="114"/>
                </a:cxn>
                <a:cxn ang="0">
                  <a:pos x="216" y="240"/>
                </a:cxn>
                <a:cxn ang="0">
                  <a:pos x="607" y="588"/>
                </a:cxn>
                <a:cxn ang="0">
                  <a:pos x="1177" y="817"/>
                </a:cxn>
                <a:cxn ang="0">
                  <a:pos x="972" y="871"/>
                </a:cxn>
                <a:cxn ang="0">
                  <a:pos x="492" y="1111"/>
                </a:cxn>
                <a:cxn ang="0">
                  <a:pos x="276" y="1441"/>
                </a:cxn>
                <a:cxn ang="0">
                  <a:pos x="42" y="1441"/>
                </a:cxn>
                <a:cxn ang="0">
                  <a:pos x="367" y="1585"/>
                </a:cxn>
                <a:cxn ang="0">
                  <a:pos x="949" y="1712"/>
                </a:cxn>
                <a:cxn ang="0">
                  <a:pos x="1519" y="1537"/>
                </a:cxn>
                <a:cxn ang="0">
                  <a:pos x="1735" y="1513"/>
                </a:cxn>
                <a:cxn ang="0">
                  <a:pos x="1723" y="1802"/>
                </a:cxn>
                <a:cxn ang="0">
                  <a:pos x="2042" y="2229"/>
                </a:cxn>
                <a:cxn ang="0">
                  <a:pos x="2191" y="2133"/>
                </a:cxn>
                <a:cxn ang="0">
                  <a:pos x="2270" y="1970"/>
                </a:cxn>
                <a:cxn ang="0">
                  <a:pos x="2233" y="1573"/>
                </a:cxn>
                <a:cxn ang="0">
                  <a:pos x="2294" y="1483"/>
                </a:cxn>
                <a:cxn ang="0">
                  <a:pos x="2588" y="1688"/>
                </a:cxn>
                <a:cxn ang="0">
                  <a:pos x="2695" y="1682"/>
                </a:cxn>
                <a:cxn ang="0">
                  <a:pos x="2588" y="1543"/>
                </a:cxn>
                <a:cxn ang="0">
                  <a:pos x="2510" y="1357"/>
                </a:cxn>
                <a:cxn ang="0">
                  <a:pos x="2354" y="1184"/>
                </a:cxn>
                <a:cxn ang="0">
                  <a:pos x="2102" y="931"/>
                </a:cxn>
                <a:cxn ang="0">
                  <a:pos x="2137" y="907"/>
                </a:cxn>
                <a:cxn ang="0">
                  <a:pos x="2215" y="871"/>
                </a:cxn>
                <a:cxn ang="0">
                  <a:pos x="2324" y="817"/>
                </a:cxn>
                <a:cxn ang="0">
                  <a:pos x="2372" y="787"/>
                </a:cxn>
                <a:cxn ang="0">
                  <a:pos x="2078" y="865"/>
                </a:cxn>
              </a:cxnLst>
              <a:rect l="0" t="0" r="r" b="b"/>
              <a:pathLst>
                <a:path w="2828" h="2366">
                  <a:moveTo>
                    <a:pt x="2006" y="835"/>
                  </a:moveTo>
                  <a:lnTo>
                    <a:pt x="1873" y="715"/>
                  </a:lnTo>
                  <a:lnTo>
                    <a:pt x="1814" y="606"/>
                  </a:lnTo>
                  <a:lnTo>
                    <a:pt x="1747" y="438"/>
                  </a:lnTo>
                  <a:lnTo>
                    <a:pt x="1699" y="312"/>
                  </a:lnTo>
                  <a:lnTo>
                    <a:pt x="1615" y="252"/>
                  </a:lnTo>
                  <a:lnTo>
                    <a:pt x="1453" y="84"/>
                  </a:lnTo>
                  <a:lnTo>
                    <a:pt x="1375" y="0"/>
                  </a:lnTo>
                  <a:lnTo>
                    <a:pt x="1345" y="132"/>
                  </a:lnTo>
                  <a:lnTo>
                    <a:pt x="1369" y="294"/>
                  </a:lnTo>
                  <a:lnTo>
                    <a:pt x="1513" y="558"/>
                  </a:lnTo>
                  <a:lnTo>
                    <a:pt x="1381" y="492"/>
                  </a:lnTo>
                  <a:lnTo>
                    <a:pt x="1201" y="360"/>
                  </a:lnTo>
                  <a:lnTo>
                    <a:pt x="961" y="227"/>
                  </a:lnTo>
                  <a:lnTo>
                    <a:pt x="955" y="221"/>
                  </a:lnTo>
                  <a:lnTo>
                    <a:pt x="949" y="215"/>
                  </a:lnTo>
                  <a:lnTo>
                    <a:pt x="913" y="185"/>
                  </a:lnTo>
                  <a:lnTo>
                    <a:pt x="877" y="161"/>
                  </a:lnTo>
                  <a:lnTo>
                    <a:pt x="859" y="156"/>
                  </a:lnTo>
                  <a:lnTo>
                    <a:pt x="853" y="161"/>
                  </a:lnTo>
                  <a:lnTo>
                    <a:pt x="841" y="167"/>
                  </a:lnTo>
                  <a:lnTo>
                    <a:pt x="810" y="173"/>
                  </a:lnTo>
                  <a:lnTo>
                    <a:pt x="768" y="167"/>
                  </a:lnTo>
                  <a:lnTo>
                    <a:pt x="720" y="161"/>
                  </a:lnTo>
                  <a:lnTo>
                    <a:pt x="678" y="156"/>
                  </a:lnTo>
                  <a:lnTo>
                    <a:pt x="637" y="150"/>
                  </a:lnTo>
                  <a:lnTo>
                    <a:pt x="613" y="144"/>
                  </a:lnTo>
                  <a:lnTo>
                    <a:pt x="601" y="144"/>
                  </a:lnTo>
                  <a:lnTo>
                    <a:pt x="498" y="161"/>
                  </a:lnTo>
                  <a:lnTo>
                    <a:pt x="492" y="161"/>
                  </a:lnTo>
                  <a:lnTo>
                    <a:pt x="480" y="156"/>
                  </a:lnTo>
                  <a:lnTo>
                    <a:pt x="456" y="156"/>
                  </a:lnTo>
                  <a:lnTo>
                    <a:pt x="432" y="150"/>
                  </a:lnTo>
                  <a:lnTo>
                    <a:pt x="379" y="144"/>
                  </a:lnTo>
                  <a:lnTo>
                    <a:pt x="361" y="138"/>
                  </a:lnTo>
                  <a:lnTo>
                    <a:pt x="342" y="138"/>
                  </a:lnTo>
                  <a:lnTo>
                    <a:pt x="324" y="138"/>
                  </a:lnTo>
                  <a:lnTo>
                    <a:pt x="300" y="132"/>
                  </a:lnTo>
                  <a:lnTo>
                    <a:pt x="246" y="126"/>
                  </a:lnTo>
                  <a:lnTo>
                    <a:pt x="216" y="120"/>
                  </a:lnTo>
                  <a:lnTo>
                    <a:pt x="192" y="120"/>
                  </a:lnTo>
                  <a:lnTo>
                    <a:pt x="174" y="114"/>
                  </a:lnTo>
                  <a:lnTo>
                    <a:pt x="168" y="114"/>
                  </a:lnTo>
                  <a:lnTo>
                    <a:pt x="6" y="120"/>
                  </a:lnTo>
                  <a:lnTo>
                    <a:pt x="216" y="240"/>
                  </a:lnTo>
                  <a:lnTo>
                    <a:pt x="306" y="294"/>
                  </a:lnTo>
                  <a:lnTo>
                    <a:pt x="480" y="462"/>
                  </a:lnTo>
                  <a:lnTo>
                    <a:pt x="607" y="588"/>
                  </a:lnTo>
                  <a:lnTo>
                    <a:pt x="655" y="672"/>
                  </a:lnTo>
                  <a:lnTo>
                    <a:pt x="949" y="769"/>
                  </a:lnTo>
                  <a:lnTo>
                    <a:pt x="1177" y="817"/>
                  </a:lnTo>
                  <a:lnTo>
                    <a:pt x="1249" y="871"/>
                  </a:lnTo>
                  <a:lnTo>
                    <a:pt x="1117" y="853"/>
                  </a:lnTo>
                  <a:lnTo>
                    <a:pt x="972" y="871"/>
                  </a:lnTo>
                  <a:lnTo>
                    <a:pt x="756" y="919"/>
                  </a:lnTo>
                  <a:lnTo>
                    <a:pt x="619" y="961"/>
                  </a:lnTo>
                  <a:lnTo>
                    <a:pt x="492" y="1111"/>
                  </a:lnTo>
                  <a:lnTo>
                    <a:pt x="420" y="1214"/>
                  </a:lnTo>
                  <a:lnTo>
                    <a:pt x="348" y="1345"/>
                  </a:lnTo>
                  <a:lnTo>
                    <a:pt x="276" y="1441"/>
                  </a:lnTo>
                  <a:lnTo>
                    <a:pt x="192" y="1471"/>
                  </a:lnTo>
                  <a:lnTo>
                    <a:pt x="66" y="1465"/>
                  </a:lnTo>
                  <a:lnTo>
                    <a:pt x="42" y="1441"/>
                  </a:lnTo>
                  <a:lnTo>
                    <a:pt x="0" y="1471"/>
                  </a:lnTo>
                  <a:lnTo>
                    <a:pt x="126" y="1519"/>
                  </a:lnTo>
                  <a:lnTo>
                    <a:pt x="367" y="1585"/>
                  </a:lnTo>
                  <a:lnTo>
                    <a:pt x="570" y="1591"/>
                  </a:lnTo>
                  <a:lnTo>
                    <a:pt x="690" y="1664"/>
                  </a:lnTo>
                  <a:lnTo>
                    <a:pt x="949" y="1712"/>
                  </a:lnTo>
                  <a:lnTo>
                    <a:pt x="1260" y="1694"/>
                  </a:lnTo>
                  <a:lnTo>
                    <a:pt x="1411" y="1603"/>
                  </a:lnTo>
                  <a:lnTo>
                    <a:pt x="1519" y="1537"/>
                  </a:lnTo>
                  <a:lnTo>
                    <a:pt x="1645" y="1399"/>
                  </a:lnTo>
                  <a:lnTo>
                    <a:pt x="1699" y="1387"/>
                  </a:lnTo>
                  <a:lnTo>
                    <a:pt x="1735" y="1513"/>
                  </a:lnTo>
                  <a:lnTo>
                    <a:pt x="1729" y="1567"/>
                  </a:lnTo>
                  <a:lnTo>
                    <a:pt x="1723" y="1670"/>
                  </a:lnTo>
                  <a:lnTo>
                    <a:pt x="1723" y="1802"/>
                  </a:lnTo>
                  <a:lnTo>
                    <a:pt x="1831" y="1964"/>
                  </a:lnTo>
                  <a:lnTo>
                    <a:pt x="1957" y="2090"/>
                  </a:lnTo>
                  <a:lnTo>
                    <a:pt x="2042" y="2229"/>
                  </a:lnTo>
                  <a:lnTo>
                    <a:pt x="2155" y="2366"/>
                  </a:lnTo>
                  <a:lnTo>
                    <a:pt x="2161" y="2295"/>
                  </a:lnTo>
                  <a:lnTo>
                    <a:pt x="2191" y="2133"/>
                  </a:lnTo>
                  <a:lnTo>
                    <a:pt x="2215" y="2048"/>
                  </a:lnTo>
                  <a:lnTo>
                    <a:pt x="2258" y="2042"/>
                  </a:lnTo>
                  <a:lnTo>
                    <a:pt x="2270" y="1970"/>
                  </a:lnTo>
                  <a:lnTo>
                    <a:pt x="2342" y="1868"/>
                  </a:lnTo>
                  <a:lnTo>
                    <a:pt x="2324" y="1748"/>
                  </a:lnTo>
                  <a:lnTo>
                    <a:pt x="2233" y="1573"/>
                  </a:lnTo>
                  <a:lnTo>
                    <a:pt x="2209" y="1453"/>
                  </a:lnTo>
                  <a:lnTo>
                    <a:pt x="2209" y="1345"/>
                  </a:lnTo>
                  <a:lnTo>
                    <a:pt x="2294" y="1483"/>
                  </a:lnTo>
                  <a:lnTo>
                    <a:pt x="2461" y="1651"/>
                  </a:lnTo>
                  <a:lnTo>
                    <a:pt x="2504" y="1651"/>
                  </a:lnTo>
                  <a:lnTo>
                    <a:pt x="2588" y="1688"/>
                  </a:lnTo>
                  <a:lnTo>
                    <a:pt x="2678" y="1718"/>
                  </a:lnTo>
                  <a:lnTo>
                    <a:pt x="2720" y="1712"/>
                  </a:lnTo>
                  <a:lnTo>
                    <a:pt x="2695" y="1682"/>
                  </a:lnTo>
                  <a:lnTo>
                    <a:pt x="2678" y="1627"/>
                  </a:lnTo>
                  <a:lnTo>
                    <a:pt x="2630" y="1597"/>
                  </a:lnTo>
                  <a:lnTo>
                    <a:pt x="2588" y="1543"/>
                  </a:lnTo>
                  <a:lnTo>
                    <a:pt x="2618" y="1483"/>
                  </a:lnTo>
                  <a:lnTo>
                    <a:pt x="2576" y="1399"/>
                  </a:lnTo>
                  <a:lnTo>
                    <a:pt x="2510" y="1357"/>
                  </a:lnTo>
                  <a:lnTo>
                    <a:pt x="2576" y="1351"/>
                  </a:lnTo>
                  <a:lnTo>
                    <a:pt x="2552" y="1315"/>
                  </a:lnTo>
                  <a:lnTo>
                    <a:pt x="2354" y="1184"/>
                  </a:lnTo>
                  <a:lnTo>
                    <a:pt x="2252" y="1123"/>
                  </a:lnTo>
                  <a:lnTo>
                    <a:pt x="2173" y="1009"/>
                  </a:lnTo>
                  <a:lnTo>
                    <a:pt x="2102" y="931"/>
                  </a:lnTo>
                  <a:lnTo>
                    <a:pt x="2108" y="931"/>
                  </a:lnTo>
                  <a:lnTo>
                    <a:pt x="2114" y="925"/>
                  </a:lnTo>
                  <a:lnTo>
                    <a:pt x="2137" y="907"/>
                  </a:lnTo>
                  <a:lnTo>
                    <a:pt x="2167" y="883"/>
                  </a:lnTo>
                  <a:lnTo>
                    <a:pt x="2197" y="877"/>
                  </a:lnTo>
                  <a:lnTo>
                    <a:pt x="2215" y="871"/>
                  </a:lnTo>
                  <a:lnTo>
                    <a:pt x="2240" y="859"/>
                  </a:lnTo>
                  <a:lnTo>
                    <a:pt x="2300" y="829"/>
                  </a:lnTo>
                  <a:lnTo>
                    <a:pt x="2324" y="817"/>
                  </a:lnTo>
                  <a:lnTo>
                    <a:pt x="2348" y="799"/>
                  </a:lnTo>
                  <a:lnTo>
                    <a:pt x="2366" y="793"/>
                  </a:lnTo>
                  <a:lnTo>
                    <a:pt x="2372" y="787"/>
                  </a:lnTo>
                  <a:lnTo>
                    <a:pt x="2828" y="588"/>
                  </a:lnTo>
                  <a:lnTo>
                    <a:pt x="2828" y="528"/>
                  </a:lnTo>
                  <a:lnTo>
                    <a:pt x="2078" y="865"/>
                  </a:lnTo>
                  <a:lnTo>
                    <a:pt x="2006" y="835"/>
                  </a:lnTo>
                  <a:lnTo>
                    <a:pt x="2006" y="83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7124" name="Freeform 20"/>
            <p:cNvSpPr>
              <a:spLocks/>
            </p:cNvSpPr>
            <p:nvPr/>
          </p:nvSpPr>
          <p:spPr bwMode="hidden">
            <a:xfrm>
              <a:off x="3160" y="1860"/>
              <a:ext cx="2162" cy="1934"/>
            </a:xfrm>
            <a:custGeom>
              <a:avLst/>
              <a:gdLst/>
              <a:ahLst/>
              <a:cxnLst>
                <a:cxn ang="0">
                  <a:pos x="1842" y="851"/>
                </a:cxn>
                <a:cxn ang="0">
                  <a:pos x="1937" y="1019"/>
                </a:cxn>
                <a:cxn ang="0">
                  <a:pos x="2051" y="1168"/>
                </a:cxn>
                <a:cxn ang="0">
                  <a:pos x="2117" y="1246"/>
                </a:cxn>
                <a:cxn ang="0">
                  <a:pos x="2153" y="1294"/>
                </a:cxn>
                <a:cxn ang="0">
                  <a:pos x="1889" y="977"/>
                </a:cxn>
                <a:cxn ang="0">
                  <a:pos x="1860" y="929"/>
                </a:cxn>
                <a:cxn ang="0">
                  <a:pos x="1782" y="1240"/>
                </a:cxn>
                <a:cxn ang="0">
                  <a:pos x="1770" y="1486"/>
                </a:cxn>
                <a:cxn ang="0">
                  <a:pos x="1818" y="1906"/>
                </a:cxn>
                <a:cxn ang="0">
                  <a:pos x="1788" y="1930"/>
                </a:cxn>
                <a:cxn ang="0">
                  <a:pos x="1746" y="1534"/>
                </a:cxn>
                <a:cxn ang="0">
                  <a:pos x="1728" y="1288"/>
                </a:cxn>
                <a:cxn ang="0">
                  <a:pos x="1764" y="1085"/>
                </a:cxn>
                <a:cxn ang="0">
                  <a:pos x="1770" y="875"/>
                </a:cxn>
                <a:cxn ang="0">
                  <a:pos x="1268" y="1007"/>
                </a:cxn>
                <a:cxn ang="0">
                  <a:pos x="825" y="1132"/>
                </a:cxn>
                <a:cxn ang="0">
                  <a:pos x="323" y="1312"/>
                </a:cxn>
                <a:cxn ang="0">
                  <a:pos x="18" y="1420"/>
                </a:cxn>
                <a:cxn ang="0">
                  <a:pos x="311" y="1282"/>
                </a:cxn>
                <a:cxn ang="0">
                  <a:pos x="682" y="1144"/>
                </a:cxn>
                <a:cxn ang="0">
                  <a:pos x="1022" y="1037"/>
                </a:cxn>
                <a:cxn ang="0">
                  <a:pos x="1411" y="929"/>
                </a:cxn>
                <a:cxn ang="0">
                  <a:pos x="1692" y="815"/>
                </a:cxn>
                <a:cxn ang="0">
                  <a:pos x="1333" y="623"/>
                </a:cxn>
                <a:cxn ang="0">
                  <a:pos x="861" y="515"/>
                </a:cxn>
                <a:cxn ang="0">
                  <a:pos x="227" y="161"/>
                </a:cxn>
                <a:cxn ang="0">
                  <a:pos x="0" y="83"/>
                </a:cxn>
                <a:cxn ang="0">
                  <a:pos x="329" y="179"/>
                </a:cxn>
                <a:cxn ang="0">
                  <a:pos x="712" y="383"/>
                </a:cxn>
                <a:cxn ang="0">
                  <a:pos x="933" y="491"/>
                </a:cxn>
                <a:cxn ang="0">
                  <a:pos x="1351" y="593"/>
                </a:cxn>
                <a:cxn ang="0">
                  <a:pos x="1650" y="743"/>
                </a:cxn>
                <a:cxn ang="0">
                  <a:pos x="1423" y="461"/>
                </a:cxn>
                <a:cxn ang="0">
                  <a:pos x="1286" y="191"/>
                </a:cxn>
                <a:cxn ang="0">
                  <a:pos x="1154" y="0"/>
                </a:cxn>
                <a:cxn ang="0">
                  <a:pos x="1339" y="215"/>
                </a:cxn>
                <a:cxn ang="0">
                  <a:pos x="1489" y="485"/>
                </a:cxn>
                <a:cxn ang="0">
                  <a:pos x="1746" y="803"/>
                </a:cxn>
                <a:cxn ang="0">
                  <a:pos x="1842" y="851"/>
                </a:cxn>
                <a:cxn ang="0">
                  <a:pos x="1842" y="851"/>
                </a:cxn>
              </a:cxnLst>
              <a:rect l="0" t="0" r="r" b="b"/>
              <a:pathLst>
                <a:path w="2153" h="1930">
                  <a:moveTo>
                    <a:pt x="1842" y="851"/>
                  </a:moveTo>
                  <a:lnTo>
                    <a:pt x="1937" y="1019"/>
                  </a:lnTo>
                  <a:lnTo>
                    <a:pt x="2051" y="1168"/>
                  </a:lnTo>
                  <a:lnTo>
                    <a:pt x="2117" y="1246"/>
                  </a:lnTo>
                  <a:lnTo>
                    <a:pt x="2153" y="1294"/>
                  </a:lnTo>
                  <a:lnTo>
                    <a:pt x="1889" y="977"/>
                  </a:lnTo>
                  <a:lnTo>
                    <a:pt x="1860" y="929"/>
                  </a:lnTo>
                  <a:lnTo>
                    <a:pt x="1782" y="1240"/>
                  </a:lnTo>
                  <a:lnTo>
                    <a:pt x="1770" y="1486"/>
                  </a:lnTo>
                  <a:lnTo>
                    <a:pt x="1818" y="1906"/>
                  </a:lnTo>
                  <a:lnTo>
                    <a:pt x="1788" y="1930"/>
                  </a:lnTo>
                  <a:lnTo>
                    <a:pt x="1746" y="1534"/>
                  </a:lnTo>
                  <a:lnTo>
                    <a:pt x="1728" y="1288"/>
                  </a:lnTo>
                  <a:lnTo>
                    <a:pt x="1764" y="1085"/>
                  </a:lnTo>
                  <a:lnTo>
                    <a:pt x="1770" y="875"/>
                  </a:lnTo>
                  <a:lnTo>
                    <a:pt x="1268" y="1007"/>
                  </a:lnTo>
                  <a:lnTo>
                    <a:pt x="825" y="1132"/>
                  </a:lnTo>
                  <a:lnTo>
                    <a:pt x="323" y="1312"/>
                  </a:lnTo>
                  <a:lnTo>
                    <a:pt x="18" y="1420"/>
                  </a:lnTo>
                  <a:lnTo>
                    <a:pt x="311" y="1282"/>
                  </a:lnTo>
                  <a:lnTo>
                    <a:pt x="682" y="1144"/>
                  </a:lnTo>
                  <a:lnTo>
                    <a:pt x="1022" y="1037"/>
                  </a:lnTo>
                  <a:lnTo>
                    <a:pt x="1411" y="929"/>
                  </a:lnTo>
                  <a:lnTo>
                    <a:pt x="1692" y="815"/>
                  </a:lnTo>
                  <a:lnTo>
                    <a:pt x="1333" y="623"/>
                  </a:lnTo>
                  <a:lnTo>
                    <a:pt x="861" y="515"/>
                  </a:lnTo>
                  <a:lnTo>
                    <a:pt x="227" y="161"/>
                  </a:lnTo>
                  <a:lnTo>
                    <a:pt x="0" y="83"/>
                  </a:lnTo>
                  <a:lnTo>
                    <a:pt x="329" y="179"/>
                  </a:lnTo>
                  <a:lnTo>
                    <a:pt x="712" y="383"/>
                  </a:lnTo>
                  <a:lnTo>
                    <a:pt x="933" y="491"/>
                  </a:lnTo>
                  <a:lnTo>
                    <a:pt x="1351" y="593"/>
                  </a:lnTo>
                  <a:lnTo>
                    <a:pt x="1650" y="743"/>
                  </a:lnTo>
                  <a:lnTo>
                    <a:pt x="1423" y="461"/>
                  </a:lnTo>
                  <a:lnTo>
                    <a:pt x="1286" y="191"/>
                  </a:lnTo>
                  <a:lnTo>
                    <a:pt x="1154" y="0"/>
                  </a:lnTo>
                  <a:lnTo>
                    <a:pt x="1339" y="215"/>
                  </a:lnTo>
                  <a:lnTo>
                    <a:pt x="1489" y="485"/>
                  </a:lnTo>
                  <a:lnTo>
                    <a:pt x="1746" y="803"/>
                  </a:lnTo>
                  <a:lnTo>
                    <a:pt x="1842" y="851"/>
                  </a:lnTo>
                  <a:lnTo>
                    <a:pt x="1842" y="851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7125" name="Rectangle 2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28800"/>
            <a:ext cx="7772400" cy="1736725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7126" name="Rectangle 2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7127" name="Rectangle 23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7128" name="Rectangle 24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7129" name="Rectangle 25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675D22EF-800B-49EF-86AB-4D8F6856DC1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A4E5A6-9853-4340-8BCB-6AF3199B20B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3D7171-6D3B-4F98-99F4-AB7BBD09358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F07D46-C439-465C-BEFF-AE4A7E18290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0B07ED-F032-485C-AD8B-046934C852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39FFCD-0EE4-496B-BEDD-DDFB57FDCFF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C3EBF1-5516-4171-BA36-A0E3C12DF57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5862AC-058E-46D4-801B-D178D855D1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917B8A-143B-4A02-B250-2E10A19CA86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5CBF62-9E7B-4601-8B90-D85FF1679F0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BFD0BB-F034-4F3A-A818-EC943B18AEA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D3776C-2BCF-4209-9037-9E7AB8D186C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346" name="Group 2"/>
          <p:cNvGrpSpPr>
            <a:grpSpLocks/>
          </p:cNvGrpSpPr>
          <p:nvPr/>
        </p:nvGrpSpPr>
        <p:grpSpPr bwMode="auto">
          <a:xfrm>
            <a:off x="0" y="0"/>
            <a:ext cx="9159875" cy="6870700"/>
            <a:chOff x="0" y="0"/>
            <a:chExt cx="5770" cy="4328"/>
          </a:xfrm>
        </p:grpSpPr>
        <p:sp>
          <p:nvSpPr>
            <p:cNvPr id="57347" name="Rectangle 3"/>
            <p:cNvSpPr>
              <a:spLocks noChangeArrowheads="1"/>
            </p:cNvSpPr>
            <p:nvPr/>
          </p:nvSpPr>
          <p:spPr bwMode="hidden">
            <a:xfrm>
              <a:off x="0" y="4186"/>
              <a:ext cx="5089" cy="142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kumimoji="1" lang="en-US"/>
            </a:p>
          </p:txBody>
        </p:sp>
        <p:sp>
          <p:nvSpPr>
            <p:cNvPr id="57348" name="Rectangle 4"/>
            <p:cNvSpPr>
              <a:spLocks noChangeArrowheads="1"/>
            </p:cNvSpPr>
            <p:nvPr/>
          </p:nvSpPr>
          <p:spPr bwMode="hidden">
            <a:xfrm>
              <a:off x="0" y="0"/>
              <a:ext cx="5089" cy="12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kumimoji="1" lang="en-US"/>
            </a:p>
          </p:txBody>
        </p:sp>
        <p:sp>
          <p:nvSpPr>
            <p:cNvPr id="57349" name="Rectangle 5"/>
            <p:cNvSpPr>
              <a:spLocks noChangeArrowheads="1"/>
            </p:cNvSpPr>
            <p:nvPr/>
          </p:nvSpPr>
          <p:spPr bwMode="auto">
            <a:xfrm>
              <a:off x="5010" y="0"/>
              <a:ext cx="758" cy="4320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84706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84706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kumimoji="1" lang="en-US"/>
            </a:p>
          </p:txBody>
        </p:sp>
        <p:grpSp>
          <p:nvGrpSpPr>
            <p:cNvPr id="57350" name="Group 6"/>
            <p:cNvGrpSpPr>
              <a:grpSpLocks/>
            </p:cNvGrpSpPr>
            <p:nvPr/>
          </p:nvGrpSpPr>
          <p:grpSpPr bwMode="auto">
            <a:xfrm>
              <a:off x="4944" y="1"/>
              <a:ext cx="816" cy="3974"/>
              <a:chOff x="4944" y="1"/>
              <a:chExt cx="816" cy="3974"/>
            </a:xfrm>
          </p:grpSpPr>
          <p:grpSp>
            <p:nvGrpSpPr>
              <p:cNvPr id="57351" name="Group 7"/>
              <p:cNvGrpSpPr>
                <a:grpSpLocks/>
              </p:cNvGrpSpPr>
              <p:nvPr userDrawn="1"/>
            </p:nvGrpSpPr>
            <p:grpSpPr bwMode="auto">
              <a:xfrm>
                <a:off x="5280" y="1"/>
                <a:ext cx="480" cy="1430"/>
                <a:chOff x="5280" y="1"/>
                <a:chExt cx="480" cy="1430"/>
              </a:xfrm>
            </p:grpSpPr>
            <p:grpSp>
              <p:nvGrpSpPr>
                <p:cNvPr id="57352" name="Group 8"/>
                <p:cNvGrpSpPr>
                  <a:grpSpLocks/>
                </p:cNvGrpSpPr>
                <p:nvPr userDrawn="1"/>
              </p:nvGrpSpPr>
              <p:grpSpPr bwMode="auto">
                <a:xfrm rot="-5400000">
                  <a:off x="5484" y="0"/>
                  <a:ext cx="174" cy="176"/>
                  <a:chOff x="1657" y="323"/>
                  <a:chExt cx="1691" cy="2560"/>
                </a:xfrm>
              </p:grpSpPr>
              <p:grpSp>
                <p:nvGrpSpPr>
                  <p:cNvPr id="57353" name="Group 9"/>
                  <p:cNvGrpSpPr>
                    <a:grpSpLocks/>
                  </p:cNvGrpSpPr>
                  <p:nvPr/>
                </p:nvGrpSpPr>
                <p:grpSpPr bwMode="auto">
                  <a:xfrm>
                    <a:off x="1657" y="323"/>
                    <a:ext cx="1691" cy="2560"/>
                    <a:chOff x="1657" y="323"/>
                    <a:chExt cx="1691" cy="2560"/>
                  </a:xfrm>
                </p:grpSpPr>
                <p:sp>
                  <p:nvSpPr>
                    <p:cNvPr id="57354" name="Freeform 10"/>
                    <p:cNvSpPr>
                      <a:spLocks/>
                    </p:cNvSpPr>
                    <p:nvPr/>
                  </p:nvSpPr>
                  <p:spPr bwMode="auto">
                    <a:xfrm>
                      <a:off x="2117" y="323"/>
                      <a:ext cx="1231" cy="2560"/>
                    </a:xfrm>
                    <a:custGeom>
                      <a:avLst/>
                      <a:gdLst/>
                      <a:ahLst/>
                      <a:cxnLst>
                        <a:cxn ang="0">
                          <a:pos x="337" y="283"/>
                        </a:cxn>
                        <a:cxn ang="0">
                          <a:pos x="415" y="115"/>
                        </a:cxn>
                        <a:cxn ang="0">
                          <a:pos x="583" y="7"/>
                        </a:cxn>
                        <a:cxn ang="0">
                          <a:pos x="895" y="61"/>
                        </a:cxn>
                        <a:cxn ang="0">
                          <a:pos x="1051" y="349"/>
                        </a:cxn>
                        <a:cxn ang="0">
                          <a:pos x="979" y="769"/>
                        </a:cxn>
                        <a:cxn ang="0">
                          <a:pos x="943" y="943"/>
                        </a:cxn>
                        <a:cxn ang="0">
                          <a:pos x="1105" y="1075"/>
                        </a:cxn>
                        <a:cxn ang="0">
                          <a:pos x="1231" y="1525"/>
                        </a:cxn>
                        <a:cxn ang="0">
                          <a:pos x="1123" y="1969"/>
                        </a:cxn>
                        <a:cxn ang="0">
                          <a:pos x="907" y="2077"/>
                        </a:cxn>
                        <a:cxn ang="0">
                          <a:pos x="721" y="2059"/>
                        </a:cxn>
                        <a:cxn ang="0">
                          <a:pos x="655" y="2251"/>
                        </a:cxn>
                        <a:cxn ang="0">
                          <a:pos x="529" y="2527"/>
                        </a:cxn>
                        <a:cxn ang="0">
                          <a:pos x="211" y="2509"/>
                        </a:cxn>
                        <a:cxn ang="0">
                          <a:pos x="31" y="2227"/>
                        </a:cxn>
                        <a:cxn ang="0">
                          <a:pos x="25" y="1969"/>
                        </a:cxn>
                        <a:cxn ang="0">
                          <a:pos x="145" y="1651"/>
                        </a:cxn>
                        <a:cxn ang="0">
                          <a:pos x="259" y="1513"/>
                        </a:cxn>
                        <a:cxn ang="0">
                          <a:pos x="217" y="1729"/>
                        </a:cxn>
                        <a:cxn ang="0">
                          <a:pos x="73" y="2023"/>
                        </a:cxn>
                        <a:cxn ang="0">
                          <a:pos x="169" y="2323"/>
                        </a:cxn>
                        <a:cxn ang="0">
                          <a:pos x="439" y="2431"/>
                        </a:cxn>
                        <a:cxn ang="0">
                          <a:pos x="595" y="2227"/>
                        </a:cxn>
                        <a:cxn ang="0">
                          <a:pos x="577" y="1807"/>
                        </a:cxn>
                        <a:cxn ang="0">
                          <a:pos x="493" y="1531"/>
                        </a:cxn>
                        <a:cxn ang="0">
                          <a:pos x="535" y="1459"/>
                        </a:cxn>
                        <a:cxn ang="0">
                          <a:pos x="625" y="1633"/>
                        </a:cxn>
                        <a:cxn ang="0">
                          <a:pos x="721" y="1933"/>
                        </a:cxn>
                        <a:cxn ang="0">
                          <a:pos x="967" y="1963"/>
                        </a:cxn>
                        <a:cxn ang="0">
                          <a:pos x="1135" y="1687"/>
                        </a:cxn>
                        <a:cxn ang="0">
                          <a:pos x="1117" y="1273"/>
                        </a:cxn>
                        <a:cxn ang="0">
                          <a:pos x="883" y="1057"/>
                        </a:cxn>
                        <a:cxn ang="0">
                          <a:pos x="679" y="1129"/>
                        </a:cxn>
                        <a:cxn ang="0">
                          <a:pos x="577" y="1117"/>
                        </a:cxn>
                        <a:cxn ang="0">
                          <a:pos x="619" y="1033"/>
                        </a:cxn>
                        <a:cxn ang="0">
                          <a:pos x="811" y="937"/>
                        </a:cxn>
                        <a:cxn ang="0">
                          <a:pos x="949" y="613"/>
                        </a:cxn>
                        <a:cxn ang="0">
                          <a:pos x="883" y="175"/>
                        </a:cxn>
                        <a:cxn ang="0">
                          <a:pos x="619" y="103"/>
                        </a:cxn>
                        <a:cxn ang="0">
                          <a:pos x="391" y="355"/>
                        </a:cxn>
                        <a:cxn ang="0">
                          <a:pos x="403" y="763"/>
                        </a:cxn>
                        <a:cxn ang="0">
                          <a:pos x="343" y="949"/>
                        </a:cxn>
                        <a:cxn ang="0">
                          <a:pos x="289" y="685"/>
                        </a:cxn>
                        <a:cxn ang="0">
                          <a:pos x="307" y="367"/>
                        </a:cxn>
                      </a:cxnLst>
                      <a:rect l="0" t="0" r="r" b="b"/>
                      <a:pathLst>
                        <a:path w="1231" h="2560">
                          <a:moveTo>
                            <a:pt x="307" y="367"/>
                          </a:moveTo>
                          <a:cubicBezTo>
                            <a:pt x="317" y="336"/>
                            <a:pt x="326" y="303"/>
                            <a:pt x="337" y="283"/>
                          </a:cubicBezTo>
                          <a:cubicBezTo>
                            <a:pt x="348" y="263"/>
                            <a:pt x="360" y="275"/>
                            <a:pt x="373" y="247"/>
                          </a:cubicBezTo>
                          <a:cubicBezTo>
                            <a:pt x="386" y="219"/>
                            <a:pt x="400" y="147"/>
                            <a:pt x="415" y="115"/>
                          </a:cubicBezTo>
                          <a:cubicBezTo>
                            <a:pt x="430" y="83"/>
                            <a:pt x="435" y="73"/>
                            <a:pt x="463" y="55"/>
                          </a:cubicBezTo>
                          <a:cubicBezTo>
                            <a:pt x="491" y="37"/>
                            <a:pt x="536" y="14"/>
                            <a:pt x="583" y="7"/>
                          </a:cubicBezTo>
                          <a:cubicBezTo>
                            <a:pt x="630" y="0"/>
                            <a:pt x="693" y="4"/>
                            <a:pt x="745" y="13"/>
                          </a:cubicBezTo>
                          <a:cubicBezTo>
                            <a:pt x="797" y="22"/>
                            <a:pt x="852" y="34"/>
                            <a:pt x="895" y="61"/>
                          </a:cubicBezTo>
                          <a:cubicBezTo>
                            <a:pt x="938" y="88"/>
                            <a:pt x="977" y="127"/>
                            <a:pt x="1003" y="175"/>
                          </a:cubicBezTo>
                          <a:cubicBezTo>
                            <a:pt x="1029" y="223"/>
                            <a:pt x="1044" y="287"/>
                            <a:pt x="1051" y="349"/>
                          </a:cubicBezTo>
                          <a:cubicBezTo>
                            <a:pt x="1058" y="411"/>
                            <a:pt x="1057" y="477"/>
                            <a:pt x="1045" y="547"/>
                          </a:cubicBezTo>
                          <a:cubicBezTo>
                            <a:pt x="1033" y="617"/>
                            <a:pt x="995" y="712"/>
                            <a:pt x="979" y="769"/>
                          </a:cubicBezTo>
                          <a:cubicBezTo>
                            <a:pt x="963" y="826"/>
                            <a:pt x="955" y="860"/>
                            <a:pt x="949" y="889"/>
                          </a:cubicBezTo>
                          <a:cubicBezTo>
                            <a:pt x="943" y="918"/>
                            <a:pt x="936" y="925"/>
                            <a:pt x="943" y="943"/>
                          </a:cubicBezTo>
                          <a:cubicBezTo>
                            <a:pt x="950" y="961"/>
                            <a:pt x="964" y="975"/>
                            <a:pt x="991" y="997"/>
                          </a:cubicBezTo>
                          <a:cubicBezTo>
                            <a:pt x="1018" y="1019"/>
                            <a:pt x="1069" y="1033"/>
                            <a:pt x="1105" y="1075"/>
                          </a:cubicBezTo>
                          <a:cubicBezTo>
                            <a:pt x="1141" y="1117"/>
                            <a:pt x="1186" y="1174"/>
                            <a:pt x="1207" y="1249"/>
                          </a:cubicBezTo>
                          <a:cubicBezTo>
                            <a:pt x="1228" y="1324"/>
                            <a:pt x="1231" y="1441"/>
                            <a:pt x="1231" y="1525"/>
                          </a:cubicBezTo>
                          <a:cubicBezTo>
                            <a:pt x="1231" y="1609"/>
                            <a:pt x="1225" y="1679"/>
                            <a:pt x="1207" y="1753"/>
                          </a:cubicBezTo>
                          <a:cubicBezTo>
                            <a:pt x="1189" y="1827"/>
                            <a:pt x="1153" y="1917"/>
                            <a:pt x="1123" y="1969"/>
                          </a:cubicBezTo>
                          <a:cubicBezTo>
                            <a:pt x="1093" y="2021"/>
                            <a:pt x="1063" y="2047"/>
                            <a:pt x="1027" y="2065"/>
                          </a:cubicBezTo>
                          <a:cubicBezTo>
                            <a:pt x="991" y="2083"/>
                            <a:pt x="951" y="2079"/>
                            <a:pt x="907" y="2077"/>
                          </a:cubicBezTo>
                          <a:cubicBezTo>
                            <a:pt x="863" y="2075"/>
                            <a:pt x="794" y="2056"/>
                            <a:pt x="763" y="2053"/>
                          </a:cubicBezTo>
                          <a:cubicBezTo>
                            <a:pt x="732" y="2050"/>
                            <a:pt x="733" y="2050"/>
                            <a:pt x="721" y="2059"/>
                          </a:cubicBezTo>
                          <a:cubicBezTo>
                            <a:pt x="709" y="2068"/>
                            <a:pt x="702" y="2075"/>
                            <a:pt x="691" y="2107"/>
                          </a:cubicBezTo>
                          <a:cubicBezTo>
                            <a:pt x="680" y="2139"/>
                            <a:pt x="665" y="2205"/>
                            <a:pt x="655" y="2251"/>
                          </a:cubicBezTo>
                          <a:cubicBezTo>
                            <a:pt x="645" y="2297"/>
                            <a:pt x="652" y="2337"/>
                            <a:pt x="631" y="2383"/>
                          </a:cubicBezTo>
                          <a:cubicBezTo>
                            <a:pt x="610" y="2429"/>
                            <a:pt x="574" y="2498"/>
                            <a:pt x="529" y="2527"/>
                          </a:cubicBezTo>
                          <a:cubicBezTo>
                            <a:pt x="484" y="2556"/>
                            <a:pt x="414" y="2560"/>
                            <a:pt x="361" y="2557"/>
                          </a:cubicBezTo>
                          <a:cubicBezTo>
                            <a:pt x="308" y="2554"/>
                            <a:pt x="256" y="2537"/>
                            <a:pt x="211" y="2509"/>
                          </a:cubicBezTo>
                          <a:cubicBezTo>
                            <a:pt x="166" y="2481"/>
                            <a:pt x="121" y="2436"/>
                            <a:pt x="91" y="2389"/>
                          </a:cubicBezTo>
                          <a:cubicBezTo>
                            <a:pt x="61" y="2342"/>
                            <a:pt x="46" y="2275"/>
                            <a:pt x="31" y="2227"/>
                          </a:cubicBezTo>
                          <a:cubicBezTo>
                            <a:pt x="16" y="2179"/>
                            <a:pt x="2" y="2144"/>
                            <a:pt x="1" y="2101"/>
                          </a:cubicBezTo>
                          <a:cubicBezTo>
                            <a:pt x="0" y="2058"/>
                            <a:pt x="13" y="2018"/>
                            <a:pt x="25" y="1969"/>
                          </a:cubicBezTo>
                          <a:cubicBezTo>
                            <a:pt x="37" y="1920"/>
                            <a:pt x="53" y="1860"/>
                            <a:pt x="73" y="1807"/>
                          </a:cubicBezTo>
                          <a:cubicBezTo>
                            <a:pt x="93" y="1754"/>
                            <a:pt x="122" y="1698"/>
                            <a:pt x="145" y="1651"/>
                          </a:cubicBezTo>
                          <a:cubicBezTo>
                            <a:pt x="168" y="1604"/>
                            <a:pt x="192" y="1548"/>
                            <a:pt x="211" y="1525"/>
                          </a:cubicBezTo>
                          <a:cubicBezTo>
                            <a:pt x="230" y="1502"/>
                            <a:pt x="249" y="1502"/>
                            <a:pt x="259" y="1513"/>
                          </a:cubicBezTo>
                          <a:cubicBezTo>
                            <a:pt x="269" y="1524"/>
                            <a:pt x="278" y="1555"/>
                            <a:pt x="271" y="1591"/>
                          </a:cubicBezTo>
                          <a:cubicBezTo>
                            <a:pt x="264" y="1627"/>
                            <a:pt x="242" y="1682"/>
                            <a:pt x="217" y="1729"/>
                          </a:cubicBezTo>
                          <a:cubicBezTo>
                            <a:pt x="192" y="1776"/>
                            <a:pt x="145" y="1824"/>
                            <a:pt x="121" y="1873"/>
                          </a:cubicBezTo>
                          <a:cubicBezTo>
                            <a:pt x="97" y="1922"/>
                            <a:pt x="76" y="1970"/>
                            <a:pt x="73" y="2023"/>
                          </a:cubicBezTo>
                          <a:cubicBezTo>
                            <a:pt x="70" y="2076"/>
                            <a:pt x="87" y="2141"/>
                            <a:pt x="103" y="2191"/>
                          </a:cubicBezTo>
                          <a:cubicBezTo>
                            <a:pt x="119" y="2241"/>
                            <a:pt x="140" y="2285"/>
                            <a:pt x="169" y="2323"/>
                          </a:cubicBezTo>
                          <a:cubicBezTo>
                            <a:pt x="198" y="2361"/>
                            <a:pt x="232" y="2401"/>
                            <a:pt x="277" y="2419"/>
                          </a:cubicBezTo>
                          <a:cubicBezTo>
                            <a:pt x="322" y="2437"/>
                            <a:pt x="395" y="2440"/>
                            <a:pt x="439" y="2431"/>
                          </a:cubicBezTo>
                          <a:cubicBezTo>
                            <a:pt x="483" y="2422"/>
                            <a:pt x="515" y="2399"/>
                            <a:pt x="541" y="2365"/>
                          </a:cubicBezTo>
                          <a:cubicBezTo>
                            <a:pt x="567" y="2331"/>
                            <a:pt x="583" y="2280"/>
                            <a:pt x="595" y="2227"/>
                          </a:cubicBezTo>
                          <a:cubicBezTo>
                            <a:pt x="607" y="2174"/>
                            <a:pt x="616" y="2117"/>
                            <a:pt x="613" y="2047"/>
                          </a:cubicBezTo>
                          <a:cubicBezTo>
                            <a:pt x="610" y="1977"/>
                            <a:pt x="589" y="1871"/>
                            <a:pt x="577" y="1807"/>
                          </a:cubicBezTo>
                          <a:cubicBezTo>
                            <a:pt x="565" y="1743"/>
                            <a:pt x="555" y="1709"/>
                            <a:pt x="541" y="1663"/>
                          </a:cubicBezTo>
                          <a:cubicBezTo>
                            <a:pt x="527" y="1617"/>
                            <a:pt x="502" y="1561"/>
                            <a:pt x="493" y="1531"/>
                          </a:cubicBezTo>
                          <a:cubicBezTo>
                            <a:pt x="484" y="1501"/>
                            <a:pt x="480" y="1495"/>
                            <a:pt x="487" y="1483"/>
                          </a:cubicBezTo>
                          <a:cubicBezTo>
                            <a:pt x="494" y="1471"/>
                            <a:pt x="519" y="1455"/>
                            <a:pt x="535" y="1459"/>
                          </a:cubicBezTo>
                          <a:cubicBezTo>
                            <a:pt x="551" y="1463"/>
                            <a:pt x="568" y="1478"/>
                            <a:pt x="583" y="1507"/>
                          </a:cubicBezTo>
                          <a:cubicBezTo>
                            <a:pt x="598" y="1536"/>
                            <a:pt x="610" y="1583"/>
                            <a:pt x="625" y="1633"/>
                          </a:cubicBezTo>
                          <a:cubicBezTo>
                            <a:pt x="640" y="1683"/>
                            <a:pt x="657" y="1757"/>
                            <a:pt x="673" y="1807"/>
                          </a:cubicBezTo>
                          <a:cubicBezTo>
                            <a:pt x="689" y="1857"/>
                            <a:pt x="697" y="1905"/>
                            <a:pt x="721" y="1933"/>
                          </a:cubicBezTo>
                          <a:cubicBezTo>
                            <a:pt x="745" y="1961"/>
                            <a:pt x="776" y="1970"/>
                            <a:pt x="817" y="1975"/>
                          </a:cubicBezTo>
                          <a:cubicBezTo>
                            <a:pt x="858" y="1980"/>
                            <a:pt x="926" y="1980"/>
                            <a:pt x="967" y="1963"/>
                          </a:cubicBezTo>
                          <a:cubicBezTo>
                            <a:pt x="1008" y="1946"/>
                            <a:pt x="1035" y="1919"/>
                            <a:pt x="1063" y="1873"/>
                          </a:cubicBezTo>
                          <a:cubicBezTo>
                            <a:pt x="1091" y="1827"/>
                            <a:pt x="1122" y="1761"/>
                            <a:pt x="1135" y="1687"/>
                          </a:cubicBezTo>
                          <a:cubicBezTo>
                            <a:pt x="1148" y="1613"/>
                            <a:pt x="1144" y="1498"/>
                            <a:pt x="1141" y="1429"/>
                          </a:cubicBezTo>
                          <a:cubicBezTo>
                            <a:pt x="1138" y="1360"/>
                            <a:pt x="1140" y="1325"/>
                            <a:pt x="1117" y="1273"/>
                          </a:cubicBezTo>
                          <a:cubicBezTo>
                            <a:pt x="1094" y="1221"/>
                            <a:pt x="1042" y="1153"/>
                            <a:pt x="1003" y="1117"/>
                          </a:cubicBezTo>
                          <a:cubicBezTo>
                            <a:pt x="964" y="1081"/>
                            <a:pt x="919" y="1064"/>
                            <a:pt x="883" y="1057"/>
                          </a:cubicBezTo>
                          <a:cubicBezTo>
                            <a:pt x="847" y="1050"/>
                            <a:pt x="821" y="1063"/>
                            <a:pt x="787" y="1075"/>
                          </a:cubicBezTo>
                          <a:cubicBezTo>
                            <a:pt x="753" y="1087"/>
                            <a:pt x="706" y="1117"/>
                            <a:pt x="679" y="1129"/>
                          </a:cubicBezTo>
                          <a:cubicBezTo>
                            <a:pt x="652" y="1141"/>
                            <a:pt x="642" y="1149"/>
                            <a:pt x="625" y="1147"/>
                          </a:cubicBezTo>
                          <a:cubicBezTo>
                            <a:pt x="608" y="1145"/>
                            <a:pt x="584" y="1130"/>
                            <a:pt x="577" y="1117"/>
                          </a:cubicBezTo>
                          <a:cubicBezTo>
                            <a:pt x="570" y="1104"/>
                            <a:pt x="576" y="1083"/>
                            <a:pt x="583" y="1069"/>
                          </a:cubicBezTo>
                          <a:cubicBezTo>
                            <a:pt x="590" y="1055"/>
                            <a:pt x="599" y="1043"/>
                            <a:pt x="619" y="1033"/>
                          </a:cubicBezTo>
                          <a:cubicBezTo>
                            <a:pt x="639" y="1023"/>
                            <a:pt x="671" y="1025"/>
                            <a:pt x="703" y="1009"/>
                          </a:cubicBezTo>
                          <a:cubicBezTo>
                            <a:pt x="735" y="993"/>
                            <a:pt x="780" y="965"/>
                            <a:pt x="811" y="937"/>
                          </a:cubicBezTo>
                          <a:cubicBezTo>
                            <a:pt x="842" y="909"/>
                            <a:pt x="866" y="895"/>
                            <a:pt x="889" y="841"/>
                          </a:cubicBezTo>
                          <a:cubicBezTo>
                            <a:pt x="912" y="787"/>
                            <a:pt x="939" y="696"/>
                            <a:pt x="949" y="613"/>
                          </a:cubicBezTo>
                          <a:cubicBezTo>
                            <a:pt x="959" y="530"/>
                            <a:pt x="960" y="416"/>
                            <a:pt x="949" y="343"/>
                          </a:cubicBezTo>
                          <a:cubicBezTo>
                            <a:pt x="938" y="270"/>
                            <a:pt x="914" y="215"/>
                            <a:pt x="883" y="175"/>
                          </a:cubicBezTo>
                          <a:cubicBezTo>
                            <a:pt x="852" y="135"/>
                            <a:pt x="807" y="115"/>
                            <a:pt x="763" y="103"/>
                          </a:cubicBezTo>
                          <a:cubicBezTo>
                            <a:pt x="719" y="91"/>
                            <a:pt x="665" y="90"/>
                            <a:pt x="619" y="103"/>
                          </a:cubicBezTo>
                          <a:cubicBezTo>
                            <a:pt x="573" y="116"/>
                            <a:pt x="525" y="139"/>
                            <a:pt x="487" y="181"/>
                          </a:cubicBezTo>
                          <a:cubicBezTo>
                            <a:pt x="449" y="223"/>
                            <a:pt x="412" y="301"/>
                            <a:pt x="391" y="355"/>
                          </a:cubicBezTo>
                          <a:cubicBezTo>
                            <a:pt x="370" y="409"/>
                            <a:pt x="359" y="437"/>
                            <a:pt x="361" y="505"/>
                          </a:cubicBezTo>
                          <a:cubicBezTo>
                            <a:pt x="363" y="573"/>
                            <a:pt x="399" y="691"/>
                            <a:pt x="403" y="763"/>
                          </a:cubicBezTo>
                          <a:cubicBezTo>
                            <a:pt x="407" y="835"/>
                            <a:pt x="395" y="906"/>
                            <a:pt x="385" y="937"/>
                          </a:cubicBezTo>
                          <a:cubicBezTo>
                            <a:pt x="375" y="968"/>
                            <a:pt x="356" y="957"/>
                            <a:pt x="343" y="949"/>
                          </a:cubicBezTo>
                          <a:cubicBezTo>
                            <a:pt x="330" y="941"/>
                            <a:pt x="316" y="933"/>
                            <a:pt x="307" y="889"/>
                          </a:cubicBezTo>
                          <a:cubicBezTo>
                            <a:pt x="298" y="845"/>
                            <a:pt x="294" y="755"/>
                            <a:pt x="289" y="685"/>
                          </a:cubicBezTo>
                          <a:cubicBezTo>
                            <a:pt x="284" y="615"/>
                            <a:pt x="273" y="523"/>
                            <a:pt x="277" y="469"/>
                          </a:cubicBezTo>
                          <a:cubicBezTo>
                            <a:pt x="281" y="415"/>
                            <a:pt x="297" y="398"/>
                            <a:pt x="307" y="367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7355" name="Freeform 11"/>
                    <p:cNvSpPr>
                      <a:spLocks/>
                    </p:cNvSpPr>
                    <p:nvPr/>
                  </p:nvSpPr>
                  <p:spPr bwMode="auto">
                    <a:xfrm>
                      <a:off x="1657" y="376"/>
                      <a:ext cx="865" cy="2071"/>
                    </a:xfrm>
                    <a:custGeom>
                      <a:avLst/>
                      <a:gdLst/>
                      <a:ahLst/>
                      <a:cxnLst>
                        <a:cxn ang="0">
                          <a:pos x="785" y="530"/>
                        </a:cxn>
                        <a:cxn ang="0">
                          <a:pos x="797" y="350"/>
                        </a:cxn>
                        <a:cxn ang="0">
                          <a:pos x="863" y="206"/>
                        </a:cxn>
                        <a:cxn ang="0">
                          <a:pos x="809" y="218"/>
                        </a:cxn>
                        <a:cxn ang="0">
                          <a:pos x="749" y="218"/>
                        </a:cxn>
                        <a:cxn ang="0">
                          <a:pos x="683" y="116"/>
                        </a:cxn>
                        <a:cxn ang="0">
                          <a:pos x="611" y="32"/>
                        </a:cxn>
                        <a:cxn ang="0">
                          <a:pos x="509" y="2"/>
                        </a:cxn>
                        <a:cxn ang="0">
                          <a:pos x="407" y="20"/>
                        </a:cxn>
                        <a:cxn ang="0">
                          <a:pos x="281" y="74"/>
                        </a:cxn>
                        <a:cxn ang="0">
                          <a:pos x="173" y="206"/>
                        </a:cxn>
                        <a:cxn ang="0">
                          <a:pos x="119" y="404"/>
                        </a:cxn>
                        <a:cxn ang="0">
                          <a:pos x="131" y="590"/>
                        </a:cxn>
                        <a:cxn ang="0">
                          <a:pos x="173" y="782"/>
                        </a:cxn>
                        <a:cxn ang="0">
                          <a:pos x="197" y="884"/>
                        </a:cxn>
                        <a:cxn ang="0">
                          <a:pos x="167" y="986"/>
                        </a:cxn>
                        <a:cxn ang="0">
                          <a:pos x="65" y="1124"/>
                        </a:cxn>
                        <a:cxn ang="0">
                          <a:pos x="17" y="1298"/>
                        </a:cxn>
                        <a:cxn ang="0">
                          <a:pos x="5" y="1550"/>
                        </a:cxn>
                        <a:cxn ang="0">
                          <a:pos x="47" y="1748"/>
                        </a:cxn>
                        <a:cxn ang="0">
                          <a:pos x="131" y="1898"/>
                        </a:cxn>
                        <a:cxn ang="0">
                          <a:pos x="299" y="1988"/>
                        </a:cxn>
                        <a:cxn ang="0">
                          <a:pos x="425" y="1982"/>
                        </a:cxn>
                        <a:cxn ang="0">
                          <a:pos x="467" y="1994"/>
                        </a:cxn>
                        <a:cxn ang="0">
                          <a:pos x="497" y="2066"/>
                        </a:cxn>
                        <a:cxn ang="0">
                          <a:pos x="497" y="1964"/>
                        </a:cxn>
                        <a:cxn ang="0">
                          <a:pos x="557" y="1778"/>
                        </a:cxn>
                        <a:cxn ang="0">
                          <a:pos x="617" y="1658"/>
                        </a:cxn>
                        <a:cxn ang="0">
                          <a:pos x="581" y="1700"/>
                        </a:cxn>
                        <a:cxn ang="0">
                          <a:pos x="515" y="1820"/>
                        </a:cxn>
                        <a:cxn ang="0">
                          <a:pos x="407" y="1904"/>
                        </a:cxn>
                        <a:cxn ang="0">
                          <a:pos x="269" y="1898"/>
                        </a:cxn>
                        <a:cxn ang="0">
                          <a:pos x="179" y="1814"/>
                        </a:cxn>
                        <a:cxn ang="0">
                          <a:pos x="113" y="1640"/>
                        </a:cxn>
                        <a:cxn ang="0">
                          <a:pos x="107" y="1394"/>
                        </a:cxn>
                        <a:cxn ang="0">
                          <a:pos x="137" y="1190"/>
                        </a:cxn>
                        <a:cxn ang="0">
                          <a:pos x="203" y="1070"/>
                        </a:cxn>
                        <a:cxn ang="0">
                          <a:pos x="323" y="1022"/>
                        </a:cxn>
                        <a:cxn ang="0">
                          <a:pos x="509" y="1076"/>
                        </a:cxn>
                        <a:cxn ang="0">
                          <a:pos x="611" y="1124"/>
                        </a:cxn>
                        <a:cxn ang="0">
                          <a:pos x="665" y="1100"/>
                        </a:cxn>
                        <a:cxn ang="0">
                          <a:pos x="659" y="1046"/>
                        </a:cxn>
                        <a:cxn ang="0">
                          <a:pos x="611" y="1004"/>
                        </a:cxn>
                        <a:cxn ang="0">
                          <a:pos x="497" y="980"/>
                        </a:cxn>
                        <a:cxn ang="0">
                          <a:pos x="323" y="896"/>
                        </a:cxn>
                        <a:cxn ang="0">
                          <a:pos x="233" y="680"/>
                        </a:cxn>
                        <a:cxn ang="0">
                          <a:pos x="209" y="416"/>
                        </a:cxn>
                        <a:cxn ang="0">
                          <a:pos x="317" y="170"/>
                        </a:cxn>
                        <a:cxn ang="0">
                          <a:pos x="485" y="110"/>
                        </a:cxn>
                        <a:cxn ang="0">
                          <a:pos x="617" y="164"/>
                        </a:cxn>
                        <a:cxn ang="0">
                          <a:pos x="707" y="290"/>
                        </a:cxn>
                        <a:cxn ang="0">
                          <a:pos x="737" y="428"/>
                        </a:cxn>
                        <a:cxn ang="0">
                          <a:pos x="773" y="602"/>
                        </a:cxn>
                        <a:cxn ang="0">
                          <a:pos x="809" y="584"/>
                        </a:cxn>
                        <a:cxn ang="0">
                          <a:pos x="785" y="530"/>
                        </a:cxn>
                      </a:cxnLst>
                      <a:rect l="0" t="0" r="r" b="b"/>
                      <a:pathLst>
                        <a:path w="865" h="2071">
                          <a:moveTo>
                            <a:pt x="785" y="530"/>
                          </a:moveTo>
                          <a:cubicBezTo>
                            <a:pt x="783" y="491"/>
                            <a:pt x="784" y="404"/>
                            <a:pt x="797" y="350"/>
                          </a:cubicBezTo>
                          <a:cubicBezTo>
                            <a:pt x="810" y="296"/>
                            <a:pt x="861" y="228"/>
                            <a:pt x="863" y="206"/>
                          </a:cubicBezTo>
                          <a:cubicBezTo>
                            <a:pt x="865" y="184"/>
                            <a:pt x="828" y="216"/>
                            <a:pt x="809" y="218"/>
                          </a:cubicBezTo>
                          <a:cubicBezTo>
                            <a:pt x="790" y="220"/>
                            <a:pt x="770" y="235"/>
                            <a:pt x="749" y="218"/>
                          </a:cubicBezTo>
                          <a:cubicBezTo>
                            <a:pt x="728" y="201"/>
                            <a:pt x="706" y="147"/>
                            <a:pt x="683" y="116"/>
                          </a:cubicBezTo>
                          <a:cubicBezTo>
                            <a:pt x="660" y="85"/>
                            <a:pt x="640" y="51"/>
                            <a:pt x="611" y="32"/>
                          </a:cubicBezTo>
                          <a:cubicBezTo>
                            <a:pt x="582" y="13"/>
                            <a:pt x="543" y="4"/>
                            <a:pt x="509" y="2"/>
                          </a:cubicBezTo>
                          <a:cubicBezTo>
                            <a:pt x="475" y="0"/>
                            <a:pt x="445" y="8"/>
                            <a:pt x="407" y="20"/>
                          </a:cubicBezTo>
                          <a:cubicBezTo>
                            <a:pt x="369" y="32"/>
                            <a:pt x="320" y="43"/>
                            <a:pt x="281" y="74"/>
                          </a:cubicBezTo>
                          <a:cubicBezTo>
                            <a:pt x="242" y="105"/>
                            <a:pt x="200" y="151"/>
                            <a:pt x="173" y="206"/>
                          </a:cubicBezTo>
                          <a:cubicBezTo>
                            <a:pt x="146" y="261"/>
                            <a:pt x="126" y="340"/>
                            <a:pt x="119" y="404"/>
                          </a:cubicBezTo>
                          <a:cubicBezTo>
                            <a:pt x="112" y="468"/>
                            <a:pt x="122" y="527"/>
                            <a:pt x="131" y="590"/>
                          </a:cubicBezTo>
                          <a:cubicBezTo>
                            <a:pt x="140" y="653"/>
                            <a:pt x="162" y="733"/>
                            <a:pt x="173" y="782"/>
                          </a:cubicBezTo>
                          <a:cubicBezTo>
                            <a:pt x="184" y="831"/>
                            <a:pt x="198" y="850"/>
                            <a:pt x="197" y="884"/>
                          </a:cubicBezTo>
                          <a:cubicBezTo>
                            <a:pt x="196" y="918"/>
                            <a:pt x="189" y="946"/>
                            <a:pt x="167" y="986"/>
                          </a:cubicBezTo>
                          <a:cubicBezTo>
                            <a:pt x="145" y="1026"/>
                            <a:pt x="90" y="1072"/>
                            <a:pt x="65" y="1124"/>
                          </a:cubicBezTo>
                          <a:cubicBezTo>
                            <a:pt x="40" y="1176"/>
                            <a:pt x="27" y="1227"/>
                            <a:pt x="17" y="1298"/>
                          </a:cubicBezTo>
                          <a:cubicBezTo>
                            <a:pt x="7" y="1369"/>
                            <a:pt x="0" y="1475"/>
                            <a:pt x="5" y="1550"/>
                          </a:cubicBezTo>
                          <a:cubicBezTo>
                            <a:pt x="10" y="1625"/>
                            <a:pt x="26" y="1690"/>
                            <a:pt x="47" y="1748"/>
                          </a:cubicBezTo>
                          <a:cubicBezTo>
                            <a:pt x="68" y="1806"/>
                            <a:pt x="89" y="1858"/>
                            <a:pt x="131" y="1898"/>
                          </a:cubicBezTo>
                          <a:cubicBezTo>
                            <a:pt x="173" y="1938"/>
                            <a:pt x="250" y="1974"/>
                            <a:pt x="299" y="1988"/>
                          </a:cubicBezTo>
                          <a:cubicBezTo>
                            <a:pt x="348" y="2002"/>
                            <a:pt x="397" y="1981"/>
                            <a:pt x="425" y="1982"/>
                          </a:cubicBezTo>
                          <a:cubicBezTo>
                            <a:pt x="453" y="1983"/>
                            <a:pt x="455" y="1980"/>
                            <a:pt x="467" y="1994"/>
                          </a:cubicBezTo>
                          <a:cubicBezTo>
                            <a:pt x="479" y="2008"/>
                            <a:pt x="492" y="2071"/>
                            <a:pt x="497" y="2066"/>
                          </a:cubicBezTo>
                          <a:cubicBezTo>
                            <a:pt x="502" y="2061"/>
                            <a:pt x="487" y="2012"/>
                            <a:pt x="497" y="1964"/>
                          </a:cubicBezTo>
                          <a:cubicBezTo>
                            <a:pt x="507" y="1916"/>
                            <a:pt x="537" y="1829"/>
                            <a:pt x="557" y="1778"/>
                          </a:cubicBezTo>
                          <a:cubicBezTo>
                            <a:pt x="577" y="1727"/>
                            <a:pt x="613" y="1671"/>
                            <a:pt x="617" y="1658"/>
                          </a:cubicBezTo>
                          <a:cubicBezTo>
                            <a:pt x="621" y="1645"/>
                            <a:pt x="598" y="1673"/>
                            <a:pt x="581" y="1700"/>
                          </a:cubicBezTo>
                          <a:cubicBezTo>
                            <a:pt x="564" y="1727"/>
                            <a:pt x="544" y="1786"/>
                            <a:pt x="515" y="1820"/>
                          </a:cubicBezTo>
                          <a:cubicBezTo>
                            <a:pt x="486" y="1854"/>
                            <a:pt x="448" y="1891"/>
                            <a:pt x="407" y="1904"/>
                          </a:cubicBezTo>
                          <a:cubicBezTo>
                            <a:pt x="366" y="1917"/>
                            <a:pt x="307" y="1913"/>
                            <a:pt x="269" y="1898"/>
                          </a:cubicBezTo>
                          <a:cubicBezTo>
                            <a:pt x="231" y="1883"/>
                            <a:pt x="205" y="1857"/>
                            <a:pt x="179" y="1814"/>
                          </a:cubicBezTo>
                          <a:cubicBezTo>
                            <a:pt x="153" y="1771"/>
                            <a:pt x="125" y="1710"/>
                            <a:pt x="113" y="1640"/>
                          </a:cubicBezTo>
                          <a:cubicBezTo>
                            <a:pt x="101" y="1570"/>
                            <a:pt x="103" y="1469"/>
                            <a:pt x="107" y="1394"/>
                          </a:cubicBezTo>
                          <a:cubicBezTo>
                            <a:pt x="111" y="1319"/>
                            <a:pt x="121" y="1244"/>
                            <a:pt x="137" y="1190"/>
                          </a:cubicBezTo>
                          <a:cubicBezTo>
                            <a:pt x="153" y="1136"/>
                            <a:pt x="172" y="1098"/>
                            <a:pt x="203" y="1070"/>
                          </a:cubicBezTo>
                          <a:cubicBezTo>
                            <a:pt x="234" y="1042"/>
                            <a:pt x="272" y="1021"/>
                            <a:pt x="323" y="1022"/>
                          </a:cubicBezTo>
                          <a:cubicBezTo>
                            <a:pt x="374" y="1023"/>
                            <a:pt x="461" y="1059"/>
                            <a:pt x="509" y="1076"/>
                          </a:cubicBezTo>
                          <a:cubicBezTo>
                            <a:pt x="557" y="1093"/>
                            <a:pt x="585" y="1120"/>
                            <a:pt x="611" y="1124"/>
                          </a:cubicBezTo>
                          <a:cubicBezTo>
                            <a:pt x="637" y="1128"/>
                            <a:pt x="657" y="1113"/>
                            <a:pt x="665" y="1100"/>
                          </a:cubicBezTo>
                          <a:cubicBezTo>
                            <a:pt x="673" y="1087"/>
                            <a:pt x="668" y="1062"/>
                            <a:pt x="659" y="1046"/>
                          </a:cubicBezTo>
                          <a:cubicBezTo>
                            <a:pt x="650" y="1030"/>
                            <a:pt x="638" y="1015"/>
                            <a:pt x="611" y="1004"/>
                          </a:cubicBezTo>
                          <a:cubicBezTo>
                            <a:pt x="584" y="993"/>
                            <a:pt x="545" y="998"/>
                            <a:pt x="497" y="980"/>
                          </a:cubicBezTo>
                          <a:cubicBezTo>
                            <a:pt x="449" y="962"/>
                            <a:pt x="367" y="946"/>
                            <a:pt x="323" y="896"/>
                          </a:cubicBezTo>
                          <a:cubicBezTo>
                            <a:pt x="279" y="846"/>
                            <a:pt x="252" y="760"/>
                            <a:pt x="233" y="680"/>
                          </a:cubicBezTo>
                          <a:cubicBezTo>
                            <a:pt x="214" y="600"/>
                            <a:pt x="195" y="501"/>
                            <a:pt x="209" y="416"/>
                          </a:cubicBezTo>
                          <a:cubicBezTo>
                            <a:pt x="223" y="331"/>
                            <a:pt x="271" y="221"/>
                            <a:pt x="317" y="170"/>
                          </a:cubicBezTo>
                          <a:cubicBezTo>
                            <a:pt x="363" y="119"/>
                            <a:pt x="435" y="111"/>
                            <a:pt x="485" y="110"/>
                          </a:cubicBezTo>
                          <a:cubicBezTo>
                            <a:pt x="535" y="109"/>
                            <a:pt x="580" y="134"/>
                            <a:pt x="617" y="164"/>
                          </a:cubicBezTo>
                          <a:cubicBezTo>
                            <a:pt x="654" y="194"/>
                            <a:pt x="687" y="246"/>
                            <a:pt x="707" y="290"/>
                          </a:cubicBezTo>
                          <a:cubicBezTo>
                            <a:pt x="727" y="334"/>
                            <a:pt x="726" y="376"/>
                            <a:pt x="737" y="428"/>
                          </a:cubicBezTo>
                          <a:cubicBezTo>
                            <a:pt x="748" y="480"/>
                            <a:pt x="761" y="576"/>
                            <a:pt x="773" y="602"/>
                          </a:cubicBezTo>
                          <a:cubicBezTo>
                            <a:pt x="785" y="628"/>
                            <a:pt x="807" y="597"/>
                            <a:pt x="809" y="584"/>
                          </a:cubicBezTo>
                          <a:cubicBezTo>
                            <a:pt x="811" y="571"/>
                            <a:pt x="787" y="569"/>
                            <a:pt x="785" y="530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57356" name="Oval 12"/>
                  <p:cNvSpPr>
                    <a:spLocks noChangeArrowheads="1"/>
                  </p:cNvSpPr>
                  <p:nvPr/>
                </p:nvSpPr>
                <p:spPr bwMode="auto">
                  <a:xfrm>
                    <a:off x="2400" y="1428"/>
                    <a:ext cx="168" cy="246"/>
                  </a:xfrm>
                  <a:prstGeom prst="ellipse">
                    <a:avLst/>
                  </a:prstGeom>
                  <a:solidFill>
                    <a:srgbClr val="E7D6B7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7357" name="Freeform 13"/>
                  <p:cNvSpPr>
                    <a:spLocks/>
                  </p:cNvSpPr>
                  <p:nvPr/>
                </p:nvSpPr>
                <p:spPr bwMode="auto">
                  <a:xfrm>
                    <a:off x="2595" y="741"/>
                    <a:ext cx="266" cy="521"/>
                  </a:xfrm>
                  <a:custGeom>
                    <a:avLst/>
                    <a:gdLst/>
                    <a:ahLst/>
                    <a:cxnLst>
                      <a:cxn ang="0">
                        <a:pos x="3" y="483"/>
                      </a:cxn>
                      <a:cxn ang="0">
                        <a:pos x="27" y="273"/>
                      </a:cxn>
                      <a:cxn ang="0">
                        <a:pos x="111" y="45"/>
                      </a:cxn>
                      <a:cxn ang="0">
                        <a:pos x="183" y="3"/>
                      </a:cxn>
                      <a:cxn ang="0">
                        <a:pos x="237" y="39"/>
                      </a:cxn>
                      <a:cxn ang="0">
                        <a:pos x="261" y="129"/>
                      </a:cxn>
                      <a:cxn ang="0">
                        <a:pos x="207" y="273"/>
                      </a:cxn>
                      <a:cxn ang="0">
                        <a:pos x="105" y="477"/>
                      </a:cxn>
                      <a:cxn ang="0">
                        <a:pos x="45" y="501"/>
                      </a:cxn>
                      <a:cxn ang="0">
                        <a:pos x="3" y="483"/>
                      </a:cxn>
                    </a:cxnLst>
                    <a:rect l="0" t="0" r="r" b="b"/>
                    <a:pathLst>
                      <a:path w="266" h="521">
                        <a:moveTo>
                          <a:pt x="3" y="483"/>
                        </a:moveTo>
                        <a:cubicBezTo>
                          <a:pt x="0" y="445"/>
                          <a:pt x="9" y="346"/>
                          <a:pt x="27" y="273"/>
                        </a:cubicBezTo>
                        <a:cubicBezTo>
                          <a:pt x="45" y="200"/>
                          <a:pt x="85" y="90"/>
                          <a:pt x="111" y="45"/>
                        </a:cubicBezTo>
                        <a:cubicBezTo>
                          <a:pt x="137" y="0"/>
                          <a:pt x="162" y="4"/>
                          <a:pt x="183" y="3"/>
                        </a:cubicBezTo>
                        <a:cubicBezTo>
                          <a:pt x="204" y="2"/>
                          <a:pt x="224" y="18"/>
                          <a:pt x="237" y="39"/>
                        </a:cubicBezTo>
                        <a:cubicBezTo>
                          <a:pt x="250" y="60"/>
                          <a:pt x="266" y="90"/>
                          <a:pt x="261" y="129"/>
                        </a:cubicBezTo>
                        <a:cubicBezTo>
                          <a:pt x="256" y="168"/>
                          <a:pt x="233" y="215"/>
                          <a:pt x="207" y="273"/>
                        </a:cubicBezTo>
                        <a:cubicBezTo>
                          <a:pt x="181" y="331"/>
                          <a:pt x="132" y="439"/>
                          <a:pt x="105" y="477"/>
                        </a:cubicBezTo>
                        <a:cubicBezTo>
                          <a:pt x="78" y="515"/>
                          <a:pt x="61" y="501"/>
                          <a:pt x="45" y="501"/>
                        </a:cubicBezTo>
                        <a:cubicBezTo>
                          <a:pt x="29" y="501"/>
                          <a:pt x="6" y="521"/>
                          <a:pt x="3" y="483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7358" name="Freeform 14"/>
                  <p:cNvSpPr>
                    <a:spLocks/>
                  </p:cNvSpPr>
                  <p:nvPr/>
                </p:nvSpPr>
                <p:spPr bwMode="auto">
                  <a:xfrm>
                    <a:off x="2672" y="1593"/>
                    <a:ext cx="392" cy="340"/>
                  </a:xfrm>
                  <a:custGeom>
                    <a:avLst/>
                    <a:gdLst/>
                    <a:ahLst/>
                    <a:cxnLst>
                      <a:cxn ang="0">
                        <a:pos x="100" y="201"/>
                      </a:cxn>
                      <a:cxn ang="0">
                        <a:pos x="16" y="87"/>
                      </a:cxn>
                      <a:cxn ang="0">
                        <a:pos x="4" y="45"/>
                      </a:cxn>
                      <a:cxn ang="0">
                        <a:pos x="28" y="3"/>
                      </a:cxn>
                      <a:cxn ang="0">
                        <a:pos x="130" y="27"/>
                      </a:cxn>
                      <a:cxn ang="0">
                        <a:pos x="250" y="75"/>
                      </a:cxn>
                      <a:cxn ang="0">
                        <a:pos x="364" y="159"/>
                      </a:cxn>
                      <a:cxn ang="0">
                        <a:pos x="388" y="273"/>
                      </a:cxn>
                      <a:cxn ang="0">
                        <a:pos x="340" y="333"/>
                      </a:cxn>
                      <a:cxn ang="0">
                        <a:pos x="244" y="315"/>
                      </a:cxn>
                      <a:cxn ang="0">
                        <a:pos x="100" y="201"/>
                      </a:cxn>
                    </a:cxnLst>
                    <a:rect l="0" t="0" r="r" b="b"/>
                    <a:pathLst>
                      <a:path w="392" h="340">
                        <a:moveTo>
                          <a:pt x="100" y="201"/>
                        </a:moveTo>
                        <a:cubicBezTo>
                          <a:pt x="62" y="163"/>
                          <a:pt x="32" y="113"/>
                          <a:pt x="16" y="87"/>
                        </a:cubicBezTo>
                        <a:cubicBezTo>
                          <a:pt x="0" y="61"/>
                          <a:pt x="2" y="59"/>
                          <a:pt x="4" y="45"/>
                        </a:cubicBezTo>
                        <a:cubicBezTo>
                          <a:pt x="6" y="31"/>
                          <a:pt x="7" y="6"/>
                          <a:pt x="28" y="3"/>
                        </a:cubicBezTo>
                        <a:cubicBezTo>
                          <a:pt x="49" y="0"/>
                          <a:pt x="93" y="15"/>
                          <a:pt x="130" y="27"/>
                        </a:cubicBezTo>
                        <a:cubicBezTo>
                          <a:pt x="167" y="39"/>
                          <a:pt x="211" y="53"/>
                          <a:pt x="250" y="75"/>
                        </a:cubicBezTo>
                        <a:cubicBezTo>
                          <a:pt x="289" y="97"/>
                          <a:pt x="341" y="126"/>
                          <a:pt x="364" y="159"/>
                        </a:cubicBezTo>
                        <a:cubicBezTo>
                          <a:pt x="387" y="192"/>
                          <a:pt x="392" y="244"/>
                          <a:pt x="388" y="273"/>
                        </a:cubicBezTo>
                        <a:cubicBezTo>
                          <a:pt x="384" y="302"/>
                          <a:pt x="364" y="326"/>
                          <a:pt x="340" y="333"/>
                        </a:cubicBezTo>
                        <a:cubicBezTo>
                          <a:pt x="316" y="340"/>
                          <a:pt x="282" y="336"/>
                          <a:pt x="244" y="315"/>
                        </a:cubicBezTo>
                        <a:cubicBezTo>
                          <a:pt x="206" y="294"/>
                          <a:pt x="138" y="239"/>
                          <a:pt x="100" y="20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7359" name="Freeform 15"/>
                  <p:cNvSpPr>
                    <a:spLocks/>
                  </p:cNvSpPr>
                  <p:nvPr/>
                </p:nvSpPr>
                <p:spPr bwMode="auto">
                  <a:xfrm>
                    <a:off x="2412" y="1929"/>
                    <a:ext cx="151" cy="558"/>
                  </a:xfrm>
                  <a:custGeom>
                    <a:avLst/>
                    <a:gdLst/>
                    <a:ahLst/>
                    <a:cxnLst>
                      <a:cxn ang="0">
                        <a:pos x="18" y="165"/>
                      </a:cxn>
                      <a:cxn ang="0">
                        <a:pos x="42" y="39"/>
                      </a:cxn>
                      <a:cxn ang="0">
                        <a:pos x="66" y="3"/>
                      </a:cxn>
                      <a:cxn ang="0">
                        <a:pos x="108" y="27"/>
                      </a:cxn>
                      <a:cxn ang="0">
                        <a:pos x="138" y="165"/>
                      </a:cxn>
                      <a:cxn ang="0">
                        <a:pos x="144" y="423"/>
                      </a:cxn>
                      <a:cxn ang="0">
                        <a:pos x="96" y="543"/>
                      </a:cxn>
                      <a:cxn ang="0">
                        <a:pos x="24" y="513"/>
                      </a:cxn>
                      <a:cxn ang="0">
                        <a:pos x="0" y="315"/>
                      </a:cxn>
                      <a:cxn ang="0">
                        <a:pos x="18" y="165"/>
                      </a:cxn>
                    </a:cxnLst>
                    <a:rect l="0" t="0" r="r" b="b"/>
                    <a:pathLst>
                      <a:path w="151" h="558">
                        <a:moveTo>
                          <a:pt x="18" y="165"/>
                        </a:moveTo>
                        <a:cubicBezTo>
                          <a:pt x="25" y="119"/>
                          <a:pt x="34" y="66"/>
                          <a:pt x="42" y="39"/>
                        </a:cubicBezTo>
                        <a:cubicBezTo>
                          <a:pt x="50" y="12"/>
                          <a:pt x="55" y="5"/>
                          <a:pt x="66" y="3"/>
                        </a:cubicBezTo>
                        <a:cubicBezTo>
                          <a:pt x="77" y="1"/>
                          <a:pt x="96" y="0"/>
                          <a:pt x="108" y="27"/>
                        </a:cubicBezTo>
                        <a:cubicBezTo>
                          <a:pt x="120" y="54"/>
                          <a:pt x="132" y="99"/>
                          <a:pt x="138" y="165"/>
                        </a:cubicBezTo>
                        <a:cubicBezTo>
                          <a:pt x="144" y="231"/>
                          <a:pt x="151" y="360"/>
                          <a:pt x="144" y="423"/>
                        </a:cubicBezTo>
                        <a:cubicBezTo>
                          <a:pt x="137" y="486"/>
                          <a:pt x="116" y="528"/>
                          <a:pt x="96" y="543"/>
                        </a:cubicBezTo>
                        <a:cubicBezTo>
                          <a:pt x="76" y="558"/>
                          <a:pt x="40" y="551"/>
                          <a:pt x="24" y="513"/>
                        </a:cubicBezTo>
                        <a:cubicBezTo>
                          <a:pt x="8" y="475"/>
                          <a:pt x="0" y="372"/>
                          <a:pt x="0" y="315"/>
                        </a:cubicBezTo>
                        <a:cubicBezTo>
                          <a:pt x="0" y="258"/>
                          <a:pt x="11" y="211"/>
                          <a:pt x="18" y="165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7360" name="Freeform 16"/>
                  <p:cNvSpPr>
                    <a:spLocks/>
                  </p:cNvSpPr>
                  <p:nvPr/>
                </p:nvSpPr>
                <p:spPr bwMode="auto">
                  <a:xfrm>
                    <a:off x="1907" y="1589"/>
                    <a:ext cx="392" cy="253"/>
                  </a:xfrm>
                  <a:custGeom>
                    <a:avLst/>
                    <a:gdLst/>
                    <a:ahLst/>
                    <a:cxnLst>
                      <a:cxn ang="0">
                        <a:pos x="175" y="61"/>
                      </a:cxn>
                      <a:cxn ang="0">
                        <a:pos x="307" y="19"/>
                      </a:cxn>
                      <a:cxn ang="0">
                        <a:pos x="367" y="7"/>
                      </a:cxn>
                      <a:cxn ang="0">
                        <a:pos x="385" y="61"/>
                      </a:cxn>
                      <a:cxn ang="0">
                        <a:pos x="325" y="133"/>
                      </a:cxn>
                      <a:cxn ang="0">
                        <a:pos x="193" y="223"/>
                      </a:cxn>
                      <a:cxn ang="0">
                        <a:pos x="37" y="247"/>
                      </a:cxn>
                      <a:cxn ang="0">
                        <a:pos x="1" y="187"/>
                      </a:cxn>
                      <a:cxn ang="0">
                        <a:pos x="43" y="115"/>
                      </a:cxn>
                      <a:cxn ang="0">
                        <a:pos x="175" y="61"/>
                      </a:cxn>
                    </a:cxnLst>
                    <a:rect l="0" t="0" r="r" b="b"/>
                    <a:pathLst>
                      <a:path w="392" h="253">
                        <a:moveTo>
                          <a:pt x="175" y="61"/>
                        </a:moveTo>
                        <a:cubicBezTo>
                          <a:pt x="219" y="45"/>
                          <a:pt x="275" y="28"/>
                          <a:pt x="307" y="19"/>
                        </a:cubicBezTo>
                        <a:cubicBezTo>
                          <a:pt x="339" y="10"/>
                          <a:pt x="354" y="0"/>
                          <a:pt x="367" y="7"/>
                        </a:cubicBezTo>
                        <a:cubicBezTo>
                          <a:pt x="380" y="14"/>
                          <a:pt x="392" y="40"/>
                          <a:pt x="385" y="61"/>
                        </a:cubicBezTo>
                        <a:cubicBezTo>
                          <a:pt x="378" y="82"/>
                          <a:pt x="357" y="106"/>
                          <a:pt x="325" y="133"/>
                        </a:cubicBezTo>
                        <a:cubicBezTo>
                          <a:pt x="293" y="160"/>
                          <a:pt x="241" y="204"/>
                          <a:pt x="193" y="223"/>
                        </a:cubicBezTo>
                        <a:cubicBezTo>
                          <a:pt x="145" y="242"/>
                          <a:pt x="69" y="253"/>
                          <a:pt x="37" y="247"/>
                        </a:cubicBezTo>
                        <a:cubicBezTo>
                          <a:pt x="5" y="241"/>
                          <a:pt x="0" y="209"/>
                          <a:pt x="1" y="187"/>
                        </a:cubicBezTo>
                        <a:cubicBezTo>
                          <a:pt x="2" y="165"/>
                          <a:pt x="15" y="136"/>
                          <a:pt x="43" y="115"/>
                        </a:cubicBezTo>
                        <a:cubicBezTo>
                          <a:pt x="71" y="94"/>
                          <a:pt x="131" y="77"/>
                          <a:pt x="175" y="6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7361" name="Freeform 17"/>
                  <p:cNvSpPr>
                    <a:spLocks/>
                  </p:cNvSpPr>
                  <p:nvPr/>
                </p:nvSpPr>
                <p:spPr bwMode="auto">
                  <a:xfrm>
                    <a:off x="2094" y="930"/>
                    <a:ext cx="238" cy="386"/>
                  </a:xfrm>
                  <a:custGeom>
                    <a:avLst/>
                    <a:gdLst/>
                    <a:ahLst/>
                    <a:cxnLst>
                      <a:cxn ang="0">
                        <a:pos x="78" y="270"/>
                      </a:cxn>
                      <a:cxn ang="0">
                        <a:pos x="24" y="192"/>
                      </a:cxn>
                      <a:cxn ang="0">
                        <a:pos x="0" y="96"/>
                      </a:cxn>
                      <a:cxn ang="0">
                        <a:pos x="24" y="12"/>
                      </a:cxn>
                      <a:cxn ang="0">
                        <a:pos x="120" y="24"/>
                      </a:cxn>
                      <a:cxn ang="0">
                        <a:pos x="180" y="132"/>
                      </a:cxn>
                      <a:cxn ang="0">
                        <a:pos x="234" y="306"/>
                      </a:cxn>
                      <a:cxn ang="0">
                        <a:pos x="204" y="378"/>
                      </a:cxn>
                      <a:cxn ang="0">
                        <a:pos x="168" y="354"/>
                      </a:cxn>
                      <a:cxn ang="0">
                        <a:pos x="78" y="270"/>
                      </a:cxn>
                    </a:cxnLst>
                    <a:rect l="0" t="0" r="r" b="b"/>
                    <a:pathLst>
                      <a:path w="238" h="386">
                        <a:moveTo>
                          <a:pt x="78" y="270"/>
                        </a:moveTo>
                        <a:cubicBezTo>
                          <a:pt x="54" y="243"/>
                          <a:pt x="37" y="221"/>
                          <a:pt x="24" y="192"/>
                        </a:cubicBezTo>
                        <a:cubicBezTo>
                          <a:pt x="11" y="163"/>
                          <a:pt x="0" y="126"/>
                          <a:pt x="0" y="96"/>
                        </a:cubicBezTo>
                        <a:cubicBezTo>
                          <a:pt x="0" y="66"/>
                          <a:pt x="4" y="24"/>
                          <a:pt x="24" y="12"/>
                        </a:cubicBezTo>
                        <a:cubicBezTo>
                          <a:pt x="44" y="0"/>
                          <a:pt x="94" y="4"/>
                          <a:pt x="120" y="24"/>
                        </a:cubicBezTo>
                        <a:cubicBezTo>
                          <a:pt x="146" y="44"/>
                          <a:pt x="161" y="85"/>
                          <a:pt x="180" y="132"/>
                        </a:cubicBezTo>
                        <a:cubicBezTo>
                          <a:pt x="199" y="179"/>
                          <a:pt x="230" y="265"/>
                          <a:pt x="234" y="306"/>
                        </a:cubicBezTo>
                        <a:cubicBezTo>
                          <a:pt x="238" y="347"/>
                          <a:pt x="215" y="370"/>
                          <a:pt x="204" y="378"/>
                        </a:cubicBezTo>
                        <a:cubicBezTo>
                          <a:pt x="193" y="386"/>
                          <a:pt x="190" y="372"/>
                          <a:pt x="168" y="354"/>
                        </a:cubicBezTo>
                        <a:cubicBezTo>
                          <a:pt x="146" y="336"/>
                          <a:pt x="102" y="297"/>
                          <a:pt x="78" y="270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pic>
              <p:nvPicPr>
                <p:cNvPr id="57362" name="Picture 18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280" y="14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57363" name="Picture 19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574" y="14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57364" name="Picture 20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424" y="33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57365" name="Picture 21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376" y="57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57366" name="Picture 22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574" y="52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57367" name="Picture 23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472" y="76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57368" name="Picture 24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574" y="10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57369" name="Picture 25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574" y="124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</p:grpSp>
          <p:grpSp>
            <p:nvGrpSpPr>
              <p:cNvPr id="57370" name="Group 26"/>
              <p:cNvGrpSpPr>
                <a:grpSpLocks/>
              </p:cNvGrpSpPr>
              <p:nvPr userDrawn="1"/>
            </p:nvGrpSpPr>
            <p:grpSpPr bwMode="auto">
              <a:xfrm>
                <a:off x="4944" y="1008"/>
                <a:ext cx="522" cy="2967"/>
                <a:chOff x="4944" y="1008"/>
                <a:chExt cx="522" cy="2967"/>
              </a:xfrm>
            </p:grpSpPr>
            <p:pic>
              <p:nvPicPr>
                <p:cNvPr id="57371" name="Picture 27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136" y="10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57372" name="Picture 28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184" y="1200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57373" name="Picture 29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136" y="158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57374" name="Picture 30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280" y="172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57375" name="Picture 31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040" y="182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57376" name="Picture 32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088" y="201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57377" name="Picture 33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280" y="206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57378" name="Picture 34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232" y="235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57379" name="Picture 35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4992" y="22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57380" name="Picture 36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4992" y="244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57381" name="Picture 37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136" y="259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57382" name="Picture 38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232" y="139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57383" name="Picture 39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4944" y="273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57384" name="Picture 40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4992" y="307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57385" name="Picture 41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232" y="331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57386" name="Picture 42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4992" y="34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57387" name="Picture 43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088" y="355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57388" name="Picture 44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4992" y="379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57389" name="Picture 45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184" y="369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</p:grpSp>
        </p:grpSp>
        <p:sp>
          <p:nvSpPr>
            <p:cNvPr id="57390" name="Freeform 46"/>
            <p:cNvSpPr>
              <a:spLocks/>
            </p:cNvSpPr>
            <p:nvPr/>
          </p:nvSpPr>
          <p:spPr bwMode="auto">
            <a:xfrm>
              <a:off x="5010" y="3092"/>
              <a:ext cx="750" cy="1222"/>
            </a:xfrm>
            <a:custGeom>
              <a:avLst/>
              <a:gdLst/>
              <a:ahLst/>
              <a:cxnLst>
                <a:cxn ang="0">
                  <a:pos x="372" y="154"/>
                </a:cxn>
                <a:cxn ang="0">
                  <a:pos x="378" y="412"/>
                </a:cxn>
                <a:cxn ang="0">
                  <a:pos x="312" y="724"/>
                </a:cxn>
                <a:cxn ang="0">
                  <a:pos x="138" y="928"/>
                </a:cxn>
                <a:cxn ang="0">
                  <a:pos x="0" y="976"/>
                </a:cxn>
                <a:cxn ang="0">
                  <a:pos x="0" y="1222"/>
                </a:cxn>
                <a:cxn ang="0">
                  <a:pos x="750" y="1222"/>
                </a:cxn>
                <a:cxn ang="0">
                  <a:pos x="750" y="178"/>
                </a:cxn>
                <a:cxn ang="0">
                  <a:pos x="372" y="154"/>
                </a:cxn>
              </a:cxnLst>
              <a:rect l="0" t="0" r="r" b="b"/>
              <a:pathLst>
                <a:path w="750" h="1222">
                  <a:moveTo>
                    <a:pt x="372" y="154"/>
                  </a:moveTo>
                  <a:cubicBezTo>
                    <a:pt x="309" y="193"/>
                    <a:pt x="388" y="317"/>
                    <a:pt x="378" y="412"/>
                  </a:cubicBezTo>
                  <a:cubicBezTo>
                    <a:pt x="368" y="507"/>
                    <a:pt x="352" y="638"/>
                    <a:pt x="312" y="724"/>
                  </a:cubicBezTo>
                  <a:cubicBezTo>
                    <a:pt x="272" y="810"/>
                    <a:pt x="190" y="886"/>
                    <a:pt x="138" y="928"/>
                  </a:cubicBezTo>
                  <a:cubicBezTo>
                    <a:pt x="86" y="970"/>
                    <a:pt x="23" y="927"/>
                    <a:pt x="0" y="976"/>
                  </a:cubicBezTo>
                  <a:lnTo>
                    <a:pt x="0" y="1222"/>
                  </a:lnTo>
                  <a:lnTo>
                    <a:pt x="750" y="1222"/>
                  </a:lnTo>
                  <a:lnTo>
                    <a:pt x="750" y="178"/>
                  </a:lnTo>
                  <a:cubicBezTo>
                    <a:pt x="687" y="0"/>
                    <a:pt x="451" y="159"/>
                    <a:pt x="372" y="15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391" name="Freeform 47"/>
            <p:cNvSpPr>
              <a:spLocks/>
            </p:cNvSpPr>
            <p:nvPr/>
          </p:nvSpPr>
          <p:spPr bwMode="auto">
            <a:xfrm>
              <a:off x="5001" y="3060"/>
              <a:ext cx="768" cy="1260"/>
            </a:xfrm>
            <a:custGeom>
              <a:avLst/>
              <a:gdLst/>
              <a:ahLst/>
              <a:cxnLst>
                <a:cxn ang="0">
                  <a:pos x="0" y="1260"/>
                </a:cxn>
                <a:cxn ang="0">
                  <a:pos x="0" y="1134"/>
                </a:cxn>
                <a:cxn ang="0">
                  <a:pos x="210" y="1032"/>
                </a:cxn>
                <a:cxn ang="0">
                  <a:pos x="324" y="918"/>
                </a:cxn>
                <a:cxn ang="0">
                  <a:pos x="414" y="714"/>
                </a:cxn>
                <a:cxn ang="0">
                  <a:pos x="450" y="456"/>
                </a:cxn>
                <a:cxn ang="0">
                  <a:pos x="438" y="258"/>
                </a:cxn>
                <a:cxn ang="0">
                  <a:pos x="684" y="0"/>
                </a:cxn>
                <a:cxn ang="0">
                  <a:pos x="768" y="18"/>
                </a:cxn>
                <a:cxn ang="0">
                  <a:pos x="768" y="1254"/>
                </a:cxn>
                <a:cxn ang="0">
                  <a:pos x="0" y="1260"/>
                </a:cxn>
              </a:cxnLst>
              <a:rect l="0" t="0" r="r" b="b"/>
              <a:pathLst>
                <a:path w="768" h="1260">
                  <a:moveTo>
                    <a:pt x="0" y="1260"/>
                  </a:moveTo>
                  <a:lnTo>
                    <a:pt x="0" y="1134"/>
                  </a:lnTo>
                  <a:lnTo>
                    <a:pt x="210" y="1032"/>
                  </a:lnTo>
                  <a:lnTo>
                    <a:pt x="324" y="918"/>
                  </a:lnTo>
                  <a:lnTo>
                    <a:pt x="414" y="714"/>
                  </a:lnTo>
                  <a:lnTo>
                    <a:pt x="450" y="456"/>
                  </a:lnTo>
                  <a:lnTo>
                    <a:pt x="438" y="258"/>
                  </a:lnTo>
                  <a:lnTo>
                    <a:pt x="684" y="0"/>
                  </a:lnTo>
                  <a:lnTo>
                    <a:pt x="768" y="18"/>
                  </a:lnTo>
                  <a:lnTo>
                    <a:pt x="768" y="1254"/>
                  </a:lnTo>
                  <a:lnTo>
                    <a:pt x="0" y="1260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392" name="Freeform 48"/>
            <p:cNvSpPr>
              <a:spLocks/>
            </p:cNvSpPr>
            <p:nvPr/>
          </p:nvSpPr>
          <p:spPr bwMode="auto">
            <a:xfrm>
              <a:off x="4994" y="1775"/>
              <a:ext cx="776" cy="2543"/>
            </a:xfrm>
            <a:custGeom>
              <a:avLst/>
              <a:gdLst/>
              <a:ahLst/>
              <a:cxnLst>
                <a:cxn ang="0">
                  <a:pos x="550" y="115"/>
                </a:cxn>
                <a:cxn ang="0">
                  <a:pos x="460" y="529"/>
                </a:cxn>
                <a:cxn ang="0">
                  <a:pos x="298" y="925"/>
                </a:cxn>
                <a:cxn ang="0">
                  <a:pos x="76" y="1267"/>
                </a:cxn>
                <a:cxn ang="0">
                  <a:pos x="4" y="1339"/>
                </a:cxn>
                <a:cxn ang="0">
                  <a:pos x="100" y="1351"/>
                </a:cxn>
                <a:cxn ang="0">
                  <a:pos x="286" y="1399"/>
                </a:cxn>
                <a:cxn ang="0">
                  <a:pos x="394" y="1525"/>
                </a:cxn>
                <a:cxn ang="0">
                  <a:pos x="478" y="1705"/>
                </a:cxn>
                <a:cxn ang="0">
                  <a:pos x="478" y="1969"/>
                </a:cxn>
                <a:cxn ang="0">
                  <a:pos x="370" y="2263"/>
                </a:cxn>
                <a:cxn ang="0">
                  <a:pos x="124" y="2479"/>
                </a:cxn>
                <a:cxn ang="0">
                  <a:pos x="22" y="2515"/>
                </a:cxn>
                <a:cxn ang="0">
                  <a:pos x="196" y="2533"/>
                </a:cxn>
                <a:cxn ang="0">
                  <a:pos x="388" y="2455"/>
                </a:cxn>
                <a:cxn ang="0">
                  <a:pos x="502" y="2299"/>
                </a:cxn>
                <a:cxn ang="0">
                  <a:pos x="598" y="2197"/>
                </a:cxn>
                <a:cxn ang="0">
                  <a:pos x="694" y="2197"/>
                </a:cxn>
                <a:cxn ang="0">
                  <a:pos x="742" y="2230"/>
                </a:cxn>
                <a:cxn ang="0">
                  <a:pos x="712" y="2137"/>
                </a:cxn>
                <a:cxn ang="0">
                  <a:pos x="664" y="1807"/>
                </a:cxn>
                <a:cxn ang="0">
                  <a:pos x="670" y="1561"/>
                </a:cxn>
                <a:cxn ang="0">
                  <a:pos x="718" y="1393"/>
                </a:cxn>
                <a:cxn ang="0">
                  <a:pos x="748" y="1219"/>
                </a:cxn>
                <a:cxn ang="0">
                  <a:pos x="550" y="115"/>
                </a:cxn>
              </a:cxnLst>
              <a:rect l="0" t="0" r="r" b="b"/>
              <a:pathLst>
                <a:path w="776" h="2543">
                  <a:moveTo>
                    <a:pt x="550" y="115"/>
                  </a:moveTo>
                  <a:cubicBezTo>
                    <a:pt x="502" y="0"/>
                    <a:pt x="502" y="394"/>
                    <a:pt x="460" y="529"/>
                  </a:cubicBezTo>
                  <a:cubicBezTo>
                    <a:pt x="418" y="664"/>
                    <a:pt x="362" y="802"/>
                    <a:pt x="298" y="925"/>
                  </a:cubicBezTo>
                  <a:cubicBezTo>
                    <a:pt x="234" y="1048"/>
                    <a:pt x="125" y="1198"/>
                    <a:pt x="76" y="1267"/>
                  </a:cubicBezTo>
                  <a:cubicBezTo>
                    <a:pt x="27" y="1336"/>
                    <a:pt x="0" y="1325"/>
                    <a:pt x="4" y="1339"/>
                  </a:cubicBezTo>
                  <a:cubicBezTo>
                    <a:pt x="8" y="1353"/>
                    <a:pt x="53" y="1341"/>
                    <a:pt x="100" y="1351"/>
                  </a:cubicBezTo>
                  <a:cubicBezTo>
                    <a:pt x="147" y="1361"/>
                    <a:pt x="237" y="1370"/>
                    <a:pt x="286" y="1399"/>
                  </a:cubicBezTo>
                  <a:cubicBezTo>
                    <a:pt x="335" y="1428"/>
                    <a:pt x="362" y="1474"/>
                    <a:pt x="394" y="1525"/>
                  </a:cubicBezTo>
                  <a:cubicBezTo>
                    <a:pt x="426" y="1576"/>
                    <a:pt x="464" y="1631"/>
                    <a:pt x="478" y="1705"/>
                  </a:cubicBezTo>
                  <a:cubicBezTo>
                    <a:pt x="492" y="1779"/>
                    <a:pt x="496" y="1876"/>
                    <a:pt x="478" y="1969"/>
                  </a:cubicBezTo>
                  <a:cubicBezTo>
                    <a:pt x="460" y="2062"/>
                    <a:pt x="429" y="2178"/>
                    <a:pt x="370" y="2263"/>
                  </a:cubicBezTo>
                  <a:cubicBezTo>
                    <a:pt x="311" y="2348"/>
                    <a:pt x="238" y="2428"/>
                    <a:pt x="124" y="2479"/>
                  </a:cubicBezTo>
                  <a:cubicBezTo>
                    <a:pt x="66" y="2521"/>
                    <a:pt x="10" y="2506"/>
                    <a:pt x="22" y="2515"/>
                  </a:cubicBezTo>
                  <a:cubicBezTo>
                    <a:pt x="34" y="2524"/>
                    <a:pt x="135" y="2543"/>
                    <a:pt x="196" y="2533"/>
                  </a:cubicBezTo>
                  <a:cubicBezTo>
                    <a:pt x="257" y="2523"/>
                    <a:pt x="337" y="2494"/>
                    <a:pt x="388" y="2455"/>
                  </a:cubicBezTo>
                  <a:cubicBezTo>
                    <a:pt x="439" y="2416"/>
                    <a:pt x="467" y="2342"/>
                    <a:pt x="502" y="2299"/>
                  </a:cubicBezTo>
                  <a:cubicBezTo>
                    <a:pt x="537" y="2256"/>
                    <a:pt x="566" y="2214"/>
                    <a:pt x="598" y="2197"/>
                  </a:cubicBezTo>
                  <a:cubicBezTo>
                    <a:pt x="630" y="2180"/>
                    <a:pt x="670" y="2191"/>
                    <a:pt x="694" y="2197"/>
                  </a:cubicBezTo>
                  <a:cubicBezTo>
                    <a:pt x="718" y="2203"/>
                    <a:pt x="739" y="2240"/>
                    <a:pt x="742" y="2230"/>
                  </a:cubicBezTo>
                  <a:cubicBezTo>
                    <a:pt x="745" y="2220"/>
                    <a:pt x="725" y="2207"/>
                    <a:pt x="712" y="2137"/>
                  </a:cubicBezTo>
                  <a:cubicBezTo>
                    <a:pt x="699" y="2067"/>
                    <a:pt x="671" y="1903"/>
                    <a:pt x="664" y="1807"/>
                  </a:cubicBezTo>
                  <a:cubicBezTo>
                    <a:pt x="657" y="1711"/>
                    <a:pt x="661" y="1630"/>
                    <a:pt x="670" y="1561"/>
                  </a:cubicBezTo>
                  <a:cubicBezTo>
                    <a:pt x="679" y="1492"/>
                    <a:pt x="705" y="1450"/>
                    <a:pt x="718" y="1393"/>
                  </a:cubicBezTo>
                  <a:cubicBezTo>
                    <a:pt x="731" y="1336"/>
                    <a:pt x="776" y="1427"/>
                    <a:pt x="748" y="1219"/>
                  </a:cubicBezTo>
                  <a:cubicBezTo>
                    <a:pt x="720" y="1011"/>
                    <a:pt x="598" y="230"/>
                    <a:pt x="550" y="115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50000">
                  <a:schemeClr val="accent2"/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393" name="Freeform 49" descr="kimonopat1"/>
            <p:cNvSpPr>
              <a:spLocks/>
            </p:cNvSpPr>
            <p:nvPr/>
          </p:nvSpPr>
          <p:spPr bwMode="auto">
            <a:xfrm>
              <a:off x="5046" y="2229"/>
              <a:ext cx="617" cy="1376"/>
            </a:xfrm>
            <a:custGeom>
              <a:avLst/>
              <a:gdLst/>
              <a:ahLst/>
              <a:cxnLst>
                <a:cxn ang="0">
                  <a:pos x="486" y="3"/>
                </a:cxn>
                <a:cxn ang="0">
                  <a:pos x="402" y="381"/>
                </a:cxn>
                <a:cxn ang="0">
                  <a:pos x="216" y="777"/>
                </a:cxn>
                <a:cxn ang="0">
                  <a:pos x="0" y="1119"/>
                </a:cxn>
                <a:cxn ang="0">
                  <a:pos x="102" y="1101"/>
                </a:cxn>
                <a:cxn ang="0">
                  <a:pos x="282" y="1119"/>
                </a:cxn>
                <a:cxn ang="0">
                  <a:pos x="378" y="1185"/>
                </a:cxn>
                <a:cxn ang="0">
                  <a:pos x="432" y="1269"/>
                </a:cxn>
                <a:cxn ang="0">
                  <a:pos x="444" y="1365"/>
                </a:cxn>
                <a:cxn ang="0">
                  <a:pos x="498" y="1203"/>
                </a:cxn>
                <a:cxn ang="0">
                  <a:pos x="564" y="825"/>
                </a:cxn>
                <a:cxn ang="0">
                  <a:pos x="606" y="363"/>
                </a:cxn>
                <a:cxn ang="0">
                  <a:pos x="486" y="3"/>
                </a:cxn>
              </a:cxnLst>
              <a:rect l="0" t="0" r="r" b="b"/>
              <a:pathLst>
                <a:path w="617" h="1376">
                  <a:moveTo>
                    <a:pt x="486" y="3"/>
                  </a:moveTo>
                  <a:cubicBezTo>
                    <a:pt x="452" y="6"/>
                    <a:pt x="447" y="252"/>
                    <a:pt x="402" y="381"/>
                  </a:cubicBezTo>
                  <a:cubicBezTo>
                    <a:pt x="357" y="510"/>
                    <a:pt x="283" y="654"/>
                    <a:pt x="216" y="777"/>
                  </a:cubicBezTo>
                  <a:cubicBezTo>
                    <a:pt x="149" y="900"/>
                    <a:pt x="19" y="1065"/>
                    <a:pt x="0" y="1119"/>
                  </a:cubicBezTo>
                  <a:cubicBezTo>
                    <a:pt x="48" y="1119"/>
                    <a:pt x="55" y="1101"/>
                    <a:pt x="102" y="1101"/>
                  </a:cubicBezTo>
                  <a:cubicBezTo>
                    <a:pt x="149" y="1101"/>
                    <a:pt x="236" y="1105"/>
                    <a:pt x="282" y="1119"/>
                  </a:cubicBezTo>
                  <a:cubicBezTo>
                    <a:pt x="328" y="1133"/>
                    <a:pt x="353" y="1160"/>
                    <a:pt x="378" y="1185"/>
                  </a:cubicBezTo>
                  <a:cubicBezTo>
                    <a:pt x="403" y="1210"/>
                    <a:pt x="421" y="1239"/>
                    <a:pt x="432" y="1269"/>
                  </a:cubicBezTo>
                  <a:cubicBezTo>
                    <a:pt x="443" y="1299"/>
                    <a:pt x="433" y="1376"/>
                    <a:pt x="444" y="1365"/>
                  </a:cubicBezTo>
                  <a:cubicBezTo>
                    <a:pt x="455" y="1354"/>
                    <a:pt x="478" y="1293"/>
                    <a:pt x="498" y="1203"/>
                  </a:cubicBezTo>
                  <a:cubicBezTo>
                    <a:pt x="518" y="1113"/>
                    <a:pt x="546" y="965"/>
                    <a:pt x="564" y="825"/>
                  </a:cubicBezTo>
                  <a:cubicBezTo>
                    <a:pt x="582" y="685"/>
                    <a:pt x="617" y="496"/>
                    <a:pt x="606" y="363"/>
                  </a:cubicBezTo>
                  <a:cubicBezTo>
                    <a:pt x="595" y="230"/>
                    <a:pt x="520" y="0"/>
                    <a:pt x="486" y="3"/>
                  </a:cubicBezTo>
                  <a:close/>
                </a:path>
              </a:pathLst>
            </a:custGeom>
            <a:blipFill dpi="0" rotWithShape="0">
              <a:blip r:embed="rId3"/>
              <a:srcRect/>
              <a:tile tx="0" ty="0" sx="100000" sy="100000" flip="none" algn="tl"/>
            </a:blip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394" name="Freeform 50" descr="kimonopat1"/>
            <p:cNvSpPr>
              <a:spLocks/>
            </p:cNvSpPr>
            <p:nvPr/>
          </p:nvSpPr>
          <p:spPr bwMode="auto">
            <a:xfrm>
              <a:off x="5193" y="269"/>
              <a:ext cx="576" cy="3180"/>
            </a:xfrm>
            <a:custGeom>
              <a:avLst/>
              <a:gdLst/>
              <a:ahLst/>
              <a:cxnLst>
                <a:cxn ang="0">
                  <a:pos x="42" y="61"/>
                </a:cxn>
                <a:cxn ang="0">
                  <a:pos x="156" y="517"/>
                </a:cxn>
                <a:cxn ang="0">
                  <a:pos x="288" y="991"/>
                </a:cxn>
                <a:cxn ang="0">
                  <a:pos x="414" y="1435"/>
                </a:cxn>
                <a:cxn ang="0">
                  <a:pos x="576" y="1807"/>
                </a:cxn>
                <a:cxn ang="0">
                  <a:pos x="576" y="3055"/>
                </a:cxn>
                <a:cxn ang="0">
                  <a:pos x="414" y="2557"/>
                </a:cxn>
                <a:cxn ang="0">
                  <a:pos x="252" y="1765"/>
                </a:cxn>
                <a:cxn ang="0">
                  <a:pos x="126" y="961"/>
                </a:cxn>
                <a:cxn ang="0">
                  <a:pos x="12" y="151"/>
                </a:cxn>
                <a:cxn ang="0">
                  <a:pos x="42" y="61"/>
                </a:cxn>
              </a:cxnLst>
              <a:rect l="0" t="0" r="r" b="b"/>
              <a:pathLst>
                <a:path w="576" h="3180">
                  <a:moveTo>
                    <a:pt x="42" y="61"/>
                  </a:moveTo>
                  <a:cubicBezTo>
                    <a:pt x="66" y="122"/>
                    <a:pt x="115" y="362"/>
                    <a:pt x="156" y="517"/>
                  </a:cubicBezTo>
                  <a:cubicBezTo>
                    <a:pt x="197" y="672"/>
                    <a:pt x="245" y="838"/>
                    <a:pt x="288" y="991"/>
                  </a:cubicBezTo>
                  <a:cubicBezTo>
                    <a:pt x="331" y="1144"/>
                    <a:pt x="366" y="1299"/>
                    <a:pt x="414" y="1435"/>
                  </a:cubicBezTo>
                  <a:cubicBezTo>
                    <a:pt x="462" y="1571"/>
                    <a:pt x="549" y="1537"/>
                    <a:pt x="576" y="1807"/>
                  </a:cubicBezTo>
                  <a:lnTo>
                    <a:pt x="576" y="3055"/>
                  </a:lnTo>
                  <a:cubicBezTo>
                    <a:pt x="549" y="3180"/>
                    <a:pt x="468" y="2772"/>
                    <a:pt x="414" y="2557"/>
                  </a:cubicBezTo>
                  <a:cubicBezTo>
                    <a:pt x="360" y="2342"/>
                    <a:pt x="300" y="2031"/>
                    <a:pt x="252" y="1765"/>
                  </a:cubicBezTo>
                  <a:cubicBezTo>
                    <a:pt x="204" y="1499"/>
                    <a:pt x="166" y="1230"/>
                    <a:pt x="126" y="961"/>
                  </a:cubicBezTo>
                  <a:cubicBezTo>
                    <a:pt x="86" y="692"/>
                    <a:pt x="24" y="299"/>
                    <a:pt x="12" y="151"/>
                  </a:cubicBezTo>
                  <a:cubicBezTo>
                    <a:pt x="0" y="3"/>
                    <a:pt x="18" y="0"/>
                    <a:pt x="42" y="61"/>
                  </a:cubicBezTo>
                  <a:close/>
                </a:path>
              </a:pathLst>
            </a:custGeom>
            <a:blipFill dpi="0" rotWithShape="0">
              <a:blip r:embed="rId3"/>
              <a:srcRect/>
              <a:tile tx="0" ty="0" sx="100000" sy="100000" flip="none" algn="tl"/>
            </a:blip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395" name="Freeform 51"/>
            <p:cNvSpPr>
              <a:spLocks/>
            </p:cNvSpPr>
            <p:nvPr/>
          </p:nvSpPr>
          <p:spPr bwMode="auto">
            <a:xfrm>
              <a:off x="5197" y="165"/>
              <a:ext cx="573" cy="1935"/>
            </a:xfrm>
            <a:custGeom>
              <a:avLst/>
              <a:gdLst/>
              <a:ahLst/>
              <a:cxnLst>
                <a:cxn ang="0">
                  <a:pos x="69" y="63"/>
                </a:cxn>
                <a:cxn ang="0">
                  <a:pos x="207" y="549"/>
                </a:cxn>
                <a:cxn ang="0">
                  <a:pos x="381" y="1101"/>
                </a:cxn>
                <a:cxn ang="0">
                  <a:pos x="573" y="1575"/>
                </a:cxn>
                <a:cxn ang="0">
                  <a:pos x="573" y="1935"/>
                </a:cxn>
                <a:cxn ang="0">
                  <a:pos x="321" y="1449"/>
                </a:cxn>
                <a:cxn ang="0">
                  <a:pos x="147" y="699"/>
                </a:cxn>
                <a:cxn ang="0">
                  <a:pos x="15" y="171"/>
                </a:cxn>
                <a:cxn ang="0">
                  <a:pos x="69" y="63"/>
                </a:cxn>
              </a:cxnLst>
              <a:rect l="0" t="0" r="r" b="b"/>
              <a:pathLst>
                <a:path w="573" h="1935">
                  <a:moveTo>
                    <a:pt x="69" y="63"/>
                  </a:moveTo>
                  <a:cubicBezTo>
                    <a:pt x="101" y="126"/>
                    <a:pt x="155" y="376"/>
                    <a:pt x="207" y="549"/>
                  </a:cubicBezTo>
                  <a:cubicBezTo>
                    <a:pt x="259" y="722"/>
                    <a:pt x="320" y="930"/>
                    <a:pt x="381" y="1101"/>
                  </a:cubicBezTo>
                  <a:cubicBezTo>
                    <a:pt x="442" y="1272"/>
                    <a:pt x="541" y="1436"/>
                    <a:pt x="573" y="1575"/>
                  </a:cubicBezTo>
                  <a:lnTo>
                    <a:pt x="573" y="1935"/>
                  </a:lnTo>
                  <a:cubicBezTo>
                    <a:pt x="531" y="1914"/>
                    <a:pt x="392" y="1655"/>
                    <a:pt x="321" y="1449"/>
                  </a:cubicBezTo>
                  <a:cubicBezTo>
                    <a:pt x="250" y="1243"/>
                    <a:pt x="198" y="912"/>
                    <a:pt x="147" y="699"/>
                  </a:cubicBezTo>
                  <a:cubicBezTo>
                    <a:pt x="96" y="486"/>
                    <a:pt x="30" y="274"/>
                    <a:pt x="15" y="171"/>
                  </a:cubicBezTo>
                  <a:cubicBezTo>
                    <a:pt x="0" y="68"/>
                    <a:pt x="37" y="0"/>
                    <a:pt x="69" y="63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396" name="Freeform 52"/>
            <p:cNvSpPr>
              <a:spLocks/>
            </p:cNvSpPr>
            <p:nvPr/>
          </p:nvSpPr>
          <p:spPr bwMode="auto">
            <a:xfrm>
              <a:off x="5004" y="0"/>
              <a:ext cx="363" cy="2112"/>
            </a:xfrm>
            <a:custGeom>
              <a:avLst/>
              <a:gdLst/>
              <a:ahLst/>
              <a:cxnLst>
                <a:cxn ang="0">
                  <a:pos x="0" y="2094"/>
                </a:cxn>
                <a:cxn ang="0">
                  <a:pos x="66" y="1992"/>
                </a:cxn>
                <a:cxn ang="0">
                  <a:pos x="150" y="1464"/>
                </a:cxn>
                <a:cxn ang="0">
                  <a:pos x="234" y="678"/>
                </a:cxn>
                <a:cxn ang="0">
                  <a:pos x="324" y="0"/>
                </a:cxn>
                <a:cxn ang="0">
                  <a:pos x="0" y="0"/>
                </a:cxn>
                <a:cxn ang="0">
                  <a:pos x="0" y="2094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397" name="Freeform 53"/>
            <p:cNvSpPr>
              <a:spLocks/>
            </p:cNvSpPr>
            <p:nvPr/>
          </p:nvSpPr>
          <p:spPr bwMode="auto">
            <a:xfrm>
              <a:off x="5004" y="1"/>
              <a:ext cx="189" cy="2112"/>
            </a:xfrm>
            <a:custGeom>
              <a:avLst/>
              <a:gdLst/>
              <a:ahLst/>
              <a:cxnLst>
                <a:cxn ang="0">
                  <a:pos x="0" y="2094"/>
                </a:cxn>
                <a:cxn ang="0">
                  <a:pos x="66" y="1992"/>
                </a:cxn>
                <a:cxn ang="0">
                  <a:pos x="150" y="1464"/>
                </a:cxn>
                <a:cxn ang="0">
                  <a:pos x="234" y="678"/>
                </a:cxn>
                <a:cxn ang="0">
                  <a:pos x="324" y="0"/>
                </a:cxn>
                <a:cxn ang="0">
                  <a:pos x="0" y="0"/>
                </a:cxn>
                <a:cxn ang="0">
                  <a:pos x="0" y="2094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398" name="Rectangle 54"/>
            <p:cNvSpPr>
              <a:spLocks noChangeArrowheads="1"/>
            </p:cNvSpPr>
            <p:nvPr/>
          </p:nvSpPr>
          <p:spPr bwMode="auto">
            <a:xfrm>
              <a:off x="4955" y="1"/>
              <a:ext cx="56" cy="4320"/>
            </a:xfrm>
            <a:prstGeom prst="rect">
              <a:avLst/>
            </a:pr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kumimoji="1" lang="en-US"/>
            </a:p>
          </p:txBody>
        </p:sp>
        <p:sp>
          <p:nvSpPr>
            <p:cNvPr id="57399" name="Freeform 55"/>
            <p:cNvSpPr>
              <a:spLocks/>
            </p:cNvSpPr>
            <p:nvPr/>
          </p:nvSpPr>
          <p:spPr bwMode="auto">
            <a:xfrm>
              <a:off x="5013" y="3924"/>
              <a:ext cx="734" cy="390"/>
            </a:xfrm>
            <a:custGeom>
              <a:avLst/>
              <a:gdLst/>
              <a:ahLst/>
              <a:cxnLst>
                <a:cxn ang="0">
                  <a:pos x="1" y="357"/>
                </a:cxn>
                <a:cxn ang="0">
                  <a:pos x="109" y="341"/>
                </a:cxn>
                <a:cxn ang="0">
                  <a:pos x="241" y="305"/>
                </a:cxn>
                <a:cxn ang="0">
                  <a:pos x="353" y="209"/>
                </a:cxn>
                <a:cxn ang="0">
                  <a:pos x="429" y="89"/>
                </a:cxn>
                <a:cxn ang="0">
                  <a:pos x="493" y="17"/>
                </a:cxn>
                <a:cxn ang="0">
                  <a:pos x="577" y="1"/>
                </a:cxn>
                <a:cxn ang="0">
                  <a:pos x="629" y="21"/>
                </a:cxn>
                <a:cxn ang="0">
                  <a:pos x="673" y="65"/>
                </a:cxn>
                <a:cxn ang="0">
                  <a:pos x="673" y="137"/>
                </a:cxn>
                <a:cxn ang="0">
                  <a:pos x="561" y="225"/>
                </a:cxn>
                <a:cxn ang="0">
                  <a:pos x="425" y="297"/>
                </a:cxn>
                <a:cxn ang="0">
                  <a:pos x="245" y="357"/>
                </a:cxn>
                <a:cxn ang="0">
                  <a:pos x="113" y="377"/>
                </a:cxn>
                <a:cxn ang="0">
                  <a:pos x="1" y="357"/>
                </a:cxn>
              </a:cxnLst>
              <a:rect l="0" t="0" r="r" b="b"/>
              <a:pathLst>
                <a:path w="692" h="378">
                  <a:moveTo>
                    <a:pt x="1" y="357"/>
                  </a:moveTo>
                  <a:cubicBezTo>
                    <a:pt x="0" y="351"/>
                    <a:pt x="69" y="350"/>
                    <a:pt x="109" y="341"/>
                  </a:cubicBezTo>
                  <a:cubicBezTo>
                    <a:pt x="149" y="332"/>
                    <a:pt x="200" y="327"/>
                    <a:pt x="241" y="305"/>
                  </a:cubicBezTo>
                  <a:cubicBezTo>
                    <a:pt x="282" y="283"/>
                    <a:pt x="322" y="245"/>
                    <a:pt x="353" y="209"/>
                  </a:cubicBezTo>
                  <a:cubicBezTo>
                    <a:pt x="384" y="173"/>
                    <a:pt x="406" y="121"/>
                    <a:pt x="429" y="89"/>
                  </a:cubicBezTo>
                  <a:cubicBezTo>
                    <a:pt x="452" y="57"/>
                    <a:pt x="468" y="32"/>
                    <a:pt x="493" y="17"/>
                  </a:cubicBezTo>
                  <a:cubicBezTo>
                    <a:pt x="518" y="2"/>
                    <a:pt x="554" y="0"/>
                    <a:pt x="577" y="1"/>
                  </a:cubicBezTo>
                  <a:cubicBezTo>
                    <a:pt x="600" y="2"/>
                    <a:pt x="613" y="10"/>
                    <a:pt x="629" y="21"/>
                  </a:cubicBezTo>
                  <a:cubicBezTo>
                    <a:pt x="645" y="32"/>
                    <a:pt x="666" y="46"/>
                    <a:pt x="673" y="65"/>
                  </a:cubicBezTo>
                  <a:cubicBezTo>
                    <a:pt x="680" y="84"/>
                    <a:pt x="692" y="110"/>
                    <a:pt x="673" y="137"/>
                  </a:cubicBezTo>
                  <a:cubicBezTo>
                    <a:pt x="654" y="164"/>
                    <a:pt x="602" y="198"/>
                    <a:pt x="561" y="225"/>
                  </a:cubicBezTo>
                  <a:cubicBezTo>
                    <a:pt x="520" y="252"/>
                    <a:pt x="478" y="275"/>
                    <a:pt x="425" y="297"/>
                  </a:cubicBezTo>
                  <a:cubicBezTo>
                    <a:pt x="372" y="319"/>
                    <a:pt x="297" y="344"/>
                    <a:pt x="245" y="357"/>
                  </a:cubicBezTo>
                  <a:cubicBezTo>
                    <a:pt x="193" y="370"/>
                    <a:pt x="156" y="376"/>
                    <a:pt x="113" y="377"/>
                  </a:cubicBezTo>
                  <a:cubicBezTo>
                    <a:pt x="70" y="378"/>
                    <a:pt x="2" y="363"/>
                    <a:pt x="1" y="357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400" name="AutoShape 56"/>
            <p:cNvSpPr>
              <a:spLocks noChangeArrowheads="1"/>
            </p:cNvSpPr>
            <p:nvPr/>
          </p:nvSpPr>
          <p:spPr bwMode="hidden">
            <a:xfrm rot="5400000">
              <a:off x="2724" y="2089"/>
              <a:ext cx="4320" cy="142"/>
            </a:xfrm>
            <a:custGeom>
              <a:avLst/>
              <a:gdLst>
                <a:gd name="G0" fmla="+- 607 0 0"/>
                <a:gd name="G1" fmla="+- 21600 0 607"/>
                <a:gd name="G2" fmla="*/ 607 1 2"/>
                <a:gd name="G3" fmla="+- 21600 0 G2"/>
                <a:gd name="G4" fmla="+/ 607 21600 2"/>
                <a:gd name="G5" fmla="+/ G1 0 2"/>
                <a:gd name="G6" fmla="*/ 21600 21600 607"/>
                <a:gd name="G7" fmla="*/ G6 1 2"/>
                <a:gd name="G8" fmla="+- 21600 0 G7"/>
                <a:gd name="G9" fmla="*/ 21600 1 2"/>
                <a:gd name="G10" fmla="+- 607 0 G9"/>
                <a:gd name="G11" fmla="?: G10 G8 0"/>
                <a:gd name="G12" fmla="?: G10 G7 21600"/>
                <a:gd name="T0" fmla="*/ 21296 w 21600"/>
                <a:gd name="T1" fmla="*/ 10800 h 21600"/>
                <a:gd name="T2" fmla="*/ 10800 w 21600"/>
                <a:gd name="T3" fmla="*/ 21600 h 21600"/>
                <a:gd name="T4" fmla="*/ 304 w 21600"/>
                <a:gd name="T5" fmla="*/ 10800 h 21600"/>
                <a:gd name="T6" fmla="*/ 10800 w 21600"/>
                <a:gd name="T7" fmla="*/ 0 h 21600"/>
                <a:gd name="T8" fmla="*/ 2104 w 21600"/>
                <a:gd name="T9" fmla="*/ 2104 h 21600"/>
                <a:gd name="T10" fmla="*/ 19496 w 21600"/>
                <a:gd name="T11" fmla="*/ 19496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607" y="21600"/>
                  </a:lnTo>
                  <a:lnTo>
                    <a:pt x="20993" y="21600"/>
                  </a:lnTo>
                  <a:lnTo>
                    <a:pt x="216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 wrap="none" anchor="ctr"/>
            <a:lstStyle/>
            <a:p>
              <a:pPr algn="ctr"/>
              <a:endParaRPr kumimoji="1" lang="en-US"/>
            </a:p>
          </p:txBody>
        </p:sp>
      </p:grpSp>
      <p:sp>
        <p:nvSpPr>
          <p:cNvPr id="57401" name="Rectangle 57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370013"/>
            <a:ext cx="6965950" cy="20574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7402" name="Rectangle 5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727200" y="3886200"/>
            <a:ext cx="5640388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7403" name="Rectangle 59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7404" name="Rectangle 60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7405" name="Rectangle 61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BFA5808E-299B-4A54-93CA-1B6A0620CF0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80E00A-6C42-4A8C-B898-C0107478DF9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59A4C1-8A94-412A-AA6C-63344DBCB61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3525" y="1598613"/>
            <a:ext cx="3616325" cy="4497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32250" y="1598613"/>
            <a:ext cx="3617913" cy="4497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5540FF-3FFB-4D0C-83D1-1EBC16323CF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E53C9D-DFC7-4E46-AC25-8E2F2234BAC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C8C054-FEAA-43B1-A7A6-0B5C66D50AA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E7559F-3AF2-4E9A-823F-02B20DD6078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08A054-862B-4A9D-B5E6-A331E8D3431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380261-92D8-46AD-97FF-56A687A9599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1F8FC2-7CB3-4D7C-B775-406874168D7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944F4A-4ECF-4556-AA6E-2914E7F3991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827713" y="227013"/>
            <a:ext cx="1868487" cy="58689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9075" y="227013"/>
            <a:ext cx="5456238" cy="58689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D470E6-026F-4FE6-9FDE-EED7C5DE4B3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22377-9D83-4B4C-805C-5BA8515947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46DEE-EFAB-4B4F-ABB5-EA1FAA14C9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15596-0C57-4525-9F36-B6943B96B0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C528D-BB62-4B37-8D1B-113660F1C3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C72F6-7B66-4BC4-941E-AD960C4872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58D05-8585-41FE-B4BC-26CDC95BEE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438400" y="1600200"/>
            <a:ext cx="31242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15000" y="1600200"/>
            <a:ext cx="31242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3BD4F1-9279-4C78-93FF-035C559BC04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8B07A-942E-4672-BDCB-75AD87A514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AFB10-FA10-4FB7-91BF-6E03FB23BF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0AA64-4AD0-41C0-865E-AE7E9EB1FD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B84B9-3853-4BB4-A386-AD6199657E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3A15C-80BA-448B-BB74-4C254DE350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22C06-3EE3-40EA-B37F-D49B4AD20D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D258C-529E-4F98-B391-E3E4BA9687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2BCDD-193C-46FC-B5FE-BF165504CF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513A8-EA25-466F-9411-952195D740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DF4ED-26B3-48A7-A8CD-1214070A94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71DFEA-D1FD-4B8B-A552-C0E677A9D4D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0965F-6B56-4F87-A76D-45448F5C44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AE253-A4D1-4FAB-8FE1-D17DFC642C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CEC24-C514-4827-A4CB-8F5F165A70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B13C2-8181-499B-B12D-FBA9E9C59B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82AE6-22C8-4796-BE4B-E889ACF8A0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94F4A-17A3-49B8-830C-FC3E0180C2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3A37C8-2B7A-48EE-97F1-3CDBE0892D3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740A0F-230A-4DC9-9562-F831F237A28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FC4B76-25ED-48A3-B4DE-402AB973A92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A71E34-0964-4225-B159-3A4C7646660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3.wmf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17" Type="http://schemas.openxmlformats.org/officeDocument/2006/relationships/image" Target="../media/image7.png"/><Relationship Id="rId2" Type="http://schemas.openxmlformats.org/officeDocument/2006/relationships/slideLayout" Target="../slideLayouts/slideLayout24.xml"/><Relationship Id="rId16" Type="http://schemas.openxmlformats.org/officeDocument/2006/relationships/image" Target="../media/image6.png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5" Type="http://schemas.openxmlformats.org/officeDocument/2006/relationships/image" Target="../media/image5.png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image" Target="../media/image4.pn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674" name="Group 2"/>
          <p:cNvGrpSpPr>
            <a:grpSpLocks/>
          </p:cNvGrpSpPr>
          <p:nvPr/>
        </p:nvGrpSpPr>
        <p:grpSpPr bwMode="auto">
          <a:xfrm>
            <a:off x="0" y="0"/>
            <a:ext cx="2667000" cy="6858000"/>
            <a:chOff x="0" y="0"/>
            <a:chExt cx="1680" cy="4320"/>
          </a:xfrm>
        </p:grpSpPr>
        <p:sp>
          <p:nvSpPr>
            <p:cNvPr id="28675" name="Rectangle 3"/>
            <p:cNvSpPr>
              <a:spLocks noChangeArrowheads="1"/>
            </p:cNvSpPr>
            <p:nvPr/>
          </p:nvSpPr>
          <p:spPr bwMode="hidden">
            <a:xfrm>
              <a:off x="1248" y="0"/>
              <a:ext cx="432" cy="4320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45490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pic>
          <p:nvPicPr>
            <p:cNvPr id="28676" name="Picture 4" descr="slidemaster_med3"/>
            <p:cNvPicPr>
              <a:picLocks noChangeAspect="1" noChangeArrowheads="1"/>
            </p:cNvPicPr>
            <p:nvPr/>
          </p:nvPicPr>
          <p:blipFill>
            <a:blip r:embed="rId13"/>
            <a:srcRect/>
            <a:stretch>
              <a:fillRect/>
            </a:stretch>
          </p:blipFill>
          <p:spPr bwMode="ltGray">
            <a:xfrm>
              <a:off x="0" y="0"/>
              <a:ext cx="1348" cy="4320"/>
            </a:xfrm>
            <a:prstGeom prst="rect">
              <a:avLst/>
            </a:prstGeom>
            <a:noFill/>
          </p:spPr>
        </p:pic>
      </p:grpSp>
      <p:sp>
        <p:nvSpPr>
          <p:cNvPr id="28677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438400" y="228600"/>
            <a:ext cx="64008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8678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2438400" y="1600200"/>
            <a:ext cx="64008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8679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52400" y="6248400"/>
            <a:ext cx="19018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28680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28681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4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fld id="{701F8661-1D1B-4EE7-ABF8-29E35D7AE2D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transition spd="slow"/>
  <p:txStyles>
    <p:titleStyle>
      <a:lvl1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6082" name="Group 2"/>
          <p:cNvGrpSpPr>
            <a:grpSpLocks/>
          </p:cNvGrpSpPr>
          <p:nvPr/>
        </p:nvGrpSpPr>
        <p:grpSpPr bwMode="auto">
          <a:xfrm>
            <a:off x="0" y="0"/>
            <a:ext cx="9144000" cy="6934200"/>
            <a:chOff x="0" y="0"/>
            <a:chExt cx="5760" cy="4368"/>
          </a:xfrm>
        </p:grpSpPr>
        <p:sp>
          <p:nvSpPr>
            <p:cNvPr id="46083" name="Freeform 3"/>
            <p:cNvSpPr>
              <a:spLocks/>
            </p:cNvSpPr>
            <p:nvPr/>
          </p:nvSpPr>
          <p:spPr bwMode="hidden">
            <a:xfrm>
              <a:off x="0" y="2208"/>
              <a:ext cx="2515" cy="1970"/>
            </a:xfrm>
            <a:custGeom>
              <a:avLst/>
              <a:gdLst/>
              <a:ahLst/>
              <a:cxnLst>
                <a:cxn ang="0">
                  <a:pos x="744" y="1669"/>
                </a:cxn>
                <a:cxn ang="0">
                  <a:pos x="852" y="1400"/>
                </a:cxn>
                <a:cxn ang="0">
                  <a:pos x="876" y="1171"/>
                </a:cxn>
                <a:cxn ang="0">
                  <a:pos x="979" y="1370"/>
                </a:cxn>
                <a:cxn ang="0">
                  <a:pos x="1231" y="1621"/>
                </a:cxn>
                <a:cxn ang="0">
                  <a:pos x="1471" y="1693"/>
                </a:cxn>
                <a:cxn ang="0">
                  <a:pos x="1819" y="1678"/>
                </a:cxn>
                <a:cxn ang="0">
                  <a:pos x="1893" y="1513"/>
                </a:cxn>
                <a:cxn ang="0">
                  <a:pos x="1874" y="1285"/>
                </a:cxn>
                <a:cxn ang="0">
                  <a:pos x="1783" y="967"/>
                </a:cxn>
                <a:cxn ang="0">
                  <a:pos x="1289" y="873"/>
                </a:cxn>
                <a:cxn ang="0">
                  <a:pos x="1549" y="745"/>
                </a:cxn>
                <a:cxn ang="0">
                  <a:pos x="1753" y="732"/>
                </a:cxn>
                <a:cxn ang="0">
                  <a:pos x="2107" y="618"/>
                </a:cxn>
                <a:cxn ang="0">
                  <a:pos x="2377" y="438"/>
                </a:cxn>
                <a:cxn ang="0">
                  <a:pos x="2420" y="343"/>
                </a:cxn>
                <a:cxn ang="0">
                  <a:pos x="2077" y="331"/>
                </a:cxn>
                <a:cxn ang="0">
                  <a:pos x="1951" y="301"/>
                </a:cxn>
                <a:cxn ang="0">
                  <a:pos x="1645" y="289"/>
                </a:cxn>
                <a:cxn ang="0">
                  <a:pos x="1297" y="408"/>
                </a:cxn>
                <a:cxn ang="0">
                  <a:pos x="1308" y="337"/>
                </a:cxn>
                <a:cxn ang="0">
                  <a:pos x="1453" y="168"/>
                </a:cxn>
                <a:cxn ang="0">
                  <a:pos x="1477" y="36"/>
                </a:cxn>
                <a:cxn ang="0">
                  <a:pos x="1417" y="24"/>
                </a:cxn>
                <a:cxn ang="0">
                  <a:pos x="1189" y="102"/>
                </a:cxn>
                <a:cxn ang="0">
                  <a:pos x="1026" y="144"/>
                </a:cxn>
                <a:cxn ang="0">
                  <a:pos x="889" y="331"/>
                </a:cxn>
                <a:cxn ang="0">
                  <a:pos x="726" y="480"/>
                </a:cxn>
                <a:cxn ang="0">
                  <a:pos x="643" y="540"/>
                </a:cxn>
                <a:cxn ang="0">
                  <a:pos x="600" y="516"/>
                </a:cxn>
                <a:cxn ang="0">
                  <a:pos x="552" y="486"/>
                </a:cxn>
                <a:cxn ang="0">
                  <a:pos x="528" y="462"/>
                </a:cxn>
                <a:cxn ang="0">
                  <a:pos x="474" y="426"/>
                </a:cxn>
                <a:cxn ang="0">
                  <a:pos x="415" y="390"/>
                </a:cxn>
                <a:cxn ang="0">
                  <a:pos x="366" y="366"/>
                </a:cxn>
                <a:cxn ang="0">
                  <a:pos x="192" y="234"/>
                </a:cxn>
                <a:cxn ang="0">
                  <a:pos x="570" y="564"/>
                </a:cxn>
                <a:cxn ang="0">
                  <a:pos x="444" y="732"/>
                </a:cxn>
                <a:cxn ang="0">
                  <a:pos x="318" y="787"/>
                </a:cxn>
                <a:cxn ang="0">
                  <a:pos x="127" y="853"/>
                </a:cxn>
                <a:cxn ang="0">
                  <a:pos x="0" y="1165"/>
                </a:cxn>
                <a:cxn ang="0">
                  <a:pos x="372" y="1015"/>
                </a:cxn>
                <a:cxn ang="0">
                  <a:pos x="222" y="1262"/>
                </a:cxn>
                <a:cxn ang="0">
                  <a:pos x="139" y="1459"/>
                </a:cxn>
                <a:cxn ang="0">
                  <a:pos x="102" y="1495"/>
                </a:cxn>
                <a:cxn ang="0">
                  <a:pos x="84" y="1519"/>
                </a:cxn>
                <a:cxn ang="0">
                  <a:pos x="96" y="1537"/>
                </a:cxn>
                <a:cxn ang="0">
                  <a:pos x="127" y="1567"/>
                </a:cxn>
                <a:cxn ang="0">
                  <a:pos x="145" y="1633"/>
                </a:cxn>
                <a:cxn ang="0">
                  <a:pos x="156" y="1693"/>
                </a:cxn>
                <a:cxn ang="0">
                  <a:pos x="162" y="1723"/>
                </a:cxn>
                <a:cxn ang="0">
                  <a:pos x="216" y="1802"/>
                </a:cxn>
                <a:cxn ang="0">
                  <a:pos x="228" y="1850"/>
                </a:cxn>
                <a:cxn ang="0">
                  <a:pos x="240" y="1904"/>
                </a:cxn>
                <a:cxn ang="0">
                  <a:pos x="246" y="1922"/>
                </a:cxn>
                <a:cxn ang="0">
                  <a:pos x="258" y="1970"/>
                </a:cxn>
                <a:cxn ang="0">
                  <a:pos x="462" y="1922"/>
                </a:cxn>
                <a:cxn ang="0">
                  <a:pos x="624" y="1778"/>
                </a:cxn>
              </a:cxnLst>
              <a:rect l="0" t="0" r="r" b="b"/>
              <a:pathLst>
                <a:path w="2515" h="1970">
                  <a:moveTo>
                    <a:pt x="624" y="1778"/>
                  </a:moveTo>
                  <a:lnTo>
                    <a:pt x="744" y="1669"/>
                  </a:lnTo>
                  <a:lnTo>
                    <a:pt x="834" y="1627"/>
                  </a:lnTo>
                  <a:lnTo>
                    <a:pt x="852" y="1400"/>
                  </a:lnTo>
                  <a:lnTo>
                    <a:pt x="834" y="1225"/>
                  </a:lnTo>
                  <a:lnTo>
                    <a:pt x="876" y="1171"/>
                  </a:lnTo>
                  <a:lnTo>
                    <a:pt x="901" y="1268"/>
                  </a:lnTo>
                  <a:lnTo>
                    <a:pt x="979" y="1370"/>
                  </a:lnTo>
                  <a:lnTo>
                    <a:pt x="1116" y="1519"/>
                  </a:lnTo>
                  <a:lnTo>
                    <a:pt x="1231" y="1621"/>
                  </a:lnTo>
                  <a:lnTo>
                    <a:pt x="1353" y="1632"/>
                  </a:lnTo>
                  <a:lnTo>
                    <a:pt x="1471" y="1693"/>
                  </a:lnTo>
                  <a:lnTo>
                    <a:pt x="1664" y="1659"/>
                  </a:lnTo>
                  <a:lnTo>
                    <a:pt x="1819" y="1678"/>
                  </a:lnTo>
                  <a:lnTo>
                    <a:pt x="1975" y="1632"/>
                  </a:lnTo>
                  <a:lnTo>
                    <a:pt x="1893" y="1513"/>
                  </a:lnTo>
                  <a:lnTo>
                    <a:pt x="1920" y="1385"/>
                  </a:lnTo>
                  <a:lnTo>
                    <a:pt x="1874" y="1285"/>
                  </a:lnTo>
                  <a:lnTo>
                    <a:pt x="1865" y="1129"/>
                  </a:lnTo>
                  <a:lnTo>
                    <a:pt x="1783" y="967"/>
                  </a:lnTo>
                  <a:lnTo>
                    <a:pt x="1527" y="891"/>
                  </a:lnTo>
                  <a:lnTo>
                    <a:pt x="1289" y="873"/>
                  </a:lnTo>
                  <a:lnTo>
                    <a:pt x="1393" y="781"/>
                  </a:lnTo>
                  <a:lnTo>
                    <a:pt x="1549" y="745"/>
                  </a:lnTo>
                  <a:lnTo>
                    <a:pt x="1620" y="738"/>
                  </a:lnTo>
                  <a:lnTo>
                    <a:pt x="1753" y="732"/>
                  </a:lnTo>
                  <a:lnTo>
                    <a:pt x="1933" y="720"/>
                  </a:lnTo>
                  <a:lnTo>
                    <a:pt x="2107" y="618"/>
                  </a:lnTo>
                  <a:lnTo>
                    <a:pt x="2227" y="516"/>
                  </a:lnTo>
                  <a:lnTo>
                    <a:pt x="2377" y="438"/>
                  </a:lnTo>
                  <a:lnTo>
                    <a:pt x="2515" y="337"/>
                  </a:lnTo>
                  <a:lnTo>
                    <a:pt x="2420" y="343"/>
                  </a:lnTo>
                  <a:lnTo>
                    <a:pt x="2191" y="343"/>
                  </a:lnTo>
                  <a:lnTo>
                    <a:pt x="2077" y="331"/>
                  </a:lnTo>
                  <a:lnTo>
                    <a:pt x="2053" y="301"/>
                  </a:lnTo>
                  <a:lnTo>
                    <a:pt x="1951" y="301"/>
                  </a:lnTo>
                  <a:lnTo>
                    <a:pt x="1795" y="259"/>
                  </a:lnTo>
                  <a:lnTo>
                    <a:pt x="1645" y="289"/>
                  </a:lnTo>
                  <a:lnTo>
                    <a:pt x="1447" y="372"/>
                  </a:lnTo>
                  <a:lnTo>
                    <a:pt x="1297" y="408"/>
                  </a:lnTo>
                  <a:lnTo>
                    <a:pt x="1153" y="414"/>
                  </a:lnTo>
                  <a:lnTo>
                    <a:pt x="1308" y="337"/>
                  </a:lnTo>
                  <a:lnTo>
                    <a:pt x="1465" y="198"/>
                  </a:lnTo>
                  <a:lnTo>
                    <a:pt x="1453" y="168"/>
                  </a:lnTo>
                  <a:lnTo>
                    <a:pt x="1465" y="102"/>
                  </a:lnTo>
                  <a:lnTo>
                    <a:pt x="1477" y="36"/>
                  </a:lnTo>
                  <a:lnTo>
                    <a:pt x="1453" y="0"/>
                  </a:lnTo>
                  <a:lnTo>
                    <a:pt x="1417" y="24"/>
                  </a:lnTo>
                  <a:lnTo>
                    <a:pt x="1356" y="42"/>
                  </a:lnTo>
                  <a:lnTo>
                    <a:pt x="1189" y="102"/>
                  </a:lnTo>
                  <a:lnTo>
                    <a:pt x="1098" y="144"/>
                  </a:lnTo>
                  <a:lnTo>
                    <a:pt x="1026" y="144"/>
                  </a:lnTo>
                  <a:lnTo>
                    <a:pt x="991" y="168"/>
                  </a:lnTo>
                  <a:lnTo>
                    <a:pt x="889" y="331"/>
                  </a:lnTo>
                  <a:lnTo>
                    <a:pt x="852" y="408"/>
                  </a:lnTo>
                  <a:lnTo>
                    <a:pt x="726" y="480"/>
                  </a:lnTo>
                  <a:lnTo>
                    <a:pt x="649" y="540"/>
                  </a:lnTo>
                  <a:lnTo>
                    <a:pt x="643" y="540"/>
                  </a:lnTo>
                  <a:lnTo>
                    <a:pt x="637" y="534"/>
                  </a:lnTo>
                  <a:lnTo>
                    <a:pt x="600" y="516"/>
                  </a:lnTo>
                  <a:lnTo>
                    <a:pt x="564" y="492"/>
                  </a:lnTo>
                  <a:lnTo>
                    <a:pt x="552" y="486"/>
                  </a:lnTo>
                  <a:lnTo>
                    <a:pt x="540" y="474"/>
                  </a:lnTo>
                  <a:lnTo>
                    <a:pt x="528" y="462"/>
                  </a:lnTo>
                  <a:lnTo>
                    <a:pt x="504" y="444"/>
                  </a:lnTo>
                  <a:lnTo>
                    <a:pt x="474" y="426"/>
                  </a:lnTo>
                  <a:lnTo>
                    <a:pt x="444" y="408"/>
                  </a:lnTo>
                  <a:lnTo>
                    <a:pt x="415" y="390"/>
                  </a:lnTo>
                  <a:lnTo>
                    <a:pt x="385" y="372"/>
                  </a:lnTo>
                  <a:lnTo>
                    <a:pt x="366" y="366"/>
                  </a:lnTo>
                  <a:lnTo>
                    <a:pt x="360" y="360"/>
                  </a:lnTo>
                  <a:lnTo>
                    <a:pt x="192" y="234"/>
                  </a:lnTo>
                  <a:lnTo>
                    <a:pt x="210" y="307"/>
                  </a:lnTo>
                  <a:lnTo>
                    <a:pt x="570" y="564"/>
                  </a:lnTo>
                  <a:lnTo>
                    <a:pt x="558" y="618"/>
                  </a:lnTo>
                  <a:lnTo>
                    <a:pt x="444" y="732"/>
                  </a:lnTo>
                  <a:lnTo>
                    <a:pt x="324" y="787"/>
                  </a:lnTo>
                  <a:lnTo>
                    <a:pt x="318" y="787"/>
                  </a:lnTo>
                  <a:lnTo>
                    <a:pt x="258" y="811"/>
                  </a:lnTo>
                  <a:lnTo>
                    <a:pt x="127" y="853"/>
                  </a:lnTo>
                  <a:lnTo>
                    <a:pt x="0" y="901"/>
                  </a:lnTo>
                  <a:lnTo>
                    <a:pt x="0" y="1165"/>
                  </a:lnTo>
                  <a:lnTo>
                    <a:pt x="78" y="1147"/>
                  </a:lnTo>
                  <a:lnTo>
                    <a:pt x="372" y="1015"/>
                  </a:lnTo>
                  <a:lnTo>
                    <a:pt x="336" y="1117"/>
                  </a:lnTo>
                  <a:lnTo>
                    <a:pt x="222" y="1262"/>
                  </a:lnTo>
                  <a:lnTo>
                    <a:pt x="145" y="1453"/>
                  </a:lnTo>
                  <a:lnTo>
                    <a:pt x="139" y="1459"/>
                  </a:lnTo>
                  <a:lnTo>
                    <a:pt x="133" y="1465"/>
                  </a:lnTo>
                  <a:lnTo>
                    <a:pt x="102" y="1495"/>
                  </a:lnTo>
                  <a:lnTo>
                    <a:pt x="90" y="1507"/>
                  </a:lnTo>
                  <a:lnTo>
                    <a:pt x="84" y="1519"/>
                  </a:lnTo>
                  <a:lnTo>
                    <a:pt x="84" y="1531"/>
                  </a:lnTo>
                  <a:lnTo>
                    <a:pt x="96" y="1537"/>
                  </a:lnTo>
                  <a:lnTo>
                    <a:pt x="114" y="1549"/>
                  </a:lnTo>
                  <a:lnTo>
                    <a:pt x="127" y="1567"/>
                  </a:lnTo>
                  <a:lnTo>
                    <a:pt x="139" y="1597"/>
                  </a:lnTo>
                  <a:lnTo>
                    <a:pt x="145" y="1633"/>
                  </a:lnTo>
                  <a:lnTo>
                    <a:pt x="150" y="1663"/>
                  </a:lnTo>
                  <a:lnTo>
                    <a:pt x="156" y="1693"/>
                  </a:lnTo>
                  <a:lnTo>
                    <a:pt x="162" y="1717"/>
                  </a:lnTo>
                  <a:lnTo>
                    <a:pt x="162" y="1723"/>
                  </a:lnTo>
                  <a:lnTo>
                    <a:pt x="216" y="1796"/>
                  </a:lnTo>
                  <a:lnTo>
                    <a:pt x="216" y="1802"/>
                  </a:lnTo>
                  <a:lnTo>
                    <a:pt x="222" y="1814"/>
                  </a:lnTo>
                  <a:lnTo>
                    <a:pt x="228" y="1850"/>
                  </a:lnTo>
                  <a:lnTo>
                    <a:pt x="234" y="1886"/>
                  </a:lnTo>
                  <a:lnTo>
                    <a:pt x="240" y="1904"/>
                  </a:lnTo>
                  <a:lnTo>
                    <a:pt x="240" y="1916"/>
                  </a:lnTo>
                  <a:lnTo>
                    <a:pt x="246" y="1922"/>
                  </a:lnTo>
                  <a:lnTo>
                    <a:pt x="252" y="1934"/>
                  </a:lnTo>
                  <a:lnTo>
                    <a:pt x="258" y="1970"/>
                  </a:lnTo>
                  <a:lnTo>
                    <a:pt x="438" y="1970"/>
                  </a:lnTo>
                  <a:lnTo>
                    <a:pt x="462" y="1922"/>
                  </a:lnTo>
                  <a:lnTo>
                    <a:pt x="624" y="1778"/>
                  </a:lnTo>
                  <a:lnTo>
                    <a:pt x="624" y="177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6084" name="Freeform 4"/>
            <p:cNvSpPr>
              <a:spLocks/>
            </p:cNvSpPr>
            <p:nvPr/>
          </p:nvSpPr>
          <p:spPr bwMode="hidden">
            <a:xfrm>
              <a:off x="0" y="2496"/>
              <a:ext cx="2112" cy="1604"/>
            </a:xfrm>
            <a:custGeom>
              <a:avLst/>
              <a:gdLst/>
              <a:ahLst/>
              <a:cxnLst>
                <a:cxn ang="0">
                  <a:pos x="580" y="1043"/>
                </a:cxn>
                <a:cxn ang="0">
                  <a:pos x="544" y="683"/>
                </a:cxn>
                <a:cxn ang="0">
                  <a:pos x="670" y="395"/>
                </a:cxn>
                <a:cxn ang="0">
                  <a:pos x="927" y="587"/>
                </a:cxn>
                <a:cxn ang="0">
                  <a:pos x="1214" y="869"/>
                </a:cxn>
                <a:cxn ang="0">
                  <a:pos x="1483" y="1109"/>
                </a:cxn>
                <a:cxn ang="0">
                  <a:pos x="1800" y="1360"/>
                </a:cxn>
                <a:cxn ang="0">
                  <a:pos x="1883" y="1414"/>
                </a:cxn>
                <a:cxn ang="0">
                  <a:pos x="1836" y="1354"/>
                </a:cxn>
                <a:cxn ang="0">
                  <a:pos x="1411" y="1001"/>
                </a:cxn>
                <a:cxn ang="0">
                  <a:pos x="1088" y="683"/>
                </a:cxn>
                <a:cxn ang="0">
                  <a:pos x="723" y="329"/>
                </a:cxn>
                <a:cxn ang="0">
                  <a:pos x="999" y="311"/>
                </a:cxn>
                <a:cxn ang="0">
                  <a:pos x="1286" y="317"/>
                </a:cxn>
                <a:cxn ang="0">
                  <a:pos x="1614" y="269"/>
                </a:cxn>
                <a:cxn ang="0">
                  <a:pos x="2123" y="197"/>
                </a:cxn>
                <a:cxn ang="0">
                  <a:pos x="2075" y="173"/>
                </a:cxn>
                <a:cxn ang="0">
                  <a:pos x="1543" y="257"/>
                </a:cxn>
                <a:cxn ang="0">
                  <a:pos x="1208" y="275"/>
                </a:cxn>
                <a:cxn ang="0">
                  <a:pos x="759" y="257"/>
                </a:cxn>
                <a:cxn ang="0">
                  <a:pos x="819" y="227"/>
                </a:cxn>
                <a:cxn ang="0">
                  <a:pos x="1142" y="0"/>
                </a:cxn>
                <a:cxn ang="0">
                  <a:pos x="1088" y="30"/>
                </a:cxn>
                <a:cxn ang="0">
                  <a:pos x="1010" y="84"/>
                </a:cxn>
                <a:cxn ang="0">
                  <a:pos x="855" y="191"/>
                </a:cxn>
                <a:cxn ang="0">
                  <a:pos x="670" y="281"/>
                </a:cxn>
                <a:cxn ang="0">
                  <a:pos x="634" y="359"/>
                </a:cxn>
                <a:cxn ang="0">
                  <a:pos x="305" y="587"/>
                </a:cxn>
                <a:cxn ang="0">
                  <a:pos x="0" y="725"/>
                </a:cxn>
                <a:cxn ang="0">
                  <a:pos x="0" y="731"/>
                </a:cxn>
                <a:cxn ang="0">
                  <a:pos x="0" y="767"/>
                </a:cxn>
                <a:cxn ang="0">
                  <a:pos x="299" y="635"/>
                </a:cxn>
                <a:cxn ang="0">
                  <a:pos x="592" y="431"/>
                </a:cxn>
                <a:cxn ang="0">
                  <a:pos x="508" y="671"/>
                </a:cxn>
                <a:cxn ang="0">
                  <a:pos x="526" y="995"/>
                </a:cxn>
                <a:cxn ang="0">
                  <a:pos x="460" y="1168"/>
                </a:cxn>
                <a:cxn ang="0">
                  <a:pos x="329" y="1480"/>
                </a:cxn>
                <a:cxn ang="0">
                  <a:pos x="323" y="1696"/>
                </a:cxn>
                <a:cxn ang="0">
                  <a:pos x="329" y="1696"/>
                </a:cxn>
                <a:cxn ang="0">
                  <a:pos x="347" y="1552"/>
                </a:cxn>
                <a:cxn ang="0">
                  <a:pos x="580" y="1043"/>
                </a:cxn>
                <a:cxn ang="0">
                  <a:pos x="580" y="1043"/>
                </a:cxn>
              </a:cxnLst>
              <a:rect l="0" t="0" r="r" b="b"/>
              <a:pathLst>
                <a:path w="2123" h="1696">
                  <a:moveTo>
                    <a:pt x="580" y="1043"/>
                  </a:moveTo>
                  <a:lnTo>
                    <a:pt x="544" y="683"/>
                  </a:lnTo>
                  <a:lnTo>
                    <a:pt x="670" y="395"/>
                  </a:lnTo>
                  <a:lnTo>
                    <a:pt x="927" y="587"/>
                  </a:lnTo>
                  <a:lnTo>
                    <a:pt x="1214" y="869"/>
                  </a:lnTo>
                  <a:lnTo>
                    <a:pt x="1483" y="1109"/>
                  </a:lnTo>
                  <a:lnTo>
                    <a:pt x="1800" y="1360"/>
                  </a:lnTo>
                  <a:lnTo>
                    <a:pt x="1883" y="1414"/>
                  </a:lnTo>
                  <a:lnTo>
                    <a:pt x="1836" y="1354"/>
                  </a:lnTo>
                  <a:lnTo>
                    <a:pt x="1411" y="1001"/>
                  </a:lnTo>
                  <a:lnTo>
                    <a:pt x="1088" y="683"/>
                  </a:lnTo>
                  <a:lnTo>
                    <a:pt x="723" y="329"/>
                  </a:lnTo>
                  <a:lnTo>
                    <a:pt x="999" y="311"/>
                  </a:lnTo>
                  <a:lnTo>
                    <a:pt x="1286" y="317"/>
                  </a:lnTo>
                  <a:lnTo>
                    <a:pt x="1614" y="269"/>
                  </a:lnTo>
                  <a:lnTo>
                    <a:pt x="2123" y="197"/>
                  </a:lnTo>
                  <a:lnTo>
                    <a:pt x="2075" y="173"/>
                  </a:lnTo>
                  <a:lnTo>
                    <a:pt x="1543" y="257"/>
                  </a:lnTo>
                  <a:lnTo>
                    <a:pt x="1208" y="275"/>
                  </a:lnTo>
                  <a:lnTo>
                    <a:pt x="759" y="257"/>
                  </a:lnTo>
                  <a:lnTo>
                    <a:pt x="819" y="227"/>
                  </a:lnTo>
                  <a:lnTo>
                    <a:pt x="1142" y="0"/>
                  </a:lnTo>
                  <a:lnTo>
                    <a:pt x="1088" y="30"/>
                  </a:lnTo>
                  <a:lnTo>
                    <a:pt x="1010" y="84"/>
                  </a:lnTo>
                  <a:lnTo>
                    <a:pt x="855" y="191"/>
                  </a:lnTo>
                  <a:lnTo>
                    <a:pt x="670" y="281"/>
                  </a:lnTo>
                  <a:lnTo>
                    <a:pt x="634" y="359"/>
                  </a:lnTo>
                  <a:lnTo>
                    <a:pt x="305" y="587"/>
                  </a:lnTo>
                  <a:lnTo>
                    <a:pt x="0" y="725"/>
                  </a:lnTo>
                  <a:lnTo>
                    <a:pt x="0" y="731"/>
                  </a:lnTo>
                  <a:lnTo>
                    <a:pt x="0" y="767"/>
                  </a:lnTo>
                  <a:lnTo>
                    <a:pt x="299" y="635"/>
                  </a:lnTo>
                  <a:lnTo>
                    <a:pt x="592" y="431"/>
                  </a:lnTo>
                  <a:lnTo>
                    <a:pt x="508" y="671"/>
                  </a:lnTo>
                  <a:lnTo>
                    <a:pt x="526" y="995"/>
                  </a:lnTo>
                  <a:lnTo>
                    <a:pt x="460" y="1168"/>
                  </a:lnTo>
                  <a:lnTo>
                    <a:pt x="329" y="1480"/>
                  </a:lnTo>
                  <a:lnTo>
                    <a:pt x="323" y="1696"/>
                  </a:lnTo>
                  <a:lnTo>
                    <a:pt x="329" y="1696"/>
                  </a:lnTo>
                  <a:lnTo>
                    <a:pt x="347" y="1552"/>
                  </a:lnTo>
                  <a:lnTo>
                    <a:pt x="580" y="1043"/>
                  </a:lnTo>
                  <a:lnTo>
                    <a:pt x="58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6085" name="Freeform 5"/>
            <p:cNvSpPr>
              <a:spLocks/>
            </p:cNvSpPr>
            <p:nvPr/>
          </p:nvSpPr>
          <p:spPr bwMode="hidden">
            <a:xfrm>
              <a:off x="2092" y="3233"/>
              <a:ext cx="3668" cy="943"/>
            </a:xfrm>
            <a:custGeom>
              <a:avLst/>
              <a:gdLst/>
              <a:ahLst/>
              <a:cxnLst>
                <a:cxn ang="0">
                  <a:pos x="3338" y="288"/>
                </a:cxn>
                <a:cxn ang="0">
                  <a:pos x="3194" y="258"/>
                </a:cxn>
                <a:cxn ang="0">
                  <a:pos x="2816" y="234"/>
                </a:cxn>
                <a:cxn ang="0">
                  <a:pos x="2330" y="306"/>
                </a:cxn>
                <a:cxn ang="0">
                  <a:pos x="2372" y="258"/>
                </a:cxn>
                <a:cxn ang="0">
                  <a:pos x="2624" y="132"/>
                </a:cxn>
                <a:cxn ang="0">
                  <a:pos x="2707" y="24"/>
                </a:cxn>
                <a:cxn ang="0">
                  <a:pos x="2642" y="12"/>
                </a:cxn>
                <a:cxn ang="0">
                  <a:pos x="2515" y="54"/>
                </a:cxn>
                <a:cxn ang="0">
                  <a:pos x="2324" y="66"/>
                </a:cxn>
                <a:cxn ang="0">
                  <a:pos x="2101" y="90"/>
                </a:cxn>
                <a:cxn ang="0">
                  <a:pos x="1855" y="228"/>
                </a:cxn>
                <a:cxn ang="0">
                  <a:pos x="1591" y="337"/>
                </a:cxn>
                <a:cxn ang="0">
                  <a:pos x="1459" y="379"/>
                </a:cxn>
                <a:cxn ang="0">
                  <a:pos x="1417" y="361"/>
                </a:cxn>
                <a:cxn ang="0">
                  <a:pos x="1363" y="331"/>
                </a:cxn>
                <a:cxn ang="0">
                  <a:pos x="1344" y="312"/>
                </a:cxn>
                <a:cxn ang="0">
                  <a:pos x="1290" y="288"/>
                </a:cxn>
                <a:cxn ang="0">
                  <a:pos x="1230" y="252"/>
                </a:cxn>
                <a:cxn ang="0">
                  <a:pos x="1119" y="227"/>
                </a:cxn>
                <a:cxn ang="0">
                  <a:pos x="1320" y="438"/>
                </a:cxn>
                <a:cxn ang="0">
                  <a:pos x="960" y="558"/>
                </a:cxn>
                <a:cxn ang="0">
                  <a:pos x="474" y="630"/>
                </a:cxn>
                <a:cxn ang="0">
                  <a:pos x="132" y="781"/>
                </a:cxn>
                <a:cxn ang="0">
                  <a:pos x="234" y="847"/>
                </a:cxn>
                <a:cxn ang="0">
                  <a:pos x="925" y="739"/>
                </a:cxn>
                <a:cxn ang="0">
                  <a:pos x="637" y="925"/>
                </a:cxn>
                <a:cxn ang="0">
                  <a:pos x="1405" y="943"/>
                </a:cxn>
                <a:cxn ang="0">
                  <a:pos x="1447" y="943"/>
                </a:cxn>
                <a:cxn ang="0">
                  <a:pos x="2888" y="859"/>
                </a:cxn>
                <a:cxn ang="0">
                  <a:pos x="2582" y="708"/>
                </a:cxn>
                <a:cxn ang="0">
                  <a:pos x="2299" y="606"/>
                </a:cxn>
                <a:cxn ang="0">
                  <a:pos x="2606" y="588"/>
                </a:cxn>
                <a:cxn ang="0">
                  <a:pos x="3001" y="582"/>
                </a:cxn>
                <a:cxn ang="0">
                  <a:pos x="3452" y="438"/>
                </a:cxn>
                <a:cxn ang="0">
                  <a:pos x="3668" y="312"/>
                </a:cxn>
                <a:cxn ang="0">
                  <a:pos x="3482" y="300"/>
                </a:cxn>
              </a:cxnLst>
              <a:rect l="0" t="0" r="r" b="b"/>
              <a:pathLst>
                <a:path w="3668" h="943">
                  <a:moveTo>
                    <a:pt x="3482" y="300"/>
                  </a:moveTo>
                  <a:lnTo>
                    <a:pt x="3338" y="288"/>
                  </a:lnTo>
                  <a:lnTo>
                    <a:pt x="3320" y="264"/>
                  </a:lnTo>
                  <a:lnTo>
                    <a:pt x="3194" y="258"/>
                  </a:lnTo>
                  <a:lnTo>
                    <a:pt x="3019" y="216"/>
                  </a:lnTo>
                  <a:lnTo>
                    <a:pt x="2816" y="234"/>
                  </a:lnTo>
                  <a:lnTo>
                    <a:pt x="2533" y="288"/>
                  </a:lnTo>
                  <a:lnTo>
                    <a:pt x="2330" y="306"/>
                  </a:lnTo>
                  <a:lnTo>
                    <a:pt x="2149" y="312"/>
                  </a:lnTo>
                  <a:lnTo>
                    <a:pt x="2372" y="258"/>
                  </a:lnTo>
                  <a:lnTo>
                    <a:pt x="2624" y="156"/>
                  </a:lnTo>
                  <a:lnTo>
                    <a:pt x="2624" y="132"/>
                  </a:lnTo>
                  <a:lnTo>
                    <a:pt x="2666" y="78"/>
                  </a:lnTo>
                  <a:lnTo>
                    <a:pt x="2707" y="24"/>
                  </a:lnTo>
                  <a:lnTo>
                    <a:pt x="2695" y="0"/>
                  </a:lnTo>
                  <a:lnTo>
                    <a:pt x="2642" y="12"/>
                  </a:lnTo>
                  <a:lnTo>
                    <a:pt x="2557" y="30"/>
                  </a:lnTo>
                  <a:lnTo>
                    <a:pt x="2515" y="54"/>
                  </a:lnTo>
                  <a:lnTo>
                    <a:pt x="2425" y="84"/>
                  </a:lnTo>
                  <a:lnTo>
                    <a:pt x="2324" y="66"/>
                  </a:lnTo>
                  <a:lnTo>
                    <a:pt x="2191" y="90"/>
                  </a:lnTo>
                  <a:lnTo>
                    <a:pt x="2101" y="90"/>
                  </a:lnTo>
                  <a:lnTo>
                    <a:pt x="2047" y="108"/>
                  </a:lnTo>
                  <a:lnTo>
                    <a:pt x="1855" y="228"/>
                  </a:lnTo>
                  <a:lnTo>
                    <a:pt x="1771" y="288"/>
                  </a:lnTo>
                  <a:lnTo>
                    <a:pt x="1591" y="337"/>
                  </a:lnTo>
                  <a:lnTo>
                    <a:pt x="1465" y="379"/>
                  </a:lnTo>
                  <a:lnTo>
                    <a:pt x="1459" y="379"/>
                  </a:lnTo>
                  <a:lnTo>
                    <a:pt x="1453" y="373"/>
                  </a:lnTo>
                  <a:lnTo>
                    <a:pt x="1417" y="361"/>
                  </a:lnTo>
                  <a:lnTo>
                    <a:pt x="1381" y="343"/>
                  </a:lnTo>
                  <a:lnTo>
                    <a:pt x="1363" y="331"/>
                  </a:lnTo>
                  <a:lnTo>
                    <a:pt x="1357" y="324"/>
                  </a:lnTo>
                  <a:lnTo>
                    <a:pt x="1344" y="312"/>
                  </a:lnTo>
                  <a:lnTo>
                    <a:pt x="1320" y="300"/>
                  </a:lnTo>
                  <a:lnTo>
                    <a:pt x="1290" y="288"/>
                  </a:lnTo>
                  <a:lnTo>
                    <a:pt x="1260" y="270"/>
                  </a:lnTo>
                  <a:lnTo>
                    <a:pt x="1230" y="252"/>
                  </a:lnTo>
                  <a:lnTo>
                    <a:pt x="1187" y="227"/>
                  </a:lnTo>
                  <a:lnTo>
                    <a:pt x="1119" y="227"/>
                  </a:lnTo>
                  <a:lnTo>
                    <a:pt x="1357" y="397"/>
                  </a:lnTo>
                  <a:lnTo>
                    <a:pt x="1320" y="438"/>
                  </a:lnTo>
                  <a:lnTo>
                    <a:pt x="1135" y="522"/>
                  </a:lnTo>
                  <a:lnTo>
                    <a:pt x="960" y="558"/>
                  </a:lnTo>
                  <a:lnTo>
                    <a:pt x="684" y="600"/>
                  </a:lnTo>
                  <a:lnTo>
                    <a:pt x="474" y="630"/>
                  </a:lnTo>
                  <a:lnTo>
                    <a:pt x="390" y="684"/>
                  </a:lnTo>
                  <a:lnTo>
                    <a:pt x="132" y="781"/>
                  </a:lnTo>
                  <a:lnTo>
                    <a:pt x="0" y="829"/>
                  </a:lnTo>
                  <a:lnTo>
                    <a:pt x="234" y="847"/>
                  </a:lnTo>
                  <a:lnTo>
                    <a:pt x="498" y="829"/>
                  </a:lnTo>
                  <a:lnTo>
                    <a:pt x="925" y="739"/>
                  </a:lnTo>
                  <a:lnTo>
                    <a:pt x="840" y="817"/>
                  </a:lnTo>
                  <a:lnTo>
                    <a:pt x="637" y="925"/>
                  </a:lnTo>
                  <a:lnTo>
                    <a:pt x="613" y="943"/>
                  </a:lnTo>
                  <a:lnTo>
                    <a:pt x="1405" y="943"/>
                  </a:lnTo>
                  <a:lnTo>
                    <a:pt x="1411" y="925"/>
                  </a:lnTo>
                  <a:lnTo>
                    <a:pt x="1447" y="943"/>
                  </a:lnTo>
                  <a:lnTo>
                    <a:pt x="2924" y="943"/>
                  </a:lnTo>
                  <a:lnTo>
                    <a:pt x="2888" y="859"/>
                  </a:lnTo>
                  <a:lnTo>
                    <a:pt x="2713" y="775"/>
                  </a:lnTo>
                  <a:lnTo>
                    <a:pt x="2582" y="708"/>
                  </a:lnTo>
                  <a:lnTo>
                    <a:pt x="2336" y="636"/>
                  </a:lnTo>
                  <a:lnTo>
                    <a:pt x="2299" y="606"/>
                  </a:lnTo>
                  <a:lnTo>
                    <a:pt x="2509" y="582"/>
                  </a:lnTo>
                  <a:lnTo>
                    <a:pt x="2606" y="588"/>
                  </a:lnTo>
                  <a:lnTo>
                    <a:pt x="2773" y="588"/>
                  </a:lnTo>
                  <a:lnTo>
                    <a:pt x="3001" y="582"/>
                  </a:lnTo>
                  <a:lnTo>
                    <a:pt x="3259" y="516"/>
                  </a:lnTo>
                  <a:lnTo>
                    <a:pt x="3452" y="438"/>
                  </a:lnTo>
                  <a:lnTo>
                    <a:pt x="3668" y="391"/>
                  </a:lnTo>
                  <a:lnTo>
                    <a:pt x="3668" y="312"/>
                  </a:lnTo>
                  <a:lnTo>
                    <a:pt x="3482" y="300"/>
                  </a:lnTo>
                  <a:lnTo>
                    <a:pt x="3482" y="30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6086" name="Freeform 6"/>
            <p:cNvSpPr>
              <a:spLocks/>
            </p:cNvSpPr>
            <p:nvPr/>
          </p:nvSpPr>
          <p:spPr bwMode="hidden">
            <a:xfrm>
              <a:off x="0" y="524"/>
              <a:ext cx="973" cy="1195"/>
            </a:xfrm>
            <a:custGeom>
              <a:avLst/>
              <a:gdLst/>
              <a:ahLst/>
              <a:cxnLst>
                <a:cxn ang="0">
                  <a:pos x="323" y="1186"/>
                </a:cxn>
                <a:cxn ang="0">
                  <a:pos x="490" y="1192"/>
                </a:cxn>
                <a:cxn ang="0">
                  <a:pos x="580" y="1150"/>
                </a:cxn>
                <a:cxn ang="0">
                  <a:pos x="813" y="1085"/>
                </a:cxn>
                <a:cxn ang="0">
                  <a:pos x="933" y="1055"/>
                </a:cxn>
                <a:cxn ang="0">
                  <a:pos x="759" y="989"/>
                </a:cxn>
                <a:cxn ang="0">
                  <a:pos x="556" y="953"/>
                </a:cxn>
                <a:cxn ang="0">
                  <a:pos x="197" y="971"/>
                </a:cxn>
                <a:cxn ang="0">
                  <a:pos x="299" y="893"/>
                </a:cxn>
                <a:cxn ang="0">
                  <a:pos x="496" y="803"/>
                </a:cxn>
                <a:cxn ang="0">
                  <a:pos x="694" y="671"/>
                </a:cxn>
                <a:cxn ang="0">
                  <a:pos x="700" y="671"/>
                </a:cxn>
                <a:cxn ang="0">
                  <a:pos x="712" y="665"/>
                </a:cxn>
                <a:cxn ang="0">
                  <a:pos x="753" y="647"/>
                </a:cxn>
                <a:cxn ang="0">
                  <a:pos x="777" y="641"/>
                </a:cxn>
                <a:cxn ang="0">
                  <a:pos x="789" y="629"/>
                </a:cxn>
                <a:cxn ang="0">
                  <a:pos x="795" y="617"/>
                </a:cxn>
                <a:cxn ang="0">
                  <a:pos x="789" y="611"/>
                </a:cxn>
                <a:cxn ang="0">
                  <a:pos x="783" y="599"/>
                </a:cxn>
                <a:cxn ang="0">
                  <a:pos x="783" y="575"/>
                </a:cxn>
                <a:cxn ang="0">
                  <a:pos x="795" y="545"/>
                </a:cxn>
                <a:cxn ang="0">
                  <a:pos x="807" y="515"/>
                </a:cxn>
                <a:cxn ang="0">
                  <a:pos x="825" y="485"/>
                </a:cxn>
                <a:cxn ang="0">
                  <a:pos x="837" y="455"/>
                </a:cxn>
                <a:cxn ang="0">
                  <a:pos x="843" y="437"/>
                </a:cxn>
                <a:cxn ang="0">
                  <a:pos x="849" y="431"/>
                </a:cxn>
                <a:cxn ang="0">
                  <a:pos x="849" y="347"/>
                </a:cxn>
                <a:cxn ang="0">
                  <a:pos x="849" y="341"/>
                </a:cxn>
                <a:cxn ang="0">
                  <a:pos x="855" y="335"/>
                </a:cxn>
                <a:cxn ang="0">
                  <a:pos x="873" y="305"/>
                </a:cxn>
                <a:cxn ang="0">
                  <a:pos x="885" y="269"/>
                </a:cxn>
                <a:cxn ang="0">
                  <a:pos x="897" y="239"/>
                </a:cxn>
                <a:cxn ang="0">
                  <a:pos x="903" y="227"/>
                </a:cxn>
                <a:cxn ang="0">
                  <a:pos x="909" y="215"/>
                </a:cxn>
                <a:cxn ang="0">
                  <a:pos x="927" y="173"/>
                </a:cxn>
                <a:cxn ang="0">
                  <a:pos x="945" y="137"/>
                </a:cxn>
                <a:cxn ang="0">
                  <a:pos x="951" y="125"/>
                </a:cxn>
                <a:cxn ang="0">
                  <a:pos x="951" y="119"/>
                </a:cxn>
                <a:cxn ang="0">
                  <a:pos x="969" y="0"/>
                </a:cxn>
                <a:cxn ang="0">
                  <a:pos x="945" y="47"/>
                </a:cxn>
                <a:cxn ang="0">
                  <a:pos x="783" y="113"/>
                </a:cxn>
                <a:cxn ang="0">
                  <a:pos x="706" y="161"/>
                </a:cxn>
                <a:cxn ang="0">
                  <a:pos x="460" y="233"/>
                </a:cxn>
                <a:cxn ang="0">
                  <a:pos x="281" y="287"/>
                </a:cxn>
                <a:cxn ang="0">
                  <a:pos x="173" y="293"/>
                </a:cxn>
                <a:cxn ang="0">
                  <a:pos x="12" y="485"/>
                </a:cxn>
                <a:cxn ang="0">
                  <a:pos x="0" y="509"/>
                </a:cxn>
                <a:cxn ang="0">
                  <a:pos x="0" y="1186"/>
                </a:cxn>
                <a:cxn ang="0">
                  <a:pos x="96" y="1180"/>
                </a:cxn>
                <a:cxn ang="0">
                  <a:pos x="323" y="1186"/>
                </a:cxn>
                <a:cxn ang="0">
                  <a:pos x="323" y="1186"/>
                </a:cxn>
              </a:cxnLst>
              <a:rect l="0" t="0" r="r" b="b"/>
              <a:pathLst>
                <a:path w="969" h="1192">
                  <a:moveTo>
                    <a:pt x="323" y="1186"/>
                  </a:moveTo>
                  <a:lnTo>
                    <a:pt x="490" y="1192"/>
                  </a:lnTo>
                  <a:lnTo>
                    <a:pt x="580" y="1150"/>
                  </a:lnTo>
                  <a:lnTo>
                    <a:pt x="813" y="1085"/>
                  </a:lnTo>
                  <a:lnTo>
                    <a:pt x="933" y="1055"/>
                  </a:lnTo>
                  <a:lnTo>
                    <a:pt x="759" y="989"/>
                  </a:lnTo>
                  <a:lnTo>
                    <a:pt x="556" y="953"/>
                  </a:lnTo>
                  <a:lnTo>
                    <a:pt x="197" y="971"/>
                  </a:lnTo>
                  <a:lnTo>
                    <a:pt x="299" y="893"/>
                  </a:lnTo>
                  <a:lnTo>
                    <a:pt x="496" y="803"/>
                  </a:lnTo>
                  <a:lnTo>
                    <a:pt x="694" y="671"/>
                  </a:lnTo>
                  <a:lnTo>
                    <a:pt x="700" y="671"/>
                  </a:lnTo>
                  <a:lnTo>
                    <a:pt x="712" y="665"/>
                  </a:lnTo>
                  <a:lnTo>
                    <a:pt x="753" y="647"/>
                  </a:lnTo>
                  <a:lnTo>
                    <a:pt x="777" y="641"/>
                  </a:lnTo>
                  <a:lnTo>
                    <a:pt x="789" y="629"/>
                  </a:lnTo>
                  <a:lnTo>
                    <a:pt x="795" y="617"/>
                  </a:lnTo>
                  <a:lnTo>
                    <a:pt x="789" y="611"/>
                  </a:lnTo>
                  <a:lnTo>
                    <a:pt x="783" y="599"/>
                  </a:lnTo>
                  <a:lnTo>
                    <a:pt x="783" y="575"/>
                  </a:lnTo>
                  <a:lnTo>
                    <a:pt x="795" y="545"/>
                  </a:lnTo>
                  <a:lnTo>
                    <a:pt x="807" y="515"/>
                  </a:lnTo>
                  <a:lnTo>
                    <a:pt x="825" y="485"/>
                  </a:lnTo>
                  <a:lnTo>
                    <a:pt x="837" y="455"/>
                  </a:lnTo>
                  <a:lnTo>
                    <a:pt x="843" y="437"/>
                  </a:lnTo>
                  <a:lnTo>
                    <a:pt x="849" y="431"/>
                  </a:lnTo>
                  <a:lnTo>
                    <a:pt x="849" y="347"/>
                  </a:lnTo>
                  <a:lnTo>
                    <a:pt x="849" y="341"/>
                  </a:lnTo>
                  <a:lnTo>
                    <a:pt x="855" y="335"/>
                  </a:lnTo>
                  <a:lnTo>
                    <a:pt x="873" y="305"/>
                  </a:lnTo>
                  <a:lnTo>
                    <a:pt x="885" y="269"/>
                  </a:lnTo>
                  <a:lnTo>
                    <a:pt x="897" y="239"/>
                  </a:lnTo>
                  <a:lnTo>
                    <a:pt x="903" y="227"/>
                  </a:lnTo>
                  <a:lnTo>
                    <a:pt x="909" y="215"/>
                  </a:lnTo>
                  <a:lnTo>
                    <a:pt x="927" y="173"/>
                  </a:lnTo>
                  <a:lnTo>
                    <a:pt x="945" y="137"/>
                  </a:lnTo>
                  <a:lnTo>
                    <a:pt x="951" y="125"/>
                  </a:lnTo>
                  <a:lnTo>
                    <a:pt x="951" y="119"/>
                  </a:lnTo>
                  <a:lnTo>
                    <a:pt x="969" y="0"/>
                  </a:lnTo>
                  <a:lnTo>
                    <a:pt x="945" y="47"/>
                  </a:lnTo>
                  <a:lnTo>
                    <a:pt x="783" y="113"/>
                  </a:lnTo>
                  <a:lnTo>
                    <a:pt x="706" y="161"/>
                  </a:lnTo>
                  <a:lnTo>
                    <a:pt x="460" y="233"/>
                  </a:lnTo>
                  <a:lnTo>
                    <a:pt x="281" y="287"/>
                  </a:lnTo>
                  <a:lnTo>
                    <a:pt x="173" y="293"/>
                  </a:lnTo>
                  <a:lnTo>
                    <a:pt x="12" y="485"/>
                  </a:lnTo>
                  <a:lnTo>
                    <a:pt x="0" y="509"/>
                  </a:lnTo>
                  <a:lnTo>
                    <a:pt x="0" y="1186"/>
                  </a:lnTo>
                  <a:lnTo>
                    <a:pt x="96" y="1180"/>
                  </a:lnTo>
                  <a:lnTo>
                    <a:pt x="323" y="1186"/>
                  </a:lnTo>
                  <a:lnTo>
                    <a:pt x="323" y="118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6087" name="Freeform 7"/>
            <p:cNvSpPr>
              <a:spLocks/>
            </p:cNvSpPr>
            <p:nvPr/>
          </p:nvSpPr>
          <p:spPr bwMode="hidden">
            <a:xfrm>
              <a:off x="3188" y="1"/>
              <a:ext cx="2570" cy="2266"/>
            </a:xfrm>
            <a:custGeom>
              <a:avLst/>
              <a:gdLst/>
              <a:ahLst/>
              <a:cxnLst>
                <a:cxn ang="0">
                  <a:pos x="859" y="612"/>
                </a:cxn>
                <a:cxn ang="0">
                  <a:pos x="1087" y="853"/>
                </a:cxn>
                <a:cxn ang="0">
                  <a:pos x="961" y="913"/>
                </a:cxn>
                <a:cxn ang="0">
                  <a:pos x="786" y="883"/>
                </a:cxn>
                <a:cxn ang="0">
                  <a:pos x="450" y="931"/>
                </a:cxn>
                <a:cxn ang="0">
                  <a:pos x="150" y="1075"/>
                </a:cxn>
                <a:cxn ang="0">
                  <a:pos x="78" y="1165"/>
                </a:cxn>
                <a:cxn ang="0">
                  <a:pos x="361" y="1256"/>
                </a:cxn>
                <a:cxn ang="0">
                  <a:pos x="444" y="1316"/>
                </a:cxn>
                <a:cxn ang="0">
                  <a:pos x="697" y="1400"/>
                </a:cxn>
                <a:cxn ang="0">
                  <a:pos x="1026" y="1346"/>
                </a:cxn>
                <a:cxn ang="0">
                  <a:pos x="991" y="1412"/>
                </a:cxn>
                <a:cxn ang="0">
                  <a:pos x="804" y="1574"/>
                </a:cxn>
                <a:cxn ang="0">
                  <a:pos x="726" y="1718"/>
                </a:cxn>
                <a:cxn ang="0">
                  <a:pos x="768" y="1742"/>
                </a:cxn>
                <a:cxn ang="0">
                  <a:pos x="865" y="1693"/>
                </a:cxn>
                <a:cxn ang="0">
                  <a:pos x="991" y="1699"/>
                </a:cxn>
                <a:cxn ang="0">
                  <a:pos x="1135" y="1627"/>
                </a:cxn>
                <a:cxn ang="0">
                  <a:pos x="1183" y="1669"/>
                </a:cxn>
                <a:cxn ang="0">
                  <a:pos x="1399" y="1436"/>
                </a:cxn>
                <a:cxn ang="0">
                  <a:pos x="1615" y="1334"/>
                </a:cxn>
                <a:cxn ang="0">
                  <a:pos x="1645" y="1370"/>
                </a:cxn>
                <a:cxn ang="0">
                  <a:pos x="1681" y="1430"/>
                </a:cxn>
                <a:cxn ang="0">
                  <a:pos x="1699" y="1466"/>
                </a:cxn>
                <a:cxn ang="0">
                  <a:pos x="1747" y="1550"/>
                </a:cxn>
                <a:cxn ang="0">
                  <a:pos x="1772" y="1586"/>
                </a:cxn>
                <a:cxn ang="0">
                  <a:pos x="2124" y="2248"/>
                </a:cxn>
                <a:cxn ang="0">
                  <a:pos x="1693" y="1322"/>
                </a:cxn>
                <a:cxn ang="0">
                  <a:pos x="1861" y="1165"/>
                </a:cxn>
                <a:cxn ang="0">
                  <a:pos x="2173" y="1099"/>
                </a:cxn>
                <a:cxn ang="0">
                  <a:pos x="2390" y="1009"/>
                </a:cxn>
                <a:cxn ang="0">
                  <a:pos x="2570" y="805"/>
                </a:cxn>
                <a:cxn ang="0">
                  <a:pos x="2342" y="781"/>
                </a:cxn>
                <a:cxn ang="0">
                  <a:pos x="2114" y="763"/>
                </a:cxn>
                <a:cxn ang="0">
                  <a:pos x="2408" y="433"/>
                </a:cxn>
                <a:cxn ang="0">
                  <a:pos x="2426" y="421"/>
                </a:cxn>
                <a:cxn ang="0">
                  <a:pos x="2474" y="379"/>
                </a:cxn>
                <a:cxn ang="0">
                  <a:pos x="2492" y="355"/>
                </a:cxn>
                <a:cxn ang="0">
                  <a:pos x="2474" y="337"/>
                </a:cxn>
                <a:cxn ang="0">
                  <a:pos x="2474" y="271"/>
                </a:cxn>
                <a:cxn ang="0">
                  <a:pos x="2492" y="192"/>
                </a:cxn>
                <a:cxn ang="0">
                  <a:pos x="2504" y="132"/>
                </a:cxn>
                <a:cxn ang="0">
                  <a:pos x="2492" y="36"/>
                </a:cxn>
                <a:cxn ang="0">
                  <a:pos x="2492" y="24"/>
                </a:cxn>
                <a:cxn ang="0">
                  <a:pos x="2102" y="0"/>
                </a:cxn>
                <a:cxn ang="0">
                  <a:pos x="1909" y="90"/>
                </a:cxn>
                <a:cxn ang="0">
                  <a:pos x="1747" y="535"/>
                </a:cxn>
                <a:cxn ang="0">
                  <a:pos x="1711" y="469"/>
                </a:cxn>
                <a:cxn ang="0">
                  <a:pos x="1633" y="144"/>
                </a:cxn>
                <a:cxn ang="0">
                  <a:pos x="1579" y="0"/>
                </a:cxn>
                <a:cxn ang="0">
                  <a:pos x="738" y="186"/>
                </a:cxn>
                <a:cxn ang="0">
                  <a:pos x="756" y="463"/>
                </a:cxn>
              </a:cxnLst>
              <a:rect l="0" t="0" r="r" b="b"/>
              <a:pathLst>
                <a:path w="2570" h="2266">
                  <a:moveTo>
                    <a:pt x="756" y="463"/>
                  </a:moveTo>
                  <a:lnTo>
                    <a:pt x="859" y="612"/>
                  </a:lnTo>
                  <a:lnTo>
                    <a:pt x="937" y="720"/>
                  </a:lnTo>
                  <a:lnTo>
                    <a:pt x="1087" y="853"/>
                  </a:lnTo>
                  <a:lnTo>
                    <a:pt x="1105" y="907"/>
                  </a:lnTo>
                  <a:lnTo>
                    <a:pt x="961" y="913"/>
                  </a:lnTo>
                  <a:lnTo>
                    <a:pt x="895" y="901"/>
                  </a:lnTo>
                  <a:lnTo>
                    <a:pt x="786" y="883"/>
                  </a:lnTo>
                  <a:lnTo>
                    <a:pt x="637" y="859"/>
                  </a:lnTo>
                  <a:lnTo>
                    <a:pt x="450" y="931"/>
                  </a:lnTo>
                  <a:lnTo>
                    <a:pt x="306" y="1021"/>
                  </a:lnTo>
                  <a:lnTo>
                    <a:pt x="150" y="1075"/>
                  </a:lnTo>
                  <a:lnTo>
                    <a:pt x="0" y="1153"/>
                  </a:lnTo>
                  <a:lnTo>
                    <a:pt x="78" y="1165"/>
                  </a:lnTo>
                  <a:lnTo>
                    <a:pt x="264" y="1220"/>
                  </a:lnTo>
                  <a:lnTo>
                    <a:pt x="361" y="1256"/>
                  </a:lnTo>
                  <a:lnTo>
                    <a:pt x="367" y="1298"/>
                  </a:lnTo>
                  <a:lnTo>
                    <a:pt x="444" y="1316"/>
                  </a:lnTo>
                  <a:lnTo>
                    <a:pt x="558" y="1400"/>
                  </a:lnTo>
                  <a:lnTo>
                    <a:pt x="697" y="1400"/>
                  </a:lnTo>
                  <a:lnTo>
                    <a:pt x="895" y="1346"/>
                  </a:lnTo>
                  <a:lnTo>
                    <a:pt x="1026" y="1346"/>
                  </a:lnTo>
                  <a:lnTo>
                    <a:pt x="1147" y="1358"/>
                  </a:lnTo>
                  <a:lnTo>
                    <a:pt x="991" y="1412"/>
                  </a:lnTo>
                  <a:lnTo>
                    <a:pt x="804" y="1538"/>
                  </a:lnTo>
                  <a:lnTo>
                    <a:pt x="804" y="1574"/>
                  </a:lnTo>
                  <a:lnTo>
                    <a:pt x="762" y="1645"/>
                  </a:lnTo>
                  <a:lnTo>
                    <a:pt x="726" y="1718"/>
                  </a:lnTo>
                  <a:lnTo>
                    <a:pt x="732" y="1754"/>
                  </a:lnTo>
                  <a:lnTo>
                    <a:pt x="768" y="1742"/>
                  </a:lnTo>
                  <a:lnTo>
                    <a:pt x="829" y="1730"/>
                  </a:lnTo>
                  <a:lnTo>
                    <a:pt x="865" y="1693"/>
                  </a:lnTo>
                  <a:lnTo>
                    <a:pt x="925" y="1663"/>
                  </a:lnTo>
                  <a:lnTo>
                    <a:pt x="991" y="1699"/>
                  </a:lnTo>
                  <a:lnTo>
                    <a:pt x="1087" y="1675"/>
                  </a:lnTo>
                  <a:lnTo>
                    <a:pt x="1135" y="1627"/>
                  </a:lnTo>
                  <a:lnTo>
                    <a:pt x="1147" y="1687"/>
                  </a:lnTo>
                  <a:lnTo>
                    <a:pt x="1183" y="1669"/>
                  </a:lnTo>
                  <a:lnTo>
                    <a:pt x="1333" y="1514"/>
                  </a:lnTo>
                  <a:lnTo>
                    <a:pt x="1399" y="1436"/>
                  </a:lnTo>
                  <a:lnTo>
                    <a:pt x="1526" y="1382"/>
                  </a:lnTo>
                  <a:lnTo>
                    <a:pt x="1615" y="1334"/>
                  </a:lnTo>
                  <a:lnTo>
                    <a:pt x="1627" y="1346"/>
                  </a:lnTo>
                  <a:lnTo>
                    <a:pt x="1645" y="1370"/>
                  </a:lnTo>
                  <a:lnTo>
                    <a:pt x="1669" y="1400"/>
                  </a:lnTo>
                  <a:lnTo>
                    <a:pt x="1681" y="1430"/>
                  </a:lnTo>
                  <a:lnTo>
                    <a:pt x="1687" y="1448"/>
                  </a:lnTo>
                  <a:lnTo>
                    <a:pt x="1699" y="1466"/>
                  </a:lnTo>
                  <a:lnTo>
                    <a:pt x="1729" y="1520"/>
                  </a:lnTo>
                  <a:lnTo>
                    <a:pt x="1747" y="1550"/>
                  </a:lnTo>
                  <a:lnTo>
                    <a:pt x="1766" y="1574"/>
                  </a:lnTo>
                  <a:lnTo>
                    <a:pt x="1772" y="1586"/>
                  </a:lnTo>
                  <a:lnTo>
                    <a:pt x="1778" y="1592"/>
                  </a:lnTo>
                  <a:lnTo>
                    <a:pt x="2124" y="2248"/>
                  </a:lnTo>
                  <a:lnTo>
                    <a:pt x="2215" y="2266"/>
                  </a:lnTo>
                  <a:lnTo>
                    <a:pt x="1693" y="1322"/>
                  </a:lnTo>
                  <a:lnTo>
                    <a:pt x="1723" y="1262"/>
                  </a:lnTo>
                  <a:lnTo>
                    <a:pt x="1861" y="1165"/>
                  </a:lnTo>
                  <a:lnTo>
                    <a:pt x="1988" y="1129"/>
                  </a:lnTo>
                  <a:lnTo>
                    <a:pt x="2173" y="1099"/>
                  </a:lnTo>
                  <a:lnTo>
                    <a:pt x="2318" y="1075"/>
                  </a:lnTo>
                  <a:lnTo>
                    <a:pt x="2390" y="1009"/>
                  </a:lnTo>
                  <a:lnTo>
                    <a:pt x="2570" y="895"/>
                  </a:lnTo>
                  <a:lnTo>
                    <a:pt x="2570" y="805"/>
                  </a:lnTo>
                  <a:lnTo>
                    <a:pt x="2516" y="787"/>
                  </a:lnTo>
                  <a:lnTo>
                    <a:pt x="2342" y="781"/>
                  </a:lnTo>
                  <a:lnTo>
                    <a:pt x="2042" y="871"/>
                  </a:lnTo>
                  <a:lnTo>
                    <a:pt x="2114" y="763"/>
                  </a:lnTo>
                  <a:lnTo>
                    <a:pt x="2264" y="624"/>
                  </a:lnTo>
                  <a:lnTo>
                    <a:pt x="2408" y="433"/>
                  </a:lnTo>
                  <a:lnTo>
                    <a:pt x="2414" y="433"/>
                  </a:lnTo>
                  <a:lnTo>
                    <a:pt x="2426" y="421"/>
                  </a:lnTo>
                  <a:lnTo>
                    <a:pt x="2456" y="397"/>
                  </a:lnTo>
                  <a:lnTo>
                    <a:pt x="2474" y="379"/>
                  </a:lnTo>
                  <a:lnTo>
                    <a:pt x="2486" y="367"/>
                  </a:lnTo>
                  <a:lnTo>
                    <a:pt x="2492" y="355"/>
                  </a:lnTo>
                  <a:lnTo>
                    <a:pt x="2486" y="349"/>
                  </a:lnTo>
                  <a:lnTo>
                    <a:pt x="2474" y="337"/>
                  </a:lnTo>
                  <a:lnTo>
                    <a:pt x="2474" y="307"/>
                  </a:lnTo>
                  <a:lnTo>
                    <a:pt x="2474" y="271"/>
                  </a:lnTo>
                  <a:lnTo>
                    <a:pt x="2480" y="228"/>
                  </a:lnTo>
                  <a:lnTo>
                    <a:pt x="2492" y="192"/>
                  </a:lnTo>
                  <a:lnTo>
                    <a:pt x="2498" y="156"/>
                  </a:lnTo>
                  <a:lnTo>
                    <a:pt x="2504" y="132"/>
                  </a:lnTo>
                  <a:lnTo>
                    <a:pt x="2504" y="126"/>
                  </a:lnTo>
                  <a:lnTo>
                    <a:pt x="2492" y="36"/>
                  </a:lnTo>
                  <a:lnTo>
                    <a:pt x="2492" y="36"/>
                  </a:lnTo>
                  <a:lnTo>
                    <a:pt x="2492" y="24"/>
                  </a:lnTo>
                  <a:lnTo>
                    <a:pt x="2498" y="0"/>
                  </a:lnTo>
                  <a:lnTo>
                    <a:pt x="2102" y="0"/>
                  </a:lnTo>
                  <a:lnTo>
                    <a:pt x="2006" y="60"/>
                  </a:lnTo>
                  <a:lnTo>
                    <a:pt x="1909" y="90"/>
                  </a:lnTo>
                  <a:lnTo>
                    <a:pt x="1808" y="337"/>
                  </a:lnTo>
                  <a:lnTo>
                    <a:pt x="1747" y="535"/>
                  </a:lnTo>
                  <a:lnTo>
                    <a:pt x="1687" y="588"/>
                  </a:lnTo>
                  <a:lnTo>
                    <a:pt x="1711" y="469"/>
                  </a:lnTo>
                  <a:lnTo>
                    <a:pt x="1687" y="343"/>
                  </a:lnTo>
                  <a:lnTo>
                    <a:pt x="1633" y="144"/>
                  </a:lnTo>
                  <a:lnTo>
                    <a:pt x="1585" y="12"/>
                  </a:lnTo>
                  <a:lnTo>
                    <a:pt x="1579" y="0"/>
                  </a:lnTo>
                  <a:lnTo>
                    <a:pt x="786" y="0"/>
                  </a:lnTo>
                  <a:lnTo>
                    <a:pt x="738" y="186"/>
                  </a:lnTo>
                  <a:lnTo>
                    <a:pt x="756" y="463"/>
                  </a:lnTo>
                  <a:lnTo>
                    <a:pt x="756" y="46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6088" name="Freeform 8"/>
            <p:cNvSpPr>
              <a:spLocks/>
            </p:cNvSpPr>
            <p:nvPr/>
          </p:nvSpPr>
          <p:spPr bwMode="hidden">
            <a:xfrm>
              <a:off x="3525" y="1"/>
              <a:ext cx="2185" cy="1508"/>
            </a:xfrm>
            <a:custGeom>
              <a:avLst/>
              <a:gdLst/>
              <a:ahLst/>
              <a:cxnLst>
                <a:cxn ang="0">
                  <a:pos x="1034" y="767"/>
                </a:cxn>
                <a:cxn ang="0">
                  <a:pos x="1190" y="1235"/>
                </a:cxn>
                <a:cxn ang="0">
                  <a:pos x="956" y="1193"/>
                </a:cxn>
                <a:cxn ang="0">
                  <a:pos x="723" y="1127"/>
                </a:cxn>
                <a:cxn ang="0">
                  <a:pos x="442" y="1109"/>
                </a:cxn>
                <a:cxn ang="0">
                  <a:pos x="0" y="1079"/>
                </a:cxn>
                <a:cxn ang="0">
                  <a:pos x="30" y="1115"/>
                </a:cxn>
                <a:cxn ang="0">
                  <a:pos x="496" y="1133"/>
                </a:cxn>
                <a:cxn ang="0">
                  <a:pos x="777" y="1187"/>
                </a:cxn>
                <a:cxn ang="0">
                  <a:pos x="1130" y="1301"/>
                </a:cxn>
                <a:cxn ang="0">
                  <a:pos x="1070" y="1319"/>
                </a:cxn>
                <a:cxn ang="0">
                  <a:pos x="711" y="1505"/>
                </a:cxn>
                <a:cxn ang="0">
                  <a:pos x="765" y="1481"/>
                </a:cxn>
                <a:cxn ang="0">
                  <a:pos x="861" y="1439"/>
                </a:cxn>
                <a:cxn ang="0">
                  <a:pos x="1022" y="1355"/>
                </a:cxn>
                <a:cxn ang="0">
                  <a:pos x="1214" y="1295"/>
                </a:cxn>
                <a:cxn ang="0">
                  <a:pos x="1267" y="1223"/>
                </a:cxn>
                <a:cxn ang="0">
                  <a:pos x="1632" y="1043"/>
                </a:cxn>
                <a:cxn ang="0">
                  <a:pos x="1931" y="953"/>
                </a:cxn>
                <a:cxn ang="0">
                  <a:pos x="2176" y="821"/>
                </a:cxn>
                <a:cxn ang="0">
                  <a:pos x="1961" y="911"/>
                </a:cxn>
                <a:cxn ang="0">
                  <a:pos x="1656" y="989"/>
                </a:cxn>
                <a:cxn ang="0">
                  <a:pos x="1339" y="1151"/>
                </a:cxn>
                <a:cxn ang="0">
                  <a:pos x="1501" y="905"/>
                </a:cxn>
                <a:cxn ang="0">
                  <a:pos x="1620" y="545"/>
                </a:cxn>
                <a:cxn ang="0">
                  <a:pos x="1740" y="372"/>
                </a:cxn>
                <a:cxn ang="0">
                  <a:pos x="1979" y="60"/>
                </a:cxn>
                <a:cxn ang="0">
                  <a:pos x="2003" y="0"/>
                </a:cxn>
                <a:cxn ang="0">
                  <a:pos x="1973" y="0"/>
                </a:cxn>
                <a:cxn ang="0">
                  <a:pos x="1596" y="480"/>
                </a:cxn>
                <a:cxn ang="0">
                  <a:pos x="1477" y="887"/>
                </a:cxn>
                <a:cxn ang="0">
                  <a:pos x="1255" y="1175"/>
                </a:cxn>
                <a:cxn ang="0">
                  <a:pos x="1130" y="905"/>
                </a:cxn>
                <a:cxn ang="0">
                  <a:pos x="1010" y="540"/>
                </a:cxn>
                <a:cxn ang="0">
                  <a:pos x="885" y="222"/>
                </a:cxn>
                <a:cxn ang="0">
                  <a:pos x="789" y="0"/>
                </a:cxn>
                <a:cxn ang="0">
                  <a:pos x="753" y="0"/>
                </a:cxn>
                <a:cxn ang="0">
                  <a:pos x="903" y="354"/>
                </a:cxn>
                <a:cxn ang="0">
                  <a:pos x="1034" y="767"/>
                </a:cxn>
                <a:cxn ang="0">
                  <a:pos x="1034" y="767"/>
                </a:cxn>
              </a:cxnLst>
              <a:rect l="0" t="0" r="r" b="b"/>
              <a:pathLst>
                <a:path w="2176" h="1505">
                  <a:moveTo>
                    <a:pt x="1034" y="767"/>
                  </a:moveTo>
                  <a:lnTo>
                    <a:pt x="1190" y="1235"/>
                  </a:lnTo>
                  <a:lnTo>
                    <a:pt x="956" y="1193"/>
                  </a:lnTo>
                  <a:lnTo>
                    <a:pt x="723" y="1127"/>
                  </a:lnTo>
                  <a:lnTo>
                    <a:pt x="442" y="1109"/>
                  </a:lnTo>
                  <a:lnTo>
                    <a:pt x="0" y="1079"/>
                  </a:lnTo>
                  <a:lnTo>
                    <a:pt x="30" y="1115"/>
                  </a:lnTo>
                  <a:lnTo>
                    <a:pt x="496" y="1133"/>
                  </a:lnTo>
                  <a:lnTo>
                    <a:pt x="777" y="1187"/>
                  </a:lnTo>
                  <a:lnTo>
                    <a:pt x="1130" y="1301"/>
                  </a:lnTo>
                  <a:lnTo>
                    <a:pt x="1070" y="1319"/>
                  </a:lnTo>
                  <a:lnTo>
                    <a:pt x="711" y="1505"/>
                  </a:lnTo>
                  <a:lnTo>
                    <a:pt x="765" y="1481"/>
                  </a:lnTo>
                  <a:lnTo>
                    <a:pt x="861" y="1439"/>
                  </a:lnTo>
                  <a:lnTo>
                    <a:pt x="1022" y="1355"/>
                  </a:lnTo>
                  <a:lnTo>
                    <a:pt x="1214" y="1295"/>
                  </a:lnTo>
                  <a:lnTo>
                    <a:pt x="1267" y="1223"/>
                  </a:lnTo>
                  <a:lnTo>
                    <a:pt x="1632" y="1043"/>
                  </a:lnTo>
                  <a:lnTo>
                    <a:pt x="1931" y="953"/>
                  </a:lnTo>
                  <a:lnTo>
                    <a:pt x="2176" y="821"/>
                  </a:lnTo>
                  <a:lnTo>
                    <a:pt x="1961" y="911"/>
                  </a:lnTo>
                  <a:lnTo>
                    <a:pt x="1656" y="989"/>
                  </a:lnTo>
                  <a:lnTo>
                    <a:pt x="1339" y="1151"/>
                  </a:lnTo>
                  <a:lnTo>
                    <a:pt x="1501" y="905"/>
                  </a:lnTo>
                  <a:lnTo>
                    <a:pt x="1620" y="545"/>
                  </a:lnTo>
                  <a:lnTo>
                    <a:pt x="1740" y="372"/>
                  </a:lnTo>
                  <a:lnTo>
                    <a:pt x="1979" y="60"/>
                  </a:lnTo>
                  <a:lnTo>
                    <a:pt x="2003" y="0"/>
                  </a:lnTo>
                  <a:lnTo>
                    <a:pt x="1973" y="0"/>
                  </a:lnTo>
                  <a:lnTo>
                    <a:pt x="1596" y="480"/>
                  </a:lnTo>
                  <a:lnTo>
                    <a:pt x="1477" y="887"/>
                  </a:lnTo>
                  <a:lnTo>
                    <a:pt x="1255" y="1175"/>
                  </a:lnTo>
                  <a:lnTo>
                    <a:pt x="1130" y="905"/>
                  </a:lnTo>
                  <a:lnTo>
                    <a:pt x="1010" y="540"/>
                  </a:lnTo>
                  <a:lnTo>
                    <a:pt x="885" y="222"/>
                  </a:lnTo>
                  <a:lnTo>
                    <a:pt x="789" y="0"/>
                  </a:lnTo>
                  <a:lnTo>
                    <a:pt x="753" y="0"/>
                  </a:lnTo>
                  <a:lnTo>
                    <a:pt x="903" y="354"/>
                  </a:lnTo>
                  <a:lnTo>
                    <a:pt x="1034" y="767"/>
                  </a:lnTo>
                  <a:lnTo>
                    <a:pt x="1034" y="767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6089" name="Freeform 9"/>
            <p:cNvSpPr>
              <a:spLocks/>
            </p:cNvSpPr>
            <p:nvPr/>
          </p:nvSpPr>
          <p:spPr bwMode="hidden">
            <a:xfrm>
              <a:off x="0" y="649"/>
              <a:ext cx="816" cy="806"/>
            </a:xfrm>
            <a:custGeom>
              <a:avLst/>
              <a:gdLst/>
              <a:ahLst/>
              <a:cxnLst>
                <a:cxn ang="0">
                  <a:pos x="161" y="564"/>
                </a:cxn>
                <a:cxn ang="0">
                  <a:pos x="329" y="438"/>
                </a:cxn>
                <a:cxn ang="0">
                  <a:pos x="646" y="216"/>
                </a:cxn>
                <a:cxn ang="0">
                  <a:pos x="813" y="0"/>
                </a:cxn>
                <a:cxn ang="0">
                  <a:pos x="676" y="150"/>
                </a:cxn>
                <a:cxn ang="0">
                  <a:pos x="144" y="504"/>
                </a:cxn>
                <a:cxn ang="0">
                  <a:pos x="0" y="732"/>
                </a:cxn>
                <a:cxn ang="0">
                  <a:pos x="0" y="804"/>
                </a:cxn>
                <a:cxn ang="0">
                  <a:pos x="161" y="564"/>
                </a:cxn>
                <a:cxn ang="0">
                  <a:pos x="161" y="564"/>
                </a:cxn>
              </a:cxnLst>
              <a:rect l="0" t="0" r="r" b="b"/>
              <a:pathLst>
                <a:path w="813" h="804">
                  <a:moveTo>
                    <a:pt x="161" y="564"/>
                  </a:moveTo>
                  <a:lnTo>
                    <a:pt x="329" y="438"/>
                  </a:lnTo>
                  <a:lnTo>
                    <a:pt x="646" y="216"/>
                  </a:lnTo>
                  <a:lnTo>
                    <a:pt x="813" y="0"/>
                  </a:lnTo>
                  <a:lnTo>
                    <a:pt x="676" y="150"/>
                  </a:lnTo>
                  <a:lnTo>
                    <a:pt x="144" y="504"/>
                  </a:lnTo>
                  <a:lnTo>
                    <a:pt x="0" y="732"/>
                  </a:lnTo>
                  <a:lnTo>
                    <a:pt x="0" y="804"/>
                  </a:lnTo>
                  <a:lnTo>
                    <a:pt x="161" y="564"/>
                  </a:lnTo>
                  <a:lnTo>
                    <a:pt x="161" y="56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6090" name="Freeform 10"/>
            <p:cNvSpPr>
              <a:spLocks/>
            </p:cNvSpPr>
            <p:nvPr/>
          </p:nvSpPr>
          <p:spPr bwMode="hidden">
            <a:xfrm>
              <a:off x="0" y="1545"/>
              <a:ext cx="762" cy="107"/>
            </a:xfrm>
            <a:custGeom>
              <a:avLst/>
              <a:gdLst/>
              <a:ahLst/>
              <a:cxnLst>
                <a:cxn ang="0">
                  <a:pos x="460" y="66"/>
                </a:cxn>
                <a:cxn ang="0">
                  <a:pos x="759" y="0"/>
                </a:cxn>
                <a:cxn ang="0">
                  <a:pos x="496" y="36"/>
                </a:cxn>
                <a:cxn ang="0">
                  <a:pos x="138" y="48"/>
                </a:cxn>
                <a:cxn ang="0">
                  <a:pos x="0" y="78"/>
                </a:cxn>
                <a:cxn ang="0">
                  <a:pos x="0" y="107"/>
                </a:cxn>
                <a:cxn ang="0">
                  <a:pos x="96" y="89"/>
                </a:cxn>
                <a:cxn ang="0">
                  <a:pos x="460" y="66"/>
                </a:cxn>
                <a:cxn ang="0">
                  <a:pos x="460" y="66"/>
                </a:cxn>
              </a:cxnLst>
              <a:rect l="0" t="0" r="r" b="b"/>
              <a:pathLst>
                <a:path w="759" h="107">
                  <a:moveTo>
                    <a:pt x="460" y="66"/>
                  </a:moveTo>
                  <a:lnTo>
                    <a:pt x="759" y="0"/>
                  </a:lnTo>
                  <a:lnTo>
                    <a:pt x="496" y="36"/>
                  </a:lnTo>
                  <a:lnTo>
                    <a:pt x="138" y="48"/>
                  </a:lnTo>
                  <a:lnTo>
                    <a:pt x="0" y="78"/>
                  </a:lnTo>
                  <a:lnTo>
                    <a:pt x="0" y="107"/>
                  </a:lnTo>
                  <a:lnTo>
                    <a:pt x="96" y="89"/>
                  </a:lnTo>
                  <a:lnTo>
                    <a:pt x="460" y="66"/>
                  </a:lnTo>
                  <a:lnTo>
                    <a:pt x="460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6091" name="Freeform 11"/>
            <p:cNvSpPr>
              <a:spLocks/>
            </p:cNvSpPr>
            <p:nvPr/>
          </p:nvSpPr>
          <p:spPr bwMode="hidden">
            <a:xfrm>
              <a:off x="2314" y="3431"/>
              <a:ext cx="3182" cy="745"/>
            </a:xfrm>
            <a:custGeom>
              <a:avLst/>
              <a:gdLst/>
              <a:ahLst/>
              <a:cxnLst>
                <a:cxn ang="0">
                  <a:pos x="1387" y="239"/>
                </a:cxn>
                <a:cxn ang="0">
                  <a:pos x="1734" y="233"/>
                </a:cxn>
                <a:cxn ang="0">
                  <a:pos x="2087" y="251"/>
                </a:cxn>
                <a:cxn ang="0">
                  <a:pos x="2505" y="233"/>
                </a:cxn>
                <a:cxn ang="0">
                  <a:pos x="3169" y="204"/>
                </a:cxn>
                <a:cxn ang="0">
                  <a:pos x="3115" y="186"/>
                </a:cxn>
                <a:cxn ang="0">
                  <a:pos x="2422" y="221"/>
                </a:cxn>
                <a:cxn ang="0">
                  <a:pos x="2003" y="221"/>
                </a:cxn>
                <a:cxn ang="0">
                  <a:pos x="1459" y="186"/>
                </a:cxn>
                <a:cxn ang="0">
                  <a:pos x="1543" y="168"/>
                </a:cxn>
                <a:cxn ang="0">
                  <a:pos x="2039" y="0"/>
                </a:cxn>
                <a:cxn ang="0">
                  <a:pos x="1961" y="24"/>
                </a:cxn>
                <a:cxn ang="0">
                  <a:pos x="1836" y="66"/>
                </a:cxn>
                <a:cxn ang="0">
                  <a:pos x="1602" y="138"/>
                </a:cxn>
                <a:cxn ang="0">
                  <a:pos x="1339" y="198"/>
                </a:cxn>
                <a:cxn ang="0">
                  <a:pos x="1268" y="251"/>
                </a:cxn>
                <a:cxn ang="0">
                  <a:pos x="765" y="413"/>
                </a:cxn>
                <a:cxn ang="0">
                  <a:pos x="335" y="503"/>
                </a:cxn>
                <a:cxn ang="0">
                  <a:pos x="0" y="617"/>
                </a:cxn>
                <a:cxn ang="0">
                  <a:pos x="299" y="539"/>
                </a:cxn>
                <a:cxn ang="0">
                  <a:pos x="735" y="449"/>
                </a:cxn>
                <a:cxn ang="0">
                  <a:pos x="1178" y="311"/>
                </a:cxn>
                <a:cxn ang="0">
                  <a:pos x="981" y="491"/>
                </a:cxn>
                <a:cxn ang="0">
                  <a:pos x="867" y="743"/>
                </a:cxn>
                <a:cxn ang="0">
                  <a:pos x="861" y="743"/>
                </a:cxn>
                <a:cxn ang="0">
                  <a:pos x="933" y="743"/>
                </a:cxn>
                <a:cxn ang="0">
                  <a:pos x="1022" y="497"/>
                </a:cxn>
                <a:cxn ang="0">
                  <a:pos x="1297" y="281"/>
                </a:cxn>
                <a:cxn ang="0">
                  <a:pos x="1531" y="449"/>
                </a:cxn>
                <a:cxn ang="0">
                  <a:pos x="1770" y="677"/>
                </a:cxn>
                <a:cxn ang="0">
                  <a:pos x="1854" y="743"/>
                </a:cxn>
                <a:cxn ang="0">
                  <a:pos x="1919" y="743"/>
                </a:cxn>
                <a:cxn ang="0">
                  <a:pos x="1692" y="527"/>
                </a:cxn>
                <a:cxn ang="0">
                  <a:pos x="1387" y="239"/>
                </a:cxn>
                <a:cxn ang="0">
                  <a:pos x="1387" y="239"/>
                </a:cxn>
              </a:cxnLst>
              <a:rect l="0" t="0" r="r" b="b"/>
              <a:pathLst>
                <a:path w="3169" h="743">
                  <a:moveTo>
                    <a:pt x="1387" y="239"/>
                  </a:moveTo>
                  <a:lnTo>
                    <a:pt x="1734" y="233"/>
                  </a:lnTo>
                  <a:lnTo>
                    <a:pt x="2087" y="251"/>
                  </a:lnTo>
                  <a:lnTo>
                    <a:pt x="2505" y="233"/>
                  </a:lnTo>
                  <a:lnTo>
                    <a:pt x="3169" y="204"/>
                  </a:lnTo>
                  <a:lnTo>
                    <a:pt x="3115" y="186"/>
                  </a:lnTo>
                  <a:lnTo>
                    <a:pt x="2422" y="221"/>
                  </a:lnTo>
                  <a:lnTo>
                    <a:pt x="2003" y="221"/>
                  </a:lnTo>
                  <a:lnTo>
                    <a:pt x="1459" y="186"/>
                  </a:lnTo>
                  <a:lnTo>
                    <a:pt x="1543" y="168"/>
                  </a:lnTo>
                  <a:lnTo>
                    <a:pt x="2039" y="0"/>
                  </a:lnTo>
                  <a:lnTo>
                    <a:pt x="1961" y="24"/>
                  </a:lnTo>
                  <a:lnTo>
                    <a:pt x="1836" y="66"/>
                  </a:lnTo>
                  <a:lnTo>
                    <a:pt x="1602" y="138"/>
                  </a:lnTo>
                  <a:lnTo>
                    <a:pt x="1339" y="198"/>
                  </a:lnTo>
                  <a:lnTo>
                    <a:pt x="1268" y="251"/>
                  </a:lnTo>
                  <a:lnTo>
                    <a:pt x="765" y="413"/>
                  </a:lnTo>
                  <a:lnTo>
                    <a:pt x="335" y="503"/>
                  </a:lnTo>
                  <a:lnTo>
                    <a:pt x="0" y="617"/>
                  </a:lnTo>
                  <a:lnTo>
                    <a:pt x="299" y="539"/>
                  </a:lnTo>
                  <a:lnTo>
                    <a:pt x="735" y="449"/>
                  </a:lnTo>
                  <a:lnTo>
                    <a:pt x="1178" y="311"/>
                  </a:lnTo>
                  <a:lnTo>
                    <a:pt x="981" y="491"/>
                  </a:lnTo>
                  <a:lnTo>
                    <a:pt x="867" y="743"/>
                  </a:lnTo>
                  <a:lnTo>
                    <a:pt x="861" y="743"/>
                  </a:lnTo>
                  <a:lnTo>
                    <a:pt x="933" y="743"/>
                  </a:lnTo>
                  <a:lnTo>
                    <a:pt x="1022" y="497"/>
                  </a:lnTo>
                  <a:lnTo>
                    <a:pt x="1297" y="281"/>
                  </a:lnTo>
                  <a:lnTo>
                    <a:pt x="1531" y="449"/>
                  </a:lnTo>
                  <a:lnTo>
                    <a:pt x="1770" y="677"/>
                  </a:lnTo>
                  <a:lnTo>
                    <a:pt x="1854" y="743"/>
                  </a:lnTo>
                  <a:lnTo>
                    <a:pt x="1919" y="743"/>
                  </a:lnTo>
                  <a:lnTo>
                    <a:pt x="1692" y="527"/>
                  </a:lnTo>
                  <a:lnTo>
                    <a:pt x="1387" y="239"/>
                  </a:lnTo>
                  <a:lnTo>
                    <a:pt x="1387" y="239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6092" name="Rectangle 12"/>
            <p:cNvSpPr>
              <a:spLocks noChangeArrowheads="1"/>
            </p:cNvSpPr>
            <p:nvPr/>
          </p:nvSpPr>
          <p:spPr bwMode="hidden">
            <a:xfrm>
              <a:off x="192" y="127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6093" name="Rectangle 13"/>
            <p:cNvSpPr>
              <a:spLocks noChangeArrowheads="1"/>
            </p:cNvSpPr>
            <p:nvPr/>
          </p:nvSpPr>
          <p:spPr bwMode="hidden">
            <a:xfrm>
              <a:off x="204" y="131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6094" name="Freeform 14"/>
            <p:cNvSpPr>
              <a:spLocks/>
            </p:cNvSpPr>
            <p:nvPr/>
          </p:nvSpPr>
          <p:spPr bwMode="hidden">
            <a:xfrm>
              <a:off x="0" y="4032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6095" name="Freeform 15"/>
            <p:cNvSpPr>
              <a:spLocks/>
            </p:cNvSpPr>
            <p:nvPr/>
          </p:nvSpPr>
          <p:spPr bwMode="hidden">
            <a:xfrm>
              <a:off x="0" y="4032"/>
              <a:ext cx="5760" cy="336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6096" name="Freeform 16"/>
            <p:cNvSpPr>
              <a:spLocks/>
            </p:cNvSpPr>
            <p:nvPr/>
          </p:nvSpPr>
          <p:spPr bwMode="hidden">
            <a:xfrm>
              <a:off x="0" y="0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56078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6097" name="Freeform 17"/>
            <p:cNvSpPr>
              <a:spLocks/>
            </p:cNvSpPr>
            <p:nvPr/>
          </p:nvSpPr>
          <p:spPr bwMode="hidden">
            <a:xfrm>
              <a:off x="509" y="229"/>
              <a:ext cx="3188" cy="2024"/>
            </a:xfrm>
            <a:custGeom>
              <a:avLst/>
              <a:gdLst/>
              <a:ahLst/>
              <a:cxnLst>
                <a:cxn ang="0">
                  <a:pos x="871" y="1423"/>
                </a:cxn>
                <a:cxn ang="0">
                  <a:pos x="907" y="1393"/>
                </a:cxn>
                <a:cxn ang="0">
                  <a:pos x="991" y="1320"/>
                </a:cxn>
                <a:cxn ang="0">
                  <a:pos x="1033" y="1297"/>
                </a:cxn>
                <a:cxn ang="0">
                  <a:pos x="1086" y="1249"/>
                </a:cxn>
                <a:cxn ang="0">
                  <a:pos x="1123" y="1219"/>
                </a:cxn>
                <a:cxn ang="0">
                  <a:pos x="1057" y="1153"/>
                </a:cxn>
                <a:cxn ang="0">
                  <a:pos x="877" y="1021"/>
                </a:cxn>
                <a:cxn ang="0">
                  <a:pos x="655" y="907"/>
                </a:cxn>
                <a:cxn ang="0">
                  <a:pos x="655" y="846"/>
                </a:cxn>
                <a:cxn ang="0">
                  <a:pos x="643" y="708"/>
                </a:cxn>
                <a:cxn ang="0">
                  <a:pos x="552" y="642"/>
                </a:cxn>
                <a:cxn ang="0">
                  <a:pos x="510" y="570"/>
                </a:cxn>
                <a:cxn ang="0">
                  <a:pos x="637" y="564"/>
                </a:cxn>
                <a:cxn ang="0">
                  <a:pos x="763" y="570"/>
                </a:cxn>
                <a:cxn ang="0">
                  <a:pos x="1091" y="850"/>
                </a:cxn>
                <a:cxn ang="0">
                  <a:pos x="1009" y="566"/>
                </a:cxn>
                <a:cxn ang="0">
                  <a:pos x="1054" y="265"/>
                </a:cxn>
                <a:cxn ang="0">
                  <a:pos x="1249" y="0"/>
                </a:cxn>
                <a:cxn ang="0">
                  <a:pos x="1466" y="292"/>
                </a:cxn>
                <a:cxn ang="0">
                  <a:pos x="1475" y="548"/>
                </a:cxn>
                <a:cxn ang="0">
                  <a:pos x="1567" y="630"/>
                </a:cxn>
                <a:cxn ang="0">
                  <a:pos x="1795" y="365"/>
                </a:cxn>
                <a:cxn ang="0">
                  <a:pos x="2245" y="150"/>
                </a:cxn>
                <a:cxn ang="0">
                  <a:pos x="2618" y="180"/>
                </a:cxn>
                <a:cxn ang="0">
                  <a:pos x="3050" y="150"/>
                </a:cxn>
                <a:cxn ang="0">
                  <a:pos x="3140" y="210"/>
                </a:cxn>
                <a:cxn ang="0">
                  <a:pos x="2990" y="210"/>
                </a:cxn>
                <a:cxn ang="0">
                  <a:pos x="2834" y="377"/>
                </a:cxn>
                <a:cxn ang="0">
                  <a:pos x="2702" y="648"/>
                </a:cxn>
                <a:cxn ang="0">
                  <a:pos x="2582" y="828"/>
                </a:cxn>
                <a:cxn ang="0">
                  <a:pos x="2234" y="1009"/>
                </a:cxn>
                <a:cxn ang="0">
                  <a:pos x="1963" y="1075"/>
                </a:cxn>
                <a:cxn ang="0">
                  <a:pos x="2257" y="1111"/>
                </a:cxn>
                <a:cxn ang="0">
                  <a:pos x="2600" y="1207"/>
                </a:cxn>
                <a:cxn ang="0">
                  <a:pos x="2894" y="1441"/>
                </a:cxn>
                <a:cxn ang="0">
                  <a:pos x="3122" y="1555"/>
                </a:cxn>
                <a:cxn ang="0">
                  <a:pos x="3032" y="1585"/>
                </a:cxn>
                <a:cxn ang="0">
                  <a:pos x="3008" y="1591"/>
                </a:cxn>
                <a:cxn ang="0">
                  <a:pos x="2960" y="1597"/>
                </a:cxn>
                <a:cxn ang="0">
                  <a:pos x="2882" y="1609"/>
                </a:cxn>
                <a:cxn ang="0">
                  <a:pos x="2846" y="1609"/>
                </a:cxn>
                <a:cxn ang="0">
                  <a:pos x="2774" y="1615"/>
                </a:cxn>
                <a:cxn ang="0">
                  <a:pos x="2726" y="1621"/>
                </a:cxn>
                <a:cxn ang="0">
                  <a:pos x="2708" y="1621"/>
                </a:cxn>
                <a:cxn ang="0">
                  <a:pos x="2594" y="1657"/>
                </a:cxn>
                <a:cxn ang="0">
                  <a:pos x="2533" y="1663"/>
                </a:cxn>
                <a:cxn ang="0">
                  <a:pos x="2444" y="1675"/>
                </a:cxn>
                <a:cxn ang="0">
                  <a:pos x="2378" y="1687"/>
                </a:cxn>
                <a:cxn ang="0">
                  <a:pos x="2360" y="1705"/>
                </a:cxn>
                <a:cxn ang="0">
                  <a:pos x="2305" y="1687"/>
                </a:cxn>
                <a:cxn ang="0">
                  <a:pos x="2263" y="1663"/>
                </a:cxn>
                <a:cxn ang="0">
                  <a:pos x="2017" y="1585"/>
                </a:cxn>
                <a:cxn ang="0">
                  <a:pos x="1711" y="1453"/>
                </a:cxn>
                <a:cxn ang="0">
                  <a:pos x="1880" y="1844"/>
                </a:cxn>
                <a:cxn ang="0">
                  <a:pos x="1771" y="1922"/>
                </a:cxn>
                <a:cxn ang="0">
                  <a:pos x="1531" y="1753"/>
                </a:cxn>
                <a:cxn ang="0">
                  <a:pos x="1411" y="1477"/>
                </a:cxn>
                <a:cxn ang="0">
                  <a:pos x="1219" y="1291"/>
                </a:cxn>
                <a:cxn ang="0">
                  <a:pos x="127" y="2006"/>
                </a:cxn>
                <a:cxn ang="0">
                  <a:pos x="865" y="1429"/>
                </a:cxn>
              </a:cxnLst>
              <a:rect l="0" t="0" r="r" b="b"/>
              <a:pathLst>
                <a:path w="3188" h="2024">
                  <a:moveTo>
                    <a:pt x="865" y="1429"/>
                  </a:moveTo>
                  <a:lnTo>
                    <a:pt x="871" y="1423"/>
                  </a:lnTo>
                  <a:lnTo>
                    <a:pt x="889" y="1411"/>
                  </a:lnTo>
                  <a:lnTo>
                    <a:pt x="907" y="1393"/>
                  </a:lnTo>
                  <a:lnTo>
                    <a:pt x="937" y="1369"/>
                  </a:lnTo>
                  <a:lnTo>
                    <a:pt x="991" y="1320"/>
                  </a:lnTo>
                  <a:lnTo>
                    <a:pt x="1015" y="1309"/>
                  </a:lnTo>
                  <a:lnTo>
                    <a:pt x="1033" y="1297"/>
                  </a:lnTo>
                  <a:lnTo>
                    <a:pt x="1057" y="1279"/>
                  </a:lnTo>
                  <a:lnTo>
                    <a:pt x="1086" y="1249"/>
                  </a:lnTo>
                  <a:lnTo>
                    <a:pt x="1111" y="1225"/>
                  </a:lnTo>
                  <a:lnTo>
                    <a:pt x="1123" y="1219"/>
                  </a:lnTo>
                  <a:lnTo>
                    <a:pt x="1123" y="1213"/>
                  </a:lnTo>
                  <a:lnTo>
                    <a:pt x="1057" y="1153"/>
                  </a:lnTo>
                  <a:lnTo>
                    <a:pt x="979" y="1051"/>
                  </a:lnTo>
                  <a:lnTo>
                    <a:pt x="877" y="1021"/>
                  </a:lnTo>
                  <a:lnTo>
                    <a:pt x="685" y="931"/>
                  </a:lnTo>
                  <a:lnTo>
                    <a:pt x="655" y="907"/>
                  </a:lnTo>
                  <a:lnTo>
                    <a:pt x="721" y="876"/>
                  </a:lnTo>
                  <a:lnTo>
                    <a:pt x="655" y="846"/>
                  </a:lnTo>
                  <a:lnTo>
                    <a:pt x="612" y="774"/>
                  </a:lnTo>
                  <a:lnTo>
                    <a:pt x="643" y="708"/>
                  </a:lnTo>
                  <a:lnTo>
                    <a:pt x="600" y="660"/>
                  </a:lnTo>
                  <a:lnTo>
                    <a:pt x="552" y="642"/>
                  </a:lnTo>
                  <a:lnTo>
                    <a:pt x="528" y="594"/>
                  </a:lnTo>
                  <a:lnTo>
                    <a:pt x="510" y="570"/>
                  </a:lnTo>
                  <a:lnTo>
                    <a:pt x="552" y="552"/>
                  </a:lnTo>
                  <a:lnTo>
                    <a:pt x="637" y="564"/>
                  </a:lnTo>
                  <a:lnTo>
                    <a:pt x="721" y="576"/>
                  </a:lnTo>
                  <a:lnTo>
                    <a:pt x="763" y="570"/>
                  </a:lnTo>
                  <a:lnTo>
                    <a:pt x="931" y="696"/>
                  </a:lnTo>
                  <a:lnTo>
                    <a:pt x="1091" y="850"/>
                  </a:lnTo>
                  <a:lnTo>
                    <a:pt x="1073" y="685"/>
                  </a:lnTo>
                  <a:lnTo>
                    <a:pt x="1009" y="566"/>
                  </a:lnTo>
                  <a:lnTo>
                    <a:pt x="945" y="393"/>
                  </a:lnTo>
                  <a:lnTo>
                    <a:pt x="1054" y="265"/>
                  </a:lnTo>
                  <a:lnTo>
                    <a:pt x="1137" y="45"/>
                  </a:lnTo>
                  <a:lnTo>
                    <a:pt x="1249" y="0"/>
                  </a:lnTo>
                  <a:lnTo>
                    <a:pt x="1338" y="137"/>
                  </a:lnTo>
                  <a:lnTo>
                    <a:pt x="1466" y="292"/>
                  </a:lnTo>
                  <a:lnTo>
                    <a:pt x="1502" y="411"/>
                  </a:lnTo>
                  <a:lnTo>
                    <a:pt x="1475" y="548"/>
                  </a:lnTo>
                  <a:lnTo>
                    <a:pt x="1347" y="768"/>
                  </a:lnTo>
                  <a:lnTo>
                    <a:pt x="1567" y="630"/>
                  </a:lnTo>
                  <a:lnTo>
                    <a:pt x="1687" y="462"/>
                  </a:lnTo>
                  <a:lnTo>
                    <a:pt x="1795" y="365"/>
                  </a:lnTo>
                  <a:lnTo>
                    <a:pt x="1940" y="239"/>
                  </a:lnTo>
                  <a:lnTo>
                    <a:pt x="2245" y="150"/>
                  </a:lnTo>
                  <a:lnTo>
                    <a:pt x="2498" y="138"/>
                  </a:lnTo>
                  <a:lnTo>
                    <a:pt x="2618" y="180"/>
                  </a:lnTo>
                  <a:lnTo>
                    <a:pt x="2815" y="138"/>
                  </a:lnTo>
                  <a:lnTo>
                    <a:pt x="3050" y="150"/>
                  </a:lnTo>
                  <a:lnTo>
                    <a:pt x="3176" y="168"/>
                  </a:lnTo>
                  <a:lnTo>
                    <a:pt x="3140" y="210"/>
                  </a:lnTo>
                  <a:lnTo>
                    <a:pt x="3116" y="192"/>
                  </a:lnTo>
                  <a:lnTo>
                    <a:pt x="2990" y="210"/>
                  </a:lnTo>
                  <a:lnTo>
                    <a:pt x="2906" y="263"/>
                  </a:lnTo>
                  <a:lnTo>
                    <a:pt x="2834" y="377"/>
                  </a:lnTo>
                  <a:lnTo>
                    <a:pt x="2768" y="534"/>
                  </a:lnTo>
                  <a:lnTo>
                    <a:pt x="2702" y="648"/>
                  </a:lnTo>
                  <a:lnTo>
                    <a:pt x="2738" y="726"/>
                  </a:lnTo>
                  <a:lnTo>
                    <a:pt x="2582" y="828"/>
                  </a:lnTo>
                  <a:lnTo>
                    <a:pt x="2444" y="913"/>
                  </a:lnTo>
                  <a:lnTo>
                    <a:pt x="2234" y="1009"/>
                  </a:lnTo>
                  <a:lnTo>
                    <a:pt x="2096" y="1063"/>
                  </a:lnTo>
                  <a:lnTo>
                    <a:pt x="1963" y="1075"/>
                  </a:lnTo>
                  <a:lnTo>
                    <a:pt x="2035" y="1117"/>
                  </a:lnTo>
                  <a:lnTo>
                    <a:pt x="2257" y="1111"/>
                  </a:lnTo>
                  <a:lnTo>
                    <a:pt x="2545" y="1135"/>
                  </a:lnTo>
                  <a:lnTo>
                    <a:pt x="2600" y="1207"/>
                  </a:lnTo>
                  <a:lnTo>
                    <a:pt x="2726" y="1303"/>
                  </a:lnTo>
                  <a:lnTo>
                    <a:pt x="2894" y="1441"/>
                  </a:lnTo>
                  <a:lnTo>
                    <a:pt x="2984" y="1471"/>
                  </a:lnTo>
                  <a:lnTo>
                    <a:pt x="3122" y="1555"/>
                  </a:lnTo>
                  <a:lnTo>
                    <a:pt x="3188" y="1543"/>
                  </a:lnTo>
                  <a:lnTo>
                    <a:pt x="3032" y="1585"/>
                  </a:lnTo>
                  <a:lnTo>
                    <a:pt x="3026" y="1585"/>
                  </a:lnTo>
                  <a:lnTo>
                    <a:pt x="3008" y="1591"/>
                  </a:lnTo>
                  <a:lnTo>
                    <a:pt x="2984" y="1591"/>
                  </a:lnTo>
                  <a:lnTo>
                    <a:pt x="2960" y="1597"/>
                  </a:lnTo>
                  <a:lnTo>
                    <a:pt x="2906" y="1603"/>
                  </a:lnTo>
                  <a:lnTo>
                    <a:pt x="2882" y="1609"/>
                  </a:lnTo>
                  <a:lnTo>
                    <a:pt x="2864" y="1609"/>
                  </a:lnTo>
                  <a:lnTo>
                    <a:pt x="2846" y="1609"/>
                  </a:lnTo>
                  <a:lnTo>
                    <a:pt x="2828" y="1609"/>
                  </a:lnTo>
                  <a:lnTo>
                    <a:pt x="2774" y="1615"/>
                  </a:lnTo>
                  <a:lnTo>
                    <a:pt x="2750" y="1615"/>
                  </a:lnTo>
                  <a:lnTo>
                    <a:pt x="2726" y="1621"/>
                  </a:lnTo>
                  <a:lnTo>
                    <a:pt x="2714" y="1621"/>
                  </a:lnTo>
                  <a:lnTo>
                    <a:pt x="2708" y="1621"/>
                  </a:lnTo>
                  <a:lnTo>
                    <a:pt x="2606" y="1657"/>
                  </a:lnTo>
                  <a:lnTo>
                    <a:pt x="2594" y="1657"/>
                  </a:lnTo>
                  <a:lnTo>
                    <a:pt x="2569" y="1657"/>
                  </a:lnTo>
                  <a:lnTo>
                    <a:pt x="2533" y="1663"/>
                  </a:lnTo>
                  <a:lnTo>
                    <a:pt x="2486" y="1669"/>
                  </a:lnTo>
                  <a:lnTo>
                    <a:pt x="2444" y="1675"/>
                  </a:lnTo>
                  <a:lnTo>
                    <a:pt x="2408" y="1681"/>
                  </a:lnTo>
                  <a:lnTo>
                    <a:pt x="2378" y="1687"/>
                  </a:lnTo>
                  <a:lnTo>
                    <a:pt x="2366" y="1699"/>
                  </a:lnTo>
                  <a:lnTo>
                    <a:pt x="2360" y="1705"/>
                  </a:lnTo>
                  <a:lnTo>
                    <a:pt x="2342" y="1705"/>
                  </a:lnTo>
                  <a:lnTo>
                    <a:pt x="2305" y="1687"/>
                  </a:lnTo>
                  <a:lnTo>
                    <a:pt x="2275" y="1669"/>
                  </a:lnTo>
                  <a:lnTo>
                    <a:pt x="2263" y="1663"/>
                  </a:lnTo>
                  <a:lnTo>
                    <a:pt x="2257" y="1657"/>
                  </a:lnTo>
                  <a:lnTo>
                    <a:pt x="2017" y="1585"/>
                  </a:lnTo>
                  <a:lnTo>
                    <a:pt x="1844" y="1489"/>
                  </a:lnTo>
                  <a:lnTo>
                    <a:pt x="1711" y="1453"/>
                  </a:lnTo>
                  <a:lnTo>
                    <a:pt x="1856" y="1693"/>
                  </a:lnTo>
                  <a:lnTo>
                    <a:pt x="1880" y="1844"/>
                  </a:lnTo>
                  <a:lnTo>
                    <a:pt x="1856" y="1994"/>
                  </a:lnTo>
                  <a:lnTo>
                    <a:pt x="1771" y="1922"/>
                  </a:lnTo>
                  <a:lnTo>
                    <a:pt x="1616" y="1795"/>
                  </a:lnTo>
                  <a:lnTo>
                    <a:pt x="1531" y="1753"/>
                  </a:lnTo>
                  <a:lnTo>
                    <a:pt x="1483" y="1633"/>
                  </a:lnTo>
                  <a:lnTo>
                    <a:pt x="1411" y="1477"/>
                  </a:lnTo>
                  <a:lnTo>
                    <a:pt x="1358" y="1381"/>
                  </a:lnTo>
                  <a:lnTo>
                    <a:pt x="1219" y="1291"/>
                  </a:lnTo>
                  <a:lnTo>
                    <a:pt x="1147" y="1279"/>
                  </a:lnTo>
                  <a:lnTo>
                    <a:pt x="127" y="2006"/>
                  </a:lnTo>
                  <a:lnTo>
                    <a:pt x="0" y="2024"/>
                  </a:lnTo>
                  <a:lnTo>
                    <a:pt x="865" y="1429"/>
                  </a:lnTo>
                  <a:lnTo>
                    <a:pt x="865" y="142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6098" name="Freeform 18"/>
            <p:cNvSpPr>
              <a:spLocks/>
            </p:cNvSpPr>
            <p:nvPr/>
          </p:nvSpPr>
          <p:spPr bwMode="hidden">
            <a:xfrm>
              <a:off x="1344" y="293"/>
              <a:ext cx="2144" cy="1787"/>
            </a:xfrm>
            <a:custGeom>
              <a:avLst/>
              <a:gdLst/>
              <a:ahLst/>
              <a:cxnLst>
                <a:cxn ang="0">
                  <a:pos x="318" y="1078"/>
                </a:cxn>
                <a:cxn ang="0">
                  <a:pos x="217" y="928"/>
                </a:cxn>
                <a:cxn ang="0">
                  <a:pos x="102" y="808"/>
                </a:cxn>
                <a:cxn ang="0">
                  <a:pos x="36" y="742"/>
                </a:cxn>
                <a:cxn ang="0">
                  <a:pos x="0" y="700"/>
                </a:cxn>
                <a:cxn ang="0">
                  <a:pos x="270" y="958"/>
                </a:cxn>
                <a:cxn ang="0">
                  <a:pos x="294" y="1006"/>
                </a:cxn>
                <a:cxn ang="0">
                  <a:pos x="367" y="670"/>
                </a:cxn>
                <a:cxn ang="0">
                  <a:pos x="379" y="411"/>
                </a:cxn>
                <a:cxn ang="0">
                  <a:pos x="347" y="118"/>
                </a:cxn>
                <a:cxn ang="0">
                  <a:pos x="393" y="0"/>
                </a:cxn>
                <a:cxn ang="0">
                  <a:pos x="397" y="357"/>
                </a:cxn>
                <a:cxn ang="0">
                  <a:pos x="421" y="609"/>
                </a:cxn>
                <a:cxn ang="0">
                  <a:pos x="385" y="826"/>
                </a:cxn>
                <a:cxn ang="0">
                  <a:pos x="385" y="1036"/>
                </a:cxn>
                <a:cxn ang="0">
                  <a:pos x="877" y="784"/>
                </a:cxn>
                <a:cxn ang="0">
                  <a:pos x="1309" y="555"/>
                </a:cxn>
                <a:cxn ang="0">
                  <a:pos x="1802" y="249"/>
                </a:cxn>
                <a:cxn ang="0">
                  <a:pos x="2096" y="69"/>
                </a:cxn>
                <a:cxn ang="0">
                  <a:pos x="1814" y="279"/>
                </a:cxn>
                <a:cxn ang="0">
                  <a:pos x="1453" y="501"/>
                </a:cxn>
                <a:cxn ang="0">
                  <a:pos x="1123" y="700"/>
                </a:cxn>
                <a:cxn ang="0">
                  <a:pos x="739" y="898"/>
                </a:cxn>
                <a:cxn ang="0">
                  <a:pos x="463" y="1084"/>
                </a:cxn>
                <a:cxn ang="0">
                  <a:pos x="817" y="1193"/>
                </a:cxn>
                <a:cxn ang="0">
                  <a:pos x="1285" y="1187"/>
                </a:cxn>
                <a:cxn ang="0">
                  <a:pos x="1916" y="1396"/>
                </a:cxn>
                <a:cxn ang="0">
                  <a:pos x="2144" y="1420"/>
                </a:cxn>
                <a:cxn ang="0">
                  <a:pos x="1814" y="1408"/>
                </a:cxn>
                <a:cxn ang="0">
                  <a:pos x="1435" y="1288"/>
                </a:cxn>
                <a:cxn ang="0">
                  <a:pos x="1219" y="1229"/>
                </a:cxn>
                <a:cxn ang="0">
                  <a:pos x="799" y="1223"/>
                </a:cxn>
                <a:cxn ang="0">
                  <a:pos x="505" y="1145"/>
                </a:cxn>
                <a:cxn ang="0">
                  <a:pos x="733" y="1378"/>
                </a:cxn>
                <a:cxn ang="0">
                  <a:pos x="877" y="1619"/>
                </a:cxn>
                <a:cxn ang="0">
                  <a:pos x="1009" y="1787"/>
                </a:cxn>
                <a:cxn ang="0">
                  <a:pos x="817" y="1607"/>
                </a:cxn>
                <a:cxn ang="0">
                  <a:pos x="673" y="1372"/>
                </a:cxn>
                <a:cxn ang="0">
                  <a:pos x="415" y="1109"/>
                </a:cxn>
                <a:cxn ang="0">
                  <a:pos x="318" y="1078"/>
                </a:cxn>
                <a:cxn ang="0">
                  <a:pos x="318" y="1078"/>
                </a:cxn>
              </a:cxnLst>
              <a:rect l="0" t="0" r="r" b="b"/>
              <a:pathLst>
                <a:path w="2144" h="1787">
                  <a:moveTo>
                    <a:pt x="318" y="1078"/>
                  </a:moveTo>
                  <a:lnTo>
                    <a:pt x="217" y="928"/>
                  </a:lnTo>
                  <a:lnTo>
                    <a:pt x="102" y="808"/>
                  </a:lnTo>
                  <a:lnTo>
                    <a:pt x="36" y="742"/>
                  </a:lnTo>
                  <a:lnTo>
                    <a:pt x="0" y="700"/>
                  </a:lnTo>
                  <a:lnTo>
                    <a:pt x="270" y="958"/>
                  </a:lnTo>
                  <a:lnTo>
                    <a:pt x="294" y="1006"/>
                  </a:lnTo>
                  <a:lnTo>
                    <a:pt x="367" y="670"/>
                  </a:lnTo>
                  <a:lnTo>
                    <a:pt x="379" y="411"/>
                  </a:lnTo>
                  <a:lnTo>
                    <a:pt x="347" y="118"/>
                  </a:lnTo>
                  <a:lnTo>
                    <a:pt x="393" y="0"/>
                  </a:lnTo>
                  <a:lnTo>
                    <a:pt x="397" y="357"/>
                  </a:lnTo>
                  <a:lnTo>
                    <a:pt x="421" y="609"/>
                  </a:lnTo>
                  <a:lnTo>
                    <a:pt x="385" y="826"/>
                  </a:lnTo>
                  <a:lnTo>
                    <a:pt x="385" y="1036"/>
                  </a:lnTo>
                  <a:lnTo>
                    <a:pt x="877" y="784"/>
                  </a:lnTo>
                  <a:lnTo>
                    <a:pt x="1309" y="555"/>
                  </a:lnTo>
                  <a:lnTo>
                    <a:pt x="1802" y="249"/>
                  </a:lnTo>
                  <a:lnTo>
                    <a:pt x="2096" y="69"/>
                  </a:lnTo>
                  <a:lnTo>
                    <a:pt x="1814" y="279"/>
                  </a:lnTo>
                  <a:lnTo>
                    <a:pt x="1453" y="501"/>
                  </a:lnTo>
                  <a:lnTo>
                    <a:pt x="1123" y="700"/>
                  </a:lnTo>
                  <a:lnTo>
                    <a:pt x="739" y="898"/>
                  </a:lnTo>
                  <a:lnTo>
                    <a:pt x="463" y="1084"/>
                  </a:lnTo>
                  <a:lnTo>
                    <a:pt x="817" y="1193"/>
                  </a:lnTo>
                  <a:lnTo>
                    <a:pt x="1285" y="1187"/>
                  </a:lnTo>
                  <a:lnTo>
                    <a:pt x="1916" y="1396"/>
                  </a:lnTo>
                  <a:lnTo>
                    <a:pt x="2144" y="1420"/>
                  </a:lnTo>
                  <a:lnTo>
                    <a:pt x="1814" y="1408"/>
                  </a:lnTo>
                  <a:lnTo>
                    <a:pt x="1435" y="1288"/>
                  </a:lnTo>
                  <a:lnTo>
                    <a:pt x="1219" y="1229"/>
                  </a:lnTo>
                  <a:lnTo>
                    <a:pt x="799" y="1223"/>
                  </a:lnTo>
                  <a:lnTo>
                    <a:pt x="505" y="1145"/>
                  </a:lnTo>
                  <a:lnTo>
                    <a:pt x="733" y="1378"/>
                  </a:lnTo>
                  <a:lnTo>
                    <a:pt x="877" y="1619"/>
                  </a:lnTo>
                  <a:lnTo>
                    <a:pt x="1009" y="1787"/>
                  </a:lnTo>
                  <a:lnTo>
                    <a:pt x="817" y="1607"/>
                  </a:lnTo>
                  <a:lnTo>
                    <a:pt x="673" y="1372"/>
                  </a:lnTo>
                  <a:lnTo>
                    <a:pt x="415" y="1109"/>
                  </a:lnTo>
                  <a:lnTo>
                    <a:pt x="318" y="1078"/>
                  </a:lnTo>
                  <a:lnTo>
                    <a:pt x="318" y="1078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6099" name="Freeform 19"/>
            <p:cNvSpPr>
              <a:spLocks/>
            </p:cNvSpPr>
            <p:nvPr/>
          </p:nvSpPr>
          <p:spPr bwMode="hidden">
            <a:xfrm>
              <a:off x="2932" y="1728"/>
              <a:ext cx="2828" cy="2366"/>
            </a:xfrm>
            <a:custGeom>
              <a:avLst/>
              <a:gdLst/>
              <a:ahLst/>
              <a:cxnLst>
                <a:cxn ang="0">
                  <a:pos x="1814" y="606"/>
                </a:cxn>
                <a:cxn ang="0">
                  <a:pos x="1615" y="252"/>
                </a:cxn>
                <a:cxn ang="0">
                  <a:pos x="1345" y="132"/>
                </a:cxn>
                <a:cxn ang="0">
                  <a:pos x="1381" y="492"/>
                </a:cxn>
                <a:cxn ang="0">
                  <a:pos x="955" y="221"/>
                </a:cxn>
                <a:cxn ang="0">
                  <a:pos x="877" y="161"/>
                </a:cxn>
                <a:cxn ang="0">
                  <a:pos x="841" y="167"/>
                </a:cxn>
                <a:cxn ang="0">
                  <a:pos x="720" y="161"/>
                </a:cxn>
                <a:cxn ang="0">
                  <a:pos x="613" y="144"/>
                </a:cxn>
                <a:cxn ang="0">
                  <a:pos x="492" y="161"/>
                </a:cxn>
                <a:cxn ang="0">
                  <a:pos x="432" y="150"/>
                </a:cxn>
                <a:cxn ang="0">
                  <a:pos x="342" y="138"/>
                </a:cxn>
                <a:cxn ang="0">
                  <a:pos x="246" y="126"/>
                </a:cxn>
                <a:cxn ang="0">
                  <a:pos x="174" y="114"/>
                </a:cxn>
                <a:cxn ang="0">
                  <a:pos x="216" y="240"/>
                </a:cxn>
                <a:cxn ang="0">
                  <a:pos x="607" y="588"/>
                </a:cxn>
                <a:cxn ang="0">
                  <a:pos x="1177" y="817"/>
                </a:cxn>
                <a:cxn ang="0">
                  <a:pos x="972" y="871"/>
                </a:cxn>
                <a:cxn ang="0">
                  <a:pos x="492" y="1111"/>
                </a:cxn>
                <a:cxn ang="0">
                  <a:pos x="276" y="1441"/>
                </a:cxn>
                <a:cxn ang="0">
                  <a:pos x="42" y="1441"/>
                </a:cxn>
                <a:cxn ang="0">
                  <a:pos x="367" y="1585"/>
                </a:cxn>
                <a:cxn ang="0">
                  <a:pos x="949" y="1712"/>
                </a:cxn>
                <a:cxn ang="0">
                  <a:pos x="1519" y="1537"/>
                </a:cxn>
                <a:cxn ang="0">
                  <a:pos x="1735" y="1513"/>
                </a:cxn>
                <a:cxn ang="0">
                  <a:pos x="1723" y="1802"/>
                </a:cxn>
                <a:cxn ang="0">
                  <a:pos x="2042" y="2229"/>
                </a:cxn>
                <a:cxn ang="0">
                  <a:pos x="2191" y="2133"/>
                </a:cxn>
                <a:cxn ang="0">
                  <a:pos x="2270" y="1970"/>
                </a:cxn>
                <a:cxn ang="0">
                  <a:pos x="2233" y="1573"/>
                </a:cxn>
                <a:cxn ang="0">
                  <a:pos x="2294" y="1483"/>
                </a:cxn>
                <a:cxn ang="0">
                  <a:pos x="2588" y="1688"/>
                </a:cxn>
                <a:cxn ang="0">
                  <a:pos x="2695" y="1682"/>
                </a:cxn>
                <a:cxn ang="0">
                  <a:pos x="2588" y="1543"/>
                </a:cxn>
                <a:cxn ang="0">
                  <a:pos x="2510" y="1357"/>
                </a:cxn>
                <a:cxn ang="0">
                  <a:pos x="2354" y="1184"/>
                </a:cxn>
                <a:cxn ang="0">
                  <a:pos x="2102" y="931"/>
                </a:cxn>
                <a:cxn ang="0">
                  <a:pos x="2137" y="907"/>
                </a:cxn>
                <a:cxn ang="0">
                  <a:pos x="2215" y="871"/>
                </a:cxn>
                <a:cxn ang="0">
                  <a:pos x="2324" y="817"/>
                </a:cxn>
                <a:cxn ang="0">
                  <a:pos x="2372" y="787"/>
                </a:cxn>
                <a:cxn ang="0">
                  <a:pos x="2078" y="865"/>
                </a:cxn>
              </a:cxnLst>
              <a:rect l="0" t="0" r="r" b="b"/>
              <a:pathLst>
                <a:path w="2828" h="2366">
                  <a:moveTo>
                    <a:pt x="2006" y="835"/>
                  </a:moveTo>
                  <a:lnTo>
                    <a:pt x="1873" y="715"/>
                  </a:lnTo>
                  <a:lnTo>
                    <a:pt x="1814" y="606"/>
                  </a:lnTo>
                  <a:lnTo>
                    <a:pt x="1747" y="438"/>
                  </a:lnTo>
                  <a:lnTo>
                    <a:pt x="1699" y="312"/>
                  </a:lnTo>
                  <a:lnTo>
                    <a:pt x="1615" y="252"/>
                  </a:lnTo>
                  <a:lnTo>
                    <a:pt x="1453" y="84"/>
                  </a:lnTo>
                  <a:lnTo>
                    <a:pt x="1375" y="0"/>
                  </a:lnTo>
                  <a:lnTo>
                    <a:pt x="1345" y="132"/>
                  </a:lnTo>
                  <a:lnTo>
                    <a:pt x="1369" y="294"/>
                  </a:lnTo>
                  <a:lnTo>
                    <a:pt x="1513" y="558"/>
                  </a:lnTo>
                  <a:lnTo>
                    <a:pt x="1381" y="492"/>
                  </a:lnTo>
                  <a:lnTo>
                    <a:pt x="1201" y="360"/>
                  </a:lnTo>
                  <a:lnTo>
                    <a:pt x="961" y="227"/>
                  </a:lnTo>
                  <a:lnTo>
                    <a:pt x="955" y="221"/>
                  </a:lnTo>
                  <a:lnTo>
                    <a:pt x="949" y="215"/>
                  </a:lnTo>
                  <a:lnTo>
                    <a:pt x="913" y="185"/>
                  </a:lnTo>
                  <a:lnTo>
                    <a:pt x="877" y="161"/>
                  </a:lnTo>
                  <a:lnTo>
                    <a:pt x="859" y="156"/>
                  </a:lnTo>
                  <a:lnTo>
                    <a:pt x="853" y="161"/>
                  </a:lnTo>
                  <a:lnTo>
                    <a:pt x="841" y="167"/>
                  </a:lnTo>
                  <a:lnTo>
                    <a:pt x="810" y="173"/>
                  </a:lnTo>
                  <a:lnTo>
                    <a:pt x="768" y="167"/>
                  </a:lnTo>
                  <a:lnTo>
                    <a:pt x="720" y="161"/>
                  </a:lnTo>
                  <a:lnTo>
                    <a:pt x="678" y="156"/>
                  </a:lnTo>
                  <a:lnTo>
                    <a:pt x="637" y="150"/>
                  </a:lnTo>
                  <a:lnTo>
                    <a:pt x="613" y="144"/>
                  </a:lnTo>
                  <a:lnTo>
                    <a:pt x="601" y="144"/>
                  </a:lnTo>
                  <a:lnTo>
                    <a:pt x="498" y="161"/>
                  </a:lnTo>
                  <a:lnTo>
                    <a:pt x="492" y="161"/>
                  </a:lnTo>
                  <a:lnTo>
                    <a:pt x="480" y="156"/>
                  </a:lnTo>
                  <a:lnTo>
                    <a:pt x="456" y="156"/>
                  </a:lnTo>
                  <a:lnTo>
                    <a:pt x="432" y="150"/>
                  </a:lnTo>
                  <a:lnTo>
                    <a:pt x="379" y="144"/>
                  </a:lnTo>
                  <a:lnTo>
                    <a:pt x="361" y="138"/>
                  </a:lnTo>
                  <a:lnTo>
                    <a:pt x="342" y="138"/>
                  </a:lnTo>
                  <a:lnTo>
                    <a:pt x="324" y="138"/>
                  </a:lnTo>
                  <a:lnTo>
                    <a:pt x="300" y="132"/>
                  </a:lnTo>
                  <a:lnTo>
                    <a:pt x="246" y="126"/>
                  </a:lnTo>
                  <a:lnTo>
                    <a:pt x="216" y="120"/>
                  </a:lnTo>
                  <a:lnTo>
                    <a:pt x="192" y="120"/>
                  </a:lnTo>
                  <a:lnTo>
                    <a:pt x="174" y="114"/>
                  </a:lnTo>
                  <a:lnTo>
                    <a:pt x="168" y="114"/>
                  </a:lnTo>
                  <a:lnTo>
                    <a:pt x="6" y="120"/>
                  </a:lnTo>
                  <a:lnTo>
                    <a:pt x="216" y="240"/>
                  </a:lnTo>
                  <a:lnTo>
                    <a:pt x="306" y="294"/>
                  </a:lnTo>
                  <a:lnTo>
                    <a:pt x="480" y="462"/>
                  </a:lnTo>
                  <a:lnTo>
                    <a:pt x="607" y="588"/>
                  </a:lnTo>
                  <a:lnTo>
                    <a:pt x="655" y="672"/>
                  </a:lnTo>
                  <a:lnTo>
                    <a:pt x="949" y="769"/>
                  </a:lnTo>
                  <a:lnTo>
                    <a:pt x="1177" y="817"/>
                  </a:lnTo>
                  <a:lnTo>
                    <a:pt x="1249" y="871"/>
                  </a:lnTo>
                  <a:lnTo>
                    <a:pt x="1117" y="853"/>
                  </a:lnTo>
                  <a:lnTo>
                    <a:pt x="972" y="871"/>
                  </a:lnTo>
                  <a:lnTo>
                    <a:pt x="756" y="919"/>
                  </a:lnTo>
                  <a:lnTo>
                    <a:pt x="619" y="961"/>
                  </a:lnTo>
                  <a:lnTo>
                    <a:pt x="492" y="1111"/>
                  </a:lnTo>
                  <a:lnTo>
                    <a:pt x="420" y="1214"/>
                  </a:lnTo>
                  <a:lnTo>
                    <a:pt x="348" y="1345"/>
                  </a:lnTo>
                  <a:lnTo>
                    <a:pt x="276" y="1441"/>
                  </a:lnTo>
                  <a:lnTo>
                    <a:pt x="192" y="1471"/>
                  </a:lnTo>
                  <a:lnTo>
                    <a:pt x="66" y="1465"/>
                  </a:lnTo>
                  <a:lnTo>
                    <a:pt x="42" y="1441"/>
                  </a:lnTo>
                  <a:lnTo>
                    <a:pt x="0" y="1471"/>
                  </a:lnTo>
                  <a:lnTo>
                    <a:pt x="126" y="1519"/>
                  </a:lnTo>
                  <a:lnTo>
                    <a:pt x="367" y="1585"/>
                  </a:lnTo>
                  <a:lnTo>
                    <a:pt x="570" y="1591"/>
                  </a:lnTo>
                  <a:lnTo>
                    <a:pt x="690" y="1664"/>
                  </a:lnTo>
                  <a:lnTo>
                    <a:pt x="949" y="1712"/>
                  </a:lnTo>
                  <a:lnTo>
                    <a:pt x="1260" y="1694"/>
                  </a:lnTo>
                  <a:lnTo>
                    <a:pt x="1411" y="1603"/>
                  </a:lnTo>
                  <a:lnTo>
                    <a:pt x="1519" y="1537"/>
                  </a:lnTo>
                  <a:lnTo>
                    <a:pt x="1645" y="1399"/>
                  </a:lnTo>
                  <a:lnTo>
                    <a:pt x="1699" y="1387"/>
                  </a:lnTo>
                  <a:lnTo>
                    <a:pt x="1735" y="1513"/>
                  </a:lnTo>
                  <a:lnTo>
                    <a:pt x="1729" y="1567"/>
                  </a:lnTo>
                  <a:lnTo>
                    <a:pt x="1723" y="1670"/>
                  </a:lnTo>
                  <a:lnTo>
                    <a:pt x="1723" y="1802"/>
                  </a:lnTo>
                  <a:lnTo>
                    <a:pt x="1831" y="1964"/>
                  </a:lnTo>
                  <a:lnTo>
                    <a:pt x="1957" y="2090"/>
                  </a:lnTo>
                  <a:lnTo>
                    <a:pt x="2042" y="2229"/>
                  </a:lnTo>
                  <a:lnTo>
                    <a:pt x="2155" y="2366"/>
                  </a:lnTo>
                  <a:lnTo>
                    <a:pt x="2161" y="2295"/>
                  </a:lnTo>
                  <a:lnTo>
                    <a:pt x="2191" y="2133"/>
                  </a:lnTo>
                  <a:lnTo>
                    <a:pt x="2215" y="2048"/>
                  </a:lnTo>
                  <a:lnTo>
                    <a:pt x="2258" y="2042"/>
                  </a:lnTo>
                  <a:lnTo>
                    <a:pt x="2270" y="1970"/>
                  </a:lnTo>
                  <a:lnTo>
                    <a:pt x="2342" y="1868"/>
                  </a:lnTo>
                  <a:lnTo>
                    <a:pt x="2324" y="1748"/>
                  </a:lnTo>
                  <a:lnTo>
                    <a:pt x="2233" y="1573"/>
                  </a:lnTo>
                  <a:lnTo>
                    <a:pt x="2209" y="1453"/>
                  </a:lnTo>
                  <a:lnTo>
                    <a:pt x="2209" y="1345"/>
                  </a:lnTo>
                  <a:lnTo>
                    <a:pt x="2294" y="1483"/>
                  </a:lnTo>
                  <a:lnTo>
                    <a:pt x="2461" y="1651"/>
                  </a:lnTo>
                  <a:lnTo>
                    <a:pt x="2504" y="1651"/>
                  </a:lnTo>
                  <a:lnTo>
                    <a:pt x="2588" y="1688"/>
                  </a:lnTo>
                  <a:lnTo>
                    <a:pt x="2678" y="1718"/>
                  </a:lnTo>
                  <a:lnTo>
                    <a:pt x="2720" y="1712"/>
                  </a:lnTo>
                  <a:lnTo>
                    <a:pt x="2695" y="1682"/>
                  </a:lnTo>
                  <a:lnTo>
                    <a:pt x="2678" y="1627"/>
                  </a:lnTo>
                  <a:lnTo>
                    <a:pt x="2630" y="1597"/>
                  </a:lnTo>
                  <a:lnTo>
                    <a:pt x="2588" y="1543"/>
                  </a:lnTo>
                  <a:lnTo>
                    <a:pt x="2618" y="1483"/>
                  </a:lnTo>
                  <a:lnTo>
                    <a:pt x="2576" y="1399"/>
                  </a:lnTo>
                  <a:lnTo>
                    <a:pt x="2510" y="1357"/>
                  </a:lnTo>
                  <a:lnTo>
                    <a:pt x="2576" y="1351"/>
                  </a:lnTo>
                  <a:lnTo>
                    <a:pt x="2552" y="1315"/>
                  </a:lnTo>
                  <a:lnTo>
                    <a:pt x="2354" y="1184"/>
                  </a:lnTo>
                  <a:lnTo>
                    <a:pt x="2252" y="1123"/>
                  </a:lnTo>
                  <a:lnTo>
                    <a:pt x="2173" y="1009"/>
                  </a:lnTo>
                  <a:lnTo>
                    <a:pt x="2102" y="931"/>
                  </a:lnTo>
                  <a:lnTo>
                    <a:pt x="2108" y="931"/>
                  </a:lnTo>
                  <a:lnTo>
                    <a:pt x="2114" y="925"/>
                  </a:lnTo>
                  <a:lnTo>
                    <a:pt x="2137" y="907"/>
                  </a:lnTo>
                  <a:lnTo>
                    <a:pt x="2167" y="883"/>
                  </a:lnTo>
                  <a:lnTo>
                    <a:pt x="2197" y="877"/>
                  </a:lnTo>
                  <a:lnTo>
                    <a:pt x="2215" y="871"/>
                  </a:lnTo>
                  <a:lnTo>
                    <a:pt x="2240" y="859"/>
                  </a:lnTo>
                  <a:lnTo>
                    <a:pt x="2300" y="829"/>
                  </a:lnTo>
                  <a:lnTo>
                    <a:pt x="2324" y="817"/>
                  </a:lnTo>
                  <a:lnTo>
                    <a:pt x="2348" y="799"/>
                  </a:lnTo>
                  <a:lnTo>
                    <a:pt x="2366" y="793"/>
                  </a:lnTo>
                  <a:lnTo>
                    <a:pt x="2372" y="787"/>
                  </a:lnTo>
                  <a:lnTo>
                    <a:pt x="2828" y="588"/>
                  </a:lnTo>
                  <a:lnTo>
                    <a:pt x="2828" y="528"/>
                  </a:lnTo>
                  <a:lnTo>
                    <a:pt x="2078" y="865"/>
                  </a:lnTo>
                  <a:lnTo>
                    <a:pt x="2006" y="835"/>
                  </a:lnTo>
                  <a:lnTo>
                    <a:pt x="2006" y="83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6100" name="Freeform 20"/>
            <p:cNvSpPr>
              <a:spLocks/>
            </p:cNvSpPr>
            <p:nvPr/>
          </p:nvSpPr>
          <p:spPr bwMode="hidden">
            <a:xfrm>
              <a:off x="3160" y="1860"/>
              <a:ext cx="2162" cy="1934"/>
            </a:xfrm>
            <a:custGeom>
              <a:avLst/>
              <a:gdLst/>
              <a:ahLst/>
              <a:cxnLst>
                <a:cxn ang="0">
                  <a:pos x="1842" y="851"/>
                </a:cxn>
                <a:cxn ang="0">
                  <a:pos x="1937" y="1019"/>
                </a:cxn>
                <a:cxn ang="0">
                  <a:pos x="2051" y="1168"/>
                </a:cxn>
                <a:cxn ang="0">
                  <a:pos x="2117" y="1246"/>
                </a:cxn>
                <a:cxn ang="0">
                  <a:pos x="2153" y="1294"/>
                </a:cxn>
                <a:cxn ang="0">
                  <a:pos x="1889" y="977"/>
                </a:cxn>
                <a:cxn ang="0">
                  <a:pos x="1860" y="929"/>
                </a:cxn>
                <a:cxn ang="0">
                  <a:pos x="1782" y="1240"/>
                </a:cxn>
                <a:cxn ang="0">
                  <a:pos x="1770" y="1486"/>
                </a:cxn>
                <a:cxn ang="0">
                  <a:pos x="1818" y="1906"/>
                </a:cxn>
                <a:cxn ang="0">
                  <a:pos x="1788" y="1930"/>
                </a:cxn>
                <a:cxn ang="0">
                  <a:pos x="1746" y="1534"/>
                </a:cxn>
                <a:cxn ang="0">
                  <a:pos x="1728" y="1288"/>
                </a:cxn>
                <a:cxn ang="0">
                  <a:pos x="1764" y="1085"/>
                </a:cxn>
                <a:cxn ang="0">
                  <a:pos x="1770" y="875"/>
                </a:cxn>
                <a:cxn ang="0">
                  <a:pos x="1268" y="1007"/>
                </a:cxn>
                <a:cxn ang="0">
                  <a:pos x="825" y="1132"/>
                </a:cxn>
                <a:cxn ang="0">
                  <a:pos x="323" y="1312"/>
                </a:cxn>
                <a:cxn ang="0">
                  <a:pos x="18" y="1420"/>
                </a:cxn>
                <a:cxn ang="0">
                  <a:pos x="311" y="1282"/>
                </a:cxn>
                <a:cxn ang="0">
                  <a:pos x="682" y="1144"/>
                </a:cxn>
                <a:cxn ang="0">
                  <a:pos x="1022" y="1037"/>
                </a:cxn>
                <a:cxn ang="0">
                  <a:pos x="1411" y="929"/>
                </a:cxn>
                <a:cxn ang="0">
                  <a:pos x="1692" y="815"/>
                </a:cxn>
                <a:cxn ang="0">
                  <a:pos x="1333" y="623"/>
                </a:cxn>
                <a:cxn ang="0">
                  <a:pos x="861" y="515"/>
                </a:cxn>
                <a:cxn ang="0">
                  <a:pos x="227" y="161"/>
                </a:cxn>
                <a:cxn ang="0">
                  <a:pos x="0" y="83"/>
                </a:cxn>
                <a:cxn ang="0">
                  <a:pos x="329" y="179"/>
                </a:cxn>
                <a:cxn ang="0">
                  <a:pos x="712" y="383"/>
                </a:cxn>
                <a:cxn ang="0">
                  <a:pos x="933" y="491"/>
                </a:cxn>
                <a:cxn ang="0">
                  <a:pos x="1351" y="593"/>
                </a:cxn>
                <a:cxn ang="0">
                  <a:pos x="1650" y="743"/>
                </a:cxn>
                <a:cxn ang="0">
                  <a:pos x="1423" y="461"/>
                </a:cxn>
                <a:cxn ang="0">
                  <a:pos x="1286" y="191"/>
                </a:cxn>
                <a:cxn ang="0">
                  <a:pos x="1154" y="0"/>
                </a:cxn>
                <a:cxn ang="0">
                  <a:pos x="1339" y="215"/>
                </a:cxn>
                <a:cxn ang="0">
                  <a:pos x="1489" y="485"/>
                </a:cxn>
                <a:cxn ang="0">
                  <a:pos x="1746" y="803"/>
                </a:cxn>
                <a:cxn ang="0">
                  <a:pos x="1842" y="851"/>
                </a:cxn>
                <a:cxn ang="0">
                  <a:pos x="1842" y="851"/>
                </a:cxn>
              </a:cxnLst>
              <a:rect l="0" t="0" r="r" b="b"/>
              <a:pathLst>
                <a:path w="2153" h="1930">
                  <a:moveTo>
                    <a:pt x="1842" y="851"/>
                  </a:moveTo>
                  <a:lnTo>
                    <a:pt x="1937" y="1019"/>
                  </a:lnTo>
                  <a:lnTo>
                    <a:pt x="2051" y="1168"/>
                  </a:lnTo>
                  <a:lnTo>
                    <a:pt x="2117" y="1246"/>
                  </a:lnTo>
                  <a:lnTo>
                    <a:pt x="2153" y="1294"/>
                  </a:lnTo>
                  <a:lnTo>
                    <a:pt x="1889" y="977"/>
                  </a:lnTo>
                  <a:lnTo>
                    <a:pt x="1860" y="929"/>
                  </a:lnTo>
                  <a:lnTo>
                    <a:pt x="1782" y="1240"/>
                  </a:lnTo>
                  <a:lnTo>
                    <a:pt x="1770" y="1486"/>
                  </a:lnTo>
                  <a:lnTo>
                    <a:pt x="1818" y="1906"/>
                  </a:lnTo>
                  <a:lnTo>
                    <a:pt x="1788" y="1930"/>
                  </a:lnTo>
                  <a:lnTo>
                    <a:pt x="1746" y="1534"/>
                  </a:lnTo>
                  <a:lnTo>
                    <a:pt x="1728" y="1288"/>
                  </a:lnTo>
                  <a:lnTo>
                    <a:pt x="1764" y="1085"/>
                  </a:lnTo>
                  <a:lnTo>
                    <a:pt x="1770" y="875"/>
                  </a:lnTo>
                  <a:lnTo>
                    <a:pt x="1268" y="1007"/>
                  </a:lnTo>
                  <a:lnTo>
                    <a:pt x="825" y="1132"/>
                  </a:lnTo>
                  <a:lnTo>
                    <a:pt x="323" y="1312"/>
                  </a:lnTo>
                  <a:lnTo>
                    <a:pt x="18" y="1420"/>
                  </a:lnTo>
                  <a:lnTo>
                    <a:pt x="311" y="1282"/>
                  </a:lnTo>
                  <a:lnTo>
                    <a:pt x="682" y="1144"/>
                  </a:lnTo>
                  <a:lnTo>
                    <a:pt x="1022" y="1037"/>
                  </a:lnTo>
                  <a:lnTo>
                    <a:pt x="1411" y="929"/>
                  </a:lnTo>
                  <a:lnTo>
                    <a:pt x="1692" y="815"/>
                  </a:lnTo>
                  <a:lnTo>
                    <a:pt x="1333" y="623"/>
                  </a:lnTo>
                  <a:lnTo>
                    <a:pt x="861" y="515"/>
                  </a:lnTo>
                  <a:lnTo>
                    <a:pt x="227" y="161"/>
                  </a:lnTo>
                  <a:lnTo>
                    <a:pt x="0" y="83"/>
                  </a:lnTo>
                  <a:lnTo>
                    <a:pt x="329" y="179"/>
                  </a:lnTo>
                  <a:lnTo>
                    <a:pt x="712" y="383"/>
                  </a:lnTo>
                  <a:lnTo>
                    <a:pt x="933" y="491"/>
                  </a:lnTo>
                  <a:lnTo>
                    <a:pt x="1351" y="593"/>
                  </a:lnTo>
                  <a:lnTo>
                    <a:pt x="1650" y="743"/>
                  </a:lnTo>
                  <a:lnTo>
                    <a:pt x="1423" y="461"/>
                  </a:lnTo>
                  <a:lnTo>
                    <a:pt x="1286" y="191"/>
                  </a:lnTo>
                  <a:lnTo>
                    <a:pt x="1154" y="0"/>
                  </a:lnTo>
                  <a:lnTo>
                    <a:pt x="1339" y="215"/>
                  </a:lnTo>
                  <a:lnTo>
                    <a:pt x="1489" y="485"/>
                  </a:lnTo>
                  <a:lnTo>
                    <a:pt x="1746" y="803"/>
                  </a:lnTo>
                  <a:lnTo>
                    <a:pt x="1842" y="851"/>
                  </a:lnTo>
                  <a:lnTo>
                    <a:pt x="1842" y="851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6101" name="Rectangle 2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6102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6103" name="Rectangle 2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46104" name="Rectangle 2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46105" name="Rectangle 2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fld id="{6C803AEC-97D3-4BAE-84ED-6068B9A689D7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1" r:id="rId1"/>
    <p:sldLayoutId id="2147483724" r:id="rId2"/>
    <p:sldLayoutId id="2147483725" r:id="rId3"/>
    <p:sldLayoutId id="2147483726" r:id="rId4"/>
    <p:sldLayoutId id="2147483727" r:id="rId5"/>
    <p:sldLayoutId id="2147483728" r:id="rId6"/>
    <p:sldLayoutId id="2147483729" r:id="rId7"/>
    <p:sldLayoutId id="2147483730" r:id="rId8"/>
    <p:sldLayoutId id="2147483731" r:id="rId9"/>
    <p:sldLayoutId id="2147483732" r:id="rId10"/>
    <p:sldLayoutId id="2147483733" r:id="rId1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6322" name="Group 2"/>
          <p:cNvGrpSpPr>
            <a:grpSpLocks/>
          </p:cNvGrpSpPr>
          <p:nvPr/>
        </p:nvGrpSpPr>
        <p:grpSpPr bwMode="auto">
          <a:xfrm>
            <a:off x="0" y="0"/>
            <a:ext cx="9159875" cy="6870700"/>
            <a:chOff x="0" y="0"/>
            <a:chExt cx="5770" cy="4328"/>
          </a:xfrm>
        </p:grpSpPr>
        <p:sp>
          <p:nvSpPr>
            <p:cNvPr id="56323" name="Rectangle 3"/>
            <p:cNvSpPr>
              <a:spLocks noChangeArrowheads="1"/>
            </p:cNvSpPr>
            <p:nvPr/>
          </p:nvSpPr>
          <p:spPr bwMode="hidden">
            <a:xfrm>
              <a:off x="0" y="4186"/>
              <a:ext cx="5089" cy="142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kumimoji="1" lang="en-US"/>
            </a:p>
          </p:txBody>
        </p:sp>
        <p:sp>
          <p:nvSpPr>
            <p:cNvPr id="56324" name="Rectangle 4"/>
            <p:cNvSpPr>
              <a:spLocks noChangeArrowheads="1"/>
            </p:cNvSpPr>
            <p:nvPr/>
          </p:nvSpPr>
          <p:spPr bwMode="hidden">
            <a:xfrm>
              <a:off x="0" y="0"/>
              <a:ext cx="5089" cy="12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kumimoji="1" lang="en-US"/>
            </a:p>
          </p:txBody>
        </p:sp>
        <p:sp>
          <p:nvSpPr>
            <p:cNvPr id="56325" name="Rectangle 5"/>
            <p:cNvSpPr>
              <a:spLocks noChangeArrowheads="1"/>
            </p:cNvSpPr>
            <p:nvPr/>
          </p:nvSpPr>
          <p:spPr bwMode="auto">
            <a:xfrm>
              <a:off x="5010" y="0"/>
              <a:ext cx="758" cy="4320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84706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84706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kumimoji="1" lang="en-US"/>
            </a:p>
          </p:txBody>
        </p:sp>
        <p:grpSp>
          <p:nvGrpSpPr>
            <p:cNvPr id="56326" name="Group 6"/>
            <p:cNvGrpSpPr>
              <a:grpSpLocks/>
            </p:cNvGrpSpPr>
            <p:nvPr/>
          </p:nvGrpSpPr>
          <p:grpSpPr bwMode="auto">
            <a:xfrm>
              <a:off x="4944" y="1"/>
              <a:ext cx="816" cy="3974"/>
              <a:chOff x="4944" y="1"/>
              <a:chExt cx="816" cy="3974"/>
            </a:xfrm>
          </p:grpSpPr>
          <p:grpSp>
            <p:nvGrpSpPr>
              <p:cNvPr id="56327" name="Group 7"/>
              <p:cNvGrpSpPr>
                <a:grpSpLocks/>
              </p:cNvGrpSpPr>
              <p:nvPr userDrawn="1"/>
            </p:nvGrpSpPr>
            <p:grpSpPr bwMode="auto">
              <a:xfrm>
                <a:off x="5280" y="1"/>
                <a:ext cx="480" cy="1430"/>
                <a:chOff x="5280" y="1"/>
                <a:chExt cx="480" cy="1430"/>
              </a:xfrm>
            </p:grpSpPr>
            <p:grpSp>
              <p:nvGrpSpPr>
                <p:cNvPr id="56328" name="Group 8"/>
                <p:cNvGrpSpPr>
                  <a:grpSpLocks/>
                </p:cNvGrpSpPr>
                <p:nvPr userDrawn="1"/>
              </p:nvGrpSpPr>
              <p:grpSpPr bwMode="auto">
                <a:xfrm rot="-5400000">
                  <a:off x="5484" y="0"/>
                  <a:ext cx="174" cy="176"/>
                  <a:chOff x="1657" y="323"/>
                  <a:chExt cx="1691" cy="2560"/>
                </a:xfrm>
              </p:grpSpPr>
              <p:grpSp>
                <p:nvGrpSpPr>
                  <p:cNvPr id="56329" name="Group 9"/>
                  <p:cNvGrpSpPr>
                    <a:grpSpLocks/>
                  </p:cNvGrpSpPr>
                  <p:nvPr/>
                </p:nvGrpSpPr>
                <p:grpSpPr bwMode="auto">
                  <a:xfrm>
                    <a:off x="1657" y="323"/>
                    <a:ext cx="1691" cy="2560"/>
                    <a:chOff x="1657" y="323"/>
                    <a:chExt cx="1691" cy="2560"/>
                  </a:xfrm>
                </p:grpSpPr>
                <p:sp>
                  <p:nvSpPr>
                    <p:cNvPr id="56330" name="Freeform 10"/>
                    <p:cNvSpPr>
                      <a:spLocks/>
                    </p:cNvSpPr>
                    <p:nvPr/>
                  </p:nvSpPr>
                  <p:spPr bwMode="auto">
                    <a:xfrm>
                      <a:off x="2117" y="323"/>
                      <a:ext cx="1231" cy="2560"/>
                    </a:xfrm>
                    <a:custGeom>
                      <a:avLst/>
                      <a:gdLst/>
                      <a:ahLst/>
                      <a:cxnLst>
                        <a:cxn ang="0">
                          <a:pos x="337" y="283"/>
                        </a:cxn>
                        <a:cxn ang="0">
                          <a:pos x="415" y="115"/>
                        </a:cxn>
                        <a:cxn ang="0">
                          <a:pos x="583" y="7"/>
                        </a:cxn>
                        <a:cxn ang="0">
                          <a:pos x="895" y="61"/>
                        </a:cxn>
                        <a:cxn ang="0">
                          <a:pos x="1051" y="349"/>
                        </a:cxn>
                        <a:cxn ang="0">
                          <a:pos x="979" y="769"/>
                        </a:cxn>
                        <a:cxn ang="0">
                          <a:pos x="943" y="943"/>
                        </a:cxn>
                        <a:cxn ang="0">
                          <a:pos x="1105" y="1075"/>
                        </a:cxn>
                        <a:cxn ang="0">
                          <a:pos x="1231" y="1525"/>
                        </a:cxn>
                        <a:cxn ang="0">
                          <a:pos x="1123" y="1969"/>
                        </a:cxn>
                        <a:cxn ang="0">
                          <a:pos x="907" y="2077"/>
                        </a:cxn>
                        <a:cxn ang="0">
                          <a:pos x="721" y="2059"/>
                        </a:cxn>
                        <a:cxn ang="0">
                          <a:pos x="655" y="2251"/>
                        </a:cxn>
                        <a:cxn ang="0">
                          <a:pos x="529" y="2527"/>
                        </a:cxn>
                        <a:cxn ang="0">
                          <a:pos x="211" y="2509"/>
                        </a:cxn>
                        <a:cxn ang="0">
                          <a:pos x="31" y="2227"/>
                        </a:cxn>
                        <a:cxn ang="0">
                          <a:pos x="25" y="1969"/>
                        </a:cxn>
                        <a:cxn ang="0">
                          <a:pos x="145" y="1651"/>
                        </a:cxn>
                        <a:cxn ang="0">
                          <a:pos x="259" y="1513"/>
                        </a:cxn>
                        <a:cxn ang="0">
                          <a:pos x="217" y="1729"/>
                        </a:cxn>
                        <a:cxn ang="0">
                          <a:pos x="73" y="2023"/>
                        </a:cxn>
                        <a:cxn ang="0">
                          <a:pos x="169" y="2323"/>
                        </a:cxn>
                        <a:cxn ang="0">
                          <a:pos x="439" y="2431"/>
                        </a:cxn>
                        <a:cxn ang="0">
                          <a:pos x="595" y="2227"/>
                        </a:cxn>
                        <a:cxn ang="0">
                          <a:pos x="577" y="1807"/>
                        </a:cxn>
                        <a:cxn ang="0">
                          <a:pos x="493" y="1531"/>
                        </a:cxn>
                        <a:cxn ang="0">
                          <a:pos x="535" y="1459"/>
                        </a:cxn>
                        <a:cxn ang="0">
                          <a:pos x="625" y="1633"/>
                        </a:cxn>
                        <a:cxn ang="0">
                          <a:pos x="721" y="1933"/>
                        </a:cxn>
                        <a:cxn ang="0">
                          <a:pos x="967" y="1963"/>
                        </a:cxn>
                        <a:cxn ang="0">
                          <a:pos x="1135" y="1687"/>
                        </a:cxn>
                        <a:cxn ang="0">
                          <a:pos x="1117" y="1273"/>
                        </a:cxn>
                        <a:cxn ang="0">
                          <a:pos x="883" y="1057"/>
                        </a:cxn>
                        <a:cxn ang="0">
                          <a:pos x="679" y="1129"/>
                        </a:cxn>
                        <a:cxn ang="0">
                          <a:pos x="577" y="1117"/>
                        </a:cxn>
                        <a:cxn ang="0">
                          <a:pos x="619" y="1033"/>
                        </a:cxn>
                        <a:cxn ang="0">
                          <a:pos x="811" y="937"/>
                        </a:cxn>
                        <a:cxn ang="0">
                          <a:pos x="949" y="613"/>
                        </a:cxn>
                        <a:cxn ang="0">
                          <a:pos x="883" y="175"/>
                        </a:cxn>
                        <a:cxn ang="0">
                          <a:pos x="619" y="103"/>
                        </a:cxn>
                        <a:cxn ang="0">
                          <a:pos x="391" y="355"/>
                        </a:cxn>
                        <a:cxn ang="0">
                          <a:pos x="403" y="763"/>
                        </a:cxn>
                        <a:cxn ang="0">
                          <a:pos x="343" y="949"/>
                        </a:cxn>
                        <a:cxn ang="0">
                          <a:pos x="289" y="685"/>
                        </a:cxn>
                        <a:cxn ang="0">
                          <a:pos x="307" y="367"/>
                        </a:cxn>
                      </a:cxnLst>
                      <a:rect l="0" t="0" r="r" b="b"/>
                      <a:pathLst>
                        <a:path w="1231" h="2560">
                          <a:moveTo>
                            <a:pt x="307" y="367"/>
                          </a:moveTo>
                          <a:cubicBezTo>
                            <a:pt x="317" y="336"/>
                            <a:pt x="326" y="303"/>
                            <a:pt x="337" y="283"/>
                          </a:cubicBezTo>
                          <a:cubicBezTo>
                            <a:pt x="348" y="263"/>
                            <a:pt x="360" y="275"/>
                            <a:pt x="373" y="247"/>
                          </a:cubicBezTo>
                          <a:cubicBezTo>
                            <a:pt x="386" y="219"/>
                            <a:pt x="400" y="147"/>
                            <a:pt x="415" y="115"/>
                          </a:cubicBezTo>
                          <a:cubicBezTo>
                            <a:pt x="430" y="83"/>
                            <a:pt x="435" y="73"/>
                            <a:pt x="463" y="55"/>
                          </a:cubicBezTo>
                          <a:cubicBezTo>
                            <a:pt x="491" y="37"/>
                            <a:pt x="536" y="14"/>
                            <a:pt x="583" y="7"/>
                          </a:cubicBezTo>
                          <a:cubicBezTo>
                            <a:pt x="630" y="0"/>
                            <a:pt x="693" y="4"/>
                            <a:pt x="745" y="13"/>
                          </a:cubicBezTo>
                          <a:cubicBezTo>
                            <a:pt x="797" y="22"/>
                            <a:pt x="852" y="34"/>
                            <a:pt x="895" y="61"/>
                          </a:cubicBezTo>
                          <a:cubicBezTo>
                            <a:pt x="938" y="88"/>
                            <a:pt x="977" y="127"/>
                            <a:pt x="1003" y="175"/>
                          </a:cubicBezTo>
                          <a:cubicBezTo>
                            <a:pt x="1029" y="223"/>
                            <a:pt x="1044" y="287"/>
                            <a:pt x="1051" y="349"/>
                          </a:cubicBezTo>
                          <a:cubicBezTo>
                            <a:pt x="1058" y="411"/>
                            <a:pt x="1057" y="477"/>
                            <a:pt x="1045" y="547"/>
                          </a:cubicBezTo>
                          <a:cubicBezTo>
                            <a:pt x="1033" y="617"/>
                            <a:pt x="995" y="712"/>
                            <a:pt x="979" y="769"/>
                          </a:cubicBezTo>
                          <a:cubicBezTo>
                            <a:pt x="963" y="826"/>
                            <a:pt x="955" y="860"/>
                            <a:pt x="949" y="889"/>
                          </a:cubicBezTo>
                          <a:cubicBezTo>
                            <a:pt x="943" y="918"/>
                            <a:pt x="936" y="925"/>
                            <a:pt x="943" y="943"/>
                          </a:cubicBezTo>
                          <a:cubicBezTo>
                            <a:pt x="950" y="961"/>
                            <a:pt x="964" y="975"/>
                            <a:pt x="991" y="997"/>
                          </a:cubicBezTo>
                          <a:cubicBezTo>
                            <a:pt x="1018" y="1019"/>
                            <a:pt x="1069" y="1033"/>
                            <a:pt x="1105" y="1075"/>
                          </a:cubicBezTo>
                          <a:cubicBezTo>
                            <a:pt x="1141" y="1117"/>
                            <a:pt x="1186" y="1174"/>
                            <a:pt x="1207" y="1249"/>
                          </a:cubicBezTo>
                          <a:cubicBezTo>
                            <a:pt x="1228" y="1324"/>
                            <a:pt x="1231" y="1441"/>
                            <a:pt x="1231" y="1525"/>
                          </a:cubicBezTo>
                          <a:cubicBezTo>
                            <a:pt x="1231" y="1609"/>
                            <a:pt x="1225" y="1679"/>
                            <a:pt x="1207" y="1753"/>
                          </a:cubicBezTo>
                          <a:cubicBezTo>
                            <a:pt x="1189" y="1827"/>
                            <a:pt x="1153" y="1917"/>
                            <a:pt x="1123" y="1969"/>
                          </a:cubicBezTo>
                          <a:cubicBezTo>
                            <a:pt x="1093" y="2021"/>
                            <a:pt x="1063" y="2047"/>
                            <a:pt x="1027" y="2065"/>
                          </a:cubicBezTo>
                          <a:cubicBezTo>
                            <a:pt x="991" y="2083"/>
                            <a:pt x="951" y="2079"/>
                            <a:pt x="907" y="2077"/>
                          </a:cubicBezTo>
                          <a:cubicBezTo>
                            <a:pt x="863" y="2075"/>
                            <a:pt x="794" y="2056"/>
                            <a:pt x="763" y="2053"/>
                          </a:cubicBezTo>
                          <a:cubicBezTo>
                            <a:pt x="732" y="2050"/>
                            <a:pt x="733" y="2050"/>
                            <a:pt x="721" y="2059"/>
                          </a:cubicBezTo>
                          <a:cubicBezTo>
                            <a:pt x="709" y="2068"/>
                            <a:pt x="702" y="2075"/>
                            <a:pt x="691" y="2107"/>
                          </a:cubicBezTo>
                          <a:cubicBezTo>
                            <a:pt x="680" y="2139"/>
                            <a:pt x="665" y="2205"/>
                            <a:pt x="655" y="2251"/>
                          </a:cubicBezTo>
                          <a:cubicBezTo>
                            <a:pt x="645" y="2297"/>
                            <a:pt x="652" y="2337"/>
                            <a:pt x="631" y="2383"/>
                          </a:cubicBezTo>
                          <a:cubicBezTo>
                            <a:pt x="610" y="2429"/>
                            <a:pt x="574" y="2498"/>
                            <a:pt x="529" y="2527"/>
                          </a:cubicBezTo>
                          <a:cubicBezTo>
                            <a:pt x="484" y="2556"/>
                            <a:pt x="414" y="2560"/>
                            <a:pt x="361" y="2557"/>
                          </a:cubicBezTo>
                          <a:cubicBezTo>
                            <a:pt x="308" y="2554"/>
                            <a:pt x="256" y="2537"/>
                            <a:pt x="211" y="2509"/>
                          </a:cubicBezTo>
                          <a:cubicBezTo>
                            <a:pt x="166" y="2481"/>
                            <a:pt x="121" y="2436"/>
                            <a:pt x="91" y="2389"/>
                          </a:cubicBezTo>
                          <a:cubicBezTo>
                            <a:pt x="61" y="2342"/>
                            <a:pt x="46" y="2275"/>
                            <a:pt x="31" y="2227"/>
                          </a:cubicBezTo>
                          <a:cubicBezTo>
                            <a:pt x="16" y="2179"/>
                            <a:pt x="2" y="2144"/>
                            <a:pt x="1" y="2101"/>
                          </a:cubicBezTo>
                          <a:cubicBezTo>
                            <a:pt x="0" y="2058"/>
                            <a:pt x="13" y="2018"/>
                            <a:pt x="25" y="1969"/>
                          </a:cubicBezTo>
                          <a:cubicBezTo>
                            <a:pt x="37" y="1920"/>
                            <a:pt x="53" y="1860"/>
                            <a:pt x="73" y="1807"/>
                          </a:cubicBezTo>
                          <a:cubicBezTo>
                            <a:pt x="93" y="1754"/>
                            <a:pt x="122" y="1698"/>
                            <a:pt x="145" y="1651"/>
                          </a:cubicBezTo>
                          <a:cubicBezTo>
                            <a:pt x="168" y="1604"/>
                            <a:pt x="192" y="1548"/>
                            <a:pt x="211" y="1525"/>
                          </a:cubicBezTo>
                          <a:cubicBezTo>
                            <a:pt x="230" y="1502"/>
                            <a:pt x="249" y="1502"/>
                            <a:pt x="259" y="1513"/>
                          </a:cubicBezTo>
                          <a:cubicBezTo>
                            <a:pt x="269" y="1524"/>
                            <a:pt x="278" y="1555"/>
                            <a:pt x="271" y="1591"/>
                          </a:cubicBezTo>
                          <a:cubicBezTo>
                            <a:pt x="264" y="1627"/>
                            <a:pt x="242" y="1682"/>
                            <a:pt x="217" y="1729"/>
                          </a:cubicBezTo>
                          <a:cubicBezTo>
                            <a:pt x="192" y="1776"/>
                            <a:pt x="145" y="1824"/>
                            <a:pt x="121" y="1873"/>
                          </a:cubicBezTo>
                          <a:cubicBezTo>
                            <a:pt x="97" y="1922"/>
                            <a:pt x="76" y="1970"/>
                            <a:pt x="73" y="2023"/>
                          </a:cubicBezTo>
                          <a:cubicBezTo>
                            <a:pt x="70" y="2076"/>
                            <a:pt x="87" y="2141"/>
                            <a:pt x="103" y="2191"/>
                          </a:cubicBezTo>
                          <a:cubicBezTo>
                            <a:pt x="119" y="2241"/>
                            <a:pt x="140" y="2285"/>
                            <a:pt x="169" y="2323"/>
                          </a:cubicBezTo>
                          <a:cubicBezTo>
                            <a:pt x="198" y="2361"/>
                            <a:pt x="232" y="2401"/>
                            <a:pt x="277" y="2419"/>
                          </a:cubicBezTo>
                          <a:cubicBezTo>
                            <a:pt x="322" y="2437"/>
                            <a:pt x="395" y="2440"/>
                            <a:pt x="439" y="2431"/>
                          </a:cubicBezTo>
                          <a:cubicBezTo>
                            <a:pt x="483" y="2422"/>
                            <a:pt x="515" y="2399"/>
                            <a:pt x="541" y="2365"/>
                          </a:cubicBezTo>
                          <a:cubicBezTo>
                            <a:pt x="567" y="2331"/>
                            <a:pt x="583" y="2280"/>
                            <a:pt x="595" y="2227"/>
                          </a:cubicBezTo>
                          <a:cubicBezTo>
                            <a:pt x="607" y="2174"/>
                            <a:pt x="616" y="2117"/>
                            <a:pt x="613" y="2047"/>
                          </a:cubicBezTo>
                          <a:cubicBezTo>
                            <a:pt x="610" y="1977"/>
                            <a:pt x="589" y="1871"/>
                            <a:pt x="577" y="1807"/>
                          </a:cubicBezTo>
                          <a:cubicBezTo>
                            <a:pt x="565" y="1743"/>
                            <a:pt x="555" y="1709"/>
                            <a:pt x="541" y="1663"/>
                          </a:cubicBezTo>
                          <a:cubicBezTo>
                            <a:pt x="527" y="1617"/>
                            <a:pt x="502" y="1561"/>
                            <a:pt x="493" y="1531"/>
                          </a:cubicBezTo>
                          <a:cubicBezTo>
                            <a:pt x="484" y="1501"/>
                            <a:pt x="480" y="1495"/>
                            <a:pt x="487" y="1483"/>
                          </a:cubicBezTo>
                          <a:cubicBezTo>
                            <a:pt x="494" y="1471"/>
                            <a:pt x="519" y="1455"/>
                            <a:pt x="535" y="1459"/>
                          </a:cubicBezTo>
                          <a:cubicBezTo>
                            <a:pt x="551" y="1463"/>
                            <a:pt x="568" y="1478"/>
                            <a:pt x="583" y="1507"/>
                          </a:cubicBezTo>
                          <a:cubicBezTo>
                            <a:pt x="598" y="1536"/>
                            <a:pt x="610" y="1583"/>
                            <a:pt x="625" y="1633"/>
                          </a:cubicBezTo>
                          <a:cubicBezTo>
                            <a:pt x="640" y="1683"/>
                            <a:pt x="657" y="1757"/>
                            <a:pt x="673" y="1807"/>
                          </a:cubicBezTo>
                          <a:cubicBezTo>
                            <a:pt x="689" y="1857"/>
                            <a:pt x="697" y="1905"/>
                            <a:pt x="721" y="1933"/>
                          </a:cubicBezTo>
                          <a:cubicBezTo>
                            <a:pt x="745" y="1961"/>
                            <a:pt x="776" y="1970"/>
                            <a:pt x="817" y="1975"/>
                          </a:cubicBezTo>
                          <a:cubicBezTo>
                            <a:pt x="858" y="1980"/>
                            <a:pt x="926" y="1980"/>
                            <a:pt x="967" y="1963"/>
                          </a:cubicBezTo>
                          <a:cubicBezTo>
                            <a:pt x="1008" y="1946"/>
                            <a:pt x="1035" y="1919"/>
                            <a:pt x="1063" y="1873"/>
                          </a:cubicBezTo>
                          <a:cubicBezTo>
                            <a:pt x="1091" y="1827"/>
                            <a:pt x="1122" y="1761"/>
                            <a:pt x="1135" y="1687"/>
                          </a:cubicBezTo>
                          <a:cubicBezTo>
                            <a:pt x="1148" y="1613"/>
                            <a:pt x="1144" y="1498"/>
                            <a:pt x="1141" y="1429"/>
                          </a:cubicBezTo>
                          <a:cubicBezTo>
                            <a:pt x="1138" y="1360"/>
                            <a:pt x="1140" y="1325"/>
                            <a:pt x="1117" y="1273"/>
                          </a:cubicBezTo>
                          <a:cubicBezTo>
                            <a:pt x="1094" y="1221"/>
                            <a:pt x="1042" y="1153"/>
                            <a:pt x="1003" y="1117"/>
                          </a:cubicBezTo>
                          <a:cubicBezTo>
                            <a:pt x="964" y="1081"/>
                            <a:pt x="919" y="1064"/>
                            <a:pt x="883" y="1057"/>
                          </a:cubicBezTo>
                          <a:cubicBezTo>
                            <a:pt x="847" y="1050"/>
                            <a:pt x="821" y="1063"/>
                            <a:pt x="787" y="1075"/>
                          </a:cubicBezTo>
                          <a:cubicBezTo>
                            <a:pt x="753" y="1087"/>
                            <a:pt x="706" y="1117"/>
                            <a:pt x="679" y="1129"/>
                          </a:cubicBezTo>
                          <a:cubicBezTo>
                            <a:pt x="652" y="1141"/>
                            <a:pt x="642" y="1149"/>
                            <a:pt x="625" y="1147"/>
                          </a:cubicBezTo>
                          <a:cubicBezTo>
                            <a:pt x="608" y="1145"/>
                            <a:pt x="584" y="1130"/>
                            <a:pt x="577" y="1117"/>
                          </a:cubicBezTo>
                          <a:cubicBezTo>
                            <a:pt x="570" y="1104"/>
                            <a:pt x="576" y="1083"/>
                            <a:pt x="583" y="1069"/>
                          </a:cubicBezTo>
                          <a:cubicBezTo>
                            <a:pt x="590" y="1055"/>
                            <a:pt x="599" y="1043"/>
                            <a:pt x="619" y="1033"/>
                          </a:cubicBezTo>
                          <a:cubicBezTo>
                            <a:pt x="639" y="1023"/>
                            <a:pt x="671" y="1025"/>
                            <a:pt x="703" y="1009"/>
                          </a:cubicBezTo>
                          <a:cubicBezTo>
                            <a:pt x="735" y="993"/>
                            <a:pt x="780" y="965"/>
                            <a:pt x="811" y="937"/>
                          </a:cubicBezTo>
                          <a:cubicBezTo>
                            <a:pt x="842" y="909"/>
                            <a:pt x="866" y="895"/>
                            <a:pt x="889" y="841"/>
                          </a:cubicBezTo>
                          <a:cubicBezTo>
                            <a:pt x="912" y="787"/>
                            <a:pt x="939" y="696"/>
                            <a:pt x="949" y="613"/>
                          </a:cubicBezTo>
                          <a:cubicBezTo>
                            <a:pt x="959" y="530"/>
                            <a:pt x="960" y="416"/>
                            <a:pt x="949" y="343"/>
                          </a:cubicBezTo>
                          <a:cubicBezTo>
                            <a:pt x="938" y="270"/>
                            <a:pt x="914" y="215"/>
                            <a:pt x="883" y="175"/>
                          </a:cubicBezTo>
                          <a:cubicBezTo>
                            <a:pt x="852" y="135"/>
                            <a:pt x="807" y="115"/>
                            <a:pt x="763" y="103"/>
                          </a:cubicBezTo>
                          <a:cubicBezTo>
                            <a:pt x="719" y="91"/>
                            <a:pt x="665" y="90"/>
                            <a:pt x="619" y="103"/>
                          </a:cubicBezTo>
                          <a:cubicBezTo>
                            <a:pt x="573" y="116"/>
                            <a:pt x="525" y="139"/>
                            <a:pt x="487" y="181"/>
                          </a:cubicBezTo>
                          <a:cubicBezTo>
                            <a:pt x="449" y="223"/>
                            <a:pt x="412" y="301"/>
                            <a:pt x="391" y="355"/>
                          </a:cubicBezTo>
                          <a:cubicBezTo>
                            <a:pt x="370" y="409"/>
                            <a:pt x="359" y="437"/>
                            <a:pt x="361" y="505"/>
                          </a:cubicBezTo>
                          <a:cubicBezTo>
                            <a:pt x="363" y="573"/>
                            <a:pt x="399" y="691"/>
                            <a:pt x="403" y="763"/>
                          </a:cubicBezTo>
                          <a:cubicBezTo>
                            <a:pt x="407" y="835"/>
                            <a:pt x="395" y="906"/>
                            <a:pt x="385" y="937"/>
                          </a:cubicBezTo>
                          <a:cubicBezTo>
                            <a:pt x="375" y="968"/>
                            <a:pt x="356" y="957"/>
                            <a:pt x="343" y="949"/>
                          </a:cubicBezTo>
                          <a:cubicBezTo>
                            <a:pt x="330" y="941"/>
                            <a:pt x="316" y="933"/>
                            <a:pt x="307" y="889"/>
                          </a:cubicBezTo>
                          <a:cubicBezTo>
                            <a:pt x="298" y="845"/>
                            <a:pt x="294" y="755"/>
                            <a:pt x="289" y="685"/>
                          </a:cubicBezTo>
                          <a:cubicBezTo>
                            <a:pt x="284" y="615"/>
                            <a:pt x="273" y="523"/>
                            <a:pt x="277" y="469"/>
                          </a:cubicBezTo>
                          <a:cubicBezTo>
                            <a:pt x="281" y="415"/>
                            <a:pt x="297" y="398"/>
                            <a:pt x="307" y="367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6331" name="Freeform 11"/>
                    <p:cNvSpPr>
                      <a:spLocks/>
                    </p:cNvSpPr>
                    <p:nvPr/>
                  </p:nvSpPr>
                  <p:spPr bwMode="auto">
                    <a:xfrm>
                      <a:off x="1657" y="376"/>
                      <a:ext cx="865" cy="2071"/>
                    </a:xfrm>
                    <a:custGeom>
                      <a:avLst/>
                      <a:gdLst/>
                      <a:ahLst/>
                      <a:cxnLst>
                        <a:cxn ang="0">
                          <a:pos x="785" y="530"/>
                        </a:cxn>
                        <a:cxn ang="0">
                          <a:pos x="797" y="350"/>
                        </a:cxn>
                        <a:cxn ang="0">
                          <a:pos x="863" y="206"/>
                        </a:cxn>
                        <a:cxn ang="0">
                          <a:pos x="809" y="218"/>
                        </a:cxn>
                        <a:cxn ang="0">
                          <a:pos x="749" y="218"/>
                        </a:cxn>
                        <a:cxn ang="0">
                          <a:pos x="683" y="116"/>
                        </a:cxn>
                        <a:cxn ang="0">
                          <a:pos x="611" y="32"/>
                        </a:cxn>
                        <a:cxn ang="0">
                          <a:pos x="509" y="2"/>
                        </a:cxn>
                        <a:cxn ang="0">
                          <a:pos x="407" y="20"/>
                        </a:cxn>
                        <a:cxn ang="0">
                          <a:pos x="281" y="74"/>
                        </a:cxn>
                        <a:cxn ang="0">
                          <a:pos x="173" y="206"/>
                        </a:cxn>
                        <a:cxn ang="0">
                          <a:pos x="119" y="404"/>
                        </a:cxn>
                        <a:cxn ang="0">
                          <a:pos x="131" y="590"/>
                        </a:cxn>
                        <a:cxn ang="0">
                          <a:pos x="173" y="782"/>
                        </a:cxn>
                        <a:cxn ang="0">
                          <a:pos x="197" y="884"/>
                        </a:cxn>
                        <a:cxn ang="0">
                          <a:pos x="167" y="986"/>
                        </a:cxn>
                        <a:cxn ang="0">
                          <a:pos x="65" y="1124"/>
                        </a:cxn>
                        <a:cxn ang="0">
                          <a:pos x="17" y="1298"/>
                        </a:cxn>
                        <a:cxn ang="0">
                          <a:pos x="5" y="1550"/>
                        </a:cxn>
                        <a:cxn ang="0">
                          <a:pos x="47" y="1748"/>
                        </a:cxn>
                        <a:cxn ang="0">
                          <a:pos x="131" y="1898"/>
                        </a:cxn>
                        <a:cxn ang="0">
                          <a:pos x="299" y="1988"/>
                        </a:cxn>
                        <a:cxn ang="0">
                          <a:pos x="425" y="1982"/>
                        </a:cxn>
                        <a:cxn ang="0">
                          <a:pos x="467" y="1994"/>
                        </a:cxn>
                        <a:cxn ang="0">
                          <a:pos x="497" y="2066"/>
                        </a:cxn>
                        <a:cxn ang="0">
                          <a:pos x="497" y="1964"/>
                        </a:cxn>
                        <a:cxn ang="0">
                          <a:pos x="557" y="1778"/>
                        </a:cxn>
                        <a:cxn ang="0">
                          <a:pos x="617" y="1658"/>
                        </a:cxn>
                        <a:cxn ang="0">
                          <a:pos x="581" y="1700"/>
                        </a:cxn>
                        <a:cxn ang="0">
                          <a:pos x="515" y="1820"/>
                        </a:cxn>
                        <a:cxn ang="0">
                          <a:pos x="407" y="1904"/>
                        </a:cxn>
                        <a:cxn ang="0">
                          <a:pos x="269" y="1898"/>
                        </a:cxn>
                        <a:cxn ang="0">
                          <a:pos x="179" y="1814"/>
                        </a:cxn>
                        <a:cxn ang="0">
                          <a:pos x="113" y="1640"/>
                        </a:cxn>
                        <a:cxn ang="0">
                          <a:pos x="107" y="1394"/>
                        </a:cxn>
                        <a:cxn ang="0">
                          <a:pos x="137" y="1190"/>
                        </a:cxn>
                        <a:cxn ang="0">
                          <a:pos x="203" y="1070"/>
                        </a:cxn>
                        <a:cxn ang="0">
                          <a:pos x="323" y="1022"/>
                        </a:cxn>
                        <a:cxn ang="0">
                          <a:pos x="509" y="1076"/>
                        </a:cxn>
                        <a:cxn ang="0">
                          <a:pos x="611" y="1124"/>
                        </a:cxn>
                        <a:cxn ang="0">
                          <a:pos x="665" y="1100"/>
                        </a:cxn>
                        <a:cxn ang="0">
                          <a:pos x="659" y="1046"/>
                        </a:cxn>
                        <a:cxn ang="0">
                          <a:pos x="611" y="1004"/>
                        </a:cxn>
                        <a:cxn ang="0">
                          <a:pos x="497" y="980"/>
                        </a:cxn>
                        <a:cxn ang="0">
                          <a:pos x="323" y="896"/>
                        </a:cxn>
                        <a:cxn ang="0">
                          <a:pos x="233" y="680"/>
                        </a:cxn>
                        <a:cxn ang="0">
                          <a:pos x="209" y="416"/>
                        </a:cxn>
                        <a:cxn ang="0">
                          <a:pos x="317" y="170"/>
                        </a:cxn>
                        <a:cxn ang="0">
                          <a:pos x="485" y="110"/>
                        </a:cxn>
                        <a:cxn ang="0">
                          <a:pos x="617" y="164"/>
                        </a:cxn>
                        <a:cxn ang="0">
                          <a:pos x="707" y="290"/>
                        </a:cxn>
                        <a:cxn ang="0">
                          <a:pos x="737" y="428"/>
                        </a:cxn>
                        <a:cxn ang="0">
                          <a:pos x="773" y="602"/>
                        </a:cxn>
                        <a:cxn ang="0">
                          <a:pos x="809" y="584"/>
                        </a:cxn>
                        <a:cxn ang="0">
                          <a:pos x="785" y="530"/>
                        </a:cxn>
                      </a:cxnLst>
                      <a:rect l="0" t="0" r="r" b="b"/>
                      <a:pathLst>
                        <a:path w="865" h="2071">
                          <a:moveTo>
                            <a:pt x="785" y="530"/>
                          </a:moveTo>
                          <a:cubicBezTo>
                            <a:pt x="783" y="491"/>
                            <a:pt x="784" y="404"/>
                            <a:pt x="797" y="350"/>
                          </a:cubicBezTo>
                          <a:cubicBezTo>
                            <a:pt x="810" y="296"/>
                            <a:pt x="861" y="228"/>
                            <a:pt x="863" y="206"/>
                          </a:cubicBezTo>
                          <a:cubicBezTo>
                            <a:pt x="865" y="184"/>
                            <a:pt x="828" y="216"/>
                            <a:pt x="809" y="218"/>
                          </a:cubicBezTo>
                          <a:cubicBezTo>
                            <a:pt x="790" y="220"/>
                            <a:pt x="770" y="235"/>
                            <a:pt x="749" y="218"/>
                          </a:cubicBezTo>
                          <a:cubicBezTo>
                            <a:pt x="728" y="201"/>
                            <a:pt x="706" y="147"/>
                            <a:pt x="683" y="116"/>
                          </a:cubicBezTo>
                          <a:cubicBezTo>
                            <a:pt x="660" y="85"/>
                            <a:pt x="640" y="51"/>
                            <a:pt x="611" y="32"/>
                          </a:cubicBezTo>
                          <a:cubicBezTo>
                            <a:pt x="582" y="13"/>
                            <a:pt x="543" y="4"/>
                            <a:pt x="509" y="2"/>
                          </a:cubicBezTo>
                          <a:cubicBezTo>
                            <a:pt x="475" y="0"/>
                            <a:pt x="445" y="8"/>
                            <a:pt x="407" y="20"/>
                          </a:cubicBezTo>
                          <a:cubicBezTo>
                            <a:pt x="369" y="32"/>
                            <a:pt x="320" y="43"/>
                            <a:pt x="281" y="74"/>
                          </a:cubicBezTo>
                          <a:cubicBezTo>
                            <a:pt x="242" y="105"/>
                            <a:pt x="200" y="151"/>
                            <a:pt x="173" y="206"/>
                          </a:cubicBezTo>
                          <a:cubicBezTo>
                            <a:pt x="146" y="261"/>
                            <a:pt x="126" y="340"/>
                            <a:pt x="119" y="404"/>
                          </a:cubicBezTo>
                          <a:cubicBezTo>
                            <a:pt x="112" y="468"/>
                            <a:pt x="122" y="527"/>
                            <a:pt x="131" y="590"/>
                          </a:cubicBezTo>
                          <a:cubicBezTo>
                            <a:pt x="140" y="653"/>
                            <a:pt x="162" y="733"/>
                            <a:pt x="173" y="782"/>
                          </a:cubicBezTo>
                          <a:cubicBezTo>
                            <a:pt x="184" y="831"/>
                            <a:pt x="198" y="850"/>
                            <a:pt x="197" y="884"/>
                          </a:cubicBezTo>
                          <a:cubicBezTo>
                            <a:pt x="196" y="918"/>
                            <a:pt x="189" y="946"/>
                            <a:pt x="167" y="986"/>
                          </a:cubicBezTo>
                          <a:cubicBezTo>
                            <a:pt x="145" y="1026"/>
                            <a:pt x="90" y="1072"/>
                            <a:pt x="65" y="1124"/>
                          </a:cubicBezTo>
                          <a:cubicBezTo>
                            <a:pt x="40" y="1176"/>
                            <a:pt x="27" y="1227"/>
                            <a:pt x="17" y="1298"/>
                          </a:cubicBezTo>
                          <a:cubicBezTo>
                            <a:pt x="7" y="1369"/>
                            <a:pt x="0" y="1475"/>
                            <a:pt x="5" y="1550"/>
                          </a:cubicBezTo>
                          <a:cubicBezTo>
                            <a:pt x="10" y="1625"/>
                            <a:pt x="26" y="1690"/>
                            <a:pt x="47" y="1748"/>
                          </a:cubicBezTo>
                          <a:cubicBezTo>
                            <a:pt x="68" y="1806"/>
                            <a:pt x="89" y="1858"/>
                            <a:pt x="131" y="1898"/>
                          </a:cubicBezTo>
                          <a:cubicBezTo>
                            <a:pt x="173" y="1938"/>
                            <a:pt x="250" y="1974"/>
                            <a:pt x="299" y="1988"/>
                          </a:cubicBezTo>
                          <a:cubicBezTo>
                            <a:pt x="348" y="2002"/>
                            <a:pt x="397" y="1981"/>
                            <a:pt x="425" y="1982"/>
                          </a:cubicBezTo>
                          <a:cubicBezTo>
                            <a:pt x="453" y="1983"/>
                            <a:pt x="455" y="1980"/>
                            <a:pt x="467" y="1994"/>
                          </a:cubicBezTo>
                          <a:cubicBezTo>
                            <a:pt x="479" y="2008"/>
                            <a:pt x="492" y="2071"/>
                            <a:pt x="497" y="2066"/>
                          </a:cubicBezTo>
                          <a:cubicBezTo>
                            <a:pt x="502" y="2061"/>
                            <a:pt x="487" y="2012"/>
                            <a:pt x="497" y="1964"/>
                          </a:cubicBezTo>
                          <a:cubicBezTo>
                            <a:pt x="507" y="1916"/>
                            <a:pt x="537" y="1829"/>
                            <a:pt x="557" y="1778"/>
                          </a:cubicBezTo>
                          <a:cubicBezTo>
                            <a:pt x="577" y="1727"/>
                            <a:pt x="613" y="1671"/>
                            <a:pt x="617" y="1658"/>
                          </a:cubicBezTo>
                          <a:cubicBezTo>
                            <a:pt x="621" y="1645"/>
                            <a:pt x="598" y="1673"/>
                            <a:pt x="581" y="1700"/>
                          </a:cubicBezTo>
                          <a:cubicBezTo>
                            <a:pt x="564" y="1727"/>
                            <a:pt x="544" y="1786"/>
                            <a:pt x="515" y="1820"/>
                          </a:cubicBezTo>
                          <a:cubicBezTo>
                            <a:pt x="486" y="1854"/>
                            <a:pt x="448" y="1891"/>
                            <a:pt x="407" y="1904"/>
                          </a:cubicBezTo>
                          <a:cubicBezTo>
                            <a:pt x="366" y="1917"/>
                            <a:pt x="307" y="1913"/>
                            <a:pt x="269" y="1898"/>
                          </a:cubicBezTo>
                          <a:cubicBezTo>
                            <a:pt x="231" y="1883"/>
                            <a:pt x="205" y="1857"/>
                            <a:pt x="179" y="1814"/>
                          </a:cubicBezTo>
                          <a:cubicBezTo>
                            <a:pt x="153" y="1771"/>
                            <a:pt x="125" y="1710"/>
                            <a:pt x="113" y="1640"/>
                          </a:cubicBezTo>
                          <a:cubicBezTo>
                            <a:pt x="101" y="1570"/>
                            <a:pt x="103" y="1469"/>
                            <a:pt x="107" y="1394"/>
                          </a:cubicBezTo>
                          <a:cubicBezTo>
                            <a:pt x="111" y="1319"/>
                            <a:pt x="121" y="1244"/>
                            <a:pt x="137" y="1190"/>
                          </a:cubicBezTo>
                          <a:cubicBezTo>
                            <a:pt x="153" y="1136"/>
                            <a:pt x="172" y="1098"/>
                            <a:pt x="203" y="1070"/>
                          </a:cubicBezTo>
                          <a:cubicBezTo>
                            <a:pt x="234" y="1042"/>
                            <a:pt x="272" y="1021"/>
                            <a:pt x="323" y="1022"/>
                          </a:cubicBezTo>
                          <a:cubicBezTo>
                            <a:pt x="374" y="1023"/>
                            <a:pt x="461" y="1059"/>
                            <a:pt x="509" y="1076"/>
                          </a:cubicBezTo>
                          <a:cubicBezTo>
                            <a:pt x="557" y="1093"/>
                            <a:pt x="585" y="1120"/>
                            <a:pt x="611" y="1124"/>
                          </a:cubicBezTo>
                          <a:cubicBezTo>
                            <a:pt x="637" y="1128"/>
                            <a:pt x="657" y="1113"/>
                            <a:pt x="665" y="1100"/>
                          </a:cubicBezTo>
                          <a:cubicBezTo>
                            <a:pt x="673" y="1087"/>
                            <a:pt x="668" y="1062"/>
                            <a:pt x="659" y="1046"/>
                          </a:cubicBezTo>
                          <a:cubicBezTo>
                            <a:pt x="650" y="1030"/>
                            <a:pt x="638" y="1015"/>
                            <a:pt x="611" y="1004"/>
                          </a:cubicBezTo>
                          <a:cubicBezTo>
                            <a:pt x="584" y="993"/>
                            <a:pt x="545" y="998"/>
                            <a:pt x="497" y="980"/>
                          </a:cubicBezTo>
                          <a:cubicBezTo>
                            <a:pt x="449" y="962"/>
                            <a:pt x="367" y="946"/>
                            <a:pt x="323" y="896"/>
                          </a:cubicBezTo>
                          <a:cubicBezTo>
                            <a:pt x="279" y="846"/>
                            <a:pt x="252" y="760"/>
                            <a:pt x="233" y="680"/>
                          </a:cubicBezTo>
                          <a:cubicBezTo>
                            <a:pt x="214" y="600"/>
                            <a:pt x="195" y="501"/>
                            <a:pt x="209" y="416"/>
                          </a:cubicBezTo>
                          <a:cubicBezTo>
                            <a:pt x="223" y="331"/>
                            <a:pt x="271" y="221"/>
                            <a:pt x="317" y="170"/>
                          </a:cubicBezTo>
                          <a:cubicBezTo>
                            <a:pt x="363" y="119"/>
                            <a:pt x="435" y="111"/>
                            <a:pt x="485" y="110"/>
                          </a:cubicBezTo>
                          <a:cubicBezTo>
                            <a:pt x="535" y="109"/>
                            <a:pt x="580" y="134"/>
                            <a:pt x="617" y="164"/>
                          </a:cubicBezTo>
                          <a:cubicBezTo>
                            <a:pt x="654" y="194"/>
                            <a:pt x="687" y="246"/>
                            <a:pt x="707" y="290"/>
                          </a:cubicBezTo>
                          <a:cubicBezTo>
                            <a:pt x="727" y="334"/>
                            <a:pt x="726" y="376"/>
                            <a:pt x="737" y="428"/>
                          </a:cubicBezTo>
                          <a:cubicBezTo>
                            <a:pt x="748" y="480"/>
                            <a:pt x="761" y="576"/>
                            <a:pt x="773" y="602"/>
                          </a:cubicBezTo>
                          <a:cubicBezTo>
                            <a:pt x="785" y="628"/>
                            <a:pt x="807" y="597"/>
                            <a:pt x="809" y="584"/>
                          </a:cubicBezTo>
                          <a:cubicBezTo>
                            <a:pt x="811" y="571"/>
                            <a:pt x="787" y="569"/>
                            <a:pt x="785" y="530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56332" name="Oval 12"/>
                  <p:cNvSpPr>
                    <a:spLocks noChangeArrowheads="1"/>
                  </p:cNvSpPr>
                  <p:nvPr/>
                </p:nvSpPr>
                <p:spPr bwMode="auto">
                  <a:xfrm>
                    <a:off x="2400" y="1428"/>
                    <a:ext cx="168" cy="246"/>
                  </a:xfrm>
                  <a:prstGeom prst="ellipse">
                    <a:avLst/>
                  </a:prstGeom>
                  <a:solidFill>
                    <a:srgbClr val="E7D6B7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6333" name="Freeform 13"/>
                  <p:cNvSpPr>
                    <a:spLocks/>
                  </p:cNvSpPr>
                  <p:nvPr/>
                </p:nvSpPr>
                <p:spPr bwMode="auto">
                  <a:xfrm>
                    <a:off x="2595" y="741"/>
                    <a:ext cx="266" cy="521"/>
                  </a:xfrm>
                  <a:custGeom>
                    <a:avLst/>
                    <a:gdLst/>
                    <a:ahLst/>
                    <a:cxnLst>
                      <a:cxn ang="0">
                        <a:pos x="3" y="483"/>
                      </a:cxn>
                      <a:cxn ang="0">
                        <a:pos x="27" y="273"/>
                      </a:cxn>
                      <a:cxn ang="0">
                        <a:pos x="111" y="45"/>
                      </a:cxn>
                      <a:cxn ang="0">
                        <a:pos x="183" y="3"/>
                      </a:cxn>
                      <a:cxn ang="0">
                        <a:pos x="237" y="39"/>
                      </a:cxn>
                      <a:cxn ang="0">
                        <a:pos x="261" y="129"/>
                      </a:cxn>
                      <a:cxn ang="0">
                        <a:pos x="207" y="273"/>
                      </a:cxn>
                      <a:cxn ang="0">
                        <a:pos x="105" y="477"/>
                      </a:cxn>
                      <a:cxn ang="0">
                        <a:pos x="45" y="501"/>
                      </a:cxn>
                      <a:cxn ang="0">
                        <a:pos x="3" y="483"/>
                      </a:cxn>
                    </a:cxnLst>
                    <a:rect l="0" t="0" r="r" b="b"/>
                    <a:pathLst>
                      <a:path w="266" h="521">
                        <a:moveTo>
                          <a:pt x="3" y="483"/>
                        </a:moveTo>
                        <a:cubicBezTo>
                          <a:pt x="0" y="445"/>
                          <a:pt x="9" y="346"/>
                          <a:pt x="27" y="273"/>
                        </a:cubicBezTo>
                        <a:cubicBezTo>
                          <a:pt x="45" y="200"/>
                          <a:pt x="85" y="90"/>
                          <a:pt x="111" y="45"/>
                        </a:cubicBezTo>
                        <a:cubicBezTo>
                          <a:pt x="137" y="0"/>
                          <a:pt x="162" y="4"/>
                          <a:pt x="183" y="3"/>
                        </a:cubicBezTo>
                        <a:cubicBezTo>
                          <a:pt x="204" y="2"/>
                          <a:pt x="224" y="18"/>
                          <a:pt x="237" y="39"/>
                        </a:cubicBezTo>
                        <a:cubicBezTo>
                          <a:pt x="250" y="60"/>
                          <a:pt x="266" y="90"/>
                          <a:pt x="261" y="129"/>
                        </a:cubicBezTo>
                        <a:cubicBezTo>
                          <a:pt x="256" y="168"/>
                          <a:pt x="233" y="215"/>
                          <a:pt x="207" y="273"/>
                        </a:cubicBezTo>
                        <a:cubicBezTo>
                          <a:pt x="181" y="331"/>
                          <a:pt x="132" y="439"/>
                          <a:pt x="105" y="477"/>
                        </a:cubicBezTo>
                        <a:cubicBezTo>
                          <a:pt x="78" y="515"/>
                          <a:pt x="61" y="501"/>
                          <a:pt x="45" y="501"/>
                        </a:cubicBezTo>
                        <a:cubicBezTo>
                          <a:pt x="29" y="501"/>
                          <a:pt x="6" y="521"/>
                          <a:pt x="3" y="483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6334" name="Freeform 14"/>
                  <p:cNvSpPr>
                    <a:spLocks/>
                  </p:cNvSpPr>
                  <p:nvPr/>
                </p:nvSpPr>
                <p:spPr bwMode="auto">
                  <a:xfrm>
                    <a:off x="2672" y="1593"/>
                    <a:ext cx="392" cy="340"/>
                  </a:xfrm>
                  <a:custGeom>
                    <a:avLst/>
                    <a:gdLst/>
                    <a:ahLst/>
                    <a:cxnLst>
                      <a:cxn ang="0">
                        <a:pos x="100" y="201"/>
                      </a:cxn>
                      <a:cxn ang="0">
                        <a:pos x="16" y="87"/>
                      </a:cxn>
                      <a:cxn ang="0">
                        <a:pos x="4" y="45"/>
                      </a:cxn>
                      <a:cxn ang="0">
                        <a:pos x="28" y="3"/>
                      </a:cxn>
                      <a:cxn ang="0">
                        <a:pos x="130" y="27"/>
                      </a:cxn>
                      <a:cxn ang="0">
                        <a:pos x="250" y="75"/>
                      </a:cxn>
                      <a:cxn ang="0">
                        <a:pos x="364" y="159"/>
                      </a:cxn>
                      <a:cxn ang="0">
                        <a:pos x="388" y="273"/>
                      </a:cxn>
                      <a:cxn ang="0">
                        <a:pos x="340" y="333"/>
                      </a:cxn>
                      <a:cxn ang="0">
                        <a:pos x="244" y="315"/>
                      </a:cxn>
                      <a:cxn ang="0">
                        <a:pos x="100" y="201"/>
                      </a:cxn>
                    </a:cxnLst>
                    <a:rect l="0" t="0" r="r" b="b"/>
                    <a:pathLst>
                      <a:path w="392" h="340">
                        <a:moveTo>
                          <a:pt x="100" y="201"/>
                        </a:moveTo>
                        <a:cubicBezTo>
                          <a:pt x="62" y="163"/>
                          <a:pt x="32" y="113"/>
                          <a:pt x="16" y="87"/>
                        </a:cubicBezTo>
                        <a:cubicBezTo>
                          <a:pt x="0" y="61"/>
                          <a:pt x="2" y="59"/>
                          <a:pt x="4" y="45"/>
                        </a:cubicBezTo>
                        <a:cubicBezTo>
                          <a:pt x="6" y="31"/>
                          <a:pt x="7" y="6"/>
                          <a:pt x="28" y="3"/>
                        </a:cubicBezTo>
                        <a:cubicBezTo>
                          <a:pt x="49" y="0"/>
                          <a:pt x="93" y="15"/>
                          <a:pt x="130" y="27"/>
                        </a:cubicBezTo>
                        <a:cubicBezTo>
                          <a:pt x="167" y="39"/>
                          <a:pt x="211" y="53"/>
                          <a:pt x="250" y="75"/>
                        </a:cubicBezTo>
                        <a:cubicBezTo>
                          <a:pt x="289" y="97"/>
                          <a:pt x="341" y="126"/>
                          <a:pt x="364" y="159"/>
                        </a:cubicBezTo>
                        <a:cubicBezTo>
                          <a:pt x="387" y="192"/>
                          <a:pt x="392" y="244"/>
                          <a:pt x="388" y="273"/>
                        </a:cubicBezTo>
                        <a:cubicBezTo>
                          <a:pt x="384" y="302"/>
                          <a:pt x="364" y="326"/>
                          <a:pt x="340" y="333"/>
                        </a:cubicBezTo>
                        <a:cubicBezTo>
                          <a:pt x="316" y="340"/>
                          <a:pt x="282" y="336"/>
                          <a:pt x="244" y="315"/>
                        </a:cubicBezTo>
                        <a:cubicBezTo>
                          <a:pt x="206" y="294"/>
                          <a:pt x="138" y="239"/>
                          <a:pt x="100" y="20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6335" name="Freeform 15"/>
                  <p:cNvSpPr>
                    <a:spLocks/>
                  </p:cNvSpPr>
                  <p:nvPr/>
                </p:nvSpPr>
                <p:spPr bwMode="auto">
                  <a:xfrm>
                    <a:off x="2412" y="1929"/>
                    <a:ext cx="151" cy="558"/>
                  </a:xfrm>
                  <a:custGeom>
                    <a:avLst/>
                    <a:gdLst/>
                    <a:ahLst/>
                    <a:cxnLst>
                      <a:cxn ang="0">
                        <a:pos x="18" y="165"/>
                      </a:cxn>
                      <a:cxn ang="0">
                        <a:pos x="42" y="39"/>
                      </a:cxn>
                      <a:cxn ang="0">
                        <a:pos x="66" y="3"/>
                      </a:cxn>
                      <a:cxn ang="0">
                        <a:pos x="108" y="27"/>
                      </a:cxn>
                      <a:cxn ang="0">
                        <a:pos x="138" y="165"/>
                      </a:cxn>
                      <a:cxn ang="0">
                        <a:pos x="144" y="423"/>
                      </a:cxn>
                      <a:cxn ang="0">
                        <a:pos x="96" y="543"/>
                      </a:cxn>
                      <a:cxn ang="0">
                        <a:pos x="24" y="513"/>
                      </a:cxn>
                      <a:cxn ang="0">
                        <a:pos x="0" y="315"/>
                      </a:cxn>
                      <a:cxn ang="0">
                        <a:pos x="18" y="165"/>
                      </a:cxn>
                    </a:cxnLst>
                    <a:rect l="0" t="0" r="r" b="b"/>
                    <a:pathLst>
                      <a:path w="151" h="558">
                        <a:moveTo>
                          <a:pt x="18" y="165"/>
                        </a:moveTo>
                        <a:cubicBezTo>
                          <a:pt x="25" y="119"/>
                          <a:pt x="34" y="66"/>
                          <a:pt x="42" y="39"/>
                        </a:cubicBezTo>
                        <a:cubicBezTo>
                          <a:pt x="50" y="12"/>
                          <a:pt x="55" y="5"/>
                          <a:pt x="66" y="3"/>
                        </a:cubicBezTo>
                        <a:cubicBezTo>
                          <a:pt x="77" y="1"/>
                          <a:pt x="96" y="0"/>
                          <a:pt x="108" y="27"/>
                        </a:cubicBezTo>
                        <a:cubicBezTo>
                          <a:pt x="120" y="54"/>
                          <a:pt x="132" y="99"/>
                          <a:pt x="138" y="165"/>
                        </a:cubicBezTo>
                        <a:cubicBezTo>
                          <a:pt x="144" y="231"/>
                          <a:pt x="151" y="360"/>
                          <a:pt x="144" y="423"/>
                        </a:cubicBezTo>
                        <a:cubicBezTo>
                          <a:pt x="137" y="486"/>
                          <a:pt x="116" y="528"/>
                          <a:pt x="96" y="543"/>
                        </a:cubicBezTo>
                        <a:cubicBezTo>
                          <a:pt x="76" y="558"/>
                          <a:pt x="40" y="551"/>
                          <a:pt x="24" y="513"/>
                        </a:cubicBezTo>
                        <a:cubicBezTo>
                          <a:pt x="8" y="475"/>
                          <a:pt x="0" y="372"/>
                          <a:pt x="0" y="315"/>
                        </a:cubicBezTo>
                        <a:cubicBezTo>
                          <a:pt x="0" y="258"/>
                          <a:pt x="11" y="211"/>
                          <a:pt x="18" y="165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6336" name="Freeform 16"/>
                  <p:cNvSpPr>
                    <a:spLocks/>
                  </p:cNvSpPr>
                  <p:nvPr/>
                </p:nvSpPr>
                <p:spPr bwMode="auto">
                  <a:xfrm>
                    <a:off x="1907" y="1589"/>
                    <a:ext cx="392" cy="253"/>
                  </a:xfrm>
                  <a:custGeom>
                    <a:avLst/>
                    <a:gdLst/>
                    <a:ahLst/>
                    <a:cxnLst>
                      <a:cxn ang="0">
                        <a:pos x="175" y="61"/>
                      </a:cxn>
                      <a:cxn ang="0">
                        <a:pos x="307" y="19"/>
                      </a:cxn>
                      <a:cxn ang="0">
                        <a:pos x="367" y="7"/>
                      </a:cxn>
                      <a:cxn ang="0">
                        <a:pos x="385" y="61"/>
                      </a:cxn>
                      <a:cxn ang="0">
                        <a:pos x="325" y="133"/>
                      </a:cxn>
                      <a:cxn ang="0">
                        <a:pos x="193" y="223"/>
                      </a:cxn>
                      <a:cxn ang="0">
                        <a:pos x="37" y="247"/>
                      </a:cxn>
                      <a:cxn ang="0">
                        <a:pos x="1" y="187"/>
                      </a:cxn>
                      <a:cxn ang="0">
                        <a:pos x="43" y="115"/>
                      </a:cxn>
                      <a:cxn ang="0">
                        <a:pos x="175" y="61"/>
                      </a:cxn>
                    </a:cxnLst>
                    <a:rect l="0" t="0" r="r" b="b"/>
                    <a:pathLst>
                      <a:path w="392" h="253">
                        <a:moveTo>
                          <a:pt x="175" y="61"/>
                        </a:moveTo>
                        <a:cubicBezTo>
                          <a:pt x="219" y="45"/>
                          <a:pt x="275" y="28"/>
                          <a:pt x="307" y="19"/>
                        </a:cubicBezTo>
                        <a:cubicBezTo>
                          <a:pt x="339" y="10"/>
                          <a:pt x="354" y="0"/>
                          <a:pt x="367" y="7"/>
                        </a:cubicBezTo>
                        <a:cubicBezTo>
                          <a:pt x="380" y="14"/>
                          <a:pt x="392" y="40"/>
                          <a:pt x="385" y="61"/>
                        </a:cubicBezTo>
                        <a:cubicBezTo>
                          <a:pt x="378" y="82"/>
                          <a:pt x="357" y="106"/>
                          <a:pt x="325" y="133"/>
                        </a:cubicBezTo>
                        <a:cubicBezTo>
                          <a:pt x="293" y="160"/>
                          <a:pt x="241" y="204"/>
                          <a:pt x="193" y="223"/>
                        </a:cubicBezTo>
                        <a:cubicBezTo>
                          <a:pt x="145" y="242"/>
                          <a:pt x="69" y="253"/>
                          <a:pt x="37" y="247"/>
                        </a:cubicBezTo>
                        <a:cubicBezTo>
                          <a:pt x="5" y="241"/>
                          <a:pt x="0" y="209"/>
                          <a:pt x="1" y="187"/>
                        </a:cubicBezTo>
                        <a:cubicBezTo>
                          <a:pt x="2" y="165"/>
                          <a:pt x="15" y="136"/>
                          <a:pt x="43" y="115"/>
                        </a:cubicBezTo>
                        <a:cubicBezTo>
                          <a:pt x="71" y="94"/>
                          <a:pt x="131" y="77"/>
                          <a:pt x="175" y="6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6337" name="Freeform 17"/>
                  <p:cNvSpPr>
                    <a:spLocks/>
                  </p:cNvSpPr>
                  <p:nvPr/>
                </p:nvSpPr>
                <p:spPr bwMode="auto">
                  <a:xfrm>
                    <a:off x="2094" y="930"/>
                    <a:ext cx="238" cy="386"/>
                  </a:xfrm>
                  <a:custGeom>
                    <a:avLst/>
                    <a:gdLst/>
                    <a:ahLst/>
                    <a:cxnLst>
                      <a:cxn ang="0">
                        <a:pos x="78" y="270"/>
                      </a:cxn>
                      <a:cxn ang="0">
                        <a:pos x="24" y="192"/>
                      </a:cxn>
                      <a:cxn ang="0">
                        <a:pos x="0" y="96"/>
                      </a:cxn>
                      <a:cxn ang="0">
                        <a:pos x="24" y="12"/>
                      </a:cxn>
                      <a:cxn ang="0">
                        <a:pos x="120" y="24"/>
                      </a:cxn>
                      <a:cxn ang="0">
                        <a:pos x="180" y="132"/>
                      </a:cxn>
                      <a:cxn ang="0">
                        <a:pos x="234" y="306"/>
                      </a:cxn>
                      <a:cxn ang="0">
                        <a:pos x="204" y="378"/>
                      </a:cxn>
                      <a:cxn ang="0">
                        <a:pos x="168" y="354"/>
                      </a:cxn>
                      <a:cxn ang="0">
                        <a:pos x="78" y="270"/>
                      </a:cxn>
                    </a:cxnLst>
                    <a:rect l="0" t="0" r="r" b="b"/>
                    <a:pathLst>
                      <a:path w="238" h="386">
                        <a:moveTo>
                          <a:pt x="78" y="270"/>
                        </a:moveTo>
                        <a:cubicBezTo>
                          <a:pt x="54" y="243"/>
                          <a:pt x="37" y="221"/>
                          <a:pt x="24" y="192"/>
                        </a:cubicBezTo>
                        <a:cubicBezTo>
                          <a:pt x="11" y="163"/>
                          <a:pt x="0" y="126"/>
                          <a:pt x="0" y="96"/>
                        </a:cubicBezTo>
                        <a:cubicBezTo>
                          <a:pt x="0" y="66"/>
                          <a:pt x="4" y="24"/>
                          <a:pt x="24" y="12"/>
                        </a:cubicBezTo>
                        <a:cubicBezTo>
                          <a:pt x="44" y="0"/>
                          <a:pt x="94" y="4"/>
                          <a:pt x="120" y="24"/>
                        </a:cubicBezTo>
                        <a:cubicBezTo>
                          <a:pt x="146" y="44"/>
                          <a:pt x="161" y="85"/>
                          <a:pt x="180" y="132"/>
                        </a:cubicBezTo>
                        <a:cubicBezTo>
                          <a:pt x="199" y="179"/>
                          <a:pt x="230" y="265"/>
                          <a:pt x="234" y="306"/>
                        </a:cubicBezTo>
                        <a:cubicBezTo>
                          <a:pt x="238" y="347"/>
                          <a:pt x="215" y="370"/>
                          <a:pt x="204" y="378"/>
                        </a:cubicBezTo>
                        <a:cubicBezTo>
                          <a:pt x="193" y="386"/>
                          <a:pt x="190" y="372"/>
                          <a:pt x="168" y="354"/>
                        </a:cubicBezTo>
                        <a:cubicBezTo>
                          <a:pt x="146" y="336"/>
                          <a:pt x="102" y="297"/>
                          <a:pt x="78" y="270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pic>
              <p:nvPicPr>
                <p:cNvPr id="56338" name="Picture 18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280" y="14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56339" name="Picture 19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574" y="14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56340" name="Picture 20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424" y="33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56341" name="Picture 21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376" y="57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56342" name="Picture 22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574" y="52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56343" name="Picture 23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472" y="76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56344" name="Picture 24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574" y="10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56345" name="Picture 25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574" y="124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</p:grpSp>
          <p:grpSp>
            <p:nvGrpSpPr>
              <p:cNvPr id="56346" name="Group 26"/>
              <p:cNvGrpSpPr>
                <a:grpSpLocks/>
              </p:cNvGrpSpPr>
              <p:nvPr userDrawn="1"/>
            </p:nvGrpSpPr>
            <p:grpSpPr bwMode="auto">
              <a:xfrm>
                <a:off x="4944" y="1008"/>
                <a:ext cx="522" cy="2967"/>
                <a:chOff x="4944" y="1008"/>
                <a:chExt cx="522" cy="2967"/>
              </a:xfrm>
            </p:grpSpPr>
            <p:pic>
              <p:nvPicPr>
                <p:cNvPr id="56347" name="Picture 27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136" y="10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56348" name="Picture 28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184" y="1200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56349" name="Picture 29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136" y="158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56350" name="Picture 30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280" y="172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56351" name="Picture 31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040" y="182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56352" name="Picture 32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088" y="201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56353" name="Picture 33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280" y="206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56354" name="Picture 34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232" y="235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56355" name="Picture 35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4992" y="22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56356" name="Picture 36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4992" y="244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56357" name="Picture 37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136" y="259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56358" name="Picture 38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232" y="139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56359" name="Picture 39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4944" y="273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56360" name="Picture 40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4992" y="307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56361" name="Picture 41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232" y="331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56362" name="Picture 42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4992" y="34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56363" name="Picture 43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088" y="355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56364" name="Picture 44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4992" y="379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  <p:pic>
              <p:nvPicPr>
                <p:cNvPr id="56365" name="Picture 45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184" y="369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</p:pic>
          </p:grpSp>
        </p:grpSp>
        <p:sp>
          <p:nvSpPr>
            <p:cNvPr id="56366" name="Freeform 46"/>
            <p:cNvSpPr>
              <a:spLocks/>
            </p:cNvSpPr>
            <p:nvPr/>
          </p:nvSpPr>
          <p:spPr bwMode="auto">
            <a:xfrm>
              <a:off x="5010" y="3092"/>
              <a:ext cx="750" cy="1222"/>
            </a:xfrm>
            <a:custGeom>
              <a:avLst/>
              <a:gdLst/>
              <a:ahLst/>
              <a:cxnLst>
                <a:cxn ang="0">
                  <a:pos x="372" y="154"/>
                </a:cxn>
                <a:cxn ang="0">
                  <a:pos x="378" y="412"/>
                </a:cxn>
                <a:cxn ang="0">
                  <a:pos x="312" y="724"/>
                </a:cxn>
                <a:cxn ang="0">
                  <a:pos x="138" y="928"/>
                </a:cxn>
                <a:cxn ang="0">
                  <a:pos x="0" y="976"/>
                </a:cxn>
                <a:cxn ang="0">
                  <a:pos x="0" y="1222"/>
                </a:cxn>
                <a:cxn ang="0">
                  <a:pos x="750" y="1222"/>
                </a:cxn>
                <a:cxn ang="0">
                  <a:pos x="750" y="178"/>
                </a:cxn>
                <a:cxn ang="0">
                  <a:pos x="372" y="154"/>
                </a:cxn>
              </a:cxnLst>
              <a:rect l="0" t="0" r="r" b="b"/>
              <a:pathLst>
                <a:path w="750" h="1222">
                  <a:moveTo>
                    <a:pt x="372" y="154"/>
                  </a:moveTo>
                  <a:cubicBezTo>
                    <a:pt x="309" y="193"/>
                    <a:pt x="388" y="317"/>
                    <a:pt x="378" y="412"/>
                  </a:cubicBezTo>
                  <a:cubicBezTo>
                    <a:pt x="368" y="507"/>
                    <a:pt x="352" y="638"/>
                    <a:pt x="312" y="724"/>
                  </a:cubicBezTo>
                  <a:cubicBezTo>
                    <a:pt x="272" y="810"/>
                    <a:pt x="190" y="886"/>
                    <a:pt x="138" y="928"/>
                  </a:cubicBezTo>
                  <a:cubicBezTo>
                    <a:pt x="86" y="970"/>
                    <a:pt x="23" y="927"/>
                    <a:pt x="0" y="976"/>
                  </a:cubicBezTo>
                  <a:lnTo>
                    <a:pt x="0" y="1222"/>
                  </a:lnTo>
                  <a:lnTo>
                    <a:pt x="750" y="1222"/>
                  </a:lnTo>
                  <a:lnTo>
                    <a:pt x="750" y="178"/>
                  </a:lnTo>
                  <a:cubicBezTo>
                    <a:pt x="687" y="0"/>
                    <a:pt x="451" y="159"/>
                    <a:pt x="372" y="15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367" name="Freeform 47"/>
            <p:cNvSpPr>
              <a:spLocks/>
            </p:cNvSpPr>
            <p:nvPr/>
          </p:nvSpPr>
          <p:spPr bwMode="auto">
            <a:xfrm>
              <a:off x="5001" y="3060"/>
              <a:ext cx="768" cy="1260"/>
            </a:xfrm>
            <a:custGeom>
              <a:avLst/>
              <a:gdLst/>
              <a:ahLst/>
              <a:cxnLst>
                <a:cxn ang="0">
                  <a:pos x="0" y="1260"/>
                </a:cxn>
                <a:cxn ang="0">
                  <a:pos x="0" y="1134"/>
                </a:cxn>
                <a:cxn ang="0">
                  <a:pos x="210" y="1032"/>
                </a:cxn>
                <a:cxn ang="0">
                  <a:pos x="324" y="918"/>
                </a:cxn>
                <a:cxn ang="0">
                  <a:pos x="414" y="714"/>
                </a:cxn>
                <a:cxn ang="0">
                  <a:pos x="450" y="456"/>
                </a:cxn>
                <a:cxn ang="0">
                  <a:pos x="438" y="258"/>
                </a:cxn>
                <a:cxn ang="0">
                  <a:pos x="684" y="0"/>
                </a:cxn>
                <a:cxn ang="0">
                  <a:pos x="768" y="18"/>
                </a:cxn>
                <a:cxn ang="0">
                  <a:pos x="768" y="1254"/>
                </a:cxn>
                <a:cxn ang="0">
                  <a:pos x="0" y="1260"/>
                </a:cxn>
              </a:cxnLst>
              <a:rect l="0" t="0" r="r" b="b"/>
              <a:pathLst>
                <a:path w="768" h="1260">
                  <a:moveTo>
                    <a:pt x="0" y="1260"/>
                  </a:moveTo>
                  <a:lnTo>
                    <a:pt x="0" y="1134"/>
                  </a:lnTo>
                  <a:lnTo>
                    <a:pt x="210" y="1032"/>
                  </a:lnTo>
                  <a:lnTo>
                    <a:pt x="324" y="918"/>
                  </a:lnTo>
                  <a:lnTo>
                    <a:pt x="414" y="714"/>
                  </a:lnTo>
                  <a:lnTo>
                    <a:pt x="450" y="456"/>
                  </a:lnTo>
                  <a:lnTo>
                    <a:pt x="438" y="258"/>
                  </a:lnTo>
                  <a:lnTo>
                    <a:pt x="684" y="0"/>
                  </a:lnTo>
                  <a:lnTo>
                    <a:pt x="768" y="18"/>
                  </a:lnTo>
                  <a:lnTo>
                    <a:pt x="768" y="1254"/>
                  </a:lnTo>
                  <a:lnTo>
                    <a:pt x="0" y="1260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368" name="Freeform 48"/>
            <p:cNvSpPr>
              <a:spLocks/>
            </p:cNvSpPr>
            <p:nvPr/>
          </p:nvSpPr>
          <p:spPr bwMode="auto">
            <a:xfrm>
              <a:off x="4994" y="1775"/>
              <a:ext cx="776" cy="2543"/>
            </a:xfrm>
            <a:custGeom>
              <a:avLst/>
              <a:gdLst/>
              <a:ahLst/>
              <a:cxnLst>
                <a:cxn ang="0">
                  <a:pos x="550" y="115"/>
                </a:cxn>
                <a:cxn ang="0">
                  <a:pos x="460" y="529"/>
                </a:cxn>
                <a:cxn ang="0">
                  <a:pos x="298" y="925"/>
                </a:cxn>
                <a:cxn ang="0">
                  <a:pos x="76" y="1267"/>
                </a:cxn>
                <a:cxn ang="0">
                  <a:pos x="4" y="1339"/>
                </a:cxn>
                <a:cxn ang="0">
                  <a:pos x="100" y="1351"/>
                </a:cxn>
                <a:cxn ang="0">
                  <a:pos x="286" y="1399"/>
                </a:cxn>
                <a:cxn ang="0">
                  <a:pos x="394" y="1525"/>
                </a:cxn>
                <a:cxn ang="0">
                  <a:pos x="478" y="1705"/>
                </a:cxn>
                <a:cxn ang="0">
                  <a:pos x="478" y="1969"/>
                </a:cxn>
                <a:cxn ang="0">
                  <a:pos x="370" y="2263"/>
                </a:cxn>
                <a:cxn ang="0">
                  <a:pos x="124" y="2479"/>
                </a:cxn>
                <a:cxn ang="0">
                  <a:pos x="22" y="2515"/>
                </a:cxn>
                <a:cxn ang="0">
                  <a:pos x="196" y="2533"/>
                </a:cxn>
                <a:cxn ang="0">
                  <a:pos x="388" y="2455"/>
                </a:cxn>
                <a:cxn ang="0">
                  <a:pos x="502" y="2299"/>
                </a:cxn>
                <a:cxn ang="0">
                  <a:pos x="598" y="2197"/>
                </a:cxn>
                <a:cxn ang="0">
                  <a:pos x="694" y="2197"/>
                </a:cxn>
                <a:cxn ang="0">
                  <a:pos x="742" y="2230"/>
                </a:cxn>
                <a:cxn ang="0">
                  <a:pos x="712" y="2137"/>
                </a:cxn>
                <a:cxn ang="0">
                  <a:pos x="664" y="1807"/>
                </a:cxn>
                <a:cxn ang="0">
                  <a:pos x="670" y="1561"/>
                </a:cxn>
                <a:cxn ang="0">
                  <a:pos x="718" y="1393"/>
                </a:cxn>
                <a:cxn ang="0">
                  <a:pos x="748" y="1219"/>
                </a:cxn>
                <a:cxn ang="0">
                  <a:pos x="550" y="115"/>
                </a:cxn>
              </a:cxnLst>
              <a:rect l="0" t="0" r="r" b="b"/>
              <a:pathLst>
                <a:path w="776" h="2543">
                  <a:moveTo>
                    <a:pt x="550" y="115"/>
                  </a:moveTo>
                  <a:cubicBezTo>
                    <a:pt x="502" y="0"/>
                    <a:pt x="502" y="394"/>
                    <a:pt x="460" y="529"/>
                  </a:cubicBezTo>
                  <a:cubicBezTo>
                    <a:pt x="418" y="664"/>
                    <a:pt x="362" y="802"/>
                    <a:pt x="298" y="925"/>
                  </a:cubicBezTo>
                  <a:cubicBezTo>
                    <a:pt x="234" y="1048"/>
                    <a:pt x="125" y="1198"/>
                    <a:pt x="76" y="1267"/>
                  </a:cubicBezTo>
                  <a:cubicBezTo>
                    <a:pt x="27" y="1336"/>
                    <a:pt x="0" y="1325"/>
                    <a:pt x="4" y="1339"/>
                  </a:cubicBezTo>
                  <a:cubicBezTo>
                    <a:pt x="8" y="1353"/>
                    <a:pt x="53" y="1341"/>
                    <a:pt x="100" y="1351"/>
                  </a:cubicBezTo>
                  <a:cubicBezTo>
                    <a:pt x="147" y="1361"/>
                    <a:pt x="237" y="1370"/>
                    <a:pt x="286" y="1399"/>
                  </a:cubicBezTo>
                  <a:cubicBezTo>
                    <a:pt x="335" y="1428"/>
                    <a:pt x="362" y="1474"/>
                    <a:pt x="394" y="1525"/>
                  </a:cubicBezTo>
                  <a:cubicBezTo>
                    <a:pt x="426" y="1576"/>
                    <a:pt x="464" y="1631"/>
                    <a:pt x="478" y="1705"/>
                  </a:cubicBezTo>
                  <a:cubicBezTo>
                    <a:pt x="492" y="1779"/>
                    <a:pt x="496" y="1876"/>
                    <a:pt x="478" y="1969"/>
                  </a:cubicBezTo>
                  <a:cubicBezTo>
                    <a:pt x="460" y="2062"/>
                    <a:pt x="429" y="2178"/>
                    <a:pt x="370" y="2263"/>
                  </a:cubicBezTo>
                  <a:cubicBezTo>
                    <a:pt x="311" y="2348"/>
                    <a:pt x="238" y="2428"/>
                    <a:pt x="124" y="2479"/>
                  </a:cubicBezTo>
                  <a:cubicBezTo>
                    <a:pt x="66" y="2521"/>
                    <a:pt x="10" y="2506"/>
                    <a:pt x="22" y="2515"/>
                  </a:cubicBezTo>
                  <a:cubicBezTo>
                    <a:pt x="34" y="2524"/>
                    <a:pt x="135" y="2543"/>
                    <a:pt x="196" y="2533"/>
                  </a:cubicBezTo>
                  <a:cubicBezTo>
                    <a:pt x="257" y="2523"/>
                    <a:pt x="337" y="2494"/>
                    <a:pt x="388" y="2455"/>
                  </a:cubicBezTo>
                  <a:cubicBezTo>
                    <a:pt x="439" y="2416"/>
                    <a:pt x="467" y="2342"/>
                    <a:pt x="502" y="2299"/>
                  </a:cubicBezTo>
                  <a:cubicBezTo>
                    <a:pt x="537" y="2256"/>
                    <a:pt x="566" y="2214"/>
                    <a:pt x="598" y="2197"/>
                  </a:cubicBezTo>
                  <a:cubicBezTo>
                    <a:pt x="630" y="2180"/>
                    <a:pt x="670" y="2191"/>
                    <a:pt x="694" y="2197"/>
                  </a:cubicBezTo>
                  <a:cubicBezTo>
                    <a:pt x="718" y="2203"/>
                    <a:pt x="739" y="2240"/>
                    <a:pt x="742" y="2230"/>
                  </a:cubicBezTo>
                  <a:cubicBezTo>
                    <a:pt x="745" y="2220"/>
                    <a:pt x="725" y="2207"/>
                    <a:pt x="712" y="2137"/>
                  </a:cubicBezTo>
                  <a:cubicBezTo>
                    <a:pt x="699" y="2067"/>
                    <a:pt x="671" y="1903"/>
                    <a:pt x="664" y="1807"/>
                  </a:cubicBezTo>
                  <a:cubicBezTo>
                    <a:pt x="657" y="1711"/>
                    <a:pt x="661" y="1630"/>
                    <a:pt x="670" y="1561"/>
                  </a:cubicBezTo>
                  <a:cubicBezTo>
                    <a:pt x="679" y="1492"/>
                    <a:pt x="705" y="1450"/>
                    <a:pt x="718" y="1393"/>
                  </a:cubicBezTo>
                  <a:cubicBezTo>
                    <a:pt x="731" y="1336"/>
                    <a:pt x="776" y="1427"/>
                    <a:pt x="748" y="1219"/>
                  </a:cubicBezTo>
                  <a:cubicBezTo>
                    <a:pt x="720" y="1011"/>
                    <a:pt x="598" y="230"/>
                    <a:pt x="550" y="115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50000">
                  <a:schemeClr val="accent2"/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369" name="Freeform 49" descr="kimonopat1"/>
            <p:cNvSpPr>
              <a:spLocks/>
            </p:cNvSpPr>
            <p:nvPr/>
          </p:nvSpPr>
          <p:spPr bwMode="auto">
            <a:xfrm>
              <a:off x="5046" y="2229"/>
              <a:ext cx="617" cy="1376"/>
            </a:xfrm>
            <a:custGeom>
              <a:avLst/>
              <a:gdLst/>
              <a:ahLst/>
              <a:cxnLst>
                <a:cxn ang="0">
                  <a:pos x="486" y="3"/>
                </a:cxn>
                <a:cxn ang="0">
                  <a:pos x="402" y="381"/>
                </a:cxn>
                <a:cxn ang="0">
                  <a:pos x="216" y="777"/>
                </a:cxn>
                <a:cxn ang="0">
                  <a:pos x="0" y="1119"/>
                </a:cxn>
                <a:cxn ang="0">
                  <a:pos x="102" y="1101"/>
                </a:cxn>
                <a:cxn ang="0">
                  <a:pos x="282" y="1119"/>
                </a:cxn>
                <a:cxn ang="0">
                  <a:pos x="378" y="1185"/>
                </a:cxn>
                <a:cxn ang="0">
                  <a:pos x="432" y="1269"/>
                </a:cxn>
                <a:cxn ang="0">
                  <a:pos x="444" y="1365"/>
                </a:cxn>
                <a:cxn ang="0">
                  <a:pos x="498" y="1203"/>
                </a:cxn>
                <a:cxn ang="0">
                  <a:pos x="564" y="825"/>
                </a:cxn>
                <a:cxn ang="0">
                  <a:pos x="606" y="363"/>
                </a:cxn>
                <a:cxn ang="0">
                  <a:pos x="486" y="3"/>
                </a:cxn>
              </a:cxnLst>
              <a:rect l="0" t="0" r="r" b="b"/>
              <a:pathLst>
                <a:path w="617" h="1376">
                  <a:moveTo>
                    <a:pt x="486" y="3"/>
                  </a:moveTo>
                  <a:cubicBezTo>
                    <a:pt x="452" y="6"/>
                    <a:pt x="447" y="252"/>
                    <a:pt x="402" y="381"/>
                  </a:cubicBezTo>
                  <a:cubicBezTo>
                    <a:pt x="357" y="510"/>
                    <a:pt x="283" y="654"/>
                    <a:pt x="216" y="777"/>
                  </a:cubicBezTo>
                  <a:cubicBezTo>
                    <a:pt x="149" y="900"/>
                    <a:pt x="19" y="1065"/>
                    <a:pt x="0" y="1119"/>
                  </a:cubicBezTo>
                  <a:cubicBezTo>
                    <a:pt x="48" y="1119"/>
                    <a:pt x="55" y="1101"/>
                    <a:pt x="102" y="1101"/>
                  </a:cubicBezTo>
                  <a:cubicBezTo>
                    <a:pt x="149" y="1101"/>
                    <a:pt x="236" y="1105"/>
                    <a:pt x="282" y="1119"/>
                  </a:cubicBezTo>
                  <a:cubicBezTo>
                    <a:pt x="328" y="1133"/>
                    <a:pt x="353" y="1160"/>
                    <a:pt x="378" y="1185"/>
                  </a:cubicBezTo>
                  <a:cubicBezTo>
                    <a:pt x="403" y="1210"/>
                    <a:pt x="421" y="1239"/>
                    <a:pt x="432" y="1269"/>
                  </a:cubicBezTo>
                  <a:cubicBezTo>
                    <a:pt x="443" y="1299"/>
                    <a:pt x="433" y="1376"/>
                    <a:pt x="444" y="1365"/>
                  </a:cubicBezTo>
                  <a:cubicBezTo>
                    <a:pt x="455" y="1354"/>
                    <a:pt x="478" y="1293"/>
                    <a:pt x="498" y="1203"/>
                  </a:cubicBezTo>
                  <a:cubicBezTo>
                    <a:pt x="518" y="1113"/>
                    <a:pt x="546" y="965"/>
                    <a:pt x="564" y="825"/>
                  </a:cubicBezTo>
                  <a:cubicBezTo>
                    <a:pt x="582" y="685"/>
                    <a:pt x="617" y="496"/>
                    <a:pt x="606" y="363"/>
                  </a:cubicBezTo>
                  <a:cubicBezTo>
                    <a:pt x="595" y="230"/>
                    <a:pt x="520" y="0"/>
                    <a:pt x="486" y="3"/>
                  </a:cubicBezTo>
                  <a:close/>
                </a:path>
              </a:pathLst>
            </a:custGeom>
            <a:blipFill dpi="0" rotWithShape="0">
              <a:blip r:embed="rId14"/>
              <a:srcRect/>
              <a:tile tx="0" ty="0" sx="100000" sy="100000" flip="none" algn="tl"/>
            </a:blip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370" name="Freeform 50" descr="kimonopat1"/>
            <p:cNvSpPr>
              <a:spLocks/>
            </p:cNvSpPr>
            <p:nvPr/>
          </p:nvSpPr>
          <p:spPr bwMode="auto">
            <a:xfrm>
              <a:off x="5193" y="269"/>
              <a:ext cx="576" cy="3180"/>
            </a:xfrm>
            <a:custGeom>
              <a:avLst/>
              <a:gdLst/>
              <a:ahLst/>
              <a:cxnLst>
                <a:cxn ang="0">
                  <a:pos x="42" y="61"/>
                </a:cxn>
                <a:cxn ang="0">
                  <a:pos x="156" y="517"/>
                </a:cxn>
                <a:cxn ang="0">
                  <a:pos x="288" y="991"/>
                </a:cxn>
                <a:cxn ang="0">
                  <a:pos x="414" y="1435"/>
                </a:cxn>
                <a:cxn ang="0">
                  <a:pos x="576" y="1807"/>
                </a:cxn>
                <a:cxn ang="0">
                  <a:pos x="576" y="3055"/>
                </a:cxn>
                <a:cxn ang="0">
                  <a:pos x="414" y="2557"/>
                </a:cxn>
                <a:cxn ang="0">
                  <a:pos x="252" y="1765"/>
                </a:cxn>
                <a:cxn ang="0">
                  <a:pos x="126" y="961"/>
                </a:cxn>
                <a:cxn ang="0">
                  <a:pos x="12" y="151"/>
                </a:cxn>
                <a:cxn ang="0">
                  <a:pos x="42" y="61"/>
                </a:cxn>
              </a:cxnLst>
              <a:rect l="0" t="0" r="r" b="b"/>
              <a:pathLst>
                <a:path w="576" h="3180">
                  <a:moveTo>
                    <a:pt x="42" y="61"/>
                  </a:moveTo>
                  <a:cubicBezTo>
                    <a:pt x="66" y="122"/>
                    <a:pt x="115" y="362"/>
                    <a:pt x="156" y="517"/>
                  </a:cubicBezTo>
                  <a:cubicBezTo>
                    <a:pt x="197" y="672"/>
                    <a:pt x="245" y="838"/>
                    <a:pt x="288" y="991"/>
                  </a:cubicBezTo>
                  <a:cubicBezTo>
                    <a:pt x="331" y="1144"/>
                    <a:pt x="366" y="1299"/>
                    <a:pt x="414" y="1435"/>
                  </a:cubicBezTo>
                  <a:cubicBezTo>
                    <a:pt x="462" y="1571"/>
                    <a:pt x="549" y="1537"/>
                    <a:pt x="576" y="1807"/>
                  </a:cubicBezTo>
                  <a:lnTo>
                    <a:pt x="576" y="3055"/>
                  </a:lnTo>
                  <a:cubicBezTo>
                    <a:pt x="549" y="3180"/>
                    <a:pt x="468" y="2772"/>
                    <a:pt x="414" y="2557"/>
                  </a:cubicBezTo>
                  <a:cubicBezTo>
                    <a:pt x="360" y="2342"/>
                    <a:pt x="300" y="2031"/>
                    <a:pt x="252" y="1765"/>
                  </a:cubicBezTo>
                  <a:cubicBezTo>
                    <a:pt x="204" y="1499"/>
                    <a:pt x="166" y="1230"/>
                    <a:pt x="126" y="961"/>
                  </a:cubicBezTo>
                  <a:cubicBezTo>
                    <a:pt x="86" y="692"/>
                    <a:pt x="24" y="299"/>
                    <a:pt x="12" y="151"/>
                  </a:cubicBezTo>
                  <a:cubicBezTo>
                    <a:pt x="0" y="3"/>
                    <a:pt x="18" y="0"/>
                    <a:pt x="42" y="61"/>
                  </a:cubicBezTo>
                  <a:close/>
                </a:path>
              </a:pathLst>
            </a:custGeom>
            <a:blipFill dpi="0" rotWithShape="0">
              <a:blip r:embed="rId14"/>
              <a:srcRect/>
              <a:tile tx="0" ty="0" sx="100000" sy="100000" flip="none" algn="tl"/>
            </a:blip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371" name="Freeform 51"/>
            <p:cNvSpPr>
              <a:spLocks/>
            </p:cNvSpPr>
            <p:nvPr/>
          </p:nvSpPr>
          <p:spPr bwMode="auto">
            <a:xfrm>
              <a:off x="5197" y="165"/>
              <a:ext cx="573" cy="1935"/>
            </a:xfrm>
            <a:custGeom>
              <a:avLst/>
              <a:gdLst/>
              <a:ahLst/>
              <a:cxnLst>
                <a:cxn ang="0">
                  <a:pos x="69" y="63"/>
                </a:cxn>
                <a:cxn ang="0">
                  <a:pos x="207" y="549"/>
                </a:cxn>
                <a:cxn ang="0">
                  <a:pos x="381" y="1101"/>
                </a:cxn>
                <a:cxn ang="0">
                  <a:pos x="573" y="1575"/>
                </a:cxn>
                <a:cxn ang="0">
                  <a:pos x="573" y="1935"/>
                </a:cxn>
                <a:cxn ang="0">
                  <a:pos x="321" y="1449"/>
                </a:cxn>
                <a:cxn ang="0">
                  <a:pos x="147" y="699"/>
                </a:cxn>
                <a:cxn ang="0">
                  <a:pos x="15" y="171"/>
                </a:cxn>
                <a:cxn ang="0">
                  <a:pos x="69" y="63"/>
                </a:cxn>
              </a:cxnLst>
              <a:rect l="0" t="0" r="r" b="b"/>
              <a:pathLst>
                <a:path w="573" h="1935">
                  <a:moveTo>
                    <a:pt x="69" y="63"/>
                  </a:moveTo>
                  <a:cubicBezTo>
                    <a:pt x="101" y="126"/>
                    <a:pt x="155" y="376"/>
                    <a:pt x="207" y="549"/>
                  </a:cubicBezTo>
                  <a:cubicBezTo>
                    <a:pt x="259" y="722"/>
                    <a:pt x="320" y="930"/>
                    <a:pt x="381" y="1101"/>
                  </a:cubicBezTo>
                  <a:cubicBezTo>
                    <a:pt x="442" y="1272"/>
                    <a:pt x="541" y="1436"/>
                    <a:pt x="573" y="1575"/>
                  </a:cubicBezTo>
                  <a:lnTo>
                    <a:pt x="573" y="1935"/>
                  </a:lnTo>
                  <a:cubicBezTo>
                    <a:pt x="531" y="1914"/>
                    <a:pt x="392" y="1655"/>
                    <a:pt x="321" y="1449"/>
                  </a:cubicBezTo>
                  <a:cubicBezTo>
                    <a:pt x="250" y="1243"/>
                    <a:pt x="198" y="912"/>
                    <a:pt x="147" y="699"/>
                  </a:cubicBezTo>
                  <a:cubicBezTo>
                    <a:pt x="96" y="486"/>
                    <a:pt x="30" y="274"/>
                    <a:pt x="15" y="171"/>
                  </a:cubicBezTo>
                  <a:cubicBezTo>
                    <a:pt x="0" y="68"/>
                    <a:pt x="37" y="0"/>
                    <a:pt x="69" y="63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372" name="Freeform 52"/>
            <p:cNvSpPr>
              <a:spLocks/>
            </p:cNvSpPr>
            <p:nvPr/>
          </p:nvSpPr>
          <p:spPr bwMode="auto">
            <a:xfrm>
              <a:off x="5004" y="0"/>
              <a:ext cx="363" cy="2112"/>
            </a:xfrm>
            <a:custGeom>
              <a:avLst/>
              <a:gdLst/>
              <a:ahLst/>
              <a:cxnLst>
                <a:cxn ang="0">
                  <a:pos x="0" y="2094"/>
                </a:cxn>
                <a:cxn ang="0">
                  <a:pos x="66" y="1992"/>
                </a:cxn>
                <a:cxn ang="0">
                  <a:pos x="150" y="1464"/>
                </a:cxn>
                <a:cxn ang="0">
                  <a:pos x="234" y="678"/>
                </a:cxn>
                <a:cxn ang="0">
                  <a:pos x="324" y="0"/>
                </a:cxn>
                <a:cxn ang="0">
                  <a:pos x="0" y="0"/>
                </a:cxn>
                <a:cxn ang="0">
                  <a:pos x="0" y="2094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373" name="Freeform 53"/>
            <p:cNvSpPr>
              <a:spLocks/>
            </p:cNvSpPr>
            <p:nvPr/>
          </p:nvSpPr>
          <p:spPr bwMode="auto">
            <a:xfrm>
              <a:off x="5004" y="1"/>
              <a:ext cx="189" cy="2112"/>
            </a:xfrm>
            <a:custGeom>
              <a:avLst/>
              <a:gdLst/>
              <a:ahLst/>
              <a:cxnLst>
                <a:cxn ang="0">
                  <a:pos x="0" y="2094"/>
                </a:cxn>
                <a:cxn ang="0">
                  <a:pos x="66" y="1992"/>
                </a:cxn>
                <a:cxn ang="0">
                  <a:pos x="150" y="1464"/>
                </a:cxn>
                <a:cxn ang="0">
                  <a:pos x="234" y="678"/>
                </a:cxn>
                <a:cxn ang="0">
                  <a:pos x="324" y="0"/>
                </a:cxn>
                <a:cxn ang="0">
                  <a:pos x="0" y="0"/>
                </a:cxn>
                <a:cxn ang="0">
                  <a:pos x="0" y="2094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374" name="Rectangle 54"/>
            <p:cNvSpPr>
              <a:spLocks noChangeArrowheads="1"/>
            </p:cNvSpPr>
            <p:nvPr/>
          </p:nvSpPr>
          <p:spPr bwMode="auto">
            <a:xfrm>
              <a:off x="4955" y="1"/>
              <a:ext cx="56" cy="4320"/>
            </a:xfrm>
            <a:prstGeom prst="rect">
              <a:avLst/>
            </a:pr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kumimoji="1" lang="en-US"/>
            </a:p>
          </p:txBody>
        </p:sp>
        <p:sp>
          <p:nvSpPr>
            <p:cNvPr id="56375" name="Freeform 55"/>
            <p:cNvSpPr>
              <a:spLocks/>
            </p:cNvSpPr>
            <p:nvPr/>
          </p:nvSpPr>
          <p:spPr bwMode="auto">
            <a:xfrm>
              <a:off x="5013" y="3924"/>
              <a:ext cx="734" cy="390"/>
            </a:xfrm>
            <a:custGeom>
              <a:avLst/>
              <a:gdLst/>
              <a:ahLst/>
              <a:cxnLst>
                <a:cxn ang="0">
                  <a:pos x="1" y="357"/>
                </a:cxn>
                <a:cxn ang="0">
                  <a:pos x="109" y="341"/>
                </a:cxn>
                <a:cxn ang="0">
                  <a:pos x="241" y="305"/>
                </a:cxn>
                <a:cxn ang="0">
                  <a:pos x="353" y="209"/>
                </a:cxn>
                <a:cxn ang="0">
                  <a:pos x="429" y="89"/>
                </a:cxn>
                <a:cxn ang="0">
                  <a:pos x="493" y="17"/>
                </a:cxn>
                <a:cxn ang="0">
                  <a:pos x="577" y="1"/>
                </a:cxn>
                <a:cxn ang="0">
                  <a:pos x="629" y="21"/>
                </a:cxn>
                <a:cxn ang="0">
                  <a:pos x="673" y="65"/>
                </a:cxn>
                <a:cxn ang="0">
                  <a:pos x="673" y="137"/>
                </a:cxn>
                <a:cxn ang="0">
                  <a:pos x="561" y="225"/>
                </a:cxn>
                <a:cxn ang="0">
                  <a:pos x="425" y="297"/>
                </a:cxn>
                <a:cxn ang="0">
                  <a:pos x="245" y="357"/>
                </a:cxn>
                <a:cxn ang="0">
                  <a:pos x="113" y="377"/>
                </a:cxn>
                <a:cxn ang="0">
                  <a:pos x="1" y="357"/>
                </a:cxn>
              </a:cxnLst>
              <a:rect l="0" t="0" r="r" b="b"/>
              <a:pathLst>
                <a:path w="692" h="378">
                  <a:moveTo>
                    <a:pt x="1" y="357"/>
                  </a:moveTo>
                  <a:cubicBezTo>
                    <a:pt x="0" y="351"/>
                    <a:pt x="69" y="350"/>
                    <a:pt x="109" y="341"/>
                  </a:cubicBezTo>
                  <a:cubicBezTo>
                    <a:pt x="149" y="332"/>
                    <a:pt x="200" y="327"/>
                    <a:pt x="241" y="305"/>
                  </a:cubicBezTo>
                  <a:cubicBezTo>
                    <a:pt x="282" y="283"/>
                    <a:pt x="322" y="245"/>
                    <a:pt x="353" y="209"/>
                  </a:cubicBezTo>
                  <a:cubicBezTo>
                    <a:pt x="384" y="173"/>
                    <a:pt x="406" y="121"/>
                    <a:pt x="429" y="89"/>
                  </a:cubicBezTo>
                  <a:cubicBezTo>
                    <a:pt x="452" y="57"/>
                    <a:pt x="468" y="32"/>
                    <a:pt x="493" y="17"/>
                  </a:cubicBezTo>
                  <a:cubicBezTo>
                    <a:pt x="518" y="2"/>
                    <a:pt x="554" y="0"/>
                    <a:pt x="577" y="1"/>
                  </a:cubicBezTo>
                  <a:cubicBezTo>
                    <a:pt x="600" y="2"/>
                    <a:pt x="613" y="10"/>
                    <a:pt x="629" y="21"/>
                  </a:cubicBezTo>
                  <a:cubicBezTo>
                    <a:pt x="645" y="32"/>
                    <a:pt x="666" y="46"/>
                    <a:pt x="673" y="65"/>
                  </a:cubicBezTo>
                  <a:cubicBezTo>
                    <a:pt x="680" y="84"/>
                    <a:pt x="692" y="110"/>
                    <a:pt x="673" y="137"/>
                  </a:cubicBezTo>
                  <a:cubicBezTo>
                    <a:pt x="654" y="164"/>
                    <a:pt x="602" y="198"/>
                    <a:pt x="561" y="225"/>
                  </a:cubicBezTo>
                  <a:cubicBezTo>
                    <a:pt x="520" y="252"/>
                    <a:pt x="478" y="275"/>
                    <a:pt x="425" y="297"/>
                  </a:cubicBezTo>
                  <a:cubicBezTo>
                    <a:pt x="372" y="319"/>
                    <a:pt x="297" y="344"/>
                    <a:pt x="245" y="357"/>
                  </a:cubicBezTo>
                  <a:cubicBezTo>
                    <a:pt x="193" y="370"/>
                    <a:pt x="156" y="376"/>
                    <a:pt x="113" y="377"/>
                  </a:cubicBezTo>
                  <a:cubicBezTo>
                    <a:pt x="70" y="378"/>
                    <a:pt x="2" y="363"/>
                    <a:pt x="1" y="357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376" name="AutoShape 56"/>
            <p:cNvSpPr>
              <a:spLocks noChangeArrowheads="1"/>
            </p:cNvSpPr>
            <p:nvPr/>
          </p:nvSpPr>
          <p:spPr bwMode="hidden">
            <a:xfrm rot="5400000">
              <a:off x="2724" y="2089"/>
              <a:ext cx="4320" cy="142"/>
            </a:xfrm>
            <a:custGeom>
              <a:avLst/>
              <a:gdLst>
                <a:gd name="G0" fmla="+- 607 0 0"/>
                <a:gd name="G1" fmla="+- 21600 0 607"/>
                <a:gd name="G2" fmla="*/ 607 1 2"/>
                <a:gd name="G3" fmla="+- 21600 0 G2"/>
                <a:gd name="G4" fmla="+/ 607 21600 2"/>
                <a:gd name="G5" fmla="+/ G1 0 2"/>
                <a:gd name="G6" fmla="*/ 21600 21600 607"/>
                <a:gd name="G7" fmla="*/ G6 1 2"/>
                <a:gd name="G8" fmla="+- 21600 0 G7"/>
                <a:gd name="G9" fmla="*/ 21600 1 2"/>
                <a:gd name="G10" fmla="+- 607 0 G9"/>
                <a:gd name="G11" fmla="?: G10 G8 0"/>
                <a:gd name="G12" fmla="?: G10 G7 21600"/>
                <a:gd name="T0" fmla="*/ 21296 w 21600"/>
                <a:gd name="T1" fmla="*/ 10800 h 21600"/>
                <a:gd name="T2" fmla="*/ 10800 w 21600"/>
                <a:gd name="T3" fmla="*/ 21600 h 21600"/>
                <a:gd name="T4" fmla="*/ 304 w 21600"/>
                <a:gd name="T5" fmla="*/ 10800 h 21600"/>
                <a:gd name="T6" fmla="*/ 10800 w 21600"/>
                <a:gd name="T7" fmla="*/ 0 h 21600"/>
                <a:gd name="T8" fmla="*/ 2104 w 21600"/>
                <a:gd name="T9" fmla="*/ 2104 h 21600"/>
                <a:gd name="T10" fmla="*/ 19496 w 21600"/>
                <a:gd name="T11" fmla="*/ 19496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607" y="21600"/>
                  </a:lnTo>
                  <a:lnTo>
                    <a:pt x="20993" y="21600"/>
                  </a:lnTo>
                  <a:lnTo>
                    <a:pt x="216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 wrap="none" anchor="ctr"/>
            <a:lstStyle/>
            <a:p>
              <a:pPr algn="ctr"/>
              <a:endParaRPr kumimoji="1" lang="en-US"/>
            </a:p>
          </p:txBody>
        </p:sp>
      </p:grpSp>
      <p:sp>
        <p:nvSpPr>
          <p:cNvPr id="56377" name="Rectangle 57"/>
          <p:cNvSpPr>
            <a:spLocks noGrp="1" noChangeArrowheads="1"/>
          </p:cNvSpPr>
          <p:nvPr>
            <p:ph type="title"/>
          </p:nvPr>
        </p:nvSpPr>
        <p:spPr bwMode="auto">
          <a:xfrm>
            <a:off x="219075" y="227013"/>
            <a:ext cx="74771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6378" name="Rectangle 58"/>
          <p:cNvSpPr>
            <a:spLocks noGrp="1" noChangeArrowheads="1"/>
          </p:cNvSpPr>
          <p:nvPr>
            <p:ph type="body" idx="1"/>
          </p:nvPr>
        </p:nvSpPr>
        <p:spPr bwMode="auto">
          <a:xfrm>
            <a:off x="263525" y="1598613"/>
            <a:ext cx="7386638" cy="4497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6379" name="Rectangle 5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1625" y="6242050"/>
            <a:ext cx="1782763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endParaRPr lang="en-US"/>
          </a:p>
        </p:txBody>
      </p:sp>
      <p:sp>
        <p:nvSpPr>
          <p:cNvPr id="56380" name="Rectangle 6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257425" y="6248400"/>
            <a:ext cx="3455988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endParaRPr lang="en-US"/>
          </a:p>
        </p:txBody>
      </p:sp>
      <p:sp>
        <p:nvSpPr>
          <p:cNvPr id="56381" name="Rectangle 6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67400" y="6248400"/>
            <a:ext cx="175577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ABC1A25D-B0C1-4BA5-81A9-E91203E65C66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Blip>
          <a:blip r:embed="rId15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SzPct val="80000"/>
        <a:buBlip>
          <a:blip r:embed="rId16"/>
        </a:buBlip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SzPct val="70000"/>
        <a:buBlip>
          <a:blip r:embed="rId17"/>
        </a:buBlip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025D89-133C-4FC8-9D4A-0416741A10E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1F8661-1D1B-4EE7-ABF8-29E35D7AE2D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3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logo truon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4800" y="228600"/>
            <a:ext cx="1330390" cy="131695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6" name="TextBox 5"/>
          <p:cNvSpPr txBox="1"/>
          <p:nvPr/>
        </p:nvSpPr>
        <p:spPr>
          <a:xfrm>
            <a:off x="1676400" y="381000"/>
            <a:ext cx="7239000" cy="1077218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cap="all" dirty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+mn-lt"/>
                <a:cs typeface="+mn-cs"/>
              </a:rPr>
              <a:t>PHÒNG GD&amp;ĐT  QUẬN LONG BIÊN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cap="all" dirty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+mn-lt"/>
                <a:cs typeface="+mn-cs"/>
              </a:rPr>
              <a:t>TRƯỜNG TIỂU HỌC ÁI MỘ A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04800" y="1676400"/>
            <a:ext cx="8534400" cy="3785652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3333CC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MÔN: ĐẠO ĐỨC</a:t>
            </a:r>
            <a:endParaRPr lang="en-US" sz="3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3333CC"/>
              </a:solidFill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  <a:latin typeface="+mn-lt"/>
              <a:cs typeface="+mn-cs"/>
            </a:endParaRPr>
          </a:p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3333CC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Tiết</a:t>
            </a:r>
            <a:r>
              <a:rPr lang="en-US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3333CC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 </a:t>
            </a:r>
            <a:r>
              <a:rPr lang="en-US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3333CC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3 </a:t>
            </a:r>
            <a:r>
              <a:rPr lang="en-US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3333CC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– </a:t>
            </a:r>
            <a:r>
              <a:rPr lang="en-US" sz="32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3333CC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Tuần</a:t>
            </a:r>
            <a:r>
              <a:rPr lang="en-US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3333CC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 </a:t>
            </a:r>
            <a:r>
              <a:rPr lang="en-US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3333CC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3</a:t>
            </a:r>
            <a:endParaRPr lang="en-US" sz="3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3333CC"/>
              </a:solidFill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  <a:latin typeface="+mn-lt"/>
              <a:cs typeface="+mn-cs"/>
            </a:endParaRPr>
          </a:p>
          <a:p>
            <a:pPr lvl="2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3333CC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TÊN BÀI: </a:t>
            </a:r>
            <a:endParaRPr lang="en-US" sz="32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3333CC"/>
              </a:solidFill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  <a:latin typeface="+mn-lt"/>
              <a:cs typeface="+mn-cs"/>
            </a:endParaRPr>
          </a:p>
          <a:p>
            <a:pPr lvl="2"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Có</a:t>
            </a:r>
            <a:r>
              <a:rPr lang="en-US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 </a:t>
            </a:r>
            <a:r>
              <a:rPr lang="en-US" sz="32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trách</a:t>
            </a:r>
            <a:r>
              <a:rPr lang="en-US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 </a:t>
            </a:r>
            <a:r>
              <a:rPr lang="en-US" sz="32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nhiệm</a:t>
            </a:r>
            <a:r>
              <a:rPr lang="en-US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 </a:t>
            </a:r>
            <a:r>
              <a:rPr lang="en-US" sz="32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về</a:t>
            </a:r>
            <a:r>
              <a:rPr lang="en-US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 </a:t>
            </a:r>
            <a:r>
              <a:rPr lang="en-US" sz="32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việc</a:t>
            </a:r>
            <a:r>
              <a:rPr lang="en-US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 </a:t>
            </a:r>
            <a:r>
              <a:rPr lang="en-US" sz="32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làm</a:t>
            </a:r>
            <a:r>
              <a:rPr lang="en-US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 </a:t>
            </a:r>
            <a:r>
              <a:rPr lang="en-US" sz="32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của</a:t>
            </a:r>
            <a:r>
              <a:rPr lang="en-US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 </a:t>
            </a:r>
            <a:r>
              <a:rPr lang="en-US" sz="32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mình</a:t>
            </a:r>
            <a:endParaRPr lang="en-US" sz="3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  <a:latin typeface="+mn-lt"/>
              <a:cs typeface="+mn-cs"/>
            </a:endParaRPr>
          </a:p>
          <a:p>
            <a:pPr lvl="2"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i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3333CC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GV </a:t>
            </a:r>
            <a:r>
              <a:rPr lang="en-US" sz="3200" b="1" i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3333CC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</a:rPr>
              <a:t>t</a:t>
            </a:r>
            <a:r>
              <a:rPr lang="en-US" sz="3200" b="1" i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3333CC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hực</a:t>
            </a:r>
            <a:r>
              <a:rPr lang="en-US" sz="32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3333CC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 </a:t>
            </a:r>
            <a:r>
              <a:rPr lang="en-US" sz="3200" b="1" i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3333CC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hiện</a:t>
            </a:r>
            <a:r>
              <a:rPr lang="en-US" sz="32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3333CC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: </a:t>
            </a:r>
            <a:r>
              <a:rPr lang="en-US" sz="3200" b="1" i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3333CC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Nguyễn</a:t>
            </a:r>
            <a:r>
              <a:rPr lang="en-US" sz="32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3333CC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 </a:t>
            </a:r>
            <a:r>
              <a:rPr lang="en-US" sz="3200" b="1" i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3333CC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Ngọc</a:t>
            </a:r>
            <a:r>
              <a:rPr lang="en-US" sz="32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3333CC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 </a:t>
            </a:r>
            <a:r>
              <a:rPr lang="en-US" sz="3200" b="1" i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3333CC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  <a:cs typeface="+mn-cs"/>
              </a:rPr>
              <a:t>Ánh</a:t>
            </a:r>
            <a:endParaRPr lang="en-US" sz="3200" b="1" i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3333CC"/>
              </a:solidFill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 txBox="1">
            <a:spLocks noChangeArrowheads="1"/>
          </p:cNvSpPr>
          <p:nvPr/>
        </p:nvSpPr>
        <p:spPr>
          <a:xfrm>
            <a:off x="304800" y="1066800"/>
            <a:ext cx="7010400" cy="28194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>
              <a:lnSpc>
                <a:spcPct val="80000"/>
              </a:lnSpc>
            </a:pPr>
            <a:r>
              <a:rPr lang="en-US" sz="3900" b="1" u="sng">
                <a:solidFill>
                  <a:srgbClr val="00FFFF"/>
                </a:solidFill>
                <a:latin typeface="Times New Roman" pitchFamily="18" charset="0"/>
                <a:cs typeface="Times New Roman" pitchFamily="18" charset="0"/>
              </a:rPr>
              <a:t>Cũng cố dặn dò:</a:t>
            </a:r>
          </a:p>
          <a:p>
            <a:pPr>
              <a:lnSpc>
                <a:spcPct val="80000"/>
              </a:lnSpc>
            </a:pPr>
            <a:endParaRPr lang="en-US" sz="3900" b="1" u="sng">
              <a:solidFill>
                <a:srgbClr val="00FFFF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  <a:buFontTx/>
              <a:buChar char="-"/>
            </a:pPr>
            <a:r>
              <a:rPr lang="en-US" sz="3900">
                <a:solidFill>
                  <a:srgbClr val="00FFFF"/>
                </a:solidFill>
                <a:latin typeface="Times New Roman" pitchFamily="18" charset="0"/>
                <a:cs typeface="Times New Roman" pitchFamily="18" charset="0"/>
              </a:rPr>
              <a:t> HS Nhắc lại ghi nhớ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en-US" sz="3900">
                <a:solidFill>
                  <a:srgbClr val="00FFFF"/>
                </a:solidFill>
                <a:latin typeface="Times New Roman" pitchFamily="18" charset="0"/>
                <a:cs typeface="Times New Roman" pitchFamily="18" charset="0"/>
              </a:rPr>
              <a:t> Về nhà chuẩn bị bài sau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 txBox="1">
            <a:spLocks noChangeArrowheads="1"/>
          </p:cNvSpPr>
          <p:nvPr/>
        </p:nvSpPr>
        <p:spPr>
          <a:xfrm>
            <a:off x="2362200" y="1066800"/>
            <a:ext cx="4897438" cy="714375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>
              <a:lnSpc>
                <a:spcPct val="80000"/>
              </a:lnSpc>
            </a:pPr>
            <a:r>
              <a:rPr lang="en-US" sz="510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Kiểm tra bài cũ:</a:t>
            </a:r>
          </a:p>
        </p:txBody>
      </p:sp>
      <p:sp>
        <p:nvSpPr>
          <p:cNvPr id="8200" name="Text Box 8"/>
          <p:cNvSpPr txBox="1">
            <a:spLocks noChangeArrowheads="1"/>
          </p:cNvSpPr>
          <p:nvPr/>
        </p:nvSpPr>
        <p:spPr bwMode="auto">
          <a:xfrm>
            <a:off x="2133600" y="1981200"/>
            <a:ext cx="6781800" cy="1474788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600"/>
              <a:t>Em đã làm gì để xứng đáng</a:t>
            </a:r>
          </a:p>
          <a:p>
            <a:pPr eaLnBrk="0" hangingPunct="0">
              <a:spcBef>
                <a:spcPct val="50000"/>
              </a:spcBef>
            </a:pPr>
            <a:r>
              <a:rPr lang="en-US" sz="3600"/>
              <a:t> là học sinh lớp 5?</a:t>
            </a:r>
            <a:endParaRPr lang="en-US" sz="100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20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20" name="Picture 4" descr="ScreenHunter_113+Oc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95600" y="3962400"/>
            <a:ext cx="3810000" cy="269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1201714" y="1909042"/>
            <a:ext cx="6858048" cy="1822333"/>
          </a:xfrm>
          <a:prstGeom prst="rect">
            <a:avLst/>
          </a:prstGeom>
          <a:noFill/>
        </p:spPr>
        <p:txBody>
          <a:bodyPr wrap="none">
            <a:prstTxWarp prst="textCanUp">
              <a:avLst/>
            </a:prstTxWarp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+mn-lt"/>
                <a:cs typeface="+mn-cs"/>
              </a:rPr>
              <a:t>Có</a:t>
            </a:r>
            <a:r>
              <a:rPr lang="en-US" sz="5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+mn-lt"/>
                <a:cs typeface="+mn-cs"/>
              </a:rPr>
              <a:t> </a:t>
            </a:r>
            <a:r>
              <a:rPr lang="en-US" sz="54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+mn-lt"/>
                <a:cs typeface="+mn-cs"/>
              </a:rPr>
              <a:t>trách</a:t>
            </a:r>
            <a:r>
              <a:rPr lang="en-US" sz="5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+mn-lt"/>
                <a:cs typeface="+mn-cs"/>
              </a:rPr>
              <a:t> </a:t>
            </a:r>
            <a:r>
              <a:rPr lang="en-US" sz="54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+mn-lt"/>
                <a:cs typeface="+mn-cs"/>
              </a:rPr>
              <a:t>nhiệm</a:t>
            </a:r>
            <a:r>
              <a:rPr lang="en-US" sz="5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+mn-lt"/>
                <a:cs typeface="+mn-cs"/>
              </a:rPr>
              <a:t>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+mn-lt"/>
                <a:cs typeface="+mn-cs"/>
              </a:rPr>
              <a:t>về</a:t>
            </a:r>
            <a:endParaRPr lang="en-US" sz="5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  <a:latin typeface="+mn-lt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+mn-lt"/>
                <a:cs typeface="+mn-cs"/>
              </a:rPr>
              <a:t>việc</a:t>
            </a:r>
            <a:r>
              <a:rPr lang="en-US" sz="5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+mn-lt"/>
                <a:cs typeface="+mn-cs"/>
              </a:rPr>
              <a:t> </a:t>
            </a:r>
            <a:r>
              <a:rPr lang="en-US" sz="54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+mn-lt"/>
                <a:cs typeface="+mn-cs"/>
              </a:rPr>
              <a:t>làm</a:t>
            </a:r>
            <a:r>
              <a:rPr lang="en-US" sz="5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+mn-lt"/>
                <a:cs typeface="+mn-cs"/>
              </a:rPr>
              <a:t> </a:t>
            </a:r>
            <a:r>
              <a:rPr lang="en-US" sz="54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+mn-lt"/>
                <a:cs typeface="+mn-cs"/>
              </a:rPr>
              <a:t>của</a:t>
            </a:r>
            <a:r>
              <a:rPr lang="en-US" sz="5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+mn-lt"/>
                <a:cs typeface="+mn-cs"/>
              </a:rPr>
              <a:t> </a:t>
            </a:r>
            <a:r>
              <a:rPr lang="en-US" sz="54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+mn-lt"/>
                <a:cs typeface="+mn-cs"/>
              </a:rPr>
              <a:t>mình</a:t>
            </a:r>
            <a:endParaRPr lang="en-US" sz="5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  <a:latin typeface="+mn-lt"/>
              <a:cs typeface="+mn-cs"/>
            </a:endParaRPr>
          </a:p>
        </p:txBody>
      </p:sp>
      <p:sp>
        <p:nvSpPr>
          <p:cNvPr id="9223" name="WordArt 7"/>
          <p:cNvSpPr>
            <a:spLocks noChangeArrowheads="1" noChangeShapeType="1" noTextEdit="1"/>
          </p:cNvSpPr>
          <p:nvPr/>
        </p:nvSpPr>
        <p:spPr bwMode="auto">
          <a:xfrm>
            <a:off x="304800" y="914400"/>
            <a:ext cx="4114800" cy="685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HP001 5H"/>
              </a:rPr>
              <a:t>Môn: Đạo Đức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 txBox="1">
            <a:spLocks noChangeArrowheads="1"/>
          </p:cNvSpPr>
          <p:nvPr/>
        </p:nvSpPr>
        <p:spPr>
          <a:xfrm>
            <a:off x="152400" y="152400"/>
            <a:ext cx="3276600" cy="714375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>
              <a:lnSpc>
                <a:spcPct val="80000"/>
              </a:lnSpc>
            </a:pPr>
            <a:r>
              <a:rPr lang="en-US" sz="4300" u="sng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Hoạt động 1:</a:t>
            </a:r>
          </a:p>
        </p:txBody>
      </p:sp>
      <p:sp>
        <p:nvSpPr>
          <p:cNvPr id="2" name="Rectangle 7"/>
          <p:cNvSpPr txBox="1">
            <a:spLocks noChangeArrowheads="1"/>
          </p:cNvSpPr>
          <p:nvPr/>
        </p:nvSpPr>
        <p:spPr>
          <a:xfrm>
            <a:off x="533400" y="838200"/>
            <a:ext cx="7620000" cy="714375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>
              <a:lnSpc>
                <a:spcPct val="80000"/>
              </a:lnSpc>
            </a:pPr>
            <a:r>
              <a:rPr lang="en-US" sz="3900">
                <a:latin typeface="Times New Roman" pitchFamily="18" charset="0"/>
                <a:cs typeface="Times New Roman" pitchFamily="18" charset="0"/>
              </a:rPr>
              <a:t>Đọc truyện và trả lời câu hỏi</a:t>
            </a:r>
          </a:p>
        </p:txBody>
      </p:sp>
      <p:pic>
        <p:nvPicPr>
          <p:cNvPr id="10246" name="Picture 6" descr="ScreenHunter_113+Oc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2438400"/>
            <a:ext cx="8534400" cy="421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7"/>
          <p:cNvSpPr txBox="1">
            <a:spLocks noChangeArrowheads="1"/>
          </p:cNvSpPr>
          <p:nvPr/>
        </p:nvSpPr>
        <p:spPr>
          <a:xfrm>
            <a:off x="762000" y="1600200"/>
            <a:ext cx="7620000" cy="714375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>
              <a:lnSpc>
                <a:spcPct val="80000"/>
              </a:lnSpc>
            </a:pPr>
            <a:r>
              <a:rPr lang="en-US" sz="390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Chuyện của bạn Đức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" grpId="0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 txBox="1">
            <a:spLocks noChangeArrowheads="1"/>
          </p:cNvSpPr>
          <p:nvPr/>
        </p:nvSpPr>
        <p:spPr>
          <a:xfrm>
            <a:off x="152400" y="1828800"/>
            <a:ext cx="7162800" cy="9906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>
              <a:lnSpc>
                <a:spcPct val="80000"/>
              </a:lnSpc>
            </a:pPr>
            <a:r>
              <a:rPr lang="en-US" sz="39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1.Đức </a:t>
            </a:r>
            <a:r>
              <a:rPr lang="en-US" sz="3900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39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900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gây</a:t>
            </a:r>
            <a:r>
              <a:rPr lang="en-US" sz="39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900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39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900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chuyện</a:t>
            </a:r>
            <a:r>
              <a:rPr lang="en-US" sz="39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900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39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2" name="Rectangle 7"/>
          <p:cNvSpPr txBox="1">
            <a:spLocks noChangeArrowheads="1"/>
          </p:cNvSpPr>
          <p:nvPr/>
        </p:nvSpPr>
        <p:spPr>
          <a:xfrm>
            <a:off x="0" y="3505200"/>
            <a:ext cx="8991600" cy="13716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>
              <a:lnSpc>
                <a:spcPct val="80000"/>
              </a:lnSpc>
            </a:pPr>
            <a:r>
              <a:rPr lang="en-US" sz="39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2.Sau </a:t>
            </a:r>
            <a:r>
              <a:rPr lang="en-US" sz="3900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39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900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gây</a:t>
            </a:r>
            <a:r>
              <a:rPr lang="en-US" sz="39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900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39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900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chuyện</a:t>
            </a:r>
            <a:r>
              <a:rPr lang="en-US" sz="39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900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Đức</a:t>
            </a:r>
            <a:r>
              <a:rPr lang="en-US" sz="39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900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cảm</a:t>
            </a:r>
            <a:r>
              <a:rPr lang="en-US" sz="39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900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thấy</a:t>
            </a:r>
            <a:r>
              <a:rPr lang="en-US" sz="39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900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39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900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39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3" name="Rectangle 7"/>
          <p:cNvSpPr txBox="1">
            <a:spLocks noChangeArrowheads="1"/>
          </p:cNvSpPr>
          <p:nvPr/>
        </p:nvSpPr>
        <p:spPr>
          <a:xfrm>
            <a:off x="0" y="5257800"/>
            <a:ext cx="9144000" cy="16002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>
              <a:lnSpc>
                <a:spcPct val="80000"/>
              </a:lnSpc>
            </a:pPr>
            <a:r>
              <a:rPr lang="en-US" sz="39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3.Theo </a:t>
            </a:r>
            <a:r>
              <a:rPr lang="en-US" sz="3900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9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900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Đức</a:t>
            </a:r>
            <a:r>
              <a:rPr lang="en-US" sz="39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900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nên</a:t>
            </a:r>
            <a:r>
              <a:rPr lang="en-US" sz="39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900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39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900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quyết</a:t>
            </a:r>
            <a:r>
              <a:rPr lang="en-US" sz="39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900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39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900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này</a:t>
            </a:r>
            <a:r>
              <a:rPr lang="en-US" sz="39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900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39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900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39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900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39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900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tốt</a:t>
            </a:r>
            <a:r>
              <a:rPr lang="en-US" sz="39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en-US" sz="3900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39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900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sao</a:t>
            </a:r>
            <a:r>
              <a:rPr lang="en-US" sz="39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5" name="Rectangle 7"/>
          <p:cNvSpPr txBox="1">
            <a:spLocks noChangeArrowheads="1"/>
          </p:cNvSpPr>
          <p:nvPr/>
        </p:nvSpPr>
        <p:spPr>
          <a:xfrm>
            <a:off x="2743200" y="152400"/>
            <a:ext cx="4267200" cy="714375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>
              <a:lnSpc>
                <a:spcPct val="80000"/>
              </a:lnSpc>
            </a:pPr>
            <a:r>
              <a:rPr lang="en-US" sz="3900" b="1">
                <a:solidFill>
                  <a:srgbClr val="00FF00"/>
                </a:solidFill>
                <a:latin typeface="Times New Roman" pitchFamily="18" charset="0"/>
                <a:cs typeface="Times New Roman" pitchFamily="18" charset="0"/>
              </a:rPr>
              <a:t>Thảo luận nhóm</a:t>
            </a:r>
          </a:p>
        </p:txBody>
      </p:sp>
      <p:sp>
        <p:nvSpPr>
          <p:cNvPr id="6" name="Rectangle 7"/>
          <p:cNvSpPr txBox="1">
            <a:spLocks noChangeArrowheads="1"/>
          </p:cNvSpPr>
          <p:nvPr/>
        </p:nvSpPr>
        <p:spPr>
          <a:xfrm>
            <a:off x="0" y="1066800"/>
            <a:ext cx="2590800" cy="714375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>
              <a:lnSpc>
                <a:spcPct val="80000"/>
              </a:lnSpc>
            </a:pPr>
            <a:r>
              <a:rPr lang="en-US" sz="3900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Nhóm</a:t>
            </a:r>
            <a:r>
              <a:rPr lang="en-US" sz="39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1+2</a:t>
            </a:r>
          </a:p>
        </p:txBody>
      </p:sp>
      <p:sp>
        <p:nvSpPr>
          <p:cNvPr id="7" name="Rectangle 7"/>
          <p:cNvSpPr txBox="1">
            <a:spLocks noChangeArrowheads="1"/>
          </p:cNvSpPr>
          <p:nvPr/>
        </p:nvSpPr>
        <p:spPr>
          <a:xfrm>
            <a:off x="0" y="2971800"/>
            <a:ext cx="2514600" cy="714375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>
              <a:lnSpc>
                <a:spcPct val="80000"/>
              </a:lnSpc>
            </a:pPr>
            <a:r>
              <a:rPr lang="en-US" sz="3900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Nhóm</a:t>
            </a:r>
            <a:r>
              <a:rPr lang="en-US" sz="39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3+4</a:t>
            </a:r>
          </a:p>
        </p:txBody>
      </p:sp>
      <p:sp>
        <p:nvSpPr>
          <p:cNvPr id="8" name="Rectangle 7"/>
          <p:cNvSpPr txBox="1">
            <a:spLocks noChangeArrowheads="1"/>
          </p:cNvSpPr>
          <p:nvPr/>
        </p:nvSpPr>
        <p:spPr>
          <a:xfrm>
            <a:off x="0" y="4800600"/>
            <a:ext cx="2590800" cy="714375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>
              <a:lnSpc>
                <a:spcPct val="80000"/>
              </a:lnSpc>
            </a:pPr>
            <a:r>
              <a:rPr lang="en-US" sz="3900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Nhóm</a:t>
            </a:r>
            <a:r>
              <a:rPr lang="en-US" sz="39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5 +6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0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" grpId="0"/>
      <p:bldP spid="3" grpId="0"/>
      <p:bldP spid="5" grpId="0"/>
      <p:bldP spid="6" grpId="0"/>
      <p:bldP spid="7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 txBox="1">
            <a:spLocks noChangeArrowheads="1"/>
          </p:cNvSpPr>
          <p:nvPr/>
        </p:nvSpPr>
        <p:spPr>
          <a:xfrm>
            <a:off x="1143000" y="1066800"/>
            <a:ext cx="2438400" cy="714375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>
              <a:lnSpc>
                <a:spcPct val="80000"/>
              </a:lnSpc>
            </a:pPr>
            <a:r>
              <a:rPr lang="en-US" sz="3900" b="1" u="sng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Ghi nhớ:</a:t>
            </a:r>
          </a:p>
        </p:txBody>
      </p:sp>
      <p:sp>
        <p:nvSpPr>
          <p:cNvPr id="2" name="Rectangle 7"/>
          <p:cNvSpPr txBox="1">
            <a:spLocks noChangeArrowheads="1"/>
          </p:cNvSpPr>
          <p:nvPr/>
        </p:nvSpPr>
        <p:spPr>
          <a:xfrm>
            <a:off x="838200" y="2743200"/>
            <a:ext cx="8001000" cy="16764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>
              <a:lnSpc>
                <a:spcPct val="80000"/>
              </a:lnSpc>
            </a:pPr>
            <a:r>
              <a:rPr lang="en-US" sz="390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Mỗi người cần phải suy nghĩ trước khi hành động và chịu trách nhiệm về việc làm của mình.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 txBox="1">
            <a:spLocks noChangeArrowheads="1"/>
          </p:cNvSpPr>
          <p:nvPr/>
        </p:nvSpPr>
        <p:spPr>
          <a:xfrm>
            <a:off x="0" y="152400"/>
            <a:ext cx="3276600" cy="714375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>
              <a:lnSpc>
                <a:spcPct val="80000"/>
              </a:lnSpc>
            </a:pPr>
            <a:r>
              <a:rPr lang="en-US" sz="3900" b="1" u="sng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3900" b="1" u="sng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900" b="1" u="sng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3900" b="1" u="sng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2:</a:t>
            </a:r>
          </a:p>
        </p:txBody>
      </p:sp>
      <p:sp>
        <p:nvSpPr>
          <p:cNvPr id="2" name="Rectangle 7"/>
          <p:cNvSpPr txBox="1">
            <a:spLocks noChangeArrowheads="1"/>
          </p:cNvSpPr>
          <p:nvPr/>
        </p:nvSpPr>
        <p:spPr>
          <a:xfrm>
            <a:off x="762000" y="838200"/>
            <a:ext cx="7620000" cy="714375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>
              <a:lnSpc>
                <a:spcPct val="80000"/>
              </a:lnSpc>
            </a:pPr>
            <a:r>
              <a:rPr lang="en-US" sz="3900" b="1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9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900" b="1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endParaRPr lang="en-US" sz="3900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7"/>
          <p:cNvSpPr txBox="1">
            <a:spLocks noChangeArrowheads="1"/>
          </p:cNvSpPr>
          <p:nvPr/>
        </p:nvSpPr>
        <p:spPr>
          <a:xfrm>
            <a:off x="1219200" y="2362200"/>
            <a:ext cx="7620000" cy="714375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>
              <a:lnSpc>
                <a:spcPct val="80000"/>
              </a:lnSpc>
            </a:pPr>
            <a:r>
              <a:rPr lang="en-US" sz="3900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Thảo</a:t>
            </a:r>
            <a:r>
              <a:rPr lang="en-US" sz="3900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900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luận</a:t>
            </a:r>
            <a:r>
              <a:rPr lang="en-US" sz="3900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900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nhóm</a:t>
            </a:r>
            <a:r>
              <a:rPr lang="en-US" sz="3900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3 </a:t>
            </a:r>
            <a:r>
              <a:rPr lang="en-US" sz="3900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phút</a:t>
            </a:r>
            <a:endParaRPr lang="en-US" sz="3900" dirty="0">
              <a:solidFill>
                <a:srgbClr val="FF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7"/>
          <p:cNvSpPr txBox="1">
            <a:spLocks noChangeArrowheads="1"/>
          </p:cNvSpPr>
          <p:nvPr/>
        </p:nvSpPr>
        <p:spPr>
          <a:xfrm>
            <a:off x="1143000" y="3581400"/>
            <a:ext cx="7620000" cy="714375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>
              <a:lnSpc>
                <a:spcPct val="80000"/>
              </a:lnSpc>
            </a:pPr>
            <a:r>
              <a:rPr lang="en-US" sz="3900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Đại</a:t>
            </a:r>
            <a:r>
              <a:rPr lang="en-US" sz="39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900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diện</a:t>
            </a:r>
            <a:r>
              <a:rPr lang="en-US" sz="39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900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nhóm</a:t>
            </a:r>
            <a:r>
              <a:rPr lang="en-US" sz="39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900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39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900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bày</a:t>
            </a:r>
            <a:endParaRPr lang="en-US" sz="3900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7"/>
          <p:cNvSpPr txBox="1">
            <a:spLocks noChangeArrowheads="1"/>
          </p:cNvSpPr>
          <p:nvPr/>
        </p:nvSpPr>
        <p:spPr>
          <a:xfrm>
            <a:off x="1143000" y="4724400"/>
            <a:ext cx="7620000" cy="714375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>
              <a:lnSpc>
                <a:spcPct val="80000"/>
              </a:lnSpc>
            </a:pPr>
            <a:r>
              <a:rPr lang="en-US" sz="3900" b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Kết luận</a:t>
            </a:r>
          </a:p>
        </p:txBody>
      </p:sp>
      <p:sp>
        <p:nvSpPr>
          <p:cNvPr id="7" name="Rectangle 7"/>
          <p:cNvSpPr txBox="1">
            <a:spLocks noChangeArrowheads="1"/>
          </p:cNvSpPr>
          <p:nvPr/>
        </p:nvSpPr>
        <p:spPr>
          <a:xfrm>
            <a:off x="0" y="1600200"/>
            <a:ext cx="1447800" cy="714375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>
              <a:lnSpc>
                <a:spcPct val="80000"/>
              </a:lnSpc>
            </a:pPr>
            <a:r>
              <a:rPr lang="en-US" sz="3900" b="1" u="sng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900" b="1" u="sng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1:</a:t>
            </a:r>
            <a:r>
              <a:rPr lang="en-US" sz="39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" grpId="0"/>
      <p:bldP spid="3" grpId="0"/>
      <p:bldP spid="5" grpId="0"/>
      <p:bldP spid="6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 txBox="1">
            <a:spLocks noChangeArrowheads="1"/>
          </p:cNvSpPr>
          <p:nvPr/>
        </p:nvSpPr>
        <p:spPr>
          <a:xfrm>
            <a:off x="0" y="304800"/>
            <a:ext cx="9144000" cy="56388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marL="342900" indent="-342900">
              <a:lnSpc>
                <a:spcPct val="80000"/>
              </a:lnSpc>
            </a:pPr>
            <a:r>
              <a:rPr lang="en-US" sz="3900" b="1">
                <a:latin typeface="Times New Roman" pitchFamily="18" charset="0"/>
                <a:cs typeface="Times New Roman" pitchFamily="18" charset="0"/>
              </a:rPr>
              <a:t>Những trường hợp là biểu hiện của người sống có trách nhiệm:</a:t>
            </a:r>
          </a:p>
          <a:p>
            <a:pPr marL="342900" indent="-342900">
              <a:lnSpc>
                <a:spcPct val="80000"/>
              </a:lnSpc>
              <a:buFontTx/>
              <a:buAutoNum type="alphaLcParenR"/>
            </a:pPr>
            <a:r>
              <a:rPr lang="en-US" sz="3900" b="1">
                <a:latin typeface="Times New Roman" pitchFamily="18" charset="0"/>
                <a:cs typeface="Times New Roman" pitchFamily="18" charset="0"/>
              </a:rPr>
              <a:t>Trước khi làm việc gì cũng suy nghĩ cẩn thận</a:t>
            </a:r>
          </a:p>
          <a:p>
            <a:pPr marL="342900" indent="-342900">
              <a:lnSpc>
                <a:spcPct val="80000"/>
              </a:lnSpc>
              <a:buFontTx/>
              <a:buAutoNum type="alphaLcParenR"/>
            </a:pPr>
            <a:r>
              <a:rPr lang="en-US" sz="3900" b="1">
                <a:latin typeface="Times New Roman" pitchFamily="18" charset="0"/>
                <a:cs typeface="Times New Roman" pitchFamily="18" charset="0"/>
              </a:rPr>
              <a:t>Đã nhận làm việc thì làm đến nơi đến chốn.</a:t>
            </a:r>
          </a:p>
          <a:p>
            <a:pPr marL="342900" indent="-342900">
              <a:lnSpc>
                <a:spcPct val="80000"/>
              </a:lnSpc>
            </a:pPr>
            <a:r>
              <a:rPr lang="en-US" sz="3900" b="1">
                <a:latin typeface="Times New Roman" pitchFamily="18" charset="0"/>
                <a:cs typeface="Times New Roman" pitchFamily="18" charset="0"/>
              </a:rPr>
              <a:t>d)Khi làm điều gì sai, sẵn sàng nhận lỗi và sửa lỗi.</a:t>
            </a:r>
          </a:p>
          <a:p>
            <a:pPr marL="342900" indent="-342900">
              <a:lnSpc>
                <a:spcPct val="80000"/>
              </a:lnSpc>
            </a:pPr>
            <a:r>
              <a:rPr lang="en-US" sz="3900" b="1">
                <a:latin typeface="Times New Roman" pitchFamily="18" charset="0"/>
                <a:cs typeface="Times New Roman" pitchFamily="18" charset="0"/>
              </a:rPr>
              <a:t>g)Không làm theo những việc xấu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 txBox="1">
            <a:spLocks noChangeArrowheads="1"/>
          </p:cNvSpPr>
          <p:nvPr/>
        </p:nvSpPr>
        <p:spPr>
          <a:xfrm>
            <a:off x="228600" y="152400"/>
            <a:ext cx="1752600" cy="714375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>
              <a:lnSpc>
                <a:spcPct val="80000"/>
              </a:lnSpc>
            </a:pPr>
            <a:r>
              <a:rPr lang="en-US" sz="3900" b="1" u="sng">
                <a:latin typeface="Times New Roman" pitchFamily="18" charset="0"/>
                <a:cs typeface="Times New Roman" pitchFamily="18" charset="0"/>
              </a:rPr>
              <a:t>Bài 2:</a:t>
            </a:r>
            <a:r>
              <a:rPr lang="en-US" sz="390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2" name="Rectangle 7"/>
          <p:cNvSpPr txBox="1">
            <a:spLocks noChangeArrowheads="1"/>
          </p:cNvSpPr>
          <p:nvPr/>
        </p:nvSpPr>
        <p:spPr>
          <a:xfrm>
            <a:off x="457200" y="762000"/>
            <a:ext cx="7620000" cy="714375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>
              <a:lnSpc>
                <a:spcPct val="80000"/>
              </a:lnSpc>
            </a:pPr>
            <a:r>
              <a:rPr lang="en-US" sz="39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Thảo</a:t>
            </a:r>
            <a:r>
              <a:rPr lang="en-US" sz="39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9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luận</a:t>
            </a:r>
            <a:r>
              <a:rPr lang="en-US" sz="39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9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nhóm</a:t>
            </a:r>
            <a:r>
              <a:rPr lang="en-US" sz="39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9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đôi</a:t>
            </a:r>
            <a:endParaRPr lang="en-US" sz="39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7"/>
          <p:cNvSpPr txBox="1">
            <a:spLocks noChangeArrowheads="1"/>
          </p:cNvSpPr>
          <p:nvPr/>
        </p:nvSpPr>
        <p:spPr>
          <a:xfrm>
            <a:off x="0" y="1447800"/>
            <a:ext cx="9144000" cy="990600"/>
          </a:xfrm>
          <a:prstGeom prst="rect">
            <a:avLst/>
          </a:prstGeom>
        </p:spPr>
        <p:txBody>
          <a:bodyPr anchor="ctr"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en-US" sz="39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en-US" sz="39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39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9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gây</a:t>
            </a:r>
            <a:r>
              <a:rPr lang="en-US" sz="39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9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39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9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lỗi</a:t>
            </a:r>
            <a:r>
              <a:rPr lang="en-US" sz="39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9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mình</a:t>
            </a:r>
            <a:r>
              <a:rPr lang="en-US" sz="39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9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39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9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mà</a:t>
            </a:r>
            <a:r>
              <a:rPr lang="en-US" sz="39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9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39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9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nhắc</a:t>
            </a:r>
            <a:r>
              <a:rPr lang="en-US" sz="39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9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nhở</a:t>
            </a:r>
            <a:r>
              <a:rPr lang="en-US" sz="39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9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9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9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sai</a:t>
            </a:r>
            <a:endParaRPr lang="en-US" sz="39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7"/>
          <p:cNvSpPr txBox="1">
            <a:spLocks noChangeArrowheads="1"/>
          </p:cNvSpPr>
          <p:nvPr/>
        </p:nvSpPr>
        <p:spPr>
          <a:xfrm>
            <a:off x="0" y="2514600"/>
            <a:ext cx="9144000" cy="990600"/>
          </a:xfrm>
          <a:prstGeom prst="rect">
            <a:avLst/>
          </a:prstGeom>
        </p:spPr>
        <p:txBody>
          <a:bodyPr anchor="ctr"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en-US" sz="39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en-US" sz="39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Mình</a:t>
            </a:r>
            <a:r>
              <a:rPr lang="en-US" sz="39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9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gây</a:t>
            </a:r>
            <a:r>
              <a:rPr lang="en-US" sz="39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9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39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9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lỗi</a:t>
            </a:r>
            <a:r>
              <a:rPr lang="en-US" sz="39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9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nhưng</a:t>
            </a:r>
            <a:r>
              <a:rPr lang="en-US" sz="39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9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39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9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ai</a:t>
            </a:r>
            <a:r>
              <a:rPr lang="en-US" sz="39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9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39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9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nên</a:t>
            </a:r>
            <a:r>
              <a:rPr lang="en-US" sz="39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9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39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9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39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9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chụi</a:t>
            </a:r>
            <a:r>
              <a:rPr lang="en-US" sz="39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9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trách</a:t>
            </a:r>
            <a:r>
              <a:rPr lang="en-US" sz="39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9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nhiệm</a:t>
            </a:r>
            <a:r>
              <a:rPr lang="en-US" sz="39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6" name="Rectangle 7"/>
          <p:cNvSpPr txBox="1">
            <a:spLocks noChangeArrowheads="1"/>
          </p:cNvSpPr>
          <p:nvPr/>
        </p:nvSpPr>
        <p:spPr>
          <a:xfrm>
            <a:off x="0" y="3581400"/>
            <a:ext cx="9144000" cy="914400"/>
          </a:xfrm>
          <a:prstGeom prst="rect">
            <a:avLst/>
          </a:prstGeom>
        </p:spPr>
        <p:txBody>
          <a:bodyPr anchor="ctr">
            <a:normAutofit fontScale="92500" lnSpcReduction="10000"/>
          </a:bodyPr>
          <a:lstStyle/>
          <a:p>
            <a:pPr>
              <a:lnSpc>
                <a:spcPct val="80000"/>
              </a:lnSpc>
            </a:pPr>
            <a:r>
              <a:rPr lang="en-US" sz="39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c) </a:t>
            </a:r>
            <a:r>
              <a:rPr lang="en-US" sz="39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Cả</a:t>
            </a:r>
            <a:r>
              <a:rPr lang="en-US" sz="39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9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nhóm</a:t>
            </a:r>
            <a:r>
              <a:rPr lang="en-US" sz="39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9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39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9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sai</a:t>
            </a:r>
            <a:r>
              <a:rPr lang="en-US" sz="39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9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nên</a:t>
            </a:r>
            <a:r>
              <a:rPr lang="en-US" sz="39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9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mình</a:t>
            </a:r>
            <a:r>
              <a:rPr lang="en-US" sz="39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9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39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9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39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9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chịu</a:t>
            </a:r>
            <a:r>
              <a:rPr lang="en-US" sz="39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9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trách</a:t>
            </a:r>
            <a:r>
              <a:rPr lang="en-US" sz="39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9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nhiệm</a:t>
            </a:r>
            <a:endParaRPr lang="en-US" sz="39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7"/>
          <p:cNvSpPr txBox="1">
            <a:spLocks noChangeArrowheads="1"/>
          </p:cNvSpPr>
          <p:nvPr/>
        </p:nvSpPr>
        <p:spPr>
          <a:xfrm>
            <a:off x="0" y="4572000"/>
            <a:ext cx="8991600" cy="1095375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>
              <a:lnSpc>
                <a:spcPct val="80000"/>
              </a:lnSpc>
            </a:pPr>
            <a:r>
              <a:rPr lang="en-US" sz="39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d) </a:t>
            </a:r>
            <a:r>
              <a:rPr lang="en-US" sz="39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Chuyện</a:t>
            </a:r>
            <a:r>
              <a:rPr lang="en-US" sz="39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9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39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hay </a:t>
            </a:r>
            <a:r>
              <a:rPr lang="en-US" sz="39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sảy</a:t>
            </a:r>
            <a:r>
              <a:rPr lang="en-US" sz="39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9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39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9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39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9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lâu</a:t>
            </a:r>
            <a:r>
              <a:rPr lang="en-US" sz="39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9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rồi</a:t>
            </a:r>
            <a:r>
              <a:rPr lang="en-US" sz="39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9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39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9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39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9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sz="39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9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39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9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xin</a:t>
            </a:r>
            <a:r>
              <a:rPr lang="en-US" sz="39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9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lỗi</a:t>
            </a:r>
            <a:endParaRPr lang="en-US" sz="39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 txBox="1">
            <a:spLocks noChangeArrowheads="1"/>
          </p:cNvSpPr>
          <p:nvPr/>
        </p:nvSpPr>
        <p:spPr>
          <a:xfrm>
            <a:off x="0" y="5715000"/>
            <a:ext cx="9144000" cy="942975"/>
          </a:xfrm>
          <a:prstGeom prst="rect">
            <a:avLst/>
          </a:prstGeom>
        </p:spPr>
        <p:txBody>
          <a:bodyPr anchor="ctr"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en-US" sz="39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đ) </a:t>
            </a:r>
            <a:r>
              <a:rPr lang="en-US" sz="39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39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9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giữ</a:t>
            </a:r>
            <a:r>
              <a:rPr lang="en-US" sz="39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9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lời</a:t>
            </a:r>
            <a:r>
              <a:rPr lang="en-US" sz="39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9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hứa</a:t>
            </a:r>
            <a:r>
              <a:rPr lang="en-US" sz="39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9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39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9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9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9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nhỏ</a:t>
            </a:r>
            <a:r>
              <a:rPr lang="en-US" sz="39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9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cũng</a:t>
            </a:r>
            <a:r>
              <a:rPr lang="en-US" sz="39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9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9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9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thiếu</a:t>
            </a:r>
            <a:r>
              <a:rPr lang="en-US" sz="39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9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trách</a:t>
            </a:r>
            <a:r>
              <a:rPr lang="en-US" sz="39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9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nhiệm</a:t>
            </a:r>
            <a:r>
              <a:rPr lang="en-US" sz="39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9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9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9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9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9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lỗi</a:t>
            </a:r>
            <a:endParaRPr lang="en-US" sz="39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" grpId="0"/>
      <p:bldP spid="3" grpId="0"/>
      <p:bldP spid="5" grpId="0"/>
      <p:bldP spid="6" grpId="0"/>
      <p:bldP spid="7" grpId="0"/>
      <p:bldP spid="8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IOLETID" val="11323238"/>
  <p:tag name="VIOLETTITLE" val="Dao duc 5- Bai 2- Co trach nhiem voi viec lam cua minh tiet 1"/>
  <p:tag name="VIOLETLESSON" val="2"/>
  <p:tag name="VIOLETCATID" val="8048934"/>
  <p:tag name="VIOLETSUBJECT" val="Đạo đức 5"/>
  <p:tag name="VIOLETSOURCE" val="Dong Nghiep"/>
  <p:tag name="VIOLETAUTHORID" val="3599053"/>
  <p:tag name="VIOLETAUTHORNAME" val="Nguyễn Thơ Văn"/>
  <p:tag name="VIOLETAUTHORAVATAR" val="3599053.jpg"/>
  <p:tag name="VIOLETAUTHORADDRESS" val="Trường Tiểu học Phú Thọ B - Đồng Tháp"/>
  <p:tag name="VIOLETAUTHORHOMEPAGE" val="http://nguyenthovanptb.violet.vn"/>
  <p:tag name="VIOLETDATE" val="2013-12-26 02:35:46"/>
  <p:tag name="VIOLETHIT" val="116"/>
  <p:tag name="VIOLETLIKE" val="0"/>
  <p:tag name="MMPROD_NEXTUNIQUEID" val="10011"/>
  <p:tag name="MMPROD_UIDATA" val="&lt;database version=&quot;7.0&quot;&gt;&lt;object type=&quot;1&quot; unique_id=&quot;10001&quot;&gt;&lt;object type=&quot;8&quot; unique_id=&quot;10197&quot;&gt;&lt;/object&gt;&lt;object type=&quot;2&quot; unique_id=&quot;10198&quot;&gt;&lt;object type=&quot;3&quot; unique_id=&quot;10199&quot;&gt;&lt;property id=&quot;20148&quot; value=&quot;5&quot;/&gt;&lt;property id=&quot;20300&quot; value=&quot;Slide 1&quot;/&gt;&lt;property id=&quot;20307&quot; value=&quot;267&quot;/&gt;&lt;/object&gt;&lt;object type=&quot;3&quot; unique_id=&quot;10200&quot;&gt;&lt;property id=&quot;20148&quot; value=&quot;5&quot;/&gt;&lt;property id=&quot;20300&quot; value=&quot;Slide 2&quot;/&gt;&lt;property id=&quot;20307&quot; value=&quot;258&quot;/&gt;&lt;/object&gt;&lt;object type=&quot;3&quot; unique_id=&quot;10201&quot;&gt;&lt;property id=&quot;20148&quot; value=&quot;5&quot;/&gt;&lt;property id=&quot;20300&quot; value=&quot;Slide 3&quot;/&gt;&lt;property id=&quot;20307&quot; value=&quot;259&quot;/&gt;&lt;/object&gt;&lt;object type=&quot;3&quot; unique_id=&quot;10202&quot;&gt;&lt;property id=&quot;20148&quot; value=&quot;5&quot;/&gt;&lt;property id=&quot;20300&quot; value=&quot;Slide 4&quot;/&gt;&lt;property id=&quot;20307&quot; value=&quot;260&quot;/&gt;&lt;/object&gt;&lt;object type=&quot;3&quot; unique_id=&quot;10203&quot;&gt;&lt;property id=&quot;20148&quot; value=&quot;5&quot;/&gt;&lt;property id=&quot;20300&quot; value=&quot;Slide 5&quot;/&gt;&lt;property id=&quot;20307&quot; value=&quot;262&quot;/&gt;&lt;/object&gt;&lt;object type=&quot;3&quot; unique_id=&quot;10204&quot;&gt;&lt;property id=&quot;20148&quot; value=&quot;5&quot;/&gt;&lt;property id=&quot;20300&quot; value=&quot;Slide 6&quot;/&gt;&lt;property id=&quot;20307&quot; value=&quot;261&quot;/&gt;&lt;/object&gt;&lt;object type=&quot;3&quot; unique_id=&quot;10205&quot;&gt;&lt;property id=&quot;20148&quot; value=&quot;5&quot;/&gt;&lt;property id=&quot;20300&quot; value=&quot;Slide 7&quot;/&gt;&lt;property id=&quot;20307&quot; value=&quot;263&quot;/&gt;&lt;/object&gt;&lt;object type=&quot;3&quot; unique_id=&quot;10206&quot;&gt;&lt;property id=&quot;20148&quot; value=&quot;5&quot;/&gt;&lt;property id=&quot;20300&quot; value=&quot;Slide 8&quot;/&gt;&lt;property id=&quot;20307&quot; value=&quot;264&quot;/&gt;&lt;/object&gt;&lt;object type=&quot;3&quot; unique_id=&quot;10207&quot;&gt;&lt;property id=&quot;20148&quot; value=&quot;5&quot;/&gt;&lt;property id=&quot;20300&quot; value=&quot;Slide 9&quot;/&gt;&lt;property id=&quot;20307&quot; value=&quot;265&quot;/&gt;&lt;/object&gt;&lt;object type=&quot;3&quot; unique_id=&quot;10208&quot;&gt;&lt;property id=&quot;20148&quot; value=&quot;5&quot;/&gt;&lt;property id=&quot;20300&quot; value=&quot;Slide 10&quot;/&gt;&lt;property id=&quot;20307&quot; value=&quot;266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Proposal">
  <a:themeElements>
    <a:clrScheme name="Proposal 8">
      <a:dk1>
        <a:srgbClr val="000000"/>
      </a:dk1>
      <a:lt1>
        <a:srgbClr val="FFFFFF"/>
      </a:lt1>
      <a:dk2>
        <a:srgbClr val="8C0039"/>
      </a:dk2>
      <a:lt2>
        <a:srgbClr val="660066"/>
      </a:lt2>
      <a:accent1>
        <a:srgbClr val="C58BF9"/>
      </a:accent1>
      <a:accent2>
        <a:srgbClr val="9966FF"/>
      </a:accent2>
      <a:accent3>
        <a:srgbClr val="FFFFFF"/>
      </a:accent3>
      <a:accent4>
        <a:srgbClr val="000000"/>
      </a:accent4>
      <a:accent5>
        <a:srgbClr val="DFC4FB"/>
      </a:accent5>
      <a:accent6>
        <a:srgbClr val="8A5CE7"/>
      </a:accent6>
      <a:hlink>
        <a:srgbClr val="E4005C"/>
      </a:hlink>
      <a:folHlink>
        <a:srgbClr val="C36C03"/>
      </a:folHlink>
    </a:clrScheme>
    <a:fontScheme name="Proposal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oposal 1">
        <a:dk1>
          <a:srgbClr val="777777"/>
        </a:dk1>
        <a:lt1>
          <a:srgbClr val="FFFFFF"/>
        </a:lt1>
        <a:dk2>
          <a:srgbClr val="333333"/>
        </a:dk2>
        <a:lt2>
          <a:srgbClr val="FFF4C3"/>
        </a:lt2>
        <a:accent1>
          <a:srgbClr val="C892FA"/>
        </a:accent1>
        <a:accent2>
          <a:srgbClr val="9966FF"/>
        </a:accent2>
        <a:accent3>
          <a:srgbClr val="ADADAD"/>
        </a:accent3>
        <a:accent4>
          <a:srgbClr val="DADADA"/>
        </a:accent4>
        <a:accent5>
          <a:srgbClr val="E0C7FC"/>
        </a:accent5>
        <a:accent6>
          <a:srgbClr val="8A5CE7"/>
        </a:accent6>
        <a:hlink>
          <a:srgbClr val="E4005C"/>
        </a:hlink>
        <a:folHlink>
          <a:srgbClr val="DC7A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posal 2">
        <a:dk1>
          <a:srgbClr val="1C1C1C"/>
        </a:dk1>
        <a:lt1>
          <a:srgbClr val="FFFFFF"/>
        </a:lt1>
        <a:dk2>
          <a:srgbClr val="5F5F5F"/>
        </a:dk2>
        <a:lt2>
          <a:srgbClr val="FFFFCC"/>
        </a:lt2>
        <a:accent1>
          <a:srgbClr val="4A5B64"/>
        </a:accent1>
        <a:accent2>
          <a:srgbClr val="AF9387"/>
        </a:accent2>
        <a:accent3>
          <a:srgbClr val="B6B6B6"/>
        </a:accent3>
        <a:accent4>
          <a:srgbClr val="DADADA"/>
        </a:accent4>
        <a:accent5>
          <a:srgbClr val="B1B5B8"/>
        </a:accent5>
        <a:accent6>
          <a:srgbClr val="9E857A"/>
        </a:accent6>
        <a:hlink>
          <a:srgbClr val="F3C43F"/>
        </a:hlink>
        <a:folHlink>
          <a:srgbClr val="66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posal 3">
        <a:dk1>
          <a:srgbClr val="4D4D4D"/>
        </a:dk1>
        <a:lt1>
          <a:srgbClr val="FFFFFF"/>
        </a:lt1>
        <a:dk2>
          <a:srgbClr val="666699"/>
        </a:dk2>
        <a:lt2>
          <a:srgbClr val="FFFFCC"/>
        </a:lt2>
        <a:accent1>
          <a:srgbClr val="8D8DB3"/>
        </a:accent1>
        <a:accent2>
          <a:srgbClr val="7A25D7"/>
        </a:accent2>
        <a:accent3>
          <a:srgbClr val="B8B8CA"/>
        </a:accent3>
        <a:accent4>
          <a:srgbClr val="DADADA"/>
        </a:accent4>
        <a:accent5>
          <a:srgbClr val="C5C5D6"/>
        </a:accent5>
        <a:accent6>
          <a:srgbClr val="6E20C3"/>
        </a:accent6>
        <a:hlink>
          <a:srgbClr val="66CCFF"/>
        </a:hlink>
        <a:folHlink>
          <a:srgbClr val="3333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posal 4">
        <a:dk1>
          <a:srgbClr val="10187C"/>
        </a:dk1>
        <a:lt1>
          <a:srgbClr val="F8F8F8"/>
        </a:lt1>
        <a:dk2>
          <a:srgbClr val="538DC7"/>
        </a:dk2>
        <a:lt2>
          <a:srgbClr val="CCECFF"/>
        </a:lt2>
        <a:accent1>
          <a:srgbClr val="879EC7"/>
        </a:accent1>
        <a:accent2>
          <a:srgbClr val="461B8B"/>
        </a:accent2>
        <a:accent3>
          <a:srgbClr val="B3C5E0"/>
        </a:accent3>
        <a:accent4>
          <a:srgbClr val="D4D4D4"/>
        </a:accent4>
        <a:accent5>
          <a:srgbClr val="C3CCE0"/>
        </a:accent5>
        <a:accent6>
          <a:srgbClr val="3F177D"/>
        </a:accent6>
        <a:hlink>
          <a:srgbClr val="0000FF"/>
        </a:hlink>
        <a:folHlink>
          <a:srgbClr val="0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posal 5">
        <a:dk1>
          <a:srgbClr val="002F2E"/>
        </a:dk1>
        <a:lt1>
          <a:srgbClr val="FFFFFF"/>
        </a:lt1>
        <a:dk2>
          <a:srgbClr val="008080"/>
        </a:dk2>
        <a:lt2>
          <a:srgbClr val="FFFFCC"/>
        </a:lt2>
        <a:accent1>
          <a:srgbClr val="0E6A52"/>
        </a:accent1>
        <a:accent2>
          <a:srgbClr val="3553A7"/>
        </a:accent2>
        <a:accent3>
          <a:srgbClr val="AAC0C0"/>
        </a:accent3>
        <a:accent4>
          <a:srgbClr val="DADADA"/>
        </a:accent4>
        <a:accent5>
          <a:srgbClr val="AAB9B3"/>
        </a:accent5>
        <a:accent6>
          <a:srgbClr val="2F4A97"/>
        </a:accent6>
        <a:hlink>
          <a:srgbClr val="1ACE9F"/>
        </a:hlink>
        <a:folHlink>
          <a:srgbClr val="B5B5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posal 6">
        <a:dk1>
          <a:srgbClr val="000000"/>
        </a:dk1>
        <a:lt1>
          <a:srgbClr val="E3FFFF"/>
        </a:lt1>
        <a:dk2>
          <a:srgbClr val="4400A8"/>
        </a:dk2>
        <a:lt2>
          <a:srgbClr val="005452"/>
        </a:lt2>
        <a:accent1>
          <a:srgbClr val="92CAC9"/>
        </a:accent1>
        <a:accent2>
          <a:srgbClr val="009999"/>
        </a:accent2>
        <a:accent3>
          <a:srgbClr val="EFFFFF"/>
        </a:accent3>
        <a:accent4>
          <a:srgbClr val="000000"/>
        </a:accent4>
        <a:accent5>
          <a:srgbClr val="C7E1E1"/>
        </a:accent5>
        <a:accent6>
          <a:srgbClr val="008A8A"/>
        </a:accent6>
        <a:hlink>
          <a:srgbClr val="187C16"/>
        </a:hlink>
        <a:folHlink>
          <a:srgbClr val="6600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posal 7">
        <a:dk1>
          <a:srgbClr val="000000"/>
        </a:dk1>
        <a:lt1>
          <a:srgbClr val="CCFF99"/>
        </a:lt1>
        <a:dk2>
          <a:srgbClr val="CC99FF"/>
        </a:dk2>
        <a:lt2>
          <a:srgbClr val="1B3600"/>
        </a:lt2>
        <a:accent1>
          <a:srgbClr val="009900"/>
        </a:accent1>
        <a:accent2>
          <a:srgbClr val="B7CA02"/>
        </a:accent2>
        <a:accent3>
          <a:srgbClr val="E2FFCA"/>
        </a:accent3>
        <a:accent4>
          <a:srgbClr val="000000"/>
        </a:accent4>
        <a:accent5>
          <a:srgbClr val="AACAAA"/>
        </a:accent5>
        <a:accent6>
          <a:srgbClr val="A6B702"/>
        </a:accent6>
        <a:hlink>
          <a:srgbClr val="FFCC0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posal 8">
        <a:dk1>
          <a:srgbClr val="000000"/>
        </a:dk1>
        <a:lt1>
          <a:srgbClr val="FFFFFF"/>
        </a:lt1>
        <a:dk2>
          <a:srgbClr val="8C0039"/>
        </a:dk2>
        <a:lt2>
          <a:srgbClr val="660066"/>
        </a:lt2>
        <a:accent1>
          <a:srgbClr val="C58BF9"/>
        </a:accent1>
        <a:accent2>
          <a:srgbClr val="9966FF"/>
        </a:accent2>
        <a:accent3>
          <a:srgbClr val="FFFFFF"/>
        </a:accent3>
        <a:accent4>
          <a:srgbClr val="000000"/>
        </a:accent4>
        <a:accent5>
          <a:srgbClr val="DFC4FB"/>
        </a:accent5>
        <a:accent6>
          <a:srgbClr val="8A5CE7"/>
        </a:accent6>
        <a:hlink>
          <a:srgbClr val="E4005C"/>
        </a:hlink>
        <a:folHlink>
          <a:srgbClr val="C36C0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aple">
  <a:themeElements>
    <a:clrScheme name="Maple 1">
      <a:dk1>
        <a:srgbClr val="BB5F03"/>
      </a:dk1>
      <a:lt1>
        <a:srgbClr val="FFFFFF"/>
      </a:lt1>
      <a:dk2>
        <a:srgbClr val="993300"/>
      </a:dk2>
      <a:lt2>
        <a:srgbClr val="FEEC94"/>
      </a:lt2>
      <a:accent1>
        <a:srgbClr val="FF9900"/>
      </a:accent1>
      <a:accent2>
        <a:srgbClr val="B76A03"/>
      </a:accent2>
      <a:accent3>
        <a:srgbClr val="CAADAA"/>
      </a:accent3>
      <a:accent4>
        <a:srgbClr val="DADADA"/>
      </a:accent4>
      <a:accent5>
        <a:srgbClr val="FFCAAA"/>
      </a:accent5>
      <a:accent6>
        <a:srgbClr val="A65F02"/>
      </a:accent6>
      <a:hlink>
        <a:srgbClr val="FFFFCC"/>
      </a:hlink>
      <a:folHlink>
        <a:srgbClr val="CCCC00"/>
      </a:folHlink>
    </a:clrScheme>
    <a:fontScheme name="Maple">
      <a:majorFont>
        <a:latin typeface="Times New Roman"/>
        <a:ea typeface=""/>
        <a:cs typeface="Arial"/>
      </a:majorFont>
      <a:minorFont>
        <a:latin typeface="Times New Roman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aple 1">
        <a:dk1>
          <a:srgbClr val="BB5F03"/>
        </a:dk1>
        <a:lt1>
          <a:srgbClr val="FFFFFF"/>
        </a:lt1>
        <a:dk2>
          <a:srgbClr val="993300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CAADAA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CC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2">
        <a:dk1>
          <a:srgbClr val="EA9306"/>
        </a:dk1>
        <a:lt1>
          <a:srgbClr val="FFFFFF"/>
        </a:lt1>
        <a:dk2>
          <a:srgbClr val="FAC120"/>
        </a:dk2>
        <a:lt2>
          <a:srgbClr val="FFFDD1"/>
        </a:lt2>
        <a:accent1>
          <a:srgbClr val="CC6600"/>
        </a:accent1>
        <a:accent2>
          <a:srgbClr val="FF9933"/>
        </a:accent2>
        <a:accent3>
          <a:srgbClr val="FCDDAB"/>
        </a:accent3>
        <a:accent4>
          <a:srgbClr val="DADADA"/>
        </a:accent4>
        <a:accent5>
          <a:srgbClr val="E2B8AA"/>
        </a:accent5>
        <a:accent6>
          <a:srgbClr val="E78A2D"/>
        </a:accent6>
        <a:hlink>
          <a:srgbClr val="A50021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3">
        <a:dk1>
          <a:srgbClr val="000000"/>
        </a:dk1>
        <a:lt1>
          <a:srgbClr val="FFFFCC"/>
        </a:lt1>
        <a:dk2>
          <a:srgbClr val="A26D18"/>
        </a:dk2>
        <a:lt2>
          <a:srgbClr val="F9D793"/>
        </a:lt2>
        <a:accent1>
          <a:srgbClr val="FFD05B"/>
        </a:accent1>
        <a:accent2>
          <a:srgbClr val="FEE1A8"/>
        </a:accent2>
        <a:accent3>
          <a:srgbClr val="FFFFE2"/>
        </a:accent3>
        <a:accent4>
          <a:srgbClr val="000000"/>
        </a:accent4>
        <a:accent5>
          <a:srgbClr val="FFE4B5"/>
        </a:accent5>
        <a:accent6>
          <a:srgbClr val="E6CC98"/>
        </a:accent6>
        <a:hlink>
          <a:srgbClr val="FF0000"/>
        </a:hlink>
        <a:folHlink>
          <a:srgbClr val="CC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ple 4">
        <a:dk1>
          <a:srgbClr val="008000"/>
        </a:dk1>
        <a:lt1>
          <a:srgbClr val="FFFFFF"/>
        </a:lt1>
        <a:dk2>
          <a:srgbClr val="005800"/>
        </a:dk2>
        <a:lt2>
          <a:srgbClr val="FFFFCC"/>
        </a:lt2>
        <a:accent1>
          <a:srgbClr val="00CC99"/>
        </a:accent1>
        <a:accent2>
          <a:srgbClr val="007825"/>
        </a:accent2>
        <a:accent3>
          <a:srgbClr val="AAB4AA"/>
        </a:accent3>
        <a:accent4>
          <a:srgbClr val="DADADA"/>
        </a:accent4>
        <a:accent5>
          <a:srgbClr val="AAE2CA"/>
        </a:accent5>
        <a:accent6>
          <a:srgbClr val="006C20"/>
        </a:accent6>
        <a:hlink>
          <a:srgbClr val="9966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5">
        <a:dk1>
          <a:srgbClr val="56925A"/>
        </a:dk1>
        <a:lt1>
          <a:srgbClr val="FFFFFF"/>
        </a:lt1>
        <a:dk2>
          <a:srgbClr val="6FB56D"/>
        </a:dk2>
        <a:lt2>
          <a:srgbClr val="FFFFCC"/>
        </a:lt2>
        <a:accent1>
          <a:srgbClr val="2B877C"/>
        </a:accent1>
        <a:accent2>
          <a:srgbClr val="5A9A5F"/>
        </a:accent2>
        <a:accent3>
          <a:srgbClr val="BBD7BA"/>
        </a:accent3>
        <a:accent4>
          <a:srgbClr val="DADADA"/>
        </a:accent4>
        <a:accent5>
          <a:srgbClr val="ACC3BF"/>
        </a:accent5>
        <a:accent6>
          <a:srgbClr val="518B55"/>
        </a:accent6>
        <a:hlink>
          <a:srgbClr val="99FF33"/>
        </a:hlink>
        <a:folHlink>
          <a:srgbClr val="CC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6">
        <a:dk1>
          <a:srgbClr val="006699"/>
        </a:dk1>
        <a:lt1>
          <a:srgbClr val="FFFFFF"/>
        </a:lt1>
        <a:dk2>
          <a:srgbClr val="006666"/>
        </a:dk2>
        <a:lt2>
          <a:srgbClr val="CCECFF"/>
        </a:lt2>
        <a:accent1>
          <a:srgbClr val="00CCFF"/>
        </a:accent1>
        <a:accent2>
          <a:srgbClr val="017A83"/>
        </a:accent2>
        <a:accent3>
          <a:srgbClr val="AAB8B8"/>
        </a:accent3>
        <a:accent4>
          <a:srgbClr val="DADADA"/>
        </a:accent4>
        <a:accent5>
          <a:srgbClr val="AAE2FF"/>
        </a:accent5>
        <a:accent6>
          <a:srgbClr val="016E76"/>
        </a:accent6>
        <a:hlink>
          <a:srgbClr val="FFFFCC"/>
        </a:hlink>
        <a:folHlink>
          <a:srgbClr val="99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7">
        <a:dk1>
          <a:srgbClr val="80ACC4"/>
        </a:dk1>
        <a:lt1>
          <a:srgbClr val="FFFFFF"/>
        </a:lt1>
        <a:dk2>
          <a:srgbClr val="B3D1DF"/>
        </a:dk2>
        <a:lt2>
          <a:srgbClr val="FFFFFF"/>
        </a:lt2>
        <a:accent1>
          <a:srgbClr val="5089A8"/>
        </a:accent1>
        <a:accent2>
          <a:srgbClr val="BBC6DB"/>
        </a:accent2>
        <a:accent3>
          <a:srgbClr val="D6E5EC"/>
        </a:accent3>
        <a:accent4>
          <a:srgbClr val="DADADA"/>
        </a:accent4>
        <a:accent5>
          <a:srgbClr val="B3C4D1"/>
        </a:accent5>
        <a:accent6>
          <a:srgbClr val="A9B3C6"/>
        </a:accent6>
        <a:hlink>
          <a:srgbClr val="0000FF"/>
        </a:hlink>
        <a:folHlink>
          <a:srgbClr val="00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8">
        <a:dk1>
          <a:srgbClr val="5700AE"/>
        </a:dk1>
        <a:lt1>
          <a:srgbClr val="FFFFFF"/>
        </a:lt1>
        <a:dk2>
          <a:srgbClr val="7301CB"/>
        </a:dk2>
        <a:lt2>
          <a:srgbClr val="C5C5FF"/>
        </a:lt2>
        <a:accent1>
          <a:srgbClr val="9999FF"/>
        </a:accent1>
        <a:accent2>
          <a:srgbClr val="7000E0"/>
        </a:accent2>
        <a:accent3>
          <a:srgbClr val="BCAAE2"/>
        </a:accent3>
        <a:accent4>
          <a:srgbClr val="DADADA"/>
        </a:accent4>
        <a:accent5>
          <a:srgbClr val="CACAFF"/>
        </a:accent5>
        <a:accent6>
          <a:srgbClr val="6500CB"/>
        </a:accent6>
        <a:hlink>
          <a:srgbClr val="99F3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9">
        <a:dk1>
          <a:srgbClr val="003366"/>
        </a:dk1>
        <a:lt1>
          <a:srgbClr val="FFFFFF"/>
        </a:lt1>
        <a:dk2>
          <a:srgbClr val="003366"/>
        </a:dk2>
        <a:lt2>
          <a:srgbClr val="CBD5DF"/>
        </a:lt2>
        <a:accent1>
          <a:srgbClr val="A9BEE9"/>
        </a:accent1>
        <a:accent2>
          <a:srgbClr val="D6E4F2"/>
        </a:accent2>
        <a:accent3>
          <a:srgbClr val="FFFFFF"/>
        </a:accent3>
        <a:accent4>
          <a:srgbClr val="002A56"/>
        </a:accent4>
        <a:accent5>
          <a:srgbClr val="D1DBF2"/>
        </a:accent5>
        <a:accent6>
          <a:srgbClr val="C2CFDB"/>
        </a:accent6>
        <a:hlink>
          <a:srgbClr val="0000CC"/>
        </a:hlink>
        <a:folHlink>
          <a:srgbClr val="8668E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Kimono">
  <a:themeElements>
    <a:clrScheme name="Kimono 1">
      <a:dk1>
        <a:srgbClr val="2F1311"/>
      </a:dk1>
      <a:lt1>
        <a:srgbClr val="C16059"/>
      </a:lt1>
      <a:dk2>
        <a:srgbClr val="F7D47D"/>
      </a:dk2>
      <a:lt2>
        <a:srgbClr val="000000"/>
      </a:lt2>
      <a:accent1>
        <a:srgbClr val="D5B781"/>
      </a:accent1>
      <a:accent2>
        <a:srgbClr val="79AF7D"/>
      </a:accent2>
      <a:accent3>
        <a:srgbClr val="DDB6B5"/>
      </a:accent3>
      <a:accent4>
        <a:srgbClr val="270E0D"/>
      </a:accent4>
      <a:accent5>
        <a:srgbClr val="E7D8C1"/>
      </a:accent5>
      <a:accent6>
        <a:srgbClr val="6D9E71"/>
      </a:accent6>
      <a:hlink>
        <a:srgbClr val="F0B854"/>
      </a:hlink>
      <a:folHlink>
        <a:srgbClr val="DC893E"/>
      </a:folHlink>
    </a:clrScheme>
    <a:fontScheme name="Kimon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Kimono 1">
        <a:dk1>
          <a:srgbClr val="2F1311"/>
        </a:dk1>
        <a:lt1>
          <a:srgbClr val="C16059"/>
        </a:lt1>
        <a:dk2>
          <a:srgbClr val="F7D47D"/>
        </a:dk2>
        <a:lt2>
          <a:srgbClr val="000000"/>
        </a:lt2>
        <a:accent1>
          <a:srgbClr val="D5B781"/>
        </a:accent1>
        <a:accent2>
          <a:srgbClr val="79AF7D"/>
        </a:accent2>
        <a:accent3>
          <a:srgbClr val="DDB6B5"/>
        </a:accent3>
        <a:accent4>
          <a:srgbClr val="270E0D"/>
        </a:accent4>
        <a:accent5>
          <a:srgbClr val="E7D8C1"/>
        </a:accent5>
        <a:accent6>
          <a:srgbClr val="6D9E71"/>
        </a:accent6>
        <a:hlink>
          <a:srgbClr val="F0B854"/>
        </a:hlink>
        <a:folHlink>
          <a:srgbClr val="DC893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imono 2">
        <a:dk1>
          <a:srgbClr val="000000"/>
        </a:dk1>
        <a:lt1>
          <a:srgbClr val="FFFFFF"/>
        </a:lt1>
        <a:dk2>
          <a:srgbClr val="000000"/>
        </a:dk2>
        <a:lt2>
          <a:srgbClr val="F7D47D"/>
        </a:lt2>
        <a:accent1>
          <a:srgbClr val="C19341"/>
        </a:accent1>
        <a:accent2>
          <a:srgbClr val="60A265"/>
        </a:accent2>
        <a:accent3>
          <a:srgbClr val="AAAAAA"/>
        </a:accent3>
        <a:accent4>
          <a:srgbClr val="DADADA"/>
        </a:accent4>
        <a:accent5>
          <a:srgbClr val="DDC8B0"/>
        </a:accent5>
        <a:accent6>
          <a:srgbClr val="56925B"/>
        </a:accent6>
        <a:hlink>
          <a:srgbClr val="EB9F17"/>
        </a:hlink>
        <a:folHlink>
          <a:srgbClr val="CF762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imono 3">
        <a:dk1>
          <a:srgbClr val="00002E"/>
        </a:dk1>
        <a:lt1>
          <a:srgbClr val="FFFFFF"/>
        </a:lt1>
        <a:dk2>
          <a:srgbClr val="003399"/>
        </a:dk2>
        <a:lt2>
          <a:srgbClr val="F4BC40"/>
        </a:lt2>
        <a:accent1>
          <a:srgbClr val="9280CC"/>
        </a:accent1>
        <a:accent2>
          <a:srgbClr val="BD51A1"/>
        </a:accent2>
        <a:accent3>
          <a:srgbClr val="AAADCA"/>
        </a:accent3>
        <a:accent4>
          <a:srgbClr val="DADADA"/>
        </a:accent4>
        <a:accent5>
          <a:srgbClr val="C7C0E2"/>
        </a:accent5>
        <a:accent6>
          <a:srgbClr val="AB4991"/>
        </a:accent6>
        <a:hlink>
          <a:srgbClr val="CC66FF"/>
        </a:hlink>
        <a:folHlink>
          <a:srgbClr val="824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imono 4">
        <a:dk1>
          <a:srgbClr val="2F1311"/>
        </a:dk1>
        <a:lt1>
          <a:srgbClr val="7A8E9C"/>
        </a:lt1>
        <a:dk2>
          <a:srgbClr val="FDF4DF"/>
        </a:dk2>
        <a:lt2>
          <a:srgbClr val="3E4A52"/>
        </a:lt2>
        <a:accent1>
          <a:srgbClr val="81ABA0"/>
        </a:accent1>
        <a:accent2>
          <a:srgbClr val="CD817B"/>
        </a:accent2>
        <a:accent3>
          <a:srgbClr val="BEC6CB"/>
        </a:accent3>
        <a:accent4>
          <a:srgbClr val="270E0D"/>
        </a:accent4>
        <a:accent5>
          <a:srgbClr val="C1D2CD"/>
        </a:accent5>
        <a:accent6>
          <a:srgbClr val="BA746F"/>
        </a:accent6>
        <a:hlink>
          <a:srgbClr val="BEBC76"/>
        </a:hlink>
        <a:folHlink>
          <a:srgbClr val="668E6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imono 5">
        <a:dk1>
          <a:srgbClr val="2F1311"/>
        </a:dk1>
        <a:lt1>
          <a:srgbClr val="7A9C7C"/>
        </a:lt1>
        <a:dk2>
          <a:srgbClr val="FBEBC3"/>
        </a:dk2>
        <a:lt2>
          <a:srgbClr val="3C503D"/>
        </a:lt2>
        <a:accent1>
          <a:srgbClr val="D5B781"/>
        </a:accent1>
        <a:accent2>
          <a:srgbClr val="C16059"/>
        </a:accent2>
        <a:accent3>
          <a:srgbClr val="BECBBF"/>
        </a:accent3>
        <a:accent4>
          <a:srgbClr val="270E0D"/>
        </a:accent4>
        <a:accent5>
          <a:srgbClr val="E7D8C1"/>
        </a:accent5>
        <a:accent6>
          <a:srgbClr val="AF5650"/>
        </a:accent6>
        <a:hlink>
          <a:srgbClr val="F0B854"/>
        </a:hlink>
        <a:folHlink>
          <a:srgbClr val="DC893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imono 6">
        <a:dk1>
          <a:srgbClr val="000000"/>
        </a:dk1>
        <a:lt1>
          <a:srgbClr val="D9EFE0"/>
        </a:lt1>
        <a:dk2>
          <a:srgbClr val="30605A"/>
        </a:dk2>
        <a:lt2>
          <a:srgbClr val="15331E"/>
        </a:lt2>
        <a:accent1>
          <a:srgbClr val="A4C6BA"/>
        </a:accent1>
        <a:accent2>
          <a:srgbClr val="558F7D"/>
        </a:accent2>
        <a:accent3>
          <a:srgbClr val="E9F6ED"/>
        </a:accent3>
        <a:accent4>
          <a:srgbClr val="000000"/>
        </a:accent4>
        <a:accent5>
          <a:srgbClr val="CFDFD9"/>
        </a:accent5>
        <a:accent6>
          <a:srgbClr val="4C8171"/>
        </a:accent6>
        <a:hlink>
          <a:srgbClr val="C1C177"/>
        </a:hlink>
        <a:folHlink>
          <a:srgbClr val="A08F5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imono 7">
        <a:dk1>
          <a:srgbClr val="2F1311"/>
        </a:dk1>
        <a:lt1>
          <a:srgbClr val="CFC7B5"/>
        </a:lt1>
        <a:dk2>
          <a:srgbClr val="853F35"/>
        </a:dk2>
        <a:lt2>
          <a:srgbClr val="8E7F5E"/>
        </a:lt2>
        <a:accent1>
          <a:srgbClr val="EBD2A5"/>
        </a:accent1>
        <a:accent2>
          <a:srgbClr val="A5C9A8"/>
        </a:accent2>
        <a:accent3>
          <a:srgbClr val="E4E0D7"/>
        </a:accent3>
        <a:accent4>
          <a:srgbClr val="270E0D"/>
        </a:accent4>
        <a:accent5>
          <a:srgbClr val="F3E5CF"/>
        </a:accent5>
        <a:accent6>
          <a:srgbClr val="95B698"/>
        </a:accent6>
        <a:hlink>
          <a:srgbClr val="C68510"/>
        </a:hlink>
        <a:folHlink>
          <a:srgbClr val="E5A87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imono 8">
        <a:dk1>
          <a:srgbClr val="000000"/>
        </a:dk1>
        <a:lt1>
          <a:srgbClr val="F0EED8"/>
        </a:lt1>
        <a:dk2>
          <a:srgbClr val="666729"/>
        </a:dk2>
        <a:lt2>
          <a:srgbClr val="3F3B19"/>
        </a:lt2>
        <a:accent1>
          <a:srgbClr val="E9D47D"/>
        </a:accent1>
        <a:accent2>
          <a:srgbClr val="D4DD91"/>
        </a:accent2>
        <a:accent3>
          <a:srgbClr val="F6F5E9"/>
        </a:accent3>
        <a:accent4>
          <a:srgbClr val="000000"/>
        </a:accent4>
        <a:accent5>
          <a:srgbClr val="F2E6BF"/>
        </a:accent5>
        <a:accent6>
          <a:srgbClr val="C0C883"/>
        </a:accent6>
        <a:hlink>
          <a:srgbClr val="9D943F"/>
        </a:hlink>
        <a:folHlink>
          <a:srgbClr val="C9C17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190</TotalTime>
  <Words>333</Words>
  <Application>Microsoft Office PowerPoint</Application>
  <PresentationFormat>On-screen Show (4:3)</PresentationFormat>
  <Paragraphs>48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10</vt:i4>
      </vt:variant>
    </vt:vector>
  </HeadingPairs>
  <TitlesOfParts>
    <vt:vector size="20" baseType="lpstr">
      <vt:lpstr>Arial</vt:lpstr>
      <vt:lpstr>Wingdings</vt:lpstr>
      <vt:lpstr>Tahoma</vt:lpstr>
      <vt:lpstr>Times New Roman</vt:lpstr>
      <vt:lpstr>Arial Black</vt:lpstr>
      <vt:lpstr>Proposal</vt:lpstr>
      <vt:lpstr>Maple</vt:lpstr>
      <vt:lpstr>Kimono</vt:lpstr>
      <vt:lpstr>Office Theme</vt:lpstr>
      <vt:lpstr>1_Office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AutoBVT</cp:lastModifiedBy>
  <cp:revision>20</cp:revision>
  <dcterms:created xsi:type="dcterms:W3CDTF">2013-09-08T13:20:26Z</dcterms:created>
  <dcterms:modified xsi:type="dcterms:W3CDTF">2016-01-21T02:58:11Z</dcterms:modified>
</cp:coreProperties>
</file>