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84" r:id="rId3"/>
    <p:sldId id="273" r:id="rId4"/>
    <p:sldId id="281" r:id="rId5"/>
    <p:sldId id="276" r:id="rId6"/>
    <p:sldId id="277" r:id="rId7"/>
    <p:sldId id="278" r:id="rId8"/>
    <p:sldId id="279" r:id="rId9"/>
    <p:sldId id="280" r:id="rId10"/>
    <p:sldId id="282" r:id="rId11"/>
    <p:sldId id="270" r:id="rId12"/>
    <p:sldId id="261" r:id="rId13"/>
    <p:sldId id="289" r:id="rId14"/>
    <p:sldId id="290" r:id="rId15"/>
    <p:sldId id="287" r:id="rId16"/>
    <p:sldId id="285" r:id="rId17"/>
    <p:sldId id="288" r:id="rId18"/>
    <p:sldId id="286" r:id="rId19"/>
    <p:sldId id="283" r:id="rId20"/>
    <p:sldId id="292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CC3300"/>
    <a:srgbClr val="3333FF"/>
    <a:srgbClr val="CC0000"/>
    <a:srgbClr val="33CCFF"/>
    <a:srgbClr val="FDFDA1"/>
    <a:srgbClr val="A8F6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53" autoAdjust="0"/>
    <p:restoredTop sz="94660"/>
  </p:normalViewPr>
  <p:slideViewPr>
    <p:cSldViewPr>
      <p:cViewPr>
        <p:scale>
          <a:sx n="75" d="100"/>
          <a:sy n="75" d="100"/>
        </p:scale>
        <p:origin x="-2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4BDD5-545E-4AE8-B833-DE15EB163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2DC38-45E2-4324-B1A4-E51831A7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13FE9-8AFC-4452-8F1C-09B301D9A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E93D6E-360D-4A8E-A10C-1648B2326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BD9DC-DD28-41BB-B6A4-329206725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5D9-5315-45C7-A45E-48786FA24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E7D5D-1A87-421E-8083-FD30CA709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DA1CE-5A6E-4047-B236-7F00A494B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34202-C5CC-4311-B30D-64F5A762D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2FAD-B60D-4B82-927B-384A93DEF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73482-CEE8-49D8-8690-F2F8EE20B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3CAF0-F1A0-4169-85E4-953F77279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CC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0689D6AF-0844-482E-BE85-6F23EAF63B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BẢNG NHÂN 8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67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372600" cy="7029450"/>
          </a:xfrm>
          <a:prstGeom prst="rect">
            <a:avLst/>
          </a:prstGeom>
          <a:noFill/>
        </p:spPr>
      </p:pic>
      <p:sp>
        <p:nvSpPr>
          <p:cNvPr id="64568" name="Text Box 56"/>
          <p:cNvSpPr txBox="1">
            <a:spLocks noChangeArrowheads="1"/>
          </p:cNvSpPr>
          <p:nvPr/>
        </p:nvSpPr>
        <p:spPr bwMode="auto">
          <a:xfrm>
            <a:off x="1371600" y="16764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effectLst/>
                <a:latin typeface=".VnTime" pitchFamily="34" charset="0"/>
              </a:rPr>
              <a:t>Bµi 1</a:t>
            </a:r>
            <a:r>
              <a:rPr lang="en-US" sz="2800" b="1" i="1">
                <a:solidFill>
                  <a:srgbClr val="0000FF"/>
                </a:solidFill>
                <a:effectLst/>
                <a:latin typeface=".VnTime" pitchFamily="34" charset="0"/>
              </a:rPr>
              <a:t>:</a:t>
            </a:r>
            <a:r>
              <a:rPr lang="en-US" sz="2800" b="1" i="1">
                <a:solidFill>
                  <a:srgbClr val="FF33CC"/>
                </a:solidFill>
                <a:effectLst/>
                <a:latin typeface=".VnTime" pitchFamily="34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effectLst/>
                <a:latin typeface=".VnTime" pitchFamily="34" charset="0"/>
              </a:rPr>
              <a:t>TÝnh nhÈm</a:t>
            </a:r>
          </a:p>
        </p:txBody>
      </p:sp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16764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22098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2" name="Text Box 60"/>
          <p:cNvSpPr txBox="1">
            <a:spLocks noChangeArrowheads="1"/>
          </p:cNvSpPr>
          <p:nvPr/>
        </p:nvSpPr>
        <p:spPr bwMode="auto">
          <a:xfrm>
            <a:off x="26670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3" name="Text Box 61"/>
          <p:cNvSpPr txBox="1">
            <a:spLocks noChangeArrowheads="1"/>
          </p:cNvSpPr>
          <p:nvPr/>
        </p:nvSpPr>
        <p:spPr bwMode="auto">
          <a:xfrm>
            <a:off x="12192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1676400" y="2681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22098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26670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12192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676400" y="3062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22098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26670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1" name="Text Box 69"/>
          <p:cNvSpPr txBox="1">
            <a:spLocks noChangeArrowheads="1"/>
          </p:cNvSpPr>
          <p:nvPr/>
        </p:nvSpPr>
        <p:spPr bwMode="auto">
          <a:xfrm>
            <a:off x="42672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2" name="Text Box 70"/>
          <p:cNvSpPr txBox="1">
            <a:spLocks noChangeArrowheads="1"/>
          </p:cNvSpPr>
          <p:nvPr/>
        </p:nvSpPr>
        <p:spPr bwMode="auto">
          <a:xfrm>
            <a:off x="4724400" y="3062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3" name="Text Box 71"/>
          <p:cNvSpPr txBox="1">
            <a:spLocks noChangeArrowheads="1"/>
          </p:cNvSpPr>
          <p:nvPr/>
        </p:nvSpPr>
        <p:spPr bwMode="auto">
          <a:xfrm>
            <a:off x="5257800" y="3048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5715000" y="3048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42672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4724400" y="2681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7" name="Text Box 75"/>
          <p:cNvSpPr txBox="1">
            <a:spLocks noChangeArrowheads="1"/>
          </p:cNvSpPr>
          <p:nvPr/>
        </p:nvSpPr>
        <p:spPr bwMode="auto">
          <a:xfrm>
            <a:off x="52578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8" name="Text Box 76"/>
          <p:cNvSpPr txBox="1">
            <a:spLocks noChangeArrowheads="1"/>
          </p:cNvSpPr>
          <p:nvPr/>
        </p:nvSpPr>
        <p:spPr bwMode="auto">
          <a:xfrm>
            <a:off x="57150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89" name="Text Box 77"/>
          <p:cNvSpPr txBox="1">
            <a:spLocks noChangeArrowheads="1"/>
          </p:cNvSpPr>
          <p:nvPr/>
        </p:nvSpPr>
        <p:spPr bwMode="auto">
          <a:xfrm>
            <a:off x="42672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0" name="Text Box 78"/>
          <p:cNvSpPr txBox="1">
            <a:spLocks noChangeArrowheads="1"/>
          </p:cNvSpPr>
          <p:nvPr/>
        </p:nvSpPr>
        <p:spPr bwMode="auto">
          <a:xfrm>
            <a:off x="47244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1" name="Text Box 79"/>
          <p:cNvSpPr txBox="1">
            <a:spLocks noChangeArrowheads="1"/>
          </p:cNvSpPr>
          <p:nvPr/>
        </p:nvSpPr>
        <p:spPr bwMode="auto">
          <a:xfrm>
            <a:off x="52578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2" name="Text Box 80"/>
          <p:cNvSpPr txBox="1">
            <a:spLocks noChangeArrowheads="1"/>
          </p:cNvSpPr>
          <p:nvPr/>
        </p:nvSpPr>
        <p:spPr bwMode="auto">
          <a:xfrm>
            <a:off x="57150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3" name="Text Box 81"/>
          <p:cNvSpPr txBox="1">
            <a:spLocks noChangeArrowheads="1"/>
          </p:cNvSpPr>
          <p:nvPr/>
        </p:nvSpPr>
        <p:spPr bwMode="auto">
          <a:xfrm>
            <a:off x="1295400" y="4495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4" name="Text Box 82"/>
          <p:cNvSpPr txBox="1">
            <a:spLocks noChangeArrowheads="1"/>
          </p:cNvSpPr>
          <p:nvPr/>
        </p:nvSpPr>
        <p:spPr bwMode="auto">
          <a:xfrm>
            <a:off x="1752600" y="4510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5" name="Text Box 83"/>
          <p:cNvSpPr txBox="1">
            <a:spLocks noChangeArrowheads="1"/>
          </p:cNvSpPr>
          <p:nvPr/>
        </p:nvSpPr>
        <p:spPr bwMode="auto">
          <a:xfrm>
            <a:off x="2286000" y="4495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7" name="Text Box 85"/>
          <p:cNvSpPr txBox="1">
            <a:spLocks noChangeArrowheads="1"/>
          </p:cNvSpPr>
          <p:nvPr/>
        </p:nvSpPr>
        <p:spPr bwMode="auto">
          <a:xfrm>
            <a:off x="12954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8" name="Text Box 86"/>
          <p:cNvSpPr txBox="1">
            <a:spLocks noChangeArrowheads="1"/>
          </p:cNvSpPr>
          <p:nvPr/>
        </p:nvSpPr>
        <p:spPr bwMode="auto">
          <a:xfrm>
            <a:off x="1752600" y="4891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599" name="Text Box 87"/>
          <p:cNvSpPr txBox="1">
            <a:spLocks noChangeArrowheads="1"/>
          </p:cNvSpPr>
          <p:nvPr/>
        </p:nvSpPr>
        <p:spPr bwMode="auto">
          <a:xfrm>
            <a:off x="2286000" y="4876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0" name="Text Box 88"/>
          <p:cNvSpPr txBox="1">
            <a:spLocks noChangeArrowheads="1"/>
          </p:cNvSpPr>
          <p:nvPr/>
        </p:nvSpPr>
        <p:spPr bwMode="auto">
          <a:xfrm>
            <a:off x="27432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1" name="Text Box 89"/>
          <p:cNvSpPr txBox="1">
            <a:spLocks noChangeArrowheads="1"/>
          </p:cNvSpPr>
          <p:nvPr/>
        </p:nvSpPr>
        <p:spPr bwMode="auto">
          <a:xfrm>
            <a:off x="12954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2" name="Text Box 90"/>
          <p:cNvSpPr txBox="1">
            <a:spLocks noChangeArrowheads="1"/>
          </p:cNvSpPr>
          <p:nvPr/>
        </p:nvSpPr>
        <p:spPr bwMode="auto">
          <a:xfrm>
            <a:off x="1752600" y="4129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3" name="Text Box 91"/>
          <p:cNvSpPr txBox="1">
            <a:spLocks noChangeArrowheads="1"/>
          </p:cNvSpPr>
          <p:nvPr/>
        </p:nvSpPr>
        <p:spPr bwMode="auto">
          <a:xfrm>
            <a:off x="22860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4" name="Text Box 92"/>
          <p:cNvSpPr txBox="1">
            <a:spLocks noChangeArrowheads="1"/>
          </p:cNvSpPr>
          <p:nvPr/>
        </p:nvSpPr>
        <p:spPr bwMode="auto">
          <a:xfrm>
            <a:off x="27432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5" name="Text Box 93"/>
          <p:cNvSpPr txBox="1">
            <a:spLocks noChangeArrowheads="1"/>
          </p:cNvSpPr>
          <p:nvPr/>
        </p:nvSpPr>
        <p:spPr bwMode="auto">
          <a:xfrm>
            <a:off x="42672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6" name="Text Box 94"/>
          <p:cNvSpPr txBox="1">
            <a:spLocks noChangeArrowheads="1"/>
          </p:cNvSpPr>
          <p:nvPr/>
        </p:nvSpPr>
        <p:spPr bwMode="auto">
          <a:xfrm>
            <a:off x="4724400" y="4129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7" name="Text Box 95"/>
          <p:cNvSpPr txBox="1">
            <a:spLocks noChangeArrowheads="1"/>
          </p:cNvSpPr>
          <p:nvPr/>
        </p:nvSpPr>
        <p:spPr bwMode="auto">
          <a:xfrm>
            <a:off x="52578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8" name="Text Box 96"/>
          <p:cNvSpPr txBox="1">
            <a:spLocks noChangeArrowheads="1"/>
          </p:cNvSpPr>
          <p:nvPr/>
        </p:nvSpPr>
        <p:spPr bwMode="auto">
          <a:xfrm>
            <a:off x="57150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09" name="Text Box 97"/>
          <p:cNvSpPr txBox="1">
            <a:spLocks noChangeArrowheads="1"/>
          </p:cNvSpPr>
          <p:nvPr/>
        </p:nvSpPr>
        <p:spPr bwMode="auto">
          <a:xfrm>
            <a:off x="4267200" y="4572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0" name="Text Box 98"/>
          <p:cNvSpPr txBox="1">
            <a:spLocks noChangeArrowheads="1"/>
          </p:cNvSpPr>
          <p:nvPr/>
        </p:nvSpPr>
        <p:spPr bwMode="auto">
          <a:xfrm>
            <a:off x="4724400" y="4586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1" name="Text Box 99"/>
          <p:cNvSpPr txBox="1">
            <a:spLocks noChangeArrowheads="1"/>
          </p:cNvSpPr>
          <p:nvPr/>
        </p:nvSpPr>
        <p:spPr bwMode="auto">
          <a:xfrm>
            <a:off x="5257800" y="4572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2" name="Text Box 100"/>
          <p:cNvSpPr txBox="1">
            <a:spLocks noChangeArrowheads="1"/>
          </p:cNvSpPr>
          <p:nvPr/>
        </p:nvSpPr>
        <p:spPr bwMode="auto">
          <a:xfrm>
            <a:off x="5715000" y="4572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3" name="Text Box 101"/>
          <p:cNvSpPr txBox="1">
            <a:spLocks noChangeArrowheads="1"/>
          </p:cNvSpPr>
          <p:nvPr/>
        </p:nvSpPr>
        <p:spPr bwMode="auto">
          <a:xfrm>
            <a:off x="4267200" y="495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4724400" y="4891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5" name="Text Box 103"/>
          <p:cNvSpPr txBox="1">
            <a:spLocks noChangeArrowheads="1"/>
          </p:cNvSpPr>
          <p:nvPr/>
        </p:nvSpPr>
        <p:spPr bwMode="auto">
          <a:xfrm>
            <a:off x="5257800" y="495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6" name="Text Box 104"/>
          <p:cNvSpPr txBox="1">
            <a:spLocks noChangeArrowheads="1"/>
          </p:cNvSpPr>
          <p:nvPr/>
        </p:nvSpPr>
        <p:spPr bwMode="auto">
          <a:xfrm>
            <a:off x="5715000" y="495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17" name="Text Box 105"/>
          <p:cNvSpPr txBox="1">
            <a:spLocks noChangeArrowheads="1"/>
          </p:cNvSpPr>
          <p:nvPr/>
        </p:nvSpPr>
        <p:spPr bwMode="auto">
          <a:xfrm>
            <a:off x="3048000" y="2300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4618" name="Text Box 106"/>
          <p:cNvSpPr txBox="1">
            <a:spLocks noChangeArrowheads="1"/>
          </p:cNvSpPr>
          <p:nvPr/>
        </p:nvSpPr>
        <p:spPr bwMode="auto">
          <a:xfrm>
            <a:off x="3048000" y="2681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4619" name="Text Box 107"/>
          <p:cNvSpPr txBox="1">
            <a:spLocks noChangeArrowheads="1"/>
          </p:cNvSpPr>
          <p:nvPr/>
        </p:nvSpPr>
        <p:spPr bwMode="auto">
          <a:xfrm>
            <a:off x="3048000" y="30622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4620" name="Text Box 108"/>
          <p:cNvSpPr txBox="1">
            <a:spLocks noChangeArrowheads="1"/>
          </p:cNvSpPr>
          <p:nvPr/>
        </p:nvSpPr>
        <p:spPr bwMode="auto">
          <a:xfrm>
            <a:off x="6096000" y="30622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4621" name="Text Box 109"/>
          <p:cNvSpPr txBox="1">
            <a:spLocks noChangeArrowheads="1"/>
          </p:cNvSpPr>
          <p:nvPr/>
        </p:nvSpPr>
        <p:spPr bwMode="auto">
          <a:xfrm>
            <a:off x="6096000" y="2681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4622" name="Text Box 110"/>
          <p:cNvSpPr txBox="1">
            <a:spLocks noChangeArrowheads="1"/>
          </p:cNvSpPr>
          <p:nvPr/>
        </p:nvSpPr>
        <p:spPr bwMode="auto">
          <a:xfrm>
            <a:off x="6096000" y="2300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4623" name="Text Box 111"/>
          <p:cNvSpPr txBox="1">
            <a:spLocks noChangeArrowheads="1"/>
          </p:cNvSpPr>
          <p:nvPr/>
        </p:nvSpPr>
        <p:spPr bwMode="auto">
          <a:xfrm>
            <a:off x="2743200" y="4510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4624" name="Text Box 112"/>
          <p:cNvSpPr txBox="1">
            <a:spLocks noChangeArrowheads="1"/>
          </p:cNvSpPr>
          <p:nvPr/>
        </p:nvSpPr>
        <p:spPr bwMode="auto">
          <a:xfrm>
            <a:off x="3048000" y="45100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4625" name="Text Box 113"/>
          <p:cNvSpPr txBox="1">
            <a:spLocks noChangeArrowheads="1"/>
          </p:cNvSpPr>
          <p:nvPr/>
        </p:nvSpPr>
        <p:spPr bwMode="auto">
          <a:xfrm>
            <a:off x="3048000" y="4129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4626" name="Text Box 114"/>
          <p:cNvSpPr txBox="1">
            <a:spLocks noChangeArrowheads="1"/>
          </p:cNvSpPr>
          <p:nvPr/>
        </p:nvSpPr>
        <p:spPr bwMode="auto">
          <a:xfrm>
            <a:off x="3048000" y="48910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4627" name="Text Box 115"/>
          <p:cNvSpPr txBox="1">
            <a:spLocks noChangeArrowheads="1"/>
          </p:cNvSpPr>
          <p:nvPr/>
        </p:nvSpPr>
        <p:spPr bwMode="auto">
          <a:xfrm>
            <a:off x="61722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4628" name="Text Box 116"/>
          <p:cNvSpPr txBox="1">
            <a:spLocks noChangeArrowheads="1"/>
          </p:cNvSpPr>
          <p:nvPr/>
        </p:nvSpPr>
        <p:spPr bwMode="auto">
          <a:xfrm>
            <a:off x="6172200" y="49672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</a:p>
        </p:txBody>
      </p:sp>
      <p:sp>
        <p:nvSpPr>
          <p:cNvPr id="64629" name="Text Box 117"/>
          <p:cNvSpPr txBox="1">
            <a:spLocks noChangeArrowheads="1"/>
          </p:cNvSpPr>
          <p:nvPr/>
        </p:nvSpPr>
        <p:spPr bwMode="auto">
          <a:xfrm>
            <a:off x="6172200" y="4572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</a:p>
        </p:txBody>
      </p:sp>
      <p:sp>
        <p:nvSpPr>
          <p:cNvPr id="64630" name="AutoShape 118"/>
          <p:cNvSpPr>
            <a:spLocks noChangeArrowheads="1"/>
          </p:cNvSpPr>
          <p:nvPr/>
        </p:nvSpPr>
        <p:spPr bwMode="auto">
          <a:xfrm>
            <a:off x="4267200" y="4572000"/>
            <a:ext cx="2209800" cy="762000"/>
          </a:xfrm>
          <a:prstGeom prst="flowChartAlternateProcess">
            <a:avLst/>
          </a:prstGeom>
          <a:solidFill>
            <a:srgbClr val="FDFD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632" name="Text Box 120"/>
          <p:cNvSpPr txBox="1">
            <a:spLocks noChangeArrowheads="1"/>
          </p:cNvSpPr>
          <p:nvPr/>
        </p:nvSpPr>
        <p:spPr bwMode="auto">
          <a:xfrm>
            <a:off x="4267200" y="48910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  x    0   =  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64633" name="Text Box 121"/>
          <p:cNvSpPr txBox="1">
            <a:spLocks noChangeArrowheads="1"/>
          </p:cNvSpPr>
          <p:nvPr/>
        </p:nvSpPr>
        <p:spPr bwMode="auto">
          <a:xfrm>
            <a:off x="4267200" y="45100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   x    8   =  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0</a:t>
            </a:r>
          </a:p>
        </p:txBody>
      </p:sp>
      <p:sp>
        <p:nvSpPr>
          <p:cNvPr id="64637" name="Text Box 125"/>
          <p:cNvSpPr txBox="1">
            <a:spLocks noChangeArrowheads="1"/>
          </p:cNvSpPr>
          <p:nvPr/>
        </p:nvSpPr>
        <p:spPr bwMode="auto">
          <a:xfrm>
            <a:off x="1371600" y="1173163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effectLst/>
                <a:latin typeface=".VnTime" pitchFamily="34" charset="0"/>
              </a:rPr>
              <a:t>2. LuyÖn tËp:</a:t>
            </a:r>
          </a:p>
        </p:txBody>
      </p:sp>
      <p:sp>
        <p:nvSpPr>
          <p:cNvPr id="64642" name="Text Box 130"/>
          <p:cNvSpPr txBox="1">
            <a:spLocks noChangeArrowheads="1"/>
          </p:cNvSpPr>
          <p:nvPr/>
        </p:nvSpPr>
        <p:spPr bwMode="auto">
          <a:xfrm>
            <a:off x="121920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4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4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6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6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6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6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4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4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6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6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6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64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64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6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4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4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6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6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6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6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6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4" dur="500"/>
                                        <p:tgtEl>
                                          <p:spTgt spid="6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7" dur="500"/>
                                        <p:tgtEl>
                                          <p:spTgt spid="6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0" dur="500"/>
                                        <p:tgtEl>
                                          <p:spTgt spid="6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6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6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6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6" dur="500"/>
                                        <p:tgtEl>
                                          <p:spTgt spid="6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9" dur="500"/>
                                        <p:tgtEl>
                                          <p:spTgt spid="6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2" dur="500"/>
                                        <p:tgtEl>
                                          <p:spTgt spid="6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6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6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6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8" dur="500"/>
                                        <p:tgtEl>
                                          <p:spTgt spid="6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1" dur="500"/>
                                        <p:tgtEl>
                                          <p:spTgt spid="6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4" dur="500"/>
                                        <p:tgtEl>
                                          <p:spTgt spid="6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68" grpId="0"/>
      <p:bldP spid="64570" grpId="0"/>
      <p:bldP spid="64571" grpId="0"/>
      <p:bldP spid="64572" grpId="0"/>
      <p:bldP spid="64573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/>
      <p:bldP spid="64581" grpId="0"/>
      <p:bldP spid="64582" grpId="0"/>
      <p:bldP spid="64583" grpId="0"/>
      <p:bldP spid="64584" grpId="0"/>
      <p:bldP spid="64585" grpId="0"/>
      <p:bldP spid="64586" grpId="0"/>
      <p:bldP spid="64587" grpId="0"/>
      <p:bldP spid="64588" grpId="0"/>
      <p:bldP spid="64589" grpId="0"/>
      <p:bldP spid="64590" grpId="0"/>
      <p:bldP spid="64591" grpId="0"/>
      <p:bldP spid="64592" grpId="0"/>
      <p:bldP spid="64593" grpId="0"/>
      <p:bldP spid="64594" grpId="0"/>
      <p:bldP spid="64595" grpId="0"/>
      <p:bldP spid="64597" grpId="0"/>
      <p:bldP spid="64598" grpId="0"/>
      <p:bldP spid="64599" grpId="0"/>
      <p:bldP spid="64600" grpId="0"/>
      <p:bldP spid="64601" grpId="0"/>
      <p:bldP spid="64602" grpId="0"/>
      <p:bldP spid="64603" grpId="0"/>
      <p:bldP spid="64604" grpId="0"/>
      <p:bldP spid="64605" grpId="0"/>
      <p:bldP spid="64606" grpId="0"/>
      <p:bldP spid="64607" grpId="0"/>
      <p:bldP spid="64608" grpId="0"/>
      <p:bldP spid="64609" grpId="0"/>
      <p:bldP spid="64610" grpId="0"/>
      <p:bldP spid="64611" grpId="0"/>
      <p:bldP spid="64612" grpId="0"/>
      <p:bldP spid="64613" grpId="0"/>
      <p:bldP spid="64614" grpId="0"/>
      <p:bldP spid="64615" grpId="0"/>
      <p:bldP spid="64616" grpId="0"/>
      <p:bldP spid="64617" grpId="0"/>
      <p:bldP spid="64618" grpId="0"/>
      <p:bldP spid="64619" grpId="0"/>
      <p:bldP spid="64620" grpId="0"/>
      <p:bldP spid="64621" grpId="0"/>
      <p:bldP spid="64622" grpId="0"/>
      <p:bldP spid="64623" grpId="0"/>
      <p:bldP spid="64624" grpId="0"/>
      <p:bldP spid="64625" grpId="0"/>
      <p:bldP spid="64626" grpId="0"/>
      <p:bldP spid="64627" grpId="0"/>
      <p:bldP spid="64628" grpId="0"/>
      <p:bldP spid="64629" grpId="0"/>
      <p:bldP spid="64630" grpId="0" animBg="1"/>
      <p:bldP spid="64632" grpId="0"/>
      <p:bldP spid="64633" grpId="0"/>
      <p:bldP spid="64637" grpId="0"/>
      <p:bldP spid="646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381125" y="461963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effectLst/>
                <a:latin typeface=".VnTime" pitchFamily="34" charset="0"/>
              </a:rPr>
              <a:t>2. LuyÖn tËp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90650" y="12192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0000FF"/>
                </a:solidFill>
                <a:effectLst/>
                <a:latin typeface=".VnTime" pitchFamily="34" charset="0"/>
              </a:rPr>
              <a:t>Bµi 1</a:t>
            </a:r>
            <a:r>
              <a:rPr lang="en-US" sz="2800" b="1" i="1">
                <a:solidFill>
                  <a:srgbClr val="0000FF"/>
                </a:solidFill>
                <a:effectLst/>
                <a:latin typeface=".VnTime" pitchFamily="34" charset="0"/>
              </a:rPr>
              <a:t>:</a:t>
            </a:r>
            <a:r>
              <a:rPr lang="en-US" sz="2800" b="1" i="1">
                <a:solidFill>
                  <a:srgbClr val="FF33CC"/>
                </a:solidFill>
                <a:effectLst/>
                <a:latin typeface=".VnTime" pitchFamily="34" charset="0"/>
              </a:rPr>
              <a:t> </a:t>
            </a:r>
            <a:r>
              <a:rPr lang="en-US" sz="2800" b="1" i="1">
                <a:solidFill>
                  <a:srgbClr val="CC0000"/>
                </a:solidFill>
                <a:effectLst/>
                <a:latin typeface=".VnTime" pitchFamily="34" charset="0"/>
              </a:rPr>
              <a:t>TÝnh nhÈm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048000" y="2590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" pitchFamily="34" charset="0"/>
              </a:rPr>
              <a:t>8 x 1  =  </a:t>
            </a:r>
            <a:r>
              <a:rPr lang="en-US" sz="2800" b="1">
                <a:solidFill>
                  <a:srgbClr val="CC0000"/>
                </a:solidFill>
                <a:effectLst/>
                <a:latin typeface=".VnTime" pitchFamily="34" charset="0"/>
              </a:rPr>
              <a:t>8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2209800" y="43434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* 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Sè nµo nh©n víi 1 còng b»ng chÝnh sè ®ã vµ 1 nh©n víi sè nµo còng b»ng chÝnh sè ®ã.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2209800" y="31242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*  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Sè 0 nh©n víi bÊt kú sè nµo còng b»ng 0 vµ bÊt kú sè nµo nh©n víi sè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0 còng b»ng 0.</a:t>
            </a: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3048000" y="1676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" pitchFamily="34" charset="0"/>
              </a:rPr>
              <a:t>0 x 8  =  </a:t>
            </a:r>
            <a:r>
              <a:rPr lang="en-US" sz="2800" b="1">
                <a:solidFill>
                  <a:srgbClr val="CC0000"/>
                </a:solidFill>
                <a:effectLst/>
                <a:latin typeface=".VnTime" pitchFamily="34" charset="0"/>
              </a:rPr>
              <a:t>0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3048000" y="2133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" pitchFamily="34" charset="0"/>
              </a:rPr>
              <a:t>8 x 0  =  </a:t>
            </a:r>
            <a:r>
              <a:rPr lang="en-US" sz="2800" b="1">
                <a:solidFill>
                  <a:srgbClr val="CC0000"/>
                </a:solidFill>
                <a:effectLst/>
                <a:latin typeface=".VnTime" pitchFamily="34" charset="0"/>
              </a:rPr>
              <a:t>0</a:t>
            </a:r>
          </a:p>
        </p:txBody>
      </p:sp>
      <p:grpSp>
        <p:nvGrpSpPr>
          <p:cNvPr id="49193" name="Group 41"/>
          <p:cNvGrpSpPr>
            <a:grpSpLocks/>
          </p:cNvGrpSpPr>
          <p:nvPr/>
        </p:nvGrpSpPr>
        <p:grpSpPr bwMode="auto">
          <a:xfrm>
            <a:off x="1066800" y="3062288"/>
            <a:ext cx="1447800" cy="519112"/>
            <a:chOff x="672" y="1929"/>
            <a:chExt cx="912" cy="327"/>
          </a:xfrm>
        </p:grpSpPr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672" y="1929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L­u ý:</a:t>
              </a:r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 flipV="1">
              <a:off x="720" y="2208"/>
              <a:ext cx="57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  <p:bldP spid="49182" grpId="0"/>
      <p:bldP spid="49183" grpId="0"/>
      <p:bldP spid="49187" grpId="0"/>
      <p:bldP spid="491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314450" y="1219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FF"/>
                </a:solidFill>
                <a:effectLst/>
                <a:latin typeface=".VnTime" pitchFamily="34" charset="0"/>
              </a:rPr>
              <a:t>Bµi 2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: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371600" y="1828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66800" y="25003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1 can :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038225" y="2971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6 can :….  l dÇu?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429000" y="353853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CC0000"/>
                </a:solidFill>
                <a:effectLst/>
                <a:latin typeface=".VnTime" pitchFamily="34" charset="0"/>
              </a:rPr>
              <a:t>Gi¶i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752600" y="399573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6 can nh­ thÕ cã tÊt c¶ sè lÝt dÇu lµ :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871663" y="4529138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8 </a:t>
            </a:r>
            <a:r>
              <a:rPr lang="en-US" sz="2400" b="1">
                <a:solidFill>
                  <a:srgbClr val="0000FF"/>
                </a:solidFill>
                <a:effectLst/>
                <a:latin typeface=".VnTime" pitchFamily="34" charset="0"/>
              </a:rPr>
              <a:t>x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 6 = 48(lÝt)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895600" y="5029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/>
                <a:latin typeface=".VnTime" pitchFamily="34" charset="0"/>
              </a:rPr>
              <a:t>        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§¸p sè: 48 lÝt dÇu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990600" y="1981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CC0000"/>
                </a:solidFill>
                <a:effectLst/>
                <a:latin typeface=".VnTime" pitchFamily="34" charset="0"/>
              </a:rPr>
              <a:t>Tãm t¾t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133600" y="251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 8 l dÇu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286000" y="129540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/>
                <a:latin typeface=".VnTime" pitchFamily="34" charset="0"/>
              </a:rPr>
              <a:t>        </a:t>
            </a:r>
            <a:r>
              <a:rPr lang="en-US" sz="2400" b="1" i="1">
                <a:solidFill>
                  <a:srgbClr val="3333FF"/>
                </a:solidFill>
                <a:effectLst/>
                <a:latin typeface=".VnTime" pitchFamily="34" charset="0"/>
              </a:rPr>
              <a:t>can cã 8 l dÇu. Hái 6 can  nh­ thÕ cã tÊt c¶ bao nhiªu l dÇu?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257425" y="1295400"/>
            <a:ext cx="86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/>
                <a:latin typeface=".VnTime" pitchFamily="34" charset="0"/>
              </a:rPr>
              <a:t> </a:t>
            </a:r>
            <a:r>
              <a:rPr lang="en-US" sz="2400" b="1" i="1">
                <a:solidFill>
                  <a:srgbClr val="3333FF"/>
                </a:solidFill>
                <a:effectLst/>
                <a:latin typeface=".VnTime" pitchFamily="34" charset="0"/>
              </a:rPr>
              <a:t>Mçi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5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  <p:bldP spid="35848" grpId="0"/>
      <p:bldP spid="35851" grpId="0"/>
      <p:bldP spid="35852" grpId="0"/>
      <p:bldP spid="35853" grpId="0"/>
      <p:bldP spid="35854" grpId="0"/>
      <p:bldP spid="35855" grpId="0"/>
      <p:bldP spid="35856" grpId="0"/>
      <p:bldP spid="35857" grpId="0"/>
      <p:bldP spid="35862" grpId="0" build="allAtOnce"/>
      <p:bldP spid="35862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295400" y="1066800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FF"/>
                </a:solidFill>
                <a:effectLst/>
                <a:latin typeface=".VnTime" pitchFamily="34" charset="0"/>
              </a:rPr>
              <a:t>Bµi 2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:</a:t>
            </a:r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>
            <a:off x="3048000" y="3733800"/>
            <a:ext cx="2438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711" name="Group 31"/>
          <p:cNvGrpSpPr>
            <a:grpSpLocks/>
          </p:cNvGrpSpPr>
          <p:nvPr/>
        </p:nvGrpSpPr>
        <p:grpSpPr bwMode="auto">
          <a:xfrm>
            <a:off x="1371600" y="3886200"/>
            <a:ext cx="6400800" cy="1676400"/>
            <a:chOff x="864" y="2448"/>
            <a:chExt cx="4032" cy="1056"/>
          </a:xfrm>
        </p:grpSpPr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2304" y="244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u="sng">
                  <a:solidFill>
                    <a:srgbClr val="CC0000"/>
                  </a:solidFill>
                  <a:effectLst/>
                  <a:latin typeface=".VnTime" pitchFamily="34" charset="0"/>
                </a:rPr>
                <a:t>Gi¶i</a:t>
              </a: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1680" y="2688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6 can nh­ thÕ cã sè lÝt dÇu lµ :</a:t>
              </a:r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1728" y="2976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6 </a:t>
              </a:r>
              <a:r>
                <a:rPr lang="en-US" sz="2400" b="1">
                  <a:solidFill>
                    <a:srgbClr val="0000FF"/>
                  </a:solidFill>
                  <a:effectLst/>
                  <a:latin typeface=".VnTime" pitchFamily="34" charset="0"/>
                </a:rPr>
                <a:t>x</a:t>
              </a: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 8 = 48(lÝt)</a:t>
              </a: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2448" y="3216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effectLst/>
                  <a:latin typeface=".VnTime" pitchFamily="34" charset="0"/>
                </a:rPr>
                <a:t>        </a:t>
              </a: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§¸p sè: 48 lÝt dÇu</a:t>
              </a: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auto">
            <a:xfrm>
              <a:off x="864" y="2688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C¸ch 3</a:t>
              </a:r>
            </a:p>
          </p:txBody>
        </p:sp>
        <p:sp>
          <p:nvSpPr>
            <p:cNvPr id="71705" name="Line 25"/>
            <p:cNvSpPr>
              <a:spLocks noChangeShapeType="1"/>
            </p:cNvSpPr>
            <p:nvPr/>
          </p:nvSpPr>
          <p:spPr bwMode="auto">
            <a:xfrm>
              <a:off x="912" y="2928"/>
              <a:ext cx="57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13" name="Group 33"/>
          <p:cNvGrpSpPr>
            <a:grpSpLocks/>
          </p:cNvGrpSpPr>
          <p:nvPr/>
        </p:nvGrpSpPr>
        <p:grpSpPr bwMode="auto">
          <a:xfrm>
            <a:off x="1371600" y="1143000"/>
            <a:ext cx="6248400" cy="3048000"/>
            <a:chOff x="864" y="720"/>
            <a:chExt cx="3936" cy="1920"/>
          </a:xfrm>
        </p:grpSpPr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2352" y="1440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effectLst/>
                  <a:latin typeface=".VnTime" pitchFamily="34" charset="0"/>
                </a:rPr>
                <a:t>        </a:t>
              </a: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§¸p sè: 48 lÝt dÇu</a:t>
              </a:r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2208" y="72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u="sng">
                  <a:solidFill>
                    <a:srgbClr val="CC0000"/>
                  </a:solidFill>
                  <a:effectLst/>
                  <a:latin typeface=".VnTime" pitchFamily="34" charset="0"/>
                </a:rPr>
                <a:t>Gi¶i</a:t>
              </a:r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1632" y="96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6 can nh­ thÕ cã sè lÝt dÇu lµ:</a:t>
              </a:r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1707" y="1200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8 </a:t>
              </a:r>
              <a:r>
                <a:rPr lang="en-US" sz="2400" b="1">
                  <a:solidFill>
                    <a:srgbClr val="0000FF"/>
                  </a:solidFill>
                  <a:effectLst/>
                  <a:latin typeface=".VnTime" pitchFamily="34" charset="0"/>
                </a:rPr>
                <a:t>x</a:t>
              </a: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 6 = 48(lÝt)</a:t>
              </a:r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auto">
            <a:xfrm>
              <a:off x="2256" y="1632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 u="sng">
                  <a:solidFill>
                    <a:srgbClr val="CC0000"/>
                  </a:solidFill>
                  <a:effectLst/>
                  <a:latin typeface=".VnTime" pitchFamily="34" charset="0"/>
                </a:rPr>
                <a:t>Gi¶i</a:t>
              </a:r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1632" y="1872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6 can nh­ thÕ cã sè lÝt dÇu lµ :</a:t>
              </a:r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1824" y="2112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8 + 8 + 8 + 8 + 8 + 8 = 48(lÝt)</a:t>
              </a:r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auto">
            <a:xfrm>
              <a:off x="2352" y="2352"/>
              <a:ext cx="24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effectLst/>
                  <a:latin typeface=".VnTime" pitchFamily="34" charset="0"/>
                </a:rPr>
                <a:t>        </a:t>
              </a:r>
              <a:r>
                <a:rPr lang="en-US" sz="2400" b="1" i="1">
                  <a:solidFill>
                    <a:srgbClr val="0000FF"/>
                  </a:solidFill>
                  <a:effectLst/>
                  <a:latin typeface=".VnTime" pitchFamily="34" charset="0"/>
                </a:rPr>
                <a:t>§¸p sè: 48 lÝt dÇu</a:t>
              </a:r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864" y="912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C¸ch 1</a:t>
              </a:r>
            </a:p>
          </p:txBody>
        </p:sp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C¸ch 2</a:t>
              </a:r>
            </a:p>
          </p:txBody>
        </p:sp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912" y="1152"/>
              <a:ext cx="52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06" name="Line 26"/>
            <p:cNvSpPr>
              <a:spLocks noChangeShapeType="1"/>
            </p:cNvSpPr>
            <p:nvPr/>
          </p:nvSpPr>
          <p:spPr bwMode="auto">
            <a:xfrm>
              <a:off x="912" y="2016"/>
              <a:ext cx="528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2" grpId="0" animBg="1"/>
      <p:bldP spid="717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66800" y="2025650"/>
            <a:ext cx="624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effectLst/>
                <a:latin typeface=".VnTime" pitchFamily="34" charset="0"/>
              </a:rPr>
              <a:t>§Õm thªm 8 råi ®iÒn sè thÝch hîp  vµo chç trèng :</a:t>
            </a:r>
          </a:p>
        </p:txBody>
      </p:sp>
      <p:graphicFrame>
        <p:nvGraphicFramePr>
          <p:cNvPr id="72710" name="Group 6"/>
          <p:cNvGraphicFramePr>
            <a:graphicFrameLocks noGrp="1"/>
          </p:cNvGraphicFramePr>
          <p:nvPr/>
        </p:nvGraphicFramePr>
        <p:xfrm>
          <a:off x="990600" y="3352800"/>
          <a:ext cx="5638800" cy="685800"/>
        </p:xfrm>
        <a:graphic>
          <a:graphicData uri="http://schemas.openxmlformats.org/drawingml/2006/table">
            <a:tbl>
              <a:tblPr/>
              <a:tblGrid>
                <a:gridCol w="563563"/>
                <a:gridCol w="565150"/>
                <a:gridCol w="561975"/>
                <a:gridCol w="565150"/>
                <a:gridCol w="563562"/>
                <a:gridCol w="563563"/>
                <a:gridCol w="565150"/>
                <a:gridCol w="561975"/>
                <a:gridCol w="565150"/>
                <a:gridCol w="5635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2709863" y="3429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32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3810000" y="3443288"/>
            <a:ext cx="652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48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5529263" y="3414713"/>
            <a:ext cx="642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72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3271838" y="3443288"/>
            <a:ext cx="657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/>
              </a:rPr>
              <a:t>40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4995863" y="3429000"/>
            <a:ext cx="690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64</a:t>
            </a: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6062663" y="3429000"/>
            <a:ext cx="71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80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4386263" y="34290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56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2133600" y="3352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1566863" y="3429000"/>
            <a:ext cx="776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16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1109663" y="3429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</a:rPr>
              <a:t>8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2100263" y="3443288"/>
            <a:ext cx="657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/>
              </a:rPr>
              <a:t>24</a:t>
            </a:r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1331913" y="1371600"/>
            <a:ext cx="95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00FF"/>
                </a:solidFill>
                <a:effectLst/>
                <a:latin typeface=".VnTime" pitchFamily="34" charset="0"/>
              </a:rPr>
              <a:t>Bµi 3</a:t>
            </a:r>
            <a:r>
              <a:rPr lang="en-US" sz="2400" b="1" i="1">
                <a:solidFill>
                  <a:srgbClr val="0000FF"/>
                </a:solidFill>
                <a:effectLst/>
                <a:latin typeface=".VnTime" pitchFamily="34" charset="0"/>
              </a:rPr>
              <a:t>:</a:t>
            </a:r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 flipV="1">
            <a:off x="1143000" y="2438400"/>
            <a:ext cx="1752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 flipV="1">
            <a:off x="3505200" y="2438400"/>
            <a:ext cx="990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27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27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2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2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2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34" grpId="0"/>
      <p:bldP spid="72735" grpId="0"/>
      <p:bldP spid="72736" grpId="0"/>
      <p:bldP spid="72737" grpId="0"/>
      <p:bldP spid="72738" grpId="0"/>
      <p:bldP spid="72739" grpId="0"/>
      <p:bldP spid="72740" grpId="0"/>
      <p:bldP spid="72741" grpId="0"/>
      <p:bldP spid="72741" grpId="1"/>
      <p:bldP spid="72742" grpId="0"/>
      <p:bldP spid="72742" grpId="1"/>
      <p:bldP spid="72743" grpId="0"/>
      <p:bldP spid="72743" grpId="1"/>
      <p:bldP spid="72744" grpId="0"/>
      <p:bldP spid="72746" grpId="0" animBg="1"/>
      <p:bldP spid="727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533400" y="3048000"/>
            <a:ext cx="7239000" cy="2286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 cap="rnd">
                  <a:solidFill>
                    <a:srgbClr val="339966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.VnTimeH"/>
              </a:rPr>
              <a:t> * T×m  l¸ * cho  hoa *</a:t>
            </a:r>
          </a:p>
        </p:txBody>
      </p:sp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>
            <a:off x="2193925" y="566738"/>
            <a:ext cx="2952750" cy="2100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.VnTime"/>
              </a:rPr>
              <a:t>Trß ch¬i</a:t>
            </a:r>
          </a:p>
        </p:txBody>
      </p:sp>
      <p:pic>
        <p:nvPicPr>
          <p:cNvPr id="69641" name="Picture 9" descr="72a77272mo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0200" y="1981200"/>
            <a:ext cx="857250" cy="1571625"/>
          </a:xfrm>
          <a:prstGeom prst="rect">
            <a:avLst/>
          </a:prstGeom>
          <a:noFill/>
        </p:spPr>
      </p:pic>
      <p:pic>
        <p:nvPicPr>
          <p:cNvPr id="69642" name="Picture 10" descr="778365ukghi0gcnz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52975"/>
            <a:ext cx="2533650" cy="2257425"/>
          </a:xfrm>
          <a:prstGeom prst="rect">
            <a:avLst/>
          </a:prstGeom>
          <a:noFill/>
        </p:spPr>
      </p:pic>
      <p:pic>
        <p:nvPicPr>
          <p:cNvPr id="69643" name="Picture 11" descr="Blue-Flower-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04800"/>
            <a:ext cx="2438400" cy="2438400"/>
          </a:xfrm>
          <a:prstGeom prst="rect">
            <a:avLst/>
          </a:prstGeom>
          <a:noFill/>
        </p:spPr>
      </p:pic>
      <p:pic>
        <p:nvPicPr>
          <p:cNvPr id="69645" name="Picture 13" descr="h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075961">
            <a:off x="6477000" y="4724400"/>
            <a:ext cx="2438400" cy="2438400"/>
          </a:xfrm>
          <a:prstGeom prst="rect">
            <a:avLst/>
          </a:prstGeom>
          <a:noFill/>
        </p:spPr>
      </p:pic>
      <p:pic>
        <p:nvPicPr>
          <p:cNvPr id="69646" name="Picture 14" descr="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508800">
            <a:off x="141288" y="690562"/>
            <a:ext cx="1676400" cy="193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9" name="Picture 5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1371600" cy="1371600"/>
          </a:xfrm>
          <a:prstGeom prst="rect">
            <a:avLst/>
          </a:prstGeom>
          <a:noFill/>
        </p:spPr>
      </p:pic>
      <p:pic>
        <p:nvPicPr>
          <p:cNvPr id="67608" name="Picture 24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404812" y="3176588"/>
            <a:ext cx="1693863" cy="2503488"/>
          </a:xfrm>
          <a:prstGeom prst="rect">
            <a:avLst/>
          </a:prstGeom>
          <a:noFill/>
        </p:spPr>
      </p:pic>
      <p:pic>
        <p:nvPicPr>
          <p:cNvPr id="67616" name="Picture 32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04800"/>
            <a:ext cx="1371600" cy="1371600"/>
          </a:xfrm>
          <a:prstGeom prst="rect">
            <a:avLst/>
          </a:prstGeom>
          <a:noFill/>
        </p:spPr>
      </p:pic>
      <p:pic>
        <p:nvPicPr>
          <p:cNvPr id="67617" name="Picture 33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09800"/>
            <a:ext cx="1371600" cy="1371600"/>
          </a:xfrm>
          <a:prstGeom prst="rect">
            <a:avLst/>
          </a:prstGeom>
          <a:noFill/>
        </p:spPr>
      </p:pic>
      <p:pic>
        <p:nvPicPr>
          <p:cNvPr id="67618" name="Picture 34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04800"/>
            <a:ext cx="1371600" cy="1371600"/>
          </a:xfrm>
          <a:prstGeom prst="rect">
            <a:avLst/>
          </a:prstGeom>
          <a:noFill/>
        </p:spPr>
      </p:pic>
      <p:pic>
        <p:nvPicPr>
          <p:cNvPr id="67619" name="Picture 35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057400"/>
            <a:ext cx="1371600" cy="1371600"/>
          </a:xfrm>
          <a:prstGeom prst="rect">
            <a:avLst/>
          </a:prstGeom>
          <a:noFill/>
        </p:spPr>
      </p:pic>
      <p:pic>
        <p:nvPicPr>
          <p:cNvPr id="67620" name="Picture 36" descr="flower0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1371600" cy="1371600"/>
          </a:xfrm>
          <a:prstGeom prst="rect">
            <a:avLst/>
          </a:prstGeom>
          <a:noFill/>
        </p:spPr>
      </p:pic>
      <p:pic>
        <p:nvPicPr>
          <p:cNvPr id="67621" name="Picture 37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252413" y="4911725"/>
            <a:ext cx="1693862" cy="2503488"/>
          </a:xfrm>
          <a:prstGeom prst="rect">
            <a:avLst/>
          </a:prstGeom>
          <a:noFill/>
        </p:spPr>
      </p:pic>
      <p:pic>
        <p:nvPicPr>
          <p:cNvPr id="67622" name="Picture 38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3387725" y="3255963"/>
            <a:ext cx="1693863" cy="2503487"/>
          </a:xfrm>
          <a:prstGeom prst="rect">
            <a:avLst/>
          </a:prstGeom>
          <a:noFill/>
        </p:spPr>
      </p:pic>
      <p:pic>
        <p:nvPicPr>
          <p:cNvPr id="67623" name="Picture 39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3159126" y="4987925"/>
            <a:ext cx="1693862" cy="2503487"/>
          </a:xfrm>
          <a:prstGeom prst="rect">
            <a:avLst/>
          </a:prstGeom>
          <a:noFill/>
        </p:spPr>
      </p:pic>
      <p:pic>
        <p:nvPicPr>
          <p:cNvPr id="67624" name="Picture 40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6283325" y="3255963"/>
            <a:ext cx="1693863" cy="2503487"/>
          </a:xfrm>
          <a:prstGeom prst="rect">
            <a:avLst/>
          </a:prstGeom>
          <a:noFill/>
        </p:spPr>
      </p:pic>
      <p:pic>
        <p:nvPicPr>
          <p:cNvPr id="67625" name="Picture 41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07791">
            <a:off x="6130926" y="4987925"/>
            <a:ext cx="1693862" cy="2503487"/>
          </a:xfrm>
          <a:prstGeom prst="rect">
            <a:avLst/>
          </a:prstGeom>
          <a:noFill/>
        </p:spPr>
      </p:pic>
      <p:sp>
        <p:nvSpPr>
          <p:cNvPr id="67626" name="Text Box 42"/>
          <p:cNvSpPr txBox="1">
            <a:spLocks noChangeArrowheads="1"/>
          </p:cNvSpPr>
          <p:nvPr/>
        </p:nvSpPr>
        <p:spPr bwMode="auto">
          <a:xfrm>
            <a:off x="838200" y="609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7627" name="Text Box 43"/>
          <p:cNvSpPr txBox="1">
            <a:spLocks noChangeArrowheads="1"/>
          </p:cNvSpPr>
          <p:nvPr/>
        </p:nvSpPr>
        <p:spPr bwMode="auto">
          <a:xfrm>
            <a:off x="3962400" y="609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7620000" y="609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609600" y="2514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4038600" y="2514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7620000" y="2362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533400" y="4041775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5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3657600" y="4117975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2</a:t>
            </a:r>
          </a:p>
        </p:txBody>
      </p:sp>
      <p:sp>
        <p:nvSpPr>
          <p:cNvPr id="67636" name="Text Box 52"/>
          <p:cNvSpPr txBox="1">
            <a:spLocks noChangeArrowheads="1"/>
          </p:cNvSpPr>
          <p:nvPr/>
        </p:nvSpPr>
        <p:spPr bwMode="auto">
          <a:xfrm>
            <a:off x="6553200" y="4117975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9</a:t>
            </a:r>
          </a:p>
        </p:txBody>
      </p:sp>
      <p:sp>
        <p:nvSpPr>
          <p:cNvPr id="67638" name="Text Box 54"/>
          <p:cNvSpPr txBox="1">
            <a:spLocks noChangeArrowheads="1"/>
          </p:cNvSpPr>
          <p:nvPr/>
        </p:nvSpPr>
        <p:spPr bwMode="auto">
          <a:xfrm>
            <a:off x="457200" y="5835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6</a:t>
            </a:r>
          </a:p>
        </p:txBody>
      </p:sp>
      <p:sp>
        <p:nvSpPr>
          <p:cNvPr id="67639" name="Text Box 55"/>
          <p:cNvSpPr txBox="1">
            <a:spLocks noChangeArrowheads="1"/>
          </p:cNvSpPr>
          <p:nvPr/>
        </p:nvSpPr>
        <p:spPr bwMode="auto">
          <a:xfrm>
            <a:off x="3429000" y="58674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7</a:t>
            </a:r>
          </a:p>
        </p:txBody>
      </p:sp>
      <p:sp>
        <p:nvSpPr>
          <p:cNvPr id="67640" name="Text Box 56"/>
          <p:cNvSpPr txBox="1">
            <a:spLocks noChangeArrowheads="1"/>
          </p:cNvSpPr>
          <p:nvPr/>
        </p:nvSpPr>
        <p:spPr bwMode="auto">
          <a:xfrm>
            <a:off x="6400800" y="58674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0772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CC"/>
                </a:solidFill>
                <a:effectLst/>
                <a:latin typeface=".VnTime" pitchFamily="34" charset="0"/>
              </a:rPr>
              <a:t>C¸c em h·y lùa chän 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effectLst/>
                <a:latin typeface=".VnTime" pitchFamily="34" charset="0"/>
              </a:rPr>
              <a:t>ChiÕc l¸ cã </a:t>
            </a:r>
            <a:r>
              <a:rPr lang="en-US" sz="2800" b="1" i="1" u="sng">
                <a:solidFill>
                  <a:srgbClr val="FF0000"/>
                </a:solidFill>
                <a:effectLst/>
                <a:latin typeface=".VnTimeH" pitchFamily="34" charset="0"/>
              </a:rPr>
              <a:t>phÐp tÝnh</a:t>
            </a:r>
            <a:r>
              <a:rPr lang="en-US" sz="2800" b="1" i="1">
                <a:solidFill>
                  <a:srgbClr val="FF0000"/>
                </a:solidFill>
                <a:effectLst/>
                <a:latin typeface=".VnTime" pitchFamily="34" charset="0"/>
              </a:rPr>
              <a:t>  øng víi </a:t>
            </a:r>
            <a:r>
              <a:rPr lang="en-US" sz="2800" b="1" i="1" u="sng">
                <a:solidFill>
                  <a:srgbClr val="FF0000"/>
                </a:solidFill>
                <a:effectLst/>
                <a:latin typeface=".VnTimeH" pitchFamily="34" charset="0"/>
              </a:rPr>
              <a:t>kÕt qu¶</a:t>
            </a:r>
            <a:r>
              <a:rPr lang="en-US" sz="2800" b="1" i="1">
                <a:solidFill>
                  <a:srgbClr val="FF0000"/>
                </a:solidFill>
                <a:effectLst/>
                <a:latin typeface=".VnTime" pitchFamily="34" charset="0"/>
              </a:rPr>
              <a:t> trªn mçi b«ng hoa , sao cho  hoa víi l¸ ghÐp l¹i víi nhau thµnh mét phÐp tÝnh ®óng.</a:t>
            </a:r>
            <a:endParaRPr lang="en-US" sz="2800" b="1" i="1">
              <a:solidFill>
                <a:srgbClr val="0000CC"/>
              </a:solidFill>
              <a:effectLst/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b="1" i="1">
                <a:solidFill>
                  <a:srgbClr val="0000CC"/>
                </a:solidFill>
                <a:effectLst/>
                <a:latin typeface=".VnTime" pitchFamily="34" charset="0"/>
              </a:rPr>
              <a:t>NÕu ®éi nµo lùa chän ®óng vµ nhanh th× ®éi ®ã chiÕn th¾ng cuéc. §éi nµo lùa chän chËm hoÆc sai  th× ®éi ®ã sÏ bÞ thua cuéc</a:t>
            </a:r>
            <a:r>
              <a:rPr lang="en-US" sz="2800" b="1">
                <a:solidFill>
                  <a:srgbClr val="0000CC"/>
                </a:solidFill>
                <a:effectLst/>
                <a:latin typeface=".VnTime" pitchFamily="34" charset="0"/>
              </a:rPr>
              <a:t>. 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47800" y="12954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effectLst/>
              <a:latin typeface=".VnTime" pitchFamily="34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371600" y="22860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effectLst/>
              <a:latin typeface=".VnTime" pitchFamily="34" charset="0"/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600200" y="3429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effectLst/>
              <a:latin typeface=".VnTime" pitchFamily="34" charset="0"/>
            </a:endParaRPr>
          </a:p>
        </p:txBody>
      </p:sp>
      <p:sp>
        <p:nvSpPr>
          <p:cNvPr id="70669" name="WordArt 13"/>
          <p:cNvSpPr>
            <a:spLocks noChangeArrowheads="1" noChangeShapeType="1" noTextEdit="1"/>
          </p:cNvSpPr>
          <p:nvPr/>
        </p:nvSpPr>
        <p:spPr bwMode="auto">
          <a:xfrm>
            <a:off x="2819400" y="533400"/>
            <a:ext cx="3505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i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.VnTime"/>
              </a:rPr>
              <a:t>LuËt ch¬i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7110412" y="-100012"/>
            <a:ext cx="1693863" cy="2503488"/>
          </a:xfrm>
          <a:prstGeom prst="rect">
            <a:avLst/>
          </a:prstGeom>
          <a:noFill/>
        </p:spPr>
      </p:pic>
      <p:pic>
        <p:nvPicPr>
          <p:cNvPr id="68616" name="Picture 8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04800"/>
            <a:ext cx="1371600" cy="1371600"/>
          </a:xfrm>
          <a:prstGeom prst="rect">
            <a:avLst/>
          </a:prstGeom>
          <a:noFill/>
        </p:spPr>
      </p:pic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6477000" y="609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7391400" y="703263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5</a:t>
            </a:r>
          </a:p>
        </p:txBody>
      </p:sp>
      <p:pic>
        <p:nvPicPr>
          <p:cNvPr id="68636" name="Picture 28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1090612" y="-100012"/>
            <a:ext cx="1693863" cy="2503488"/>
          </a:xfrm>
          <a:prstGeom prst="rect">
            <a:avLst/>
          </a:prstGeom>
          <a:noFill/>
        </p:spPr>
      </p:pic>
      <p:pic>
        <p:nvPicPr>
          <p:cNvPr id="68637" name="Picture 29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04800"/>
            <a:ext cx="1371600" cy="1371600"/>
          </a:xfrm>
          <a:prstGeom prst="rect">
            <a:avLst/>
          </a:prstGeom>
          <a:noFill/>
        </p:spPr>
      </p:pic>
      <p:sp>
        <p:nvSpPr>
          <p:cNvPr id="68638" name="Text Box 30"/>
          <p:cNvSpPr txBox="1">
            <a:spLocks noChangeArrowheads="1"/>
          </p:cNvSpPr>
          <p:nvPr/>
        </p:nvSpPr>
        <p:spPr bwMode="auto">
          <a:xfrm>
            <a:off x="457200" y="609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8639" name="Text Box 31"/>
          <p:cNvSpPr txBox="1">
            <a:spLocks noChangeArrowheads="1"/>
          </p:cNvSpPr>
          <p:nvPr/>
        </p:nvSpPr>
        <p:spPr bwMode="auto">
          <a:xfrm>
            <a:off x="1371600" y="703263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6</a:t>
            </a:r>
          </a:p>
        </p:txBody>
      </p:sp>
      <p:pic>
        <p:nvPicPr>
          <p:cNvPr id="68640" name="Picture 32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4138612" y="52388"/>
            <a:ext cx="1693863" cy="2503488"/>
          </a:xfrm>
          <a:prstGeom prst="rect">
            <a:avLst/>
          </a:prstGeom>
          <a:noFill/>
        </p:spPr>
      </p:pic>
      <p:pic>
        <p:nvPicPr>
          <p:cNvPr id="68641" name="Picture 33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57200"/>
            <a:ext cx="1371600" cy="1371600"/>
          </a:xfrm>
          <a:prstGeom prst="rect">
            <a:avLst/>
          </a:prstGeom>
          <a:noFill/>
        </p:spPr>
      </p:pic>
      <p:sp>
        <p:nvSpPr>
          <p:cNvPr id="68642" name="Text Box 34"/>
          <p:cNvSpPr txBox="1">
            <a:spLocks noChangeArrowheads="1"/>
          </p:cNvSpPr>
          <p:nvPr/>
        </p:nvSpPr>
        <p:spPr bwMode="auto">
          <a:xfrm>
            <a:off x="3505200" y="7620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8643" name="Text Box 35"/>
          <p:cNvSpPr txBox="1">
            <a:spLocks noChangeArrowheads="1"/>
          </p:cNvSpPr>
          <p:nvPr/>
        </p:nvSpPr>
        <p:spPr bwMode="auto">
          <a:xfrm>
            <a:off x="4419600" y="855663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2</a:t>
            </a:r>
          </a:p>
        </p:txBody>
      </p:sp>
      <p:pic>
        <p:nvPicPr>
          <p:cNvPr id="68644" name="Picture 36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1090613" y="2778125"/>
            <a:ext cx="1693862" cy="2503488"/>
          </a:xfrm>
          <a:prstGeom prst="rect">
            <a:avLst/>
          </a:prstGeom>
          <a:noFill/>
        </p:spPr>
      </p:pic>
      <p:pic>
        <p:nvPicPr>
          <p:cNvPr id="68645" name="Picture 37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182938"/>
            <a:ext cx="1371600" cy="1371600"/>
          </a:xfrm>
          <a:prstGeom prst="rect">
            <a:avLst/>
          </a:prstGeom>
          <a:noFill/>
        </p:spPr>
      </p:pic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457200" y="348773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1371600" y="3581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3</a:t>
            </a:r>
          </a:p>
        </p:txBody>
      </p:sp>
      <p:pic>
        <p:nvPicPr>
          <p:cNvPr id="68648" name="Picture 40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4138613" y="2778125"/>
            <a:ext cx="1693862" cy="2503488"/>
          </a:xfrm>
          <a:prstGeom prst="rect">
            <a:avLst/>
          </a:prstGeom>
          <a:noFill/>
        </p:spPr>
      </p:pic>
      <p:pic>
        <p:nvPicPr>
          <p:cNvPr id="68649" name="Picture 41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182938"/>
            <a:ext cx="1371600" cy="1371600"/>
          </a:xfrm>
          <a:prstGeom prst="rect">
            <a:avLst/>
          </a:prstGeom>
          <a:noFill/>
        </p:spPr>
      </p:pic>
      <p:sp>
        <p:nvSpPr>
          <p:cNvPr id="68650" name="Text Box 42"/>
          <p:cNvSpPr txBox="1">
            <a:spLocks noChangeArrowheads="1"/>
          </p:cNvSpPr>
          <p:nvPr/>
        </p:nvSpPr>
        <p:spPr bwMode="auto">
          <a:xfrm>
            <a:off x="3505200" y="348773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8651" name="Text Box 43"/>
          <p:cNvSpPr txBox="1">
            <a:spLocks noChangeArrowheads="1"/>
          </p:cNvSpPr>
          <p:nvPr/>
        </p:nvSpPr>
        <p:spPr bwMode="auto">
          <a:xfrm>
            <a:off x="4419600" y="3581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9</a:t>
            </a:r>
          </a:p>
        </p:txBody>
      </p:sp>
      <p:pic>
        <p:nvPicPr>
          <p:cNvPr id="68652" name="Picture 4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28726">
            <a:off x="7045326" y="2701925"/>
            <a:ext cx="1693862" cy="2503487"/>
          </a:xfrm>
          <a:prstGeom prst="rect">
            <a:avLst/>
          </a:prstGeom>
          <a:noFill/>
        </p:spPr>
      </p:pic>
      <p:pic>
        <p:nvPicPr>
          <p:cNvPr id="68653" name="Picture 45" descr="flower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0913" y="3106738"/>
            <a:ext cx="1371600" cy="1371600"/>
          </a:xfrm>
          <a:prstGeom prst="rect">
            <a:avLst/>
          </a:prstGeom>
          <a:noFill/>
        </p:spPr>
      </p:pic>
      <p:sp>
        <p:nvSpPr>
          <p:cNvPr id="68654" name="Text Box 46"/>
          <p:cNvSpPr txBox="1">
            <a:spLocks noChangeArrowheads="1"/>
          </p:cNvSpPr>
          <p:nvPr/>
        </p:nvSpPr>
        <p:spPr bwMode="auto">
          <a:xfrm>
            <a:off x="6411913" y="3411538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7326313" y="35052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x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0" grpId="0"/>
      <p:bldP spid="68639" grpId="0"/>
      <p:bldP spid="68643" grpId="0"/>
      <p:bldP spid="68647" grpId="0"/>
      <p:bldP spid="68651" grpId="0"/>
      <p:bldP spid="686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648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5720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5720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45720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4572000" y="33670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6" name="Text Box 30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8" name="Text Box 32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45720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45720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46482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4572000" y="5653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7" name="Text Box 51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8" name="Text Box 52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5589" name="Text Box 53"/>
          <p:cNvSpPr txBox="1">
            <a:spLocks noChangeArrowheads="1"/>
          </p:cNvSpPr>
          <p:nvPr/>
        </p:nvSpPr>
        <p:spPr bwMode="auto">
          <a:xfrm>
            <a:off x="45720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5590" name="Text Box 54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sp>
        <p:nvSpPr>
          <p:cNvPr id="65591" name="Text Box 55"/>
          <p:cNvSpPr txBox="1">
            <a:spLocks noChangeArrowheads="1"/>
          </p:cNvSpPr>
          <p:nvPr/>
        </p:nvSpPr>
        <p:spPr bwMode="auto">
          <a:xfrm>
            <a:off x="4648200" y="8826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2" name="Text Box 56"/>
          <p:cNvSpPr txBox="1">
            <a:spLocks noChangeArrowheads="1"/>
          </p:cNvSpPr>
          <p:nvPr/>
        </p:nvSpPr>
        <p:spPr bwMode="auto">
          <a:xfrm>
            <a:off x="4648200" y="14922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3" name="Text Box 57"/>
          <p:cNvSpPr txBox="1">
            <a:spLocks noChangeArrowheads="1"/>
          </p:cNvSpPr>
          <p:nvPr/>
        </p:nvSpPr>
        <p:spPr bwMode="auto">
          <a:xfrm>
            <a:off x="4648200" y="2057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4" name="Text Box 58"/>
          <p:cNvSpPr txBox="1">
            <a:spLocks noChangeArrowheads="1"/>
          </p:cNvSpPr>
          <p:nvPr/>
        </p:nvSpPr>
        <p:spPr bwMode="auto">
          <a:xfrm>
            <a:off x="4648200" y="27114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5" name="Text Box 59"/>
          <p:cNvSpPr txBox="1">
            <a:spLocks noChangeArrowheads="1"/>
          </p:cNvSpPr>
          <p:nvPr/>
        </p:nvSpPr>
        <p:spPr bwMode="auto">
          <a:xfrm>
            <a:off x="4648200" y="33210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6" name="Text Box 60"/>
          <p:cNvSpPr txBox="1">
            <a:spLocks noChangeArrowheads="1"/>
          </p:cNvSpPr>
          <p:nvPr/>
        </p:nvSpPr>
        <p:spPr bwMode="auto">
          <a:xfrm>
            <a:off x="4648200" y="38544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7" name="Text Box 61"/>
          <p:cNvSpPr txBox="1">
            <a:spLocks noChangeArrowheads="1"/>
          </p:cNvSpPr>
          <p:nvPr/>
        </p:nvSpPr>
        <p:spPr bwMode="auto">
          <a:xfrm>
            <a:off x="4648200" y="43878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5598" name="Text Box 62"/>
          <p:cNvSpPr txBox="1">
            <a:spLocks noChangeArrowheads="1"/>
          </p:cNvSpPr>
          <p:nvPr/>
        </p:nvSpPr>
        <p:spPr bwMode="auto">
          <a:xfrm>
            <a:off x="4724400" y="49974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 </a:t>
            </a:r>
          </a:p>
        </p:txBody>
      </p:sp>
      <p:sp>
        <p:nvSpPr>
          <p:cNvPr id="65599" name="Text Box 63"/>
          <p:cNvSpPr txBox="1">
            <a:spLocks noChangeArrowheads="1"/>
          </p:cNvSpPr>
          <p:nvPr/>
        </p:nvSpPr>
        <p:spPr bwMode="auto">
          <a:xfrm>
            <a:off x="4572000" y="55626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?</a:t>
            </a:r>
          </a:p>
        </p:txBody>
      </p:sp>
      <p:sp>
        <p:nvSpPr>
          <p:cNvPr id="65600" name="Text Box 64"/>
          <p:cNvSpPr txBox="1">
            <a:spLocks noChangeArrowheads="1"/>
          </p:cNvSpPr>
          <p:nvPr/>
        </p:nvSpPr>
        <p:spPr bwMode="auto">
          <a:xfrm>
            <a:off x="4648200" y="61404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655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65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5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5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6" dur="1"/>
                                        <p:tgtEl>
                                          <p:spTgt spid="655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8" dur="1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1" dur="500"/>
                                        <p:tgtEl>
                                          <p:spTgt spid="65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5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5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65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65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9" grpId="0"/>
      <p:bldP spid="65554" grpId="0"/>
      <p:bldP spid="65559" grpId="0"/>
      <p:bldP spid="65564" grpId="0"/>
      <p:bldP spid="65569" grpId="0"/>
      <p:bldP spid="65574" grpId="0"/>
      <p:bldP spid="65579" grpId="0"/>
      <p:bldP spid="65584" grpId="0"/>
      <p:bldP spid="65589" grpId="0"/>
      <p:bldP spid="65591" grpId="0"/>
      <p:bldP spid="65592" grpId="0"/>
      <p:bldP spid="65593" grpId="0"/>
      <p:bldP spid="65594" grpId="0"/>
      <p:bldP spid="65595" grpId="0"/>
      <p:bldP spid="65596" grpId="0"/>
      <p:bldP spid="65597" grpId="0"/>
      <p:bldP spid="65598" grpId="0"/>
      <p:bldP spid="65599" grpId="0"/>
      <p:bldP spid="656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2362200" y="1905000"/>
            <a:ext cx="4191000" cy="2362200"/>
          </a:xfrm>
          <a:prstGeom prst="cloudCallout">
            <a:avLst>
              <a:gd name="adj1" fmla="val -88333"/>
              <a:gd name="adj2" fmla="val 104639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2895600" y="263525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Ôn</a:t>
            </a:r>
            <a:r>
              <a:rPr lang="en-US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3600" b="1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bài</a:t>
            </a:r>
            <a:r>
              <a:rPr lang="en-US" sz="36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600" b="1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cũ</a:t>
            </a:r>
            <a:endParaRPr lang="en-US" sz="36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05200" y="4724400"/>
            <a:ext cx="344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§äc b¶ng nh©n 7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886200" y="639763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To¸n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69" grpId="0"/>
      <p:bldP spid="665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228600" y="228600"/>
            <a:ext cx="9040813" cy="6629400"/>
            <a:chOff x="144" y="144"/>
            <a:chExt cx="5695" cy="4176"/>
          </a:xfrm>
        </p:grpSpPr>
        <p:sp>
          <p:nvSpPr>
            <p:cNvPr id="7475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612" y="1056"/>
              <a:ext cx="4608" cy="4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CẢM ƠN CÁC THẦY CÔ ĐÃ VỀ DỰ</a:t>
              </a:r>
              <a:endPara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74755" name="WordArt 3"/>
            <p:cNvSpPr>
              <a:spLocks noChangeArrowheads="1" noChangeShapeType="1" noTextEdit="1"/>
            </p:cNvSpPr>
            <p:nvPr/>
          </p:nvSpPr>
          <p:spPr bwMode="auto">
            <a:xfrm>
              <a:off x="507" y="2544"/>
              <a:ext cx="4728" cy="590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/>
                  <a:latin typeface="Times New Roman"/>
                  <a:cs typeface="Times New Roman"/>
                </a:rPr>
                <a:t>CHÚC CÁC EM NGOAN-HỌC GIỎI</a:t>
              </a:r>
            </a:p>
          </p:txBody>
        </p:sp>
        <p:graphicFrame>
          <p:nvGraphicFramePr>
            <p:cNvPr id="74756" name="Object 4"/>
            <p:cNvGraphicFramePr>
              <a:graphicFrameLocks noChangeAspect="1"/>
            </p:cNvGraphicFramePr>
            <p:nvPr/>
          </p:nvGraphicFramePr>
          <p:xfrm>
            <a:off x="336" y="144"/>
            <a:ext cx="1663" cy="1248"/>
          </p:xfrm>
          <a:graphic>
            <a:graphicData uri="http://schemas.openxmlformats.org/presentationml/2006/ole">
              <p:oleObj spid="_x0000_s74756" name="Clip" r:id="rId3" imgW="4435200" imgH="3328560" progId="">
                <p:embed/>
              </p:oleObj>
            </a:graphicData>
          </a:graphic>
        </p:graphicFrame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4001" y="144"/>
            <a:ext cx="1663" cy="1248"/>
          </p:xfrm>
          <a:graphic>
            <a:graphicData uri="http://schemas.openxmlformats.org/presentationml/2006/ole">
              <p:oleObj spid="_x0000_s74757" name="Clip" r:id="rId4" imgW="4435200" imgH="3328560" progId="">
                <p:embed/>
              </p:oleObj>
            </a:graphicData>
          </a:graphic>
        </p:graphicFrame>
        <p:graphicFrame>
          <p:nvGraphicFramePr>
            <p:cNvPr id="74758" name="Object 6"/>
            <p:cNvGraphicFramePr>
              <a:graphicFrameLocks noChangeAspect="1"/>
            </p:cNvGraphicFramePr>
            <p:nvPr/>
          </p:nvGraphicFramePr>
          <p:xfrm>
            <a:off x="144" y="3072"/>
            <a:ext cx="1663" cy="1248"/>
          </p:xfrm>
          <a:graphic>
            <a:graphicData uri="http://schemas.openxmlformats.org/presentationml/2006/ole">
              <p:oleObj spid="_x0000_s74758" name="Clip" r:id="rId5" imgW="4435200" imgH="3328560" progId="">
                <p:embed/>
              </p:oleObj>
            </a:graphicData>
          </a:graphic>
        </p:graphicFrame>
        <p:graphicFrame>
          <p:nvGraphicFramePr>
            <p:cNvPr id="74759" name="Object 7"/>
            <p:cNvGraphicFramePr>
              <a:graphicFrameLocks noChangeAspect="1"/>
            </p:cNvGraphicFramePr>
            <p:nvPr/>
          </p:nvGraphicFramePr>
          <p:xfrm>
            <a:off x="4176" y="3024"/>
            <a:ext cx="1663" cy="1248"/>
          </p:xfrm>
          <a:graphic>
            <a:graphicData uri="http://schemas.openxmlformats.org/presentationml/2006/ole">
              <p:oleObj spid="_x0000_s74759" name="Clip" r:id="rId6" imgW="4435200" imgH="3328560" progId="">
                <p:embed/>
              </p:oleObj>
            </a:graphicData>
          </a:graphic>
        </p:graphicFrame>
        <p:sp>
          <p:nvSpPr>
            <p:cNvPr id="7476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651" y="1728"/>
              <a:ext cx="4458" cy="5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60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.VnTime"/>
                </a:rPr>
                <a:t>chóc c¸c thÇy c« khoÎ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6200" y="2362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152400" y="243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-11506200" y="4267200"/>
            <a:ext cx="457200" cy="4572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auto">
          <a:xfrm>
            <a:off x="914400" y="2819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Oval 54"/>
          <p:cNvSpPr>
            <a:spLocks noChangeArrowheads="1"/>
          </p:cNvSpPr>
          <p:nvPr/>
        </p:nvSpPr>
        <p:spPr bwMode="auto">
          <a:xfrm>
            <a:off x="152400" y="2819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auto">
          <a:xfrm>
            <a:off x="533400" y="2667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Oval 56"/>
          <p:cNvSpPr>
            <a:spLocks noChangeArrowheads="1"/>
          </p:cNvSpPr>
          <p:nvPr/>
        </p:nvSpPr>
        <p:spPr bwMode="auto">
          <a:xfrm>
            <a:off x="914400" y="3200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Oval 57"/>
          <p:cNvSpPr>
            <a:spLocks noChangeArrowheads="1"/>
          </p:cNvSpPr>
          <p:nvPr/>
        </p:nvSpPr>
        <p:spPr bwMode="auto">
          <a:xfrm>
            <a:off x="152400" y="3200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Oval 58"/>
          <p:cNvSpPr>
            <a:spLocks noChangeArrowheads="1"/>
          </p:cNvSpPr>
          <p:nvPr/>
        </p:nvSpPr>
        <p:spPr bwMode="auto">
          <a:xfrm>
            <a:off x="914400" y="243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Rectangle 59"/>
          <p:cNvSpPr>
            <a:spLocks noChangeArrowheads="1"/>
          </p:cNvSpPr>
          <p:nvPr/>
        </p:nvSpPr>
        <p:spPr bwMode="auto">
          <a:xfrm>
            <a:off x="76200" y="3886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6" name="Oval 60"/>
          <p:cNvSpPr>
            <a:spLocks noChangeArrowheads="1"/>
          </p:cNvSpPr>
          <p:nvPr/>
        </p:nvSpPr>
        <p:spPr bwMode="auto">
          <a:xfrm>
            <a:off x="152400" y="3962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7" name="Oval 61"/>
          <p:cNvSpPr>
            <a:spLocks noChangeArrowheads="1"/>
          </p:cNvSpPr>
          <p:nvPr/>
        </p:nvSpPr>
        <p:spPr bwMode="auto">
          <a:xfrm>
            <a:off x="914400" y="4343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8" name="Oval 62"/>
          <p:cNvSpPr>
            <a:spLocks noChangeArrowheads="1"/>
          </p:cNvSpPr>
          <p:nvPr/>
        </p:nvSpPr>
        <p:spPr bwMode="auto">
          <a:xfrm>
            <a:off x="152400" y="4343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9" name="Oval 63"/>
          <p:cNvSpPr>
            <a:spLocks noChangeArrowheads="1"/>
          </p:cNvSpPr>
          <p:nvPr/>
        </p:nvSpPr>
        <p:spPr bwMode="auto">
          <a:xfrm>
            <a:off x="533400" y="4572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0" name="Oval 64"/>
          <p:cNvSpPr>
            <a:spLocks noChangeArrowheads="1"/>
          </p:cNvSpPr>
          <p:nvPr/>
        </p:nvSpPr>
        <p:spPr bwMode="auto">
          <a:xfrm>
            <a:off x="914400" y="4724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1" name="Oval 65"/>
          <p:cNvSpPr>
            <a:spLocks noChangeArrowheads="1"/>
          </p:cNvSpPr>
          <p:nvPr/>
        </p:nvSpPr>
        <p:spPr bwMode="auto">
          <a:xfrm>
            <a:off x="152400" y="4724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2" name="Oval 66"/>
          <p:cNvSpPr>
            <a:spLocks noChangeArrowheads="1"/>
          </p:cNvSpPr>
          <p:nvPr/>
        </p:nvSpPr>
        <p:spPr bwMode="auto">
          <a:xfrm>
            <a:off x="914400" y="3962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3" name="Rectangle 67"/>
          <p:cNvSpPr>
            <a:spLocks noChangeArrowheads="1"/>
          </p:cNvSpPr>
          <p:nvPr/>
        </p:nvSpPr>
        <p:spPr bwMode="auto">
          <a:xfrm>
            <a:off x="1447800" y="3886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4" name="Oval 68"/>
          <p:cNvSpPr>
            <a:spLocks noChangeArrowheads="1"/>
          </p:cNvSpPr>
          <p:nvPr/>
        </p:nvSpPr>
        <p:spPr bwMode="auto">
          <a:xfrm>
            <a:off x="1524000" y="3962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5" name="Oval 69"/>
          <p:cNvSpPr>
            <a:spLocks noChangeArrowheads="1"/>
          </p:cNvSpPr>
          <p:nvPr/>
        </p:nvSpPr>
        <p:spPr bwMode="auto">
          <a:xfrm>
            <a:off x="2286000" y="4343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6" name="Oval 70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7" name="Oval 71"/>
          <p:cNvSpPr>
            <a:spLocks noChangeArrowheads="1"/>
          </p:cNvSpPr>
          <p:nvPr/>
        </p:nvSpPr>
        <p:spPr bwMode="auto">
          <a:xfrm>
            <a:off x="1905000" y="4572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8" name="Oval 72"/>
          <p:cNvSpPr>
            <a:spLocks noChangeArrowheads="1"/>
          </p:cNvSpPr>
          <p:nvPr/>
        </p:nvSpPr>
        <p:spPr bwMode="auto">
          <a:xfrm>
            <a:off x="2286000" y="4724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9" name="Oval 73"/>
          <p:cNvSpPr>
            <a:spLocks noChangeArrowheads="1"/>
          </p:cNvSpPr>
          <p:nvPr/>
        </p:nvSpPr>
        <p:spPr bwMode="auto">
          <a:xfrm>
            <a:off x="1524000" y="4724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0" name="Oval 74"/>
          <p:cNvSpPr>
            <a:spLocks noChangeArrowheads="1"/>
          </p:cNvSpPr>
          <p:nvPr/>
        </p:nvSpPr>
        <p:spPr bwMode="auto">
          <a:xfrm>
            <a:off x="2286000" y="3962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1" name="Rectangle 75"/>
          <p:cNvSpPr>
            <a:spLocks noChangeArrowheads="1"/>
          </p:cNvSpPr>
          <p:nvPr/>
        </p:nvSpPr>
        <p:spPr bwMode="auto">
          <a:xfrm>
            <a:off x="76200" y="5410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2" name="Oval 76"/>
          <p:cNvSpPr>
            <a:spLocks noChangeArrowheads="1"/>
          </p:cNvSpPr>
          <p:nvPr/>
        </p:nvSpPr>
        <p:spPr bwMode="auto">
          <a:xfrm>
            <a:off x="1524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3" name="Oval 77"/>
          <p:cNvSpPr>
            <a:spLocks noChangeArrowheads="1"/>
          </p:cNvSpPr>
          <p:nvPr/>
        </p:nvSpPr>
        <p:spPr bwMode="auto">
          <a:xfrm>
            <a:off x="9144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4" name="Oval 78"/>
          <p:cNvSpPr>
            <a:spLocks noChangeArrowheads="1"/>
          </p:cNvSpPr>
          <p:nvPr/>
        </p:nvSpPr>
        <p:spPr bwMode="auto">
          <a:xfrm>
            <a:off x="1524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5" name="Oval 79"/>
          <p:cNvSpPr>
            <a:spLocks noChangeArrowheads="1"/>
          </p:cNvSpPr>
          <p:nvPr/>
        </p:nvSpPr>
        <p:spPr bwMode="auto">
          <a:xfrm>
            <a:off x="533400" y="6019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6" name="Oval 80"/>
          <p:cNvSpPr>
            <a:spLocks noChangeArrowheads="1"/>
          </p:cNvSpPr>
          <p:nvPr/>
        </p:nvSpPr>
        <p:spPr bwMode="auto">
          <a:xfrm>
            <a:off x="9144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7" name="Oval 81"/>
          <p:cNvSpPr>
            <a:spLocks noChangeArrowheads="1"/>
          </p:cNvSpPr>
          <p:nvPr/>
        </p:nvSpPr>
        <p:spPr bwMode="auto">
          <a:xfrm>
            <a:off x="1524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8" name="Oval 82"/>
          <p:cNvSpPr>
            <a:spLocks noChangeArrowheads="1"/>
          </p:cNvSpPr>
          <p:nvPr/>
        </p:nvSpPr>
        <p:spPr bwMode="auto">
          <a:xfrm>
            <a:off x="9144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79" name="Rectangle 83"/>
          <p:cNvSpPr>
            <a:spLocks noChangeArrowheads="1"/>
          </p:cNvSpPr>
          <p:nvPr/>
        </p:nvSpPr>
        <p:spPr bwMode="auto">
          <a:xfrm>
            <a:off x="1447800" y="5410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0" name="Oval 84"/>
          <p:cNvSpPr>
            <a:spLocks noChangeArrowheads="1"/>
          </p:cNvSpPr>
          <p:nvPr/>
        </p:nvSpPr>
        <p:spPr bwMode="auto">
          <a:xfrm>
            <a:off x="15240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1" name="Oval 85"/>
          <p:cNvSpPr>
            <a:spLocks noChangeArrowheads="1"/>
          </p:cNvSpPr>
          <p:nvPr/>
        </p:nvSpPr>
        <p:spPr bwMode="auto">
          <a:xfrm>
            <a:off x="22860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2" name="Oval 86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3" name="Oval 87"/>
          <p:cNvSpPr>
            <a:spLocks noChangeArrowheads="1"/>
          </p:cNvSpPr>
          <p:nvPr/>
        </p:nvSpPr>
        <p:spPr bwMode="auto">
          <a:xfrm>
            <a:off x="1905000" y="6096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4" name="Oval 88"/>
          <p:cNvSpPr>
            <a:spLocks noChangeArrowheads="1"/>
          </p:cNvSpPr>
          <p:nvPr/>
        </p:nvSpPr>
        <p:spPr bwMode="auto">
          <a:xfrm>
            <a:off x="22860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5" name="Oval 89"/>
          <p:cNvSpPr>
            <a:spLocks noChangeArrowheads="1"/>
          </p:cNvSpPr>
          <p:nvPr/>
        </p:nvSpPr>
        <p:spPr bwMode="auto">
          <a:xfrm>
            <a:off x="15240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6" name="Oval 90"/>
          <p:cNvSpPr>
            <a:spLocks noChangeArrowheads="1"/>
          </p:cNvSpPr>
          <p:nvPr/>
        </p:nvSpPr>
        <p:spPr bwMode="auto">
          <a:xfrm>
            <a:off x="22860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7" name="Rectangle 91"/>
          <p:cNvSpPr>
            <a:spLocks noChangeArrowheads="1"/>
          </p:cNvSpPr>
          <p:nvPr/>
        </p:nvSpPr>
        <p:spPr bwMode="auto">
          <a:xfrm>
            <a:off x="2819400" y="5410200"/>
            <a:ext cx="12192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8" name="Oval 92"/>
          <p:cNvSpPr>
            <a:spLocks noChangeArrowheads="1"/>
          </p:cNvSpPr>
          <p:nvPr/>
        </p:nvSpPr>
        <p:spPr bwMode="auto">
          <a:xfrm>
            <a:off x="28956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89" name="Oval 93"/>
          <p:cNvSpPr>
            <a:spLocks noChangeArrowheads="1"/>
          </p:cNvSpPr>
          <p:nvPr/>
        </p:nvSpPr>
        <p:spPr bwMode="auto">
          <a:xfrm>
            <a:off x="36576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0" name="Oval 94"/>
          <p:cNvSpPr>
            <a:spLocks noChangeArrowheads="1"/>
          </p:cNvSpPr>
          <p:nvPr/>
        </p:nvSpPr>
        <p:spPr bwMode="auto">
          <a:xfrm>
            <a:off x="2895600" y="5867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1" name="Oval 95"/>
          <p:cNvSpPr>
            <a:spLocks noChangeArrowheads="1"/>
          </p:cNvSpPr>
          <p:nvPr/>
        </p:nvSpPr>
        <p:spPr bwMode="auto">
          <a:xfrm>
            <a:off x="3276600" y="6096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2" name="Oval 96"/>
          <p:cNvSpPr>
            <a:spLocks noChangeArrowheads="1"/>
          </p:cNvSpPr>
          <p:nvPr/>
        </p:nvSpPr>
        <p:spPr bwMode="auto">
          <a:xfrm>
            <a:off x="36576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3" name="Oval 97"/>
          <p:cNvSpPr>
            <a:spLocks noChangeArrowheads="1"/>
          </p:cNvSpPr>
          <p:nvPr/>
        </p:nvSpPr>
        <p:spPr bwMode="auto">
          <a:xfrm>
            <a:off x="2895600" y="6248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4" name="Oval 98"/>
          <p:cNvSpPr>
            <a:spLocks noChangeArrowheads="1"/>
          </p:cNvSpPr>
          <p:nvPr/>
        </p:nvSpPr>
        <p:spPr bwMode="auto">
          <a:xfrm>
            <a:off x="3657600" y="54864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98" name="Text Box 102"/>
          <p:cNvSpPr txBox="1">
            <a:spLocks noChangeArrowheads="1"/>
          </p:cNvSpPr>
          <p:nvPr/>
        </p:nvSpPr>
        <p:spPr bwMode="auto">
          <a:xfrm>
            <a:off x="5181600" y="26209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</a:rPr>
              <a:t>8 x 1 = 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0" name="Text Box 104"/>
          <p:cNvSpPr txBox="1">
            <a:spLocks noChangeArrowheads="1"/>
          </p:cNvSpPr>
          <p:nvPr/>
        </p:nvSpPr>
        <p:spPr bwMode="auto">
          <a:xfrm>
            <a:off x="5181600" y="4114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</a:rPr>
              <a:t>8 x 2 =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1" name="Text Box 105"/>
          <p:cNvSpPr txBox="1">
            <a:spLocks noChangeArrowheads="1"/>
          </p:cNvSpPr>
          <p:nvPr/>
        </p:nvSpPr>
        <p:spPr bwMode="auto">
          <a:xfrm>
            <a:off x="5105400" y="5867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</a:rPr>
              <a:t>8 x 3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solidFill>
                  <a:srgbClr val="000099"/>
                </a:solidFill>
                <a:effectLst/>
              </a:rPr>
              <a:t>=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4" name="Text Box 108"/>
          <p:cNvSpPr txBox="1">
            <a:spLocks noChangeArrowheads="1"/>
          </p:cNvSpPr>
          <p:nvPr/>
        </p:nvSpPr>
        <p:spPr bwMode="auto">
          <a:xfrm>
            <a:off x="6477000" y="2605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</a:p>
        </p:txBody>
      </p:sp>
      <p:sp>
        <p:nvSpPr>
          <p:cNvPr id="55405" name="Text Box 109"/>
          <p:cNvSpPr txBox="1">
            <a:spLocks noChangeArrowheads="1"/>
          </p:cNvSpPr>
          <p:nvPr/>
        </p:nvSpPr>
        <p:spPr bwMode="auto">
          <a:xfrm>
            <a:off x="5486400" y="45862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  <a:latin typeface=".VnTime" pitchFamily="34" charset="0"/>
              </a:rPr>
              <a:t>VËy </a:t>
            </a:r>
            <a:r>
              <a:rPr lang="en-US" sz="2800" b="1">
                <a:solidFill>
                  <a:srgbClr val="000099"/>
                </a:solidFill>
                <a:effectLst/>
              </a:rPr>
              <a:t>8 x 2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solidFill>
                  <a:srgbClr val="000099"/>
                </a:solidFill>
                <a:effectLst/>
              </a:rPr>
              <a:t>= </a:t>
            </a:r>
            <a:r>
              <a:rPr lang="en-US" sz="2800" b="1">
                <a:solidFill>
                  <a:srgbClr val="CC0000"/>
                </a:solidFill>
                <a:effectLst/>
              </a:rPr>
              <a:t>16</a:t>
            </a: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6" name="Text Box 110"/>
          <p:cNvSpPr txBox="1">
            <a:spLocks noChangeArrowheads="1"/>
          </p:cNvSpPr>
          <p:nvPr/>
        </p:nvSpPr>
        <p:spPr bwMode="auto">
          <a:xfrm>
            <a:off x="6629400" y="411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</a:rPr>
              <a:t>8 + 8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solidFill>
                  <a:srgbClr val="000099"/>
                </a:solidFill>
                <a:effectLst/>
              </a:rPr>
              <a:t>= 16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7" name="Text Box 111"/>
          <p:cNvSpPr txBox="1">
            <a:spLocks noChangeArrowheads="1"/>
          </p:cNvSpPr>
          <p:nvPr/>
        </p:nvSpPr>
        <p:spPr bwMode="auto">
          <a:xfrm>
            <a:off x="6400800" y="5867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</a:rPr>
              <a:t>8 + 8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solidFill>
                  <a:srgbClr val="000099"/>
                </a:solidFill>
                <a:effectLst/>
              </a:rPr>
              <a:t>+8 = 24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08" name="Text Box 112"/>
          <p:cNvSpPr txBox="1">
            <a:spLocks noChangeArrowheads="1"/>
          </p:cNvSpPr>
          <p:nvPr/>
        </p:nvSpPr>
        <p:spPr bwMode="auto">
          <a:xfrm>
            <a:off x="5486400" y="62626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/>
                <a:latin typeface=".VnTime" pitchFamily="34" charset="0"/>
              </a:rPr>
              <a:t>VËy</a:t>
            </a:r>
            <a:r>
              <a:rPr lang="en-US" sz="2800" b="1">
                <a:solidFill>
                  <a:srgbClr val="000099"/>
                </a:solidFill>
                <a:effectLst/>
              </a:rPr>
              <a:t> 8 x 3</a:t>
            </a: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>
                <a:solidFill>
                  <a:srgbClr val="000099"/>
                </a:solidFill>
                <a:effectLst/>
              </a:rPr>
              <a:t>= </a:t>
            </a:r>
            <a:r>
              <a:rPr lang="en-US" sz="2800" b="1">
                <a:solidFill>
                  <a:srgbClr val="CC0000"/>
                </a:solidFill>
                <a:effectLst/>
              </a:rPr>
              <a:t>24</a:t>
            </a:r>
            <a:endParaRPr lang="en-US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410" name="Line 114"/>
          <p:cNvSpPr>
            <a:spLocks noChangeShapeType="1"/>
          </p:cNvSpPr>
          <p:nvPr/>
        </p:nvSpPr>
        <p:spPr bwMode="auto">
          <a:xfrm flipV="1">
            <a:off x="5257800" y="3048000"/>
            <a:ext cx="1524000" cy="301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11" name="Line 115"/>
          <p:cNvSpPr>
            <a:spLocks noChangeShapeType="1"/>
          </p:cNvSpPr>
          <p:nvPr/>
        </p:nvSpPr>
        <p:spPr bwMode="auto">
          <a:xfrm>
            <a:off x="6324600" y="5029200"/>
            <a:ext cx="152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12" name="Line 116"/>
          <p:cNvSpPr>
            <a:spLocks noChangeShapeType="1"/>
          </p:cNvSpPr>
          <p:nvPr/>
        </p:nvSpPr>
        <p:spPr bwMode="auto">
          <a:xfrm>
            <a:off x="6324600" y="6705600"/>
            <a:ext cx="152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413" name="Text Box 117"/>
          <p:cNvSpPr txBox="1">
            <a:spLocks noChangeArrowheads="1"/>
          </p:cNvSpPr>
          <p:nvPr/>
        </p:nvSpPr>
        <p:spPr bwMode="auto">
          <a:xfrm>
            <a:off x="6477000" y="255905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55414" name="Text Box 118"/>
          <p:cNvSpPr txBox="1">
            <a:spLocks noChangeArrowheads="1"/>
          </p:cNvSpPr>
          <p:nvPr/>
        </p:nvSpPr>
        <p:spPr bwMode="auto">
          <a:xfrm>
            <a:off x="6477000" y="408305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?</a:t>
            </a:r>
          </a:p>
        </p:txBody>
      </p:sp>
      <p:sp>
        <p:nvSpPr>
          <p:cNvPr id="55415" name="Text Box 119"/>
          <p:cNvSpPr txBox="1">
            <a:spLocks noChangeArrowheads="1"/>
          </p:cNvSpPr>
          <p:nvPr/>
        </p:nvSpPr>
        <p:spPr bwMode="auto">
          <a:xfrm>
            <a:off x="6400800" y="58356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55423" name="Text Box 127"/>
          <p:cNvSpPr txBox="1">
            <a:spLocks noChangeArrowheads="1"/>
          </p:cNvSpPr>
          <p:nvPr/>
        </p:nvSpPr>
        <p:spPr bwMode="auto">
          <a:xfrm>
            <a:off x="3886200" y="639763"/>
            <a:ext cx="236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To¸n</a:t>
            </a:r>
          </a:p>
        </p:txBody>
      </p:sp>
      <p:sp>
        <p:nvSpPr>
          <p:cNvPr id="55424" name="Text Box 128"/>
          <p:cNvSpPr txBox="1">
            <a:spLocks noChangeArrowheads="1"/>
          </p:cNvSpPr>
          <p:nvPr/>
        </p:nvSpPr>
        <p:spPr bwMode="auto">
          <a:xfrm>
            <a:off x="406400" y="11572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ffectLst/>
                <a:latin typeface=".VnTime" pitchFamily="34" charset="0"/>
              </a:rPr>
              <a:t>TiÕt 53 : </a:t>
            </a:r>
            <a:r>
              <a:rPr lang="en-US">
                <a:solidFill>
                  <a:srgbClr val="0000FF"/>
                </a:solidFill>
                <a:effectLst/>
                <a:latin typeface=".VnTime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H" pitchFamily="34" charset="0"/>
              </a:rPr>
              <a:t>B¶ng nh©n 8</a:t>
            </a:r>
          </a:p>
        </p:txBody>
      </p:sp>
      <p:sp>
        <p:nvSpPr>
          <p:cNvPr id="55425" name="Text Box 129"/>
          <p:cNvSpPr txBox="1">
            <a:spLocks noChangeArrowheads="1"/>
          </p:cNvSpPr>
          <p:nvPr/>
        </p:nvSpPr>
        <p:spPr bwMode="auto">
          <a:xfrm>
            <a:off x="76200" y="1676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ffectLst/>
                <a:latin typeface=".VnTime" pitchFamily="34" charset="0"/>
              </a:rPr>
              <a:t>1. </a:t>
            </a:r>
            <a:r>
              <a:rPr lang="en-US" sz="2400" b="1" u="sng">
                <a:solidFill>
                  <a:srgbClr val="0000FF"/>
                </a:solidFill>
                <a:effectLst/>
                <a:latin typeface=".VnTime" pitchFamily="34" charset="0"/>
              </a:rPr>
              <a:t>LËp b¶ng nh©n 8</a:t>
            </a:r>
          </a:p>
        </p:txBody>
      </p:sp>
      <p:sp>
        <p:nvSpPr>
          <p:cNvPr id="55426" name="Oval 130"/>
          <p:cNvSpPr>
            <a:spLocks noChangeArrowheads="1"/>
          </p:cNvSpPr>
          <p:nvPr/>
        </p:nvSpPr>
        <p:spPr bwMode="auto">
          <a:xfrm>
            <a:off x="533400" y="3048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7" name="Oval 131"/>
          <p:cNvSpPr>
            <a:spLocks noChangeArrowheads="1"/>
          </p:cNvSpPr>
          <p:nvPr/>
        </p:nvSpPr>
        <p:spPr bwMode="auto">
          <a:xfrm>
            <a:off x="533400" y="4191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8" name="Oval 132"/>
          <p:cNvSpPr>
            <a:spLocks noChangeArrowheads="1"/>
          </p:cNvSpPr>
          <p:nvPr/>
        </p:nvSpPr>
        <p:spPr bwMode="auto">
          <a:xfrm>
            <a:off x="1905000" y="4191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29" name="Oval 133"/>
          <p:cNvSpPr>
            <a:spLocks noChangeArrowheads="1"/>
          </p:cNvSpPr>
          <p:nvPr/>
        </p:nvSpPr>
        <p:spPr bwMode="auto">
          <a:xfrm>
            <a:off x="533400" y="56388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30" name="Oval 134"/>
          <p:cNvSpPr>
            <a:spLocks noChangeArrowheads="1"/>
          </p:cNvSpPr>
          <p:nvPr/>
        </p:nvSpPr>
        <p:spPr bwMode="auto">
          <a:xfrm>
            <a:off x="1905000" y="5715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31" name="Oval 135"/>
          <p:cNvSpPr>
            <a:spLocks noChangeArrowheads="1"/>
          </p:cNvSpPr>
          <p:nvPr/>
        </p:nvSpPr>
        <p:spPr bwMode="auto">
          <a:xfrm>
            <a:off x="3276600" y="5715000"/>
            <a:ext cx="304800" cy="3048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432" name="Text Box 136"/>
          <p:cNvSpPr txBox="1">
            <a:spLocks noChangeArrowheads="1"/>
          </p:cNvSpPr>
          <p:nvPr/>
        </p:nvSpPr>
        <p:spPr bwMode="auto">
          <a:xfrm>
            <a:off x="4267200" y="2057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®­îc lÊy 1 lÇn , ta viÕt:</a:t>
            </a:r>
          </a:p>
        </p:txBody>
      </p:sp>
      <p:sp>
        <p:nvSpPr>
          <p:cNvPr id="55433" name="Text Box 137"/>
          <p:cNvSpPr txBox="1">
            <a:spLocks noChangeArrowheads="1"/>
          </p:cNvSpPr>
          <p:nvPr/>
        </p:nvSpPr>
        <p:spPr bwMode="auto">
          <a:xfrm>
            <a:off x="4419600" y="3595688"/>
            <a:ext cx="419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®­îc lÊy 2 lÇn , ta cã:</a:t>
            </a:r>
          </a:p>
        </p:txBody>
      </p:sp>
      <p:sp>
        <p:nvSpPr>
          <p:cNvPr id="55434" name="Text Box 138"/>
          <p:cNvSpPr txBox="1">
            <a:spLocks noChangeArrowheads="1"/>
          </p:cNvSpPr>
          <p:nvPr/>
        </p:nvSpPr>
        <p:spPr bwMode="auto">
          <a:xfrm>
            <a:off x="4495800" y="53340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 ®­îc lÊy 3 lÇn , ta cã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54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5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5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5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55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5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5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5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5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5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5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5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5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5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5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5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5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5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5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5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55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55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5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5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55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55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55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55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7" dur="1" fill="hold"/>
                                        <p:tgtEl>
                                          <p:spTgt spid="554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5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55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5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5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5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5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5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5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5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5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5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5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5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5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0" dur="10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10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5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0" dur="1000"/>
                                        <p:tgtEl>
                                          <p:spTgt spid="5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1000"/>
                                        <p:tgtEl>
                                          <p:spTgt spid="5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5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5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5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5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5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5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5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5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5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5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5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5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55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5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5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5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55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5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5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5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55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5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55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55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5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fill="hold"/>
                                        <p:tgtEl>
                                          <p:spTgt spid="5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fill="hold"/>
                                        <p:tgtEl>
                                          <p:spTgt spid="55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5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5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5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5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5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5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55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1000" fill="hold"/>
                                        <p:tgtEl>
                                          <p:spTgt spid="5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000" fill="hold"/>
                                        <p:tgtEl>
                                          <p:spTgt spid="5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5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5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5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5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5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5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5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5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5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5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5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5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49" grpId="0" animBg="1"/>
      <p:bldP spid="55350" grpId="0" animBg="1"/>
      <p:bldP spid="55351" grpId="0" animBg="1"/>
      <p:bldP spid="55352" grpId="0" animBg="1"/>
      <p:bldP spid="55353" grpId="0" animBg="1"/>
      <p:bldP spid="55354" grpId="0" animBg="1"/>
      <p:bldP spid="55355" grpId="0" animBg="1"/>
      <p:bldP spid="55356" grpId="0" animBg="1"/>
      <p:bldP spid="55357" grpId="0" animBg="1"/>
      <p:bldP spid="55358" grpId="0" animBg="1"/>
      <p:bldP spid="55359" grpId="0" animBg="1"/>
      <p:bldP spid="55360" grpId="0" animBg="1"/>
      <p:bldP spid="55361" grpId="0" animBg="1"/>
      <p:bldP spid="55362" grpId="0" animBg="1"/>
      <p:bldP spid="55363" grpId="0" animBg="1"/>
      <p:bldP spid="55364" grpId="0" animBg="1"/>
      <p:bldP spid="55365" grpId="0" animBg="1"/>
      <p:bldP spid="55366" grpId="0" animBg="1"/>
      <p:bldP spid="55367" grpId="0" animBg="1"/>
      <p:bldP spid="55368" grpId="0" animBg="1"/>
      <p:bldP spid="55369" grpId="0" animBg="1"/>
      <p:bldP spid="55370" grpId="0" animBg="1"/>
      <p:bldP spid="55371" grpId="0" animBg="1"/>
      <p:bldP spid="55372" grpId="0" animBg="1"/>
      <p:bldP spid="55373" grpId="0" animBg="1"/>
      <p:bldP spid="55374" grpId="0" animBg="1"/>
      <p:bldP spid="55375" grpId="0" animBg="1"/>
      <p:bldP spid="55376" grpId="0" animBg="1"/>
      <p:bldP spid="55377" grpId="0" animBg="1"/>
      <p:bldP spid="55378" grpId="0" animBg="1"/>
      <p:bldP spid="55379" grpId="0" animBg="1"/>
      <p:bldP spid="55380" grpId="0" animBg="1"/>
      <p:bldP spid="55381" grpId="0" animBg="1"/>
      <p:bldP spid="55382" grpId="0" animBg="1"/>
      <p:bldP spid="55383" grpId="0" animBg="1"/>
      <p:bldP spid="55384" grpId="0" animBg="1"/>
      <p:bldP spid="55385" grpId="0" animBg="1"/>
      <p:bldP spid="55386" grpId="0" animBg="1"/>
      <p:bldP spid="55387" grpId="0" animBg="1"/>
      <p:bldP spid="55388" grpId="0" animBg="1"/>
      <p:bldP spid="55389" grpId="0" animBg="1"/>
      <p:bldP spid="55390" grpId="0" animBg="1"/>
      <p:bldP spid="55391" grpId="0" animBg="1"/>
      <p:bldP spid="55392" grpId="0" animBg="1"/>
      <p:bldP spid="55393" grpId="0" animBg="1"/>
      <p:bldP spid="55394" grpId="0" animBg="1"/>
      <p:bldP spid="55398" grpId="0"/>
      <p:bldP spid="55400" grpId="0"/>
      <p:bldP spid="55401" grpId="0"/>
      <p:bldP spid="55404" grpId="0"/>
      <p:bldP spid="55405" grpId="0"/>
      <p:bldP spid="55406" grpId="0"/>
      <p:bldP spid="55407" grpId="0"/>
      <p:bldP spid="55408" grpId="0"/>
      <p:bldP spid="55410" grpId="0" animBg="1"/>
      <p:bldP spid="55411" grpId="0" animBg="1"/>
      <p:bldP spid="55412" grpId="0" animBg="1"/>
      <p:bldP spid="55413" grpId="0"/>
      <p:bldP spid="55413" grpId="1"/>
      <p:bldP spid="55414" grpId="0"/>
      <p:bldP spid="55414" grpId="1"/>
      <p:bldP spid="55415" grpId="0"/>
      <p:bldP spid="55415" grpId="1"/>
      <p:bldP spid="55424" grpId="0"/>
      <p:bldP spid="55425" grpId="0"/>
      <p:bldP spid="55426" grpId="0" animBg="1"/>
      <p:bldP spid="55427" grpId="0" animBg="1"/>
      <p:bldP spid="55428" grpId="0" animBg="1"/>
      <p:bldP spid="55429" grpId="0" animBg="1"/>
      <p:bldP spid="55430" grpId="0" animBg="1"/>
      <p:bldP spid="55431" grpId="0" animBg="1"/>
      <p:bldP spid="55432" grpId="0"/>
      <p:bldP spid="55433" grpId="0"/>
      <p:bldP spid="55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43200" y="114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200400" y="1157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733800" y="114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191000" y="114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724400" y="114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743200" y="1600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200400" y="1614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733800" y="1600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191000" y="1600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724400" y="1600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7432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3200400" y="2681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37338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4191000" y="2667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4724400" y="26670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2743200" y="3200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3200400" y="3214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3733800" y="3200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4191000" y="3200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4724400" y="3200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2743200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3200400" y="3748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3733800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4191000" y="3733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4724400" y="3733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2743200" y="4267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3200400" y="4281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3733800" y="4267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4191000" y="4267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4724400" y="42672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27432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3200400" y="4891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37338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4191000" y="4876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4724400" y="4876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2743200" y="54419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3200400" y="545623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3733800" y="54419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191000" y="54419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4724400" y="54419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2743200" y="6019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3200400" y="6034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3733800" y="6019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4191000" y="6019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4724400" y="6019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228600" y="152400"/>
            <a:ext cx="744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sp>
        <p:nvSpPr>
          <p:cNvPr id="63543" name="AutoShape 55"/>
          <p:cNvSpPr>
            <a:spLocks noChangeArrowheads="1"/>
          </p:cNvSpPr>
          <p:nvPr/>
        </p:nvSpPr>
        <p:spPr bwMode="auto">
          <a:xfrm>
            <a:off x="5334000" y="1295400"/>
            <a:ext cx="228600" cy="609600"/>
          </a:xfrm>
          <a:prstGeom prst="curvedLeftArrow">
            <a:avLst>
              <a:gd name="adj1" fmla="val 53333"/>
              <a:gd name="adj2" fmla="val 106667"/>
              <a:gd name="adj3" fmla="val 22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4" name="AutoShape 56"/>
          <p:cNvSpPr>
            <a:spLocks noChangeArrowheads="1"/>
          </p:cNvSpPr>
          <p:nvPr/>
        </p:nvSpPr>
        <p:spPr bwMode="auto">
          <a:xfrm>
            <a:off x="5334000" y="1828800"/>
            <a:ext cx="228600" cy="6858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5638800" y="1295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+ 8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5638800" y="1905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+ 8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4800600" y="4159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4800600" y="4800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4800600" y="5410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4800600" y="59880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4800600" y="3124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4800600" y="36576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4800600" y="25908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?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76200" y="609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effectLst/>
                <a:latin typeface=".VnTime" pitchFamily="34" charset="0"/>
              </a:rPr>
              <a:t>1. </a:t>
            </a:r>
            <a:r>
              <a:rPr lang="en-US" sz="2400" b="1" u="sng">
                <a:solidFill>
                  <a:srgbClr val="0000FF"/>
                </a:solidFill>
                <a:effectLst/>
                <a:latin typeface=".VnTime" pitchFamily="34" charset="0"/>
              </a:rPr>
              <a:t>LËp b¶ng nh©n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3" dur="1" fill="hold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9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63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3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3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63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/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0" dur="5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5" dur="1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8" dur="1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1" dur="1" fill="hold"/>
                                        <p:tgtEl>
                                          <p:spTgt spid="63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4" dur="1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7" dur="1" fill="hold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6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0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1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6" dur="5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9" dur="5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2" dur="5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5" dur="5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8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63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63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63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/>
                                        <p:tgtEl>
                                          <p:spTgt spid="63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6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3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/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1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4" dur="500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7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49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6" dur="50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50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9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/>
      <p:bldP spid="63495" grpId="0"/>
      <p:bldP spid="63496" grpId="0"/>
      <p:bldP spid="63496" grpId="1"/>
      <p:bldP spid="63497" grpId="0"/>
      <p:bldP spid="63498" grpId="0"/>
      <p:bldP spid="63499" grpId="0"/>
      <p:bldP spid="63500" grpId="0"/>
      <p:bldP spid="63501" grpId="0"/>
      <p:bldP spid="63501" grpId="1"/>
      <p:bldP spid="63501" grpId="2"/>
      <p:bldP spid="63502" grpId="0"/>
      <p:bldP spid="63503" grpId="0"/>
      <p:bldP spid="63504" grpId="0"/>
      <p:bldP spid="63505" grpId="0"/>
      <p:bldP spid="63506" grpId="0"/>
      <p:bldP spid="63506" grpId="1"/>
      <p:bldP spid="63507" grpId="0"/>
      <p:bldP spid="63508" grpId="0"/>
      <p:bldP spid="63509" grpId="0"/>
      <p:bldP spid="63510" grpId="0"/>
      <p:bldP spid="63511" grpId="0"/>
      <p:bldP spid="63512" grpId="0"/>
      <p:bldP spid="63513" grpId="0"/>
      <p:bldP spid="63514" grpId="0"/>
      <p:bldP spid="63515" grpId="0"/>
      <p:bldP spid="63516" grpId="0"/>
      <p:bldP spid="63517" grpId="0"/>
      <p:bldP spid="63518" grpId="0"/>
      <p:bldP spid="63519" grpId="0"/>
      <p:bldP spid="63520" grpId="0"/>
      <p:bldP spid="63521" grpId="0"/>
      <p:bldP spid="63522" grpId="0"/>
      <p:bldP spid="63523" grpId="0"/>
      <p:bldP spid="63524" grpId="0"/>
      <p:bldP spid="63525" grpId="0"/>
      <p:bldP spid="63526" grpId="0"/>
      <p:bldP spid="63527" grpId="0"/>
      <p:bldP spid="63528" grpId="0"/>
      <p:bldP spid="63529" grpId="0"/>
      <p:bldP spid="63530" grpId="0"/>
      <p:bldP spid="63531" grpId="0"/>
      <p:bldP spid="63532" grpId="0"/>
      <p:bldP spid="63533" grpId="0"/>
      <p:bldP spid="63534" grpId="0"/>
      <p:bldP spid="63535" grpId="0"/>
      <p:bldP spid="63536" grpId="0"/>
      <p:bldP spid="63537" grpId="0"/>
      <p:bldP spid="63538" grpId="0"/>
      <p:bldP spid="63539" grpId="0"/>
      <p:bldP spid="63540" grpId="0"/>
      <p:bldP spid="63541" grpId="0"/>
      <p:bldP spid="63543" grpId="0" animBg="1"/>
      <p:bldP spid="63543" grpId="1" animBg="1"/>
      <p:bldP spid="63544" grpId="0" animBg="1"/>
      <p:bldP spid="63544" grpId="1" animBg="1"/>
      <p:bldP spid="63545" grpId="0"/>
      <p:bldP spid="63545" grpId="1"/>
      <p:bldP spid="63546" grpId="0"/>
      <p:bldP spid="63546" grpId="1"/>
      <p:bldP spid="63547" grpId="0"/>
      <p:bldP spid="63547" grpId="1"/>
      <p:bldP spid="63548" grpId="0"/>
      <p:bldP spid="63548" grpId="1"/>
      <p:bldP spid="63549" grpId="0"/>
      <p:bldP spid="63549" grpId="1"/>
      <p:bldP spid="63550" grpId="0"/>
      <p:bldP spid="63550" grpId="1"/>
      <p:bldP spid="63551" grpId="0"/>
      <p:bldP spid="63551" grpId="1"/>
      <p:bldP spid="63552" grpId="0"/>
      <p:bldP spid="63552" grpId="1"/>
      <p:bldP spid="63553" grpId="0"/>
      <p:bldP spid="6355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7244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47244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4724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7244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7244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4724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47244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4724400" y="563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7244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58432" name="Text Box 64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8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8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20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2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58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58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/>
      <p:bldP spid="58379" grpId="0"/>
      <p:bldP spid="58381" grpId="0"/>
      <p:bldP spid="58382" grpId="0"/>
      <p:bldP spid="58384" grpId="0"/>
      <p:bldP spid="58386" grpId="0"/>
      <p:bldP spid="58387" grpId="0"/>
      <p:bldP spid="58389" grpId="0"/>
      <p:bldP spid="58391" grpId="0"/>
      <p:bldP spid="58392" grpId="0"/>
      <p:bldP spid="58394" grpId="0"/>
      <p:bldP spid="58396" grpId="0"/>
      <p:bldP spid="58397" grpId="0"/>
      <p:bldP spid="58399" grpId="0"/>
      <p:bldP spid="58401" grpId="0"/>
      <p:bldP spid="58402" grpId="0"/>
      <p:bldP spid="58404" grpId="0"/>
      <p:bldP spid="58406" grpId="0"/>
      <p:bldP spid="58407" grpId="0"/>
      <p:bldP spid="58409" grpId="0"/>
      <p:bldP spid="58411" grpId="0"/>
      <p:bldP spid="58412" grpId="0"/>
      <p:bldP spid="58414" grpId="0"/>
      <p:bldP spid="58416" grpId="0"/>
      <p:bldP spid="58417" grpId="0"/>
      <p:bldP spid="58419" grpId="0"/>
      <p:bldP spid="58421" grpId="0"/>
      <p:bldP spid="58422" grpId="0"/>
      <p:bldP spid="58424" grpId="0"/>
      <p:bldP spid="584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7244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7244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724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47244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47244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724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47244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7" name="Text Box 45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39" name="Text Box 47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4724400" y="563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47244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pic>
        <p:nvPicPr>
          <p:cNvPr id="59447" name="Picture 55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343400"/>
            <a:ext cx="661988" cy="727075"/>
          </a:xfrm>
          <a:prstGeom prst="rect">
            <a:avLst/>
          </a:prstGeom>
          <a:noFill/>
        </p:spPr>
      </p:pic>
      <p:pic>
        <p:nvPicPr>
          <p:cNvPr id="59448" name="Picture 56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270250"/>
            <a:ext cx="615950" cy="615950"/>
          </a:xfrm>
          <a:prstGeom prst="rect">
            <a:avLst/>
          </a:prstGeom>
          <a:noFill/>
        </p:spPr>
      </p:pic>
      <p:pic>
        <p:nvPicPr>
          <p:cNvPr id="59449" name="Picture 57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838200"/>
            <a:ext cx="661988" cy="727075"/>
          </a:xfrm>
          <a:prstGeom prst="rect">
            <a:avLst/>
          </a:prstGeom>
          <a:noFill/>
        </p:spPr>
      </p:pic>
      <p:pic>
        <p:nvPicPr>
          <p:cNvPr id="59452" name="Picture 60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905000"/>
            <a:ext cx="873125" cy="866775"/>
          </a:xfrm>
          <a:prstGeom prst="rect">
            <a:avLst/>
          </a:prstGeom>
          <a:noFill/>
        </p:spPr>
      </p:pic>
      <p:pic>
        <p:nvPicPr>
          <p:cNvPr id="59454" name="Picture 62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6165850"/>
            <a:ext cx="615950" cy="61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2" name="Text Box 56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3" name="Text Box 57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5" name="Text Box 59"/>
          <p:cNvSpPr txBox="1">
            <a:spLocks noChangeArrowheads="1"/>
          </p:cNvSpPr>
          <p:nvPr/>
        </p:nvSpPr>
        <p:spPr bwMode="auto">
          <a:xfrm>
            <a:off x="47244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0476" name="Text Box 60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7" name="Text Box 61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8" name="Text Box 62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79" name="Text Box 63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47244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0481" name="Text Box 65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2" name="Text Box 66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3" name="Text Box 67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4" name="Text Box 68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5" name="Text Box 69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0486" name="Text Box 70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7" name="Text Box 71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8" name="Text Box 72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89" name="Text Box 73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0" name="Text Box 74"/>
          <p:cNvSpPr txBox="1">
            <a:spLocks noChangeArrowheads="1"/>
          </p:cNvSpPr>
          <p:nvPr/>
        </p:nvSpPr>
        <p:spPr bwMode="auto">
          <a:xfrm>
            <a:off x="4724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0491" name="Text Box 75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2" name="Text Box 76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3" name="Text Box 77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4" name="Text Box 78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5" name="Text Box 79"/>
          <p:cNvSpPr txBox="1">
            <a:spLocks noChangeArrowheads="1"/>
          </p:cNvSpPr>
          <p:nvPr/>
        </p:nvSpPr>
        <p:spPr bwMode="auto">
          <a:xfrm>
            <a:off x="47244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0496" name="Text Box 80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7" name="Text Box 81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8" name="Text Box 82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499" name="Text Box 83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0" name="Text Box 84"/>
          <p:cNvSpPr txBox="1">
            <a:spLocks noChangeArrowheads="1"/>
          </p:cNvSpPr>
          <p:nvPr/>
        </p:nvSpPr>
        <p:spPr bwMode="auto">
          <a:xfrm>
            <a:off x="47244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0501" name="Text Box 85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2" name="Text Box 86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3" name="Text Box 87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4" name="Text Box 88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5" name="Text Box 89"/>
          <p:cNvSpPr txBox="1">
            <a:spLocks noChangeArrowheads="1"/>
          </p:cNvSpPr>
          <p:nvPr/>
        </p:nvSpPr>
        <p:spPr bwMode="auto">
          <a:xfrm>
            <a:off x="4724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0506" name="Text Box 90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7" name="Text Box 91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8" name="Text Box 92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09" name="Text Box 93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0" name="Text Box 94"/>
          <p:cNvSpPr txBox="1">
            <a:spLocks noChangeArrowheads="1"/>
          </p:cNvSpPr>
          <p:nvPr/>
        </p:nvSpPr>
        <p:spPr bwMode="auto">
          <a:xfrm>
            <a:off x="47244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0511" name="Text Box 95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2" name="Text Box 96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4724400" y="563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0516" name="Text Box 100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7" name="Text Box 101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8" name="Text Box 102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19" name="Text Box 103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0520" name="Text Box 104"/>
          <p:cNvSpPr txBox="1">
            <a:spLocks noChangeArrowheads="1"/>
          </p:cNvSpPr>
          <p:nvPr/>
        </p:nvSpPr>
        <p:spPr bwMode="auto">
          <a:xfrm>
            <a:off x="47244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0521" name="Text Box 105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pic>
        <p:nvPicPr>
          <p:cNvPr id="60522" name="Picture 106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743200"/>
            <a:ext cx="661988" cy="727075"/>
          </a:xfrm>
          <a:prstGeom prst="rect">
            <a:avLst/>
          </a:prstGeom>
          <a:noFill/>
        </p:spPr>
      </p:pic>
      <p:pic>
        <p:nvPicPr>
          <p:cNvPr id="60524" name="Picture 108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47800"/>
            <a:ext cx="661988" cy="727075"/>
          </a:xfrm>
          <a:prstGeom prst="rect">
            <a:avLst/>
          </a:prstGeom>
          <a:noFill/>
        </p:spPr>
      </p:pic>
      <p:pic>
        <p:nvPicPr>
          <p:cNvPr id="60525" name="Picture 109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5486400"/>
            <a:ext cx="661988" cy="727075"/>
          </a:xfrm>
          <a:prstGeom prst="rect">
            <a:avLst/>
          </a:prstGeom>
          <a:noFill/>
        </p:spPr>
      </p:pic>
      <p:pic>
        <p:nvPicPr>
          <p:cNvPr id="60526" name="Picture 110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8413" y="4302125"/>
            <a:ext cx="661987" cy="727075"/>
          </a:xfrm>
          <a:prstGeom prst="rect">
            <a:avLst/>
          </a:prstGeom>
          <a:noFill/>
        </p:spPr>
      </p:pic>
      <p:pic>
        <p:nvPicPr>
          <p:cNvPr id="60527" name="Picture 111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6475" y="6067425"/>
            <a:ext cx="873125" cy="866775"/>
          </a:xfrm>
          <a:prstGeom prst="rect">
            <a:avLst/>
          </a:prstGeom>
          <a:noFill/>
        </p:spPr>
      </p:pic>
      <p:pic>
        <p:nvPicPr>
          <p:cNvPr id="60528" name="Picture 112" descr="SUNFAC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4450" y="914400"/>
            <a:ext cx="615950" cy="615950"/>
          </a:xfrm>
          <a:prstGeom prst="rect">
            <a:avLst/>
          </a:prstGeom>
          <a:noFill/>
        </p:spPr>
      </p:pic>
      <p:pic>
        <p:nvPicPr>
          <p:cNvPr id="60529" name="Picture 1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124200"/>
            <a:ext cx="8731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0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0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0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0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0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0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0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7244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7244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4724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47244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1469" name="Text Box 29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2" name="Text Box 32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47244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4724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3" name="Text Box 43"/>
          <p:cNvSpPr txBox="1">
            <a:spLocks noChangeArrowheads="1"/>
          </p:cNvSpPr>
          <p:nvPr/>
        </p:nvSpPr>
        <p:spPr bwMode="auto">
          <a:xfrm>
            <a:off x="47244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88" name="Text Box 48"/>
          <p:cNvSpPr txBox="1">
            <a:spLocks noChangeArrowheads="1"/>
          </p:cNvSpPr>
          <p:nvPr/>
        </p:nvSpPr>
        <p:spPr bwMode="auto">
          <a:xfrm>
            <a:off x="4724400" y="563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1489" name="Text Box 49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90" name="Text Box 50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47244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1494" name="Text Box 54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pic>
        <p:nvPicPr>
          <p:cNvPr id="61495" name="Picture 55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661988" cy="727075"/>
          </a:xfrm>
          <a:prstGeom prst="rect">
            <a:avLst/>
          </a:prstGeom>
          <a:noFill/>
        </p:spPr>
      </p:pic>
      <p:pic>
        <p:nvPicPr>
          <p:cNvPr id="61496" name="Picture 56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850" y="4953000"/>
            <a:ext cx="615950" cy="615950"/>
          </a:xfrm>
          <a:prstGeom prst="rect">
            <a:avLst/>
          </a:prstGeom>
          <a:noFill/>
        </p:spPr>
      </p:pic>
      <p:pic>
        <p:nvPicPr>
          <p:cNvPr id="61497" name="Picture 57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130925"/>
            <a:ext cx="661988" cy="727075"/>
          </a:xfrm>
          <a:prstGeom prst="rect">
            <a:avLst/>
          </a:prstGeom>
          <a:noFill/>
        </p:spPr>
      </p:pic>
      <p:pic>
        <p:nvPicPr>
          <p:cNvPr id="61498" name="Picture 58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810000"/>
            <a:ext cx="661988" cy="727075"/>
          </a:xfrm>
          <a:prstGeom prst="rect">
            <a:avLst/>
          </a:prstGeom>
          <a:noFill/>
        </p:spPr>
      </p:pic>
      <p:pic>
        <p:nvPicPr>
          <p:cNvPr id="61499" name="Picture 59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590800"/>
            <a:ext cx="873125" cy="866775"/>
          </a:xfrm>
          <a:prstGeom prst="rect">
            <a:avLst/>
          </a:prstGeom>
          <a:noFill/>
        </p:spPr>
      </p:pic>
      <p:pic>
        <p:nvPicPr>
          <p:cNvPr id="61500" name="Picture 60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838200"/>
            <a:ext cx="615950" cy="615950"/>
          </a:xfrm>
          <a:prstGeom prst="rect">
            <a:avLst/>
          </a:prstGeom>
          <a:noFill/>
        </p:spPr>
      </p:pic>
      <p:pic>
        <p:nvPicPr>
          <p:cNvPr id="61501" name="Picture 61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235325"/>
            <a:ext cx="661988" cy="727075"/>
          </a:xfrm>
          <a:prstGeom prst="rect">
            <a:avLst/>
          </a:prstGeom>
          <a:noFill/>
        </p:spPr>
      </p:pic>
      <p:pic>
        <p:nvPicPr>
          <p:cNvPr id="61502" name="Picture 62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4450" y="5556250"/>
            <a:ext cx="615950" cy="615950"/>
          </a:xfrm>
          <a:prstGeom prst="rect">
            <a:avLst/>
          </a:prstGeom>
          <a:noFill/>
        </p:spPr>
      </p:pic>
      <p:pic>
        <p:nvPicPr>
          <p:cNvPr id="61503" name="Picture 63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213" y="2625725"/>
            <a:ext cx="661987" cy="727075"/>
          </a:xfrm>
          <a:prstGeom prst="rect">
            <a:avLst/>
          </a:prstGeom>
          <a:noFill/>
        </p:spPr>
      </p:pic>
      <p:pic>
        <p:nvPicPr>
          <p:cNvPr id="61504" name="Picture 64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8413" y="4302125"/>
            <a:ext cx="661987" cy="727075"/>
          </a:xfrm>
          <a:prstGeom prst="rect">
            <a:avLst/>
          </a:prstGeom>
          <a:noFill/>
        </p:spPr>
      </p:pic>
      <p:pic>
        <p:nvPicPr>
          <p:cNvPr id="61505" name="Picture 65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4848225"/>
            <a:ext cx="873125" cy="866775"/>
          </a:xfrm>
          <a:prstGeom prst="rect">
            <a:avLst/>
          </a:prstGeom>
          <a:noFill/>
        </p:spPr>
      </p:pic>
      <p:pic>
        <p:nvPicPr>
          <p:cNvPr id="61506" name="Picture 66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4450" y="1441450"/>
            <a:ext cx="615950" cy="61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7432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200400" y="928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7338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1910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724400" y="914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7432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200400" y="1538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7338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41910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724400" y="1524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16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7432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200400" y="2147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7338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191000" y="2133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4724400" y="2133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24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7432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200400" y="2757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7338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41910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4724400" y="2743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32</a:t>
            </a: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7432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3200400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37338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4191000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4724400" y="3352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40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27432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3200400" y="3900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37338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4191000" y="3886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4724400" y="3886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48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27432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200400" y="4433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37338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4191000" y="4419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4724400" y="44196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56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27432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3200400" y="5043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37338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4191000" y="502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4724400" y="50292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64</a:t>
            </a:r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27432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09" name="Text Box 45"/>
          <p:cNvSpPr txBox="1">
            <a:spLocks noChangeArrowheads="1"/>
          </p:cNvSpPr>
          <p:nvPr/>
        </p:nvSpPr>
        <p:spPr bwMode="auto">
          <a:xfrm>
            <a:off x="3200400" y="5653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37338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9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41910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4724400" y="5638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72</a:t>
            </a:r>
          </a:p>
        </p:txBody>
      </p:sp>
      <p:sp>
        <p:nvSpPr>
          <p:cNvPr id="62513" name="Text Box 49"/>
          <p:cNvSpPr txBox="1">
            <a:spLocks noChangeArrowheads="1"/>
          </p:cNvSpPr>
          <p:nvPr/>
        </p:nvSpPr>
        <p:spPr bwMode="auto">
          <a:xfrm>
            <a:off x="27432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3200400" y="6262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x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3733800" y="6248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10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6" name="Text Box 52"/>
          <p:cNvSpPr txBox="1">
            <a:spLocks noChangeArrowheads="1"/>
          </p:cNvSpPr>
          <p:nvPr/>
        </p:nvSpPr>
        <p:spPr bwMode="auto">
          <a:xfrm>
            <a:off x="4191000" y="6248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=</a:t>
            </a:r>
            <a:endParaRPr lang="en-US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62517" name="Text Box 53"/>
          <p:cNvSpPr txBox="1">
            <a:spLocks noChangeArrowheads="1"/>
          </p:cNvSpPr>
          <p:nvPr/>
        </p:nvSpPr>
        <p:spPr bwMode="auto">
          <a:xfrm>
            <a:off x="4724400" y="6248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80</a:t>
            </a:r>
          </a:p>
        </p:txBody>
      </p:sp>
      <p:sp>
        <p:nvSpPr>
          <p:cNvPr id="62518" name="Text Box 54"/>
          <p:cNvSpPr txBox="1">
            <a:spLocks noChangeArrowheads="1"/>
          </p:cNvSpPr>
          <p:nvPr/>
        </p:nvSpPr>
        <p:spPr bwMode="auto">
          <a:xfrm>
            <a:off x="228600" y="166688"/>
            <a:ext cx="744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effectLst/>
                <a:latin typeface=".VnTimeH" pitchFamily="34" charset="0"/>
              </a:rPr>
              <a:t>   B¶ng nh©n 8</a:t>
            </a:r>
          </a:p>
        </p:txBody>
      </p:sp>
      <p:pic>
        <p:nvPicPr>
          <p:cNvPr id="62519" name="Picture 55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2013" y="1371600"/>
            <a:ext cx="661987" cy="727075"/>
          </a:xfrm>
          <a:prstGeom prst="rect">
            <a:avLst/>
          </a:prstGeom>
          <a:noFill/>
        </p:spPr>
      </p:pic>
      <p:pic>
        <p:nvPicPr>
          <p:cNvPr id="62520" name="Picture 56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556250"/>
            <a:ext cx="615950" cy="615950"/>
          </a:xfrm>
          <a:prstGeom prst="rect">
            <a:avLst/>
          </a:prstGeom>
          <a:noFill/>
        </p:spPr>
      </p:pic>
      <p:pic>
        <p:nvPicPr>
          <p:cNvPr id="62521" name="Picture 57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054725"/>
            <a:ext cx="661988" cy="727075"/>
          </a:xfrm>
          <a:prstGeom prst="rect">
            <a:avLst/>
          </a:prstGeom>
          <a:noFill/>
        </p:spPr>
      </p:pic>
      <p:pic>
        <p:nvPicPr>
          <p:cNvPr id="62522" name="Picture 58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76600"/>
            <a:ext cx="661988" cy="727075"/>
          </a:xfrm>
          <a:prstGeom prst="rect">
            <a:avLst/>
          </a:prstGeom>
          <a:noFill/>
        </p:spPr>
      </p:pic>
      <p:pic>
        <p:nvPicPr>
          <p:cNvPr id="62523" name="Picture 59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981200"/>
            <a:ext cx="873125" cy="866775"/>
          </a:xfrm>
          <a:prstGeom prst="rect">
            <a:avLst/>
          </a:prstGeom>
          <a:noFill/>
        </p:spPr>
      </p:pic>
      <p:pic>
        <p:nvPicPr>
          <p:cNvPr id="62524" name="Picture 60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850" y="831850"/>
            <a:ext cx="615950" cy="615950"/>
          </a:xfrm>
          <a:prstGeom prst="rect">
            <a:avLst/>
          </a:prstGeom>
          <a:noFill/>
        </p:spPr>
      </p:pic>
      <p:pic>
        <p:nvPicPr>
          <p:cNvPr id="62525" name="Picture 61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5213" y="1981200"/>
            <a:ext cx="661987" cy="727075"/>
          </a:xfrm>
          <a:prstGeom prst="rect">
            <a:avLst/>
          </a:prstGeom>
          <a:noFill/>
        </p:spPr>
      </p:pic>
      <p:pic>
        <p:nvPicPr>
          <p:cNvPr id="62526" name="Picture 62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67000"/>
            <a:ext cx="615950" cy="615950"/>
          </a:xfrm>
          <a:prstGeom prst="rect">
            <a:avLst/>
          </a:prstGeom>
          <a:noFill/>
        </p:spPr>
      </p:pic>
      <p:pic>
        <p:nvPicPr>
          <p:cNvPr id="62527" name="Picture 63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5486400"/>
            <a:ext cx="661988" cy="727075"/>
          </a:xfrm>
          <a:prstGeom prst="rect">
            <a:avLst/>
          </a:prstGeom>
          <a:noFill/>
        </p:spPr>
      </p:pic>
      <p:pic>
        <p:nvPicPr>
          <p:cNvPr id="62528" name="Picture 64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13" y="4378325"/>
            <a:ext cx="661987" cy="727075"/>
          </a:xfrm>
          <a:prstGeom prst="rect">
            <a:avLst/>
          </a:prstGeom>
          <a:noFill/>
        </p:spPr>
      </p:pic>
      <p:pic>
        <p:nvPicPr>
          <p:cNvPr id="62529" name="Picture 65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0275" y="4772025"/>
            <a:ext cx="873125" cy="866775"/>
          </a:xfrm>
          <a:prstGeom prst="rect">
            <a:avLst/>
          </a:prstGeom>
          <a:noFill/>
        </p:spPr>
      </p:pic>
      <p:pic>
        <p:nvPicPr>
          <p:cNvPr id="62531" name="Picture 67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343400"/>
            <a:ext cx="615950" cy="615950"/>
          </a:xfrm>
          <a:prstGeom prst="rect">
            <a:avLst/>
          </a:prstGeom>
          <a:noFill/>
        </p:spPr>
      </p:pic>
      <p:pic>
        <p:nvPicPr>
          <p:cNvPr id="62532" name="Picture 68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514600"/>
            <a:ext cx="873125" cy="866775"/>
          </a:xfrm>
          <a:prstGeom prst="rect">
            <a:avLst/>
          </a:prstGeom>
          <a:noFill/>
        </p:spPr>
      </p:pic>
      <p:pic>
        <p:nvPicPr>
          <p:cNvPr id="62533" name="Picture 69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0" y="3270250"/>
            <a:ext cx="615950" cy="615950"/>
          </a:xfrm>
          <a:prstGeom prst="rect">
            <a:avLst/>
          </a:prstGeom>
          <a:noFill/>
        </p:spPr>
      </p:pic>
      <p:pic>
        <p:nvPicPr>
          <p:cNvPr id="62534" name="Picture 70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0275" y="6067425"/>
            <a:ext cx="873125" cy="866775"/>
          </a:xfrm>
          <a:prstGeom prst="rect">
            <a:avLst/>
          </a:prstGeom>
          <a:noFill/>
        </p:spPr>
      </p:pic>
      <p:pic>
        <p:nvPicPr>
          <p:cNvPr id="62535" name="Picture 71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37075" y="3733800"/>
            <a:ext cx="873125" cy="866775"/>
          </a:xfrm>
          <a:prstGeom prst="rect">
            <a:avLst/>
          </a:prstGeom>
          <a:noFill/>
        </p:spPr>
      </p:pic>
      <p:pic>
        <p:nvPicPr>
          <p:cNvPr id="62536" name="Picture 72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768725"/>
            <a:ext cx="661988" cy="727075"/>
          </a:xfrm>
          <a:prstGeom prst="rect">
            <a:avLst/>
          </a:prstGeom>
          <a:noFill/>
        </p:spPr>
      </p:pic>
      <p:pic>
        <p:nvPicPr>
          <p:cNvPr id="62537" name="Picture 73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295400"/>
            <a:ext cx="873125" cy="866775"/>
          </a:xfrm>
          <a:prstGeom prst="rect">
            <a:avLst/>
          </a:prstGeom>
          <a:noFill/>
        </p:spPr>
      </p:pic>
      <p:pic>
        <p:nvPicPr>
          <p:cNvPr id="62538" name="Picture 74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876800"/>
            <a:ext cx="873125" cy="866775"/>
          </a:xfrm>
          <a:prstGeom prst="rect">
            <a:avLst/>
          </a:prstGeom>
          <a:noFill/>
        </p:spPr>
      </p:pic>
      <p:pic>
        <p:nvPicPr>
          <p:cNvPr id="62539" name="Picture 75" descr="APPL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661988" cy="72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2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4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62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62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0" dur="2000"/>
                                        <p:tgtEl>
                                          <p:spTgt spid="62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3" dur="20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8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31" dur="500"/>
                                        <p:tgtEl>
                                          <p:spTgt spid="6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62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6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6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2" dur="500"/>
                                        <p:tgtEl>
                                          <p:spTgt spid="6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5" dur="5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8673"/>
  <p:tag name="VIOLETTITLE" val="Toán 3 - Bang nhan 8"/>
  <p:tag name="VIOLETLESSON" val="31"/>
  <p:tag name="VIOLETCATID" val="8049774"/>
  <p:tag name="VIOLETSUBJECT" val="Toán học 3"/>
  <p:tag name="VIOLETAUTHORID" val="228213"/>
  <p:tag name="VIOLETAUTHORNAME" val="Nguyễn Duy Tân"/>
  <p:tag name="VIOLETAUTHORAVATAR" val="0/228/213/avatar.jpg"/>
  <p:tag name="VIOLETAUTHORADDRESS" val="Trường Tiểu học Tân Phương - Hà Nội"/>
  <p:tag name="VIOLETDATE" val="2015-02-05 15:38:45"/>
  <p:tag name="VIOLETHIT" val="691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84&quot;/&gt;&lt;/object&gt;&lt;object type=&quot;3&quot; unique_id=&quot;10006&quot;&gt;&lt;property id=&quot;20148&quot; value=&quot;5&quot;/&gt;&lt;property id=&quot;20300&quot; value=&quot;Slide 3&quot;/&gt;&lt;property id=&quot;20307&quot; value=&quot;273&quot;/&gt;&lt;/object&gt;&lt;object type=&quot;3&quot; unique_id=&quot;10007&quot;&gt;&lt;property id=&quot;20148&quot; value=&quot;5&quot;/&gt;&lt;property id=&quot;20300&quot; value=&quot;Slide 4&quot;/&gt;&lt;property id=&quot;20307&quot; value=&quot;281&quot;/&gt;&lt;/object&gt;&lt;object type=&quot;3&quot; unique_id=&quot;10008&quot;&gt;&lt;property id=&quot;20148&quot; value=&quot;5&quot;/&gt;&lt;property id=&quot;20300&quot; value=&quot;Slide 5&quot;/&gt;&lt;property id=&quot;20307&quot; value=&quot;276&quot;/&gt;&lt;/object&gt;&lt;object type=&quot;3&quot; unique_id=&quot;10009&quot;&gt;&lt;property id=&quot;20148&quot; value=&quot;5&quot;/&gt;&lt;property id=&quot;20300&quot; value=&quot;Slide 6&quot;/&gt;&lt;property id=&quot;20307&quot; value=&quot;277&quot;/&gt;&lt;/object&gt;&lt;object type=&quot;3&quot; unique_id=&quot;10010&quot;&gt;&lt;property id=&quot;20148&quot; value=&quot;5&quot;/&gt;&lt;property id=&quot;20300&quot; value=&quot;Slide 7&quot;/&gt;&lt;property id=&quot;20307&quot; value=&quot;278&quot;/&gt;&lt;/object&gt;&lt;object type=&quot;3&quot; unique_id=&quot;10011&quot;&gt;&lt;property id=&quot;20148&quot; value=&quot;5&quot;/&gt;&lt;property id=&quot;20300&quot; value=&quot;Slide 8&quot;/&gt;&lt;property id=&quot;20307&quot; value=&quot;279&quot;/&gt;&lt;/object&gt;&lt;object type=&quot;3&quot; unique_id=&quot;10012&quot;&gt;&lt;property id=&quot;20148&quot; value=&quot;5&quot;/&gt;&lt;property id=&quot;20300&quot; value=&quot;Slide 9&quot;/&gt;&lt;property id=&quot;20307&quot; value=&quot;280&quot;/&gt;&lt;/object&gt;&lt;object type=&quot;3&quot; unique_id=&quot;10013&quot;&gt;&lt;property id=&quot;20148&quot; value=&quot;5&quot;/&gt;&lt;property id=&quot;20300&quot; value=&quot;Slide 10&quot;/&gt;&lt;property id=&quot;20307&quot; value=&quot;282&quot;/&gt;&lt;/object&gt;&lt;object type=&quot;3&quot; unique_id=&quot;10014&quot;&gt;&lt;property id=&quot;20148&quot; value=&quot;5&quot;/&gt;&lt;property id=&quot;20300&quot; value=&quot;Slide 11&quot;/&gt;&lt;property id=&quot;20307&quot; value=&quot;270&quot;/&gt;&lt;/object&gt;&lt;object type=&quot;3&quot; unique_id=&quot;10015&quot;&gt;&lt;property id=&quot;20148&quot; value=&quot;5&quot;/&gt;&lt;property id=&quot;20300&quot; value=&quot;Slide 12&quot;/&gt;&lt;property id=&quot;20307&quot; value=&quot;261&quot;/&gt;&lt;/object&gt;&lt;object type=&quot;3&quot; unique_id=&quot;10016&quot;&gt;&lt;property id=&quot;20148&quot; value=&quot;5&quot;/&gt;&lt;property id=&quot;20300&quot; value=&quot;Slide 13&quot;/&gt;&lt;property id=&quot;20307&quot; value=&quot;289&quot;/&gt;&lt;/object&gt;&lt;object type=&quot;3&quot; unique_id=&quot;10017&quot;&gt;&lt;property id=&quot;20148&quot; value=&quot;5&quot;/&gt;&lt;property id=&quot;20300&quot; value=&quot;Slide 14&quot;/&gt;&lt;property id=&quot;20307&quot; value=&quot;290&quot;/&gt;&lt;/object&gt;&lt;object type=&quot;3&quot; unique_id=&quot;10018&quot;&gt;&lt;property id=&quot;20148&quot; value=&quot;5&quot;/&gt;&lt;property id=&quot;20300&quot; value=&quot;Slide 15&quot;/&gt;&lt;property id=&quot;20307&quot; value=&quot;287&quot;/&gt;&lt;/object&gt;&lt;object type=&quot;3&quot; unique_id=&quot;10019&quot;&gt;&lt;property id=&quot;20148&quot; value=&quot;5&quot;/&gt;&lt;property id=&quot;20300&quot; value=&quot;Slide 16&quot;/&gt;&lt;property id=&quot;20307&quot; value=&quot;285&quot;/&gt;&lt;/object&gt;&lt;object type=&quot;3&quot; unique_id=&quot;10020&quot;&gt;&lt;property id=&quot;20148&quot; value=&quot;5&quot;/&gt;&lt;property id=&quot;20300&quot; value=&quot;Slide 17&quot;/&gt;&lt;property id=&quot;20307&quot; value=&quot;288&quot;/&gt;&lt;/object&gt;&lt;object type=&quot;3&quot; unique_id=&quot;10021&quot;&gt;&lt;property id=&quot;20148&quot; value=&quot;5&quot;/&gt;&lt;property id=&quot;20300&quot; value=&quot;Slide 18&quot;/&gt;&lt;property id=&quot;20307&quot; value=&quot;286&quot;/&gt;&lt;/object&gt;&lt;object type=&quot;3&quot; unique_id=&quot;10022&quot;&gt;&lt;property id=&quot;20148&quot; value=&quot;5&quot;/&gt;&lt;property id=&quot;20300&quot; value=&quot;Slide 19&quot;/&gt;&lt;property id=&quot;20307&quot; value=&quot;283&quot;/&gt;&lt;/object&gt;&lt;object type=&quot;3&quot; unique_id=&quot;10023&quot;&gt;&lt;property id=&quot;20148&quot; value=&quot;5&quot;/&gt;&lt;property id=&quot;20300&quot; value=&quot;Slide 20&quot;/&gt;&lt;property id=&quot;20307&quot; value=&quot;292&quot;/&gt;&lt;/object&gt;&lt;object type=&quot;3&quot; unique_id=&quot;10066&quot;&gt;&lt;property id=&quot;20148&quot; value=&quot;5&quot;/&gt;&lt;property id=&quot;20300&quot; value=&quot;Slide 1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1028</Words>
  <Application>Microsoft Office PowerPoint</Application>
  <PresentationFormat>On-screen Show (4:3)</PresentationFormat>
  <Paragraphs>546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801</cp:revision>
  <dcterms:created xsi:type="dcterms:W3CDTF">2010-10-01T08:05:25Z</dcterms:created>
  <dcterms:modified xsi:type="dcterms:W3CDTF">2018-11-13T06:32:36Z</dcterms:modified>
</cp:coreProperties>
</file>