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4" r:id="rId2"/>
    <p:sldId id="269" r:id="rId3"/>
    <p:sldId id="257" r:id="rId4"/>
    <p:sldId id="265" r:id="rId5"/>
    <p:sldId id="266" r:id="rId6"/>
    <p:sldId id="258" r:id="rId7"/>
    <p:sldId id="271" r:id="rId8"/>
    <p:sldId id="260" r:id="rId9"/>
    <p:sldId id="27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5050"/>
    <a:srgbClr val="FF0000"/>
    <a:srgbClr val="CC3300"/>
    <a:srgbClr val="66FF33"/>
    <a:srgbClr val="009900"/>
    <a:srgbClr val="FFFF00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94693" autoAdjust="0"/>
  </p:normalViewPr>
  <p:slideViewPr>
    <p:cSldViewPr>
      <p:cViewPr>
        <p:scale>
          <a:sx n="60" d="100"/>
          <a:sy n="60" d="100"/>
        </p:scale>
        <p:origin x="-16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8526162-ECBC-4E97-ABE9-5CDB33298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301DA-F695-4903-B85D-77D978CF6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B4835-5518-482C-88C4-893A4FE97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28578-5B64-4BDA-ABC4-045EB61FE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47BC-EBFE-467A-A66A-4B014A2B7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8ED7C-E492-4391-9116-043AEA8BE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7A192C-E9B5-4BE3-BDCC-906581C1D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7561D2-7794-4702-8522-3AC9442C1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4AE90F-10CE-4484-81BD-674422055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D47389-1E81-45F1-97D1-0DA0F41A6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4E8C3-7304-452F-9118-C8C20EF52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B04815-5164-4795-AE64-EDD1D6BC4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92BC186-6123-480F-AC83-D1FE66A84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7DA38B-4ABB-47B6-AAA4-5591B66A7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1" r:id="rId2"/>
    <p:sldLayoutId id="2147483707" r:id="rId3"/>
    <p:sldLayoutId id="2147483708" r:id="rId4"/>
    <p:sldLayoutId id="2147483709" r:id="rId5"/>
    <p:sldLayoutId id="2147483710" r:id="rId6"/>
    <p:sldLayoutId id="2147483702" r:id="rId7"/>
    <p:sldLayoutId id="2147483711" r:id="rId8"/>
    <p:sldLayoutId id="2147483712" r:id="rId9"/>
    <p:sldLayoutId id="2147483703" r:id="rId10"/>
    <p:sldLayoutId id="2147483704" r:id="rId11"/>
    <p:sldLayoutId id="2147483705" r:id="rId12"/>
    <p:sldLayoutId id="21474837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CG11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704975" cy="1676400"/>
          </a:xfrm>
          <a:noFill/>
        </p:spPr>
      </p:pic>
      <p:pic>
        <p:nvPicPr>
          <p:cNvPr id="133123" name="Picture 3" descr="CG11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5181600"/>
            <a:ext cx="1647825" cy="1676400"/>
          </a:xfrm>
          <a:noFill/>
        </p:spPr>
      </p:pic>
      <p:pic>
        <p:nvPicPr>
          <p:cNvPr id="133124" name="Picture 4" descr="CG11"/>
          <p:cNvPicPr>
            <a:picLocks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7456488" y="0"/>
            <a:ext cx="1649412" cy="1676400"/>
          </a:xfrm>
          <a:noFill/>
        </p:spPr>
      </p:pic>
      <p:pic>
        <p:nvPicPr>
          <p:cNvPr id="133125" name="Picture 5" descr="CG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5059363"/>
            <a:ext cx="182880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133600" y="512762"/>
            <a:ext cx="525124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spc="50" dirty="0">
                <a:ln w="11430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TRƯỜNG TIỂU HỌC ÁI MỘ A</a:t>
            </a:r>
            <a:endParaRPr lang="en-US" sz="2800" b="1" spc="50" dirty="0">
              <a:ln w="11430">
                <a:solidFill>
                  <a:srgbClr val="FF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3079" name="Straight Connector 6"/>
          <p:cNvCxnSpPr>
            <a:cxnSpLocks noChangeShapeType="1"/>
          </p:cNvCxnSpPr>
          <p:nvPr/>
        </p:nvCxnSpPr>
        <p:spPr bwMode="auto">
          <a:xfrm>
            <a:off x="3810000" y="1141413"/>
            <a:ext cx="1905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ectangle 10"/>
          <p:cNvSpPr/>
          <p:nvPr/>
        </p:nvSpPr>
        <p:spPr>
          <a:xfrm>
            <a:off x="1219200" y="1752600"/>
            <a:ext cx="687560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BÀI GIẢNG ĐIỆN TỬ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" y="2971800"/>
            <a:ext cx="9144000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latin typeface="Arial" pitchFamily="34" charset="0"/>
              </a:rPr>
              <a:t>MÔN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latin typeface="Arial" pitchFamily="34" charset="0"/>
              </a:rPr>
              <a:t>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latin typeface="Arial" pitchFamily="34" charset="0"/>
              </a:rPr>
              <a:t>THỦ CÔNG –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latin typeface="Arial" pitchFamily="34" charset="0"/>
              </a:rPr>
              <a:t>LỚP 1</a:t>
            </a:r>
          </a:p>
          <a:p>
            <a:pPr algn="ctr">
              <a:defRPr/>
            </a:pPr>
            <a:r>
              <a:rPr lang="en-US" sz="3200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latin typeface="Arial" pitchFamily="34" charset="0"/>
              </a:rPr>
              <a:t>Tuần</a:t>
            </a:r>
            <a:r>
              <a:rPr lang="en-US" sz="32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latin typeface="Arial" pitchFamily="34" charset="0"/>
              </a:rPr>
              <a:t> </a:t>
            </a:r>
            <a:r>
              <a:rPr lang="en-US" sz="32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latin typeface="Arial" pitchFamily="34" charset="0"/>
              </a:rPr>
              <a:t>9</a:t>
            </a:r>
            <a:endParaRPr lang="en-US" sz="32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latin typeface="Arial" pitchFamily="34" charset="0"/>
            </a:endParaRPr>
          </a:p>
          <a:p>
            <a:pPr algn="ctr">
              <a:defRPr/>
            </a:pPr>
            <a:endParaRPr lang="en-US" sz="32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en-US" sz="3200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Bài</a:t>
            </a:r>
            <a:r>
              <a:rPr lang="en-US" sz="3200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20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: </a:t>
            </a:r>
            <a:r>
              <a:rPr lang="en-US" sz="3200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Xé</a:t>
            </a:r>
            <a:r>
              <a:rPr lang="en-US" sz="320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, </a:t>
            </a:r>
            <a:r>
              <a:rPr lang="en-US" sz="3200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dán</a:t>
            </a:r>
            <a:r>
              <a:rPr lang="en-US" sz="320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200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hình</a:t>
            </a:r>
            <a:r>
              <a:rPr lang="en-US" sz="320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200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cây</a:t>
            </a:r>
            <a:r>
              <a:rPr lang="en-US" sz="320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200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đơn</a:t>
            </a:r>
            <a:r>
              <a:rPr lang="en-US" sz="320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3200" dirty="0" err="1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</a:rPr>
              <a:t>giản</a:t>
            </a:r>
            <a:endParaRPr lang="en-US" sz="320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Tm="20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0198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90800" y="990600"/>
            <a:ext cx="434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>XÐ, d¸n h×nh c©y ®¬n gi¶n</a:t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 rot="-5400000">
            <a:off x="1790700" y="2781300"/>
            <a:ext cx="1905000" cy="1981200"/>
          </a:xfrm>
          <a:custGeom>
            <a:avLst/>
            <a:gdLst>
              <a:gd name="T0" fmla="*/ 967740003 w 1200"/>
              <a:gd name="T1" fmla="*/ 93246563 h 1248"/>
              <a:gd name="T2" fmla="*/ 829130474 w 1200"/>
              <a:gd name="T3" fmla="*/ 115927192 h 1248"/>
              <a:gd name="T4" fmla="*/ 604837452 w 1200"/>
              <a:gd name="T5" fmla="*/ 241935005 h 1248"/>
              <a:gd name="T6" fmla="*/ 362902452 w 1200"/>
              <a:gd name="T7" fmla="*/ 362902457 h 1248"/>
              <a:gd name="T8" fmla="*/ 241935001 w 1200"/>
              <a:gd name="T9" fmla="*/ 604837462 h 1248"/>
              <a:gd name="T10" fmla="*/ 120967500 w 1200"/>
              <a:gd name="T11" fmla="*/ 846772566 h 1248"/>
              <a:gd name="T12" fmla="*/ 0 w 1200"/>
              <a:gd name="T13" fmla="*/ 1088707471 h 1248"/>
              <a:gd name="T14" fmla="*/ 0 w 1200"/>
              <a:gd name="T15" fmla="*/ 1451609829 h 1248"/>
              <a:gd name="T16" fmla="*/ 0 w 1200"/>
              <a:gd name="T17" fmla="*/ 1693545131 h 1248"/>
              <a:gd name="T18" fmla="*/ 0 w 1200"/>
              <a:gd name="T19" fmla="*/ 2056447489 h 1248"/>
              <a:gd name="T20" fmla="*/ 0 w 1200"/>
              <a:gd name="T21" fmla="*/ 2147483647 h 1248"/>
              <a:gd name="T22" fmla="*/ 241935001 w 1200"/>
              <a:gd name="T23" fmla="*/ 2147483647 h 1248"/>
              <a:gd name="T24" fmla="*/ 604837452 w 1200"/>
              <a:gd name="T25" fmla="*/ 2147483647 h 1248"/>
              <a:gd name="T26" fmla="*/ 1088707454 w 1200"/>
              <a:gd name="T27" fmla="*/ 2147483647 h 1248"/>
              <a:gd name="T28" fmla="*/ 1451609806 w 1200"/>
              <a:gd name="T29" fmla="*/ 2147483647 h 1248"/>
              <a:gd name="T30" fmla="*/ 2056447457 w 1200"/>
              <a:gd name="T31" fmla="*/ 2147483647 h 1248"/>
              <a:gd name="T32" fmla="*/ 2147483647 w 1200"/>
              <a:gd name="T33" fmla="*/ 2147483647 h 1248"/>
              <a:gd name="T34" fmla="*/ 2147483647 w 1200"/>
              <a:gd name="T35" fmla="*/ 2147483647 h 1248"/>
              <a:gd name="T36" fmla="*/ 2147483647 w 1200"/>
              <a:gd name="T37" fmla="*/ 2147483647 h 1248"/>
              <a:gd name="T38" fmla="*/ 2147483647 w 1200"/>
              <a:gd name="T39" fmla="*/ 2056447489 h 1248"/>
              <a:gd name="T40" fmla="*/ 2147483647 w 1200"/>
              <a:gd name="T41" fmla="*/ 1693545131 h 1248"/>
              <a:gd name="T42" fmla="*/ 2147483647 w 1200"/>
              <a:gd name="T43" fmla="*/ 1209674924 h 1248"/>
              <a:gd name="T44" fmla="*/ 2147483647 w 1200"/>
              <a:gd name="T45" fmla="*/ 846772566 h 1248"/>
              <a:gd name="T46" fmla="*/ 2147483647 w 1200"/>
              <a:gd name="T47" fmla="*/ 483870009 h 1248"/>
              <a:gd name="T48" fmla="*/ 2147483647 w 1200"/>
              <a:gd name="T49" fmla="*/ 241935005 h 1248"/>
              <a:gd name="T50" fmla="*/ 2147483647 w 1200"/>
              <a:gd name="T51" fmla="*/ 120967502 h 1248"/>
              <a:gd name="T52" fmla="*/ 1935480006 w 1200"/>
              <a:gd name="T53" fmla="*/ 120967502 h 1248"/>
              <a:gd name="T54" fmla="*/ 1693545105 w 1200"/>
              <a:gd name="T55" fmla="*/ 0 h 1248"/>
              <a:gd name="T56" fmla="*/ 1330642355 w 1200"/>
              <a:gd name="T57" fmla="*/ 0 h 1248"/>
              <a:gd name="T58" fmla="*/ 967740003 w 1200"/>
              <a:gd name="T59" fmla="*/ 93246563 h 124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200"/>
              <a:gd name="T91" fmla="*/ 0 h 1248"/>
              <a:gd name="T92" fmla="*/ 1200 w 1200"/>
              <a:gd name="T93" fmla="*/ 1248 h 124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200" h="1248">
                <a:moveTo>
                  <a:pt x="384" y="37"/>
                </a:moveTo>
                <a:cubicBezTo>
                  <a:pt x="348" y="49"/>
                  <a:pt x="366" y="46"/>
                  <a:pt x="329" y="46"/>
                </a:cubicBezTo>
                <a:lnTo>
                  <a:pt x="240" y="96"/>
                </a:lnTo>
                <a:lnTo>
                  <a:pt x="144" y="144"/>
                </a:lnTo>
                <a:lnTo>
                  <a:pt x="96" y="240"/>
                </a:lnTo>
                <a:lnTo>
                  <a:pt x="48" y="336"/>
                </a:lnTo>
                <a:lnTo>
                  <a:pt x="0" y="432"/>
                </a:lnTo>
                <a:lnTo>
                  <a:pt x="0" y="576"/>
                </a:lnTo>
                <a:lnTo>
                  <a:pt x="0" y="672"/>
                </a:lnTo>
                <a:lnTo>
                  <a:pt x="0" y="816"/>
                </a:lnTo>
                <a:lnTo>
                  <a:pt x="0" y="912"/>
                </a:lnTo>
                <a:lnTo>
                  <a:pt x="96" y="1056"/>
                </a:lnTo>
                <a:lnTo>
                  <a:pt x="240" y="1152"/>
                </a:lnTo>
                <a:lnTo>
                  <a:pt x="432" y="1200"/>
                </a:lnTo>
                <a:lnTo>
                  <a:pt x="576" y="1248"/>
                </a:lnTo>
                <a:lnTo>
                  <a:pt x="816" y="1200"/>
                </a:lnTo>
                <a:lnTo>
                  <a:pt x="960" y="1104"/>
                </a:lnTo>
                <a:lnTo>
                  <a:pt x="1104" y="1008"/>
                </a:lnTo>
                <a:lnTo>
                  <a:pt x="1152" y="912"/>
                </a:lnTo>
                <a:lnTo>
                  <a:pt x="1200" y="816"/>
                </a:lnTo>
                <a:lnTo>
                  <a:pt x="1200" y="672"/>
                </a:lnTo>
                <a:lnTo>
                  <a:pt x="1200" y="480"/>
                </a:lnTo>
                <a:lnTo>
                  <a:pt x="1152" y="336"/>
                </a:lnTo>
                <a:lnTo>
                  <a:pt x="1056" y="192"/>
                </a:lnTo>
                <a:lnTo>
                  <a:pt x="960" y="96"/>
                </a:lnTo>
                <a:lnTo>
                  <a:pt x="864" y="48"/>
                </a:lnTo>
                <a:lnTo>
                  <a:pt x="768" y="48"/>
                </a:lnTo>
                <a:lnTo>
                  <a:pt x="672" y="0"/>
                </a:lnTo>
                <a:lnTo>
                  <a:pt x="528" y="0"/>
                </a:lnTo>
                <a:lnTo>
                  <a:pt x="384" y="37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 rot="-10576950">
            <a:off x="4648200" y="2362200"/>
            <a:ext cx="1524000" cy="2514600"/>
          </a:xfrm>
          <a:custGeom>
            <a:avLst/>
            <a:gdLst>
              <a:gd name="T0" fmla="*/ 902278521 w 864"/>
              <a:gd name="T1" fmla="*/ 112017560 h 1344"/>
              <a:gd name="T2" fmla="*/ 703154925 w 864"/>
              <a:gd name="T3" fmla="*/ 112017560 h 1344"/>
              <a:gd name="T4" fmla="*/ 298684623 w 864"/>
              <a:gd name="T5" fmla="*/ 504081931 h 1344"/>
              <a:gd name="T6" fmla="*/ 149343193 w 864"/>
              <a:gd name="T7" fmla="*/ 1008165732 h 1344"/>
              <a:gd name="T8" fmla="*/ 0 w 864"/>
              <a:gd name="T9" fmla="*/ 1512247429 h 1344"/>
              <a:gd name="T10" fmla="*/ 0 w 864"/>
              <a:gd name="T11" fmla="*/ 2147483647 h 1344"/>
              <a:gd name="T12" fmla="*/ 0 w 864"/>
              <a:gd name="T13" fmla="*/ 2147483647 h 1344"/>
              <a:gd name="T14" fmla="*/ 149343193 w 864"/>
              <a:gd name="T15" fmla="*/ 2147483647 h 1344"/>
              <a:gd name="T16" fmla="*/ 298684623 w 864"/>
              <a:gd name="T17" fmla="*/ 2147483647 h 1344"/>
              <a:gd name="T18" fmla="*/ 448027761 w 864"/>
              <a:gd name="T19" fmla="*/ 2147483647 h 1344"/>
              <a:gd name="T20" fmla="*/ 597371010 w 864"/>
              <a:gd name="T21" fmla="*/ 2147483647 h 1344"/>
              <a:gd name="T22" fmla="*/ 1194740256 w 864"/>
              <a:gd name="T23" fmla="*/ 2147483647 h 1344"/>
              <a:gd name="T24" fmla="*/ 2090795999 w 864"/>
              <a:gd name="T25" fmla="*/ 2147483647 h 1344"/>
              <a:gd name="T26" fmla="*/ 2147483647 w 864"/>
              <a:gd name="T27" fmla="*/ 2147483647 h 1344"/>
              <a:gd name="T28" fmla="*/ 2147483647 w 864"/>
              <a:gd name="T29" fmla="*/ 2147483647 h 1344"/>
              <a:gd name="T30" fmla="*/ 2147483647 w 864"/>
              <a:gd name="T31" fmla="*/ 2147483647 h 1344"/>
              <a:gd name="T32" fmla="*/ 2147483647 w 864"/>
              <a:gd name="T33" fmla="*/ 2147483647 h 1344"/>
              <a:gd name="T34" fmla="*/ 2147483647 w 864"/>
              <a:gd name="T35" fmla="*/ 2147483647 h 1344"/>
              <a:gd name="T36" fmla="*/ 2147483647 w 864"/>
              <a:gd name="T37" fmla="*/ 1512247429 h 1344"/>
              <a:gd name="T38" fmla="*/ 2147483647 w 864"/>
              <a:gd name="T39" fmla="*/ 1008165732 h 1344"/>
              <a:gd name="T40" fmla="*/ 2147483647 w 864"/>
              <a:gd name="T41" fmla="*/ 504081931 h 1344"/>
              <a:gd name="T42" fmla="*/ 1792111046 w 864"/>
              <a:gd name="T43" fmla="*/ 0 h 1344"/>
              <a:gd name="T44" fmla="*/ 1344083395 w 864"/>
              <a:gd name="T45" fmla="*/ 0 h 1344"/>
              <a:gd name="T46" fmla="*/ 902278521 w 864"/>
              <a:gd name="T47" fmla="*/ 112017560 h 13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64"/>
              <a:gd name="T73" fmla="*/ 0 h 1344"/>
              <a:gd name="T74" fmla="*/ 864 w 864"/>
              <a:gd name="T75" fmla="*/ 1344 h 13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64" h="1344">
                <a:moveTo>
                  <a:pt x="290" y="32"/>
                </a:moveTo>
                <a:cubicBezTo>
                  <a:pt x="269" y="32"/>
                  <a:pt x="247" y="32"/>
                  <a:pt x="226" y="32"/>
                </a:cubicBezTo>
                <a:lnTo>
                  <a:pt x="96" y="144"/>
                </a:lnTo>
                <a:lnTo>
                  <a:pt x="48" y="288"/>
                </a:lnTo>
                <a:lnTo>
                  <a:pt x="0" y="432"/>
                </a:lnTo>
                <a:lnTo>
                  <a:pt x="0" y="672"/>
                </a:lnTo>
                <a:lnTo>
                  <a:pt x="0" y="768"/>
                </a:lnTo>
                <a:lnTo>
                  <a:pt x="48" y="912"/>
                </a:lnTo>
                <a:lnTo>
                  <a:pt x="96" y="1056"/>
                </a:lnTo>
                <a:lnTo>
                  <a:pt x="144" y="1152"/>
                </a:lnTo>
                <a:lnTo>
                  <a:pt x="192" y="1248"/>
                </a:lnTo>
                <a:lnTo>
                  <a:pt x="384" y="1344"/>
                </a:lnTo>
                <a:lnTo>
                  <a:pt x="672" y="1296"/>
                </a:lnTo>
                <a:lnTo>
                  <a:pt x="768" y="1152"/>
                </a:lnTo>
                <a:lnTo>
                  <a:pt x="816" y="1056"/>
                </a:lnTo>
                <a:lnTo>
                  <a:pt x="864" y="912"/>
                </a:lnTo>
                <a:lnTo>
                  <a:pt x="864" y="768"/>
                </a:lnTo>
                <a:lnTo>
                  <a:pt x="816" y="624"/>
                </a:lnTo>
                <a:lnTo>
                  <a:pt x="816" y="432"/>
                </a:lnTo>
                <a:lnTo>
                  <a:pt x="768" y="288"/>
                </a:lnTo>
                <a:lnTo>
                  <a:pt x="720" y="144"/>
                </a:lnTo>
                <a:lnTo>
                  <a:pt x="576" y="0"/>
                </a:lnTo>
                <a:lnTo>
                  <a:pt x="432" y="0"/>
                </a:lnTo>
                <a:lnTo>
                  <a:pt x="290" y="32"/>
                </a:lnTo>
                <a:close/>
              </a:path>
            </a:pathLst>
          </a:custGeom>
          <a:solidFill>
            <a:srgbClr val="0066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 rot="9613267">
            <a:off x="4800600" y="4267200"/>
            <a:ext cx="1066800" cy="2057400"/>
          </a:xfrm>
          <a:custGeom>
            <a:avLst/>
            <a:gdLst>
              <a:gd name="T0" fmla="*/ 725804935 w 672"/>
              <a:gd name="T1" fmla="*/ 241935008 h 1296"/>
              <a:gd name="T2" fmla="*/ 604837479 w 672"/>
              <a:gd name="T3" fmla="*/ 725804925 h 1296"/>
              <a:gd name="T4" fmla="*/ 604837479 w 672"/>
              <a:gd name="T5" fmla="*/ 1088707487 h 1296"/>
              <a:gd name="T6" fmla="*/ 241935011 w 672"/>
              <a:gd name="T7" fmla="*/ 2147483647 h 1296"/>
              <a:gd name="T8" fmla="*/ 0 w 672"/>
              <a:gd name="T9" fmla="*/ 2147483647 h 1296"/>
              <a:gd name="T10" fmla="*/ 362902467 w 672"/>
              <a:gd name="T11" fmla="*/ 2147483647 h 1296"/>
              <a:gd name="T12" fmla="*/ 725804935 w 672"/>
              <a:gd name="T13" fmla="*/ 2147483647 h 1296"/>
              <a:gd name="T14" fmla="*/ 1088707501 w 672"/>
              <a:gd name="T15" fmla="*/ 1572577304 h 1296"/>
              <a:gd name="T16" fmla="*/ 1330642413 w 672"/>
              <a:gd name="T17" fmla="*/ 967740032 h 1296"/>
              <a:gd name="T18" fmla="*/ 1572577326 w 672"/>
              <a:gd name="T19" fmla="*/ 483870016 h 1296"/>
              <a:gd name="T20" fmla="*/ 1693545178 w 672"/>
              <a:gd name="T21" fmla="*/ 362902462 h 1296"/>
              <a:gd name="T22" fmla="*/ 1088707501 w 672"/>
              <a:gd name="T23" fmla="*/ 120967504 h 1296"/>
              <a:gd name="T24" fmla="*/ 725804935 w 672"/>
              <a:gd name="T25" fmla="*/ 0 h 1296"/>
              <a:gd name="T26" fmla="*/ 725804935 w 672"/>
              <a:gd name="T27" fmla="*/ 241935008 h 12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72"/>
              <a:gd name="T43" fmla="*/ 0 h 1296"/>
              <a:gd name="T44" fmla="*/ 672 w 672"/>
              <a:gd name="T45" fmla="*/ 1296 h 12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72" h="1296">
                <a:moveTo>
                  <a:pt x="288" y="96"/>
                </a:moveTo>
                <a:lnTo>
                  <a:pt x="240" y="288"/>
                </a:lnTo>
                <a:lnTo>
                  <a:pt x="240" y="432"/>
                </a:lnTo>
                <a:lnTo>
                  <a:pt x="96" y="864"/>
                </a:lnTo>
                <a:lnTo>
                  <a:pt x="0" y="1248"/>
                </a:lnTo>
                <a:lnTo>
                  <a:pt x="144" y="1296"/>
                </a:lnTo>
                <a:lnTo>
                  <a:pt x="288" y="960"/>
                </a:lnTo>
                <a:lnTo>
                  <a:pt x="432" y="624"/>
                </a:lnTo>
                <a:lnTo>
                  <a:pt x="528" y="384"/>
                </a:lnTo>
                <a:lnTo>
                  <a:pt x="624" y="192"/>
                </a:lnTo>
                <a:lnTo>
                  <a:pt x="672" y="144"/>
                </a:lnTo>
                <a:lnTo>
                  <a:pt x="432" y="48"/>
                </a:lnTo>
                <a:lnTo>
                  <a:pt x="288" y="0"/>
                </a:lnTo>
                <a:lnTo>
                  <a:pt x="288" y="96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2476500" y="4000500"/>
            <a:ext cx="609600" cy="2133600"/>
          </a:xfrm>
          <a:custGeom>
            <a:avLst/>
            <a:gdLst>
              <a:gd name="T0" fmla="*/ 241935022 w 384"/>
              <a:gd name="T1" fmla="*/ 0 h 1344"/>
              <a:gd name="T2" fmla="*/ 120967511 w 384"/>
              <a:gd name="T3" fmla="*/ 483870023 h 1344"/>
              <a:gd name="T4" fmla="*/ 120967511 w 384"/>
              <a:gd name="T5" fmla="*/ 1209674957 h 1344"/>
              <a:gd name="T6" fmla="*/ 0 w 384"/>
              <a:gd name="T7" fmla="*/ 2147483647 h 1344"/>
              <a:gd name="T8" fmla="*/ 967740089 w 384"/>
              <a:gd name="T9" fmla="*/ 2147483647 h 1344"/>
              <a:gd name="T10" fmla="*/ 483870045 w 384"/>
              <a:gd name="T11" fmla="*/ 120967506 h 1344"/>
              <a:gd name="T12" fmla="*/ 241935022 w 384"/>
              <a:gd name="T13" fmla="*/ 0 h 1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1344"/>
              <a:gd name="T23" fmla="*/ 384 w 384"/>
              <a:gd name="T24" fmla="*/ 1344 h 1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1344">
                <a:moveTo>
                  <a:pt x="96" y="0"/>
                </a:moveTo>
                <a:lnTo>
                  <a:pt x="48" y="192"/>
                </a:lnTo>
                <a:lnTo>
                  <a:pt x="48" y="480"/>
                </a:lnTo>
                <a:lnTo>
                  <a:pt x="0" y="1344"/>
                </a:lnTo>
                <a:lnTo>
                  <a:pt x="384" y="1344"/>
                </a:lnTo>
                <a:lnTo>
                  <a:pt x="192" y="48"/>
                </a:lnTo>
                <a:lnTo>
                  <a:pt x="96" y="0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44" name="Picture 12" descr="9iTJ1250765159_hoasua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438400"/>
            <a:ext cx="3048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3" descr="mprG1250765536_xacu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57400"/>
            <a:ext cx="2743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9" grpId="0" animBg="1"/>
      <p:bldP spid="18440" grpId="0" animBg="1"/>
      <p:bldP spid="18441" grpId="0" animBg="1"/>
      <p:bldP spid="184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019800" y="5257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Times New Roman" pitchFamily="18" charset="0"/>
              </a:rPr>
            </a:br>
            <a:endParaRPr lang="en-US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2514600" y="2895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1143000" y="1828800"/>
            <a:ext cx="3124200" cy="3657600"/>
          </a:xfrm>
          <a:prstGeom prst="foldedCorner">
            <a:avLst>
              <a:gd name="adj" fmla="val 12500"/>
            </a:avLst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25" name="Line 153"/>
          <p:cNvSpPr>
            <a:spLocks noChangeShapeType="1"/>
          </p:cNvSpPr>
          <p:nvPr/>
        </p:nvSpPr>
        <p:spPr bwMode="auto">
          <a:xfrm>
            <a:off x="1143000" y="2133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26" name="Line 154"/>
          <p:cNvSpPr>
            <a:spLocks noChangeShapeType="1"/>
          </p:cNvSpPr>
          <p:nvPr/>
        </p:nvSpPr>
        <p:spPr bwMode="auto">
          <a:xfrm>
            <a:off x="1143000" y="2743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27" name="Line 155"/>
          <p:cNvSpPr>
            <a:spLocks noChangeShapeType="1"/>
          </p:cNvSpPr>
          <p:nvPr/>
        </p:nvSpPr>
        <p:spPr bwMode="auto">
          <a:xfrm>
            <a:off x="1143000" y="3048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28" name="Line 156"/>
          <p:cNvSpPr>
            <a:spLocks noChangeShapeType="1"/>
          </p:cNvSpPr>
          <p:nvPr/>
        </p:nvSpPr>
        <p:spPr bwMode="auto">
          <a:xfrm>
            <a:off x="1143000" y="3352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29" name="Line 157"/>
          <p:cNvSpPr>
            <a:spLocks noChangeShapeType="1"/>
          </p:cNvSpPr>
          <p:nvPr/>
        </p:nvSpPr>
        <p:spPr bwMode="auto">
          <a:xfrm>
            <a:off x="1143000" y="3657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30" name="Line 158"/>
          <p:cNvSpPr>
            <a:spLocks noChangeShapeType="1"/>
          </p:cNvSpPr>
          <p:nvPr/>
        </p:nvSpPr>
        <p:spPr bwMode="auto">
          <a:xfrm>
            <a:off x="1143000" y="3962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31" name="Line 159"/>
          <p:cNvSpPr>
            <a:spLocks noChangeShapeType="1"/>
          </p:cNvSpPr>
          <p:nvPr/>
        </p:nvSpPr>
        <p:spPr bwMode="auto">
          <a:xfrm>
            <a:off x="1143000" y="4267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32" name="Line 160"/>
          <p:cNvSpPr>
            <a:spLocks noChangeShapeType="1"/>
          </p:cNvSpPr>
          <p:nvPr/>
        </p:nvSpPr>
        <p:spPr bwMode="auto">
          <a:xfrm>
            <a:off x="1143000" y="4572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33" name="Line 161"/>
          <p:cNvSpPr>
            <a:spLocks noChangeShapeType="1"/>
          </p:cNvSpPr>
          <p:nvPr/>
        </p:nvSpPr>
        <p:spPr bwMode="auto">
          <a:xfrm>
            <a:off x="1143000" y="4876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34" name="Line 162"/>
          <p:cNvSpPr>
            <a:spLocks noChangeShapeType="1"/>
          </p:cNvSpPr>
          <p:nvPr/>
        </p:nvSpPr>
        <p:spPr bwMode="auto">
          <a:xfrm>
            <a:off x="1143000" y="5181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35" name="Line 163"/>
          <p:cNvSpPr>
            <a:spLocks noChangeShapeType="1"/>
          </p:cNvSpPr>
          <p:nvPr/>
        </p:nvSpPr>
        <p:spPr bwMode="auto">
          <a:xfrm>
            <a:off x="1143000" y="2438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36" name="Line 164"/>
          <p:cNvSpPr>
            <a:spLocks noChangeShapeType="1"/>
          </p:cNvSpPr>
          <p:nvPr/>
        </p:nvSpPr>
        <p:spPr bwMode="auto">
          <a:xfrm>
            <a:off x="20574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14478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>
            <a:off x="17526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43" name="Line 171"/>
          <p:cNvSpPr>
            <a:spLocks noChangeShapeType="1"/>
          </p:cNvSpPr>
          <p:nvPr/>
        </p:nvSpPr>
        <p:spPr bwMode="auto">
          <a:xfrm>
            <a:off x="35814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44" name="Line 172"/>
          <p:cNvSpPr>
            <a:spLocks noChangeShapeType="1"/>
          </p:cNvSpPr>
          <p:nvPr/>
        </p:nvSpPr>
        <p:spPr bwMode="auto">
          <a:xfrm>
            <a:off x="29718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45" name="Line 173"/>
          <p:cNvSpPr>
            <a:spLocks noChangeShapeType="1"/>
          </p:cNvSpPr>
          <p:nvPr/>
        </p:nvSpPr>
        <p:spPr bwMode="auto">
          <a:xfrm>
            <a:off x="32766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46" name="Line 174"/>
          <p:cNvSpPr>
            <a:spLocks noChangeShapeType="1"/>
          </p:cNvSpPr>
          <p:nvPr/>
        </p:nvSpPr>
        <p:spPr bwMode="auto">
          <a:xfrm>
            <a:off x="23622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47" name="Line 175"/>
          <p:cNvSpPr>
            <a:spLocks noChangeShapeType="1"/>
          </p:cNvSpPr>
          <p:nvPr/>
        </p:nvSpPr>
        <p:spPr bwMode="auto">
          <a:xfrm>
            <a:off x="26670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48" name="Line 176"/>
          <p:cNvSpPr>
            <a:spLocks noChangeShapeType="1"/>
          </p:cNvSpPr>
          <p:nvPr/>
        </p:nvSpPr>
        <p:spPr bwMode="auto">
          <a:xfrm>
            <a:off x="38862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Rectangle 192"/>
          <p:cNvSpPr>
            <a:spLocks noChangeArrowheads="1"/>
          </p:cNvSpPr>
          <p:nvPr/>
        </p:nvSpPr>
        <p:spPr bwMode="auto">
          <a:xfrm>
            <a:off x="2590800" y="990600"/>
            <a:ext cx="434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>XÐ, d¸n h×nh c©y ®¬n gi¶n</a:t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3265" name="Freeform 193"/>
          <p:cNvSpPr>
            <a:spLocks/>
          </p:cNvSpPr>
          <p:nvPr/>
        </p:nvSpPr>
        <p:spPr bwMode="auto">
          <a:xfrm rot="-5400000">
            <a:off x="5676900" y="2628900"/>
            <a:ext cx="1905000" cy="1981200"/>
          </a:xfrm>
          <a:custGeom>
            <a:avLst/>
            <a:gdLst>
              <a:gd name="T0" fmla="*/ 967740003 w 1200"/>
              <a:gd name="T1" fmla="*/ 93246563 h 1248"/>
              <a:gd name="T2" fmla="*/ 829130474 w 1200"/>
              <a:gd name="T3" fmla="*/ 115927192 h 1248"/>
              <a:gd name="T4" fmla="*/ 604837452 w 1200"/>
              <a:gd name="T5" fmla="*/ 241935005 h 1248"/>
              <a:gd name="T6" fmla="*/ 362902452 w 1200"/>
              <a:gd name="T7" fmla="*/ 362902457 h 1248"/>
              <a:gd name="T8" fmla="*/ 241935001 w 1200"/>
              <a:gd name="T9" fmla="*/ 604837462 h 1248"/>
              <a:gd name="T10" fmla="*/ 120967500 w 1200"/>
              <a:gd name="T11" fmla="*/ 846772566 h 1248"/>
              <a:gd name="T12" fmla="*/ 0 w 1200"/>
              <a:gd name="T13" fmla="*/ 1088707471 h 1248"/>
              <a:gd name="T14" fmla="*/ 0 w 1200"/>
              <a:gd name="T15" fmla="*/ 1451609829 h 1248"/>
              <a:gd name="T16" fmla="*/ 0 w 1200"/>
              <a:gd name="T17" fmla="*/ 1693545131 h 1248"/>
              <a:gd name="T18" fmla="*/ 0 w 1200"/>
              <a:gd name="T19" fmla="*/ 2056447489 h 1248"/>
              <a:gd name="T20" fmla="*/ 0 w 1200"/>
              <a:gd name="T21" fmla="*/ 2147483647 h 1248"/>
              <a:gd name="T22" fmla="*/ 241935001 w 1200"/>
              <a:gd name="T23" fmla="*/ 2147483647 h 1248"/>
              <a:gd name="T24" fmla="*/ 604837452 w 1200"/>
              <a:gd name="T25" fmla="*/ 2147483647 h 1248"/>
              <a:gd name="T26" fmla="*/ 1088707454 w 1200"/>
              <a:gd name="T27" fmla="*/ 2147483647 h 1248"/>
              <a:gd name="T28" fmla="*/ 1451609806 w 1200"/>
              <a:gd name="T29" fmla="*/ 2147483647 h 1248"/>
              <a:gd name="T30" fmla="*/ 2056447457 w 1200"/>
              <a:gd name="T31" fmla="*/ 2147483647 h 1248"/>
              <a:gd name="T32" fmla="*/ 2147483647 w 1200"/>
              <a:gd name="T33" fmla="*/ 2147483647 h 1248"/>
              <a:gd name="T34" fmla="*/ 2147483647 w 1200"/>
              <a:gd name="T35" fmla="*/ 2147483647 h 1248"/>
              <a:gd name="T36" fmla="*/ 2147483647 w 1200"/>
              <a:gd name="T37" fmla="*/ 2147483647 h 1248"/>
              <a:gd name="T38" fmla="*/ 2147483647 w 1200"/>
              <a:gd name="T39" fmla="*/ 2056447489 h 1248"/>
              <a:gd name="T40" fmla="*/ 2147483647 w 1200"/>
              <a:gd name="T41" fmla="*/ 1693545131 h 1248"/>
              <a:gd name="T42" fmla="*/ 2147483647 w 1200"/>
              <a:gd name="T43" fmla="*/ 1209674924 h 1248"/>
              <a:gd name="T44" fmla="*/ 2147483647 w 1200"/>
              <a:gd name="T45" fmla="*/ 846772566 h 1248"/>
              <a:gd name="T46" fmla="*/ 2147483647 w 1200"/>
              <a:gd name="T47" fmla="*/ 483870009 h 1248"/>
              <a:gd name="T48" fmla="*/ 2147483647 w 1200"/>
              <a:gd name="T49" fmla="*/ 241935005 h 1248"/>
              <a:gd name="T50" fmla="*/ 2147483647 w 1200"/>
              <a:gd name="T51" fmla="*/ 120967502 h 1248"/>
              <a:gd name="T52" fmla="*/ 1935480006 w 1200"/>
              <a:gd name="T53" fmla="*/ 120967502 h 1248"/>
              <a:gd name="T54" fmla="*/ 1693545105 w 1200"/>
              <a:gd name="T55" fmla="*/ 0 h 1248"/>
              <a:gd name="T56" fmla="*/ 1330642355 w 1200"/>
              <a:gd name="T57" fmla="*/ 0 h 1248"/>
              <a:gd name="T58" fmla="*/ 967740003 w 1200"/>
              <a:gd name="T59" fmla="*/ 93246563 h 124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200"/>
              <a:gd name="T91" fmla="*/ 0 h 1248"/>
              <a:gd name="T92" fmla="*/ 1200 w 1200"/>
              <a:gd name="T93" fmla="*/ 1248 h 124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200" h="1248">
                <a:moveTo>
                  <a:pt x="384" y="37"/>
                </a:moveTo>
                <a:cubicBezTo>
                  <a:pt x="348" y="49"/>
                  <a:pt x="366" y="46"/>
                  <a:pt x="329" y="46"/>
                </a:cubicBezTo>
                <a:lnTo>
                  <a:pt x="240" y="96"/>
                </a:lnTo>
                <a:lnTo>
                  <a:pt x="144" y="144"/>
                </a:lnTo>
                <a:lnTo>
                  <a:pt x="96" y="240"/>
                </a:lnTo>
                <a:lnTo>
                  <a:pt x="48" y="336"/>
                </a:lnTo>
                <a:lnTo>
                  <a:pt x="0" y="432"/>
                </a:lnTo>
                <a:lnTo>
                  <a:pt x="0" y="576"/>
                </a:lnTo>
                <a:lnTo>
                  <a:pt x="0" y="672"/>
                </a:lnTo>
                <a:lnTo>
                  <a:pt x="0" y="816"/>
                </a:lnTo>
                <a:lnTo>
                  <a:pt x="0" y="912"/>
                </a:lnTo>
                <a:lnTo>
                  <a:pt x="96" y="1056"/>
                </a:lnTo>
                <a:lnTo>
                  <a:pt x="240" y="1152"/>
                </a:lnTo>
                <a:lnTo>
                  <a:pt x="432" y="1200"/>
                </a:lnTo>
                <a:lnTo>
                  <a:pt x="576" y="1248"/>
                </a:lnTo>
                <a:lnTo>
                  <a:pt x="816" y="1200"/>
                </a:lnTo>
                <a:lnTo>
                  <a:pt x="960" y="1104"/>
                </a:lnTo>
                <a:lnTo>
                  <a:pt x="1104" y="1008"/>
                </a:lnTo>
                <a:lnTo>
                  <a:pt x="1152" y="912"/>
                </a:lnTo>
                <a:lnTo>
                  <a:pt x="1200" y="816"/>
                </a:lnTo>
                <a:lnTo>
                  <a:pt x="1200" y="672"/>
                </a:lnTo>
                <a:lnTo>
                  <a:pt x="1200" y="480"/>
                </a:lnTo>
                <a:lnTo>
                  <a:pt x="1152" y="336"/>
                </a:lnTo>
                <a:lnTo>
                  <a:pt x="1056" y="192"/>
                </a:lnTo>
                <a:lnTo>
                  <a:pt x="960" y="96"/>
                </a:lnTo>
                <a:lnTo>
                  <a:pt x="864" y="48"/>
                </a:lnTo>
                <a:lnTo>
                  <a:pt x="768" y="48"/>
                </a:lnTo>
                <a:lnTo>
                  <a:pt x="672" y="0"/>
                </a:lnTo>
                <a:lnTo>
                  <a:pt x="528" y="0"/>
                </a:lnTo>
                <a:lnTo>
                  <a:pt x="384" y="3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Rectangle 230"/>
          <p:cNvSpPr>
            <a:spLocks noChangeArrowheads="1"/>
          </p:cNvSpPr>
          <p:nvPr/>
        </p:nvSpPr>
        <p:spPr bwMode="auto">
          <a:xfrm>
            <a:off x="4876800" y="7848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.VnTime" pitchFamily="34" charset="0"/>
              </a:rPr>
              <a:t>1</a:t>
            </a:r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3333" name="Freeform 261"/>
          <p:cNvSpPr>
            <a:spLocks/>
          </p:cNvSpPr>
          <p:nvPr/>
        </p:nvSpPr>
        <p:spPr bwMode="auto">
          <a:xfrm>
            <a:off x="1752600" y="2743200"/>
            <a:ext cx="1833563" cy="1828800"/>
          </a:xfrm>
          <a:custGeom>
            <a:avLst/>
            <a:gdLst>
              <a:gd name="T0" fmla="*/ 0 w 1155"/>
              <a:gd name="T1" fmla="*/ 7559675 h 1152"/>
              <a:gd name="T2" fmla="*/ 0 w 1155"/>
              <a:gd name="T3" fmla="*/ 519152166 h 1152"/>
              <a:gd name="T4" fmla="*/ 7561264 w 1155"/>
              <a:gd name="T5" fmla="*/ 2147483647 h 1152"/>
              <a:gd name="T6" fmla="*/ 2147483647 w 1155"/>
              <a:gd name="T7" fmla="*/ 2147483647 h 1152"/>
              <a:gd name="T8" fmla="*/ 2147483647 w 1155"/>
              <a:gd name="T9" fmla="*/ 0 h 1152"/>
              <a:gd name="T10" fmla="*/ 0 w 1155"/>
              <a:gd name="T11" fmla="*/ 7559675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5"/>
              <a:gd name="T19" fmla="*/ 0 h 1152"/>
              <a:gd name="T20" fmla="*/ 1155 w 1155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5" h="1152">
                <a:moveTo>
                  <a:pt x="0" y="3"/>
                </a:moveTo>
                <a:cubicBezTo>
                  <a:pt x="0" y="71"/>
                  <a:pt x="0" y="138"/>
                  <a:pt x="0" y="206"/>
                </a:cubicBezTo>
                <a:lnTo>
                  <a:pt x="3" y="1152"/>
                </a:lnTo>
                <a:lnTo>
                  <a:pt x="1155" y="1152"/>
                </a:lnTo>
                <a:lnTo>
                  <a:pt x="1155" y="0"/>
                </a:lnTo>
                <a:lnTo>
                  <a:pt x="0" y="3"/>
                </a:lnTo>
                <a:close/>
              </a:path>
            </a:pathLst>
          </a:custGeom>
          <a:solidFill>
            <a:srgbClr val="339966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34" name="Line 262"/>
          <p:cNvSpPr>
            <a:spLocks noChangeShapeType="1"/>
          </p:cNvSpPr>
          <p:nvPr/>
        </p:nvSpPr>
        <p:spPr bwMode="auto">
          <a:xfrm>
            <a:off x="2057400" y="2743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35" name="Line 263"/>
          <p:cNvSpPr>
            <a:spLocks noChangeShapeType="1"/>
          </p:cNvSpPr>
          <p:nvPr/>
        </p:nvSpPr>
        <p:spPr bwMode="auto">
          <a:xfrm>
            <a:off x="2362200" y="2743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36" name="Line 264"/>
          <p:cNvSpPr>
            <a:spLocks noChangeShapeType="1"/>
          </p:cNvSpPr>
          <p:nvPr/>
        </p:nvSpPr>
        <p:spPr bwMode="auto">
          <a:xfrm>
            <a:off x="2667000" y="2743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37" name="Line 265"/>
          <p:cNvSpPr>
            <a:spLocks noChangeShapeType="1"/>
          </p:cNvSpPr>
          <p:nvPr/>
        </p:nvSpPr>
        <p:spPr bwMode="auto">
          <a:xfrm>
            <a:off x="2971800" y="2743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38" name="Line 266"/>
          <p:cNvSpPr>
            <a:spLocks noChangeShapeType="1"/>
          </p:cNvSpPr>
          <p:nvPr/>
        </p:nvSpPr>
        <p:spPr bwMode="auto">
          <a:xfrm>
            <a:off x="1752600" y="3657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39" name="Line 267"/>
          <p:cNvSpPr>
            <a:spLocks noChangeShapeType="1"/>
          </p:cNvSpPr>
          <p:nvPr/>
        </p:nvSpPr>
        <p:spPr bwMode="auto">
          <a:xfrm>
            <a:off x="3276600" y="2743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40" name="Line 268"/>
          <p:cNvSpPr>
            <a:spLocks noChangeShapeType="1"/>
          </p:cNvSpPr>
          <p:nvPr/>
        </p:nvSpPr>
        <p:spPr bwMode="auto">
          <a:xfrm>
            <a:off x="1752600" y="3048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41" name="Line 269"/>
          <p:cNvSpPr>
            <a:spLocks noChangeShapeType="1"/>
          </p:cNvSpPr>
          <p:nvPr/>
        </p:nvSpPr>
        <p:spPr bwMode="auto">
          <a:xfrm>
            <a:off x="1676400" y="3352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42" name="Line 270"/>
          <p:cNvSpPr>
            <a:spLocks noChangeShapeType="1"/>
          </p:cNvSpPr>
          <p:nvPr/>
        </p:nvSpPr>
        <p:spPr bwMode="auto">
          <a:xfrm>
            <a:off x="1752600" y="3962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43" name="Line 271"/>
          <p:cNvSpPr>
            <a:spLocks noChangeShapeType="1"/>
          </p:cNvSpPr>
          <p:nvPr/>
        </p:nvSpPr>
        <p:spPr bwMode="auto">
          <a:xfrm>
            <a:off x="1752600" y="4267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44" name="Line 272"/>
          <p:cNvSpPr>
            <a:spLocks noChangeShapeType="1"/>
          </p:cNvSpPr>
          <p:nvPr/>
        </p:nvSpPr>
        <p:spPr bwMode="auto">
          <a:xfrm>
            <a:off x="1752600" y="18288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45" name="Rectangle 273"/>
          <p:cNvSpPr>
            <a:spLocks noChangeArrowheads="1"/>
          </p:cNvSpPr>
          <p:nvPr/>
        </p:nvSpPr>
        <p:spPr bwMode="auto">
          <a:xfrm>
            <a:off x="1752600" y="2895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.VnTime" pitchFamily="34" charset="0"/>
              </a:rPr>
              <a:t>1</a:t>
            </a:r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3346" name="Rectangle 274"/>
          <p:cNvSpPr>
            <a:spLocks noChangeArrowheads="1"/>
          </p:cNvSpPr>
          <p:nvPr/>
        </p:nvSpPr>
        <p:spPr bwMode="auto">
          <a:xfrm>
            <a:off x="1752600" y="3200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.VnTime" pitchFamily="34" charset="0"/>
              </a:rPr>
              <a:t>2</a:t>
            </a:r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3347" name="Rectangle 275"/>
          <p:cNvSpPr>
            <a:spLocks noChangeArrowheads="1"/>
          </p:cNvSpPr>
          <p:nvPr/>
        </p:nvSpPr>
        <p:spPr bwMode="auto">
          <a:xfrm>
            <a:off x="1752600" y="3505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.VnTime" pitchFamily="34" charset="0"/>
              </a:rPr>
              <a:t>3</a:t>
            </a:r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3348" name="Rectangle 276"/>
          <p:cNvSpPr>
            <a:spLocks noChangeArrowheads="1"/>
          </p:cNvSpPr>
          <p:nvPr/>
        </p:nvSpPr>
        <p:spPr bwMode="auto">
          <a:xfrm>
            <a:off x="1752600" y="3810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.VnTime" pitchFamily="34" charset="0"/>
              </a:rPr>
              <a:t>4</a:t>
            </a:r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3349" name="Rectangle 277"/>
          <p:cNvSpPr>
            <a:spLocks noChangeArrowheads="1"/>
          </p:cNvSpPr>
          <p:nvPr/>
        </p:nvSpPr>
        <p:spPr bwMode="auto">
          <a:xfrm>
            <a:off x="1752600" y="4114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.VnTime" pitchFamily="34" charset="0"/>
              </a:rPr>
              <a:t>5</a:t>
            </a:r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3350" name="Rectangle 278"/>
          <p:cNvSpPr>
            <a:spLocks noChangeArrowheads="1"/>
          </p:cNvSpPr>
          <p:nvPr/>
        </p:nvSpPr>
        <p:spPr bwMode="auto">
          <a:xfrm>
            <a:off x="17526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.VnTime" pitchFamily="34" charset="0"/>
              </a:rPr>
              <a:t>6</a:t>
            </a:r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3399" name="Arc 327"/>
          <p:cNvSpPr>
            <a:spLocks/>
          </p:cNvSpPr>
          <p:nvPr/>
        </p:nvSpPr>
        <p:spPr bwMode="auto">
          <a:xfrm flipH="1">
            <a:off x="1752600" y="27432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948325308 w 21600"/>
              <a:gd name="T3" fmla="*/ 1262220398 h 21600"/>
              <a:gd name="T4" fmla="*/ 0 w 21600"/>
              <a:gd name="T5" fmla="*/ 12622203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00" name="Arc 328"/>
          <p:cNvSpPr>
            <a:spLocks/>
          </p:cNvSpPr>
          <p:nvPr/>
        </p:nvSpPr>
        <p:spPr bwMode="auto">
          <a:xfrm rot="6017123" flipH="1">
            <a:off x="2857500" y="27813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948325308 w 21600"/>
              <a:gd name="T3" fmla="*/ 1262220398 h 21600"/>
              <a:gd name="T4" fmla="*/ 0 w 21600"/>
              <a:gd name="T5" fmla="*/ 12622203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01" name="Arc 329"/>
          <p:cNvSpPr>
            <a:spLocks/>
          </p:cNvSpPr>
          <p:nvPr/>
        </p:nvSpPr>
        <p:spPr bwMode="auto">
          <a:xfrm rot="10774023" flipH="1">
            <a:off x="2819400" y="37338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948325308 w 21600"/>
              <a:gd name="T3" fmla="*/ 1262220398 h 21600"/>
              <a:gd name="T4" fmla="*/ 0 w 21600"/>
              <a:gd name="T5" fmla="*/ 12622203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02" name="Arc 330"/>
          <p:cNvSpPr>
            <a:spLocks/>
          </p:cNvSpPr>
          <p:nvPr/>
        </p:nvSpPr>
        <p:spPr bwMode="auto">
          <a:xfrm rot="16134996" flipH="1">
            <a:off x="1790700" y="37719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948325308 w 21600"/>
              <a:gd name="T3" fmla="*/ 1262220398 h 21600"/>
              <a:gd name="T4" fmla="*/ 0 w 21600"/>
              <a:gd name="T5" fmla="*/ 12622203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2000"/>
                                        <p:tgtEl>
                                          <p:spTgt spid="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2000"/>
                                        <p:tgtEl>
                                          <p:spTgt spid="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2000"/>
                                        <p:tgtEl>
                                          <p:spTgt spid="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2000"/>
                                        <p:tgtEl>
                                          <p:spTgt spid="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2000"/>
                                        <p:tgtEl>
                                          <p:spTgt spid="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2000"/>
                                        <p:tgtEl>
                                          <p:spTgt spid="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2000"/>
                                        <p:tgtEl>
                                          <p:spTgt spid="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2000"/>
                                        <p:tgtEl>
                                          <p:spTgt spid="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8" dur="2000"/>
                                        <p:tgtEl>
                                          <p:spTgt spid="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2000"/>
                                        <p:tgtEl>
                                          <p:spTgt spid="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8" dur="2000"/>
                                        <p:tgtEl>
                                          <p:spTgt spid="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3" dur="2000"/>
                                        <p:tgtEl>
                                          <p:spTgt spid="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101" grpId="0" animBg="1"/>
      <p:bldP spid="3225" grpId="0" animBg="1"/>
      <p:bldP spid="3226" grpId="0" animBg="1"/>
      <p:bldP spid="3227" grpId="0" animBg="1"/>
      <p:bldP spid="3228" grpId="0" animBg="1"/>
      <p:bldP spid="3229" grpId="0" animBg="1"/>
      <p:bldP spid="3230" grpId="0" animBg="1"/>
      <p:bldP spid="3231" grpId="0" animBg="1"/>
      <p:bldP spid="3232" grpId="0" animBg="1"/>
      <p:bldP spid="3233" grpId="0" animBg="1"/>
      <p:bldP spid="3234" grpId="0" animBg="1"/>
      <p:bldP spid="3235" grpId="0" animBg="1"/>
      <p:bldP spid="3236" grpId="0" animBg="1"/>
      <p:bldP spid="3237" grpId="0" animBg="1"/>
      <p:bldP spid="3238" grpId="0" animBg="1"/>
      <p:bldP spid="3243" grpId="0" animBg="1"/>
      <p:bldP spid="3244" grpId="0" animBg="1"/>
      <p:bldP spid="3245" grpId="0" animBg="1"/>
      <p:bldP spid="3246" grpId="0" animBg="1"/>
      <p:bldP spid="3247" grpId="0" animBg="1"/>
      <p:bldP spid="3248" grpId="0" animBg="1"/>
      <p:bldP spid="3265" grpId="0" animBg="1"/>
      <p:bldP spid="3333" grpId="0" animBg="1"/>
      <p:bldP spid="3334" grpId="0" animBg="1"/>
      <p:bldP spid="3335" grpId="0" animBg="1"/>
      <p:bldP spid="3336" grpId="0" animBg="1"/>
      <p:bldP spid="3337" grpId="0" animBg="1"/>
      <p:bldP spid="3338" grpId="0" animBg="1"/>
      <p:bldP spid="3339" grpId="0" animBg="1"/>
      <p:bldP spid="3340" grpId="0" animBg="1"/>
      <p:bldP spid="3341" grpId="0" animBg="1"/>
      <p:bldP spid="3342" grpId="0" animBg="1"/>
      <p:bldP spid="3343" grpId="0" animBg="1"/>
      <p:bldP spid="3344" grpId="0" animBg="1"/>
      <p:bldP spid="3345" grpId="0"/>
      <p:bldP spid="3346" grpId="0"/>
      <p:bldP spid="3347" grpId="0"/>
      <p:bldP spid="3348" grpId="0"/>
      <p:bldP spid="3349" grpId="0"/>
      <p:bldP spid="3350" grpId="0"/>
      <p:bldP spid="3399" grpId="0" animBg="1"/>
      <p:bldP spid="3400" grpId="0" animBg="1"/>
      <p:bldP spid="3401" grpId="0" animBg="1"/>
      <p:bldP spid="34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2362200" y="2895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990600" y="1828800"/>
            <a:ext cx="3124200" cy="3657600"/>
          </a:xfrm>
          <a:prstGeom prst="foldedCorner">
            <a:avLst>
              <a:gd name="adj" fmla="val 12500"/>
            </a:avLst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990600" y="2133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990600" y="2743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990600" y="3048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990600" y="3352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990600" y="3657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990600" y="3962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990600" y="4267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990600" y="4572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990600" y="4876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>
            <a:off x="990600" y="5181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>
            <a:off x="990600" y="2438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19050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12954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>
            <a:off x="16002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20"/>
          <p:cNvSpPr>
            <a:spLocks noChangeShapeType="1"/>
          </p:cNvSpPr>
          <p:nvPr/>
        </p:nvSpPr>
        <p:spPr bwMode="auto">
          <a:xfrm>
            <a:off x="34290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1"/>
          <p:cNvSpPr>
            <a:spLocks noChangeShapeType="1"/>
          </p:cNvSpPr>
          <p:nvPr/>
        </p:nvSpPr>
        <p:spPr bwMode="auto">
          <a:xfrm>
            <a:off x="28194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31242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>
            <a:off x="22098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>
            <a:off x="25146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37338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1295400" y="2743200"/>
            <a:ext cx="2438400" cy="1524000"/>
          </a:xfrm>
          <a:custGeom>
            <a:avLst/>
            <a:gdLst>
              <a:gd name="T0" fmla="*/ 0 w 1155"/>
              <a:gd name="T1" fmla="*/ 5250655 h 1152"/>
              <a:gd name="T2" fmla="*/ 0 w 1155"/>
              <a:gd name="T3" fmla="*/ 360522585 h 1152"/>
              <a:gd name="T4" fmla="*/ 13372142 w 1155"/>
              <a:gd name="T5" fmla="*/ 2016124807 h 1152"/>
              <a:gd name="T6" fmla="*/ 2147483647 w 1155"/>
              <a:gd name="T7" fmla="*/ 2016124807 h 1152"/>
              <a:gd name="T8" fmla="*/ 2147483647 w 1155"/>
              <a:gd name="T9" fmla="*/ 0 h 1152"/>
              <a:gd name="T10" fmla="*/ 0 w 1155"/>
              <a:gd name="T11" fmla="*/ 5250655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5"/>
              <a:gd name="T19" fmla="*/ 0 h 1152"/>
              <a:gd name="T20" fmla="*/ 1155 w 1155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5" h="1152">
                <a:moveTo>
                  <a:pt x="0" y="3"/>
                </a:moveTo>
                <a:cubicBezTo>
                  <a:pt x="0" y="71"/>
                  <a:pt x="0" y="138"/>
                  <a:pt x="0" y="206"/>
                </a:cubicBezTo>
                <a:lnTo>
                  <a:pt x="3" y="1152"/>
                </a:lnTo>
                <a:lnTo>
                  <a:pt x="1155" y="1152"/>
                </a:lnTo>
                <a:lnTo>
                  <a:pt x="1155" y="0"/>
                </a:lnTo>
                <a:lnTo>
                  <a:pt x="0" y="3"/>
                </a:lnTo>
                <a:close/>
              </a:path>
            </a:pathLst>
          </a:custGeom>
          <a:solidFill>
            <a:srgbClr val="339966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38"/>
          <p:cNvSpPr>
            <a:spLocks noChangeArrowheads="1"/>
          </p:cNvSpPr>
          <p:nvPr/>
        </p:nvSpPr>
        <p:spPr bwMode="auto">
          <a:xfrm>
            <a:off x="2590800" y="990600"/>
            <a:ext cx="434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>XÐ, d¸n h×nh c©y ®¬n gi¶n</a:t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3351" name="Freeform 39"/>
          <p:cNvSpPr>
            <a:spLocks/>
          </p:cNvSpPr>
          <p:nvPr/>
        </p:nvSpPr>
        <p:spPr bwMode="auto">
          <a:xfrm rot="-10576950">
            <a:off x="5486400" y="2286000"/>
            <a:ext cx="1524000" cy="2667000"/>
          </a:xfrm>
          <a:custGeom>
            <a:avLst/>
            <a:gdLst>
              <a:gd name="T0" fmla="*/ 902278521 w 864"/>
              <a:gd name="T1" fmla="*/ 126007798 h 1344"/>
              <a:gd name="T2" fmla="*/ 703154925 w 864"/>
              <a:gd name="T3" fmla="*/ 126007798 h 1344"/>
              <a:gd name="T4" fmla="*/ 298684623 w 864"/>
              <a:gd name="T5" fmla="*/ 567035198 h 1344"/>
              <a:gd name="T6" fmla="*/ 149343193 w 864"/>
              <a:gd name="T7" fmla="*/ 1134070397 h 1344"/>
              <a:gd name="T8" fmla="*/ 0 w 864"/>
              <a:gd name="T9" fmla="*/ 1701105347 h 1344"/>
              <a:gd name="T10" fmla="*/ 0 w 864"/>
              <a:gd name="T11" fmla="*/ 2147483647 h 1344"/>
              <a:gd name="T12" fmla="*/ 0 w 864"/>
              <a:gd name="T13" fmla="*/ 2147483647 h 1344"/>
              <a:gd name="T14" fmla="*/ 149343193 w 864"/>
              <a:gd name="T15" fmla="*/ 2147483647 h 1344"/>
              <a:gd name="T16" fmla="*/ 298684623 w 864"/>
              <a:gd name="T17" fmla="*/ 2147483647 h 1344"/>
              <a:gd name="T18" fmla="*/ 448027761 w 864"/>
              <a:gd name="T19" fmla="*/ 2147483647 h 1344"/>
              <a:gd name="T20" fmla="*/ 597371010 w 864"/>
              <a:gd name="T21" fmla="*/ 2147483647 h 1344"/>
              <a:gd name="T22" fmla="*/ 1194740256 w 864"/>
              <a:gd name="T23" fmla="*/ 2147483647 h 1344"/>
              <a:gd name="T24" fmla="*/ 2090795999 w 864"/>
              <a:gd name="T25" fmla="*/ 2147483647 h 1344"/>
              <a:gd name="T26" fmla="*/ 2147483647 w 864"/>
              <a:gd name="T27" fmla="*/ 2147483647 h 1344"/>
              <a:gd name="T28" fmla="*/ 2147483647 w 864"/>
              <a:gd name="T29" fmla="*/ 2147483647 h 1344"/>
              <a:gd name="T30" fmla="*/ 2147483647 w 864"/>
              <a:gd name="T31" fmla="*/ 2147483647 h 1344"/>
              <a:gd name="T32" fmla="*/ 2147483647 w 864"/>
              <a:gd name="T33" fmla="*/ 2147483647 h 1344"/>
              <a:gd name="T34" fmla="*/ 2147483647 w 864"/>
              <a:gd name="T35" fmla="*/ 2147483647 h 1344"/>
              <a:gd name="T36" fmla="*/ 2147483647 w 864"/>
              <a:gd name="T37" fmla="*/ 1701105347 h 1344"/>
              <a:gd name="T38" fmla="*/ 2147483647 w 864"/>
              <a:gd name="T39" fmla="*/ 1134070397 h 1344"/>
              <a:gd name="T40" fmla="*/ 2147483647 w 864"/>
              <a:gd name="T41" fmla="*/ 567035198 h 1344"/>
              <a:gd name="T42" fmla="*/ 1792111046 w 864"/>
              <a:gd name="T43" fmla="*/ 0 h 1344"/>
              <a:gd name="T44" fmla="*/ 1344083395 w 864"/>
              <a:gd name="T45" fmla="*/ 0 h 1344"/>
              <a:gd name="T46" fmla="*/ 902278521 w 864"/>
              <a:gd name="T47" fmla="*/ 126007798 h 13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64"/>
              <a:gd name="T73" fmla="*/ 0 h 1344"/>
              <a:gd name="T74" fmla="*/ 864 w 864"/>
              <a:gd name="T75" fmla="*/ 1344 h 13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64" h="1344">
                <a:moveTo>
                  <a:pt x="290" y="32"/>
                </a:moveTo>
                <a:cubicBezTo>
                  <a:pt x="269" y="32"/>
                  <a:pt x="247" y="32"/>
                  <a:pt x="226" y="32"/>
                </a:cubicBezTo>
                <a:lnTo>
                  <a:pt x="96" y="144"/>
                </a:lnTo>
                <a:lnTo>
                  <a:pt x="48" y="288"/>
                </a:lnTo>
                <a:lnTo>
                  <a:pt x="0" y="432"/>
                </a:lnTo>
                <a:lnTo>
                  <a:pt x="0" y="672"/>
                </a:lnTo>
                <a:lnTo>
                  <a:pt x="0" y="768"/>
                </a:lnTo>
                <a:lnTo>
                  <a:pt x="48" y="912"/>
                </a:lnTo>
                <a:lnTo>
                  <a:pt x="96" y="1056"/>
                </a:lnTo>
                <a:lnTo>
                  <a:pt x="144" y="1152"/>
                </a:lnTo>
                <a:lnTo>
                  <a:pt x="192" y="1248"/>
                </a:lnTo>
                <a:lnTo>
                  <a:pt x="384" y="1344"/>
                </a:lnTo>
                <a:lnTo>
                  <a:pt x="672" y="1296"/>
                </a:lnTo>
                <a:lnTo>
                  <a:pt x="768" y="1152"/>
                </a:lnTo>
                <a:lnTo>
                  <a:pt x="816" y="1056"/>
                </a:lnTo>
                <a:lnTo>
                  <a:pt x="864" y="912"/>
                </a:lnTo>
                <a:lnTo>
                  <a:pt x="864" y="768"/>
                </a:lnTo>
                <a:lnTo>
                  <a:pt x="816" y="624"/>
                </a:lnTo>
                <a:lnTo>
                  <a:pt x="816" y="432"/>
                </a:lnTo>
                <a:lnTo>
                  <a:pt x="768" y="288"/>
                </a:lnTo>
                <a:lnTo>
                  <a:pt x="720" y="144"/>
                </a:lnTo>
                <a:lnTo>
                  <a:pt x="576" y="0"/>
                </a:lnTo>
                <a:lnTo>
                  <a:pt x="432" y="0"/>
                </a:lnTo>
                <a:lnTo>
                  <a:pt x="290" y="32"/>
                </a:lnTo>
                <a:close/>
              </a:path>
            </a:pathLst>
          </a:custGeom>
          <a:solidFill>
            <a:srgbClr val="0066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16002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19050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34290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22098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25146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28194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31242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1295400" y="3048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1295400" y="3352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>
            <a:off x="1295400" y="3657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>
            <a:off x="1295400" y="3962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5" name="Rectangle 143"/>
          <p:cNvSpPr>
            <a:spLocks noChangeArrowheads="1"/>
          </p:cNvSpPr>
          <p:nvPr/>
        </p:nvSpPr>
        <p:spPr bwMode="auto">
          <a:xfrm>
            <a:off x="1143000" y="3124200"/>
            <a:ext cx="60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2</a:t>
            </a:r>
            <a:br>
              <a:rPr lang="en-US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3</a:t>
            </a:r>
            <a:br>
              <a:rPr lang="en-US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4</a:t>
            </a:r>
            <a:br>
              <a:rPr lang="en-US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5</a:t>
            </a: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Times New Roman" pitchFamily="18" charset="0"/>
              </a:rPr>
            </a:br>
            <a:endParaRPr lang="en-US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457" name="Arc 145"/>
          <p:cNvSpPr>
            <a:spLocks/>
          </p:cNvSpPr>
          <p:nvPr/>
        </p:nvSpPr>
        <p:spPr bwMode="auto">
          <a:xfrm rot="5400000" flipH="1">
            <a:off x="3009900" y="2476500"/>
            <a:ext cx="457200" cy="990600"/>
          </a:xfrm>
          <a:custGeom>
            <a:avLst/>
            <a:gdLst>
              <a:gd name="T0" fmla="*/ 0 w 21600"/>
              <a:gd name="T1" fmla="*/ 0 h 21600"/>
              <a:gd name="T2" fmla="*/ 204838141 w 21600"/>
              <a:gd name="T3" fmla="*/ 2083469524 h 21600"/>
              <a:gd name="T4" fmla="*/ 0 w 21600"/>
              <a:gd name="T5" fmla="*/ 208346952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58" name="Arc 146"/>
          <p:cNvSpPr>
            <a:spLocks/>
          </p:cNvSpPr>
          <p:nvPr/>
        </p:nvSpPr>
        <p:spPr bwMode="auto">
          <a:xfrm rot="16313668" flipH="1">
            <a:off x="1451769" y="3429794"/>
            <a:ext cx="681037" cy="993775"/>
          </a:xfrm>
          <a:custGeom>
            <a:avLst/>
            <a:gdLst>
              <a:gd name="T0" fmla="*/ 0 w 21600"/>
              <a:gd name="T1" fmla="*/ 0 h 21600"/>
              <a:gd name="T2" fmla="*/ 677024438 w 21600"/>
              <a:gd name="T3" fmla="*/ 2103568422 h 21600"/>
              <a:gd name="T4" fmla="*/ 0 w 21600"/>
              <a:gd name="T5" fmla="*/ 210356842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59" name="Arc 147"/>
          <p:cNvSpPr>
            <a:spLocks/>
          </p:cNvSpPr>
          <p:nvPr/>
        </p:nvSpPr>
        <p:spPr bwMode="auto">
          <a:xfrm rot="21582158" flipH="1">
            <a:off x="1295400" y="2743200"/>
            <a:ext cx="942975" cy="598488"/>
          </a:xfrm>
          <a:custGeom>
            <a:avLst/>
            <a:gdLst>
              <a:gd name="T0" fmla="*/ 0 w 21600"/>
              <a:gd name="T1" fmla="*/ 0 h 21600"/>
              <a:gd name="T2" fmla="*/ 1797184668 w 21600"/>
              <a:gd name="T3" fmla="*/ 459471595 h 21600"/>
              <a:gd name="T4" fmla="*/ 0 w 21600"/>
              <a:gd name="T5" fmla="*/ 45947159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60" name="Arc 148"/>
          <p:cNvSpPr>
            <a:spLocks/>
          </p:cNvSpPr>
          <p:nvPr/>
        </p:nvSpPr>
        <p:spPr bwMode="auto">
          <a:xfrm rot="10947488" flipH="1">
            <a:off x="2790825" y="3657600"/>
            <a:ext cx="942975" cy="598488"/>
          </a:xfrm>
          <a:custGeom>
            <a:avLst/>
            <a:gdLst>
              <a:gd name="T0" fmla="*/ 0 w 21600"/>
              <a:gd name="T1" fmla="*/ 0 h 21600"/>
              <a:gd name="T2" fmla="*/ 1797184668 w 21600"/>
              <a:gd name="T3" fmla="*/ 459471595 h 21600"/>
              <a:gd name="T4" fmla="*/ 0 w 21600"/>
              <a:gd name="T5" fmla="*/ 45947159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61" name="Rectangle 149"/>
          <p:cNvSpPr>
            <a:spLocks noChangeArrowheads="1"/>
          </p:cNvSpPr>
          <p:nvPr/>
        </p:nvSpPr>
        <p:spPr bwMode="auto">
          <a:xfrm>
            <a:off x="1295400" y="274320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1   2   3   4    5   6   7    8</a:t>
            </a:r>
            <a:endParaRPr lang="en-US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1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8" grpId="0" animBg="1"/>
      <p:bldP spid="13351" grpId="0" animBg="1"/>
      <p:bldP spid="13352" grpId="0" animBg="1"/>
      <p:bldP spid="13354" grpId="0" animBg="1"/>
      <p:bldP spid="13355" grpId="0" animBg="1"/>
      <p:bldP spid="13356" grpId="0" animBg="1"/>
      <p:bldP spid="13358" grpId="0" animBg="1"/>
      <p:bldP spid="13359" grpId="0" animBg="1"/>
      <p:bldP spid="13360" grpId="0" animBg="1"/>
      <p:bldP spid="13361" grpId="0" animBg="1"/>
      <p:bldP spid="13362" grpId="0" animBg="1"/>
      <p:bldP spid="13363" grpId="0" animBg="1"/>
      <p:bldP spid="13364" grpId="0" animBg="1"/>
      <p:bldP spid="13455" grpId="0"/>
      <p:bldP spid="13457" grpId="0" animBg="1"/>
      <p:bldP spid="13458" grpId="0" animBg="1"/>
      <p:bldP spid="13459" grpId="0" animBg="1"/>
      <p:bldP spid="13460" grpId="0" animBg="1"/>
      <p:bldP spid="134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676400" y="2895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304800" y="1828800"/>
            <a:ext cx="3124200" cy="3657600"/>
          </a:xfrm>
          <a:prstGeom prst="foldedCorner">
            <a:avLst>
              <a:gd name="adj" fmla="val 12500"/>
            </a:avLst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304800" y="2133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304800" y="2743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304800" y="3048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304800" y="3352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304800" y="3657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304800" y="3962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304800" y="4267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>
            <a:off x="304800" y="4572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304800" y="4876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304800" y="5181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304800" y="2438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12192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6096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9144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27432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>
            <a:off x="21336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>
            <a:off x="24384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>
            <a:off x="15240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>
            <a:off x="18288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>
            <a:off x="3048000" y="1828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609600" y="2743200"/>
            <a:ext cx="2438400" cy="304800"/>
          </a:xfrm>
          <a:custGeom>
            <a:avLst/>
            <a:gdLst>
              <a:gd name="T0" fmla="*/ 0 w 1155"/>
              <a:gd name="T1" fmla="*/ 210079 h 1152"/>
              <a:gd name="T2" fmla="*/ 0 w 1155"/>
              <a:gd name="T3" fmla="*/ 14420848 h 1152"/>
              <a:gd name="T4" fmla="*/ 13372142 w 1155"/>
              <a:gd name="T5" fmla="*/ 80644999 h 1152"/>
              <a:gd name="T6" fmla="*/ 2147483647 w 1155"/>
              <a:gd name="T7" fmla="*/ 80644999 h 1152"/>
              <a:gd name="T8" fmla="*/ 2147483647 w 1155"/>
              <a:gd name="T9" fmla="*/ 0 h 1152"/>
              <a:gd name="T10" fmla="*/ 0 w 1155"/>
              <a:gd name="T11" fmla="*/ 210079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5"/>
              <a:gd name="T19" fmla="*/ 0 h 1152"/>
              <a:gd name="T20" fmla="*/ 1155 w 1155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5" h="1152">
                <a:moveTo>
                  <a:pt x="0" y="3"/>
                </a:moveTo>
                <a:cubicBezTo>
                  <a:pt x="0" y="71"/>
                  <a:pt x="0" y="138"/>
                  <a:pt x="0" y="206"/>
                </a:cubicBezTo>
                <a:lnTo>
                  <a:pt x="3" y="1152"/>
                </a:lnTo>
                <a:lnTo>
                  <a:pt x="1155" y="1152"/>
                </a:lnTo>
                <a:lnTo>
                  <a:pt x="1155" y="0"/>
                </a:lnTo>
                <a:lnTo>
                  <a:pt x="0" y="3"/>
                </a:lnTo>
                <a:close/>
              </a:path>
            </a:pathLst>
          </a:custGeom>
          <a:solidFill>
            <a:srgbClr val="993300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9" name="Freeform 33"/>
          <p:cNvSpPr>
            <a:spLocks/>
          </p:cNvSpPr>
          <p:nvPr/>
        </p:nvSpPr>
        <p:spPr bwMode="auto">
          <a:xfrm>
            <a:off x="609600" y="3657600"/>
            <a:ext cx="1828800" cy="304800"/>
          </a:xfrm>
          <a:custGeom>
            <a:avLst/>
            <a:gdLst>
              <a:gd name="T0" fmla="*/ 0 w 1155"/>
              <a:gd name="T1" fmla="*/ 210079 h 1152"/>
              <a:gd name="T2" fmla="*/ 0 w 1155"/>
              <a:gd name="T3" fmla="*/ 14420848 h 1152"/>
              <a:gd name="T4" fmla="*/ 7521039 w 1155"/>
              <a:gd name="T5" fmla="*/ 80644999 h 1152"/>
              <a:gd name="T6" fmla="*/ 2147483647 w 1155"/>
              <a:gd name="T7" fmla="*/ 80644999 h 1152"/>
              <a:gd name="T8" fmla="*/ 2147483647 w 1155"/>
              <a:gd name="T9" fmla="*/ 0 h 1152"/>
              <a:gd name="T10" fmla="*/ 0 w 1155"/>
              <a:gd name="T11" fmla="*/ 210079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5"/>
              <a:gd name="T19" fmla="*/ 0 h 1152"/>
              <a:gd name="T20" fmla="*/ 1155 w 1155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5" h="1152">
                <a:moveTo>
                  <a:pt x="0" y="3"/>
                </a:moveTo>
                <a:cubicBezTo>
                  <a:pt x="0" y="71"/>
                  <a:pt x="0" y="138"/>
                  <a:pt x="0" y="206"/>
                </a:cubicBezTo>
                <a:lnTo>
                  <a:pt x="3" y="1152"/>
                </a:lnTo>
                <a:lnTo>
                  <a:pt x="1155" y="1152"/>
                </a:lnTo>
                <a:lnTo>
                  <a:pt x="1155" y="0"/>
                </a:lnTo>
                <a:lnTo>
                  <a:pt x="0" y="3"/>
                </a:lnTo>
                <a:close/>
              </a:path>
            </a:pathLst>
          </a:custGeom>
          <a:solidFill>
            <a:srgbClr val="993300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0" name="Freeform 34"/>
          <p:cNvSpPr>
            <a:spLocks/>
          </p:cNvSpPr>
          <p:nvPr/>
        </p:nvSpPr>
        <p:spPr bwMode="auto">
          <a:xfrm rot="-5400000">
            <a:off x="4800600" y="3886200"/>
            <a:ext cx="2438400" cy="304800"/>
          </a:xfrm>
          <a:custGeom>
            <a:avLst/>
            <a:gdLst>
              <a:gd name="T0" fmla="*/ 0 w 1155"/>
              <a:gd name="T1" fmla="*/ 210079 h 1152"/>
              <a:gd name="T2" fmla="*/ 0 w 1155"/>
              <a:gd name="T3" fmla="*/ 14420848 h 1152"/>
              <a:gd name="T4" fmla="*/ 13372142 w 1155"/>
              <a:gd name="T5" fmla="*/ 80644999 h 1152"/>
              <a:gd name="T6" fmla="*/ 2147483647 w 1155"/>
              <a:gd name="T7" fmla="*/ 80644999 h 1152"/>
              <a:gd name="T8" fmla="*/ 2147483647 w 1155"/>
              <a:gd name="T9" fmla="*/ 0 h 1152"/>
              <a:gd name="T10" fmla="*/ 0 w 1155"/>
              <a:gd name="T11" fmla="*/ 210079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5"/>
              <a:gd name="T19" fmla="*/ 0 h 1152"/>
              <a:gd name="T20" fmla="*/ 1155 w 1155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5" h="1152">
                <a:moveTo>
                  <a:pt x="0" y="3"/>
                </a:moveTo>
                <a:cubicBezTo>
                  <a:pt x="0" y="71"/>
                  <a:pt x="0" y="138"/>
                  <a:pt x="0" y="206"/>
                </a:cubicBezTo>
                <a:lnTo>
                  <a:pt x="3" y="1152"/>
                </a:lnTo>
                <a:lnTo>
                  <a:pt x="1155" y="1152"/>
                </a:lnTo>
                <a:lnTo>
                  <a:pt x="1155" y="0"/>
                </a:lnTo>
                <a:lnTo>
                  <a:pt x="0" y="3"/>
                </a:lnTo>
                <a:close/>
              </a:path>
            </a:pathLst>
          </a:custGeom>
          <a:solidFill>
            <a:srgbClr val="993300"/>
          </a:solidFill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Rectangle 37"/>
          <p:cNvSpPr>
            <a:spLocks noChangeArrowheads="1"/>
          </p:cNvSpPr>
          <p:nvPr/>
        </p:nvSpPr>
        <p:spPr bwMode="auto">
          <a:xfrm>
            <a:off x="2590800" y="990600"/>
            <a:ext cx="434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>XÐ, d¸n h×nh c©y ®¬n gi¶n</a:t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4374" name="Freeform 38"/>
          <p:cNvSpPr>
            <a:spLocks/>
          </p:cNvSpPr>
          <p:nvPr/>
        </p:nvSpPr>
        <p:spPr bwMode="auto">
          <a:xfrm rot="10000389">
            <a:off x="6488113" y="2892425"/>
            <a:ext cx="800100" cy="2511425"/>
          </a:xfrm>
          <a:custGeom>
            <a:avLst/>
            <a:gdLst>
              <a:gd name="T0" fmla="*/ 408265313 w 672"/>
              <a:gd name="T1" fmla="*/ 360496053 h 1296"/>
              <a:gd name="T2" fmla="*/ 340221119 w 672"/>
              <a:gd name="T3" fmla="*/ 1081490219 h 1296"/>
              <a:gd name="T4" fmla="*/ 340221119 w 672"/>
              <a:gd name="T5" fmla="*/ 1622237024 h 1296"/>
              <a:gd name="T6" fmla="*/ 136088425 w 672"/>
              <a:gd name="T7" fmla="*/ 2147483647 h 1296"/>
              <a:gd name="T8" fmla="*/ 0 w 672"/>
              <a:gd name="T9" fmla="*/ 2147483647 h 1296"/>
              <a:gd name="T10" fmla="*/ 204132657 w 672"/>
              <a:gd name="T11" fmla="*/ 2147483647 h 1296"/>
              <a:gd name="T12" fmla="*/ 408265313 w 672"/>
              <a:gd name="T13" fmla="*/ 2147483647 h 1296"/>
              <a:gd name="T14" fmla="*/ 612397895 w 672"/>
              <a:gd name="T15" fmla="*/ 2147483647 h 1296"/>
              <a:gd name="T16" fmla="*/ 748486432 w 672"/>
              <a:gd name="T17" fmla="*/ 1441988089 h 1296"/>
              <a:gd name="T18" fmla="*/ 884574820 w 672"/>
              <a:gd name="T19" fmla="*/ 720994044 h 1296"/>
              <a:gd name="T20" fmla="*/ 952619014 w 672"/>
              <a:gd name="T21" fmla="*/ 540745109 h 1296"/>
              <a:gd name="T22" fmla="*/ 612397895 w 672"/>
              <a:gd name="T23" fmla="*/ 180248996 h 1296"/>
              <a:gd name="T24" fmla="*/ 408265313 w 672"/>
              <a:gd name="T25" fmla="*/ 0 h 1296"/>
              <a:gd name="T26" fmla="*/ 408265313 w 672"/>
              <a:gd name="T27" fmla="*/ 360496053 h 12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72"/>
              <a:gd name="T43" fmla="*/ 0 h 1296"/>
              <a:gd name="T44" fmla="*/ 672 w 672"/>
              <a:gd name="T45" fmla="*/ 1296 h 12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72" h="1296">
                <a:moveTo>
                  <a:pt x="288" y="96"/>
                </a:moveTo>
                <a:lnTo>
                  <a:pt x="240" y="288"/>
                </a:lnTo>
                <a:lnTo>
                  <a:pt x="240" y="432"/>
                </a:lnTo>
                <a:lnTo>
                  <a:pt x="96" y="864"/>
                </a:lnTo>
                <a:lnTo>
                  <a:pt x="0" y="1248"/>
                </a:lnTo>
                <a:lnTo>
                  <a:pt x="144" y="1296"/>
                </a:lnTo>
                <a:lnTo>
                  <a:pt x="288" y="960"/>
                </a:lnTo>
                <a:lnTo>
                  <a:pt x="432" y="624"/>
                </a:lnTo>
                <a:lnTo>
                  <a:pt x="528" y="384"/>
                </a:lnTo>
                <a:lnTo>
                  <a:pt x="624" y="192"/>
                </a:lnTo>
                <a:lnTo>
                  <a:pt x="672" y="144"/>
                </a:lnTo>
                <a:lnTo>
                  <a:pt x="432" y="48"/>
                </a:lnTo>
                <a:lnTo>
                  <a:pt x="288" y="0"/>
                </a:lnTo>
                <a:lnTo>
                  <a:pt x="288" y="96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5" name="Freeform 39"/>
          <p:cNvSpPr>
            <a:spLocks/>
          </p:cNvSpPr>
          <p:nvPr/>
        </p:nvSpPr>
        <p:spPr bwMode="auto">
          <a:xfrm>
            <a:off x="4800600" y="3352800"/>
            <a:ext cx="381000" cy="1905000"/>
          </a:xfrm>
          <a:custGeom>
            <a:avLst/>
            <a:gdLst>
              <a:gd name="T0" fmla="*/ 94505860 w 384"/>
              <a:gd name="T1" fmla="*/ 0 h 1344"/>
              <a:gd name="T2" fmla="*/ 47252930 w 384"/>
              <a:gd name="T3" fmla="*/ 385738441 h 1344"/>
              <a:gd name="T4" fmla="*/ 47252930 w 384"/>
              <a:gd name="T5" fmla="*/ 964345305 h 1344"/>
              <a:gd name="T6" fmla="*/ 0 w 384"/>
              <a:gd name="T7" fmla="*/ 2147483647 h 1344"/>
              <a:gd name="T8" fmla="*/ 378023441 w 384"/>
              <a:gd name="T9" fmla="*/ 2147483647 h 1344"/>
              <a:gd name="T10" fmla="*/ 189011721 w 384"/>
              <a:gd name="T11" fmla="*/ 96434965 h 1344"/>
              <a:gd name="T12" fmla="*/ 94505860 w 384"/>
              <a:gd name="T13" fmla="*/ 0 h 1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1344"/>
              <a:gd name="T23" fmla="*/ 384 w 384"/>
              <a:gd name="T24" fmla="*/ 1344 h 1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1344">
                <a:moveTo>
                  <a:pt x="96" y="0"/>
                </a:moveTo>
                <a:lnTo>
                  <a:pt x="48" y="192"/>
                </a:lnTo>
                <a:lnTo>
                  <a:pt x="48" y="480"/>
                </a:lnTo>
                <a:lnTo>
                  <a:pt x="0" y="1344"/>
                </a:lnTo>
                <a:lnTo>
                  <a:pt x="384" y="1344"/>
                </a:lnTo>
                <a:lnTo>
                  <a:pt x="192" y="48"/>
                </a:lnTo>
                <a:lnTo>
                  <a:pt x="96" y="0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>
            <a:off x="9144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12192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>
            <a:off x="15240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18288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21336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24384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27432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9144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>
            <a:off x="1219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>
            <a:off x="1524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1828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2133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6" name="Rectangle 60"/>
          <p:cNvSpPr>
            <a:spLocks noChangeArrowheads="1"/>
          </p:cNvSpPr>
          <p:nvPr/>
        </p:nvSpPr>
        <p:spPr bwMode="auto">
          <a:xfrm>
            <a:off x="609600" y="28956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>
                <a:solidFill>
                  <a:srgbClr val="FFFF00"/>
                </a:solidFill>
                <a:latin typeface=".VnTime" pitchFamily="34" charset="0"/>
              </a:rPr>
              <a:t>1    2   3    4   5    6  7   8</a:t>
            </a:r>
            <a:r>
              <a:rPr lang="en-US" b="1">
                <a:solidFill>
                  <a:schemeClr val="tx2"/>
                </a:solidFill>
                <a:latin typeface=".VnTime" pitchFamily="34" charset="0"/>
              </a:rPr>
              <a:t> </a:t>
            </a:r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533400" y="3810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>
                <a:solidFill>
                  <a:srgbClr val="FFFF00"/>
                </a:solidFill>
                <a:latin typeface=".VnTime" pitchFamily="34" charset="0"/>
              </a:rPr>
              <a:t>1    2   3    4   5    6</a:t>
            </a:r>
            <a:r>
              <a:rPr lang="en-US" b="1">
                <a:solidFill>
                  <a:schemeClr val="tx2"/>
                </a:solidFill>
                <a:latin typeface=".VnTime" pitchFamily="34" charset="0"/>
              </a:rPr>
              <a:t>   </a:t>
            </a:r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/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4408" name="Freeform 72"/>
          <p:cNvSpPr>
            <a:spLocks/>
          </p:cNvSpPr>
          <p:nvPr/>
        </p:nvSpPr>
        <p:spPr bwMode="auto">
          <a:xfrm rot="-5400000">
            <a:off x="3352800" y="4191000"/>
            <a:ext cx="1828800" cy="304800"/>
          </a:xfrm>
          <a:custGeom>
            <a:avLst/>
            <a:gdLst>
              <a:gd name="T0" fmla="*/ 0 w 1155"/>
              <a:gd name="T1" fmla="*/ 210079 h 1152"/>
              <a:gd name="T2" fmla="*/ 0 w 1155"/>
              <a:gd name="T3" fmla="*/ 14420848 h 1152"/>
              <a:gd name="T4" fmla="*/ 7521039 w 1155"/>
              <a:gd name="T5" fmla="*/ 80644999 h 1152"/>
              <a:gd name="T6" fmla="*/ 2147483647 w 1155"/>
              <a:gd name="T7" fmla="*/ 80644999 h 1152"/>
              <a:gd name="T8" fmla="*/ 2147483647 w 1155"/>
              <a:gd name="T9" fmla="*/ 0 h 1152"/>
              <a:gd name="T10" fmla="*/ 0 w 1155"/>
              <a:gd name="T11" fmla="*/ 210079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5"/>
              <a:gd name="T19" fmla="*/ 0 h 1152"/>
              <a:gd name="T20" fmla="*/ 1155 w 1155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5" h="1152">
                <a:moveTo>
                  <a:pt x="0" y="3"/>
                </a:moveTo>
                <a:cubicBezTo>
                  <a:pt x="0" y="71"/>
                  <a:pt x="0" y="138"/>
                  <a:pt x="0" y="206"/>
                </a:cubicBezTo>
                <a:lnTo>
                  <a:pt x="3" y="1152"/>
                </a:lnTo>
                <a:lnTo>
                  <a:pt x="1155" y="1152"/>
                </a:lnTo>
                <a:lnTo>
                  <a:pt x="1155" y="0"/>
                </a:lnTo>
                <a:lnTo>
                  <a:pt x="0" y="3"/>
                </a:lnTo>
                <a:close/>
              </a:path>
            </a:pathLst>
          </a:custGeom>
          <a:solidFill>
            <a:srgbClr val="993300"/>
          </a:solidFill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41148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4114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41148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3" name="Line 77"/>
          <p:cNvSpPr>
            <a:spLocks noChangeShapeType="1"/>
          </p:cNvSpPr>
          <p:nvPr/>
        </p:nvSpPr>
        <p:spPr bwMode="auto">
          <a:xfrm>
            <a:off x="41148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4" name="Line 78"/>
          <p:cNvSpPr>
            <a:spLocks noChangeShapeType="1"/>
          </p:cNvSpPr>
          <p:nvPr/>
        </p:nvSpPr>
        <p:spPr bwMode="auto">
          <a:xfrm>
            <a:off x="58674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1" name="Line 85"/>
          <p:cNvSpPr>
            <a:spLocks noChangeShapeType="1"/>
          </p:cNvSpPr>
          <p:nvPr/>
        </p:nvSpPr>
        <p:spPr bwMode="auto">
          <a:xfrm>
            <a:off x="58674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2" name="Line 86"/>
          <p:cNvSpPr>
            <a:spLocks noChangeShapeType="1"/>
          </p:cNvSpPr>
          <p:nvPr/>
        </p:nvSpPr>
        <p:spPr bwMode="auto">
          <a:xfrm>
            <a:off x="5867400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3" name="Line 87"/>
          <p:cNvSpPr>
            <a:spLocks noChangeShapeType="1"/>
          </p:cNvSpPr>
          <p:nvPr/>
        </p:nvSpPr>
        <p:spPr bwMode="auto">
          <a:xfrm>
            <a:off x="58674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4" name="Line 88"/>
          <p:cNvSpPr>
            <a:spLocks noChangeShapeType="1"/>
          </p:cNvSpPr>
          <p:nvPr/>
        </p:nvSpPr>
        <p:spPr bwMode="auto">
          <a:xfrm>
            <a:off x="58674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5" name="Line 89"/>
          <p:cNvSpPr>
            <a:spLocks noChangeShapeType="1"/>
          </p:cNvSpPr>
          <p:nvPr/>
        </p:nvSpPr>
        <p:spPr bwMode="auto">
          <a:xfrm>
            <a:off x="58674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6" name="Line 90"/>
          <p:cNvSpPr>
            <a:spLocks noChangeShapeType="1"/>
          </p:cNvSpPr>
          <p:nvPr/>
        </p:nvSpPr>
        <p:spPr bwMode="auto">
          <a:xfrm>
            <a:off x="58674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2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0"/>
                            </p:stCondLst>
                            <p:childTnLst>
                              <p:par>
                                <p:cTn id="1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000"/>
                            </p:stCondLst>
                            <p:childTnLst>
                              <p:par>
                                <p:cTn id="1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9000"/>
                            </p:stCondLst>
                            <p:childTnLst>
                              <p:par>
                                <p:cTn id="1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 animBg="1"/>
      <p:bldP spid="14369" grpId="0" animBg="1"/>
      <p:bldP spid="14370" grpId="0" animBg="1"/>
      <p:bldP spid="14374" grpId="0" animBg="1"/>
      <p:bldP spid="14375" grpId="0" animBg="1"/>
      <p:bldP spid="14376" grpId="0" animBg="1"/>
      <p:bldP spid="14377" grpId="0" animBg="1"/>
      <p:bldP spid="14378" grpId="0" animBg="1"/>
      <p:bldP spid="14379" grpId="0" animBg="1"/>
      <p:bldP spid="14380" grpId="0" animBg="1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  <p:bldP spid="14396" grpId="0"/>
      <p:bldP spid="14396" grpId="1"/>
      <p:bldP spid="14402" grpId="0"/>
      <p:bldP spid="14408" grpId="0" animBg="1"/>
      <p:bldP spid="14409" grpId="0" animBg="1"/>
      <p:bldP spid="14410" grpId="0" animBg="1"/>
      <p:bldP spid="14411" grpId="0" animBg="1"/>
      <p:bldP spid="14412" grpId="0" animBg="1"/>
      <p:bldP spid="14413" grpId="0" animBg="1"/>
      <p:bldP spid="14414" grpId="0" animBg="1"/>
      <p:bldP spid="14421" grpId="0" animBg="1"/>
      <p:bldP spid="14422" grpId="0" animBg="1"/>
      <p:bldP spid="14423" grpId="0" animBg="1"/>
      <p:bldP spid="14424" grpId="0" animBg="1"/>
      <p:bldP spid="14425" grpId="0" animBg="1"/>
      <p:bldP spid="144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15363" name="Rectangle 13"/>
          <p:cNvSpPr>
            <a:spLocks noChangeArrowheads="1"/>
          </p:cNvSpPr>
          <p:nvPr/>
        </p:nvSpPr>
        <p:spPr bwMode="auto">
          <a:xfrm>
            <a:off x="2590800" y="990600"/>
            <a:ext cx="434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>XÐ, d¸n h×nh c©y ®¬n gi¶n</a:t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15364" name="Rectangle 22"/>
          <p:cNvSpPr>
            <a:spLocks noChangeArrowheads="1"/>
          </p:cNvSpPr>
          <p:nvPr/>
        </p:nvSpPr>
        <p:spPr bwMode="auto">
          <a:xfrm>
            <a:off x="914400" y="1676400"/>
            <a:ext cx="7543800" cy="487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Freeform 23"/>
          <p:cNvSpPr>
            <a:spLocks/>
          </p:cNvSpPr>
          <p:nvPr/>
        </p:nvSpPr>
        <p:spPr bwMode="auto">
          <a:xfrm rot="-5400000">
            <a:off x="2171700" y="2781300"/>
            <a:ext cx="1905000" cy="1981200"/>
          </a:xfrm>
          <a:custGeom>
            <a:avLst/>
            <a:gdLst>
              <a:gd name="T0" fmla="*/ 967740003 w 1200"/>
              <a:gd name="T1" fmla="*/ 93246563 h 1248"/>
              <a:gd name="T2" fmla="*/ 829130474 w 1200"/>
              <a:gd name="T3" fmla="*/ 115927192 h 1248"/>
              <a:gd name="T4" fmla="*/ 604837452 w 1200"/>
              <a:gd name="T5" fmla="*/ 241935005 h 1248"/>
              <a:gd name="T6" fmla="*/ 362902452 w 1200"/>
              <a:gd name="T7" fmla="*/ 362902457 h 1248"/>
              <a:gd name="T8" fmla="*/ 241935001 w 1200"/>
              <a:gd name="T9" fmla="*/ 604837462 h 1248"/>
              <a:gd name="T10" fmla="*/ 120967500 w 1200"/>
              <a:gd name="T11" fmla="*/ 846772566 h 1248"/>
              <a:gd name="T12" fmla="*/ 0 w 1200"/>
              <a:gd name="T13" fmla="*/ 1088707471 h 1248"/>
              <a:gd name="T14" fmla="*/ 0 w 1200"/>
              <a:gd name="T15" fmla="*/ 1451609829 h 1248"/>
              <a:gd name="T16" fmla="*/ 0 w 1200"/>
              <a:gd name="T17" fmla="*/ 1693545131 h 1248"/>
              <a:gd name="T18" fmla="*/ 0 w 1200"/>
              <a:gd name="T19" fmla="*/ 2056447489 h 1248"/>
              <a:gd name="T20" fmla="*/ 0 w 1200"/>
              <a:gd name="T21" fmla="*/ 2147483647 h 1248"/>
              <a:gd name="T22" fmla="*/ 241935001 w 1200"/>
              <a:gd name="T23" fmla="*/ 2147483647 h 1248"/>
              <a:gd name="T24" fmla="*/ 604837452 w 1200"/>
              <a:gd name="T25" fmla="*/ 2147483647 h 1248"/>
              <a:gd name="T26" fmla="*/ 1088707454 w 1200"/>
              <a:gd name="T27" fmla="*/ 2147483647 h 1248"/>
              <a:gd name="T28" fmla="*/ 1451609806 w 1200"/>
              <a:gd name="T29" fmla="*/ 2147483647 h 1248"/>
              <a:gd name="T30" fmla="*/ 2056447457 w 1200"/>
              <a:gd name="T31" fmla="*/ 2147483647 h 1248"/>
              <a:gd name="T32" fmla="*/ 2147483647 w 1200"/>
              <a:gd name="T33" fmla="*/ 2147483647 h 1248"/>
              <a:gd name="T34" fmla="*/ 2147483647 w 1200"/>
              <a:gd name="T35" fmla="*/ 2147483647 h 1248"/>
              <a:gd name="T36" fmla="*/ 2147483647 w 1200"/>
              <a:gd name="T37" fmla="*/ 2147483647 h 1248"/>
              <a:gd name="T38" fmla="*/ 2147483647 w 1200"/>
              <a:gd name="T39" fmla="*/ 2056447489 h 1248"/>
              <a:gd name="T40" fmla="*/ 2147483647 w 1200"/>
              <a:gd name="T41" fmla="*/ 1693545131 h 1248"/>
              <a:gd name="T42" fmla="*/ 2147483647 w 1200"/>
              <a:gd name="T43" fmla="*/ 1209674924 h 1248"/>
              <a:gd name="T44" fmla="*/ 2147483647 w 1200"/>
              <a:gd name="T45" fmla="*/ 846772566 h 1248"/>
              <a:gd name="T46" fmla="*/ 2147483647 w 1200"/>
              <a:gd name="T47" fmla="*/ 483870009 h 1248"/>
              <a:gd name="T48" fmla="*/ 2147483647 w 1200"/>
              <a:gd name="T49" fmla="*/ 241935005 h 1248"/>
              <a:gd name="T50" fmla="*/ 2147483647 w 1200"/>
              <a:gd name="T51" fmla="*/ 120967502 h 1248"/>
              <a:gd name="T52" fmla="*/ 1935480006 w 1200"/>
              <a:gd name="T53" fmla="*/ 120967502 h 1248"/>
              <a:gd name="T54" fmla="*/ 1693545105 w 1200"/>
              <a:gd name="T55" fmla="*/ 0 h 1248"/>
              <a:gd name="T56" fmla="*/ 1330642355 w 1200"/>
              <a:gd name="T57" fmla="*/ 0 h 1248"/>
              <a:gd name="T58" fmla="*/ 967740003 w 1200"/>
              <a:gd name="T59" fmla="*/ 93246563 h 124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200"/>
              <a:gd name="T91" fmla="*/ 0 h 1248"/>
              <a:gd name="T92" fmla="*/ 1200 w 1200"/>
              <a:gd name="T93" fmla="*/ 1248 h 124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200" h="1248">
                <a:moveTo>
                  <a:pt x="384" y="37"/>
                </a:moveTo>
                <a:cubicBezTo>
                  <a:pt x="348" y="49"/>
                  <a:pt x="366" y="46"/>
                  <a:pt x="329" y="46"/>
                </a:cubicBezTo>
                <a:lnTo>
                  <a:pt x="240" y="96"/>
                </a:lnTo>
                <a:lnTo>
                  <a:pt x="144" y="144"/>
                </a:lnTo>
                <a:lnTo>
                  <a:pt x="96" y="240"/>
                </a:lnTo>
                <a:lnTo>
                  <a:pt x="48" y="336"/>
                </a:lnTo>
                <a:lnTo>
                  <a:pt x="0" y="432"/>
                </a:lnTo>
                <a:lnTo>
                  <a:pt x="0" y="576"/>
                </a:lnTo>
                <a:lnTo>
                  <a:pt x="0" y="672"/>
                </a:lnTo>
                <a:lnTo>
                  <a:pt x="0" y="816"/>
                </a:lnTo>
                <a:lnTo>
                  <a:pt x="0" y="912"/>
                </a:lnTo>
                <a:lnTo>
                  <a:pt x="96" y="1056"/>
                </a:lnTo>
                <a:lnTo>
                  <a:pt x="240" y="1152"/>
                </a:lnTo>
                <a:lnTo>
                  <a:pt x="432" y="1200"/>
                </a:lnTo>
                <a:lnTo>
                  <a:pt x="576" y="1248"/>
                </a:lnTo>
                <a:lnTo>
                  <a:pt x="816" y="1200"/>
                </a:lnTo>
                <a:lnTo>
                  <a:pt x="960" y="1104"/>
                </a:lnTo>
                <a:lnTo>
                  <a:pt x="1104" y="1008"/>
                </a:lnTo>
                <a:lnTo>
                  <a:pt x="1152" y="912"/>
                </a:lnTo>
                <a:lnTo>
                  <a:pt x="1200" y="816"/>
                </a:lnTo>
                <a:lnTo>
                  <a:pt x="1200" y="672"/>
                </a:lnTo>
                <a:lnTo>
                  <a:pt x="1200" y="480"/>
                </a:lnTo>
                <a:lnTo>
                  <a:pt x="1152" y="336"/>
                </a:lnTo>
                <a:lnTo>
                  <a:pt x="1056" y="192"/>
                </a:lnTo>
                <a:lnTo>
                  <a:pt x="960" y="96"/>
                </a:lnTo>
                <a:lnTo>
                  <a:pt x="864" y="48"/>
                </a:lnTo>
                <a:lnTo>
                  <a:pt x="768" y="48"/>
                </a:lnTo>
                <a:lnTo>
                  <a:pt x="672" y="0"/>
                </a:lnTo>
                <a:lnTo>
                  <a:pt x="528" y="0"/>
                </a:lnTo>
                <a:lnTo>
                  <a:pt x="384" y="37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0" name="Freeform 24"/>
          <p:cNvSpPr>
            <a:spLocks/>
          </p:cNvSpPr>
          <p:nvPr/>
        </p:nvSpPr>
        <p:spPr bwMode="auto">
          <a:xfrm rot="-10576950">
            <a:off x="5334000" y="2057400"/>
            <a:ext cx="1524000" cy="2514600"/>
          </a:xfrm>
          <a:custGeom>
            <a:avLst/>
            <a:gdLst>
              <a:gd name="T0" fmla="*/ 902278521 w 864"/>
              <a:gd name="T1" fmla="*/ 112017560 h 1344"/>
              <a:gd name="T2" fmla="*/ 703154925 w 864"/>
              <a:gd name="T3" fmla="*/ 112017560 h 1344"/>
              <a:gd name="T4" fmla="*/ 298684623 w 864"/>
              <a:gd name="T5" fmla="*/ 504081931 h 1344"/>
              <a:gd name="T6" fmla="*/ 149343193 w 864"/>
              <a:gd name="T7" fmla="*/ 1008165732 h 1344"/>
              <a:gd name="T8" fmla="*/ 0 w 864"/>
              <a:gd name="T9" fmla="*/ 1512247429 h 1344"/>
              <a:gd name="T10" fmla="*/ 0 w 864"/>
              <a:gd name="T11" fmla="*/ 2147483647 h 1344"/>
              <a:gd name="T12" fmla="*/ 0 w 864"/>
              <a:gd name="T13" fmla="*/ 2147483647 h 1344"/>
              <a:gd name="T14" fmla="*/ 149343193 w 864"/>
              <a:gd name="T15" fmla="*/ 2147483647 h 1344"/>
              <a:gd name="T16" fmla="*/ 298684623 w 864"/>
              <a:gd name="T17" fmla="*/ 2147483647 h 1344"/>
              <a:gd name="T18" fmla="*/ 448027761 w 864"/>
              <a:gd name="T19" fmla="*/ 2147483647 h 1344"/>
              <a:gd name="T20" fmla="*/ 597371010 w 864"/>
              <a:gd name="T21" fmla="*/ 2147483647 h 1344"/>
              <a:gd name="T22" fmla="*/ 1194740256 w 864"/>
              <a:gd name="T23" fmla="*/ 2147483647 h 1344"/>
              <a:gd name="T24" fmla="*/ 2090795999 w 864"/>
              <a:gd name="T25" fmla="*/ 2147483647 h 1344"/>
              <a:gd name="T26" fmla="*/ 2147483647 w 864"/>
              <a:gd name="T27" fmla="*/ 2147483647 h 1344"/>
              <a:gd name="T28" fmla="*/ 2147483647 w 864"/>
              <a:gd name="T29" fmla="*/ 2147483647 h 1344"/>
              <a:gd name="T30" fmla="*/ 2147483647 w 864"/>
              <a:gd name="T31" fmla="*/ 2147483647 h 1344"/>
              <a:gd name="T32" fmla="*/ 2147483647 w 864"/>
              <a:gd name="T33" fmla="*/ 2147483647 h 1344"/>
              <a:gd name="T34" fmla="*/ 2147483647 w 864"/>
              <a:gd name="T35" fmla="*/ 2147483647 h 1344"/>
              <a:gd name="T36" fmla="*/ 2147483647 w 864"/>
              <a:gd name="T37" fmla="*/ 1512247429 h 1344"/>
              <a:gd name="T38" fmla="*/ 2147483647 w 864"/>
              <a:gd name="T39" fmla="*/ 1008165732 h 1344"/>
              <a:gd name="T40" fmla="*/ 2147483647 w 864"/>
              <a:gd name="T41" fmla="*/ 504081931 h 1344"/>
              <a:gd name="T42" fmla="*/ 1792111046 w 864"/>
              <a:gd name="T43" fmla="*/ 0 h 1344"/>
              <a:gd name="T44" fmla="*/ 1344083395 w 864"/>
              <a:gd name="T45" fmla="*/ 0 h 1344"/>
              <a:gd name="T46" fmla="*/ 902278521 w 864"/>
              <a:gd name="T47" fmla="*/ 112017560 h 13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64"/>
              <a:gd name="T73" fmla="*/ 0 h 1344"/>
              <a:gd name="T74" fmla="*/ 864 w 864"/>
              <a:gd name="T75" fmla="*/ 1344 h 13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64" h="1344">
                <a:moveTo>
                  <a:pt x="290" y="32"/>
                </a:moveTo>
                <a:cubicBezTo>
                  <a:pt x="269" y="32"/>
                  <a:pt x="247" y="32"/>
                  <a:pt x="226" y="32"/>
                </a:cubicBezTo>
                <a:lnTo>
                  <a:pt x="96" y="144"/>
                </a:lnTo>
                <a:lnTo>
                  <a:pt x="48" y="288"/>
                </a:lnTo>
                <a:lnTo>
                  <a:pt x="0" y="432"/>
                </a:lnTo>
                <a:lnTo>
                  <a:pt x="0" y="672"/>
                </a:lnTo>
                <a:lnTo>
                  <a:pt x="0" y="768"/>
                </a:lnTo>
                <a:lnTo>
                  <a:pt x="48" y="912"/>
                </a:lnTo>
                <a:lnTo>
                  <a:pt x="96" y="1056"/>
                </a:lnTo>
                <a:lnTo>
                  <a:pt x="144" y="1152"/>
                </a:lnTo>
                <a:lnTo>
                  <a:pt x="192" y="1248"/>
                </a:lnTo>
                <a:lnTo>
                  <a:pt x="384" y="1344"/>
                </a:lnTo>
                <a:lnTo>
                  <a:pt x="672" y="1296"/>
                </a:lnTo>
                <a:lnTo>
                  <a:pt x="768" y="1152"/>
                </a:lnTo>
                <a:lnTo>
                  <a:pt x="816" y="1056"/>
                </a:lnTo>
                <a:lnTo>
                  <a:pt x="864" y="912"/>
                </a:lnTo>
                <a:lnTo>
                  <a:pt x="864" y="768"/>
                </a:lnTo>
                <a:lnTo>
                  <a:pt x="816" y="624"/>
                </a:lnTo>
                <a:lnTo>
                  <a:pt x="816" y="432"/>
                </a:lnTo>
                <a:lnTo>
                  <a:pt x="768" y="288"/>
                </a:lnTo>
                <a:lnTo>
                  <a:pt x="720" y="144"/>
                </a:lnTo>
                <a:lnTo>
                  <a:pt x="576" y="0"/>
                </a:lnTo>
                <a:lnTo>
                  <a:pt x="432" y="0"/>
                </a:lnTo>
                <a:lnTo>
                  <a:pt x="290" y="32"/>
                </a:lnTo>
                <a:close/>
              </a:path>
            </a:pathLst>
          </a:custGeom>
          <a:solidFill>
            <a:srgbClr val="0066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Freeform 25"/>
          <p:cNvSpPr>
            <a:spLocks/>
          </p:cNvSpPr>
          <p:nvPr/>
        </p:nvSpPr>
        <p:spPr bwMode="auto">
          <a:xfrm rot="9719015">
            <a:off x="5492750" y="3733800"/>
            <a:ext cx="1060450" cy="2378075"/>
          </a:xfrm>
          <a:custGeom>
            <a:avLst/>
            <a:gdLst>
              <a:gd name="T0" fmla="*/ 717190793 w 672"/>
              <a:gd name="T1" fmla="*/ 323231030 h 1296"/>
              <a:gd name="T2" fmla="*/ 597658238 w 672"/>
              <a:gd name="T3" fmla="*/ 969691369 h 1296"/>
              <a:gd name="T4" fmla="*/ 597658238 w 672"/>
              <a:gd name="T5" fmla="*/ 1454537741 h 1296"/>
              <a:gd name="T6" fmla="*/ 239063631 w 672"/>
              <a:gd name="T7" fmla="*/ 2147483647 h 1296"/>
              <a:gd name="T8" fmla="*/ 0 w 672"/>
              <a:gd name="T9" fmla="*/ 2147483647 h 1296"/>
              <a:gd name="T10" fmla="*/ 358594608 w 672"/>
              <a:gd name="T11" fmla="*/ 2147483647 h 1296"/>
              <a:gd name="T12" fmla="*/ 717190793 w 672"/>
              <a:gd name="T13" fmla="*/ 2147483647 h 1296"/>
              <a:gd name="T14" fmla="*/ 1075785499 w 672"/>
              <a:gd name="T15" fmla="*/ 2100998195 h 1296"/>
              <a:gd name="T16" fmla="*/ 1314849031 w 672"/>
              <a:gd name="T17" fmla="*/ 1292922283 h 1296"/>
              <a:gd name="T18" fmla="*/ 1553912563 w 672"/>
              <a:gd name="T19" fmla="*/ 646460224 h 1296"/>
              <a:gd name="T20" fmla="*/ 1673443935 w 672"/>
              <a:gd name="T21" fmla="*/ 484846602 h 1296"/>
              <a:gd name="T22" fmla="*/ 1075785499 w 672"/>
              <a:gd name="T23" fmla="*/ 161615515 h 1296"/>
              <a:gd name="T24" fmla="*/ 717190793 w 672"/>
              <a:gd name="T25" fmla="*/ 0 h 1296"/>
              <a:gd name="T26" fmla="*/ 717190793 w 672"/>
              <a:gd name="T27" fmla="*/ 323231030 h 12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72"/>
              <a:gd name="T43" fmla="*/ 0 h 1296"/>
              <a:gd name="T44" fmla="*/ 672 w 672"/>
              <a:gd name="T45" fmla="*/ 1296 h 12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72" h="1296">
                <a:moveTo>
                  <a:pt x="288" y="96"/>
                </a:moveTo>
                <a:lnTo>
                  <a:pt x="240" y="288"/>
                </a:lnTo>
                <a:lnTo>
                  <a:pt x="240" y="432"/>
                </a:lnTo>
                <a:lnTo>
                  <a:pt x="96" y="864"/>
                </a:lnTo>
                <a:lnTo>
                  <a:pt x="0" y="1248"/>
                </a:lnTo>
                <a:lnTo>
                  <a:pt x="144" y="1296"/>
                </a:lnTo>
                <a:lnTo>
                  <a:pt x="288" y="960"/>
                </a:lnTo>
                <a:lnTo>
                  <a:pt x="432" y="624"/>
                </a:lnTo>
                <a:lnTo>
                  <a:pt x="528" y="384"/>
                </a:lnTo>
                <a:lnTo>
                  <a:pt x="624" y="192"/>
                </a:lnTo>
                <a:lnTo>
                  <a:pt x="672" y="144"/>
                </a:lnTo>
                <a:lnTo>
                  <a:pt x="432" y="48"/>
                </a:lnTo>
                <a:lnTo>
                  <a:pt x="288" y="0"/>
                </a:lnTo>
                <a:lnTo>
                  <a:pt x="288" y="96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2" name="Freeform 26"/>
          <p:cNvSpPr>
            <a:spLocks/>
          </p:cNvSpPr>
          <p:nvPr/>
        </p:nvSpPr>
        <p:spPr bwMode="auto">
          <a:xfrm>
            <a:off x="2895600" y="4114800"/>
            <a:ext cx="609600" cy="1905000"/>
          </a:xfrm>
          <a:custGeom>
            <a:avLst/>
            <a:gdLst>
              <a:gd name="T0" fmla="*/ 241935022 w 384"/>
              <a:gd name="T1" fmla="*/ 0 h 1344"/>
              <a:gd name="T2" fmla="*/ 120967511 w 384"/>
              <a:gd name="T3" fmla="*/ 385738441 h 1344"/>
              <a:gd name="T4" fmla="*/ 120967511 w 384"/>
              <a:gd name="T5" fmla="*/ 964345305 h 1344"/>
              <a:gd name="T6" fmla="*/ 0 w 384"/>
              <a:gd name="T7" fmla="*/ 2147483647 h 1344"/>
              <a:gd name="T8" fmla="*/ 967740089 w 384"/>
              <a:gd name="T9" fmla="*/ 2147483647 h 1344"/>
              <a:gd name="T10" fmla="*/ 483870045 w 384"/>
              <a:gd name="T11" fmla="*/ 96434965 h 1344"/>
              <a:gd name="T12" fmla="*/ 241935022 w 384"/>
              <a:gd name="T13" fmla="*/ 0 h 1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1344"/>
              <a:gd name="T23" fmla="*/ 384 w 384"/>
              <a:gd name="T24" fmla="*/ 1344 h 1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1344">
                <a:moveTo>
                  <a:pt x="96" y="0"/>
                </a:moveTo>
                <a:lnTo>
                  <a:pt x="48" y="192"/>
                </a:lnTo>
                <a:lnTo>
                  <a:pt x="48" y="480"/>
                </a:lnTo>
                <a:lnTo>
                  <a:pt x="0" y="1344"/>
                </a:lnTo>
                <a:lnTo>
                  <a:pt x="384" y="1344"/>
                </a:lnTo>
                <a:lnTo>
                  <a:pt x="192" y="48"/>
                </a:lnTo>
                <a:lnTo>
                  <a:pt x="96" y="0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9" grpId="0" animBg="1"/>
      <p:bldP spid="4120" grpId="0" animBg="1"/>
      <p:bldP spid="4121" grpId="0" animBg="1"/>
      <p:bldP spid="41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latin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16387" name="Rectangle 26"/>
          <p:cNvSpPr>
            <a:spLocks noChangeArrowheads="1"/>
          </p:cNvSpPr>
          <p:nvPr/>
        </p:nvSpPr>
        <p:spPr bwMode="auto">
          <a:xfrm>
            <a:off x="2590800" y="990600"/>
            <a:ext cx="434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>XÐ, d¸n h×nh c©y ®¬n gi¶n</a:t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pic>
        <p:nvPicPr>
          <p:cNvPr id="21549" name="Picture 45" descr="Picture 004"/>
          <p:cNvPicPr>
            <a:picLocks noChangeAspect="1" noChangeArrowheads="1"/>
          </p:cNvPicPr>
          <p:nvPr/>
        </p:nvPicPr>
        <p:blipFill>
          <a:blip r:embed="rId2"/>
          <a:srcRect l="7640" t="22266" r="8841" b="21898"/>
          <a:stretch>
            <a:fillRect/>
          </a:stretch>
        </p:blipFill>
        <p:spPr bwMode="auto">
          <a:xfrm>
            <a:off x="1752600" y="1752600"/>
            <a:ext cx="60737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5257800" y="6186488"/>
            <a:ext cx="304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Mai Thị Vân Anh – Lớp 1C</a:t>
            </a:r>
          </a:p>
        </p:txBody>
      </p:sp>
      <p:pic>
        <p:nvPicPr>
          <p:cNvPr id="21551" name="Picture 47" descr="Picture 002"/>
          <p:cNvPicPr>
            <a:picLocks noChangeAspect="1" noChangeArrowheads="1"/>
          </p:cNvPicPr>
          <p:nvPr/>
        </p:nvPicPr>
        <p:blipFill>
          <a:blip r:embed="rId3"/>
          <a:srcRect l="17673" t="6174" r="20613" b="16609"/>
          <a:stretch>
            <a:fillRect/>
          </a:stretch>
        </p:blipFill>
        <p:spPr bwMode="auto">
          <a:xfrm>
            <a:off x="2209800" y="1600200"/>
            <a:ext cx="452596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6324600" y="62484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Ngọc</a:t>
            </a:r>
            <a:r>
              <a:rPr lang="en-US" dirty="0"/>
              <a:t> </a:t>
            </a:r>
            <a:r>
              <a:rPr lang="en-US" dirty="0" err="1"/>
              <a:t>Ánh</a:t>
            </a:r>
            <a:r>
              <a:rPr lang="en-US" dirty="0"/>
              <a:t> – </a:t>
            </a:r>
            <a:r>
              <a:rPr lang="en-US" dirty="0" err="1"/>
              <a:t>lớp</a:t>
            </a:r>
            <a:r>
              <a:rPr lang="en-US" dirty="0"/>
              <a:t> 1C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676400" y="1752600"/>
            <a:ext cx="6400800" cy="4572000"/>
            <a:chOff x="1008" y="1104"/>
            <a:chExt cx="4032" cy="2880"/>
          </a:xfrm>
        </p:grpSpPr>
        <p:pic>
          <p:nvPicPr>
            <p:cNvPr id="16393" name="Picture 49" descr="Picture 003"/>
            <p:cNvPicPr>
              <a:picLocks noChangeAspect="1" noChangeArrowheads="1"/>
            </p:cNvPicPr>
            <p:nvPr/>
          </p:nvPicPr>
          <p:blipFill>
            <a:blip r:embed="rId4"/>
            <a:srcRect l="5247" t="21552" r="10103" b="20653"/>
            <a:stretch>
              <a:fillRect/>
            </a:stretch>
          </p:blipFill>
          <p:spPr bwMode="auto">
            <a:xfrm>
              <a:off x="1008" y="1104"/>
              <a:ext cx="3871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4" name="Text Box 50"/>
            <p:cNvSpPr txBox="1">
              <a:spLocks noChangeArrowheads="1"/>
            </p:cNvSpPr>
            <p:nvPr/>
          </p:nvSpPr>
          <p:spPr bwMode="auto">
            <a:xfrm>
              <a:off x="3456" y="3753"/>
              <a:ext cx="1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Mai Thị Hà – Lớp 1C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0" grpId="0"/>
      <p:bldP spid="21550" grpId="1"/>
      <p:bldP spid="21552" grpId="0"/>
      <p:bldP spid="2155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latin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590800" y="990600"/>
            <a:ext cx="434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.VnTime" pitchFamily="34" charset="0"/>
              </a:rPr>
              <a:t>XÐ, d¸n h×nh c©y ®¬n gi¶n</a:t>
            </a:r>
            <a:br>
              <a:rPr lang="en-US" sz="2800" b="1">
                <a:solidFill>
                  <a:schemeClr val="tx2"/>
                </a:solidFill>
                <a:latin typeface=".VnTime" pitchFamily="34" charset="0"/>
              </a:rPr>
            </a:br>
            <a:endParaRPr lang="en-US" sz="2800" b="1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990600" y="1752600"/>
            <a:ext cx="1833563" cy="1828800"/>
          </a:xfrm>
          <a:custGeom>
            <a:avLst/>
            <a:gdLst>
              <a:gd name="T0" fmla="*/ 0 w 1155"/>
              <a:gd name="T1" fmla="*/ 7559675 h 1152"/>
              <a:gd name="T2" fmla="*/ 0 w 1155"/>
              <a:gd name="T3" fmla="*/ 519152166 h 1152"/>
              <a:gd name="T4" fmla="*/ 7561264 w 1155"/>
              <a:gd name="T5" fmla="*/ 2147483647 h 1152"/>
              <a:gd name="T6" fmla="*/ 2147483647 w 1155"/>
              <a:gd name="T7" fmla="*/ 2147483647 h 1152"/>
              <a:gd name="T8" fmla="*/ 2147483647 w 1155"/>
              <a:gd name="T9" fmla="*/ 0 h 1152"/>
              <a:gd name="T10" fmla="*/ 0 w 1155"/>
              <a:gd name="T11" fmla="*/ 7559675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5"/>
              <a:gd name="T19" fmla="*/ 0 h 1152"/>
              <a:gd name="T20" fmla="*/ 1155 w 1155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5" h="1152">
                <a:moveTo>
                  <a:pt x="0" y="3"/>
                </a:moveTo>
                <a:cubicBezTo>
                  <a:pt x="0" y="71"/>
                  <a:pt x="0" y="138"/>
                  <a:pt x="0" y="206"/>
                </a:cubicBezTo>
                <a:lnTo>
                  <a:pt x="3" y="1152"/>
                </a:lnTo>
                <a:lnTo>
                  <a:pt x="1155" y="1152"/>
                </a:lnTo>
                <a:lnTo>
                  <a:pt x="1155" y="0"/>
                </a:lnTo>
                <a:lnTo>
                  <a:pt x="0" y="3"/>
                </a:lnTo>
                <a:close/>
              </a:path>
            </a:pathLst>
          </a:custGeom>
          <a:solidFill>
            <a:srgbClr val="339966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209800" y="1752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990600" y="2667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514600" y="1752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990600" y="2057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990600" y="2362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990600" y="2971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990600" y="3276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1295400" y="1752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1600200" y="1752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1905000" y="1752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Freeform 21"/>
          <p:cNvSpPr>
            <a:spLocks/>
          </p:cNvSpPr>
          <p:nvPr/>
        </p:nvSpPr>
        <p:spPr bwMode="auto">
          <a:xfrm rot="5400000">
            <a:off x="533400" y="4572000"/>
            <a:ext cx="2590800" cy="1524000"/>
          </a:xfrm>
          <a:custGeom>
            <a:avLst/>
            <a:gdLst>
              <a:gd name="T0" fmla="*/ 0 w 1155"/>
              <a:gd name="T1" fmla="*/ 5250655 h 1152"/>
              <a:gd name="T2" fmla="*/ 0 w 1155"/>
              <a:gd name="T3" fmla="*/ 360522585 h 1152"/>
              <a:gd name="T4" fmla="*/ 15093932 w 1155"/>
              <a:gd name="T5" fmla="*/ 2016124807 h 1152"/>
              <a:gd name="T6" fmla="*/ 2147483647 w 1155"/>
              <a:gd name="T7" fmla="*/ 2016124807 h 1152"/>
              <a:gd name="T8" fmla="*/ 2147483647 w 1155"/>
              <a:gd name="T9" fmla="*/ 0 h 1152"/>
              <a:gd name="T10" fmla="*/ 0 w 1155"/>
              <a:gd name="T11" fmla="*/ 5250655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5"/>
              <a:gd name="T19" fmla="*/ 0 h 1152"/>
              <a:gd name="T20" fmla="*/ 1155 w 1155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5" h="1152">
                <a:moveTo>
                  <a:pt x="0" y="3"/>
                </a:moveTo>
                <a:cubicBezTo>
                  <a:pt x="0" y="71"/>
                  <a:pt x="0" y="138"/>
                  <a:pt x="0" y="206"/>
                </a:cubicBezTo>
                <a:lnTo>
                  <a:pt x="3" y="1152"/>
                </a:lnTo>
                <a:lnTo>
                  <a:pt x="1155" y="1152"/>
                </a:lnTo>
                <a:lnTo>
                  <a:pt x="1155" y="0"/>
                </a:lnTo>
                <a:lnTo>
                  <a:pt x="0" y="3"/>
                </a:lnTo>
                <a:close/>
              </a:path>
            </a:pathLst>
          </a:custGeom>
          <a:solidFill>
            <a:srgbClr val="339966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1066800" y="4419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1066800" y="4800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10668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1066800" y="5410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1066800" y="5715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1066800" y="601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1066800" y="6324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1371600" y="4038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2286000" y="4038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1676400" y="4038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1981200" y="4038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2286000" y="4038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2" name="Freeform 38"/>
          <p:cNvSpPr>
            <a:spLocks/>
          </p:cNvSpPr>
          <p:nvPr/>
        </p:nvSpPr>
        <p:spPr bwMode="auto">
          <a:xfrm rot="-5400000">
            <a:off x="5334000" y="5257800"/>
            <a:ext cx="2438400" cy="304800"/>
          </a:xfrm>
          <a:custGeom>
            <a:avLst/>
            <a:gdLst>
              <a:gd name="T0" fmla="*/ 0 w 1155"/>
              <a:gd name="T1" fmla="*/ 210079 h 1152"/>
              <a:gd name="T2" fmla="*/ 0 w 1155"/>
              <a:gd name="T3" fmla="*/ 14420848 h 1152"/>
              <a:gd name="T4" fmla="*/ 13372142 w 1155"/>
              <a:gd name="T5" fmla="*/ 80644999 h 1152"/>
              <a:gd name="T6" fmla="*/ 2147483647 w 1155"/>
              <a:gd name="T7" fmla="*/ 80644999 h 1152"/>
              <a:gd name="T8" fmla="*/ 2147483647 w 1155"/>
              <a:gd name="T9" fmla="*/ 0 h 1152"/>
              <a:gd name="T10" fmla="*/ 0 w 1155"/>
              <a:gd name="T11" fmla="*/ 210079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5"/>
              <a:gd name="T19" fmla="*/ 0 h 1152"/>
              <a:gd name="T20" fmla="*/ 1155 w 1155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5" h="1152">
                <a:moveTo>
                  <a:pt x="0" y="3"/>
                </a:moveTo>
                <a:cubicBezTo>
                  <a:pt x="0" y="71"/>
                  <a:pt x="0" y="138"/>
                  <a:pt x="0" y="206"/>
                </a:cubicBezTo>
                <a:lnTo>
                  <a:pt x="3" y="1152"/>
                </a:lnTo>
                <a:lnTo>
                  <a:pt x="1155" y="1152"/>
                </a:lnTo>
                <a:lnTo>
                  <a:pt x="1155" y="0"/>
                </a:lnTo>
                <a:lnTo>
                  <a:pt x="0" y="3"/>
                </a:lnTo>
                <a:close/>
              </a:path>
            </a:pathLst>
          </a:custGeom>
          <a:solidFill>
            <a:srgbClr val="CC3300"/>
          </a:solidFill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64008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64008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6400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>
            <a:off x="64008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>
            <a:off x="6400800" y="571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64008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>
            <a:off x="6400800" y="632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0" name="Freeform 46"/>
          <p:cNvSpPr>
            <a:spLocks/>
          </p:cNvSpPr>
          <p:nvPr/>
        </p:nvSpPr>
        <p:spPr bwMode="auto">
          <a:xfrm rot="-5400000">
            <a:off x="5638800" y="2514600"/>
            <a:ext cx="1828800" cy="304800"/>
          </a:xfrm>
          <a:custGeom>
            <a:avLst/>
            <a:gdLst>
              <a:gd name="T0" fmla="*/ 0 w 1155"/>
              <a:gd name="T1" fmla="*/ 210079 h 1152"/>
              <a:gd name="T2" fmla="*/ 0 w 1155"/>
              <a:gd name="T3" fmla="*/ 14420848 h 1152"/>
              <a:gd name="T4" fmla="*/ 7521039 w 1155"/>
              <a:gd name="T5" fmla="*/ 80644999 h 1152"/>
              <a:gd name="T6" fmla="*/ 2147483647 w 1155"/>
              <a:gd name="T7" fmla="*/ 80644999 h 1152"/>
              <a:gd name="T8" fmla="*/ 2147483647 w 1155"/>
              <a:gd name="T9" fmla="*/ 0 h 1152"/>
              <a:gd name="T10" fmla="*/ 0 w 1155"/>
              <a:gd name="T11" fmla="*/ 210079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5"/>
              <a:gd name="T19" fmla="*/ 0 h 1152"/>
              <a:gd name="T20" fmla="*/ 1155 w 1155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5" h="1152">
                <a:moveTo>
                  <a:pt x="0" y="3"/>
                </a:moveTo>
                <a:cubicBezTo>
                  <a:pt x="0" y="71"/>
                  <a:pt x="0" y="138"/>
                  <a:pt x="0" y="206"/>
                </a:cubicBezTo>
                <a:lnTo>
                  <a:pt x="3" y="1152"/>
                </a:lnTo>
                <a:lnTo>
                  <a:pt x="1155" y="1152"/>
                </a:lnTo>
                <a:lnTo>
                  <a:pt x="1155" y="0"/>
                </a:lnTo>
                <a:lnTo>
                  <a:pt x="0" y="3"/>
                </a:lnTo>
                <a:close/>
              </a:path>
            </a:pathLst>
          </a:custGeom>
          <a:solidFill>
            <a:srgbClr val="CC3300"/>
          </a:solidFill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6400800" y="205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>
            <a:off x="64008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>
            <a:off x="64008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>
            <a:off x="6400800" y="2971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>
            <a:off x="64008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6" name="Freeform 52"/>
          <p:cNvSpPr>
            <a:spLocks/>
          </p:cNvSpPr>
          <p:nvPr/>
        </p:nvSpPr>
        <p:spPr bwMode="auto">
          <a:xfrm rot="-5400000">
            <a:off x="3162300" y="1638300"/>
            <a:ext cx="1905000" cy="1981200"/>
          </a:xfrm>
          <a:custGeom>
            <a:avLst/>
            <a:gdLst>
              <a:gd name="T0" fmla="*/ 967740003 w 1200"/>
              <a:gd name="T1" fmla="*/ 93246563 h 1248"/>
              <a:gd name="T2" fmla="*/ 829130474 w 1200"/>
              <a:gd name="T3" fmla="*/ 115927192 h 1248"/>
              <a:gd name="T4" fmla="*/ 604837452 w 1200"/>
              <a:gd name="T5" fmla="*/ 241935005 h 1248"/>
              <a:gd name="T6" fmla="*/ 362902452 w 1200"/>
              <a:gd name="T7" fmla="*/ 362902457 h 1248"/>
              <a:gd name="T8" fmla="*/ 241935001 w 1200"/>
              <a:gd name="T9" fmla="*/ 604837462 h 1248"/>
              <a:gd name="T10" fmla="*/ 120967500 w 1200"/>
              <a:gd name="T11" fmla="*/ 846772566 h 1248"/>
              <a:gd name="T12" fmla="*/ 0 w 1200"/>
              <a:gd name="T13" fmla="*/ 1088707471 h 1248"/>
              <a:gd name="T14" fmla="*/ 0 w 1200"/>
              <a:gd name="T15" fmla="*/ 1451609829 h 1248"/>
              <a:gd name="T16" fmla="*/ 0 w 1200"/>
              <a:gd name="T17" fmla="*/ 1693545131 h 1248"/>
              <a:gd name="T18" fmla="*/ 0 w 1200"/>
              <a:gd name="T19" fmla="*/ 2056447489 h 1248"/>
              <a:gd name="T20" fmla="*/ 0 w 1200"/>
              <a:gd name="T21" fmla="*/ 2147483647 h 1248"/>
              <a:gd name="T22" fmla="*/ 241935001 w 1200"/>
              <a:gd name="T23" fmla="*/ 2147483647 h 1248"/>
              <a:gd name="T24" fmla="*/ 604837452 w 1200"/>
              <a:gd name="T25" fmla="*/ 2147483647 h 1248"/>
              <a:gd name="T26" fmla="*/ 1088707454 w 1200"/>
              <a:gd name="T27" fmla="*/ 2147483647 h 1248"/>
              <a:gd name="T28" fmla="*/ 1451609806 w 1200"/>
              <a:gd name="T29" fmla="*/ 2147483647 h 1248"/>
              <a:gd name="T30" fmla="*/ 2056447457 w 1200"/>
              <a:gd name="T31" fmla="*/ 2147483647 h 1248"/>
              <a:gd name="T32" fmla="*/ 2147483647 w 1200"/>
              <a:gd name="T33" fmla="*/ 2147483647 h 1248"/>
              <a:gd name="T34" fmla="*/ 2147483647 w 1200"/>
              <a:gd name="T35" fmla="*/ 2147483647 h 1248"/>
              <a:gd name="T36" fmla="*/ 2147483647 w 1200"/>
              <a:gd name="T37" fmla="*/ 2147483647 h 1248"/>
              <a:gd name="T38" fmla="*/ 2147483647 w 1200"/>
              <a:gd name="T39" fmla="*/ 2056447489 h 1248"/>
              <a:gd name="T40" fmla="*/ 2147483647 w 1200"/>
              <a:gd name="T41" fmla="*/ 1693545131 h 1248"/>
              <a:gd name="T42" fmla="*/ 2147483647 w 1200"/>
              <a:gd name="T43" fmla="*/ 1209674924 h 1248"/>
              <a:gd name="T44" fmla="*/ 2147483647 w 1200"/>
              <a:gd name="T45" fmla="*/ 846772566 h 1248"/>
              <a:gd name="T46" fmla="*/ 2147483647 w 1200"/>
              <a:gd name="T47" fmla="*/ 483870009 h 1248"/>
              <a:gd name="T48" fmla="*/ 2147483647 w 1200"/>
              <a:gd name="T49" fmla="*/ 241935005 h 1248"/>
              <a:gd name="T50" fmla="*/ 2147483647 w 1200"/>
              <a:gd name="T51" fmla="*/ 120967502 h 1248"/>
              <a:gd name="T52" fmla="*/ 1935480006 w 1200"/>
              <a:gd name="T53" fmla="*/ 120967502 h 1248"/>
              <a:gd name="T54" fmla="*/ 1693545105 w 1200"/>
              <a:gd name="T55" fmla="*/ 0 h 1248"/>
              <a:gd name="T56" fmla="*/ 1330642355 w 1200"/>
              <a:gd name="T57" fmla="*/ 0 h 1248"/>
              <a:gd name="T58" fmla="*/ 967740003 w 1200"/>
              <a:gd name="T59" fmla="*/ 93246563 h 124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200"/>
              <a:gd name="T91" fmla="*/ 0 h 1248"/>
              <a:gd name="T92" fmla="*/ 1200 w 1200"/>
              <a:gd name="T93" fmla="*/ 1248 h 124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200" h="1248">
                <a:moveTo>
                  <a:pt x="384" y="37"/>
                </a:moveTo>
                <a:cubicBezTo>
                  <a:pt x="348" y="49"/>
                  <a:pt x="366" y="46"/>
                  <a:pt x="329" y="46"/>
                </a:cubicBezTo>
                <a:lnTo>
                  <a:pt x="240" y="96"/>
                </a:lnTo>
                <a:lnTo>
                  <a:pt x="144" y="144"/>
                </a:lnTo>
                <a:lnTo>
                  <a:pt x="96" y="240"/>
                </a:lnTo>
                <a:lnTo>
                  <a:pt x="48" y="336"/>
                </a:lnTo>
                <a:lnTo>
                  <a:pt x="0" y="432"/>
                </a:lnTo>
                <a:lnTo>
                  <a:pt x="0" y="576"/>
                </a:lnTo>
                <a:lnTo>
                  <a:pt x="0" y="672"/>
                </a:lnTo>
                <a:lnTo>
                  <a:pt x="0" y="816"/>
                </a:lnTo>
                <a:lnTo>
                  <a:pt x="0" y="912"/>
                </a:lnTo>
                <a:lnTo>
                  <a:pt x="96" y="1056"/>
                </a:lnTo>
                <a:lnTo>
                  <a:pt x="240" y="1152"/>
                </a:lnTo>
                <a:lnTo>
                  <a:pt x="432" y="1200"/>
                </a:lnTo>
                <a:lnTo>
                  <a:pt x="576" y="1248"/>
                </a:lnTo>
                <a:lnTo>
                  <a:pt x="816" y="1200"/>
                </a:lnTo>
                <a:lnTo>
                  <a:pt x="960" y="1104"/>
                </a:lnTo>
                <a:lnTo>
                  <a:pt x="1104" y="1008"/>
                </a:lnTo>
                <a:lnTo>
                  <a:pt x="1152" y="912"/>
                </a:lnTo>
                <a:lnTo>
                  <a:pt x="1200" y="816"/>
                </a:lnTo>
                <a:lnTo>
                  <a:pt x="1200" y="672"/>
                </a:lnTo>
                <a:lnTo>
                  <a:pt x="1200" y="480"/>
                </a:lnTo>
                <a:lnTo>
                  <a:pt x="1152" y="336"/>
                </a:lnTo>
                <a:lnTo>
                  <a:pt x="1056" y="192"/>
                </a:lnTo>
                <a:lnTo>
                  <a:pt x="960" y="96"/>
                </a:lnTo>
                <a:lnTo>
                  <a:pt x="864" y="48"/>
                </a:lnTo>
                <a:lnTo>
                  <a:pt x="768" y="48"/>
                </a:lnTo>
                <a:lnTo>
                  <a:pt x="672" y="0"/>
                </a:lnTo>
                <a:lnTo>
                  <a:pt x="528" y="0"/>
                </a:lnTo>
                <a:lnTo>
                  <a:pt x="384" y="3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7" name="Freeform 53"/>
          <p:cNvSpPr>
            <a:spLocks/>
          </p:cNvSpPr>
          <p:nvPr/>
        </p:nvSpPr>
        <p:spPr bwMode="auto">
          <a:xfrm rot="-10576950">
            <a:off x="3429000" y="4114800"/>
            <a:ext cx="1524000" cy="2514600"/>
          </a:xfrm>
          <a:custGeom>
            <a:avLst/>
            <a:gdLst>
              <a:gd name="T0" fmla="*/ 902278521 w 864"/>
              <a:gd name="T1" fmla="*/ 112017560 h 1344"/>
              <a:gd name="T2" fmla="*/ 703154925 w 864"/>
              <a:gd name="T3" fmla="*/ 112017560 h 1344"/>
              <a:gd name="T4" fmla="*/ 298684623 w 864"/>
              <a:gd name="T5" fmla="*/ 504081931 h 1344"/>
              <a:gd name="T6" fmla="*/ 149343193 w 864"/>
              <a:gd name="T7" fmla="*/ 1008165732 h 1344"/>
              <a:gd name="T8" fmla="*/ 0 w 864"/>
              <a:gd name="T9" fmla="*/ 1512247429 h 1344"/>
              <a:gd name="T10" fmla="*/ 0 w 864"/>
              <a:gd name="T11" fmla="*/ 2147483647 h 1344"/>
              <a:gd name="T12" fmla="*/ 0 w 864"/>
              <a:gd name="T13" fmla="*/ 2147483647 h 1344"/>
              <a:gd name="T14" fmla="*/ 149343193 w 864"/>
              <a:gd name="T15" fmla="*/ 2147483647 h 1344"/>
              <a:gd name="T16" fmla="*/ 298684623 w 864"/>
              <a:gd name="T17" fmla="*/ 2147483647 h 1344"/>
              <a:gd name="T18" fmla="*/ 448027761 w 864"/>
              <a:gd name="T19" fmla="*/ 2147483647 h 1344"/>
              <a:gd name="T20" fmla="*/ 597371010 w 864"/>
              <a:gd name="T21" fmla="*/ 2147483647 h 1344"/>
              <a:gd name="T22" fmla="*/ 1194740256 w 864"/>
              <a:gd name="T23" fmla="*/ 2147483647 h 1344"/>
              <a:gd name="T24" fmla="*/ 2090795999 w 864"/>
              <a:gd name="T25" fmla="*/ 2147483647 h 1344"/>
              <a:gd name="T26" fmla="*/ 2147483647 w 864"/>
              <a:gd name="T27" fmla="*/ 2147483647 h 1344"/>
              <a:gd name="T28" fmla="*/ 2147483647 w 864"/>
              <a:gd name="T29" fmla="*/ 2147483647 h 1344"/>
              <a:gd name="T30" fmla="*/ 2147483647 w 864"/>
              <a:gd name="T31" fmla="*/ 2147483647 h 1344"/>
              <a:gd name="T32" fmla="*/ 2147483647 w 864"/>
              <a:gd name="T33" fmla="*/ 2147483647 h 1344"/>
              <a:gd name="T34" fmla="*/ 2147483647 w 864"/>
              <a:gd name="T35" fmla="*/ 2147483647 h 1344"/>
              <a:gd name="T36" fmla="*/ 2147483647 w 864"/>
              <a:gd name="T37" fmla="*/ 1512247429 h 1344"/>
              <a:gd name="T38" fmla="*/ 2147483647 w 864"/>
              <a:gd name="T39" fmla="*/ 1008165732 h 1344"/>
              <a:gd name="T40" fmla="*/ 2147483647 w 864"/>
              <a:gd name="T41" fmla="*/ 504081931 h 1344"/>
              <a:gd name="T42" fmla="*/ 1792111046 w 864"/>
              <a:gd name="T43" fmla="*/ 0 h 1344"/>
              <a:gd name="T44" fmla="*/ 1344083395 w 864"/>
              <a:gd name="T45" fmla="*/ 0 h 1344"/>
              <a:gd name="T46" fmla="*/ 902278521 w 864"/>
              <a:gd name="T47" fmla="*/ 112017560 h 13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64"/>
              <a:gd name="T73" fmla="*/ 0 h 1344"/>
              <a:gd name="T74" fmla="*/ 864 w 864"/>
              <a:gd name="T75" fmla="*/ 1344 h 13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64" h="1344">
                <a:moveTo>
                  <a:pt x="290" y="32"/>
                </a:moveTo>
                <a:cubicBezTo>
                  <a:pt x="269" y="32"/>
                  <a:pt x="247" y="32"/>
                  <a:pt x="226" y="32"/>
                </a:cubicBezTo>
                <a:lnTo>
                  <a:pt x="96" y="144"/>
                </a:lnTo>
                <a:lnTo>
                  <a:pt x="48" y="288"/>
                </a:lnTo>
                <a:lnTo>
                  <a:pt x="0" y="432"/>
                </a:lnTo>
                <a:lnTo>
                  <a:pt x="0" y="672"/>
                </a:lnTo>
                <a:lnTo>
                  <a:pt x="0" y="768"/>
                </a:lnTo>
                <a:lnTo>
                  <a:pt x="48" y="912"/>
                </a:lnTo>
                <a:lnTo>
                  <a:pt x="96" y="1056"/>
                </a:lnTo>
                <a:lnTo>
                  <a:pt x="144" y="1152"/>
                </a:lnTo>
                <a:lnTo>
                  <a:pt x="192" y="1248"/>
                </a:lnTo>
                <a:lnTo>
                  <a:pt x="384" y="1344"/>
                </a:lnTo>
                <a:lnTo>
                  <a:pt x="672" y="1296"/>
                </a:lnTo>
                <a:lnTo>
                  <a:pt x="768" y="1152"/>
                </a:lnTo>
                <a:lnTo>
                  <a:pt x="816" y="1056"/>
                </a:lnTo>
                <a:lnTo>
                  <a:pt x="864" y="912"/>
                </a:lnTo>
                <a:lnTo>
                  <a:pt x="864" y="768"/>
                </a:lnTo>
                <a:lnTo>
                  <a:pt x="816" y="624"/>
                </a:lnTo>
                <a:lnTo>
                  <a:pt x="816" y="432"/>
                </a:lnTo>
                <a:lnTo>
                  <a:pt x="768" y="288"/>
                </a:lnTo>
                <a:lnTo>
                  <a:pt x="720" y="144"/>
                </a:lnTo>
                <a:lnTo>
                  <a:pt x="576" y="0"/>
                </a:lnTo>
                <a:lnTo>
                  <a:pt x="432" y="0"/>
                </a:lnTo>
                <a:lnTo>
                  <a:pt x="290" y="32"/>
                </a:lnTo>
                <a:close/>
              </a:path>
            </a:pathLst>
          </a:custGeom>
          <a:solidFill>
            <a:srgbClr val="0066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8" name="Freeform 54"/>
          <p:cNvSpPr>
            <a:spLocks/>
          </p:cNvSpPr>
          <p:nvPr/>
        </p:nvSpPr>
        <p:spPr bwMode="auto">
          <a:xfrm rot="10000389">
            <a:off x="7239000" y="4114800"/>
            <a:ext cx="800100" cy="2511425"/>
          </a:xfrm>
          <a:custGeom>
            <a:avLst/>
            <a:gdLst>
              <a:gd name="T0" fmla="*/ 408265313 w 672"/>
              <a:gd name="T1" fmla="*/ 360496053 h 1296"/>
              <a:gd name="T2" fmla="*/ 340221119 w 672"/>
              <a:gd name="T3" fmla="*/ 1081490219 h 1296"/>
              <a:gd name="T4" fmla="*/ 340221119 w 672"/>
              <a:gd name="T5" fmla="*/ 1622237024 h 1296"/>
              <a:gd name="T6" fmla="*/ 136088425 w 672"/>
              <a:gd name="T7" fmla="*/ 2147483647 h 1296"/>
              <a:gd name="T8" fmla="*/ 0 w 672"/>
              <a:gd name="T9" fmla="*/ 2147483647 h 1296"/>
              <a:gd name="T10" fmla="*/ 204132657 w 672"/>
              <a:gd name="T11" fmla="*/ 2147483647 h 1296"/>
              <a:gd name="T12" fmla="*/ 408265313 w 672"/>
              <a:gd name="T13" fmla="*/ 2147483647 h 1296"/>
              <a:gd name="T14" fmla="*/ 612397895 w 672"/>
              <a:gd name="T15" fmla="*/ 2147483647 h 1296"/>
              <a:gd name="T16" fmla="*/ 748486432 w 672"/>
              <a:gd name="T17" fmla="*/ 1441988089 h 1296"/>
              <a:gd name="T18" fmla="*/ 884574820 w 672"/>
              <a:gd name="T19" fmla="*/ 720994044 h 1296"/>
              <a:gd name="T20" fmla="*/ 952619014 w 672"/>
              <a:gd name="T21" fmla="*/ 540745109 h 1296"/>
              <a:gd name="T22" fmla="*/ 612397895 w 672"/>
              <a:gd name="T23" fmla="*/ 180248996 h 1296"/>
              <a:gd name="T24" fmla="*/ 408265313 w 672"/>
              <a:gd name="T25" fmla="*/ 0 h 1296"/>
              <a:gd name="T26" fmla="*/ 408265313 w 672"/>
              <a:gd name="T27" fmla="*/ 360496053 h 12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72"/>
              <a:gd name="T43" fmla="*/ 0 h 1296"/>
              <a:gd name="T44" fmla="*/ 672 w 672"/>
              <a:gd name="T45" fmla="*/ 1296 h 12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72" h="1296">
                <a:moveTo>
                  <a:pt x="288" y="96"/>
                </a:moveTo>
                <a:lnTo>
                  <a:pt x="240" y="288"/>
                </a:lnTo>
                <a:lnTo>
                  <a:pt x="240" y="432"/>
                </a:lnTo>
                <a:lnTo>
                  <a:pt x="96" y="864"/>
                </a:lnTo>
                <a:lnTo>
                  <a:pt x="0" y="1248"/>
                </a:lnTo>
                <a:lnTo>
                  <a:pt x="144" y="1296"/>
                </a:lnTo>
                <a:lnTo>
                  <a:pt x="288" y="960"/>
                </a:lnTo>
                <a:lnTo>
                  <a:pt x="432" y="624"/>
                </a:lnTo>
                <a:lnTo>
                  <a:pt x="528" y="384"/>
                </a:lnTo>
                <a:lnTo>
                  <a:pt x="624" y="192"/>
                </a:lnTo>
                <a:lnTo>
                  <a:pt x="672" y="144"/>
                </a:lnTo>
                <a:lnTo>
                  <a:pt x="432" y="48"/>
                </a:lnTo>
                <a:lnTo>
                  <a:pt x="288" y="0"/>
                </a:lnTo>
                <a:lnTo>
                  <a:pt x="288" y="96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9" name="Freeform 55"/>
          <p:cNvSpPr>
            <a:spLocks/>
          </p:cNvSpPr>
          <p:nvPr/>
        </p:nvSpPr>
        <p:spPr bwMode="auto">
          <a:xfrm>
            <a:off x="7391400" y="1676400"/>
            <a:ext cx="381000" cy="1905000"/>
          </a:xfrm>
          <a:custGeom>
            <a:avLst/>
            <a:gdLst>
              <a:gd name="T0" fmla="*/ 94505860 w 384"/>
              <a:gd name="T1" fmla="*/ 0 h 1344"/>
              <a:gd name="T2" fmla="*/ 47252930 w 384"/>
              <a:gd name="T3" fmla="*/ 385738441 h 1344"/>
              <a:gd name="T4" fmla="*/ 47252930 w 384"/>
              <a:gd name="T5" fmla="*/ 964345305 h 1344"/>
              <a:gd name="T6" fmla="*/ 0 w 384"/>
              <a:gd name="T7" fmla="*/ 2147483647 h 1344"/>
              <a:gd name="T8" fmla="*/ 378023441 w 384"/>
              <a:gd name="T9" fmla="*/ 2147483647 h 1344"/>
              <a:gd name="T10" fmla="*/ 189011721 w 384"/>
              <a:gd name="T11" fmla="*/ 96434965 h 1344"/>
              <a:gd name="T12" fmla="*/ 94505860 w 384"/>
              <a:gd name="T13" fmla="*/ 0 h 13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1344"/>
              <a:gd name="T23" fmla="*/ 384 w 384"/>
              <a:gd name="T24" fmla="*/ 1344 h 13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1344">
                <a:moveTo>
                  <a:pt x="96" y="0"/>
                </a:moveTo>
                <a:lnTo>
                  <a:pt x="48" y="192"/>
                </a:lnTo>
                <a:lnTo>
                  <a:pt x="48" y="480"/>
                </a:lnTo>
                <a:lnTo>
                  <a:pt x="0" y="1344"/>
                </a:lnTo>
                <a:lnTo>
                  <a:pt x="384" y="1344"/>
                </a:lnTo>
                <a:lnTo>
                  <a:pt x="192" y="48"/>
                </a:lnTo>
                <a:lnTo>
                  <a:pt x="96" y="0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4" name="Arc 57"/>
          <p:cNvSpPr>
            <a:spLocks/>
          </p:cNvSpPr>
          <p:nvPr/>
        </p:nvSpPr>
        <p:spPr bwMode="auto">
          <a:xfrm flipH="1">
            <a:off x="990600" y="17526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948325308 w 21600"/>
              <a:gd name="T3" fmla="*/ 1262220398 h 21600"/>
              <a:gd name="T4" fmla="*/ 0 w 21600"/>
              <a:gd name="T5" fmla="*/ 12622203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Arc 58"/>
          <p:cNvSpPr>
            <a:spLocks/>
          </p:cNvSpPr>
          <p:nvPr/>
        </p:nvSpPr>
        <p:spPr bwMode="auto">
          <a:xfrm rot="6017123" flipH="1">
            <a:off x="2095500" y="17907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948325308 w 21600"/>
              <a:gd name="T3" fmla="*/ 1262220398 h 21600"/>
              <a:gd name="T4" fmla="*/ 0 w 21600"/>
              <a:gd name="T5" fmla="*/ 12622203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Arc 59"/>
          <p:cNvSpPr>
            <a:spLocks/>
          </p:cNvSpPr>
          <p:nvPr/>
        </p:nvSpPr>
        <p:spPr bwMode="auto">
          <a:xfrm rot="10774023" flipH="1">
            <a:off x="2057400" y="27432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948325308 w 21600"/>
              <a:gd name="T3" fmla="*/ 1262220398 h 21600"/>
              <a:gd name="T4" fmla="*/ 0 w 21600"/>
              <a:gd name="T5" fmla="*/ 12622203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Arc 60"/>
          <p:cNvSpPr>
            <a:spLocks/>
          </p:cNvSpPr>
          <p:nvPr/>
        </p:nvSpPr>
        <p:spPr bwMode="auto">
          <a:xfrm rot="16134996" flipH="1">
            <a:off x="1028700" y="27813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948325308 w 21600"/>
              <a:gd name="T3" fmla="*/ 1262220398 h 21600"/>
              <a:gd name="T4" fmla="*/ 0 w 21600"/>
              <a:gd name="T5" fmla="*/ 12622203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Arc 61"/>
          <p:cNvSpPr>
            <a:spLocks/>
          </p:cNvSpPr>
          <p:nvPr/>
        </p:nvSpPr>
        <p:spPr bwMode="auto">
          <a:xfrm flipH="1">
            <a:off x="1066800" y="4038600"/>
            <a:ext cx="457200" cy="990600"/>
          </a:xfrm>
          <a:custGeom>
            <a:avLst/>
            <a:gdLst>
              <a:gd name="T0" fmla="*/ 0 w 21600"/>
              <a:gd name="T1" fmla="*/ 0 h 21600"/>
              <a:gd name="T2" fmla="*/ 204838141 w 21600"/>
              <a:gd name="T3" fmla="*/ 2083469524 h 21600"/>
              <a:gd name="T4" fmla="*/ 0 w 21600"/>
              <a:gd name="T5" fmla="*/ 208346952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Arc 62"/>
          <p:cNvSpPr>
            <a:spLocks/>
          </p:cNvSpPr>
          <p:nvPr/>
        </p:nvSpPr>
        <p:spPr bwMode="auto">
          <a:xfrm rot="10752390" flipH="1">
            <a:off x="1909763" y="5634038"/>
            <a:ext cx="681037" cy="993775"/>
          </a:xfrm>
          <a:custGeom>
            <a:avLst/>
            <a:gdLst>
              <a:gd name="T0" fmla="*/ 0 w 21600"/>
              <a:gd name="T1" fmla="*/ 0 h 21600"/>
              <a:gd name="T2" fmla="*/ 677024438 w 21600"/>
              <a:gd name="T3" fmla="*/ 2103568422 h 21600"/>
              <a:gd name="T4" fmla="*/ 0 w 21600"/>
              <a:gd name="T5" fmla="*/ 210356842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Arc 65"/>
          <p:cNvSpPr>
            <a:spLocks/>
          </p:cNvSpPr>
          <p:nvPr/>
        </p:nvSpPr>
        <p:spPr bwMode="auto">
          <a:xfrm rot="16191079" flipH="1">
            <a:off x="892969" y="5853907"/>
            <a:ext cx="942975" cy="598487"/>
          </a:xfrm>
          <a:custGeom>
            <a:avLst/>
            <a:gdLst>
              <a:gd name="T0" fmla="*/ 0 w 21600"/>
              <a:gd name="T1" fmla="*/ 0 h 21600"/>
              <a:gd name="T2" fmla="*/ 1797184668 w 21600"/>
              <a:gd name="T3" fmla="*/ 459469276 h 21600"/>
              <a:gd name="T4" fmla="*/ 0 w 21600"/>
              <a:gd name="T5" fmla="*/ 45946927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Arc 66"/>
          <p:cNvSpPr>
            <a:spLocks/>
          </p:cNvSpPr>
          <p:nvPr/>
        </p:nvSpPr>
        <p:spPr bwMode="auto">
          <a:xfrm rot="5382158" flipH="1">
            <a:off x="1808956" y="4210844"/>
            <a:ext cx="942975" cy="598488"/>
          </a:xfrm>
          <a:custGeom>
            <a:avLst/>
            <a:gdLst>
              <a:gd name="T0" fmla="*/ 0 w 21600"/>
              <a:gd name="T1" fmla="*/ 0 h 21600"/>
              <a:gd name="T2" fmla="*/ 1797184668 w 21600"/>
              <a:gd name="T3" fmla="*/ 459471595 h 21600"/>
              <a:gd name="T4" fmla="*/ 0 w 21600"/>
              <a:gd name="T5" fmla="*/ 45947159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62" grpId="0" animBg="1"/>
      <p:bldP spid="6163" grpId="0" animBg="1"/>
      <p:bldP spid="6164" grpId="0" animBg="1"/>
      <p:bldP spid="6165" grpId="0" animBg="1"/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82" grpId="0" animBg="1"/>
      <p:bldP spid="6183" grpId="0" animBg="1"/>
      <p:bldP spid="6184" grpId="0" animBg="1"/>
      <p:bldP spid="6185" grpId="0" animBg="1"/>
      <p:bldP spid="6186" grpId="0" animBg="1"/>
      <p:bldP spid="6187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nimBg="1"/>
      <p:bldP spid="6198" grpId="0" animBg="1"/>
      <p:bldP spid="61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CỦNG CỐ - DẶN DÒ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288926"/>
  <p:tag name="VIOLETTITLE" val="Bài 5. Xé, dán hình cây đơn giản"/>
  <p:tag name="VIOLETLESSON" val="5"/>
  <p:tag name="VIOLETCATID" val="8048890"/>
  <p:tag name="VIOLETSUBJECT" val="Thủ công 1"/>
  <p:tag name="VIOLETAUTHORID" val="7561239"/>
  <p:tag name="VIOLETAUTHORNAME" val="Phạm Thị Loan"/>
  <p:tag name="VIOLETAUTHORAVATAR" val="no_avatar.jpg"/>
  <p:tag name="VIOLETAUTHORADDRESS" val="Truong Trung - Tieu hoc PeTrus-Ky - Thuận An Bình Dương"/>
  <p:tag name="VIOLETDATE" val="2015-07-27 20:36:39"/>
  <p:tag name="VIOLETHIT" val="172"/>
  <p:tag name="VIOLETLIKE" val="0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4&quot;/&gt;&lt;/object&gt;&lt;object type=&quot;3&quot; unique_id=&quot;10004&quot;&gt;&lt;property id=&quot;20148&quot; value=&quot;5&quot;/&gt;&lt;property id=&quot;20300&quot; value=&quot;Slide 2&quot;/&gt;&lt;property id=&quot;20307&quot; value=&quot;272&quot;/&gt;&lt;/object&gt;&lt;object type=&quot;3&quot; unique_id=&quot;10005&quot;&gt;&lt;property id=&quot;20148&quot; value=&quot;5&quot;/&gt;&lt;property id=&quot;20300&quot; value=&quot;Slide 3 - &amp;quot;&amp;#x0D;&amp;#x0A;&amp;quot;&quot;/&gt;&lt;property id=&quot;20307&quot; value=&quot;269&quot;/&gt;&lt;/object&gt;&lt;object type=&quot;3&quot; unique_id=&quot;10006&quot;&gt;&lt;property id=&quot;20148&quot; value=&quot;5&quot;/&gt;&lt;property id=&quot;20300&quot; value=&quot;Slide 4 - &amp;quot;&amp;#x0D;&amp;#x0A;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&amp;#x0D;&amp;#x0A;&amp;quot;&quot;/&gt;&lt;property id=&quot;20307&quot; value=&quot;265&quot;/&gt;&lt;/object&gt;&lt;object type=&quot;3&quot; unique_id=&quot;10008&quot;&gt;&lt;property id=&quot;20148&quot; value=&quot;5&quot;/&gt;&lt;property id=&quot;20300&quot; value=&quot;Slide 6 - &amp;quot;&amp;#x0D;&amp;#x0A;&amp;quot;&quot;/&gt;&lt;property id=&quot;20307&quot; value=&quot;266&quot;/&gt;&lt;/object&gt;&lt;object type=&quot;3&quot; unique_id=&quot;10009&quot;&gt;&lt;property id=&quot;20148&quot; value=&quot;5&quot;/&gt;&lt;property id=&quot;20300&quot; value=&quot;Slide 7 - &amp;quot;&amp;#x0D;&amp;#x0A;&amp;quot;&quot;/&gt;&lt;property id=&quot;20307&quot; value=&quot;258&quot;/&gt;&lt;/object&gt;&lt;object type=&quot;3&quot; unique_id=&quot;10010&quot;&gt;&lt;property id=&quot;20148&quot; value=&quot;5&quot;/&gt;&lt;property id=&quot;20300&quot; value=&quot;Slide 8 - &amp;quot;Thứ     ngày    tháng    năm 2015&amp;#x0D;&amp;#x0A;Thủ công&amp;#x0D;&amp;#x0A;&amp;quot;&quot;/&gt;&lt;property id=&quot;20307&quot; value=&quot;271&quot;/&gt;&lt;/object&gt;&lt;object type=&quot;3&quot; unique_id=&quot;10011&quot;&gt;&lt;property id=&quot;20148&quot; value=&quot;5&quot;/&gt;&lt;property id=&quot;20300&quot; value=&quot;Slide 9 - &amp;quot;Thứ     ngày    tháng   năm 2015&amp;#x0D;&amp;#x0A;Thủ công&amp;#x0D;&amp;#x0A;&amp;quot;&quot;/&gt;&lt;property id=&quot;20307&quot; value=&quot;260&quot;/&gt;&lt;/object&gt;&lt;object type=&quot;3&quot; unique_id=&quot;10012&quot;&gt;&lt;property id=&quot;20148&quot; value=&quot;5&quot;/&gt;&lt;property id=&quot;20300&quot; value=&quot;Slide 10 - &amp;quot;CỦNGCỐ DẶN DÒ:- Gọi 2 HS nhắc lại quy trình thực hiện cách xé dán hình cây đơn giản.&amp;#x0D;&amp;#x0A;&amp;amp;#x09;&amp;amp;#x09;         - GV nhận xét 5 vở&quot;/&gt;&lt;property id=&quot;20307&quot; value=&quot;273&quot;/&gt;&lt;/object&gt;&lt;object type=&quot;3&quot; unique_id=&quot;10013&quot;&gt;&lt;property id=&quot;20148&quot; value=&quot;5&quot;/&gt;&lt;property id=&quot;20300&quot; value=&quot;Slide 11&quot;/&gt;&lt;property id=&quot;20307&quot; value=&quot;270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141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Slide 1</vt:lpstr>
      <vt:lpstr> </vt:lpstr>
      <vt:lpstr> </vt:lpstr>
      <vt:lpstr> </vt:lpstr>
      <vt:lpstr> </vt:lpstr>
      <vt:lpstr> </vt:lpstr>
      <vt:lpstr>Thủ công </vt:lpstr>
      <vt:lpstr>Thủ công </vt:lpstr>
      <vt:lpstr>CỦNG CỐ - DẶN DÒ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WindowsXP Professional SP3</dc:creator>
  <cp:lastModifiedBy>Thien Loi</cp:lastModifiedBy>
  <cp:revision>40</cp:revision>
  <dcterms:created xsi:type="dcterms:W3CDTF">2010-10-13T04:06:58Z</dcterms:created>
  <dcterms:modified xsi:type="dcterms:W3CDTF">2017-11-12T13:49:16Z</dcterms:modified>
</cp:coreProperties>
</file>