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85" r:id="rId3"/>
    <p:sldId id="281" r:id="rId4"/>
    <p:sldId id="258" r:id="rId5"/>
    <p:sldId id="262" r:id="rId6"/>
    <p:sldId id="263" r:id="rId7"/>
    <p:sldId id="261" r:id="rId8"/>
    <p:sldId id="264" r:id="rId9"/>
    <p:sldId id="266" r:id="rId10"/>
    <p:sldId id="267" r:id="rId11"/>
    <p:sldId id="269" r:id="rId12"/>
    <p:sldId id="270" r:id="rId13"/>
    <p:sldId id="276" r:id="rId14"/>
    <p:sldId id="278" r:id="rId15"/>
    <p:sldId id="277" r:id="rId16"/>
    <p:sldId id="274" r:id="rId17"/>
    <p:sldId id="279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01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B7C1-7459-4B29-8441-7DDDE4340CC5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201-F3EB-442F-A655-F2E639400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B7C1-7459-4B29-8441-7DDDE4340CC5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201-F3EB-442F-A655-F2E639400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B7C1-7459-4B29-8441-7DDDE4340CC5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201-F3EB-442F-A655-F2E639400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B7C1-7459-4B29-8441-7DDDE4340CC5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201-F3EB-442F-A655-F2E639400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B7C1-7459-4B29-8441-7DDDE4340CC5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201-F3EB-442F-A655-F2E639400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B7C1-7459-4B29-8441-7DDDE4340CC5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201-F3EB-442F-A655-F2E639400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B7C1-7459-4B29-8441-7DDDE4340CC5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201-F3EB-442F-A655-F2E639400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B7C1-7459-4B29-8441-7DDDE4340CC5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201-F3EB-442F-A655-F2E639400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B7C1-7459-4B29-8441-7DDDE4340CC5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201-F3EB-442F-A655-F2E639400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B7C1-7459-4B29-8441-7DDDE4340CC5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201-F3EB-442F-A655-F2E639400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B7C1-7459-4B29-8441-7DDDE4340CC5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201-F3EB-442F-A655-F2E639400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4B7C1-7459-4B29-8441-7DDDE4340CC5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59201-F3EB-442F-A655-F2E6394001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33600" y="228601"/>
            <a:ext cx="4724400" cy="761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Ái Mộ A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.VnTime" pitchFamily="34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828800"/>
            <a:ext cx="7467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Đạo đức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Tên</a:t>
            </a:r>
            <a:r>
              <a:rPr kumimoji="0" lang="vi-VN" sz="2800" b="1" i="0" u="none" strike="noStrike" kern="1200" cap="none" spc="0" normalizeH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bài: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Biết nói lời yêu cầu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đề nghị (T1)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Lớp: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2B</a:t>
            </a: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24200" y="6019801"/>
            <a:ext cx="4724400" cy="761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viên: Nguyễn Thị Minh</a:t>
            </a: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 pitchFamily="34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.VnTime" pitchFamily="34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2174" t="2564" r="8696" b="102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/>
          <p:cNvSpPr/>
          <p:nvPr/>
        </p:nvSpPr>
        <p:spPr>
          <a:xfrm>
            <a:off x="5749635" y="2666999"/>
            <a:ext cx="665019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 l="3883" t="9020" r="67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Oval 9"/>
          <p:cNvSpPr/>
          <p:nvPr/>
        </p:nvSpPr>
        <p:spPr>
          <a:xfrm>
            <a:off x="5562600" y="4800600"/>
            <a:ext cx="5334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2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.VnTime" pitchFamily="34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 l="3245" b="43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 7"/>
          <p:cNvSpPr/>
          <p:nvPr/>
        </p:nvSpPr>
        <p:spPr>
          <a:xfrm>
            <a:off x="7315200" y="6019800"/>
            <a:ext cx="1244082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3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62484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Đánh dấu + vào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trước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những ý kiến mà em tán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)Nói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lời yêu cầu ,đề nghị với bạn bè người thân là khách sáo không cần thiết .</a:t>
            </a:r>
          </a:p>
          <a:p>
            <a:pPr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)Chỉ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cần nói lời yêu cầu ,đề nghị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người lớn tuổi .</a:t>
            </a:r>
          </a:p>
          <a:p>
            <a:pPr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Chỉ cần nói lời yêu cầu ,đề nghị khi nhờ những việc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62484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 BÀI TẬP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Đánh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dấu + vào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trước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những ý kiến mà em tán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)Nói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lời yêu cầu ,đề nghị với bạn bè người thân là khách sáo không cần thiết .</a:t>
            </a:r>
          </a:p>
          <a:p>
            <a:pPr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)Chỉ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cần nói lời yêu cầu ,đề nghị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người lớn tuổi .</a:t>
            </a:r>
          </a:p>
          <a:p>
            <a:pPr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□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Chỉ cần nói lời yêu cầu ,đề nghị khi nhờ những việc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55625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.VnTime" pitchFamily="34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43200" y="2590800"/>
            <a:ext cx="838200" cy="60960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05200" y="3352800"/>
            <a:ext cx="838200" cy="5334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09600"/>
            <a:ext cx="76200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)Nói lời yêu cầu ,đề nghị với bạn bè người thân là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khách sáo không cần thiết 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)Chỉ cần nói lời yêu cầu ,đề nghị 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 người lớn tuổi 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Chỉ cần nói lời yêu cầu ,đề nghị khi nhờ những việc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3581400"/>
            <a:ext cx="838200" cy="60960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" y="1752600"/>
            <a:ext cx="838200" cy="5334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" y="4495800"/>
            <a:ext cx="838200" cy="5334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7200" y="2667000"/>
            <a:ext cx="838200" cy="5334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Ghi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vi-VN" smtClean="0">
                <a:latin typeface="Times New Roman" pitchFamily="18" charset="0"/>
                <a:cs typeface="Times New Roman" pitchFamily="18" charset="0"/>
              </a:rPr>
              <a:t>Củng cố - Dặn dò:</a:t>
            </a:r>
          </a:p>
          <a:p>
            <a:pPr>
              <a:buNone/>
            </a:pPr>
            <a:r>
              <a:rPr lang="vi-VN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nhà sử dụng lời yêu cầu, đề nghị phù hợp 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hiểu bài, tuần sau học tiếp tiết 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None/>
            </a:pP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nhặt được của rơi em phải làm gì? Vì sao?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 nhặt được của rơi, em cần tìm cách trả lại cho người mất. Vì làm như vậy sẽ mang lại niềm vui cho họ và cho chính mình.</a:t>
            </a:r>
          </a:p>
          <a:p>
            <a:pPr>
              <a:buNone/>
            </a:pPr>
            <a:r>
              <a:rPr lang="vi-V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None/>
            </a:pP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solidFill>
                  <a:srgbClr val="5F01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5F0108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dirty="0" err="1">
                <a:solidFill>
                  <a:srgbClr val="5F0108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err="1" smtClean="0">
                <a:solidFill>
                  <a:srgbClr val="5F0108"/>
                </a:solidFill>
                <a:latin typeface="Times New Roman" pitchFamily="18" charset="0"/>
                <a:cs typeface="Times New Roman" pitchFamily="18" charset="0"/>
              </a:rPr>
              <a:t>ếu</a:t>
            </a:r>
            <a:r>
              <a:rPr lang="en-US" dirty="0" smtClean="0">
                <a:solidFill>
                  <a:srgbClr val="5F01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5F0108"/>
                </a:solidFill>
                <a:latin typeface="Times New Roman" pitchFamily="18" charset="0"/>
                <a:cs typeface="Times New Roman" pitchFamily="18" charset="0"/>
              </a:rPr>
              <a:t> thấy bạn nhặt được của rơi nhưng không chịu trả lại cho người mất, em sẽ làm gì? </a:t>
            </a:r>
            <a:endParaRPr lang="en-US" dirty="0" smtClean="0">
              <a:solidFill>
                <a:srgbClr val="5F01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thấy bạn nhặt được của rơi mà không trả lại cho người mất, em sẽ khuyên bạn hãy tìm cách trả lại cho người mất, không nên tham của rơi. </a:t>
            </a:r>
          </a:p>
          <a:p>
            <a:pPr>
              <a:buNone/>
            </a:pPr>
            <a:r>
              <a:rPr lang="vi-V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5897563"/>
          </a:xfrm>
        </p:spPr>
        <p:txBody>
          <a:bodyPr/>
          <a:lstStyle/>
          <a:p>
            <a:pPr>
              <a:buNone/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721"/>
          <a:stretch>
            <a:fillRect/>
          </a:stretch>
        </p:blipFill>
        <p:spPr bwMode="auto">
          <a:xfrm>
            <a:off x="838200" y="1143000"/>
            <a:ext cx="7515225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lowchart: Sequential Access Storage 4"/>
          <p:cNvSpPr/>
          <p:nvPr/>
        </p:nvSpPr>
        <p:spPr>
          <a:xfrm>
            <a:off x="4648200" y="3429000"/>
            <a:ext cx="990600" cy="533400"/>
          </a:xfrm>
          <a:prstGeom prst="flowChartMagnetic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617220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5897563"/>
          </a:xfrm>
        </p:spPr>
        <p:txBody>
          <a:bodyPr/>
          <a:lstStyle/>
          <a:p>
            <a:pPr>
              <a:buNone/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721"/>
          <a:stretch>
            <a:fillRect/>
          </a:stretch>
        </p:blipFill>
        <p:spPr bwMode="auto">
          <a:xfrm>
            <a:off x="609600" y="1066800"/>
            <a:ext cx="7743825" cy="502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lowchart: Sequential Access Storage 4"/>
          <p:cNvSpPr/>
          <p:nvPr/>
        </p:nvSpPr>
        <p:spPr>
          <a:xfrm>
            <a:off x="4648200" y="3352800"/>
            <a:ext cx="990600" cy="533400"/>
          </a:xfrm>
          <a:prstGeom prst="flowChartMagnetic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8229600" cy="3429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 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.VnTime" pitchFamily="34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ctr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1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1"/>
            <a:ext cx="82296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</a:t>
            </a: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.VnTime" pitchFamily="34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l="2174" t="2564" r="8696" b="10256"/>
          <a:stretch>
            <a:fillRect/>
          </a:stretch>
        </p:blipFill>
        <p:spPr bwMode="auto">
          <a:xfrm>
            <a:off x="304800" y="1524000"/>
            <a:ext cx="50292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 l="3245" b="4348"/>
          <a:stretch>
            <a:fillRect/>
          </a:stretch>
        </p:blipFill>
        <p:spPr bwMode="auto">
          <a:xfrm>
            <a:off x="5410200" y="1524000"/>
            <a:ext cx="37338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Oval 9"/>
          <p:cNvSpPr/>
          <p:nvPr/>
        </p:nvSpPr>
        <p:spPr>
          <a:xfrm>
            <a:off x="4572000" y="2667000"/>
            <a:ext cx="4572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05800" y="6477000"/>
            <a:ext cx="6096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3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 l="3883" t="9020" r="6796"/>
          <a:stretch>
            <a:fillRect/>
          </a:stretch>
        </p:blipFill>
        <p:spPr bwMode="auto">
          <a:xfrm>
            <a:off x="304800" y="4648200"/>
            <a:ext cx="495300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Oval 13"/>
          <p:cNvSpPr/>
          <p:nvPr/>
        </p:nvSpPr>
        <p:spPr>
          <a:xfrm flipH="1">
            <a:off x="4191000" y="6324600"/>
            <a:ext cx="3810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2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</a:t>
            </a:r>
          </a:p>
          <a:p>
            <a:pPr>
              <a:buNone/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.VnTime" pitchFamily="34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971800"/>
            <a:ext cx="3048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623</Words>
  <Application>Microsoft Office PowerPoint</Application>
  <PresentationFormat>On-screen Show (4:3)</PresentationFormat>
  <Paragraphs>122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    </vt:lpstr>
      <vt:lpstr>    </vt:lpstr>
      <vt:lpstr>    </vt:lpstr>
      <vt:lpstr>Slide 7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Slide 17</vt:lpstr>
      <vt:lpstr>Slide 18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</cp:lastModifiedBy>
  <cp:revision>37</cp:revision>
  <dcterms:created xsi:type="dcterms:W3CDTF">2017-01-15T11:55:45Z</dcterms:created>
  <dcterms:modified xsi:type="dcterms:W3CDTF">2018-01-26T06:13:33Z</dcterms:modified>
</cp:coreProperties>
</file>