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336" r:id="rId3"/>
    <p:sldId id="264" r:id="rId4"/>
    <p:sldId id="329" r:id="rId5"/>
    <p:sldId id="325" r:id="rId6"/>
    <p:sldId id="331" r:id="rId7"/>
    <p:sldId id="332" r:id="rId8"/>
    <p:sldId id="335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324" r:id="rId38"/>
    <p:sldId id="314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7" r:id="rId47"/>
    <p:sldId id="315" r:id="rId48"/>
    <p:sldId id="320" r:id="rId49"/>
    <p:sldId id="321" r:id="rId50"/>
    <p:sldId id="322" r:id="rId51"/>
    <p:sldId id="323" r:id="rId52"/>
    <p:sldId id="308" r:id="rId53"/>
    <p:sldId id="312" r:id="rId54"/>
    <p:sldId id="330" r:id="rId55"/>
    <p:sldId id="269" r:id="rId56"/>
  </p:sldIdLst>
  <p:sldSz cx="9144000" cy="6858000" type="screen4x3"/>
  <p:notesSz cx="6858000" cy="9144000"/>
  <p:custDataLst>
    <p:tags r:id="rId5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9900FF"/>
    <a:srgbClr val="CC00FF"/>
    <a:srgbClr val="CC00CC"/>
    <a:srgbClr val="FF3300"/>
    <a:srgbClr val="0099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929" autoAdjust="0"/>
    <p:restoredTop sz="94660"/>
  </p:normalViewPr>
  <p:slideViewPr>
    <p:cSldViewPr>
      <p:cViewPr varScale="1">
        <p:scale>
          <a:sx n="68" d="100"/>
          <a:sy n="68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93865-EEF6-4AC3-B8BA-6DACD9185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CB9EC-A324-42F8-99D6-52ECA960B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3E57-5E98-4A6F-882C-B26F43B0C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0342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2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2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3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3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3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3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69060E-2413-488E-AF11-8E0240815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F871F-C107-46A8-8231-4A24E8087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4469C-4994-49BF-8F40-C436BD99D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15F6C-2956-4488-A7C2-CFE0108CA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8E761-2DB5-4A22-AC71-BECD9C497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932CE-48B6-479A-8BEB-B3A06075D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0E417-ADF6-4FA9-B1A4-E8FD139130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8BAA0-7FC8-4860-890A-B57B45E54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05A61-0716-4F19-B38E-E838386DB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268B6-62C8-47C6-B97E-4C3FBE747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FF5EC-B7AD-480F-ADDE-219A00C20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BBC9E-5910-4289-BDD5-682389CBD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C37F-653D-4136-B14B-449F588E8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128B5-A1E8-4C29-8B50-475B14B00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9FD8F-C482-4F21-9C21-3EB386533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3CF4B-7949-437E-AFC6-BDFBB95EC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01FBE-7F0F-4135-9E0D-0CEAD3837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F6260-94F4-4640-B63A-BE0F52DB1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A872E-7992-4D3C-BC95-6E6AE522C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A83373-89B7-426A-ADC2-2FF0EE68E2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0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0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0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0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0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1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14E4BD9-341B-4147-9DF7-E193AA5B20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1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HOA\TÀI LIỆU CÁ NHÂN\PICTURES\Frame\17225448-historical-frame-in-color-with-floral-ornaments-in-square-format-free-scalable-image--Stock-Vec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057400" y="1066800"/>
            <a:ext cx="510376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TRƯỜNG TIỂU HỌC ÁI MỘ A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1187" y="1836003"/>
            <a:ext cx="613501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GIẢNG ĐIỆN TỬ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0" y="3124200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>
              <a:defRPr/>
            </a:pPr>
            <a:r>
              <a:rPr lang="en-US" sz="4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40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40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1828800" y="1600200"/>
            <a:ext cx="1401763" cy="1398588"/>
          </a:xfrm>
          <a:custGeom>
            <a:avLst/>
            <a:gdLst/>
            <a:ahLst/>
            <a:cxnLst>
              <a:cxn ang="0">
                <a:pos x="883" y="0"/>
              </a:cxn>
              <a:cxn ang="0">
                <a:pos x="0" y="881"/>
              </a:cxn>
              <a:cxn ang="0">
                <a:pos x="872" y="864"/>
              </a:cxn>
              <a:cxn ang="0">
                <a:pos x="883" y="0"/>
              </a:cxn>
            </a:cxnLst>
            <a:rect l="0" t="0" r="r" b="b"/>
            <a:pathLst>
              <a:path w="883" h="881">
                <a:moveTo>
                  <a:pt x="883" y="0"/>
                </a:moveTo>
                <a:lnTo>
                  <a:pt x="0" y="881"/>
                </a:lnTo>
                <a:lnTo>
                  <a:pt x="872" y="864"/>
                </a:lnTo>
                <a:lnTo>
                  <a:pt x="883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1630363" y="1484313"/>
            <a:ext cx="1570037" cy="1487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89" y="73"/>
              </a:cxn>
              <a:cxn ang="0">
                <a:pos x="125" y="937"/>
              </a:cxn>
              <a:cxn ang="0">
                <a:pos x="0" y="0"/>
              </a:cxn>
            </a:cxnLst>
            <a:rect l="0" t="0" r="r" b="b"/>
            <a:pathLst>
              <a:path w="989" h="937">
                <a:moveTo>
                  <a:pt x="0" y="0"/>
                </a:moveTo>
                <a:lnTo>
                  <a:pt x="989" y="73"/>
                </a:lnTo>
                <a:lnTo>
                  <a:pt x="125" y="9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1841500" y="1587500"/>
            <a:ext cx="1816100" cy="1841500"/>
          </a:xfrm>
          <a:custGeom>
            <a:avLst/>
            <a:gdLst/>
            <a:ahLst/>
            <a:cxnLst>
              <a:cxn ang="0">
                <a:pos x="1144" y="0"/>
              </a:cxn>
              <a:cxn ang="0">
                <a:pos x="0" y="1160"/>
              </a:cxn>
              <a:cxn ang="0">
                <a:pos x="1119" y="1143"/>
              </a:cxn>
              <a:cxn ang="0">
                <a:pos x="1144" y="0"/>
              </a:cxn>
            </a:cxnLst>
            <a:rect l="0" t="0" r="r" b="b"/>
            <a:pathLst>
              <a:path w="1144" h="1160">
                <a:moveTo>
                  <a:pt x="1144" y="0"/>
                </a:moveTo>
                <a:lnTo>
                  <a:pt x="0" y="1160"/>
                </a:lnTo>
                <a:lnTo>
                  <a:pt x="1119" y="1143"/>
                </a:lnTo>
                <a:lnTo>
                  <a:pt x="114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1550988" y="1344613"/>
            <a:ext cx="2322512" cy="219233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63" y="0"/>
              </a:cxn>
              <a:cxn ang="0">
                <a:pos x="90" y="1381"/>
              </a:cxn>
              <a:cxn ang="0">
                <a:pos x="0" y="96"/>
              </a:cxn>
            </a:cxnLst>
            <a:rect l="0" t="0" r="r" b="b"/>
            <a:pathLst>
              <a:path w="1463" h="1381">
                <a:moveTo>
                  <a:pt x="0" y="96"/>
                </a:moveTo>
                <a:lnTo>
                  <a:pt x="1463" y="0"/>
                </a:lnTo>
                <a:lnTo>
                  <a:pt x="90" y="1381"/>
                </a:lnTo>
                <a:lnTo>
                  <a:pt x="0" y="9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1841500" y="1587500"/>
            <a:ext cx="2312988" cy="2298700"/>
          </a:xfrm>
          <a:custGeom>
            <a:avLst/>
            <a:gdLst/>
            <a:ahLst/>
            <a:cxnLst>
              <a:cxn ang="0">
                <a:pos x="1457" y="0"/>
              </a:cxn>
              <a:cxn ang="0">
                <a:pos x="0" y="1448"/>
              </a:cxn>
              <a:cxn ang="0">
                <a:pos x="1424" y="1448"/>
              </a:cxn>
              <a:cxn ang="0">
                <a:pos x="1457" y="0"/>
              </a:cxn>
            </a:cxnLst>
            <a:rect l="0" t="0" r="r" b="b"/>
            <a:pathLst>
              <a:path w="1457" h="1448">
                <a:moveTo>
                  <a:pt x="1457" y="0"/>
                </a:moveTo>
                <a:lnTo>
                  <a:pt x="0" y="1448"/>
                </a:lnTo>
                <a:lnTo>
                  <a:pt x="1424" y="1448"/>
                </a:lnTo>
                <a:lnTo>
                  <a:pt x="1457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1682750" y="1417638"/>
            <a:ext cx="2432050" cy="2468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2" y="115"/>
              </a:cxn>
              <a:cxn ang="0">
                <a:pos x="92" y="1555"/>
              </a:cxn>
              <a:cxn ang="0">
                <a:pos x="0" y="0"/>
              </a:cxn>
            </a:cxnLst>
            <a:rect l="0" t="0" r="r" b="b"/>
            <a:pathLst>
              <a:path w="1532" h="1555">
                <a:moveTo>
                  <a:pt x="0" y="0"/>
                </a:moveTo>
                <a:lnTo>
                  <a:pt x="1532" y="115"/>
                </a:lnTo>
                <a:lnTo>
                  <a:pt x="92" y="15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828800" y="1600200"/>
            <a:ext cx="2755900" cy="2743200"/>
          </a:xfrm>
          <a:custGeom>
            <a:avLst/>
            <a:gdLst/>
            <a:ahLst/>
            <a:cxnLst>
              <a:cxn ang="0">
                <a:pos x="1736" y="0"/>
              </a:cxn>
              <a:cxn ang="0">
                <a:pos x="0" y="1711"/>
              </a:cxn>
              <a:cxn ang="0">
                <a:pos x="1720" y="1728"/>
              </a:cxn>
              <a:cxn ang="0">
                <a:pos x="1736" y="0"/>
              </a:cxn>
            </a:cxnLst>
            <a:rect l="0" t="0" r="r" b="b"/>
            <a:pathLst>
              <a:path w="1736" h="1728">
                <a:moveTo>
                  <a:pt x="1736" y="0"/>
                </a:moveTo>
                <a:lnTo>
                  <a:pt x="0" y="1711"/>
                </a:lnTo>
                <a:lnTo>
                  <a:pt x="1720" y="1728"/>
                </a:lnTo>
                <a:lnTo>
                  <a:pt x="1736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630363" y="1377950"/>
            <a:ext cx="2941637" cy="2889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53" y="140"/>
              </a:cxn>
              <a:cxn ang="0">
                <a:pos x="125" y="1820"/>
              </a:cxn>
              <a:cxn ang="0">
                <a:pos x="0" y="0"/>
              </a:cxn>
            </a:cxnLst>
            <a:rect l="0" t="0" r="r" b="b"/>
            <a:pathLst>
              <a:path w="1853" h="1820">
                <a:moveTo>
                  <a:pt x="0" y="0"/>
                </a:moveTo>
                <a:lnTo>
                  <a:pt x="1853" y="140"/>
                </a:lnTo>
                <a:lnTo>
                  <a:pt x="125" y="18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1841500" y="1612900"/>
            <a:ext cx="3133725" cy="3148013"/>
          </a:xfrm>
          <a:custGeom>
            <a:avLst/>
            <a:gdLst/>
            <a:ahLst/>
            <a:cxnLst>
              <a:cxn ang="0">
                <a:pos x="1974" y="0"/>
              </a:cxn>
              <a:cxn ang="0">
                <a:pos x="0" y="1983"/>
              </a:cxn>
              <a:cxn ang="0">
                <a:pos x="1949" y="1949"/>
              </a:cxn>
              <a:cxn ang="0">
                <a:pos x="1974" y="0"/>
              </a:cxn>
            </a:cxnLst>
            <a:rect l="0" t="0" r="r" b="b"/>
            <a:pathLst>
              <a:path w="1974" h="1983">
                <a:moveTo>
                  <a:pt x="1974" y="0"/>
                </a:moveTo>
                <a:lnTo>
                  <a:pt x="0" y="1983"/>
                </a:lnTo>
                <a:lnTo>
                  <a:pt x="1949" y="1949"/>
                </a:lnTo>
                <a:lnTo>
                  <a:pt x="197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>
            <a:off x="1630363" y="1365250"/>
            <a:ext cx="3322637" cy="3359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93" y="148"/>
              </a:cxn>
              <a:cxn ang="0">
                <a:pos x="125" y="2116"/>
              </a:cxn>
              <a:cxn ang="0">
                <a:pos x="0" y="0"/>
              </a:cxn>
            </a:cxnLst>
            <a:rect l="0" t="0" r="r" b="b"/>
            <a:pathLst>
              <a:path w="2093" h="2116">
                <a:moveTo>
                  <a:pt x="0" y="0"/>
                </a:moveTo>
                <a:lnTo>
                  <a:pt x="2093" y="148"/>
                </a:lnTo>
                <a:lnTo>
                  <a:pt x="125" y="21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7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191000" y="5486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1b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5105400" y="3505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5486400" y="1600200"/>
            <a:ext cx="25400" cy="3657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6324600" y="1600200"/>
            <a:ext cx="484188" cy="3657600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169" y="0"/>
              </a:cxn>
              <a:cxn ang="0">
                <a:pos x="1169" y="2304"/>
              </a:cxn>
              <a:cxn ang="0">
                <a:pos x="0" y="2298"/>
              </a:cxn>
              <a:cxn ang="0">
                <a:pos x="17" y="0"/>
              </a:cxn>
            </a:cxnLst>
            <a:rect l="0" t="0" r="r" b="b"/>
            <a:pathLst>
              <a:path w="1169" h="2304">
                <a:moveTo>
                  <a:pt x="17" y="0"/>
                </a:moveTo>
                <a:lnTo>
                  <a:pt x="1169" y="0"/>
                </a:lnTo>
                <a:lnTo>
                  <a:pt x="1169" y="2304"/>
                </a:lnTo>
                <a:lnTo>
                  <a:pt x="0" y="2298"/>
                </a:lnTo>
                <a:lnTo>
                  <a:pt x="17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>
            <a:off x="6781800" y="1444625"/>
            <a:ext cx="719138" cy="3895725"/>
          </a:xfrm>
          <a:custGeom>
            <a:avLst/>
            <a:gdLst/>
            <a:ahLst/>
            <a:cxnLst>
              <a:cxn ang="0">
                <a:pos x="0" y="50"/>
              </a:cxn>
              <a:cxn ang="0">
                <a:pos x="403" y="0"/>
              </a:cxn>
              <a:cxn ang="0">
                <a:pos x="453" y="2454"/>
              </a:cxn>
              <a:cxn ang="0">
                <a:pos x="10" y="2446"/>
              </a:cxn>
              <a:cxn ang="0">
                <a:pos x="0" y="50"/>
              </a:cxn>
            </a:cxnLst>
            <a:rect l="0" t="0" r="r" b="b"/>
            <a:pathLst>
              <a:path w="453" h="2454">
                <a:moveTo>
                  <a:pt x="0" y="50"/>
                </a:moveTo>
                <a:lnTo>
                  <a:pt x="403" y="0"/>
                </a:lnTo>
                <a:lnTo>
                  <a:pt x="453" y="2454"/>
                </a:lnTo>
                <a:lnTo>
                  <a:pt x="10" y="2446"/>
                </a:lnTo>
                <a:lnTo>
                  <a:pt x="0" y="5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5486400" y="1600200"/>
            <a:ext cx="25400" cy="3657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5791200" y="1600200"/>
            <a:ext cx="788988" cy="3657600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169" y="0"/>
              </a:cxn>
              <a:cxn ang="0">
                <a:pos x="1169" y="2304"/>
              </a:cxn>
              <a:cxn ang="0">
                <a:pos x="0" y="2298"/>
              </a:cxn>
              <a:cxn ang="0">
                <a:pos x="17" y="0"/>
              </a:cxn>
            </a:cxnLst>
            <a:rect l="0" t="0" r="r" b="b"/>
            <a:pathLst>
              <a:path w="1169" h="2304">
                <a:moveTo>
                  <a:pt x="17" y="0"/>
                </a:moveTo>
                <a:lnTo>
                  <a:pt x="1169" y="0"/>
                </a:lnTo>
                <a:lnTo>
                  <a:pt x="1169" y="2304"/>
                </a:lnTo>
                <a:lnTo>
                  <a:pt x="0" y="2298"/>
                </a:lnTo>
                <a:lnTo>
                  <a:pt x="17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6548438" y="1533525"/>
            <a:ext cx="919162" cy="3800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9" y="42"/>
              </a:cxn>
              <a:cxn ang="0">
                <a:pos x="579" y="2394"/>
              </a:cxn>
              <a:cxn ang="0">
                <a:pos x="3" y="2394"/>
              </a:cxn>
              <a:cxn ang="0">
                <a:pos x="0" y="0"/>
              </a:cxn>
            </a:cxnLst>
            <a:rect l="0" t="0" r="r" b="b"/>
            <a:pathLst>
              <a:path w="579" h="2394">
                <a:moveTo>
                  <a:pt x="0" y="0"/>
                </a:moveTo>
                <a:lnTo>
                  <a:pt x="579" y="42"/>
                </a:lnTo>
                <a:lnTo>
                  <a:pt x="579" y="2394"/>
                </a:lnTo>
                <a:lnTo>
                  <a:pt x="3" y="239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5486400" y="1600200"/>
            <a:ext cx="25400" cy="3657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Freeform 7"/>
          <p:cNvSpPr>
            <a:spLocks/>
          </p:cNvSpPr>
          <p:nvPr/>
        </p:nvSpPr>
        <p:spPr bwMode="auto">
          <a:xfrm>
            <a:off x="5410200" y="1600200"/>
            <a:ext cx="941388" cy="3657600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169" y="0"/>
              </a:cxn>
              <a:cxn ang="0">
                <a:pos x="1169" y="2304"/>
              </a:cxn>
              <a:cxn ang="0">
                <a:pos x="0" y="2298"/>
              </a:cxn>
              <a:cxn ang="0">
                <a:pos x="17" y="0"/>
              </a:cxn>
            </a:cxnLst>
            <a:rect l="0" t="0" r="r" b="b"/>
            <a:pathLst>
              <a:path w="1169" h="2304">
                <a:moveTo>
                  <a:pt x="17" y="0"/>
                </a:moveTo>
                <a:lnTo>
                  <a:pt x="1169" y="0"/>
                </a:lnTo>
                <a:lnTo>
                  <a:pt x="1169" y="2304"/>
                </a:lnTo>
                <a:lnTo>
                  <a:pt x="0" y="2298"/>
                </a:lnTo>
                <a:lnTo>
                  <a:pt x="17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Freeform 8"/>
          <p:cNvSpPr>
            <a:spLocks/>
          </p:cNvSpPr>
          <p:nvPr/>
        </p:nvSpPr>
        <p:spPr bwMode="auto">
          <a:xfrm>
            <a:off x="6400800" y="1524000"/>
            <a:ext cx="1219200" cy="419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2304"/>
              </a:cxn>
              <a:cxn ang="0">
                <a:pos x="0" y="2304"/>
              </a:cxn>
              <a:cxn ang="0">
                <a:pos x="0" y="0"/>
              </a:cxn>
            </a:cxnLst>
            <a:rect l="0" t="0" r="r" b="b"/>
            <a:pathLst>
              <a:path w="288" h="2304">
                <a:moveTo>
                  <a:pt x="0" y="0"/>
                </a:moveTo>
                <a:lnTo>
                  <a:pt x="288" y="0"/>
                </a:lnTo>
                <a:lnTo>
                  <a:pt x="288" y="2304"/>
                </a:lnTo>
                <a:lnTo>
                  <a:pt x="0" y="23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3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5486400" y="1600200"/>
            <a:ext cx="25400" cy="3657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3962400" y="1600200"/>
            <a:ext cx="1550988" cy="3657600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169" y="0"/>
              </a:cxn>
              <a:cxn ang="0">
                <a:pos x="1169" y="2304"/>
              </a:cxn>
              <a:cxn ang="0">
                <a:pos x="0" y="2298"/>
              </a:cxn>
              <a:cxn ang="0">
                <a:pos x="17" y="0"/>
              </a:cxn>
            </a:cxnLst>
            <a:rect l="0" t="0" r="r" b="b"/>
            <a:pathLst>
              <a:path w="1169" h="2304">
                <a:moveTo>
                  <a:pt x="17" y="0"/>
                </a:moveTo>
                <a:lnTo>
                  <a:pt x="1169" y="0"/>
                </a:lnTo>
                <a:lnTo>
                  <a:pt x="1169" y="2304"/>
                </a:lnTo>
                <a:lnTo>
                  <a:pt x="0" y="2298"/>
                </a:lnTo>
                <a:lnTo>
                  <a:pt x="17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>
            <a:off x="5562600" y="1524000"/>
            <a:ext cx="2057400" cy="388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2304"/>
              </a:cxn>
              <a:cxn ang="0">
                <a:pos x="0" y="2304"/>
              </a:cxn>
              <a:cxn ang="0">
                <a:pos x="0" y="0"/>
              </a:cxn>
            </a:cxnLst>
            <a:rect l="0" t="0" r="r" b="b"/>
            <a:pathLst>
              <a:path w="288" h="2304">
                <a:moveTo>
                  <a:pt x="0" y="0"/>
                </a:moveTo>
                <a:lnTo>
                  <a:pt x="288" y="0"/>
                </a:lnTo>
                <a:lnTo>
                  <a:pt x="288" y="2304"/>
                </a:lnTo>
                <a:lnTo>
                  <a:pt x="0" y="23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3" name="Picture 13" descr="11_09_2009_173211_2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5486400" y="1524000"/>
            <a:ext cx="2057400" cy="388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2304"/>
              </a:cxn>
              <a:cxn ang="0">
                <a:pos x="0" y="2304"/>
              </a:cxn>
              <a:cxn ang="0">
                <a:pos x="0" y="0"/>
              </a:cxn>
            </a:cxnLst>
            <a:rect l="0" t="0" r="r" b="b"/>
            <a:pathLst>
              <a:path w="288" h="2304">
                <a:moveTo>
                  <a:pt x="0" y="0"/>
                </a:moveTo>
                <a:lnTo>
                  <a:pt x="288" y="0"/>
                </a:lnTo>
                <a:lnTo>
                  <a:pt x="288" y="2304"/>
                </a:lnTo>
                <a:lnTo>
                  <a:pt x="0" y="23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5486400" y="1524000"/>
            <a:ext cx="2057400" cy="388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2304"/>
              </a:cxn>
              <a:cxn ang="0">
                <a:pos x="0" y="2304"/>
              </a:cxn>
              <a:cxn ang="0">
                <a:pos x="0" y="0"/>
              </a:cxn>
            </a:cxnLst>
            <a:rect l="0" t="0" r="r" b="b"/>
            <a:pathLst>
              <a:path w="288" h="2304">
                <a:moveTo>
                  <a:pt x="0" y="0"/>
                </a:moveTo>
                <a:lnTo>
                  <a:pt x="288" y="0"/>
                </a:lnTo>
                <a:lnTo>
                  <a:pt x="288" y="2304"/>
                </a:lnTo>
                <a:lnTo>
                  <a:pt x="0" y="23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4521200" y="4343400"/>
            <a:ext cx="914400" cy="9144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576" y="576"/>
              </a:cxn>
              <a:cxn ang="0">
                <a:pos x="0" y="576"/>
              </a:cxn>
              <a:cxn ang="0">
                <a:pos x="576" y="0"/>
              </a:cxn>
            </a:cxnLst>
            <a:rect l="0" t="0" r="r" b="b"/>
            <a:pathLst>
              <a:path w="576" h="576">
                <a:moveTo>
                  <a:pt x="576" y="0"/>
                </a:moveTo>
                <a:lnTo>
                  <a:pt x="576" y="576"/>
                </a:lnTo>
                <a:lnTo>
                  <a:pt x="0" y="576"/>
                </a:lnTo>
                <a:lnTo>
                  <a:pt x="57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 rot="10800000">
            <a:off x="4495800" y="4343400"/>
            <a:ext cx="914400" cy="9144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576" y="576"/>
              </a:cxn>
              <a:cxn ang="0">
                <a:pos x="0" y="576"/>
              </a:cxn>
              <a:cxn ang="0">
                <a:pos x="576" y="0"/>
              </a:cxn>
            </a:cxnLst>
            <a:rect l="0" t="0" r="r" b="b"/>
            <a:pathLst>
              <a:path w="576" h="576">
                <a:moveTo>
                  <a:pt x="576" y="0"/>
                </a:moveTo>
                <a:lnTo>
                  <a:pt x="576" y="576"/>
                </a:lnTo>
                <a:lnTo>
                  <a:pt x="0" y="576"/>
                </a:lnTo>
                <a:lnTo>
                  <a:pt x="57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5486400" y="1524000"/>
            <a:ext cx="2057400" cy="388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2304"/>
              </a:cxn>
              <a:cxn ang="0">
                <a:pos x="0" y="2304"/>
              </a:cxn>
              <a:cxn ang="0">
                <a:pos x="0" y="0"/>
              </a:cxn>
            </a:cxnLst>
            <a:rect l="0" t="0" r="r" b="b"/>
            <a:pathLst>
              <a:path w="288" h="2304">
                <a:moveTo>
                  <a:pt x="0" y="0"/>
                </a:moveTo>
                <a:lnTo>
                  <a:pt x="288" y="0"/>
                </a:lnTo>
                <a:lnTo>
                  <a:pt x="288" y="2304"/>
                </a:lnTo>
                <a:lnTo>
                  <a:pt x="0" y="23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4002088" y="3816350"/>
            <a:ext cx="1444625" cy="1444625"/>
          </a:xfrm>
          <a:custGeom>
            <a:avLst/>
            <a:gdLst/>
            <a:ahLst/>
            <a:cxnLst>
              <a:cxn ang="0">
                <a:pos x="910" y="0"/>
              </a:cxn>
              <a:cxn ang="0">
                <a:pos x="903" y="908"/>
              </a:cxn>
              <a:cxn ang="0">
                <a:pos x="0" y="910"/>
              </a:cxn>
              <a:cxn ang="0">
                <a:pos x="910" y="0"/>
              </a:cxn>
            </a:cxnLst>
            <a:rect l="0" t="0" r="r" b="b"/>
            <a:pathLst>
              <a:path w="910" h="910">
                <a:moveTo>
                  <a:pt x="910" y="0"/>
                </a:moveTo>
                <a:lnTo>
                  <a:pt x="903" y="908"/>
                </a:lnTo>
                <a:lnTo>
                  <a:pt x="0" y="910"/>
                </a:lnTo>
                <a:lnTo>
                  <a:pt x="91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3971925" y="3813175"/>
            <a:ext cx="1474788" cy="1447800"/>
          </a:xfrm>
          <a:custGeom>
            <a:avLst/>
            <a:gdLst/>
            <a:ahLst/>
            <a:cxnLst>
              <a:cxn ang="0">
                <a:pos x="11" y="912"/>
              </a:cxn>
              <a:cxn ang="0">
                <a:pos x="0" y="0"/>
              </a:cxn>
              <a:cxn ang="0">
                <a:pos x="929" y="2"/>
              </a:cxn>
              <a:cxn ang="0">
                <a:pos x="11" y="912"/>
              </a:cxn>
            </a:cxnLst>
            <a:rect l="0" t="0" r="r" b="b"/>
            <a:pathLst>
              <a:path w="929" h="912">
                <a:moveTo>
                  <a:pt x="11" y="912"/>
                </a:moveTo>
                <a:lnTo>
                  <a:pt x="0" y="0"/>
                </a:lnTo>
                <a:lnTo>
                  <a:pt x="929" y="2"/>
                </a:lnTo>
                <a:lnTo>
                  <a:pt x="11" y="91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19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2" name="Freeform 6"/>
          <p:cNvSpPr>
            <a:spLocks/>
          </p:cNvSpPr>
          <p:nvPr/>
        </p:nvSpPr>
        <p:spPr bwMode="auto">
          <a:xfrm>
            <a:off x="5486400" y="1524000"/>
            <a:ext cx="2057400" cy="388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2304"/>
              </a:cxn>
              <a:cxn ang="0">
                <a:pos x="0" y="2304"/>
              </a:cxn>
              <a:cxn ang="0">
                <a:pos x="0" y="0"/>
              </a:cxn>
            </a:cxnLst>
            <a:rect l="0" t="0" r="r" b="b"/>
            <a:pathLst>
              <a:path w="288" h="2304">
                <a:moveTo>
                  <a:pt x="0" y="0"/>
                </a:moveTo>
                <a:lnTo>
                  <a:pt x="288" y="0"/>
                </a:lnTo>
                <a:lnTo>
                  <a:pt x="288" y="2304"/>
                </a:lnTo>
                <a:lnTo>
                  <a:pt x="0" y="23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3" name="Freeform 7"/>
          <p:cNvSpPr>
            <a:spLocks/>
          </p:cNvSpPr>
          <p:nvPr/>
        </p:nvSpPr>
        <p:spPr bwMode="auto">
          <a:xfrm>
            <a:off x="3644900" y="3419475"/>
            <a:ext cx="1801813" cy="1838325"/>
          </a:xfrm>
          <a:custGeom>
            <a:avLst/>
            <a:gdLst/>
            <a:ahLst/>
            <a:cxnLst>
              <a:cxn ang="0">
                <a:pos x="1135" y="0"/>
              </a:cxn>
              <a:cxn ang="0">
                <a:pos x="1128" y="1158"/>
              </a:cxn>
              <a:cxn ang="0">
                <a:pos x="0" y="1152"/>
              </a:cxn>
              <a:cxn ang="0">
                <a:pos x="1135" y="0"/>
              </a:cxn>
            </a:cxnLst>
            <a:rect l="0" t="0" r="r" b="b"/>
            <a:pathLst>
              <a:path w="1135" h="1158">
                <a:moveTo>
                  <a:pt x="1135" y="0"/>
                </a:moveTo>
                <a:lnTo>
                  <a:pt x="1128" y="1158"/>
                </a:lnTo>
                <a:lnTo>
                  <a:pt x="0" y="1152"/>
                </a:lnTo>
                <a:lnTo>
                  <a:pt x="1135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4" name="Freeform 8"/>
          <p:cNvSpPr>
            <a:spLocks/>
          </p:cNvSpPr>
          <p:nvPr/>
        </p:nvSpPr>
        <p:spPr bwMode="auto">
          <a:xfrm>
            <a:off x="3649663" y="3419475"/>
            <a:ext cx="1809750" cy="1838325"/>
          </a:xfrm>
          <a:custGeom>
            <a:avLst/>
            <a:gdLst/>
            <a:ahLst/>
            <a:cxnLst>
              <a:cxn ang="0">
                <a:pos x="0" y="1158"/>
              </a:cxn>
              <a:cxn ang="0">
                <a:pos x="13" y="0"/>
              </a:cxn>
              <a:cxn ang="0">
                <a:pos x="1140" y="0"/>
              </a:cxn>
              <a:cxn ang="0">
                <a:pos x="0" y="1158"/>
              </a:cxn>
            </a:cxnLst>
            <a:rect l="0" t="0" r="r" b="b"/>
            <a:pathLst>
              <a:path w="1140" h="1158">
                <a:moveTo>
                  <a:pt x="0" y="1158"/>
                </a:moveTo>
                <a:lnTo>
                  <a:pt x="13" y="0"/>
                </a:lnTo>
                <a:lnTo>
                  <a:pt x="1140" y="0"/>
                </a:lnTo>
                <a:lnTo>
                  <a:pt x="0" y="115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3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5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5486400" y="1524000"/>
            <a:ext cx="2057400" cy="388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2304"/>
              </a:cxn>
              <a:cxn ang="0">
                <a:pos x="0" y="2304"/>
              </a:cxn>
              <a:cxn ang="0">
                <a:pos x="0" y="0"/>
              </a:cxn>
            </a:cxnLst>
            <a:rect l="0" t="0" r="r" b="b"/>
            <a:pathLst>
              <a:path w="288" h="2304">
                <a:moveTo>
                  <a:pt x="0" y="0"/>
                </a:moveTo>
                <a:lnTo>
                  <a:pt x="288" y="0"/>
                </a:lnTo>
                <a:lnTo>
                  <a:pt x="288" y="2304"/>
                </a:lnTo>
                <a:lnTo>
                  <a:pt x="0" y="23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7" name="Freeform 7"/>
          <p:cNvSpPr>
            <a:spLocks/>
          </p:cNvSpPr>
          <p:nvPr/>
        </p:nvSpPr>
        <p:spPr bwMode="auto">
          <a:xfrm>
            <a:off x="3179763" y="2916238"/>
            <a:ext cx="2279650" cy="2341562"/>
          </a:xfrm>
          <a:custGeom>
            <a:avLst/>
            <a:gdLst/>
            <a:ahLst/>
            <a:cxnLst>
              <a:cxn ang="0">
                <a:pos x="1436" y="0"/>
              </a:cxn>
              <a:cxn ang="0">
                <a:pos x="1421" y="1475"/>
              </a:cxn>
              <a:cxn ang="0">
                <a:pos x="0" y="1460"/>
              </a:cxn>
              <a:cxn ang="0">
                <a:pos x="1436" y="0"/>
              </a:cxn>
            </a:cxnLst>
            <a:rect l="0" t="0" r="r" b="b"/>
            <a:pathLst>
              <a:path w="1436" h="1475">
                <a:moveTo>
                  <a:pt x="1436" y="0"/>
                </a:moveTo>
                <a:lnTo>
                  <a:pt x="1421" y="1475"/>
                </a:lnTo>
                <a:lnTo>
                  <a:pt x="0" y="1460"/>
                </a:lnTo>
                <a:lnTo>
                  <a:pt x="143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>
            <a:off x="3154363" y="2889250"/>
            <a:ext cx="2305050" cy="2344738"/>
          </a:xfrm>
          <a:custGeom>
            <a:avLst/>
            <a:gdLst/>
            <a:ahLst/>
            <a:cxnLst>
              <a:cxn ang="0">
                <a:pos x="0" y="1477"/>
              </a:cxn>
              <a:cxn ang="0">
                <a:pos x="16" y="0"/>
              </a:cxn>
              <a:cxn ang="0">
                <a:pos x="1452" y="17"/>
              </a:cxn>
              <a:cxn ang="0">
                <a:pos x="0" y="1477"/>
              </a:cxn>
            </a:cxnLst>
            <a:rect l="0" t="0" r="r" b="b"/>
            <a:pathLst>
              <a:path w="1452" h="1477">
                <a:moveTo>
                  <a:pt x="0" y="1477"/>
                </a:moveTo>
                <a:lnTo>
                  <a:pt x="16" y="0"/>
                </a:lnTo>
                <a:lnTo>
                  <a:pt x="1452" y="17"/>
                </a:lnTo>
                <a:lnTo>
                  <a:pt x="0" y="147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9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0" name="Freeform 6"/>
          <p:cNvSpPr>
            <a:spLocks/>
          </p:cNvSpPr>
          <p:nvPr/>
        </p:nvSpPr>
        <p:spPr bwMode="auto">
          <a:xfrm>
            <a:off x="5486400" y="1524000"/>
            <a:ext cx="2057400" cy="388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2304"/>
              </a:cxn>
              <a:cxn ang="0">
                <a:pos x="0" y="2304"/>
              </a:cxn>
              <a:cxn ang="0">
                <a:pos x="0" y="0"/>
              </a:cxn>
            </a:cxnLst>
            <a:rect l="0" t="0" r="r" b="b"/>
            <a:pathLst>
              <a:path w="288" h="2304">
                <a:moveTo>
                  <a:pt x="0" y="0"/>
                </a:moveTo>
                <a:lnTo>
                  <a:pt x="288" y="0"/>
                </a:lnTo>
                <a:lnTo>
                  <a:pt x="288" y="2304"/>
                </a:lnTo>
                <a:lnTo>
                  <a:pt x="0" y="23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Freeform 7"/>
          <p:cNvSpPr>
            <a:spLocks/>
          </p:cNvSpPr>
          <p:nvPr/>
        </p:nvSpPr>
        <p:spPr bwMode="auto">
          <a:xfrm>
            <a:off x="2730500" y="2490788"/>
            <a:ext cx="2716213" cy="2770187"/>
          </a:xfrm>
          <a:custGeom>
            <a:avLst/>
            <a:gdLst/>
            <a:ahLst/>
            <a:cxnLst>
              <a:cxn ang="0">
                <a:pos x="1711" y="0"/>
              </a:cxn>
              <a:cxn ang="0">
                <a:pos x="1704" y="1743"/>
              </a:cxn>
              <a:cxn ang="0">
                <a:pos x="0" y="1745"/>
              </a:cxn>
              <a:cxn ang="0">
                <a:pos x="1711" y="0"/>
              </a:cxn>
            </a:cxnLst>
            <a:rect l="0" t="0" r="r" b="b"/>
            <a:pathLst>
              <a:path w="1711" h="1745">
                <a:moveTo>
                  <a:pt x="1711" y="0"/>
                </a:moveTo>
                <a:lnTo>
                  <a:pt x="1704" y="1743"/>
                </a:lnTo>
                <a:lnTo>
                  <a:pt x="0" y="1745"/>
                </a:lnTo>
                <a:lnTo>
                  <a:pt x="1711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2" name="Freeform 8"/>
          <p:cNvSpPr>
            <a:spLocks/>
          </p:cNvSpPr>
          <p:nvPr/>
        </p:nvSpPr>
        <p:spPr bwMode="auto">
          <a:xfrm>
            <a:off x="2730500" y="2490788"/>
            <a:ext cx="2743200" cy="2770187"/>
          </a:xfrm>
          <a:custGeom>
            <a:avLst/>
            <a:gdLst/>
            <a:ahLst/>
            <a:cxnLst>
              <a:cxn ang="0">
                <a:pos x="0" y="1745"/>
              </a:cxn>
              <a:cxn ang="0">
                <a:pos x="8" y="0"/>
              </a:cxn>
              <a:cxn ang="0">
                <a:pos x="1728" y="0"/>
              </a:cxn>
              <a:cxn ang="0">
                <a:pos x="0" y="1745"/>
              </a:cxn>
            </a:cxnLst>
            <a:rect l="0" t="0" r="r" b="b"/>
            <a:pathLst>
              <a:path w="1728" h="1745">
                <a:moveTo>
                  <a:pt x="0" y="1745"/>
                </a:moveTo>
                <a:lnTo>
                  <a:pt x="8" y="0"/>
                </a:lnTo>
                <a:lnTo>
                  <a:pt x="1728" y="0"/>
                </a:lnTo>
                <a:lnTo>
                  <a:pt x="0" y="174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1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3" name="Freeform 5"/>
          <p:cNvSpPr>
            <a:spLocks/>
          </p:cNvSpPr>
          <p:nvPr/>
        </p:nvSpPr>
        <p:spPr bwMode="auto">
          <a:xfrm>
            <a:off x="1828800" y="1600200"/>
            <a:ext cx="3657600" cy="3644900"/>
          </a:xfrm>
          <a:custGeom>
            <a:avLst/>
            <a:gdLst/>
            <a:ahLst/>
            <a:cxnLst>
              <a:cxn ang="0">
                <a:pos x="2304" y="0"/>
              </a:cxn>
              <a:cxn ang="0">
                <a:pos x="0" y="2296"/>
              </a:cxn>
              <a:cxn ang="0">
                <a:pos x="2270" y="2287"/>
              </a:cxn>
              <a:cxn ang="0">
                <a:pos x="2304" y="0"/>
              </a:cxn>
            </a:cxnLst>
            <a:rect l="0" t="0" r="r" b="b"/>
            <a:pathLst>
              <a:path w="2304" h="2296">
                <a:moveTo>
                  <a:pt x="2304" y="0"/>
                </a:moveTo>
                <a:lnTo>
                  <a:pt x="0" y="2296"/>
                </a:lnTo>
                <a:lnTo>
                  <a:pt x="2270" y="2287"/>
                </a:lnTo>
                <a:lnTo>
                  <a:pt x="2304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4" name="Freeform 6"/>
          <p:cNvSpPr>
            <a:spLocks/>
          </p:cNvSpPr>
          <p:nvPr/>
        </p:nvSpPr>
        <p:spPr bwMode="auto">
          <a:xfrm>
            <a:off x="5486400" y="1524000"/>
            <a:ext cx="2057400" cy="388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2304"/>
              </a:cxn>
              <a:cxn ang="0">
                <a:pos x="0" y="2304"/>
              </a:cxn>
              <a:cxn ang="0">
                <a:pos x="0" y="0"/>
              </a:cxn>
            </a:cxnLst>
            <a:rect l="0" t="0" r="r" b="b"/>
            <a:pathLst>
              <a:path w="288" h="2304">
                <a:moveTo>
                  <a:pt x="0" y="0"/>
                </a:moveTo>
                <a:lnTo>
                  <a:pt x="288" y="0"/>
                </a:lnTo>
                <a:lnTo>
                  <a:pt x="288" y="2304"/>
                </a:lnTo>
                <a:lnTo>
                  <a:pt x="0" y="23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5" name="Freeform 7"/>
          <p:cNvSpPr>
            <a:spLocks/>
          </p:cNvSpPr>
          <p:nvPr/>
        </p:nvSpPr>
        <p:spPr bwMode="auto">
          <a:xfrm>
            <a:off x="2319338" y="2054225"/>
            <a:ext cx="3154362" cy="3203575"/>
          </a:xfrm>
          <a:custGeom>
            <a:avLst/>
            <a:gdLst/>
            <a:ahLst/>
            <a:cxnLst>
              <a:cxn ang="0">
                <a:pos x="1987" y="0"/>
              </a:cxn>
              <a:cxn ang="0">
                <a:pos x="1963" y="2018"/>
              </a:cxn>
              <a:cxn ang="0">
                <a:pos x="0" y="2012"/>
              </a:cxn>
              <a:cxn ang="0">
                <a:pos x="1987" y="0"/>
              </a:cxn>
            </a:cxnLst>
            <a:rect l="0" t="0" r="r" b="b"/>
            <a:pathLst>
              <a:path w="1987" h="2018">
                <a:moveTo>
                  <a:pt x="1987" y="0"/>
                </a:moveTo>
                <a:lnTo>
                  <a:pt x="1963" y="2018"/>
                </a:lnTo>
                <a:lnTo>
                  <a:pt x="0" y="2012"/>
                </a:lnTo>
                <a:lnTo>
                  <a:pt x="198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2306638" y="2041525"/>
            <a:ext cx="3167062" cy="3232150"/>
          </a:xfrm>
          <a:custGeom>
            <a:avLst/>
            <a:gdLst/>
            <a:ahLst/>
            <a:cxnLst>
              <a:cxn ang="0">
                <a:pos x="0" y="2036"/>
              </a:cxn>
              <a:cxn ang="0">
                <a:pos x="8" y="0"/>
              </a:cxn>
              <a:cxn ang="0">
                <a:pos x="1995" y="0"/>
              </a:cxn>
              <a:cxn ang="0">
                <a:pos x="0" y="2036"/>
              </a:cxn>
            </a:cxnLst>
            <a:rect l="0" t="0" r="r" b="b"/>
            <a:pathLst>
              <a:path w="1995" h="2036">
                <a:moveTo>
                  <a:pt x="0" y="2036"/>
                </a:moveTo>
                <a:lnTo>
                  <a:pt x="8" y="0"/>
                </a:lnTo>
                <a:lnTo>
                  <a:pt x="1995" y="0"/>
                </a:lnTo>
                <a:lnTo>
                  <a:pt x="0" y="20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743200" y="1600200"/>
            <a:ext cx="3657600" cy="3657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2743200" y="1600200"/>
            <a:ext cx="3657600" cy="3657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886200" y="5486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2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4267200" y="31242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743200" y="1600200"/>
            <a:ext cx="3657600" cy="3657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2743200" y="1600200"/>
            <a:ext cx="3657600" cy="3657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0" name="Freeform 4"/>
          <p:cNvSpPr>
            <a:spLocks/>
          </p:cNvSpPr>
          <p:nvPr/>
        </p:nvSpPr>
        <p:spPr bwMode="auto">
          <a:xfrm rot="10800000">
            <a:off x="5486400" y="1600200"/>
            <a:ext cx="914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0"/>
              </a:cxn>
              <a:cxn ang="0">
                <a:pos x="576" y="576"/>
              </a:cxn>
              <a:cxn ang="0">
                <a:pos x="0" y="0"/>
              </a:cxn>
            </a:cxnLst>
            <a:rect l="0" t="0" r="r" b="b"/>
            <a:pathLst>
              <a:path w="576" h="576">
                <a:moveTo>
                  <a:pt x="0" y="0"/>
                </a:moveTo>
                <a:lnTo>
                  <a:pt x="576" y="0"/>
                </a:lnTo>
                <a:lnTo>
                  <a:pt x="576" y="576"/>
                </a:lnTo>
                <a:lnTo>
                  <a:pt x="0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1" name="Freeform 5"/>
          <p:cNvSpPr>
            <a:spLocks/>
          </p:cNvSpPr>
          <p:nvPr/>
        </p:nvSpPr>
        <p:spPr bwMode="auto">
          <a:xfrm>
            <a:off x="5394325" y="1484313"/>
            <a:ext cx="1209675" cy="1179512"/>
          </a:xfrm>
          <a:custGeom>
            <a:avLst/>
            <a:gdLst/>
            <a:ahLst/>
            <a:cxnLst>
              <a:cxn ang="0">
                <a:pos x="119" y="60"/>
              </a:cxn>
              <a:cxn ang="0">
                <a:pos x="762" y="33"/>
              </a:cxn>
              <a:cxn ang="0">
                <a:pos x="751" y="743"/>
              </a:cxn>
              <a:cxn ang="0">
                <a:pos x="0" y="0"/>
              </a:cxn>
              <a:cxn ang="0">
                <a:pos x="119" y="60"/>
              </a:cxn>
            </a:cxnLst>
            <a:rect l="0" t="0" r="r" b="b"/>
            <a:pathLst>
              <a:path w="762" h="743">
                <a:moveTo>
                  <a:pt x="119" y="60"/>
                </a:moveTo>
                <a:lnTo>
                  <a:pt x="762" y="33"/>
                </a:lnTo>
                <a:lnTo>
                  <a:pt x="751" y="743"/>
                </a:lnTo>
                <a:lnTo>
                  <a:pt x="0" y="0"/>
                </a:lnTo>
                <a:lnTo>
                  <a:pt x="119" y="6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743200" y="1600200"/>
            <a:ext cx="3657600" cy="3657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2743200" y="1600200"/>
            <a:ext cx="3657600" cy="3657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4" name="Freeform 4"/>
          <p:cNvSpPr>
            <a:spLocks/>
          </p:cNvSpPr>
          <p:nvPr/>
        </p:nvSpPr>
        <p:spPr bwMode="auto">
          <a:xfrm>
            <a:off x="4572000" y="1590675"/>
            <a:ext cx="1841500" cy="1828800"/>
          </a:xfrm>
          <a:custGeom>
            <a:avLst/>
            <a:gdLst/>
            <a:ahLst/>
            <a:cxnLst>
              <a:cxn ang="0">
                <a:pos x="1160" y="1143"/>
              </a:cxn>
              <a:cxn ang="0">
                <a:pos x="8" y="1152"/>
              </a:cxn>
              <a:cxn ang="0">
                <a:pos x="0" y="0"/>
              </a:cxn>
              <a:cxn ang="0">
                <a:pos x="1160" y="1143"/>
              </a:cxn>
            </a:cxnLst>
            <a:rect l="0" t="0" r="r" b="b"/>
            <a:pathLst>
              <a:path w="1160" h="1152">
                <a:moveTo>
                  <a:pt x="1160" y="1143"/>
                </a:moveTo>
                <a:lnTo>
                  <a:pt x="8" y="1152"/>
                </a:lnTo>
                <a:lnTo>
                  <a:pt x="0" y="0"/>
                </a:lnTo>
                <a:lnTo>
                  <a:pt x="1160" y="1143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5" name="Freeform 5"/>
          <p:cNvSpPr>
            <a:spLocks/>
          </p:cNvSpPr>
          <p:nvPr/>
        </p:nvSpPr>
        <p:spPr bwMode="auto">
          <a:xfrm>
            <a:off x="4343400" y="1371600"/>
            <a:ext cx="2298700" cy="2246313"/>
          </a:xfrm>
          <a:custGeom>
            <a:avLst/>
            <a:gdLst/>
            <a:ahLst/>
            <a:cxnLst>
              <a:cxn ang="0">
                <a:pos x="743" y="80"/>
              </a:cxn>
              <a:cxn ang="0">
                <a:pos x="1389" y="104"/>
              </a:cxn>
              <a:cxn ang="0">
                <a:pos x="1448" y="1415"/>
              </a:cxn>
              <a:cxn ang="0">
                <a:pos x="0" y="0"/>
              </a:cxn>
              <a:cxn ang="0">
                <a:pos x="743" y="80"/>
              </a:cxn>
            </a:cxnLst>
            <a:rect l="0" t="0" r="r" b="b"/>
            <a:pathLst>
              <a:path w="1448" h="1415">
                <a:moveTo>
                  <a:pt x="743" y="80"/>
                </a:moveTo>
                <a:lnTo>
                  <a:pt x="1389" y="104"/>
                </a:lnTo>
                <a:lnTo>
                  <a:pt x="1448" y="1415"/>
                </a:lnTo>
                <a:lnTo>
                  <a:pt x="0" y="0"/>
                </a:lnTo>
                <a:lnTo>
                  <a:pt x="743" y="8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" y="393700"/>
            <a:ext cx="2286000" cy="7016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1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T¹o tê giÊy h×nh vu«ng</a:t>
            </a:r>
          </a:p>
        </p:txBody>
      </p:sp>
      <p:graphicFrame>
        <p:nvGraphicFramePr>
          <p:cNvPr id="8601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28600" y="1676400"/>
          <a:ext cx="1752600" cy="1212534"/>
        </p:xfrm>
        <a:graphic>
          <a:graphicData uri="http://schemas.openxmlformats.org/drawingml/2006/table">
            <a:tbl>
              <a:tblPr/>
              <a:tblGrid>
                <a:gridCol w="250825"/>
                <a:gridCol w="249238"/>
                <a:gridCol w="250825"/>
                <a:gridCol w="250825"/>
                <a:gridCol w="250825"/>
                <a:gridCol w="249237"/>
                <a:gridCol w="250825"/>
              </a:tblGrid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</a:tbl>
          </a:graphicData>
        </a:graphic>
      </p:graphicFrame>
      <p:grpSp>
        <p:nvGrpSpPr>
          <p:cNvPr id="86069" name="Group 53"/>
          <p:cNvGrpSpPr>
            <a:grpSpLocks/>
          </p:cNvGrpSpPr>
          <p:nvPr/>
        </p:nvGrpSpPr>
        <p:grpSpPr bwMode="auto">
          <a:xfrm>
            <a:off x="1600200" y="3352800"/>
            <a:ext cx="485775" cy="1365250"/>
            <a:chOff x="1008" y="2112"/>
            <a:chExt cx="306" cy="860"/>
          </a:xfrm>
        </p:grpSpPr>
        <p:sp>
          <p:nvSpPr>
            <p:cNvPr id="2" name="Rectangle 54"/>
            <p:cNvSpPr>
              <a:spLocks noChangeArrowheads="1"/>
            </p:cNvSpPr>
            <p:nvPr/>
          </p:nvSpPr>
          <p:spPr bwMode="auto">
            <a:xfrm>
              <a:off x="1008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" name="Rectangle 55"/>
            <p:cNvSpPr>
              <a:spLocks noChangeArrowheads="1"/>
            </p:cNvSpPr>
            <p:nvPr/>
          </p:nvSpPr>
          <p:spPr bwMode="auto">
            <a:xfrm>
              <a:off x="1161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4" name="Rectangle 56"/>
            <p:cNvSpPr>
              <a:spLocks noChangeArrowheads="1"/>
            </p:cNvSpPr>
            <p:nvPr/>
          </p:nvSpPr>
          <p:spPr bwMode="auto">
            <a:xfrm>
              <a:off x="1008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6" name="Rectangle 57"/>
            <p:cNvSpPr>
              <a:spLocks noChangeArrowheads="1"/>
            </p:cNvSpPr>
            <p:nvPr/>
          </p:nvSpPr>
          <p:spPr bwMode="auto">
            <a:xfrm>
              <a:off x="1161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7" name="Rectangle 58"/>
            <p:cNvSpPr>
              <a:spLocks noChangeArrowheads="1"/>
            </p:cNvSpPr>
            <p:nvPr/>
          </p:nvSpPr>
          <p:spPr bwMode="auto">
            <a:xfrm>
              <a:off x="1008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9" name="Rectangle 59"/>
            <p:cNvSpPr>
              <a:spLocks noChangeArrowheads="1"/>
            </p:cNvSpPr>
            <p:nvPr/>
          </p:nvSpPr>
          <p:spPr bwMode="auto">
            <a:xfrm>
              <a:off x="1161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1" name="Rectangle 60"/>
            <p:cNvSpPr>
              <a:spLocks noChangeArrowheads="1"/>
            </p:cNvSpPr>
            <p:nvPr/>
          </p:nvSpPr>
          <p:spPr bwMode="auto">
            <a:xfrm>
              <a:off x="1008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2" name="Rectangle 61"/>
            <p:cNvSpPr>
              <a:spLocks noChangeArrowheads="1"/>
            </p:cNvSpPr>
            <p:nvPr/>
          </p:nvSpPr>
          <p:spPr bwMode="auto">
            <a:xfrm>
              <a:off x="1161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3" name="Rectangle 62"/>
            <p:cNvSpPr>
              <a:spLocks noChangeArrowheads="1"/>
            </p:cNvSpPr>
            <p:nvPr/>
          </p:nvSpPr>
          <p:spPr bwMode="auto">
            <a:xfrm>
              <a:off x="1008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4" name="Rectangle 63"/>
            <p:cNvSpPr>
              <a:spLocks noChangeArrowheads="1"/>
            </p:cNvSpPr>
            <p:nvPr/>
          </p:nvSpPr>
          <p:spPr bwMode="auto">
            <a:xfrm>
              <a:off x="1161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6" name="Line 64"/>
            <p:cNvSpPr>
              <a:spLocks noChangeShapeType="1"/>
            </p:cNvSpPr>
            <p:nvPr/>
          </p:nvSpPr>
          <p:spPr bwMode="auto">
            <a:xfrm>
              <a:off x="1161" y="2112"/>
              <a:ext cx="0" cy="8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5"/>
            <p:cNvSpPr>
              <a:spLocks noChangeShapeType="1"/>
            </p:cNvSpPr>
            <p:nvPr/>
          </p:nvSpPr>
          <p:spPr bwMode="auto">
            <a:xfrm>
              <a:off x="1008" y="2284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1008" y="2456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7"/>
            <p:cNvSpPr>
              <a:spLocks noChangeShapeType="1"/>
            </p:cNvSpPr>
            <p:nvPr/>
          </p:nvSpPr>
          <p:spPr bwMode="auto">
            <a:xfrm>
              <a:off x="1008" y="2628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8"/>
            <p:cNvSpPr>
              <a:spLocks noChangeShapeType="1"/>
            </p:cNvSpPr>
            <p:nvPr/>
          </p:nvSpPr>
          <p:spPr bwMode="auto">
            <a:xfrm>
              <a:off x="1008" y="2800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>
              <a:off x="1008" y="2112"/>
              <a:ext cx="0" cy="86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0"/>
            <p:cNvSpPr>
              <a:spLocks noChangeShapeType="1"/>
            </p:cNvSpPr>
            <p:nvPr/>
          </p:nvSpPr>
          <p:spPr bwMode="auto">
            <a:xfrm>
              <a:off x="1314" y="2112"/>
              <a:ext cx="0" cy="86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71"/>
            <p:cNvSpPr>
              <a:spLocks noChangeShapeType="1"/>
            </p:cNvSpPr>
            <p:nvPr/>
          </p:nvSpPr>
          <p:spPr bwMode="auto">
            <a:xfrm>
              <a:off x="1008" y="211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2"/>
            <p:cNvSpPr>
              <a:spLocks noChangeShapeType="1"/>
            </p:cNvSpPr>
            <p:nvPr/>
          </p:nvSpPr>
          <p:spPr bwMode="auto">
            <a:xfrm>
              <a:off x="1008" y="297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89" name="AutoShape 74"/>
          <p:cNvSpPr>
            <a:spLocks noChangeArrowheads="1"/>
          </p:cNvSpPr>
          <p:nvPr/>
        </p:nvSpPr>
        <p:spPr bwMode="auto">
          <a:xfrm flipH="1">
            <a:off x="152400" y="3352800"/>
            <a:ext cx="1447800" cy="137160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6090" name="Line 75"/>
          <p:cNvSpPr>
            <a:spLocks noChangeShapeType="1"/>
          </p:cNvSpPr>
          <p:nvPr/>
        </p:nvSpPr>
        <p:spPr bwMode="auto">
          <a:xfrm flipH="1">
            <a:off x="228600" y="1676400"/>
            <a:ext cx="1219200" cy="121920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91" name="Line 76"/>
          <p:cNvSpPr>
            <a:spLocks noChangeShapeType="1"/>
          </p:cNvSpPr>
          <p:nvPr/>
        </p:nvSpPr>
        <p:spPr bwMode="auto">
          <a:xfrm>
            <a:off x="685800" y="2133600"/>
            <a:ext cx="3810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6092" name="Group 76"/>
          <p:cNvGrpSpPr>
            <a:grpSpLocks/>
          </p:cNvGrpSpPr>
          <p:nvPr/>
        </p:nvGrpSpPr>
        <p:grpSpPr bwMode="auto">
          <a:xfrm>
            <a:off x="457200" y="5181600"/>
            <a:ext cx="1460500" cy="1341438"/>
            <a:chOff x="288" y="3264"/>
            <a:chExt cx="920" cy="845"/>
          </a:xfrm>
        </p:grpSpPr>
        <p:sp>
          <p:nvSpPr>
            <p:cNvPr id="25" name="Rectangle 77"/>
            <p:cNvSpPr>
              <a:spLocks noChangeArrowheads="1"/>
            </p:cNvSpPr>
            <p:nvPr/>
          </p:nvSpPr>
          <p:spPr bwMode="auto">
            <a:xfrm>
              <a:off x="288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" name="Rectangle 78"/>
            <p:cNvSpPr>
              <a:spLocks noChangeArrowheads="1"/>
            </p:cNvSpPr>
            <p:nvPr/>
          </p:nvSpPr>
          <p:spPr bwMode="auto">
            <a:xfrm>
              <a:off x="472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7" name="Rectangle 79"/>
            <p:cNvSpPr>
              <a:spLocks noChangeArrowheads="1"/>
            </p:cNvSpPr>
            <p:nvPr/>
          </p:nvSpPr>
          <p:spPr bwMode="auto">
            <a:xfrm>
              <a:off x="656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8" name="Rectangle 80"/>
            <p:cNvSpPr>
              <a:spLocks noChangeArrowheads="1"/>
            </p:cNvSpPr>
            <p:nvPr/>
          </p:nvSpPr>
          <p:spPr bwMode="auto">
            <a:xfrm>
              <a:off x="840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" name="Rectangle 81"/>
            <p:cNvSpPr>
              <a:spLocks noChangeArrowheads="1"/>
            </p:cNvSpPr>
            <p:nvPr/>
          </p:nvSpPr>
          <p:spPr bwMode="auto">
            <a:xfrm>
              <a:off x="1024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0" name="Rectangle 82"/>
            <p:cNvSpPr>
              <a:spLocks noChangeArrowheads="1"/>
            </p:cNvSpPr>
            <p:nvPr/>
          </p:nvSpPr>
          <p:spPr bwMode="auto">
            <a:xfrm>
              <a:off x="288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1" name="Rectangle 83"/>
            <p:cNvSpPr>
              <a:spLocks noChangeArrowheads="1"/>
            </p:cNvSpPr>
            <p:nvPr/>
          </p:nvSpPr>
          <p:spPr bwMode="auto">
            <a:xfrm>
              <a:off x="472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12" name="Rectangle 84"/>
            <p:cNvSpPr>
              <a:spLocks noChangeArrowheads="1"/>
            </p:cNvSpPr>
            <p:nvPr/>
          </p:nvSpPr>
          <p:spPr bwMode="auto">
            <a:xfrm>
              <a:off x="656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13" name="Rectangle 85"/>
            <p:cNvSpPr>
              <a:spLocks noChangeArrowheads="1"/>
            </p:cNvSpPr>
            <p:nvPr/>
          </p:nvSpPr>
          <p:spPr bwMode="auto">
            <a:xfrm>
              <a:off x="840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14" name="Rectangle 86"/>
            <p:cNvSpPr>
              <a:spLocks noChangeArrowheads="1"/>
            </p:cNvSpPr>
            <p:nvPr/>
          </p:nvSpPr>
          <p:spPr bwMode="auto">
            <a:xfrm>
              <a:off x="1024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15" name="Rectangle 87"/>
            <p:cNvSpPr>
              <a:spLocks noChangeArrowheads="1"/>
            </p:cNvSpPr>
            <p:nvPr/>
          </p:nvSpPr>
          <p:spPr bwMode="auto">
            <a:xfrm>
              <a:off x="288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16" name="Rectangle 88"/>
            <p:cNvSpPr>
              <a:spLocks noChangeArrowheads="1"/>
            </p:cNvSpPr>
            <p:nvPr/>
          </p:nvSpPr>
          <p:spPr bwMode="auto">
            <a:xfrm>
              <a:off x="472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17" name="Rectangle 89"/>
            <p:cNvSpPr>
              <a:spLocks noChangeArrowheads="1"/>
            </p:cNvSpPr>
            <p:nvPr/>
          </p:nvSpPr>
          <p:spPr bwMode="auto">
            <a:xfrm>
              <a:off x="656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18" name="Rectangle 90"/>
            <p:cNvSpPr>
              <a:spLocks noChangeArrowheads="1"/>
            </p:cNvSpPr>
            <p:nvPr/>
          </p:nvSpPr>
          <p:spPr bwMode="auto">
            <a:xfrm>
              <a:off x="840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19" name="Rectangle 91"/>
            <p:cNvSpPr>
              <a:spLocks noChangeArrowheads="1"/>
            </p:cNvSpPr>
            <p:nvPr/>
          </p:nvSpPr>
          <p:spPr bwMode="auto">
            <a:xfrm>
              <a:off x="1024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0" name="Rectangle 92"/>
            <p:cNvSpPr>
              <a:spLocks noChangeArrowheads="1"/>
            </p:cNvSpPr>
            <p:nvPr/>
          </p:nvSpPr>
          <p:spPr bwMode="auto">
            <a:xfrm>
              <a:off x="288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1" name="Rectangle 93"/>
            <p:cNvSpPr>
              <a:spLocks noChangeArrowheads="1"/>
            </p:cNvSpPr>
            <p:nvPr/>
          </p:nvSpPr>
          <p:spPr bwMode="auto">
            <a:xfrm>
              <a:off x="472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2" name="Rectangle 94"/>
            <p:cNvSpPr>
              <a:spLocks noChangeArrowheads="1"/>
            </p:cNvSpPr>
            <p:nvPr/>
          </p:nvSpPr>
          <p:spPr bwMode="auto">
            <a:xfrm>
              <a:off x="656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3" name="Rectangle 95"/>
            <p:cNvSpPr>
              <a:spLocks noChangeArrowheads="1"/>
            </p:cNvSpPr>
            <p:nvPr/>
          </p:nvSpPr>
          <p:spPr bwMode="auto">
            <a:xfrm>
              <a:off x="840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4" name="Rectangle 96"/>
            <p:cNvSpPr>
              <a:spLocks noChangeArrowheads="1"/>
            </p:cNvSpPr>
            <p:nvPr/>
          </p:nvSpPr>
          <p:spPr bwMode="auto">
            <a:xfrm>
              <a:off x="1024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5" name="Rectangle 97"/>
            <p:cNvSpPr>
              <a:spLocks noChangeArrowheads="1"/>
            </p:cNvSpPr>
            <p:nvPr/>
          </p:nvSpPr>
          <p:spPr bwMode="auto">
            <a:xfrm>
              <a:off x="288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6" name="Rectangle 98"/>
            <p:cNvSpPr>
              <a:spLocks noChangeArrowheads="1"/>
            </p:cNvSpPr>
            <p:nvPr/>
          </p:nvSpPr>
          <p:spPr bwMode="auto">
            <a:xfrm>
              <a:off x="472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7" name="Rectangle 99"/>
            <p:cNvSpPr>
              <a:spLocks noChangeArrowheads="1"/>
            </p:cNvSpPr>
            <p:nvPr/>
          </p:nvSpPr>
          <p:spPr bwMode="auto">
            <a:xfrm>
              <a:off x="656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8" name="Rectangle 100"/>
            <p:cNvSpPr>
              <a:spLocks noChangeArrowheads="1"/>
            </p:cNvSpPr>
            <p:nvPr/>
          </p:nvSpPr>
          <p:spPr bwMode="auto">
            <a:xfrm>
              <a:off x="840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29" name="Rectangle 101"/>
            <p:cNvSpPr>
              <a:spLocks noChangeArrowheads="1"/>
            </p:cNvSpPr>
            <p:nvPr/>
          </p:nvSpPr>
          <p:spPr bwMode="auto">
            <a:xfrm>
              <a:off x="1024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6130" name="Line 102"/>
            <p:cNvSpPr>
              <a:spLocks noChangeShapeType="1"/>
            </p:cNvSpPr>
            <p:nvPr/>
          </p:nvSpPr>
          <p:spPr bwMode="auto">
            <a:xfrm>
              <a:off x="472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31" name="Line 103"/>
            <p:cNvSpPr>
              <a:spLocks noChangeShapeType="1"/>
            </p:cNvSpPr>
            <p:nvPr/>
          </p:nvSpPr>
          <p:spPr bwMode="auto">
            <a:xfrm>
              <a:off x="656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38" name="Line 104"/>
            <p:cNvSpPr>
              <a:spLocks noChangeShapeType="1"/>
            </p:cNvSpPr>
            <p:nvPr/>
          </p:nvSpPr>
          <p:spPr bwMode="auto">
            <a:xfrm>
              <a:off x="840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39" name="Line 105"/>
            <p:cNvSpPr>
              <a:spLocks noChangeShapeType="1"/>
            </p:cNvSpPr>
            <p:nvPr/>
          </p:nvSpPr>
          <p:spPr bwMode="auto">
            <a:xfrm>
              <a:off x="1024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40" name="Line 106"/>
            <p:cNvSpPr>
              <a:spLocks noChangeShapeType="1"/>
            </p:cNvSpPr>
            <p:nvPr/>
          </p:nvSpPr>
          <p:spPr bwMode="auto">
            <a:xfrm>
              <a:off x="288" y="3433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41" name="Line 107"/>
            <p:cNvSpPr>
              <a:spLocks noChangeShapeType="1"/>
            </p:cNvSpPr>
            <p:nvPr/>
          </p:nvSpPr>
          <p:spPr bwMode="auto">
            <a:xfrm>
              <a:off x="288" y="3602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45" name="Line 108"/>
            <p:cNvSpPr>
              <a:spLocks noChangeShapeType="1"/>
            </p:cNvSpPr>
            <p:nvPr/>
          </p:nvSpPr>
          <p:spPr bwMode="auto">
            <a:xfrm>
              <a:off x="288" y="3771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46" name="Line 109"/>
            <p:cNvSpPr>
              <a:spLocks noChangeShapeType="1"/>
            </p:cNvSpPr>
            <p:nvPr/>
          </p:nvSpPr>
          <p:spPr bwMode="auto">
            <a:xfrm>
              <a:off x="288" y="3940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47" name="Line 110"/>
            <p:cNvSpPr>
              <a:spLocks noChangeShapeType="1"/>
            </p:cNvSpPr>
            <p:nvPr/>
          </p:nvSpPr>
          <p:spPr bwMode="auto">
            <a:xfrm>
              <a:off x="288" y="3264"/>
              <a:ext cx="0" cy="845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49" name="Line 111"/>
            <p:cNvSpPr>
              <a:spLocks noChangeShapeType="1"/>
            </p:cNvSpPr>
            <p:nvPr/>
          </p:nvSpPr>
          <p:spPr bwMode="auto">
            <a:xfrm>
              <a:off x="1208" y="3264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78" name="Line 112"/>
            <p:cNvSpPr>
              <a:spLocks noChangeShapeType="1"/>
            </p:cNvSpPr>
            <p:nvPr/>
          </p:nvSpPr>
          <p:spPr bwMode="auto">
            <a:xfrm>
              <a:off x="1208" y="3433"/>
              <a:ext cx="0" cy="507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01" name="Line 113"/>
            <p:cNvSpPr>
              <a:spLocks noChangeShapeType="1"/>
            </p:cNvSpPr>
            <p:nvPr/>
          </p:nvSpPr>
          <p:spPr bwMode="auto">
            <a:xfrm>
              <a:off x="1208" y="3940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43" name="Line 114"/>
            <p:cNvSpPr>
              <a:spLocks noChangeShapeType="1"/>
            </p:cNvSpPr>
            <p:nvPr/>
          </p:nvSpPr>
          <p:spPr bwMode="auto">
            <a:xfrm>
              <a:off x="288" y="3264"/>
              <a:ext cx="920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57" name="Line 115"/>
            <p:cNvSpPr>
              <a:spLocks noChangeShapeType="1"/>
            </p:cNvSpPr>
            <p:nvPr/>
          </p:nvSpPr>
          <p:spPr bwMode="auto">
            <a:xfrm>
              <a:off x="288" y="4109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132" name="Line 117"/>
          <p:cNvSpPr>
            <a:spLocks noChangeShapeType="1"/>
          </p:cNvSpPr>
          <p:nvPr/>
        </p:nvSpPr>
        <p:spPr bwMode="auto">
          <a:xfrm>
            <a:off x="457200" y="5181600"/>
            <a:ext cx="1447800" cy="1295400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133" name="Line 118"/>
          <p:cNvSpPr>
            <a:spLocks noChangeShapeType="1"/>
          </p:cNvSpPr>
          <p:nvPr/>
        </p:nvSpPr>
        <p:spPr bwMode="auto">
          <a:xfrm flipH="1">
            <a:off x="838200" y="5638800"/>
            <a:ext cx="4572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134" name="Text Box 119"/>
          <p:cNvSpPr txBox="1">
            <a:spLocks noChangeArrowheads="1"/>
          </p:cNvSpPr>
          <p:nvPr/>
        </p:nvSpPr>
        <p:spPr bwMode="auto">
          <a:xfrm>
            <a:off x="609600" y="2895600"/>
            <a:ext cx="12192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1a</a:t>
            </a:r>
          </a:p>
        </p:txBody>
      </p:sp>
      <p:sp>
        <p:nvSpPr>
          <p:cNvPr id="86135" name="Text Box 120"/>
          <p:cNvSpPr txBox="1">
            <a:spLocks noChangeArrowheads="1"/>
          </p:cNvSpPr>
          <p:nvPr/>
        </p:nvSpPr>
        <p:spPr bwMode="auto">
          <a:xfrm>
            <a:off x="533400" y="4724400"/>
            <a:ext cx="15240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1b</a:t>
            </a:r>
          </a:p>
        </p:txBody>
      </p:sp>
      <p:sp>
        <p:nvSpPr>
          <p:cNvPr id="86136" name="Text Box 121"/>
          <p:cNvSpPr txBox="1">
            <a:spLocks noChangeArrowheads="1"/>
          </p:cNvSpPr>
          <p:nvPr/>
        </p:nvSpPr>
        <p:spPr bwMode="auto">
          <a:xfrm>
            <a:off x="609600" y="6461125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2</a:t>
            </a:r>
          </a:p>
        </p:txBody>
      </p:sp>
      <p:sp>
        <p:nvSpPr>
          <p:cNvPr id="86137" name="Line 122"/>
          <p:cNvSpPr>
            <a:spLocks noChangeShapeType="1"/>
          </p:cNvSpPr>
          <p:nvPr/>
        </p:nvSpPr>
        <p:spPr bwMode="auto">
          <a:xfrm flipH="1">
            <a:off x="2514600" y="1371600"/>
            <a:ext cx="0" cy="5486400"/>
          </a:xfrm>
          <a:prstGeom prst="line">
            <a:avLst/>
          </a:prstGeom>
          <a:noFill/>
          <a:ln w="952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80699" name="Text Box 123"/>
          <p:cNvSpPr txBox="1">
            <a:spLocks noChangeArrowheads="1"/>
          </p:cNvSpPr>
          <p:nvPr/>
        </p:nvSpPr>
        <p:spPr bwMode="auto">
          <a:xfrm>
            <a:off x="2590800" y="469900"/>
            <a:ext cx="29718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2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th©n mò</a:t>
            </a:r>
          </a:p>
        </p:txBody>
      </p:sp>
      <p:sp>
        <p:nvSpPr>
          <p:cNvPr id="280707" name="Text Box 131"/>
          <p:cNvSpPr txBox="1">
            <a:spLocks noChangeArrowheads="1"/>
          </p:cNvSpPr>
          <p:nvPr/>
        </p:nvSpPr>
        <p:spPr bwMode="auto">
          <a:xfrm>
            <a:off x="3505200" y="2971800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3</a:t>
            </a:r>
          </a:p>
        </p:txBody>
      </p:sp>
      <p:sp>
        <p:nvSpPr>
          <p:cNvPr id="280715" name="Text Box 139"/>
          <p:cNvSpPr txBox="1">
            <a:spLocks noChangeArrowheads="1"/>
          </p:cNvSpPr>
          <p:nvPr/>
        </p:nvSpPr>
        <p:spPr bwMode="auto">
          <a:xfrm>
            <a:off x="3771900" y="4495800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4</a:t>
            </a:r>
          </a:p>
        </p:txBody>
      </p:sp>
      <p:sp>
        <p:nvSpPr>
          <p:cNvPr id="280724" name="Text Box 148"/>
          <p:cNvSpPr txBox="1">
            <a:spLocks noChangeArrowheads="1"/>
          </p:cNvSpPr>
          <p:nvPr/>
        </p:nvSpPr>
        <p:spPr bwMode="auto">
          <a:xfrm>
            <a:off x="3848100" y="6359525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5</a:t>
            </a:r>
          </a:p>
        </p:txBody>
      </p:sp>
      <p:sp>
        <p:nvSpPr>
          <p:cNvPr id="86142" name="Line 149"/>
          <p:cNvSpPr>
            <a:spLocks noChangeShapeType="1"/>
          </p:cNvSpPr>
          <p:nvPr/>
        </p:nvSpPr>
        <p:spPr bwMode="auto">
          <a:xfrm flipH="1">
            <a:off x="6019800" y="1447800"/>
            <a:ext cx="0" cy="5410200"/>
          </a:xfrm>
          <a:prstGeom prst="line">
            <a:avLst/>
          </a:prstGeom>
          <a:noFill/>
          <a:ln w="952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6143" name="Rectangle 174"/>
          <p:cNvSpPr>
            <a:spLocks noChangeArrowheads="1"/>
          </p:cNvSpPr>
          <p:nvPr/>
        </p:nvSpPr>
        <p:spPr bwMode="auto">
          <a:xfrm rot="-1557692">
            <a:off x="4902200" y="3124200"/>
            <a:ext cx="760413" cy="6985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6144" name="Text Box 128"/>
          <p:cNvSpPr txBox="1">
            <a:spLocks noChangeArrowheads="1"/>
          </p:cNvSpPr>
          <p:nvPr/>
        </p:nvSpPr>
        <p:spPr bwMode="auto">
          <a:xfrm>
            <a:off x="1600200" y="0"/>
            <a:ext cx="4419600" cy="457200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86148" name="Text Box 132"/>
          <p:cNvSpPr txBox="1">
            <a:spLocks noChangeArrowheads="1"/>
          </p:cNvSpPr>
          <p:nvPr/>
        </p:nvSpPr>
        <p:spPr bwMode="auto">
          <a:xfrm>
            <a:off x="6324600" y="469900"/>
            <a:ext cx="28194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3:</a:t>
            </a:r>
            <a:r>
              <a:rPr lang="en-US" sz="2000" b="1">
                <a:latin typeface=".VnTime" pitchFamily="34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vµnh mò</a:t>
            </a:r>
          </a:p>
        </p:txBody>
      </p:sp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6400800" y="1447800"/>
            <a:ext cx="1524000" cy="1222375"/>
            <a:chOff x="192" y="2245"/>
            <a:chExt cx="1776" cy="1451"/>
          </a:xfrm>
        </p:grpSpPr>
        <p:grpSp>
          <p:nvGrpSpPr>
            <p:cNvPr id="86150" name="Group 152"/>
            <p:cNvGrpSpPr>
              <a:grpSpLocks/>
            </p:cNvGrpSpPr>
            <p:nvPr/>
          </p:nvGrpSpPr>
          <p:grpSpPr bwMode="auto">
            <a:xfrm>
              <a:off x="192" y="2245"/>
              <a:ext cx="1776" cy="1451"/>
              <a:chOff x="192" y="1237"/>
              <a:chExt cx="1776" cy="1451"/>
            </a:xfrm>
          </p:grpSpPr>
          <p:sp>
            <p:nvSpPr>
              <p:cNvPr id="86151" name="AutoShape 153"/>
              <p:cNvSpPr>
                <a:spLocks noChangeArrowheads="1"/>
              </p:cNvSpPr>
              <p:nvPr/>
            </p:nvSpPr>
            <p:spPr bwMode="auto">
              <a:xfrm flipV="1">
                <a:off x="192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6152" name="AutoShape 154"/>
              <p:cNvSpPr>
                <a:spLocks noChangeArrowheads="1"/>
              </p:cNvSpPr>
              <p:nvPr/>
            </p:nvSpPr>
            <p:spPr bwMode="auto">
              <a:xfrm>
                <a:off x="192" y="1392"/>
                <a:ext cx="1776" cy="576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153" name="Line 155"/>
              <p:cNvSpPr>
                <a:spLocks noChangeShapeType="1"/>
              </p:cNvSpPr>
              <p:nvPr/>
            </p:nvSpPr>
            <p:spPr bwMode="auto">
              <a:xfrm flipV="1">
                <a:off x="528" y="1488"/>
                <a:ext cx="67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4" name="Line 156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5" name="Line 157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6" name="Line 158"/>
              <p:cNvSpPr>
                <a:spLocks noChangeShapeType="1"/>
              </p:cNvSpPr>
              <p:nvPr/>
            </p:nvSpPr>
            <p:spPr bwMode="auto">
              <a:xfrm flipV="1">
                <a:off x="1632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7" name="Line 15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8" name="AutoShape 160"/>
              <p:cNvSpPr>
                <a:spLocks noChangeArrowheads="1"/>
              </p:cNvSpPr>
              <p:nvPr/>
            </p:nvSpPr>
            <p:spPr bwMode="auto">
              <a:xfrm flipV="1">
                <a:off x="192" y="1968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6159" name="Line 161"/>
              <p:cNvSpPr>
                <a:spLocks noChangeShapeType="1"/>
              </p:cNvSpPr>
              <p:nvPr/>
            </p:nvSpPr>
            <p:spPr bwMode="auto">
              <a:xfrm>
                <a:off x="528" y="1968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0" name="Line 162"/>
              <p:cNvSpPr>
                <a:spLocks noChangeShapeType="1"/>
              </p:cNvSpPr>
              <p:nvPr/>
            </p:nvSpPr>
            <p:spPr bwMode="auto">
              <a:xfrm>
                <a:off x="816" y="1968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1" name="Line 163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2" name="Line 164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3" name="Line 165"/>
              <p:cNvSpPr>
                <a:spLocks noChangeShapeType="1"/>
              </p:cNvSpPr>
              <p:nvPr/>
            </p:nvSpPr>
            <p:spPr bwMode="auto">
              <a:xfrm>
                <a:off x="1632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4" name="Line 166"/>
              <p:cNvSpPr>
                <a:spLocks noChangeShapeType="1"/>
              </p:cNvSpPr>
              <p:nvPr/>
            </p:nvSpPr>
            <p:spPr bwMode="auto">
              <a:xfrm flipV="1">
                <a:off x="480" y="196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5" name="Line 167"/>
              <p:cNvSpPr>
                <a:spLocks noChangeShapeType="1"/>
              </p:cNvSpPr>
              <p:nvPr/>
            </p:nvSpPr>
            <p:spPr bwMode="auto">
              <a:xfrm flipV="1">
                <a:off x="576" y="1968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6" name="Line 168"/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7" name="Line 169"/>
              <p:cNvSpPr>
                <a:spLocks noChangeShapeType="1"/>
              </p:cNvSpPr>
              <p:nvPr/>
            </p:nvSpPr>
            <p:spPr bwMode="auto">
              <a:xfrm flipV="1">
                <a:off x="864" y="1944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8" name="Line 170"/>
              <p:cNvSpPr>
                <a:spLocks noChangeShapeType="1"/>
              </p:cNvSpPr>
              <p:nvPr/>
            </p:nvSpPr>
            <p:spPr bwMode="auto">
              <a:xfrm flipV="1">
                <a:off x="336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69" name="Line 171"/>
              <p:cNvSpPr>
                <a:spLocks noChangeShapeType="1"/>
              </p:cNvSpPr>
              <p:nvPr/>
            </p:nvSpPr>
            <p:spPr bwMode="auto">
              <a:xfrm flipH="1">
                <a:off x="1344" y="1488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70" name="Line 172"/>
              <p:cNvSpPr>
                <a:spLocks noChangeShapeType="1"/>
              </p:cNvSpPr>
              <p:nvPr/>
            </p:nvSpPr>
            <p:spPr bwMode="auto">
              <a:xfrm flipV="1">
                <a:off x="192" y="1584"/>
                <a:ext cx="1152" cy="38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71" name="Text Box 173"/>
              <p:cNvSpPr txBox="1">
                <a:spLocks noChangeArrowheads="1"/>
              </p:cNvSpPr>
              <p:nvPr/>
            </p:nvSpPr>
            <p:spPr bwMode="auto">
              <a:xfrm rot="407934">
                <a:off x="497" y="1237"/>
                <a:ext cx="338" cy="1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6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↶</a:t>
                </a:r>
              </a:p>
            </p:txBody>
          </p:sp>
        </p:grpSp>
        <p:grpSp>
          <p:nvGrpSpPr>
            <p:cNvPr id="86172" name="Group 174"/>
            <p:cNvGrpSpPr>
              <a:grpSpLocks/>
            </p:cNvGrpSpPr>
            <p:nvPr/>
          </p:nvGrpSpPr>
          <p:grpSpPr bwMode="auto">
            <a:xfrm>
              <a:off x="336" y="2496"/>
              <a:ext cx="1296" cy="480"/>
              <a:chOff x="336" y="1488"/>
              <a:chExt cx="1296" cy="480"/>
            </a:xfrm>
          </p:grpSpPr>
          <p:sp>
            <p:nvSpPr>
              <p:cNvPr id="86173" name="Line 175"/>
              <p:cNvSpPr>
                <a:spLocks noChangeShapeType="1"/>
              </p:cNvSpPr>
              <p:nvPr/>
            </p:nvSpPr>
            <p:spPr bwMode="auto">
              <a:xfrm flipV="1">
                <a:off x="816" y="1584"/>
                <a:ext cx="52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74" name="Line 176"/>
              <p:cNvSpPr>
                <a:spLocks noChangeShapeType="1"/>
              </p:cNvSpPr>
              <p:nvPr/>
            </p:nvSpPr>
            <p:spPr bwMode="auto">
              <a:xfrm>
                <a:off x="432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75" name="Line 177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76" name="Line 178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77" name="Line 179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180"/>
          <p:cNvGrpSpPr>
            <a:grpSpLocks/>
          </p:cNvGrpSpPr>
          <p:nvPr/>
        </p:nvGrpSpPr>
        <p:grpSpPr bwMode="auto">
          <a:xfrm>
            <a:off x="6477000" y="2819400"/>
            <a:ext cx="1473200" cy="990600"/>
            <a:chOff x="2064" y="1488"/>
            <a:chExt cx="1776" cy="1176"/>
          </a:xfrm>
        </p:grpSpPr>
        <p:grpSp>
          <p:nvGrpSpPr>
            <p:cNvPr id="86179" name="Group 181"/>
            <p:cNvGrpSpPr>
              <a:grpSpLocks/>
            </p:cNvGrpSpPr>
            <p:nvPr/>
          </p:nvGrpSpPr>
          <p:grpSpPr bwMode="auto">
            <a:xfrm>
              <a:off x="2064" y="1488"/>
              <a:ext cx="1776" cy="1176"/>
              <a:chOff x="2064" y="1488"/>
              <a:chExt cx="1776" cy="1176"/>
            </a:xfrm>
          </p:grpSpPr>
          <p:sp>
            <p:nvSpPr>
              <p:cNvPr id="86180" name="AutoShape 182"/>
              <p:cNvSpPr>
                <a:spLocks noChangeArrowheads="1"/>
              </p:cNvSpPr>
              <p:nvPr/>
            </p:nvSpPr>
            <p:spPr bwMode="auto">
              <a:xfrm flipV="1">
                <a:off x="2064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6181" name="AutoShape 183"/>
              <p:cNvSpPr>
                <a:spLocks noChangeArrowheads="1"/>
              </p:cNvSpPr>
              <p:nvPr/>
            </p:nvSpPr>
            <p:spPr bwMode="auto">
              <a:xfrm flipV="1">
                <a:off x="2064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6182" name="Line 184"/>
              <p:cNvSpPr>
                <a:spLocks noChangeShapeType="1"/>
              </p:cNvSpPr>
              <p:nvPr/>
            </p:nvSpPr>
            <p:spPr bwMode="auto">
              <a:xfrm>
                <a:off x="2400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83" name="Line 185"/>
              <p:cNvSpPr>
                <a:spLocks noChangeShapeType="1"/>
              </p:cNvSpPr>
              <p:nvPr/>
            </p:nvSpPr>
            <p:spPr bwMode="auto">
              <a:xfrm>
                <a:off x="2688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84" name="Line 186"/>
              <p:cNvSpPr>
                <a:spLocks noChangeShapeType="1"/>
              </p:cNvSpPr>
              <p:nvPr/>
            </p:nvSpPr>
            <p:spPr bwMode="auto">
              <a:xfrm>
                <a:off x="2976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85" name="Line 187"/>
              <p:cNvSpPr>
                <a:spLocks noChangeShapeType="1"/>
              </p:cNvSpPr>
              <p:nvPr/>
            </p:nvSpPr>
            <p:spPr bwMode="auto">
              <a:xfrm>
                <a:off x="3216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86" name="Line 188"/>
              <p:cNvSpPr>
                <a:spLocks noChangeShapeType="1"/>
              </p:cNvSpPr>
              <p:nvPr/>
            </p:nvSpPr>
            <p:spPr bwMode="auto">
              <a:xfrm>
                <a:off x="3504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87" name="Line 189"/>
              <p:cNvSpPr>
                <a:spLocks noChangeShapeType="1"/>
              </p:cNvSpPr>
              <p:nvPr/>
            </p:nvSpPr>
            <p:spPr bwMode="auto">
              <a:xfrm flipV="1">
                <a:off x="2352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88" name="Line 190"/>
              <p:cNvSpPr>
                <a:spLocks noChangeShapeType="1"/>
              </p:cNvSpPr>
              <p:nvPr/>
            </p:nvSpPr>
            <p:spPr bwMode="auto">
              <a:xfrm flipV="1">
                <a:off x="2448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89" name="Line 191"/>
              <p:cNvSpPr>
                <a:spLocks noChangeShapeType="1"/>
              </p:cNvSpPr>
              <p:nvPr/>
            </p:nvSpPr>
            <p:spPr bwMode="auto">
              <a:xfrm flipV="1">
                <a:off x="2592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90" name="Line 19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91" name="Line 193"/>
              <p:cNvSpPr>
                <a:spLocks noChangeShapeType="1"/>
              </p:cNvSpPr>
              <p:nvPr/>
            </p:nvSpPr>
            <p:spPr bwMode="auto">
              <a:xfrm flipV="1">
                <a:off x="2208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192" name="AutoShape 194"/>
            <p:cNvSpPr>
              <a:spLocks noChangeArrowheads="1"/>
            </p:cNvSpPr>
            <p:nvPr/>
          </p:nvSpPr>
          <p:spPr bwMode="auto">
            <a:xfrm>
              <a:off x="2064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6193" name="Line 195"/>
            <p:cNvSpPr>
              <a:spLocks noChangeShapeType="1"/>
            </p:cNvSpPr>
            <p:nvPr/>
          </p:nvSpPr>
          <p:spPr bwMode="auto">
            <a:xfrm flipV="1">
              <a:off x="2496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94" name="Line 196"/>
            <p:cNvSpPr>
              <a:spLocks noChangeShapeType="1"/>
            </p:cNvSpPr>
            <p:nvPr/>
          </p:nvSpPr>
          <p:spPr bwMode="auto">
            <a:xfrm flipV="1">
              <a:off x="2928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95" name="Line 197"/>
            <p:cNvSpPr>
              <a:spLocks noChangeShapeType="1"/>
            </p:cNvSpPr>
            <p:nvPr/>
          </p:nvSpPr>
          <p:spPr bwMode="auto">
            <a:xfrm flipV="1">
              <a:off x="3360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96" name="Line 198"/>
            <p:cNvSpPr>
              <a:spLocks noChangeShapeType="1"/>
            </p:cNvSpPr>
            <p:nvPr/>
          </p:nvSpPr>
          <p:spPr bwMode="auto">
            <a:xfrm flipH="1" flipV="1">
              <a:off x="2448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97" name="Line 199"/>
            <p:cNvSpPr>
              <a:spLocks noChangeShapeType="1"/>
            </p:cNvSpPr>
            <p:nvPr/>
          </p:nvSpPr>
          <p:spPr bwMode="auto">
            <a:xfrm flipH="1" flipV="1">
              <a:off x="2640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98" name="Line 200"/>
            <p:cNvSpPr>
              <a:spLocks noChangeShapeType="1"/>
            </p:cNvSpPr>
            <p:nvPr/>
          </p:nvSpPr>
          <p:spPr bwMode="auto">
            <a:xfrm flipH="1" flipV="1">
              <a:off x="2832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99" name="Line 201"/>
            <p:cNvSpPr>
              <a:spLocks noChangeShapeType="1"/>
            </p:cNvSpPr>
            <p:nvPr/>
          </p:nvSpPr>
          <p:spPr bwMode="auto">
            <a:xfrm flipH="1" flipV="1">
              <a:off x="3072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00" name="Line 202"/>
            <p:cNvSpPr>
              <a:spLocks noChangeShapeType="1"/>
            </p:cNvSpPr>
            <p:nvPr/>
          </p:nvSpPr>
          <p:spPr bwMode="auto">
            <a:xfrm flipH="1">
              <a:off x="3216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03"/>
          <p:cNvGrpSpPr>
            <a:grpSpLocks/>
          </p:cNvGrpSpPr>
          <p:nvPr/>
        </p:nvGrpSpPr>
        <p:grpSpPr bwMode="auto">
          <a:xfrm>
            <a:off x="6400800" y="3962400"/>
            <a:ext cx="1524000" cy="1049338"/>
            <a:chOff x="3936" y="1488"/>
            <a:chExt cx="1776" cy="1207"/>
          </a:xfrm>
        </p:grpSpPr>
        <p:grpSp>
          <p:nvGrpSpPr>
            <p:cNvPr id="86202" name="Group 204"/>
            <p:cNvGrpSpPr>
              <a:grpSpLocks/>
            </p:cNvGrpSpPr>
            <p:nvPr/>
          </p:nvGrpSpPr>
          <p:grpSpPr bwMode="auto">
            <a:xfrm>
              <a:off x="3936" y="1488"/>
              <a:ext cx="1776" cy="1176"/>
              <a:chOff x="3936" y="1488"/>
              <a:chExt cx="1776" cy="1176"/>
            </a:xfrm>
          </p:grpSpPr>
          <p:sp>
            <p:nvSpPr>
              <p:cNvPr id="86203" name="AutoShape 205"/>
              <p:cNvSpPr>
                <a:spLocks noChangeArrowheads="1"/>
              </p:cNvSpPr>
              <p:nvPr/>
            </p:nvSpPr>
            <p:spPr bwMode="auto">
              <a:xfrm flipV="1">
                <a:off x="3936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6204" name="AutoShape 206"/>
              <p:cNvSpPr>
                <a:spLocks noChangeArrowheads="1"/>
              </p:cNvSpPr>
              <p:nvPr/>
            </p:nvSpPr>
            <p:spPr bwMode="auto">
              <a:xfrm flipV="1">
                <a:off x="3936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6205" name="Line 207"/>
              <p:cNvSpPr>
                <a:spLocks noChangeShapeType="1"/>
              </p:cNvSpPr>
              <p:nvPr/>
            </p:nvSpPr>
            <p:spPr bwMode="auto">
              <a:xfrm>
                <a:off x="4272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06" name="Line 208"/>
              <p:cNvSpPr>
                <a:spLocks noChangeShapeType="1"/>
              </p:cNvSpPr>
              <p:nvPr/>
            </p:nvSpPr>
            <p:spPr bwMode="auto">
              <a:xfrm>
                <a:off x="4560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07" name="Line 209"/>
              <p:cNvSpPr>
                <a:spLocks noChangeShapeType="1"/>
              </p:cNvSpPr>
              <p:nvPr/>
            </p:nvSpPr>
            <p:spPr bwMode="auto">
              <a:xfrm>
                <a:off x="4848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08" name="Line 210"/>
              <p:cNvSpPr>
                <a:spLocks noChangeShapeType="1"/>
              </p:cNvSpPr>
              <p:nvPr/>
            </p:nvSpPr>
            <p:spPr bwMode="auto">
              <a:xfrm>
                <a:off x="5088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09" name="Line 211"/>
              <p:cNvSpPr>
                <a:spLocks noChangeShapeType="1"/>
              </p:cNvSpPr>
              <p:nvPr/>
            </p:nvSpPr>
            <p:spPr bwMode="auto">
              <a:xfrm>
                <a:off x="5376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10" name="Line 212"/>
              <p:cNvSpPr>
                <a:spLocks noChangeShapeType="1"/>
              </p:cNvSpPr>
              <p:nvPr/>
            </p:nvSpPr>
            <p:spPr bwMode="auto">
              <a:xfrm flipV="1">
                <a:off x="4224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11" name="Line 213"/>
              <p:cNvSpPr>
                <a:spLocks noChangeShapeType="1"/>
              </p:cNvSpPr>
              <p:nvPr/>
            </p:nvSpPr>
            <p:spPr bwMode="auto">
              <a:xfrm flipV="1">
                <a:off x="4320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12" name="Line 214"/>
              <p:cNvSpPr>
                <a:spLocks noChangeShapeType="1"/>
              </p:cNvSpPr>
              <p:nvPr/>
            </p:nvSpPr>
            <p:spPr bwMode="auto">
              <a:xfrm flipV="1">
                <a:off x="4464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13" name="Line 215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14" name="Line 216"/>
              <p:cNvSpPr>
                <a:spLocks noChangeShapeType="1"/>
              </p:cNvSpPr>
              <p:nvPr/>
            </p:nvSpPr>
            <p:spPr bwMode="auto">
              <a:xfrm flipV="1">
                <a:off x="4080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215" name="AutoShape 217"/>
            <p:cNvSpPr>
              <a:spLocks noChangeArrowheads="1"/>
            </p:cNvSpPr>
            <p:nvPr/>
          </p:nvSpPr>
          <p:spPr bwMode="auto">
            <a:xfrm>
              <a:off x="3936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6216" name="Line 218"/>
            <p:cNvSpPr>
              <a:spLocks noChangeShapeType="1"/>
            </p:cNvSpPr>
            <p:nvPr/>
          </p:nvSpPr>
          <p:spPr bwMode="auto">
            <a:xfrm flipV="1">
              <a:off x="4320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17" name="Line 219"/>
            <p:cNvSpPr>
              <a:spLocks noChangeShapeType="1"/>
            </p:cNvSpPr>
            <p:nvPr/>
          </p:nvSpPr>
          <p:spPr bwMode="auto">
            <a:xfrm flipV="1">
              <a:off x="4752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18" name="Line 220"/>
            <p:cNvSpPr>
              <a:spLocks noChangeShapeType="1"/>
            </p:cNvSpPr>
            <p:nvPr/>
          </p:nvSpPr>
          <p:spPr bwMode="auto">
            <a:xfrm flipV="1">
              <a:off x="5184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19" name="Line 221"/>
            <p:cNvSpPr>
              <a:spLocks noChangeShapeType="1"/>
            </p:cNvSpPr>
            <p:nvPr/>
          </p:nvSpPr>
          <p:spPr bwMode="auto">
            <a:xfrm flipH="1" flipV="1">
              <a:off x="4272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20" name="Line 222"/>
            <p:cNvSpPr>
              <a:spLocks noChangeShapeType="1"/>
            </p:cNvSpPr>
            <p:nvPr/>
          </p:nvSpPr>
          <p:spPr bwMode="auto">
            <a:xfrm flipH="1" flipV="1">
              <a:off x="4464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21" name="Line 223"/>
            <p:cNvSpPr>
              <a:spLocks noChangeShapeType="1"/>
            </p:cNvSpPr>
            <p:nvPr/>
          </p:nvSpPr>
          <p:spPr bwMode="auto">
            <a:xfrm flipH="1" flipV="1">
              <a:off x="4656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22" name="Line 224"/>
            <p:cNvSpPr>
              <a:spLocks noChangeShapeType="1"/>
            </p:cNvSpPr>
            <p:nvPr/>
          </p:nvSpPr>
          <p:spPr bwMode="auto">
            <a:xfrm flipH="1" flipV="1">
              <a:off x="4896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23" name="Line 225"/>
            <p:cNvSpPr>
              <a:spLocks noChangeShapeType="1"/>
            </p:cNvSpPr>
            <p:nvPr/>
          </p:nvSpPr>
          <p:spPr bwMode="auto">
            <a:xfrm flipH="1">
              <a:off x="5088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24" name="Text Box 226"/>
            <p:cNvSpPr txBox="1">
              <a:spLocks noChangeArrowheads="1"/>
            </p:cNvSpPr>
            <p:nvPr/>
          </p:nvSpPr>
          <p:spPr bwMode="auto">
            <a:xfrm rot="-9100594">
              <a:off x="5102" y="1888"/>
              <a:ext cx="334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  <p:sp>
          <p:nvSpPr>
            <p:cNvPr id="86225" name="Text Box 227"/>
            <p:cNvSpPr txBox="1">
              <a:spLocks noChangeArrowheads="1"/>
            </p:cNvSpPr>
            <p:nvPr/>
          </p:nvSpPr>
          <p:spPr bwMode="auto">
            <a:xfrm rot="10039177">
              <a:off x="4144" y="1835"/>
              <a:ext cx="392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↷</a:t>
              </a:r>
            </a:p>
          </p:txBody>
        </p:sp>
      </p:grpSp>
      <p:grpSp>
        <p:nvGrpSpPr>
          <p:cNvPr id="86226" name="Group 230"/>
          <p:cNvGrpSpPr>
            <a:grpSpLocks/>
          </p:cNvGrpSpPr>
          <p:nvPr/>
        </p:nvGrpSpPr>
        <p:grpSpPr bwMode="auto">
          <a:xfrm>
            <a:off x="6400800" y="5235575"/>
            <a:ext cx="1524000" cy="525463"/>
            <a:chOff x="192" y="1392"/>
            <a:chExt cx="1776" cy="576"/>
          </a:xfrm>
        </p:grpSpPr>
        <p:sp>
          <p:nvSpPr>
            <p:cNvPr id="86227" name="AutoShape 231"/>
            <p:cNvSpPr>
              <a:spLocks noChangeArrowheads="1"/>
            </p:cNvSpPr>
            <p:nvPr/>
          </p:nvSpPr>
          <p:spPr bwMode="auto">
            <a:xfrm flipV="1">
              <a:off x="192" y="1488"/>
              <a:ext cx="1776" cy="480"/>
            </a:xfrm>
            <a:custGeom>
              <a:avLst/>
              <a:gdLst>
                <a:gd name="T0" fmla="*/ 1554 w 21600"/>
                <a:gd name="T1" fmla="*/ 240 h 21600"/>
                <a:gd name="T2" fmla="*/ 888 w 21600"/>
                <a:gd name="T3" fmla="*/ 480 h 21600"/>
                <a:gd name="T4" fmla="*/ 222 w 21600"/>
                <a:gd name="T5" fmla="*/ 240 h 21600"/>
                <a:gd name="T6" fmla="*/ 8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400"/>
            </a:p>
          </p:txBody>
        </p:sp>
        <p:sp>
          <p:nvSpPr>
            <p:cNvPr id="86228" name="AutoShape 232"/>
            <p:cNvSpPr>
              <a:spLocks noChangeArrowheads="1"/>
            </p:cNvSpPr>
            <p:nvPr/>
          </p:nvSpPr>
          <p:spPr bwMode="auto">
            <a:xfrm>
              <a:off x="192" y="1392"/>
              <a:ext cx="1776" cy="576"/>
            </a:xfrm>
            <a:prstGeom prst="triangle">
              <a:avLst>
                <a:gd name="adj" fmla="val 47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6229" name="Line 233"/>
            <p:cNvSpPr>
              <a:spLocks noChangeShapeType="1"/>
            </p:cNvSpPr>
            <p:nvPr/>
          </p:nvSpPr>
          <p:spPr bwMode="auto">
            <a:xfrm flipV="1">
              <a:off x="528" y="1488"/>
              <a:ext cx="67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0" name="Line 234"/>
            <p:cNvSpPr>
              <a:spLocks noChangeShapeType="1"/>
            </p:cNvSpPr>
            <p:nvPr/>
          </p:nvSpPr>
          <p:spPr bwMode="auto">
            <a:xfrm flipV="1">
              <a:off x="816" y="1584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1" name="Line 235"/>
            <p:cNvSpPr>
              <a:spLocks noChangeShapeType="1"/>
            </p:cNvSpPr>
            <p:nvPr/>
          </p:nvSpPr>
          <p:spPr bwMode="auto">
            <a:xfrm flipV="1">
              <a:off x="1104" y="168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2" name="Line 236"/>
            <p:cNvSpPr>
              <a:spLocks noChangeShapeType="1"/>
            </p:cNvSpPr>
            <p:nvPr/>
          </p:nvSpPr>
          <p:spPr bwMode="auto">
            <a:xfrm flipV="1">
              <a:off x="1344" y="17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3" name="Line 237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4" name="Line 238"/>
            <p:cNvSpPr>
              <a:spLocks noChangeShapeType="1"/>
            </p:cNvSpPr>
            <p:nvPr/>
          </p:nvSpPr>
          <p:spPr bwMode="auto">
            <a:xfrm>
              <a:off x="432" y="17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5" name="Line 239"/>
            <p:cNvSpPr>
              <a:spLocks noChangeShapeType="1"/>
            </p:cNvSpPr>
            <p:nvPr/>
          </p:nvSpPr>
          <p:spPr bwMode="auto">
            <a:xfrm>
              <a:off x="576" y="168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6" name="Line 240"/>
            <p:cNvSpPr>
              <a:spLocks noChangeShapeType="1"/>
            </p:cNvSpPr>
            <p:nvPr/>
          </p:nvSpPr>
          <p:spPr bwMode="auto">
            <a:xfrm>
              <a:off x="720" y="158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7" name="Line 241"/>
            <p:cNvSpPr>
              <a:spLocks noChangeShapeType="1"/>
            </p:cNvSpPr>
            <p:nvPr/>
          </p:nvSpPr>
          <p:spPr bwMode="auto">
            <a:xfrm>
              <a:off x="864" y="1488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8" name="Line 242"/>
            <p:cNvSpPr>
              <a:spLocks noChangeShapeType="1"/>
            </p:cNvSpPr>
            <p:nvPr/>
          </p:nvSpPr>
          <p:spPr bwMode="auto">
            <a:xfrm>
              <a:off x="336" y="187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39" name="Line 243"/>
            <p:cNvSpPr>
              <a:spLocks noChangeShapeType="1"/>
            </p:cNvSpPr>
            <p:nvPr/>
          </p:nvSpPr>
          <p:spPr bwMode="auto">
            <a:xfrm flipH="1">
              <a:off x="1344" y="1488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240" name="Line 244"/>
          <p:cNvSpPr>
            <a:spLocks noChangeShapeType="1"/>
          </p:cNvSpPr>
          <p:nvPr/>
        </p:nvSpPr>
        <p:spPr bwMode="auto">
          <a:xfrm flipV="1">
            <a:off x="6400800" y="5410200"/>
            <a:ext cx="989013" cy="3508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241" name="Text Box 245"/>
          <p:cNvSpPr txBox="1">
            <a:spLocks noChangeArrowheads="1"/>
          </p:cNvSpPr>
          <p:nvPr/>
        </p:nvSpPr>
        <p:spPr bwMode="auto">
          <a:xfrm rot="-1977879">
            <a:off x="7162800" y="5105400"/>
            <a:ext cx="331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↷</a:t>
            </a:r>
          </a:p>
        </p:txBody>
      </p:sp>
      <p:sp>
        <p:nvSpPr>
          <p:cNvPr id="86242" name="Arc 246"/>
          <p:cNvSpPr>
            <a:spLocks/>
          </p:cNvSpPr>
          <p:nvPr/>
        </p:nvSpPr>
        <p:spPr bwMode="auto">
          <a:xfrm rot="21536234" flipV="1">
            <a:off x="6510338" y="5403850"/>
            <a:ext cx="1476375" cy="393700"/>
          </a:xfrm>
          <a:custGeom>
            <a:avLst/>
            <a:gdLst>
              <a:gd name="T0" fmla="*/ 0 w 17177"/>
              <a:gd name="T1" fmla="*/ 49 h 21600"/>
              <a:gd name="T2" fmla="*/ 1721 w 17177"/>
              <a:gd name="T3" fmla="*/ 25 h 21600"/>
              <a:gd name="T4" fmla="*/ 1000 w 17177"/>
              <a:gd name="T5" fmla="*/ 432 h 21600"/>
              <a:gd name="T6" fmla="*/ 0 60000 65536"/>
              <a:gd name="T7" fmla="*/ 0 60000 65536"/>
              <a:gd name="T8" fmla="*/ 0 60000 65536"/>
              <a:gd name="T9" fmla="*/ 0 w 17177"/>
              <a:gd name="T10" fmla="*/ 0 h 21600"/>
              <a:gd name="T11" fmla="*/ 17177 w 171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77" h="21600" fill="none" extrusionOk="0">
                <a:moveTo>
                  <a:pt x="0" y="2442"/>
                </a:moveTo>
                <a:cubicBezTo>
                  <a:pt x="3080" y="837"/>
                  <a:pt x="6503" y="-1"/>
                  <a:pt x="9977" y="0"/>
                </a:cubicBezTo>
                <a:cubicBezTo>
                  <a:pt x="12429" y="0"/>
                  <a:pt x="14864" y="417"/>
                  <a:pt x="17176" y="1235"/>
                </a:cubicBezTo>
              </a:path>
              <a:path w="17177" h="21600" stroke="0" extrusionOk="0">
                <a:moveTo>
                  <a:pt x="0" y="2442"/>
                </a:moveTo>
                <a:cubicBezTo>
                  <a:pt x="3080" y="837"/>
                  <a:pt x="6503" y="-1"/>
                  <a:pt x="9977" y="0"/>
                </a:cubicBezTo>
                <a:cubicBezTo>
                  <a:pt x="12429" y="0"/>
                  <a:pt x="14864" y="417"/>
                  <a:pt x="17176" y="1235"/>
                </a:cubicBezTo>
                <a:lnTo>
                  <a:pt x="99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en-US" sz="2400"/>
          </a:p>
        </p:txBody>
      </p:sp>
      <p:grpSp>
        <p:nvGrpSpPr>
          <p:cNvPr id="15" name="Group 247"/>
          <p:cNvGrpSpPr>
            <a:grpSpLocks/>
          </p:cNvGrpSpPr>
          <p:nvPr/>
        </p:nvGrpSpPr>
        <p:grpSpPr bwMode="auto">
          <a:xfrm>
            <a:off x="6400800" y="6096000"/>
            <a:ext cx="1524000" cy="457200"/>
            <a:chOff x="3072" y="1872"/>
            <a:chExt cx="1776" cy="528"/>
          </a:xfrm>
        </p:grpSpPr>
        <p:grpSp>
          <p:nvGrpSpPr>
            <p:cNvPr id="86244" name="Group 248"/>
            <p:cNvGrpSpPr>
              <a:grpSpLocks/>
            </p:cNvGrpSpPr>
            <p:nvPr/>
          </p:nvGrpSpPr>
          <p:grpSpPr bwMode="auto">
            <a:xfrm>
              <a:off x="3072" y="1872"/>
              <a:ext cx="1776" cy="480"/>
              <a:chOff x="3360" y="1584"/>
              <a:chExt cx="1776" cy="480"/>
            </a:xfrm>
          </p:grpSpPr>
          <p:sp>
            <p:nvSpPr>
              <p:cNvPr id="86245" name="AutoShape 249"/>
              <p:cNvSpPr>
                <a:spLocks noChangeArrowheads="1"/>
              </p:cNvSpPr>
              <p:nvPr/>
            </p:nvSpPr>
            <p:spPr bwMode="auto">
              <a:xfrm flipV="1">
                <a:off x="3360" y="1584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6246" name="AutoShape 250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1776" cy="336"/>
              </a:xfrm>
              <a:prstGeom prst="triangle">
                <a:avLst>
                  <a:gd name="adj" fmla="val 6385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247" name="Line 251"/>
              <p:cNvSpPr>
                <a:spLocks noChangeShapeType="1"/>
              </p:cNvSpPr>
              <p:nvPr/>
            </p:nvSpPr>
            <p:spPr bwMode="auto">
              <a:xfrm flipV="1">
                <a:off x="3792" y="1824"/>
                <a:ext cx="86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48" name="Line 252"/>
              <p:cNvSpPr>
                <a:spLocks noChangeShapeType="1"/>
              </p:cNvSpPr>
              <p:nvPr/>
            </p:nvSpPr>
            <p:spPr bwMode="auto">
              <a:xfrm flipV="1">
                <a:off x="4224" y="1920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49" name="Line 253"/>
              <p:cNvSpPr>
                <a:spLocks noChangeShapeType="1"/>
              </p:cNvSpPr>
              <p:nvPr/>
            </p:nvSpPr>
            <p:spPr bwMode="auto">
              <a:xfrm flipV="1">
                <a:off x="4656" y="19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50" name="Line 254"/>
              <p:cNvSpPr>
                <a:spLocks noChangeShapeType="1"/>
              </p:cNvSpPr>
              <p:nvPr/>
            </p:nvSpPr>
            <p:spPr bwMode="auto">
              <a:xfrm flipH="1" flipV="1">
                <a:off x="3744" y="1968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51" name="Line 255"/>
              <p:cNvSpPr>
                <a:spLocks noChangeShapeType="1"/>
              </p:cNvSpPr>
              <p:nvPr/>
            </p:nvSpPr>
            <p:spPr bwMode="auto">
              <a:xfrm flipH="1" flipV="1">
                <a:off x="3936" y="1920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52" name="Line 256"/>
              <p:cNvSpPr>
                <a:spLocks noChangeShapeType="1"/>
              </p:cNvSpPr>
              <p:nvPr/>
            </p:nvSpPr>
            <p:spPr bwMode="auto">
              <a:xfrm flipH="1" flipV="1">
                <a:off x="4128" y="1824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53" name="Line 257"/>
              <p:cNvSpPr>
                <a:spLocks noChangeShapeType="1"/>
              </p:cNvSpPr>
              <p:nvPr/>
            </p:nvSpPr>
            <p:spPr bwMode="auto">
              <a:xfrm flipH="1" flipV="1">
                <a:off x="4368" y="177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54" name="Line 258"/>
              <p:cNvSpPr>
                <a:spLocks noChangeShapeType="1"/>
              </p:cNvSpPr>
              <p:nvPr/>
            </p:nvSpPr>
            <p:spPr bwMode="auto">
              <a:xfrm flipH="1">
                <a:off x="4512" y="1584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255" name="Arc 259"/>
            <p:cNvSpPr>
              <a:spLocks/>
            </p:cNvSpPr>
            <p:nvPr/>
          </p:nvSpPr>
          <p:spPr bwMode="auto">
            <a:xfrm rot="21536234" flipV="1">
              <a:off x="3079" y="1968"/>
              <a:ext cx="1721" cy="432"/>
            </a:xfrm>
            <a:custGeom>
              <a:avLst/>
              <a:gdLst>
                <a:gd name="T0" fmla="*/ 0 w 17177"/>
                <a:gd name="T1" fmla="*/ 49 h 21600"/>
                <a:gd name="T2" fmla="*/ 1721 w 17177"/>
                <a:gd name="T3" fmla="*/ 25 h 21600"/>
                <a:gd name="T4" fmla="*/ 1000 w 17177"/>
                <a:gd name="T5" fmla="*/ 432 h 21600"/>
                <a:gd name="T6" fmla="*/ 0 60000 65536"/>
                <a:gd name="T7" fmla="*/ 0 60000 65536"/>
                <a:gd name="T8" fmla="*/ 0 60000 65536"/>
                <a:gd name="T9" fmla="*/ 0 w 17177"/>
                <a:gd name="T10" fmla="*/ 0 h 21600"/>
                <a:gd name="T11" fmla="*/ 17177 w 171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77" h="21600" fill="none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</a:path>
                <a:path w="17177" h="21600" stroke="0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  <a:lnTo>
                    <a:pt x="997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2400"/>
            </a:p>
          </p:txBody>
        </p:sp>
      </p:grpSp>
      <p:sp>
        <p:nvSpPr>
          <p:cNvPr id="86256" name="Text Box 240"/>
          <p:cNvSpPr txBox="1">
            <a:spLocks noChangeArrowheads="1"/>
          </p:cNvSpPr>
          <p:nvPr/>
        </p:nvSpPr>
        <p:spPr bwMode="auto">
          <a:xfrm>
            <a:off x="8001000" y="18288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6</a:t>
            </a:r>
          </a:p>
        </p:txBody>
      </p:sp>
      <p:sp>
        <p:nvSpPr>
          <p:cNvPr id="281862" name="Text Box 262"/>
          <p:cNvSpPr txBox="1">
            <a:spLocks noChangeArrowheads="1"/>
          </p:cNvSpPr>
          <p:nvPr/>
        </p:nvSpPr>
        <p:spPr bwMode="auto">
          <a:xfrm>
            <a:off x="8001000" y="2895600"/>
            <a:ext cx="9906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7</a:t>
            </a:r>
          </a:p>
        </p:txBody>
      </p:sp>
      <p:sp>
        <p:nvSpPr>
          <p:cNvPr id="281864" name="Text Box 264"/>
          <p:cNvSpPr txBox="1">
            <a:spLocks noChangeArrowheads="1"/>
          </p:cNvSpPr>
          <p:nvPr/>
        </p:nvSpPr>
        <p:spPr bwMode="auto">
          <a:xfrm>
            <a:off x="8077200" y="4114800"/>
            <a:ext cx="10668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8</a:t>
            </a:r>
          </a:p>
        </p:txBody>
      </p:sp>
      <p:sp>
        <p:nvSpPr>
          <p:cNvPr id="281865" name="Text Box 265"/>
          <p:cNvSpPr txBox="1">
            <a:spLocks noChangeArrowheads="1"/>
          </p:cNvSpPr>
          <p:nvPr/>
        </p:nvSpPr>
        <p:spPr bwMode="auto">
          <a:xfrm>
            <a:off x="8001000" y="54102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 H×nh 9</a:t>
            </a:r>
          </a:p>
        </p:txBody>
      </p:sp>
      <p:sp>
        <p:nvSpPr>
          <p:cNvPr id="281866" name="Text Box 266"/>
          <p:cNvSpPr txBox="1">
            <a:spLocks noChangeArrowheads="1"/>
          </p:cNvSpPr>
          <p:nvPr/>
        </p:nvSpPr>
        <p:spPr bwMode="auto">
          <a:xfrm>
            <a:off x="8077200" y="6172200"/>
            <a:ext cx="1397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10</a:t>
            </a:r>
          </a:p>
        </p:txBody>
      </p:sp>
      <p:sp>
        <p:nvSpPr>
          <p:cNvPr id="296079" name="Line 143"/>
          <p:cNvSpPr>
            <a:spLocks noChangeShapeType="1"/>
          </p:cNvSpPr>
          <p:nvPr/>
        </p:nvSpPr>
        <p:spPr bwMode="auto">
          <a:xfrm>
            <a:off x="1600200" y="3352800"/>
            <a:ext cx="12700" cy="13335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964" name="Line 868"/>
          <p:cNvSpPr>
            <a:spLocks noChangeShapeType="1"/>
          </p:cNvSpPr>
          <p:nvPr/>
        </p:nvSpPr>
        <p:spPr bwMode="auto">
          <a:xfrm flipH="1">
            <a:off x="1295400" y="41148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263" name="Rectangle 247"/>
          <p:cNvSpPr>
            <a:spLocks noChangeArrowheads="1"/>
          </p:cNvSpPr>
          <p:nvPr/>
        </p:nvSpPr>
        <p:spPr bwMode="auto">
          <a:xfrm rot="1972647">
            <a:off x="2895600" y="4876800"/>
            <a:ext cx="609600" cy="6096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264" name="AutoShape 125"/>
          <p:cNvSpPr>
            <a:spLocks noChangeArrowheads="1"/>
          </p:cNvSpPr>
          <p:nvPr/>
        </p:nvSpPr>
        <p:spPr bwMode="auto">
          <a:xfrm rot="10800000">
            <a:off x="3136900" y="1727200"/>
            <a:ext cx="2105025" cy="1066800"/>
          </a:xfrm>
          <a:prstGeom prst="triangle">
            <a:avLst>
              <a:gd name="adj" fmla="val 50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86265" name="AutoShape 125"/>
          <p:cNvSpPr>
            <a:spLocks noChangeArrowheads="1"/>
          </p:cNvSpPr>
          <p:nvPr/>
        </p:nvSpPr>
        <p:spPr bwMode="auto">
          <a:xfrm rot="10800000">
            <a:off x="3124200" y="3429000"/>
            <a:ext cx="2209800" cy="1066800"/>
          </a:xfrm>
          <a:prstGeom prst="triangle">
            <a:avLst>
              <a:gd name="adj" fmla="val 50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sz="2400"/>
          </a:p>
        </p:txBody>
      </p:sp>
      <p:grpSp>
        <p:nvGrpSpPr>
          <p:cNvPr id="86266" name="Group 250"/>
          <p:cNvGrpSpPr>
            <a:grpSpLocks/>
          </p:cNvGrpSpPr>
          <p:nvPr/>
        </p:nvGrpSpPr>
        <p:grpSpPr bwMode="auto">
          <a:xfrm>
            <a:off x="3048000" y="1709738"/>
            <a:ext cx="2286000" cy="1020762"/>
            <a:chOff x="1920" y="1077"/>
            <a:chExt cx="1440" cy="643"/>
          </a:xfrm>
        </p:grpSpPr>
        <p:sp>
          <p:nvSpPr>
            <p:cNvPr id="86267" name="AutoShape 127"/>
            <p:cNvSpPr>
              <a:spLocks noChangeArrowheads="1"/>
            </p:cNvSpPr>
            <p:nvPr/>
          </p:nvSpPr>
          <p:spPr bwMode="auto">
            <a:xfrm rot="10800000">
              <a:off x="1920" y="1077"/>
              <a:ext cx="1440" cy="643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latin typeface=".VnTime" pitchFamily="34" charset="0"/>
              </a:endParaRPr>
            </a:p>
          </p:txBody>
        </p:sp>
        <p:sp>
          <p:nvSpPr>
            <p:cNvPr id="86268" name="Line 128"/>
            <p:cNvSpPr>
              <a:spLocks noChangeShapeType="1"/>
            </p:cNvSpPr>
            <p:nvPr/>
          </p:nvSpPr>
          <p:spPr bwMode="auto">
            <a:xfrm flipH="1">
              <a:off x="2639" y="1077"/>
              <a:ext cx="0" cy="6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69" name="Line 129"/>
            <p:cNvSpPr>
              <a:spLocks noChangeShapeType="1"/>
            </p:cNvSpPr>
            <p:nvPr/>
          </p:nvSpPr>
          <p:spPr bwMode="auto">
            <a:xfrm flipH="1">
              <a:off x="2192" y="1077"/>
              <a:ext cx="17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70" name="Line 130"/>
            <p:cNvSpPr>
              <a:spLocks noChangeShapeType="1"/>
            </p:cNvSpPr>
            <p:nvPr/>
          </p:nvSpPr>
          <p:spPr bwMode="auto">
            <a:xfrm>
              <a:off x="2912" y="1077"/>
              <a:ext cx="12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71" name="Line 131"/>
            <p:cNvSpPr>
              <a:spLocks noChangeShapeType="1"/>
            </p:cNvSpPr>
            <p:nvPr/>
          </p:nvSpPr>
          <p:spPr bwMode="auto">
            <a:xfrm flipH="1">
              <a:off x="2887" y="1161"/>
              <a:ext cx="174" cy="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272" name="Group 256"/>
          <p:cNvGrpSpPr>
            <a:grpSpLocks/>
          </p:cNvGrpSpPr>
          <p:nvPr/>
        </p:nvGrpSpPr>
        <p:grpSpPr bwMode="auto">
          <a:xfrm>
            <a:off x="3124200" y="3352800"/>
            <a:ext cx="2209800" cy="1108075"/>
            <a:chOff x="1968" y="2064"/>
            <a:chExt cx="1392" cy="698"/>
          </a:xfrm>
        </p:grpSpPr>
        <p:sp>
          <p:nvSpPr>
            <p:cNvPr id="86273" name="AutoShape 127"/>
            <p:cNvSpPr>
              <a:spLocks noChangeArrowheads="1"/>
            </p:cNvSpPr>
            <p:nvPr/>
          </p:nvSpPr>
          <p:spPr bwMode="auto">
            <a:xfrm rot="10800000">
              <a:off x="1968" y="2112"/>
              <a:ext cx="1392" cy="650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latin typeface=".VnTime" pitchFamily="34" charset="0"/>
              </a:endParaRPr>
            </a:p>
          </p:txBody>
        </p:sp>
        <p:sp>
          <p:nvSpPr>
            <p:cNvPr id="86274" name="Line 128"/>
            <p:cNvSpPr>
              <a:spLocks noChangeShapeType="1"/>
            </p:cNvSpPr>
            <p:nvPr/>
          </p:nvSpPr>
          <p:spPr bwMode="auto">
            <a:xfrm flipH="1">
              <a:off x="2664" y="2112"/>
              <a:ext cx="0" cy="6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75" name="Line 129"/>
            <p:cNvSpPr>
              <a:spLocks noChangeShapeType="1"/>
            </p:cNvSpPr>
            <p:nvPr/>
          </p:nvSpPr>
          <p:spPr bwMode="auto">
            <a:xfrm flipH="1">
              <a:off x="2240" y="2120"/>
              <a:ext cx="144" cy="1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76" name="Line 130"/>
            <p:cNvSpPr>
              <a:spLocks noChangeShapeType="1"/>
            </p:cNvSpPr>
            <p:nvPr/>
          </p:nvSpPr>
          <p:spPr bwMode="auto">
            <a:xfrm>
              <a:off x="3008" y="2112"/>
              <a:ext cx="96" cy="1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77" name="Line 131"/>
            <p:cNvSpPr>
              <a:spLocks noChangeShapeType="1"/>
            </p:cNvSpPr>
            <p:nvPr/>
          </p:nvSpPr>
          <p:spPr bwMode="auto">
            <a:xfrm flipH="1">
              <a:off x="2903" y="2220"/>
              <a:ext cx="168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78" name="Text Box 132"/>
            <p:cNvSpPr txBox="1">
              <a:spLocks noChangeArrowheads="1"/>
            </p:cNvSpPr>
            <p:nvPr/>
          </p:nvSpPr>
          <p:spPr bwMode="auto">
            <a:xfrm rot="-797531">
              <a:off x="2018" y="2064"/>
              <a:ext cx="16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</p:grpSp>
      <p:sp>
        <p:nvSpPr>
          <p:cNvPr id="296082" name="AutoShape 146"/>
          <p:cNvSpPr>
            <a:spLocks noChangeArrowheads="1"/>
          </p:cNvSpPr>
          <p:nvPr/>
        </p:nvSpPr>
        <p:spPr bwMode="auto">
          <a:xfrm rot="21573506" flipH="1">
            <a:off x="4267200" y="3429000"/>
            <a:ext cx="684213" cy="377825"/>
          </a:xfrm>
          <a:prstGeom prst="triangle">
            <a:avLst>
              <a:gd name="adj" fmla="val 22727"/>
            </a:avLst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6280" name="Rectangle 264"/>
          <p:cNvSpPr>
            <a:spLocks noChangeArrowheads="1"/>
          </p:cNvSpPr>
          <p:nvPr/>
        </p:nvSpPr>
        <p:spPr bwMode="auto">
          <a:xfrm rot="-1434123">
            <a:off x="4864100" y="3124200"/>
            <a:ext cx="609600" cy="7620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284" name="AutoShape 169"/>
          <p:cNvSpPr>
            <a:spLocks noChangeArrowheads="1"/>
          </p:cNvSpPr>
          <p:nvPr/>
        </p:nvSpPr>
        <p:spPr bwMode="auto">
          <a:xfrm rot="-10464507">
            <a:off x="2971800" y="5105400"/>
            <a:ext cx="800100" cy="473075"/>
          </a:xfrm>
          <a:prstGeom prst="triangle">
            <a:avLst>
              <a:gd name="adj" fmla="val 2272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2400"/>
          </a:p>
        </p:txBody>
      </p:sp>
      <p:sp>
        <p:nvSpPr>
          <p:cNvPr id="86287" name="Line 172"/>
          <p:cNvSpPr>
            <a:spLocks noChangeShapeType="1"/>
          </p:cNvSpPr>
          <p:nvPr/>
        </p:nvSpPr>
        <p:spPr bwMode="auto">
          <a:xfrm flipV="1">
            <a:off x="4572000" y="55626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6401" name="Group 385"/>
          <p:cNvGrpSpPr>
            <a:grpSpLocks/>
          </p:cNvGrpSpPr>
          <p:nvPr/>
        </p:nvGrpSpPr>
        <p:grpSpPr bwMode="auto">
          <a:xfrm>
            <a:off x="2895600" y="4800600"/>
            <a:ext cx="2633663" cy="1563688"/>
            <a:chOff x="1837" y="3047"/>
            <a:chExt cx="1659" cy="985"/>
          </a:xfrm>
        </p:grpSpPr>
        <p:sp>
          <p:nvSpPr>
            <p:cNvPr id="86281" name="AutoShape 166"/>
            <p:cNvSpPr>
              <a:spLocks noChangeArrowheads="1"/>
            </p:cNvSpPr>
            <p:nvPr/>
          </p:nvSpPr>
          <p:spPr bwMode="auto">
            <a:xfrm rot="10800000">
              <a:off x="1998" y="3362"/>
              <a:ext cx="1410" cy="670"/>
            </a:xfrm>
            <a:prstGeom prst="triangle">
              <a:avLst>
                <a:gd name="adj" fmla="val 50116"/>
              </a:avLst>
            </a:prstGeom>
            <a:solidFill>
              <a:srgbClr val="6600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D60093"/>
                </a:solidFill>
                <a:latin typeface=".VnTime" pitchFamily="34" charset="0"/>
              </a:endParaRPr>
            </a:p>
          </p:txBody>
        </p:sp>
        <p:sp>
          <p:nvSpPr>
            <p:cNvPr id="86282" name="Line 167"/>
            <p:cNvSpPr>
              <a:spLocks noChangeShapeType="1"/>
            </p:cNvSpPr>
            <p:nvPr/>
          </p:nvSpPr>
          <p:spPr bwMode="auto">
            <a:xfrm flipH="1">
              <a:off x="2703" y="3362"/>
              <a:ext cx="0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83" name="AutoShape 168"/>
            <p:cNvSpPr>
              <a:spLocks noChangeArrowheads="1"/>
            </p:cNvSpPr>
            <p:nvPr/>
          </p:nvSpPr>
          <p:spPr bwMode="auto">
            <a:xfrm rot="10986" flipH="1">
              <a:off x="2742" y="3345"/>
              <a:ext cx="454" cy="248"/>
            </a:xfrm>
            <a:prstGeom prst="triangle">
              <a:avLst>
                <a:gd name="adj" fmla="val 22727"/>
              </a:avLst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6285" name="Line 170"/>
            <p:cNvSpPr>
              <a:spLocks noChangeShapeType="1"/>
            </p:cNvSpPr>
            <p:nvPr/>
          </p:nvSpPr>
          <p:spPr bwMode="auto">
            <a:xfrm flipV="1">
              <a:off x="2234" y="3586"/>
              <a:ext cx="881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86" name="Line 171"/>
            <p:cNvSpPr>
              <a:spLocks noChangeShapeType="1"/>
            </p:cNvSpPr>
            <p:nvPr/>
          </p:nvSpPr>
          <p:spPr bwMode="auto">
            <a:xfrm flipV="1">
              <a:off x="2527" y="3495"/>
              <a:ext cx="0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88" name="Rectangle 272"/>
            <p:cNvSpPr>
              <a:spLocks noChangeArrowheads="1"/>
            </p:cNvSpPr>
            <p:nvPr/>
          </p:nvSpPr>
          <p:spPr bwMode="auto">
            <a:xfrm rot="-1375083">
              <a:off x="3112" y="3120"/>
              <a:ext cx="384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289" name="Rectangle 273"/>
            <p:cNvSpPr>
              <a:spLocks noChangeArrowheads="1"/>
            </p:cNvSpPr>
            <p:nvPr/>
          </p:nvSpPr>
          <p:spPr bwMode="auto">
            <a:xfrm rot="1558260">
              <a:off x="1837" y="3047"/>
              <a:ext cx="496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290" name="Rectangle 274"/>
          <p:cNvSpPr>
            <a:spLocks noChangeArrowheads="1"/>
          </p:cNvSpPr>
          <p:nvPr/>
        </p:nvSpPr>
        <p:spPr bwMode="auto">
          <a:xfrm>
            <a:off x="6096000" y="4267200"/>
            <a:ext cx="76200" cy="3048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402" name="Group 386"/>
          <p:cNvGrpSpPr>
            <a:grpSpLocks/>
          </p:cNvGrpSpPr>
          <p:nvPr/>
        </p:nvGrpSpPr>
        <p:grpSpPr bwMode="auto">
          <a:xfrm>
            <a:off x="2895600" y="4800600"/>
            <a:ext cx="2633663" cy="1563688"/>
            <a:chOff x="1837" y="3047"/>
            <a:chExt cx="1659" cy="985"/>
          </a:xfrm>
        </p:grpSpPr>
        <p:sp>
          <p:nvSpPr>
            <p:cNvPr id="86403" name="AutoShape 166"/>
            <p:cNvSpPr>
              <a:spLocks noChangeArrowheads="1"/>
            </p:cNvSpPr>
            <p:nvPr/>
          </p:nvSpPr>
          <p:spPr bwMode="auto">
            <a:xfrm rot="10800000">
              <a:off x="1998" y="3362"/>
              <a:ext cx="1410" cy="670"/>
            </a:xfrm>
            <a:prstGeom prst="triangle">
              <a:avLst>
                <a:gd name="adj" fmla="val 50116"/>
              </a:avLst>
            </a:prstGeom>
            <a:solidFill>
              <a:srgbClr val="6600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D60093"/>
                </a:solidFill>
                <a:latin typeface=".VnTime" pitchFamily="34" charset="0"/>
              </a:endParaRPr>
            </a:p>
          </p:txBody>
        </p:sp>
        <p:sp>
          <p:nvSpPr>
            <p:cNvPr id="86404" name="Line 167"/>
            <p:cNvSpPr>
              <a:spLocks noChangeShapeType="1"/>
            </p:cNvSpPr>
            <p:nvPr/>
          </p:nvSpPr>
          <p:spPr bwMode="auto">
            <a:xfrm flipH="1">
              <a:off x="2703" y="3362"/>
              <a:ext cx="0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405" name="AutoShape 168"/>
            <p:cNvSpPr>
              <a:spLocks noChangeArrowheads="1"/>
            </p:cNvSpPr>
            <p:nvPr/>
          </p:nvSpPr>
          <p:spPr bwMode="auto">
            <a:xfrm rot="10986" flipH="1">
              <a:off x="2742" y="3345"/>
              <a:ext cx="454" cy="248"/>
            </a:xfrm>
            <a:prstGeom prst="triangle">
              <a:avLst>
                <a:gd name="adj" fmla="val 22727"/>
              </a:avLst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6406" name="Line 170"/>
            <p:cNvSpPr>
              <a:spLocks noChangeShapeType="1"/>
            </p:cNvSpPr>
            <p:nvPr/>
          </p:nvSpPr>
          <p:spPr bwMode="auto">
            <a:xfrm flipV="1">
              <a:off x="2234" y="3586"/>
              <a:ext cx="881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407" name="Line 171"/>
            <p:cNvSpPr>
              <a:spLocks noChangeShapeType="1"/>
            </p:cNvSpPr>
            <p:nvPr/>
          </p:nvSpPr>
          <p:spPr bwMode="auto">
            <a:xfrm flipV="1">
              <a:off x="2527" y="3495"/>
              <a:ext cx="0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408" name="Rectangle 392"/>
            <p:cNvSpPr>
              <a:spLocks noChangeArrowheads="1"/>
            </p:cNvSpPr>
            <p:nvPr/>
          </p:nvSpPr>
          <p:spPr bwMode="auto">
            <a:xfrm rot="-1375083">
              <a:off x="3112" y="3120"/>
              <a:ext cx="384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409" name="Rectangle 393"/>
            <p:cNvSpPr>
              <a:spLocks noChangeArrowheads="1"/>
            </p:cNvSpPr>
            <p:nvPr/>
          </p:nvSpPr>
          <p:spPr bwMode="auto">
            <a:xfrm rot="1558260">
              <a:off x="1837" y="3047"/>
              <a:ext cx="496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410" name="Group 394"/>
          <p:cNvGrpSpPr>
            <a:grpSpLocks/>
          </p:cNvGrpSpPr>
          <p:nvPr/>
        </p:nvGrpSpPr>
        <p:grpSpPr bwMode="auto">
          <a:xfrm>
            <a:off x="2895600" y="4800600"/>
            <a:ext cx="2633663" cy="1563688"/>
            <a:chOff x="1837" y="3047"/>
            <a:chExt cx="1659" cy="985"/>
          </a:xfrm>
        </p:grpSpPr>
        <p:sp>
          <p:nvSpPr>
            <p:cNvPr id="86411" name="AutoShape 166"/>
            <p:cNvSpPr>
              <a:spLocks noChangeArrowheads="1"/>
            </p:cNvSpPr>
            <p:nvPr/>
          </p:nvSpPr>
          <p:spPr bwMode="auto">
            <a:xfrm rot="10800000">
              <a:off x="1998" y="3362"/>
              <a:ext cx="1410" cy="670"/>
            </a:xfrm>
            <a:prstGeom prst="triangle">
              <a:avLst>
                <a:gd name="adj" fmla="val 50116"/>
              </a:avLst>
            </a:prstGeom>
            <a:solidFill>
              <a:srgbClr val="6600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D60093"/>
                </a:solidFill>
                <a:latin typeface=".VnTime" pitchFamily="34" charset="0"/>
              </a:endParaRPr>
            </a:p>
          </p:txBody>
        </p:sp>
        <p:sp>
          <p:nvSpPr>
            <p:cNvPr id="86412" name="Line 167"/>
            <p:cNvSpPr>
              <a:spLocks noChangeShapeType="1"/>
            </p:cNvSpPr>
            <p:nvPr/>
          </p:nvSpPr>
          <p:spPr bwMode="auto">
            <a:xfrm flipH="1">
              <a:off x="2703" y="3362"/>
              <a:ext cx="0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413" name="AutoShape 168"/>
            <p:cNvSpPr>
              <a:spLocks noChangeArrowheads="1"/>
            </p:cNvSpPr>
            <p:nvPr/>
          </p:nvSpPr>
          <p:spPr bwMode="auto">
            <a:xfrm rot="10986" flipH="1">
              <a:off x="2742" y="3345"/>
              <a:ext cx="454" cy="248"/>
            </a:xfrm>
            <a:prstGeom prst="triangle">
              <a:avLst>
                <a:gd name="adj" fmla="val 22727"/>
              </a:avLst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6414" name="Line 170"/>
            <p:cNvSpPr>
              <a:spLocks noChangeShapeType="1"/>
            </p:cNvSpPr>
            <p:nvPr/>
          </p:nvSpPr>
          <p:spPr bwMode="auto">
            <a:xfrm flipV="1">
              <a:off x="2234" y="3586"/>
              <a:ext cx="881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415" name="Line 171"/>
            <p:cNvSpPr>
              <a:spLocks noChangeShapeType="1"/>
            </p:cNvSpPr>
            <p:nvPr/>
          </p:nvSpPr>
          <p:spPr bwMode="auto">
            <a:xfrm flipV="1">
              <a:off x="2527" y="3495"/>
              <a:ext cx="0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416" name="Rectangle 400"/>
            <p:cNvSpPr>
              <a:spLocks noChangeArrowheads="1"/>
            </p:cNvSpPr>
            <p:nvPr/>
          </p:nvSpPr>
          <p:spPr bwMode="auto">
            <a:xfrm rot="-1375083">
              <a:off x="3112" y="3120"/>
              <a:ext cx="384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417" name="Rectangle 401"/>
            <p:cNvSpPr>
              <a:spLocks noChangeArrowheads="1"/>
            </p:cNvSpPr>
            <p:nvPr/>
          </p:nvSpPr>
          <p:spPr bwMode="auto">
            <a:xfrm rot="1558260">
              <a:off x="1837" y="3047"/>
              <a:ext cx="496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418" name="Line 402"/>
          <p:cNvSpPr>
            <a:spLocks noChangeShapeType="1"/>
          </p:cNvSpPr>
          <p:nvPr/>
        </p:nvSpPr>
        <p:spPr bwMode="auto">
          <a:xfrm flipV="1">
            <a:off x="4495800" y="55499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743200" y="1600200"/>
            <a:ext cx="3657600" cy="3657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2743200" y="1600200"/>
            <a:ext cx="3657600" cy="3657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3657600" y="1576388"/>
            <a:ext cx="2730500" cy="2743200"/>
          </a:xfrm>
          <a:custGeom>
            <a:avLst/>
            <a:gdLst/>
            <a:ahLst/>
            <a:cxnLst>
              <a:cxn ang="0">
                <a:pos x="1720" y="1720"/>
              </a:cxn>
              <a:cxn ang="0">
                <a:pos x="0" y="1728"/>
              </a:cxn>
              <a:cxn ang="0">
                <a:pos x="0" y="0"/>
              </a:cxn>
              <a:cxn ang="0">
                <a:pos x="1720" y="1720"/>
              </a:cxn>
            </a:cxnLst>
            <a:rect l="0" t="0" r="r" b="b"/>
            <a:pathLst>
              <a:path w="1720" h="1728">
                <a:moveTo>
                  <a:pt x="1720" y="1720"/>
                </a:moveTo>
                <a:lnTo>
                  <a:pt x="0" y="1728"/>
                </a:lnTo>
                <a:lnTo>
                  <a:pt x="0" y="0"/>
                </a:lnTo>
                <a:lnTo>
                  <a:pt x="1720" y="172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9" name="Freeform 5"/>
          <p:cNvSpPr>
            <a:spLocks/>
          </p:cNvSpPr>
          <p:nvPr/>
        </p:nvSpPr>
        <p:spPr bwMode="auto">
          <a:xfrm>
            <a:off x="3352800" y="1295400"/>
            <a:ext cx="3233738" cy="3219450"/>
          </a:xfrm>
          <a:custGeom>
            <a:avLst/>
            <a:gdLst/>
            <a:ahLst/>
            <a:cxnLst>
              <a:cxn ang="0">
                <a:pos x="1325" y="89"/>
              </a:cxn>
              <a:cxn ang="0">
                <a:pos x="1971" y="114"/>
              </a:cxn>
              <a:cxn ang="0">
                <a:pos x="2037" y="2028"/>
              </a:cxn>
              <a:cxn ang="0">
                <a:pos x="0" y="0"/>
              </a:cxn>
              <a:cxn ang="0">
                <a:pos x="1325" y="89"/>
              </a:cxn>
            </a:cxnLst>
            <a:rect l="0" t="0" r="r" b="b"/>
            <a:pathLst>
              <a:path w="2037" h="2028">
                <a:moveTo>
                  <a:pt x="1325" y="89"/>
                </a:moveTo>
                <a:lnTo>
                  <a:pt x="1971" y="114"/>
                </a:lnTo>
                <a:lnTo>
                  <a:pt x="2037" y="2028"/>
                </a:lnTo>
                <a:lnTo>
                  <a:pt x="0" y="0"/>
                </a:lnTo>
                <a:lnTo>
                  <a:pt x="1325" y="8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2743200" y="1600200"/>
            <a:ext cx="3657600" cy="3657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1" name="Freeform 3"/>
          <p:cNvSpPr>
            <a:spLocks/>
          </p:cNvSpPr>
          <p:nvPr/>
        </p:nvSpPr>
        <p:spPr bwMode="auto">
          <a:xfrm>
            <a:off x="2755900" y="1603375"/>
            <a:ext cx="3632200" cy="3657600"/>
          </a:xfrm>
          <a:custGeom>
            <a:avLst/>
            <a:gdLst/>
            <a:ahLst/>
            <a:cxnLst>
              <a:cxn ang="0">
                <a:pos x="2288" y="2304"/>
              </a:cxn>
              <a:cxn ang="0">
                <a:pos x="0" y="2296"/>
              </a:cxn>
              <a:cxn ang="0">
                <a:pos x="0" y="0"/>
              </a:cxn>
              <a:cxn ang="0">
                <a:pos x="2288" y="2304"/>
              </a:cxn>
            </a:cxnLst>
            <a:rect l="0" t="0" r="r" b="b"/>
            <a:pathLst>
              <a:path w="2288" h="2304">
                <a:moveTo>
                  <a:pt x="2288" y="2304"/>
                </a:moveTo>
                <a:lnTo>
                  <a:pt x="0" y="2296"/>
                </a:lnTo>
                <a:lnTo>
                  <a:pt x="0" y="0"/>
                </a:lnTo>
                <a:lnTo>
                  <a:pt x="2288" y="2304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5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564515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038600" y="4800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3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3124200" y="16002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5715000" y="2057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Arc 10"/>
          <p:cNvSpPr>
            <a:spLocks/>
          </p:cNvSpPr>
          <p:nvPr/>
        </p:nvSpPr>
        <p:spPr bwMode="auto">
          <a:xfrm>
            <a:off x="2514600" y="2057400"/>
            <a:ext cx="4572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59" name="Freeform 3"/>
          <p:cNvSpPr>
            <a:spLocks/>
          </p:cNvSpPr>
          <p:nvPr/>
        </p:nvSpPr>
        <p:spPr bwMode="auto">
          <a:xfrm>
            <a:off x="2057400" y="1584325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3" name="Freeform 7"/>
          <p:cNvSpPr>
            <a:spLocks/>
          </p:cNvSpPr>
          <p:nvPr/>
        </p:nvSpPr>
        <p:spPr bwMode="auto">
          <a:xfrm>
            <a:off x="6069013" y="1617663"/>
            <a:ext cx="727075" cy="460375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458" y="290"/>
              </a:cxn>
              <a:cxn ang="0">
                <a:pos x="320" y="0"/>
              </a:cxn>
              <a:cxn ang="0">
                <a:pos x="0" y="232"/>
              </a:cxn>
            </a:cxnLst>
            <a:rect l="0" t="0" r="r" b="b"/>
            <a:pathLst>
              <a:path w="458" h="290">
                <a:moveTo>
                  <a:pt x="0" y="232"/>
                </a:moveTo>
                <a:lnTo>
                  <a:pt x="458" y="290"/>
                </a:lnTo>
                <a:lnTo>
                  <a:pt x="320" y="0"/>
                </a:lnTo>
                <a:lnTo>
                  <a:pt x="0" y="232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Freeform 8"/>
          <p:cNvSpPr>
            <a:spLocks/>
          </p:cNvSpPr>
          <p:nvPr/>
        </p:nvSpPr>
        <p:spPr bwMode="auto">
          <a:xfrm>
            <a:off x="6553200" y="1447800"/>
            <a:ext cx="760413" cy="728663"/>
          </a:xfrm>
          <a:custGeom>
            <a:avLst/>
            <a:gdLst/>
            <a:ahLst/>
            <a:cxnLst>
              <a:cxn ang="0">
                <a:pos x="479" y="82"/>
              </a:cxn>
              <a:cxn ang="0">
                <a:pos x="0" y="0"/>
              </a:cxn>
              <a:cxn ang="0">
                <a:pos x="184" y="459"/>
              </a:cxn>
              <a:cxn ang="0">
                <a:pos x="479" y="82"/>
              </a:cxn>
            </a:cxnLst>
            <a:rect l="0" t="0" r="r" b="b"/>
            <a:pathLst>
              <a:path w="479" h="459">
                <a:moveTo>
                  <a:pt x="479" y="82"/>
                </a:moveTo>
                <a:lnTo>
                  <a:pt x="0" y="0"/>
                </a:lnTo>
                <a:lnTo>
                  <a:pt x="184" y="459"/>
                </a:lnTo>
                <a:lnTo>
                  <a:pt x="479" y="8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3" name="Freeform 3"/>
          <p:cNvSpPr>
            <a:spLocks/>
          </p:cNvSpPr>
          <p:nvPr/>
        </p:nvSpPr>
        <p:spPr bwMode="auto">
          <a:xfrm>
            <a:off x="2057400" y="1584325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5257800" y="1579563"/>
            <a:ext cx="1289050" cy="831850"/>
          </a:xfrm>
          <a:custGeom>
            <a:avLst/>
            <a:gdLst/>
            <a:ahLst/>
            <a:cxnLst>
              <a:cxn ang="0">
                <a:pos x="0" y="484"/>
              </a:cxn>
              <a:cxn ang="0">
                <a:pos x="812" y="524"/>
              </a:cxn>
              <a:cxn ang="0">
                <a:pos x="511" y="0"/>
              </a:cxn>
              <a:cxn ang="0">
                <a:pos x="0" y="484"/>
              </a:cxn>
            </a:cxnLst>
            <a:rect l="0" t="0" r="r" b="b"/>
            <a:pathLst>
              <a:path w="812" h="524">
                <a:moveTo>
                  <a:pt x="0" y="484"/>
                </a:moveTo>
                <a:lnTo>
                  <a:pt x="812" y="524"/>
                </a:lnTo>
                <a:lnTo>
                  <a:pt x="511" y="0"/>
                </a:lnTo>
                <a:lnTo>
                  <a:pt x="0" y="484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>
            <a:off x="6019800" y="1447800"/>
            <a:ext cx="1390650" cy="1227138"/>
          </a:xfrm>
          <a:custGeom>
            <a:avLst/>
            <a:gdLst/>
            <a:ahLst/>
            <a:cxnLst>
              <a:cxn ang="0">
                <a:pos x="876" y="91"/>
              </a:cxn>
              <a:cxn ang="0">
                <a:pos x="0" y="0"/>
              </a:cxn>
              <a:cxn ang="0">
                <a:pos x="445" y="773"/>
              </a:cxn>
              <a:cxn ang="0">
                <a:pos x="876" y="91"/>
              </a:cxn>
            </a:cxnLst>
            <a:rect l="0" t="0" r="r" b="b"/>
            <a:pathLst>
              <a:path w="876" h="773">
                <a:moveTo>
                  <a:pt x="876" y="91"/>
                </a:moveTo>
                <a:lnTo>
                  <a:pt x="0" y="0"/>
                </a:lnTo>
                <a:lnTo>
                  <a:pt x="445" y="773"/>
                </a:lnTo>
                <a:lnTo>
                  <a:pt x="876" y="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7" name="Freeform 3"/>
          <p:cNvSpPr>
            <a:spLocks/>
          </p:cNvSpPr>
          <p:nvPr/>
        </p:nvSpPr>
        <p:spPr bwMode="auto">
          <a:xfrm>
            <a:off x="2057400" y="1584325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4787900" y="1558925"/>
            <a:ext cx="1363663" cy="1144588"/>
          </a:xfrm>
          <a:custGeom>
            <a:avLst/>
            <a:gdLst/>
            <a:ahLst/>
            <a:cxnLst>
              <a:cxn ang="0">
                <a:pos x="0" y="721"/>
              </a:cxn>
              <a:cxn ang="0">
                <a:pos x="859" y="720"/>
              </a:cxn>
              <a:cxn ang="0">
                <a:pos x="571" y="0"/>
              </a:cxn>
              <a:cxn ang="0">
                <a:pos x="0" y="721"/>
              </a:cxn>
            </a:cxnLst>
            <a:rect l="0" t="0" r="r" b="b"/>
            <a:pathLst>
              <a:path w="859" h="721">
                <a:moveTo>
                  <a:pt x="0" y="721"/>
                </a:moveTo>
                <a:lnTo>
                  <a:pt x="859" y="720"/>
                </a:lnTo>
                <a:lnTo>
                  <a:pt x="571" y="0"/>
                </a:lnTo>
                <a:lnTo>
                  <a:pt x="0" y="721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5715000" y="1497013"/>
            <a:ext cx="1787525" cy="1627187"/>
          </a:xfrm>
          <a:custGeom>
            <a:avLst/>
            <a:gdLst/>
            <a:ahLst/>
            <a:cxnLst>
              <a:cxn ang="0">
                <a:pos x="1126" y="0"/>
              </a:cxn>
              <a:cxn ang="0">
                <a:pos x="0" y="17"/>
              </a:cxn>
              <a:cxn ang="0">
                <a:pos x="396" y="1025"/>
              </a:cxn>
              <a:cxn ang="0">
                <a:pos x="1126" y="0"/>
              </a:cxn>
            </a:cxnLst>
            <a:rect l="0" t="0" r="r" b="b"/>
            <a:pathLst>
              <a:path w="1126" h="1025">
                <a:moveTo>
                  <a:pt x="1126" y="0"/>
                </a:moveTo>
                <a:lnTo>
                  <a:pt x="0" y="17"/>
                </a:lnTo>
                <a:lnTo>
                  <a:pt x="396" y="1025"/>
                </a:lnTo>
                <a:lnTo>
                  <a:pt x="112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3" name="Freeform 3"/>
          <p:cNvSpPr>
            <a:spLocks/>
          </p:cNvSpPr>
          <p:nvPr/>
        </p:nvSpPr>
        <p:spPr bwMode="auto">
          <a:xfrm>
            <a:off x="2057400" y="1584325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7" name="Freeform 7"/>
          <p:cNvSpPr>
            <a:spLocks/>
          </p:cNvSpPr>
          <p:nvPr/>
        </p:nvSpPr>
        <p:spPr bwMode="auto">
          <a:xfrm>
            <a:off x="4613275" y="1600200"/>
            <a:ext cx="1492250" cy="1169988"/>
          </a:xfrm>
          <a:custGeom>
            <a:avLst/>
            <a:gdLst/>
            <a:ahLst/>
            <a:cxnLst>
              <a:cxn ang="0">
                <a:pos x="0" y="737"/>
              </a:cxn>
              <a:cxn ang="0">
                <a:pos x="940" y="728"/>
              </a:cxn>
              <a:cxn ang="0">
                <a:pos x="609" y="0"/>
              </a:cxn>
              <a:cxn ang="0">
                <a:pos x="0" y="737"/>
              </a:cxn>
            </a:cxnLst>
            <a:rect l="0" t="0" r="r" b="b"/>
            <a:pathLst>
              <a:path w="940" h="737">
                <a:moveTo>
                  <a:pt x="0" y="737"/>
                </a:moveTo>
                <a:lnTo>
                  <a:pt x="940" y="728"/>
                </a:lnTo>
                <a:lnTo>
                  <a:pt x="609" y="0"/>
                </a:lnTo>
                <a:lnTo>
                  <a:pt x="0" y="737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8" name="Freeform 8"/>
          <p:cNvSpPr>
            <a:spLocks/>
          </p:cNvSpPr>
          <p:nvPr/>
        </p:nvSpPr>
        <p:spPr bwMode="auto">
          <a:xfrm>
            <a:off x="5594350" y="1497013"/>
            <a:ext cx="1908175" cy="1595437"/>
          </a:xfrm>
          <a:custGeom>
            <a:avLst/>
            <a:gdLst/>
            <a:ahLst/>
            <a:cxnLst>
              <a:cxn ang="0">
                <a:pos x="1202" y="0"/>
              </a:cxn>
              <a:cxn ang="0">
                <a:pos x="0" y="6"/>
              </a:cxn>
              <a:cxn ang="0">
                <a:pos x="449" y="1005"/>
              </a:cxn>
              <a:cxn ang="0">
                <a:pos x="1202" y="0"/>
              </a:cxn>
            </a:cxnLst>
            <a:rect l="0" t="0" r="r" b="b"/>
            <a:pathLst>
              <a:path w="1202" h="1005">
                <a:moveTo>
                  <a:pt x="1202" y="0"/>
                </a:moveTo>
                <a:lnTo>
                  <a:pt x="0" y="6"/>
                </a:lnTo>
                <a:lnTo>
                  <a:pt x="449" y="1005"/>
                </a:lnTo>
                <a:lnTo>
                  <a:pt x="120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038600" y="457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4</a:t>
            </a:r>
          </a:p>
        </p:txBody>
      </p:sp>
      <p:sp>
        <p:nvSpPr>
          <p:cNvPr id="76810" name="Arc 10"/>
          <p:cNvSpPr>
            <a:spLocks/>
          </p:cNvSpPr>
          <p:nvPr/>
        </p:nvSpPr>
        <p:spPr bwMode="auto">
          <a:xfrm>
            <a:off x="2514600" y="2057400"/>
            <a:ext cx="4572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39" name="Freeform 3"/>
          <p:cNvSpPr>
            <a:spLocks/>
          </p:cNvSpPr>
          <p:nvPr/>
        </p:nvSpPr>
        <p:spPr bwMode="auto">
          <a:xfrm>
            <a:off x="2057400" y="1600200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64515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4" name="Freeform 8"/>
          <p:cNvSpPr>
            <a:spLocks/>
          </p:cNvSpPr>
          <p:nvPr/>
        </p:nvSpPr>
        <p:spPr bwMode="auto">
          <a:xfrm>
            <a:off x="1936750" y="1524000"/>
            <a:ext cx="1720850" cy="1219200"/>
          </a:xfrm>
          <a:custGeom>
            <a:avLst/>
            <a:gdLst/>
            <a:ahLst/>
            <a:cxnLst>
              <a:cxn ang="0">
                <a:pos x="76" y="0"/>
              </a:cxn>
              <a:cxn ang="0">
                <a:pos x="1084" y="0"/>
              </a:cxn>
              <a:cxn ang="0">
                <a:pos x="700" y="768"/>
              </a:cxn>
              <a:cxn ang="0">
                <a:pos x="0" y="14"/>
              </a:cxn>
              <a:cxn ang="0">
                <a:pos x="124" y="0"/>
              </a:cxn>
              <a:cxn ang="0">
                <a:pos x="268" y="240"/>
              </a:cxn>
              <a:cxn ang="0">
                <a:pos x="124" y="0"/>
              </a:cxn>
            </a:cxnLst>
            <a:rect l="0" t="0" r="r" b="b"/>
            <a:pathLst>
              <a:path w="1084" h="768">
                <a:moveTo>
                  <a:pt x="76" y="0"/>
                </a:moveTo>
                <a:lnTo>
                  <a:pt x="1084" y="0"/>
                </a:lnTo>
                <a:lnTo>
                  <a:pt x="700" y="768"/>
                </a:lnTo>
                <a:lnTo>
                  <a:pt x="0" y="14"/>
                </a:lnTo>
                <a:lnTo>
                  <a:pt x="124" y="0"/>
                </a:lnTo>
                <a:lnTo>
                  <a:pt x="268" y="240"/>
                </a:lnTo>
                <a:lnTo>
                  <a:pt x="124" y="0"/>
                </a:ln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1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5" name="Freeform 7"/>
          <p:cNvSpPr>
            <a:spLocks/>
          </p:cNvSpPr>
          <p:nvPr/>
        </p:nvSpPr>
        <p:spPr bwMode="auto">
          <a:xfrm>
            <a:off x="1762125" y="1465263"/>
            <a:ext cx="1895475" cy="1277937"/>
          </a:xfrm>
          <a:custGeom>
            <a:avLst/>
            <a:gdLst/>
            <a:ahLst/>
            <a:cxnLst>
              <a:cxn ang="0">
                <a:pos x="1194" y="37"/>
              </a:cxn>
              <a:cxn ang="0">
                <a:pos x="810" y="805"/>
              </a:cxn>
              <a:cxn ang="0">
                <a:pos x="0" y="0"/>
              </a:cxn>
              <a:cxn ang="0">
                <a:pos x="1194" y="37"/>
              </a:cxn>
            </a:cxnLst>
            <a:rect l="0" t="0" r="r" b="b"/>
            <a:pathLst>
              <a:path w="1194" h="805">
                <a:moveTo>
                  <a:pt x="1194" y="37"/>
                </a:moveTo>
                <a:lnTo>
                  <a:pt x="810" y="805"/>
                </a:lnTo>
                <a:lnTo>
                  <a:pt x="0" y="0"/>
                </a:lnTo>
                <a:lnTo>
                  <a:pt x="1194" y="3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8" name="Freeform 10"/>
          <p:cNvSpPr>
            <a:spLocks/>
          </p:cNvSpPr>
          <p:nvPr/>
        </p:nvSpPr>
        <p:spPr bwMode="auto">
          <a:xfrm rot="11520688">
            <a:off x="6019800" y="1600200"/>
            <a:ext cx="685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88"/>
              </a:cxn>
              <a:cxn ang="0">
                <a:pos x="432" y="0"/>
              </a:cxn>
              <a:cxn ang="0">
                <a:pos x="0" y="0"/>
              </a:cxn>
            </a:cxnLst>
            <a:rect l="0" t="0" r="r" b="b"/>
            <a:pathLst>
              <a:path w="432" h="288">
                <a:moveTo>
                  <a:pt x="0" y="0"/>
                </a:moveTo>
                <a:lnTo>
                  <a:pt x="144" y="288"/>
                </a:lnTo>
                <a:lnTo>
                  <a:pt x="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9" name="Freeform 11"/>
          <p:cNvSpPr>
            <a:spLocks/>
          </p:cNvSpPr>
          <p:nvPr/>
        </p:nvSpPr>
        <p:spPr bwMode="auto">
          <a:xfrm>
            <a:off x="6503988" y="1497013"/>
            <a:ext cx="893762" cy="80962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18" y="510"/>
              </a:cxn>
              <a:cxn ang="0">
                <a:pos x="563" y="0"/>
              </a:cxn>
              <a:cxn ang="0">
                <a:pos x="0" y="13"/>
              </a:cxn>
            </a:cxnLst>
            <a:rect l="0" t="0" r="r" b="b"/>
            <a:pathLst>
              <a:path w="563" h="510">
                <a:moveTo>
                  <a:pt x="0" y="13"/>
                </a:moveTo>
                <a:lnTo>
                  <a:pt x="118" y="510"/>
                </a:lnTo>
                <a:lnTo>
                  <a:pt x="563" y="0"/>
                </a:lnTo>
                <a:lnTo>
                  <a:pt x="0" y="1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5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1882775" y="1519238"/>
            <a:ext cx="1774825" cy="1223962"/>
          </a:xfrm>
          <a:custGeom>
            <a:avLst/>
            <a:gdLst/>
            <a:ahLst/>
            <a:cxnLst>
              <a:cxn ang="0">
                <a:pos x="1118" y="3"/>
              </a:cxn>
              <a:cxn ang="0">
                <a:pos x="734" y="771"/>
              </a:cxn>
              <a:cxn ang="0">
                <a:pos x="0" y="0"/>
              </a:cxn>
              <a:cxn ang="0">
                <a:pos x="1118" y="3"/>
              </a:cxn>
            </a:cxnLst>
            <a:rect l="0" t="0" r="r" b="b"/>
            <a:pathLst>
              <a:path w="1118" h="771">
                <a:moveTo>
                  <a:pt x="1118" y="3"/>
                </a:moveTo>
                <a:lnTo>
                  <a:pt x="734" y="771"/>
                </a:lnTo>
                <a:lnTo>
                  <a:pt x="0" y="0"/>
                </a:lnTo>
                <a:lnTo>
                  <a:pt x="1118" y="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2" name="Freeform 10"/>
          <p:cNvSpPr>
            <a:spLocks/>
          </p:cNvSpPr>
          <p:nvPr/>
        </p:nvSpPr>
        <p:spPr bwMode="auto">
          <a:xfrm>
            <a:off x="5237163" y="1579563"/>
            <a:ext cx="1204912" cy="852487"/>
          </a:xfrm>
          <a:custGeom>
            <a:avLst/>
            <a:gdLst/>
            <a:ahLst/>
            <a:cxnLst>
              <a:cxn ang="0">
                <a:pos x="759" y="537"/>
              </a:cxn>
              <a:cxn ang="0">
                <a:pos x="510" y="0"/>
              </a:cxn>
              <a:cxn ang="0">
                <a:pos x="0" y="471"/>
              </a:cxn>
              <a:cxn ang="0">
                <a:pos x="759" y="537"/>
              </a:cxn>
            </a:cxnLst>
            <a:rect l="0" t="0" r="r" b="b"/>
            <a:pathLst>
              <a:path w="759" h="537">
                <a:moveTo>
                  <a:pt x="759" y="537"/>
                </a:moveTo>
                <a:lnTo>
                  <a:pt x="510" y="0"/>
                </a:lnTo>
                <a:lnTo>
                  <a:pt x="0" y="471"/>
                </a:lnTo>
                <a:lnTo>
                  <a:pt x="759" y="537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3" name="Freeform 11"/>
          <p:cNvSpPr>
            <a:spLocks/>
          </p:cNvSpPr>
          <p:nvPr/>
        </p:nvSpPr>
        <p:spPr bwMode="auto">
          <a:xfrm>
            <a:off x="5964238" y="1371600"/>
            <a:ext cx="1433512" cy="1392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877"/>
              </a:cxn>
              <a:cxn ang="0">
                <a:pos x="903" y="79"/>
              </a:cxn>
              <a:cxn ang="0">
                <a:pos x="0" y="0"/>
              </a:cxn>
            </a:cxnLst>
            <a:rect l="0" t="0" r="r" b="b"/>
            <a:pathLst>
              <a:path w="903" h="877">
                <a:moveTo>
                  <a:pt x="0" y="0"/>
                </a:moveTo>
                <a:lnTo>
                  <a:pt x="432" y="877"/>
                </a:lnTo>
                <a:lnTo>
                  <a:pt x="903" y="7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-152400" y="12954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.VnTime" pitchFamily="34" charset="0"/>
              </a:rPr>
              <a:t>B­íc 1: T¹o tê giÊy h×nh  vu«ng</a:t>
            </a:r>
          </a:p>
        </p:txBody>
      </p:sp>
      <p:graphicFrame>
        <p:nvGraphicFramePr>
          <p:cNvPr id="77836" name="Group 12"/>
          <p:cNvGraphicFramePr>
            <a:graphicFrameLocks noGrp="1"/>
          </p:cNvGraphicFramePr>
          <p:nvPr/>
        </p:nvGraphicFramePr>
        <p:xfrm>
          <a:off x="381000" y="2565400"/>
          <a:ext cx="2438400" cy="1808163"/>
        </p:xfrm>
        <a:graphic>
          <a:graphicData uri="http://schemas.openxmlformats.org/drawingml/2006/table">
            <a:tbl>
              <a:tblPr/>
              <a:tblGrid>
                <a:gridCol w="349250"/>
                <a:gridCol w="346075"/>
                <a:gridCol w="349250"/>
                <a:gridCol w="349250"/>
                <a:gridCol w="349250"/>
                <a:gridCol w="346075"/>
                <a:gridCol w="34925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</a:tbl>
          </a:graphicData>
        </a:graphic>
      </p:graphicFrame>
      <p:grpSp>
        <p:nvGrpSpPr>
          <p:cNvPr id="77886" name="Group 62"/>
          <p:cNvGrpSpPr>
            <a:grpSpLocks/>
          </p:cNvGrpSpPr>
          <p:nvPr/>
        </p:nvGrpSpPr>
        <p:grpSpPr bwMode="auto">
          <a:xfrm>
            <a:off x="5321300" y="2578100"/>
            <a:ext cx="838200" cy="1820863"/>
            <a:chOff x="1008" y="2112"/>
            <a:chExt cx="306" cy="860"/>
          </a:xfrm>
        </p:grpSpPr>
        <p:sp>
          <p:nvSpPr>
            <p:cNvPr id="2" name="Rectangle 63"/>
            <p:cNvSpPr>
              <a:spLocks noChangeArrowheads="1"/>
            </p:cNvSpPr>
            <p:nvPr/>
          </p:nvSpPr>
          <p:spPr bwMode="auto">
            <a:xfrm>
              <a:off x="1008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" name="Rectangle 64"/>
            <p:cNvSpPr>
              <a:spLocks noChangeArrowheads="1"/>
            </p:cNvSpPr>
            <p:nvPr/>
          </p:nvSpPr>
          <p:spPr bwMode="auto">
            <a:xfrm>
              <a:off x="1161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4" name="Rectangle 65"/>
            <p:cNvSpPr>
              <a:spLocks noChangeArrowheads="1"/>
            </p:cNvSpPr>
            <p:nvPr/>
          </p:nvSpPr>
          <p:spPr bwMode="auto">
            <a:xfrm>
              <a:off x="1008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5" name="Rectangle 66"/>
            <p:cNvSpPr>
              <a:spLocks noChangeArrowheads="1"/>
            </p:cNvSpPr>
            <p:nvPr/>
          </p:nvSpPr>
          <p:spPr bwMode="auto">
            <a:xfrm>
              <a:off x="1161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6" name="Rectangle 67"/>
            <p:cNvSpPr>
              <a:spLocks noChangeArrowheads="1"/>
            </p:cNvSpPr>
            <p:nvPr/>
          </p:nvSpPr>
          <p:spPr bwMode="auto">
            <a:xfrm>
              <a:off x="1008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7" name="Rectangle 68"/>
            <p:cNvSpPr>
              <a:spLocks noChangeArrowheads="1"/>
            </p:cNvSpPr>
            <p:nvPr/>
          </p:nvSpPr>
          <p:spPr bwMode="auto">
            <a:xfrm>
              <a:off x="1161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1008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9" name="Rectangle 70"/>
            <p:cNvSpPr>
              <a:spLocks noChangeArrowheads="1"/>
            </p:cNvSpPr>
            <p:nvPr/>
          </p:nvSpPr>
          <p:spPr bwMode="auto">
            <a:xfrm>
              <a:off x="1161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0" name="Rectangle 71"/>
            <p:cNvSpPr>
              <a:spLocks noChangeArrowheads="1"/>
            </p:cNvSpPr>
            <p:nvPr/>
          </p:nvSpPr>
          <p:spPr bwMode="auto">
            <a:xfrm>
              <a:off x="1008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1" name="Rectangle 72"/>
            <p:cNvSpPr>
              <a:spLocks noChangeArrowheads="1"/>
            </p:cNvSpPr>
            <p:nvPr/>
          </p:nvSpPr>
          <p:spPr bwMode="auto">
            <a:xfrm>
              <a:off x="1161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2" name="Line 73"/>
            <p:cNvSpPr>
              <a:spLocks noChangeShapeType="1"/>
            </p:cNvSpPr>
            <p:nvPr/>
          </p:nvSpPr>
          <p:spPr bwMode="auto">
            <a:xfrm>
              <a:off x="1161" y="2112"/>
              <a:ext cx="0" cy="8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74"/>
            <p:cNvSpPr>
              <a:spLocks noChangeShapeType="1"/>
            </p:cNvSpPr>
            <p:nvPr/>
          </p:nvSpPr>
          <p:spPr bwMode="auto">
            <a:xfrm>
              <a:off x="1008" y="2284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75"/>
            <p:cNvSpPr>
              <a:spLocks noChangeShapeType="1"/>
            </p:cNvSpPr>
            <p:nvPr/>
          </p:nvSpPr>
          <p:spPr bwMode="auto">
            <a:xfrm>
              <a:off x="1008" y="2456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6"/>
            <p:cNvSpPr>
              <a:spLocks noChangeShapeType="1"/>
            </p:cNvSpPr>
            <p:nvPr/>
          </p:nvSpPr>
          <p:spPr bwMode="auto">
            <a:xfrm>
              <a:off x="1008" y="2628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7"/>
            <p:cNvSpPr>
              <a:spLocks noChangeShapeType="1"/>
            </p:cNvSpPr>
            <p:nvPr/>
          </p:nvSpPr>
          <p:spPr bwMode="auto">
            <a:xfrm>
              <a:off x="1008" y="2800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78"/>
            <p:cNvSpPr>
              <a:spLocks noChangeShapeType="1"/>
            </p:cNvSpPr>
            <p:nvPr/>
          </p:nvSpPr>
          <p:spPr bwMode="auto">
            <a:xfrm>
              <a:off x="1008" y="2112"/>
              <a:ext cx="0" cy="86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79"/>
            <p:cNvSpPr>
              <a:spLocks noChangeShapeType="1"/>
            </p:cNvSpPr>
            <p:nvPr/>
          </p:nvSpPr>
          <p:spPr bwMode="auto">
            <a:xfrm>
              <a:off x="1314" y="2112"/>
              <a:ext cx="0" cy="86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80"/>
            <p:cNvSpPr>
              <a:spLocks noChangeShapeType="1"/>
            </p:cNvSpPr>
            <p:nvPr/>
          </p:nvSpPr>
          <p:spPr bwMode="auto">
            <a:xfrm>
              <a:off x="1008" y="211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81"/>
            <p:cNvSpPr>
              <a:spLocks noChangeShapeType="1"/>
            </p:cNvSpPr>
            <p:nvPr/>
          </p:nvSpPr>
          <p:spPr bwMode="auto">
            <a:xfrm>
              <a:off x="1008" y="297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906" name="AutoShape 74"/>
          <p:cNvSpPr>
            <a:spLocks noChangeArrowheads="1"/>
          </p:cNvSpPr>
          <p:nvPr/>
        </p:nvSpPr>
        <p:spPr bwMode="auto">
          <a:xfrm flipH="1">
            <a:off x="3124200" y="2578100"/>
            <a:ext cx="2193925" cy="182880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7907" name="Line 75"/>
          <p:cNvSpPr>
            <a:spLocks noChangeShapeType="1"/>
          </p:cNvSpPr>
          <p:nvPr/>
        </p:nvSpPr>
        <p:spPr bwMode="auto">
          <a:xfrm flipH="1">
            <a:off x="381000" y="2565400"/>
            <a:ext cx="1676400" cy="181610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08" name="Line 76"/>
          <p:cNvSpPr>
            <a:spLocks noChangeShapeType="1"/>
          </p:cNvSpPr>
          <p:nvPr/>
        </p:nvSpPr>
        <p:spPr bwMode="auto">
          <a:xfrm>
            <a:off x="1054100" y="32893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7909" name="Group 85"/>
          <p:cNvGrpSpPr>
            <a:grpSpLocks/>
          </p:cNvGrpSpPr>
          <p:nvPr/>
        </p:nvGrpSpPr>
        <p:grpSpPr bwMode="auto">
          <a:xfrm>
            <a:off x="6807200" y="2590800"/>
            <a:ext cx="1905000" cy="1811338"/>
            <a:chOff x="288" y="3264"/>
            <a:chExt cx="920" cy="845"/>
          </a:xfrm>
        </p:grpSpPr>
        <p:sp>
          <p:nvSpPr>
            <p:cNvPr id="21" name="Rectangle 86"/>
            <p:cNvSpPr>
              <a:spLocks noChangeArrowheads="1"/>
            </p:cNvSpPr>
            <p:nvPr/>
          </p:nvSpPr>
          <p:spPr bwMode="auto">
            <a:xfrm>
              <a:off x="288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2" name="Rectangle 87"/>
            <p:cNvSpPr>
              <a:spLocks noChangeArrowheads="1"/>
            </p:cNvSpPr>
            <p:nvPr/>
          </p:nvSpPr>
          <p:spPr bwMode="auto">
            <a:xfrm>
              <a:off x="472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3" name="Rectangle 88"/>
            <p:cNvSpPr>
              <a:spLocks noChangeArrowheads="1"/>
            </p:cNvSpPr>
            <p:nvPr/>
          </p:nvSpPr>
          <p:spPr bwMode="auto">
            <a:xfrm>
              <a:off x="656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4" name="Rectangle 89"/>
            <p:cNvSpPr>
              <a:spLocks noChangeArrowheads="1"/>
            </p:cNvSpPr>
            <p:nvPr/>
          </p:nvSpPr>
          <p:spPr bwMode="auto">
            <a:xfrm>
              <a:off x="840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5" name="Rectangle 90"/>
            <p:cNvSpPr>
              <a:spLocks noChangeArrowheads="1"/>
            </p:cNvSpPr>
            <p:nvPr/>
          </p:nvSpPr>
          <p:spPr bwMode="auto">
            <a:xfrm>
              <a:off x="1024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" name="Rectangle 91"/>
            <p:cNvSpPr>
              <a:spLocks noChangeArrowheads="1"/>
            </p:cNvSpPr>
            <p:nvPr/>
          </p:nvSpPr>
          <p:spPr bwMode="auto">
            <a:xfrm>
              <a:off x="288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7" name="Rectangle 92"/>
            <p:cNvSpPr>
              <a:spLocks noChangeArrowheads="1"/>
            </p:cNvSpPr>
            <p:nvPr/>
          </p:nvSpPr>
          <p:spPr bwMode="auto">
            <a:xfrm>
              <a:off x="472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8" name="Rectangle 93"/>
            <p:cNvSpPr>
              <a:spLocks noChangeArrowheads="1"/>
            </p:cNvSpPr>
            <p:nvPr/>
          </p:nvSpPr>
          <p:spPr bwMode="auto">
            <a:xfrm>
              <a:off x="656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" name="Rectangle 94"/>
            <p:cNvSpPr>
              <a:spLocks noChangeArrowheads="1"/>
            </p:cNvSpPr>
            <p:nvPr/>
          </p:nvSpPr>
          <p:spPr bwMode="auto">
            <a:xfrm>
              <a:off x="840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0" name="Rectangle 95"/>
            <p:cNvSpPr>
              <a:spLocks noChangeArrowheads="1"/>
            </p:cNvSpPr>
            <p:nvPr/>
          </p:nvSpPr>
          <p:spPr bwMode="auto">
            <a:xfrm>
              <a:off x="1024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1" name="Rectangle 96"/>
            <p:cNvSpPr>
              <a:spLocks noChangeArrowheads="1"/>
            </p:cNvSpPr>
            <p:nvPr/>
          </p:nvSpPr>
          <p:spPr bwMode="auto">
            <a:xfrm>
              <a:off x="288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60" name="Rectangle 97"/>
            <p:cNvSpPr>
              <a:spLocks noChangeArrowheads="1"/>
            </p:cNvSpPr>
            <p:nvPr/>
          </p:nvSpPr>
          <p:spPr bwMode="auto">
            <a:xfrm>
              <a:off x="472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61" name="Rectangle 98"/>
            <p:cNvSpPr>
              <a:spLocks noChangeArrowheads="1"/>
            </p:cNvSpPr>
            <p:nvPr/>
          </p:nvSpPr>
          <p:spPr bwMode="auto">
            <a:xfrm>
              <a:off x="656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62" name="Rectangle 99"/>
            <p:cNvSpPr>
              <a:spLocks noChangeArrowheads="1"/>
            </p:cNvSpPr>
            <p:nvPr/>
          </p:nvSpPr>
          <p:spPr bwMode="auto">
            <a:xfrm>
              <a:off x="840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63" name="Rectangle 100"/>
            <p:cNvSpPr>
              <a:spLocks noChangeArrowheads="1"/>
            </p:cNvSpPr>
            <p:nvPr/>
          </p:nvSpPr>
          <p:spPr bwMode="auto">
            <a:xfrm>
              <a:off x="1024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65" name="Rectangle 101"/>
            <p:cNvSpPr>
              <a:spLocks noChangeArrowheads="1"/>
            </p:cNvSpPr>
            <p:nvPr/>
          </p:nvSpPr>
          <p:spPr bwMode="auto">
            <a:xfrm>
              <a:off x="288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66" name="Rectangle 102"/>
            <p:cNvSpPr>
              <a:spLocks noChangeArrowheads="1"/>
            </p:cNvSpPr>
            <p:nvPr/>
          </p:nvSpPr>
          <p:spPr bwMode="auto">
            <a:xfrm>
              <a:off x="472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67" name="Rectangle 103"/>
            <p:cNvSpPr>
              <a:spLocks noChangeArrowheads="1"/>
            </p:cNvSpPr>
            <p:nvPr/>
          </p:nvSpPr>
          <p:spPr bwMode="auto">
            <a:xfrm>
              <a:off x="656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68" name="Rectangle 104"/>
            <p:cNvSpPr>
              <a:spLocks noChangeArrowheads="1"/>
            </p:cNvSpPr>
            <p:nvPr/>
          </p:nvSpPr>
          <p:spPr bwMode="auto">
            <a:xfrm>
              <a:off x="840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69" name="Rectangle 105"/>
            <p:cNvSpPr>
              <a:spLocks noChangeArrowheads="1"/>
            </p:cNvSpPr>
            <p:nvPr/>
          </p:nvSpPr>
          <p:spPr bwMode="auto">
            <a:xfrm>
              <a:off x="1024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70" name="Rectangle 106"/>
            <p:cNvSpPr>
              <a:spLocks noChangeArrowheads="1"/>
            </p:cNvSpPr>
            <p:nvPr/>
          </p:nvSpPr>
          <p:spPr bwMode="auto">
            <a:xfrm>
              <a:off x="288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71" name="Rectangle 107"/>
            <p:cNvSpPr>
              <a:spLocks noChangeArrowheads="1"/>
            </p:cNvSpPr>
            <p:nvPr/>
          </p:nvSpPr>
          <p:spPr bwMode="auto">
            <a:xfrm>
              <a:off x="472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72" name="Rectangle 108"/>
            <p:cNvSpPr>
              <a:spLocks noChangeArrowheads="1"/>
            </p:cNvSpPr>
            <p:nvPr/>
          </p:nvSpPr>
          <p:spPr bwMode="auto">
            <a:xfrm>
              <a:off x="656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73" name="Rectangle 109"/>
            <p:cNvSpPr>
              <a:spLocks noChangeArrowheads="1"/>
            </p:cNvSpPr>
            <p:nvPr/>
          </p:nvSpPr>
          <p:spPr bwMode="auto">
            <a:xfrm>
              <a:off x="840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74" name="Rectangle 110"/>
            <p:cNvSpPr>
              <a:spLocks noChangeArrowheads="1"/>
            </p:cNvSpPr>
            <p:nvPr/>
          </p:nvSpPr>
          <p:spPr bwMode="auto">
            <a:xfrm>
              <a:off x="1024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0975" name="Line 111"/>
            <p:cNvSpPr>
              <a:spLocks noChangeShapeType="1"/>
            </p:cNvSpPr>
            <p:nvPr/>
          </p:nvSpPr>
          <p:spPr bwMode="auto">
            <a:xfrm>
              <a:off x="472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76" name="Line 112"/>
            <p:cNvSpPr>
              <a:spLocks noChangeShapeType="1"/>
            </p:cNvSpPr>
            <p:nvPr/>
          </p:nvSpPr>
          <p:spPr bwMode="auto">
            <a:xfrm>
              <a:off x="656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77" name="Line 113"/>
            <p:cNvSpPr>
              <a:spLocks noChangeShapeType="1"/>
            </p:cNvSpPr>
            <p:nvPr/>
          </p:nvSpPr>
          <p:spPr bwMode="auto">
            <a:xfrm>
              <a:off x="840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78" name="Line 114"/>
            <p:cNvSpPr>
              <a:spLocks noChangeShapeType="1"/>
            </p:cNvSpPr>
            <p:nvPr/>
          </p:nvSpPr>
          <p:spPr bwMode="auto">
            <a:xfrm>
              <a:off x="1024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79" name="Line 115"/>
            <p:cNvSpPr>
              <a:spLocks noChangeShapeType="1"/>
            </p:cNvSpPr>
            <p:nvPr/>
          </p:nvSpPr>
          <p:spPr bwMode="auto">
            <a:xfrm>
              <a:off x="288" y="3433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80" name="Line 116"/>
            <p:cNvSpPr>
              <a:spLocks noChangeShapeType="1"/>
            </p:cNvSpPr>
            <p:nvPr/>
          </p:nvSpPr>
          <p:spPr bwMode="auto">
            <a:xfrm>
              <a:off x="288" y="3602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81" name="Line 117"/>
            <p:cNvSpPr>
              <a:spLocks noChangeShapeType="1"/>
            </p:cNvSpPr>
            <p:nvPr/>
          </p:nvSpPr>
          <p:spPr bwMode="auto">
            <a:xfrm>
              <a:off x="288" y="3771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82" name="Line 118"/>
            <p:cNvSpPr>
              <a:spLocks noChangeShapeType="1"/>
            </p:cNvSpPr>
            <p:nvPr/>
          </p:nvSpPr>
          <p:spPr bwMode="auto">
            <a:xfrm>
              <a:off x="288" y="3940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83" name="Line 119"/>
            <p:cNvSpPr>
              <a:spLocks noChangeShapeType="1"/>
            </p:cNvSpPr>
            <p:nvPr/>
          </p:nvSpPr>
          <p:spPr bwMode="auto">
            <a:xfrm>
              <a:off x="288" y="3264"/>
              <a:ext cx="0" cy="845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84" name="Line 120"/>
            <p:cNvSpPr>
              <a:spLocks noChangeShapeType="1"/>
            </p:cNvSpPr>
            <p:nvPr/>
          </p:nvSpPr>
          <p:spPr bwMode="auto">
            <a:xfrm>
              <a:off x="1208" y="3264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85" name="Line 121"/>
            <p:cNvSpPr>
              <a:spLocks noChangeShapeType="1"/>
            </p:cNvSpPr>
            <p:nvPr/>
          </p:nvSpPr>
          <p:spPr bwMode="auto">
            <a:xfrm>
              <a:off x="1208" y="3433"/>
              <a:ext cx="0" cy="507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86" name="Line 122"/>
            <p:cNvSpPr>
              <a:spLocks noChangeShapeType="1"/>
            </p:cNvSpPr>
            <p:nvPr/>
          </p:nvSpPr>
          <p:spPr bwMode="auto">
            <a:xfrm>
              <a:off x="1208" y="3940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87" name="Line 123"/>
            <p:cNvSpPr>
              <a:spLocks noChangeShapeType="1"/>
            </p:cNvSpPr>
            <p:nvPr/>
          </p:nvSpPr>
          <p:spPr bwMode="auto">
            <a:xfrm>
              <a:off x="288" y="3264"/>
              <a:ext cx="920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988" name="Line 124"/>
            <p:cNvSpPr>
              <a:spLocks noChangeShapeType="1"/>
            </p:cNvSpPr>
            <p:nvPr/>
          </p:nvSpPr>
          <p:spPr bwMode="auto">
            <a:xfrm>
              <a:off x="288" y="4109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949" name="Line 117"/>
          <p:cNvSpPr>
            <a:spLocks noChangeShapeType="1"/>
          </p:cNvSpPr>
          <p:nvPr/>
        </p:nvSpPr>
        <p:spPr bwMode="auto">
          <a:xfrm>
            <a:off x="6810375" y="2606675"/>
            <a:ext cx="1889125" cy="1749425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50" name="Line 118"/>
          <p:cNvSpPr>
            <a:spLocks noChangeShapeType="1"/>
          </p:cNvSpPr>
          <p:nvPr/>
        </p:nvSpPr>
        <p:spPr bwMode="auto">
          <a:xfrm flipH="1">
            <a:off x="7493000" y="3411538"/>
            <a:ext cx="596900" cy="4111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951" name="Text Box 119"/>
          <p:cNvSpPr txBox="1">
            <a:spLocks noChangeArrowheads="1"/>
          </p:cNvSpPr>
          <p:nvPr/>
        </p:nvSpPr>
        <p:spPr bwMode="auto">
          <a:xfrm>
            <a:off x="762000" y="4622800"/>
            <a:ext cx="12192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1a</a:t>
            </a:r>
          </a:p>
        </p:txBody>
      </p:sp>
      <p:sp>
        <p:nvSpPr>
          <p:cNvPr id="77952" name="Text Box 120"/>
          <p:cNvSpPr txBox="1">
            <a:spLocks noChangeArrowheads="1"/>
          </p:cNvSpPr>
          <p:nvPr/>
        </p:nvSpPr>
        <p:spPr bwMode="auto">
          <a:xfrm>
            <a:off x="4343400" y="4610100"/>
            <a:ext cx="15240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1b</a:t>
            </a:r>
          </a:p>
        </p:txBody>
      </p:sp>
      <p:sp>
        <p:nvSpPr>
          <p:cNvPr id="260964" name="Line 868"/>
          <p:cNvSpPr>
            <a:spLocks noChangeShapeType="1"/>
          </p:cNvSpPr>
          <p:nvPr/>
        </p:nvSpPr>
        <p:spPr bwMode="auto">
          <a:xfrm flipH="1">
            <a:off x="5041900" y="3581400"/>
            <a:ext cx="6858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978" name="Text Box 119"/>
          <p:cNvSpPr txBox="1">
            <a:spLocks noChangeArrowheads="1"/>
          </p:cNvSpPr>
          <p:nvPr/>
        </p:nvSpPr>
        <p:spPr bwMode="auto">
          <a:xfrm>
            <a:off x="7467600" y="4572000"/>
            <a:ext cx="12192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79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3" name="Freeform 7"/>
          <p:cNvSpPr>
            <a:spLocks/>
          </p:cNvSpPr>
          <p:nvPr/>
        </p:nvSpPr>
        <p:spPr bwMode="auto">
          <a:xfrm>
            <a:off x="1868488" y="1519238"/>
            <a:ext cx="1789112" cy="1223962"/>
          </a:xfrm>
          <a:custGeom>
            <a:avLst/>
            <a:gdLst/>
            <a:ahLst/>
            <a:cxnLst>
              <a:cxn ang="0">
                <a:pos x="1127" y="3"/>
              </a:cxn>
              <a:cxn ang="0">
                <a:pos x="743" y="771"/>
              </a:cxn>
              <a:cxn ang="0">
                <a:pos x="0" y="0"/>
              </a:cxn>
              <a:cxn ang="0">
                <a:pos x="1127" y="3"/>
              </a:cxn>
            </a:cxnLst>
            <a:rect l="0" t="0" r="r" b="b"/>
            <a:pathLst>
              <a:path w="1127" h="771">
                <a:moveTo>
                  <a:pt x="1127" y="3"/>
                </a:moveTo>
                <a:lnTo>
                  <a:pt x="743" y="771"/>
                </a:lnTo>
                <a:lnTo>
                  <a:pt x="0" y="0"/>
                </a:lnTo>
                <a:lnTo>
                  <a:pt x="1127" y="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6" name="Freeform 10"/>
          <p:cNvSpPr>
            <a:spLocks/>
          </p:cNvSpPr>
          <p:nvPr/>
        </p:nvSpPr>
        <p:spPr bwMode="auto">
          <a:xfrm>
            <a:off x="4613275" y="1579563"/>
            <a:ext cx="1517650" cy="1143000"/>
          </a:xfrm>
          <a:custGeom>
            <a:avLst/>
            <a:gdLst/>
            <a:ahLst/>
            <a:cxnLst>
              <a:cxn ang="0">
                <a:pos x="956" y="720"/>
              </a:cxn>
              <a:cxn ang="0">
                <a:pos x="615" y="0"/>
              </a:cxn>
              <a:cxn ang="0">
                <a:pos x="0" y="694"/>
              </a:cxn>
              <a:cxn ang="0">
                <a:pos x="956" y="720"/>
              </a:cxn>
            </a:cxnLst>
            <a:rect l="0" t="0" r="r" b="b"/>
            <a:pathLst>
              <a:path w="956" h="720">
                <a:moveTo>
                  <a:pt x="956" y="720"/>
                </a:moveTo>
                <a:lnTo>
                  <a:pt x="615" y="0"/>
                </a:lnTo>
                <a:lnTo>
                  <a:pt x="0" y="694"/>
                </a:lnTo>
                <a:lnTo>
                  <a:pt x="956" y="72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7" name="Freeform 11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V="1">
            <a:off x="38862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38862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V="1">
            <a:off x="52578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4114800" y="457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3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1882775" y="1506538"/>
            <a:ext cx="1774825" cy="1236662"/>
          </a:xfrm>
          <a:custGeom>
            <a:avLst/>
            <a:gdLst/>
            <a:ahLst/>
            <a:cxnLst>
              <a:cxn ang="0">
                <a:pos x="1118" y="11"/>
              </a:cxn>
              <a:cxn ang="0">
                <a:pos x="734" y="779"/>
              </a:cxn>
              <a:cxn ang="0">
                <a:pos x="0" y="0"/>
              </a:cxn>
              <a:cxn ang="0">
                <a:pos x="1118" y="11"/>
              </a:cxn>
            </a:cxnLst>
            <a:rect l="0" t="0" r="r" b="b"/>
            <a:pathLst>
              <a:path w="1118" h="779">
                <a:moveTo>
                  <a:pt x="1118" y="11"/>
                </a:moveTo>
                <a:lnTo>
                  <a:pt x="734" y="779"/>
                </a:lnTo>
                <a:lnTo>
                  <a:pt x="0" y="0"/>
                </a:lnTo>
                <a:lnTo>
                  <a:pt x="1118" y="1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613275" y="1579563"/>
            <a:ext cx="1517650" cy="1204912"/>
          </a:xfrm>
          <a:custGeom>
            <a:avLst/>
            <a:gdLst/>
            <a:ahLst/>
            <a:cxnLst>
              <a:cxn ang="0">
                <a:pos x="956" y="759"/>
              </a:cxn>
              <a:cxn ang="0">
                <a:pos x="615" y="0"/>
              </a:cxn>
              <a:cxn ang="0">
                <a:pos x="0" y="694"/>
              </a:cxn>
              <a:cxn ang="0">
                <a:pos x="956" y="759"/>
              </a:cxn>
            </a:cxnLst>
            <a:rect l="0" t="0" r="r" b="b"/>
            <a:pathLst>
              <a:path w="956" h="759">
                <a:moveTo>
                  <a:pt x="956" y="759"/>
                </a:moveTo>
                <a:lnTo>
                  <a:pt x="615" y="0"/>
                </a:lnTo>
                <a:lnTo>
                  <a:pt x="0" y="694"/>
                </a:lnTo>
                <a:lnTo>
                  <a:pt x="956" y="75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3886200" y="3470275"/>
            <a:ext cx="1447800" cy="769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2" y="22"/>
              </a:cxn>
              <a:cxn ang="0">
                <a:pos x="471" y="485"/>
              </a:cxn>
              <a:cxn ang="0">
                <a:pos x="0" y="0"/>
              </a:cxn>
            </a:cxnLst>
            <a:rect l="0" t="0" r="r" b="b"/>
            <a:pathLst>
              <a:path w="912" h="485">
                <a:moveTo>
                  <a:pt x="0" y="0"/>
                </a:moveTo>
                <a:lnTo>
                  <a:pt x="912" y="22"/>
                </a:lnTo>
                <a:lnTo>
                  <a:pt x="471" y="48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3871913" y="2744788"/>
            <a:ext cx="1447800" cy="766762"/>
          </a:xfrm>
          <a:custGeom>
            <a:avLst/>
            <a:gdLst/>
            <a:ahLst/>
            <a:cxnLst>
              <a:cxn ang="0">
                <a:pos x="912" y="483"/>
              </a:cxn>
              <a:cxn ang="0">
                <a:pos x="0" y="463"/>
              </a:cxn>
              <a:cxn ang="0">
                <a:pos x="440" y="0"/>
              </a:cxn>
              <a:cxn ang="0">
                <a:pos x="912" y="483"/>
              </a:cxn>
            </a:cxnLst>
            <a:rect l="0" t="0" r="r" b="b"/>
            <a:pathLst>
              <a:path w="912" h="483">
                <a:moveTo>
                  <a:pt x="912" y="483"/>
                </a:moveTo>
                <a:lnTo>
                  <a:pt x="0" y="463"/>
                </a:lnTo>
                <a:lnTo>
                  <a:pt x="440" y="0"/>
                </a:lnTo>
                <a:lnTo>
                  <a:pt x="912" y="48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7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Freeform 7"/>
          <p:cNvSpPr>
            <a:spLocks/>
          </p:cNvSpPr>
          <p:nvPr/>
        </p:nvSpPr>
        <p:spPr bwMode="auto">
          <a:xfrm>
            <a:off x="1801813" y="1492250"/>
            <a:ext cx="1855787" cy="1250950"/>
          </a:xfrm>
          <a:custGeom>
            <a:avLst/>
            <a:gdLst/>
            <a:ahLst/>
            <a:cxnLst>
              <a:cxn ang="0">
                <a:pos x="1169" y="20"/>
              </a:cxn>
              <a:cxn ang="0">
                <a:pos x="785" y="788"/>
              </a:cxn>
              <a:cxn ang="0">
                <a:pos x="0" y="0"/>
              </a:cxn>
              <a:cxn ang="0">
                <a:pos x="1169" y="20"/>
              </a:cxn>
            </a:cxnLst>
            <a:rect l="0" t="0" r="r" b="b"/>
            <a:pathLst>
              <a:path w="1169" h="788">
                <a:moveTo>
                  <a:pt x="1169" y="20"/>
                </a:moveTo>
                <a:lnTo>
                  <a:pt x="785" y="788"/>
                </a:lnTo>
                <a:lnTo>
                  <a:pt x="0" y="0"/>
                </a:lnTo>
                <a:lnTo>
                  <a:pt x="1169" y="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4" name="Freeform 10"/>
          <p:cNvSpPr>
            <a:spLocks/>
          </p:cNvSpPr>
          <p:nvPr/>
        </p:nvSpPr>
        <p:spPr bwMode="auto">
          <a:xfrm>
            <a:off x="4613275" y="1579563"/>
            <a:ext cx="1517650" cy="1204912"/>
          </a:xfrm>
          <a:custGeom>
            <a:avLst/>
            <a:gdLst/>
            <a:ahLst/>
            <a:cxnLst>
              <a:cxn ang="0">
                <a:pos x="956" y="759"/>
              </a:cxn>
              <a:cxn ang="0">
                <a:pos x="615" y="0"/>
              </a:cxn>
              <a:cxn ang="0">
                <a:pos x="0" y="694"/>
              </a:cxn>
              <a:cxn ang="0">
                <a:pos x="956" y="759"/>
              </a:cxn>
            </a:cxnLst>
            <a:rect l="0" t="0" r="r" b="b"/>
            <a:pathLst>
              <a:path w="956" h="759">
                <a:moveTo>
                  <a:pt x="956" y="759"/>
                </a:moveTo>
                <a:lnTo>
                  <a:pt x="615" y="0"/>
                </a:lnTo>
                <a:lnTo>
                  <a:pt x="0" y="694"/>
                </a:lnTo>
                <a:lnTo>
                  <a:pt x="956" y="75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5" name="Freeform 11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Freeform 12"/>
          <p:cNvSpPr>
            <a:spLocks/>
          </p:cNvSpPr>
          <p:nvPr/>
        </p:nvSpPr>
        <p:spPr bwMode="auto">
          <a:xfrm>
            <a:off x="3575050" y="3159125"/>
            <a:ext cx="2160588" cy="1081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1" y="26"/>
              </a:cxn>
              <a:cxn ang="0">
                <a:pos x="667" y="681"/>
              </a:cxn>
              <a:cxn ang="0">
                <a:pos x="0" y="0"/>
              </a:cxn>
            </a:cxnLst>
            <a:rect l="0" t="0" r="r" b="b"/>
            <a:pathLst>
              <a:path w="1361" h="681">
                <a:moveTo>
                  <a:pt x="0" y="0"/>
                </a:moveTo>
                <a:lnTo>
                  <a:pt x="1361" y="26"/>
                </a:lnTo>
                <a:lnTo>
                  <a:pt x="667" y="68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7" name="Freeform 13"/>
          <p:cNvSpPr>
            <a:spLocks/>
          </p:cNvSpPr>
          <p:nvPr/>
        </p:nvSpPr>
        <p:spPr bwMode="auto">
          <a:xfrm>
            <a:off x="3575050" y="2057400"/>
            <a:ext cx="2098675" cy="1122363"/>
          </a:xfrm>
          <a:custGeom>
            <a:avLst/>
            <a:gdLst/>
            <a:ahLst/>
            <a:cxnLst>
              <a:cxn ang="0">
                <a:pos x="1322" y="707"/>
              </a:cxn>
              <a:cxn ang="0">
                <a:pos x="0" y="694"/>
              </a:cxn>
              <a:cxn ang="0">
                <a:pos x="654" y="0"/>
              </a:cxn>
              <a:cxn ang="0">
                <a:pos x="1322" y="707"/>
              </a:cxn>
            </a:cxnLst>
            <a:rect l="0" t="0" r="r" b="b"/>
            <a:pathLst>
              <a:path w="1322" h="707">
                <a:moveTo>
                  <a:pt x="1322" y="707"/>
                </a:moveTo>
                <a:lnTo>
                  <a:pt x="0" y="694"/>
                </a:lnTo>
                <a:lnTo>
                  <a:pt x="654" y="0"/>
                </a:lnTo>
                <a:lnTo>
                  <a:pt x="1322" y="70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1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5" name="Freeform 7"/>
          <p:cNvSpPr>
            <a:spLocks/>
          </p:cNvSpPr>
          <p:nvPr/>
        </p:nvSpPr>
        <p:spPr bwMode="auto">
          <a:xfrm>
            <a:off x="1981200" y="1524000"/>
            <a:ext cx="1676400" cy="1219200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672" y="768"/>
              </a:cxn>
              <a:cxn ang="0">
                <a:pos x="0" y="0"/>
              </a:cxn>
              <a:cxn ang="0">
                <a:pos x="1056" y="0"/>
              </a:cxn>
            </a:cxnLst>
            <a:rect l="0" t="0" r="r" b="b"/>
            <a:pathLst>
              <a:path w="1056" h="768">
                <a:moveTo>
                  <a:pt x="1056" y="0"/>
                </a:moveTo>
                <a:lnTo>
                  <a:pt x="672" y="768"/>
                </a:lnTo>
                <a:lnTo>
                  <a:pt x="0" y="0"/>
                </a:lnTo>
                <a:lnTo>
                  <a:pt x="105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4613275" y="1579563"/>
            <a:ext cx="1517650" cy="1204912"/>
          </a:xfrm>
          <a:custGeom>
            <a:avLst/>
            <a:gdLst/>
            <a:ahLst/>
            <a:cxnLst>
              <a:cxn ang="0">
                <a:pos x="956" y="759"/>
              </a:cxn>
              <a:cxn ang="0">
                <a:pos x="615" y="0"/>
              </a:cxn>
              <a:cxn ang="0">
                <a:pos x="0" y="694"/>
              </a:cxn>
              <a:cxn ang="0">
                <a:pos x="956" y="759"/>
              </a:cxn>
            </a:cxnLst>
            <a:rect l="0" t="0" r="r" b="b"/>
            <a:pathLst>
              <a:path w="956" h="759">
                <a:moveTo>
                  <a:pt x="956" y="759"/>
                </a:moveTo>
                <a:lnTo>
                  <a:pt x="615" y="0"/>
                </a:lnTo>
                <a:lnTo>
                  <a:pt x="0" y="694"/>
                </a:lnTo>
                <a:lnTo>
                  <a:pt x="956" y="75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9" name="Freeform 11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0" name="Freeform 12"/>
          <p:cNvSpPr>
            <a:spLocks/>
          </p:cNvSpPr>
          <p:nvPr/>
        </p:nvSpPr>
        <p:spPr bwMode="auto">
          <a:xfrm>
            <a:off x="3117850" y="2701925"/>
            <a:ext cx="29718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72" y="52"/>
              </a:cxn>
              <a:cxn ang="0">
                <a:pos x="946" y="1008"/>
              </a:cxn>
              <a:cxn ang="0">
                <a:pos x="0" y="0"/>
              </a:cxn>
            </a:cxnLst>
            <a:rect l="0" t="0" r="r" b="b"/>
            <a:pathLst>
              <a:path w="1872" h="1008">
                <a:moveTo>
                  <a:pt x="0" y="0"/>
                </a:moveTo>
                <a:lnTo>
                  <a:pt x="1872" y="52"/>
                </a:lnTo>
                <a:lnTo>
                  <a:pt x="946" y="100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Freeform 13"/>
          <p:cNvSpPr>
            <a:spLocks/>
          </p:cNvSpPr>
          <p:nvPr/>
        </p:nvSpPr>
        <p:spPr bwMode="auto">
          <a:xfrm>
            <a:off x="3097213" y="1101725"/>
            <a:ext cx="3033712" cy="1703388"/>
          </a:xfrm>
          <a:custGeom>
            <a:avLst/>
            <a:gdLst/>
            <a:ahLst/>
            <a:cxnLst>
              <a:cxn ang="0">
                <a:pos x="1911" y="1073"/>
              </a:cxn>
              <a:cxn ang="0">
                <a:pos x="0" y="995"/>
              </a:cxn>
              <a:cxn ang="0">
                <a:pos x="955" y="0"/>
              </a:cxn>
              <a:cxn ang="0">
                <a:pos x="1911" y="1073"/>
              </a:cxn>
            </a:cxnLst>
            <a:rect l="0" t="0" r="r" b="b"/>
            <a:pathLst>
              <a:path w="1911" h="1073">
                <a:moveTo>
                  <a:pt x="1911" y="1073"/>
                </a:moveTo>
                <a:lnTo>
                  <a:pt x="0" y="995"/>
                </a:lnTo>
                <a:lnTo>
                  <a:pt x="955" y="0"/>
                </a:lnTo>
                <a:lnTo>
                  <a:pt x="1911" y="107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5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Freeform 7"/>
          <p:cNvSpPr>
            <a:spLocks/>
          </p:cNvSpPr>
          <p:nvPr/>
        </p:nvSpPr>
        <p:spPr bwMode="auto">
          <a:xfrm>
            <a:off x="1981200" y="1524000"/>
            <a:ext cx="1676400" cy="1219200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672" y="768"/>
              </a:cxn>
              <a:cxn ang="0">
                <a:pos x="0" y="0"/>
              </a:cxn>
              <a:cxn ang="0">
                <a:pos x="1056" y="0"/>
              </a:cxn>
            </a:cxnLst>
            <a:rect l="0" t="0" r="r" b="b"/>
            <a:pathLst>
              <a:path w="1056" h="768">
                <a:moveTo>
                  <a:pt x="1056" y="0"/>
                </a:moveTo>
                <a:lnTo>
                  <a:pt x="672" y="768"/>
                </a:lnTo>
                <a:lnTo>
                  <a:pt x="0" y="0"/>
                </a:lnTo>
                <a:lnTo>
                  <a:pt x="105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2" name="Freeform 10"/>
          <p:cNvSpPr>
            <a:spLocks/>
          </p:cNvSpPr>
          <p:nvPr/>
        </p:nvSpPr>
        <p:spPr bwMode="auto">
          <a:xfrm>
            <a:off x="4613275" y="1579563"/>
            <a:ext cx="1517650" cy="1204912"/>
          </a:xfrm>
          <a:custGeom>
            <a:avLst/>
            <a:gdLst/>
            <a:ahLst/>
            <a:cxnLst>
              <a:cxn ang="0">
                <a:pos x="956" y="759"/>
              </a:cxn>
              <a:cxn ang="0">
                <a:pos x="615" y="0"/>
              </a:cxn>
              <a:cxn ang="0">
                <a:pos x="0" y="694"/>
              </a:cxn>
              <a:cxn ang="0">
                <a:pos x="956" y="759"/>
              </a:cxn>
            </a:cxnLst>
            <a:rect l="0" t="0" r="r" b="b"/>
            <a:pathLst>
              <a:path w="956" h="759">
                <a:moveTo>
                  <a:pt x="956" y="759"/>
                </a:moveTo>
                <a:lnTo>
                  <a:pt x="615" y="0"/>
                </a:lnTo>
                <a:lnTo>
                  <a:pt x="0" y="694"/>
                </a:lnTo>
                <a:lnTo>
                  <a:pt x="956" y="75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3" name="Freeform 11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4" name="Freeform 12"/>
          <p:cNvSpPr>
            <a:spLocks/>
          </p:cNvSpPr>
          <p:nvPr/>
        </p:nvSpPr>
        <p:spPr bwMode="auto">
          <a:xfrm>
            <a:off x="3117850" y="2701925"/>
            <a:ext cx="29718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72" y="52"/>
              </a:cxn>
              <a:cxn ang="0">
                <a:pos x="946" y="1008"/>
              </a:cxn>
              <a:cxn ang="0">
                <a:pos x="0" y="0"/>
              </a:cxn>
            </a:cxnLst>
            <a:rect l="0" t="0" r="r" b="b"/>
            <a:pathLst>
              <a:path w="1872" h="1008">
                <a:moveTo>
                  <a:pt x="0" y="0"/>
                </a:moveTo>
                <a:lnTo>
                  <a:pt x="1872" y="52"/>
                </a:lnTo>
                <a:lnTo>
                  <a:pt x="946" y="100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5" name="Freeform 13"/>
          <p:cNvSpPr>
            <a:spLocks/>
          </p:cNvSpPr>
          <p:nvPr/>
        </p:nvSpPr>
        <p:spPr bwMode="auto">
          <a:xfrm>
            <a:off x="3097213" y="1101725"/>
            <a:ext cx="3033712" cy="1703388"/>
          </a:xfrm>
          <a:custGeom>
            <a:avLst/>
            <a:gdLst/>
            <a:ahLst/>
            <a:cxnLst>
              <a:cxn ang="0">
                <a:pos x="1911" y="1073"/>
              </a:cxn>
              <a:cxn ang="0">
                <a:pos x="0" y="995"/>
              </a:cxn>
              <a:cxn ang="0">
                <a:pos x="955" y="0"/>
              </a:cxn>
              <a:cxn ang="0">
                <a:pos x="1911" y="1073"/>
              </a:cxn>
            </a:cxnLst>
            <a:rect l="0" t="0" r="r" b="b"/>
            <a:pathLst>
              <a:path w="1911" h="1073">
                <a:moveTo>
                  <a:pt x="1911" y="1073"/>
                </a:moveTo>
                <a:lnTo>
                  <a:pt x="0" y="995"/>
                </a:lnTo>
                <a:lnTo>
                  <a:pt x="955" y="0"/>
                </a:lnTo>
                <a:lnTo>
                  <a:pt x="1911" y="107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V="1">
            <a:off x="3124200" y="190500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962400" y="4495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4038600" y="457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6</a:t>
            </a:r>
          </a:p>
        </p:txBody>
      </p:sp>
      <p:sp>
        <p:nvSpPr>
          <p:cNvPr id="54290" name="Arc 18"/>
          <p:cNvSpPr>
            <a:spLocks/>
          </p:cNvSpPr>
          <p:nvPr/>
        </p:nvSpPr>
        <p:spPr bwMode="auto">
          <a:xfrm>
            <a:off x="3581400" y="1752600"/>
            <a:ext cx="457200" cy="2667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Arc 19"/>
          <p:cNvSpPr>
            <a:spLocks/>
          </p:cNvSpPr>
          <p:nvPr/>
        </p:nvSpPr>
        <p:spPr bwMode="auto">
          <a:xfrm>
            <a:off x="4876800" y="1447800"/>
            <a:ext cx="457200" cy="2667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7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>
            <a:off x="1816100" y="1492250"/>
            <a:ext cx="1828800" cy="1250950"/>
          </a:xfrm>
          <a:custGeom>
            <a:avLst/>
            <a:gdLst/>
            <a:ahLst/>
            <a:cxnLst>
              <a:cxn ang="0">
                <a:pos x="1152" y="9"/>
              </a:cxn>
              <a:cxn ang="0">
                <a:pos x="776" y="788"/>
              </a:cxn>
              <a:cxn ang="0">
                <a:pos x="0" y="0"/>
              </a:cxn>
              <a:cxn ang="0">
                <a:pos x="1152" y="9"/>
              </a:cxn>
            </a:cxnLst>
            <a:rect l="0" t="0" r="r" b="b"/>
            <a:pathLst>
              <a:path w="1152" h="788">
                <a:moveTo>
                  <a:pt x="1152" y="9"/>
                </a:moveTo>
                <a:lnTo>
                  <a:pt x="776" y="788"/>
                </a:lnTo>
                <a:lnTo>
                  <a:pt x="0" y="0"/>
                </a:lnTo>
                <a:lnTo>
                  <a:pt x="1152" y="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>
            <a:off x="4613275" y="1579563"/>
            <a:ext cx="1517650" cy="1204912"/>
          </a:xfrm>
          <a:custGeom>
            <a:avLst/>
            <a:gdLst/>
            <a:ahLst/>
            <a:cxnLst>
              <a:cxn ang="0">
                <a:pos x="956" y="759"/>
              </a:cxn>
              <a:cxn ang="0">
                <a:pos x="615" y="0"/>
              </a:cxn>
              <a:cxn ang="0">
                <a:pos x="0" y="694"/>
              </a:cxn>
              <a:cxn ang="0">
                <a:pos x="956" y="759"/>
              </a:cxn>
            </a:cxnLst>
            <a:rect l="0" t="0" r="r" b="b"/>
            <a:pathLst>
              <a:path w="956" h="759">
                <a:moveTo>
                  <a:pt x="956" y="759"/>
                </a:moveTo>
                <a:lnTo>
                  <a:pt x="615" y="0"/>
                </a:lnTo>
                <a:lnTo>
                  <a:pt x="0" y="694"/>
                </a:lnTo>
                <a:lnTo>
                  <a:pt x="956" y="75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Freeform 11"/>
          <p:cNvSpPr>
            <a:spLocks/>
          </p:cNvSpPr>
          <p:nvPr/>
        </p:nvSpPr>
        <p:spPr bwMode="auto">
          <a:xfrm>
            <a:off x="3117850" y="2701925"/>
            <a:ext cx="29718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72" y="52"/>
              </a:cxn>
              <a:cxn ang="0">
                <a:pos x="946" y="1008"/>
              </a:cxn>
              <a:cxn ang="0">
                <a:pos x="0" y="0"/>
              </a:cxn>
            </a:cxnLst>
            <a:rect l="0" t="0" r="r" b="b"/>
            <a:pathLst>
              <a:path w="1872" h="1008">
                <a:moveTo>
                  <a:pt x="0" y="0"/>
                </a:moveTo>
                <a:lnTo>
                  <a:pt x="1872" y="52"/>
                </a:lnTo>
                <a:lnTo>
                  <a:pt x="946" y="100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3124200" y="190500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7" name="Freeform 13"/>
          <p:cNvSpPr>
            <a:spLocks/>
          </p:cNvSpPr>
          <p:nvPr/>
        </p:nvSpPr>
        <p:spPr bwMode="auto">
          <a:xfrm>
            <a:off x="3074988" y="1890713"/>
            <a:ext cx="3035300" cy="928687"/>
          </a:xfrm>
          <a:custGeom>
            <a:avLst/>
            <a:gdLst/>
            <a:ahLst/>
            <a:cxnLst>
              <a:cxn ang="0">
                <a:pos x="0" y="498"/>
              </a:cxn>
              <a:cxn ang="0">
                <a:pos x="1401" y="0"/>
              </a:cxn>
              <a:cxn ang="0">
                <a:pos x="1912" y="585"/>
              </a:cxn>
              <a:cxn ang="0">
                <a:pos x="0" y="498"/>
              </a:cxn>
            </a:cxnLst>
            <a:rect l="0" t="0" r="r" b="b"/>
            <a:pathLst>
              <a:path w="1912" h="585">
                <a:moveTo>
                  <a:pt x="0" y="498"/>
                </a:moveTo>
                <a:lnTo>
                  <a:pt x="1401" y="0"/>
                </a:lnTo>
                <a:lnTo>
                  <a:pt x="1912" y="585"/>
                </a:lnTo>
                <a:lnTo>
                  <a:pt x="0" y="49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962400" y="457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3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6" name="Freeform 6"/>
          <p:cNvSpPr>
            <a:spLocks/>
          </p:cNvSpPr>
          <p:nvPr/>
        </p:nvSpPr>
        <p:spPr bwMode="auto">
          <a:xfrm>
            <a:off x="1816100" y="1492250"/>
            <a:ext cx="1841500" cy="1250950"/>
          </a:xfrm>
          <a:custGeom>
            <a:avLst/>
            <a:gdLst/>
            <a:ahLst/>
            <a:cxnLst>
              <a:cxn ang="0">
                <a:pos x="1160" y="20"/>
              </a:cxn>
              <a:cxn ang="0">
                <a:pos x="776" y="788"/>
              </a:cxn>
              <a:cxn ang="0">
                <a:pos x="0" y="0"/>
              </a:cxn>
              <a:cxn ang="0">
                <a:pos x="1160" y="20"/>
              </a:cxn>
            </a:cxnLst>
            <a:rect l="0" t="0" r="r" b="b"/>
            <a:pathLst>
              <a:path w="1160" h="788">
                <a:moveTo>
                  <a:pt x="1160" y="20"/>
                </a:moveTo>
                <a:lnTo>
                  <a:pt x="776" y="788"/>
                </a:lnTo>
                <a:lnTo>
                  <a:pt x="0" y="0"/>
                </a:lnTo>
                <a:lnTo>
                  <a:pt x="1160" y="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9" name="Freeform 9"/>
          <p:cNvSpPr>
            <a:spLocks/>
          </p:cNvSpPr>
          <p:nvPr/>
        </p:nvSpPr>
        <p:spPr bwMode="auto">
          <a:xfrm>
            <a:off x="4613275" y="1579563"/>
            <a:ext cx="1517650" cy="1204912"/>
          </a:xfrm>
          <a:custGeom>
            <a:avLst/>
            <a:gdLst/>
            <a:ahLst/>
            <a:cxnLst>
              <a:cxn ang="0">
                <a:pos x="956" y="759"/>
              </a:cxn>
              <a:cxn ang="0">
                <a:pos x="615" y="0"/>
              </a:cxn>
              <a:cxn ang="0">
                <a:pos x="0" y="694"/>
              </a:cxn>
              <a:cxn ang="0">
                <a:pos x="956" y="759"/>
              </a:cxn>
            </a:cxnLst>
            <a:rect l="0" t="0" r="r" b="b"/>
            <a:pathLst>
              <a:path w="956" h="759">
                <a:moveTo>
                  <a:pt x="956" y="759"/>
                </a:moveTo>
                <a:lnTo>
                  <a:pt x="615" y="0"/>
                </a:lnTo>
                <a:lnTo>
                  <a:pt x="0" y="694"/>
                </a:lnTo>
                <a:lnTo>
                  <a:pt x="956" y="75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0" name="Freeform 10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1" name="Freeform 11"/>
          <p:cNvSpPr>
            <a:spLocks/>
          </p:cNvSpPr>
          <p:nvPr/>
        </p:nvSpPr>
        <p:spPr bwMode="auto">
          <a:xfrm>
            <a:off x="3117850" y="2701925"/>
            <a:ext cx="29718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72" y="52"/>
              </a:cxn>
              <a:cxn ang="0">
                <a:pos x="946" y="1008"/>
              </a:cxn>
              <a:cxn ang="0">
                <a:pos x="0" y="0"/>
              </a:cxn>
            </a:cxnLst>
            <a:rect l="0" t="0" r="r" b="b"/>
            <a:pathLst>
              <a:path w="1872" h="1008">
                <a:moveTo>
                  <a:pt x="0" y="0"/>
                </a:moveTo>
                <a:lnTo>
                  <a:pt x="1872" y="52"/>
                </a:lnTo>
                <a:lnTo>
                  <a:pt x="946" y="100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V="1">
            <a:off x="3124200" y="190500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3" name="Freeform 13"/>
          <p:cNvSpPr>
            <a:spLocks/>
          </p:cNvSpPr>
          <p:nvPr/>
        </p:nvSpPr>
        <p:spPr bwMode="auto">
          <a:xfrm>
            <a:off x="3074988" y="1890713"/>
            <a:ext cx="3035300" cy="928687"/>
          </a:xfrm>
          <a:custGeom>
            <a:avLst/>
            <a:gdLst/>
            <a:ahLst/>
            <a:cxnLst>
              <a:cxn ang="0">
                <a:pos x="0" y="498"/>
              </a:cxn>
              <a:cxn ang="0">
                <a:pos x="1401" y="0"/>
              </a:cxn>
              <a:cxn ang="0">
                <a:pos x="1912" y="585"/>
              </a:cxn>
              <a:cxn ang="0">
                <a:pos x="0" y="498"/>
              </a:cxn>
            </a:cxnLst>
            <a:rect l="0" t="0" r="r" b="b"/>
            <a:pathLst>
              <a:path w="1912" h="585">
                <a:moveTo>
                  <a:pt x="0" y="498"/>
                </a:moveTo>
                <a:lnTo>
                  <a:pt x="1401" y="0"/>
                </a:lnTo>
                <a:lnTo>
                  <a:pt x="1912" y="585"/>
                </a:lnTo>
                <a:lnTo>
                  <a:pt x="0" y="49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3962400" y="457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8</a:t>
            </a:r>
          </a:p>
        </p:txBody>
      </p:sp>
      <p:sp>
        <p:nvSpPr>
          <p:cNvPr id="66578" name="Arc 18"/>
          <p:cNvSpPr>
            <a:spLocks/>
          </p:cNvSpPr>
          <p:nvPr/>
        </p:nvSpPr>
        <p:spPr bwMode="auto">
          <a:xfrm rot="14477643">
            <a:off x="5257800" y="3276600"/>
            <a:ext cx="4572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9" name="Arc 19"/>
          <p:cNvSpPr>
            <a:spLocks/>
          </p:cNvSpPr>
          <p:nvPr/>
        </p:nvSpPr>
        <p:spPr bwMode="auto">
          <a:xfrm rot="9853155">
            <a:off x="3429000" y="3124200"/>
            <a:ext cx="4572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7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1" name="Freeform 7"/>
          <p:cNvSpPr>
            <a:spLocks/>
          </p:cNvSpPr>
          <p:nvPr/>
        </p:nvSpPr>
        <p:spPr bwMode="auto">
          <a:xfrm>
            <a:off x="1868488" y="1519238"/>
            <a:ext cx="1789112" cy="1223962"/>
          </a:xfrm>
          <a:custGeom>
            <a:avLst/>
            <a:gdLst/>
            <a:ahLst/>
            <a:cxnLst>
              <a:cxn ang="0">
                <a:pos x="1127" y="3"/>
              </a:cxn>
              <a:cxn ang="0">
                <a:pos x="743" y="771"/>
              </a:cxn>
              <a:cxn ang="0">
                <a:pos x="0" y="0"/>
              </a:cxn>
              <a:cxn ang="0">
                <a:pos x="1127" y="3"/>
              </a:cxn>
            </a:cxnLst>
            <a:rect l="0" t="0" r="r" b="b"/>
            <a:pathLst>
              <a:path w="1127" h="771">
                <a:moveTo>
                  <a:pt x="1127" y="3"/>
                </a:moveTo>
                <a:lnTo>
                  <a:pt x="743" y="771"/>
                </a:lnTo>
                <a:lnTo>
                  <a:pt x="0" y="0"/>
                </a:lnTo>
                <a:lnTo>
                  <a:pt x="1127" y="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4" name="Freeform 10"/>
          <p:cNvSpPr>
            <a:spLocks/>
          </p:cNvSpPr>
          <p:nvPr/>
        </p:nvSpPr>
        <p:spPr bwMode="auto">
          <a:xfrm>
            <a:off x="4613275" y="1579563"/>
            <a:ext cx="1517650" cy="1143000"/>
          </a:xfrm>
          <a:custGeom>
            <a:avLst/>
            <a:gdLst/>
            <a:ahLst/>
            <a:cxnLst>
              <a:cxn ang="0">
                <a:pos x="956" y="720"/>
              </a:cxn>
              <a:cxn ang="0">
                <a:pos x="615" y="0"/>
              </a:cxn>
              <a:cxn ang="0">
                <a:pos x="0" y="694"/>
              </a:cxn>
              <a:cxn ang="0">
                <a:pos x="956" y="720"/>
              </a:cxn>
            </a:cxnLst>
            <a:rect l="0" t="0" r="r" b="b"/>
            <a:pathLst>
              <a:path w="956" h="720">
                <a:moveTo>
                  <a:pt x="956" y="720"/>
                </a:moveTo>
                <a:lnTo>
                  <a:pt x="615" y="0"/>
                </a:lnTo>
                <a:lnTo>
                  <a:pt x="0" y="694"/>
                </a:lnTo>
                <a:lnTo>
                  <a:pt x="956" y="72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5" name="Freeform 11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1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5" name="Freeform 7"/>
          <p:cNvSpPr>
            <a:spLocks/>
          </p:cNvSpPr>
          <p:nvPr/>
        </p:nvSpPr>
        <p:spPr bwMode="auto">
          <a:xfrm>
            <a:off x="1882775" y="1506538"/>
            <a:ext cx="1774825" cy="1236662"/>
          </a:xfrm>
          <a:custGeom>
            <a:avLst/>
            <a:gdLst/>
            <a:ahLst/>
            <a:cxnLst>
              <a:cxn ang="0">
                <a:pos x="1118" y="11"/>
              </a:cxn>
              <a:cxn ang="0">
                <a:pos x="734" y="779"/>
              </a:cxn>
              <a:cxn ang="0">
                <a:pos x="0" y="0"/>
              </a:cxn>
              <a:cxn ang="0">
                <a:pos x="1118" y="11"/>
              </a:cxn>
            </a:cxnLst>
            <a:rect l="0" t="0" r="r" b="b"/>
            <a:pathLst>
              <a:path w="1118" h="779">
                <a:moveTo>
                  <a:pt x="1118" y="11"/>
                </a:moveTo>
                <a:lnTo>
                  <a:pt x="734" y="779"/>
                </a:lnTo>
                <a:lnTo>
                  <a:pt x="0" y="0"/>
                </a:lnTo>
                <a:lnTo>
                  <a:pt x="1118" y="1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8" name="Freeform 10"/>
          <p:cNvSpPr>
            <a:spLocks/>
          </p:cNvSpPr>
          <p:nvPr/>
        </p:nvSpPr>
        <p:spPr bwMode="auto">
          <a:xfrm>
            <a:off x="4613275" y="1604963"/>
            <a:ext cx="1477963" cy="1109662"/>
          </a:xfrm>
          <a:custGeom>
            <a:avLst/>
            <a:gdLst/>
            <a:ahLst/>
            <a:cxnLst>
              <a:cxn ang="0">
                <a:pos x="931" y="699"/>
              </a:cxn>
              <a:cxn ang="0">
                <a:pos x="615" y="0"/>
              </a:cxn>
              <a:cxn ang="0">
                <a:pos x="0" y="694"/>
              </a:cxn>
              <a:cxn ang="0">
                <a:pos x="931" y="699"/>
              </a:cxn>
            </a:cxnLst>
            <a:rect l="0" t="0" r="r" b="b"/>
            <a:pathLst>
              <a:path w="931" h="699">
                <a:moveTo>
                  <a:pt x="931" y="699"/>
                </a:moveTo>
                <a:lnTo>
                  <a:pt x="615" y="0"/>
                </a:lnTo>
                <a:lnTo>
                  <a:pt x="0" y="694"/>
                </a:lnTo>
                <a:lnTo>
                  <a:pt x="931" y="69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9" name="Freeform 11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0" name="Freeform 12"/>
          <p:cNvSpPr>
            <a:spLocks/>
          </p:cNvSpPr>
          <p:nvPr/>
        </p:nvSpPr>
        <p:spPr bwMode="auto">
          <a:xfrm>
            <a:off x="3630613" y="3482975"/>
            <a:ext cx="1909762" cy="981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3" y="25"/>
              </a:cxn>
              <a:cxn ang="0">
                <a:pos x="652" y="618"/>
              </a:cxn>
              <a:cxn ang="0">
                <a:pos x="0" y="0"/>
              </a:cxn>
            </a:cxnLst>
            <a:rect l="0" t="0" r="r" b="b"/>
            <a:pathLst>
              <a:path w="1203" h="618">
                <a:moveTo>
                  <a:pt x="0" y="0"/>
                </a:moveTo>
                <a:lnTo>
                  <a:pt x="1203" y="25"/>
                </a:lnTo>
                <a:lnTo>
                  <a:pt x="652" y="61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1" name="Freeform 13"/>
          <p:cNvSpPr>
            <a:spLocks/>
          </p:cNvSpPr>
          <p:nvPr/>
        </p:nvSpPr>
        <p:spPr bwMode="auto">
          <a:xfrm>
            <a:off x="3871913" y="2744788"/>
            <a:ext cx="1447800" cy="766762"/>
          </a:xfrm>
          <a:custGeom>
            <a:avLst/>
            <a:gdLst/>
            <a:ahLst/>
            <a:cxnLst>
              <a:cxn ang="0">
                <a:pos x="912" y="483"/>
              </a:cxn>
              <a:cxn ang="0">
                <a:pos x="0" y="463"/>
              </a:cxn>
              <a:cxn ang="0">
                <a:pos x="440" y="0"/>
              </a:cxn>
              <a:cxn ang="0">
                <a:pos x="912" y="483"/>
              </a:cxn>
            </a:cxnLst>
            <a:rect l="0" t="0" r="r" b="b"/>
            <a:pathLst>
              <a:path w="912" h="483">
                <a:moveTo>
                  <a:pt x="912" y="483"/>
                </a:moveTo>
                <a:lnTo>
                  <a:pt x="0" y="463"/>
                </a:lnTo>
                <a:lnTo>
                  <a:pt x="440" y="0"/>
                </a:lnTo>
                <a:lnTo>
                  <a:pt x="912" y="48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5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9" name="Freeform 7"/>
          <p:cNvSpPr>
            <a:spLocks/>
          </p:cNvSpPr>
          <p:nvPr/>
        </p:nvSpPr>
        <p:spPr bwMode="auto">
          <a:xfrm>
            <a:off x="1801813" y="1492250"/>
            <a:ext cx="1855787" cy="1250950"/>
          </a:xfrm>
          <a:custGeom>
            <a:avLst/>
            <a:gdLst/>
            <a:ahLst/>
            <a:cxnLst>
              <a:cxn ang="0">
                <a:pos x="1169" y="20"/>
              </a:cxn>
              <a:cxn ang="0">
                <a:pos x="785" y="788"/>
              </a:cxn>
              <a:cxn ang="0">
                <a:pos x="0" y="0"/>
              </a:cxn>
              <a:cxn ang="0">
                <a:pos x="1169" y="20"/>
              </a:cxn>
            </a:cxnLst>
            <a:rect l="0" t="0" r="r" b="b"/>
            <a:pathLst>
              <a:path w="1169" h="788">
                <a:moveTo>
                  <a:pt x="1169" y="20"/>
                </a:moveTo>
                <a:lnTo>
                  <a:pt x="785" y="788"/>
                </a:lnTo>
                <a:lnTo>
                  <a:pt x="0" y="0"/>
                </a:lnTo>
                <a:lnTo>
                  <a:pt x="1169" y="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2" name="Freeform 10"/>
          <p:cNvSpPr>
            <a:spLocks/>
          </p:cNvSpPr>
          <p:nvPr/>
        </p:nvSpPr>
        <p:spPr bwMode="auto">
          <a:xfrm>
            <a:off x="4613275" y="1579563"/>
            <a:ext cx="1517650" cy="1204912"/>
          </a:xfrm>
          <a:custGeom>
            <a:avLst/>
            <a:gdLst/>
            <a:ahLst/>
            <a:cxnLst>
              <a:cxn ang="0">
                <a:pos x="956" y="759"/>
              </a:cxn>
              <a:cxn ang="0">
                <a:pos x="615" y="0"/>
              </a:cxn>
              <a:cxn ang="0">
                <a:pos x="0" y="694"/>
              </a:cxn>
              <a:cxn ang="0">
                <a:pos x="956" y="759"/>
              </a:cxn>
            </a:cxnLst>
            <a:rect l="0" t="0" r="r" b="b"/>
            <a:pathLst>
              <a:path w="956" h="759">
                <a:moveTo>
                  <a:pt x="956" y="759"/>
                </a:moveTo>
                <a:lnTo>
                  <a:pt x="615" y="0"/>
                </a:lnTo>
                <a:lnTo>
                  <a:pt x="0" y="694"/>
                </a:lnTo>
                <a:lnTo>
                  <a:pt x="956" y="75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3" name="Freeform 11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4" name="Freeform 12"/>
          <p:cNvSpPr>
            <a:spLocks/>
          </p:cNvSpPr>
          <p:nvPr/>
        </p:nvSpPr>
        <p:spPr bwMode="auto">
          <a:xfrm>
            <a:off x="3294063" y="3173413"/>
            <a:ext cx="2689225" cy="1317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94" y="25"/>
              </a:cxn>
              <a:cxn ang="0">
                <a:pos x="847" y="830"/>
              </a:cxn>
              <a:cxn ang="0">
                <a:pos x="0" y="0"/>
              </a:cxn>
            </a:cxnLst>
            <a:rect l="0" t="0" r="r" b="b"/>
            <a:pathLst>
              <a:path w="1694" h="830">
                <a:moveTo>
                  <a:pt x="0" y="0"/>
                </a:moveTo>
                <a:lnTo>
                  <a:pt x="1694" y="25"/>
                </a:lnTo>
                <a:lnTo>
                  <a:pt x="847" y="83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5" name="Freeform 13"/>
          <p:cNvSpPr>
            <a:spLocks/>
          </p:cNvSpPr>
          <p:nvPr/>
        </p:nvSpPr>
        <p:spPr bwMode="auto">
          <a:xfrm>
            <a:off x="3575050" y="2057400"/>
            <a:ext cx="2098675" cy="1122363"/>
          </a:xfrm>
          <a:custGeom>
            <a:avLst/>
            <a:gdLst/>
            <a:ahLst/>
            <a:cxnLst>
              <a:cxn ang="0">
                <a:pos x="1322" y="707"/>
              </a:cxn>
              <a:cxn ang="0">
                <a:pos x="0" y="694"/>
              </a:cxn>
              <a:cxn ang="0">
                <a:pos x="654" y="0"/>
              </a:cxn>
              <a:cxn ang="0">
                <a:pos x="1322" y="707"/>
              </a:cxn>
            </a:cxnLst>
            <a:rect l="0" t="0" r="r" b="b"/>
            <a:pathLst>
              <a:path w="1322" h="707">
                <a:moveTo>
                  <a:pt x="1322" y="707"/>
                </a:moveTo>
                <a:lnTo>
                  <a:pt x="0" y="694"/>
                </a:lnTo>
                <a:lnTo>
                  <a:pt x="654" y="0"/>
                </a:lnTo>
                <a:lnTo>
                  <a:pt x="1322" y="70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07" name="Text Box 131"/>
          <p:cNvSpPr txBox="1">
            <a:spLocks noChangeArrowheads="1"/>
          </p:cNvSpPr>
          <p:nvPr/>
        </p:nvSpPr>
        <p:spPr bwMode="auto">
          <a:xfrm>
            <a:off x="1079500" y="3794125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3</a:t>
            </a:r>
          </a:p>
        </p:txBody>
      </p:sp>
      <p:sp>
        <p:nvSpPr>
          <p:cNvPr id="280715" name="Text Box 139"/>
          <p:cNvSpPr txBox="1">
            <a:spLocks noChangeArrowheads="1"/>
          </p:cNvSpPr>
          <p:nvPr/>
        </p:nvSpPr>
        <p:spPr bwMode="auto">
          <a:xfrm>
            <a:off x="4279900" y="3832225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4</a:t>
            </a:r>
          </a:p>
        </p:txBody>
      </p:sp>
      <p:sp>
        <p:nvSpPr>
          <p:cNvPr id="280724" name="Text Box 148"/>
          <p:cNvSpPr txBox="1">
            <a:spLocks noChangeArrowheads="1"/>
          </p:cNvSpPr>
          <p:nvPr/>
        </p:nvSpPr>
        <p:spPr bwMode="auto">
          <a:xfrm>
            <a:off x="7061200" y="3829050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5</a:t>
            </a:r>
          </a:p>
        </p:txBody>
      </p:sp>
      <p:grpSp>
        <p:nvGrpSpPr>
          <p:cNvPr id="88071" name="Group 7"/>
          <p:cNvGrpSpPr>
            <a:grpSpLocks/>
          </p:cNvGrpSpPr>
          <p:nvPr/>
        </p:nvGrpSpPr>
        <p:grpSpPr bwMode="auto">
          <a:xfrm>
            <a:off x="152400" y="2057400"/>
            <a:ext cx="2813050" cy="1552575"/>
            <a:chOff x="1920" y="1077"/>
            <a:chExt cx="1440" cy="643"/>
          </a:xfrm>
        </p:grpSpPr>
        <p:sp>
          <p:nvSpPr>
            <p:cNvPr id="88072" name="AutoShape 127"/>
            <p:cNvSpPr>
              <a:spLocks noChangeArrowheads="1"/>
            </p:cNvSpPr>
            <p:nvPr/>
          </p:nvSpPr>
          <p:spPr bwMode="auto">
            <a:xfrm rot="10800000">
              <a:off x="1920" y="1077"/>
              <a:ext cx="1440" cy="643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latin typeface=".VnTime" pitchFamily="34" charset="0"/>
              </a:endParaRPr>
            </a:p>
          </p:txBody>
        </p:sp>
        <p:sp>
          <p:nvSpPr>
            <p:cNvPr id="88073" name="Line 128"/>
            <p:cNvSpPr>
              <a:spLocks noChangeShapeType="1"/>
            </p:cNvSpPr>
            <p:nvPr/>
          </p:nvSpPr>
          <p:spPr bwMode="auto">
            <a:xfrm flipH="1">
              <a:off x="2639" y="1077"/>
              <a:ext cx="0" cy="6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4" name="Line 129"/>
            <p:cNvSpPr>
              <a:spLocks noChangeShapeType="1"/>
            </p:cNvSpPr>
            <p:nvPr/>
          </p:nvSpPr>
          <p:spPr bwMode="auto">
            <a:xfrm flipH="1">
              <a:off x="2192" y="1077"/>
              <a:ext cx="17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Line 130"/>
            <p:cNvSpPr>
              <a:spLocks noChangeShapeType="1"/>
            </p:cNvSpPr>
            <p:nvPr/>
          </p:nvSpPr>
          <p:spPr bwMode="auto">
            <a:xfrm>
              <a:off x="2912" y="1077"/>
              <a:ext cx="12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6" name="Line 131"/>
            <p:cNvSpPr>
              <a:spLocks noChangeShapeType="1"/>
            </p:cNvSpPr>
            <p:nvPr/>
          </p:nvSpPr>
          <p:spPr bwMode="auto">
            <a:xfrm flipH="1">
              <a:off x="2887" y="1161"/>
              <a:ext cx="174" cy="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0699" name="Text Box 123"/>
          <p:cNvSpPr txBox="1">
            <a:spLocks noChangeArrowheads="1"/>
          </p:cNvSpPr>
          <p:nvPr/>
        </p:nvSpPr>
        <p:spPr bwMode="auto">
          <a:xfrm>
            <a:off x="317500" y="571500"/>
            <a:ext cx="29718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2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th©n mò</a:t>
            </a:r>
          </a:p>
        </p:txBody>
      </p:sp>
      <p:grpSp>
        <p:nvGrpSpPr>
          <p:cNvPr id="88165" name="Group 101"/>
          <p:cNvGrpSpPr>
            <a:grpSpLocks/>
          </p:cNvGrpSpPr>
          <p:nvPr/>
        </p:nvGrpSpPr>
        <p:grpSpPr bwMode="auto">
          <a:xfrm>
            <a:off x="3200400" y="2057400"/>
            <a:ext cx="2719388" cy="1752600"/>
            <a:chOff x="2208" y="1248"/>
            <a:chExt cx="1713" cy="1009"/>
          </a:xfrm>
        </p:grpSpPr>
        <p:sp>
          <p:nvSpPr>
            <p:cNvPr id="88111" name="AutoShape 127"/>
            <p:cNvSpPr>
              <a:spLocks noChangeArrowheads="1"/>
            </p:cNvSpPr>
            <p:nvPr/>
          </p:nvSpPr>
          <p:spPr bwMode="auto">
            <a:xfrm rot="10800000">
              <a:off x="2208" y="1248"/>
              <a:ext cx="1713" cy="989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latin typeface=".VnTime" pitchFamily="34" charset="0"/>
              </a:endParaRPr>
            </a:p>
          </p:txBody>
        </p:sp>
        <p:sp>
          <p:nvSpPr>
            <p:cNvPr id="88112" name="Line 128"/>
            <p:cNvSpPr>
              <a:spLocks noChangeShapeType="1"/>
            </p:cNvSpPr>
            <p:nvPr/>
          </p:nvSpPr>
          <p:spPr bwMode="auto">
            <a:xfrm flipH="1">
              <a:off x="3065" y="1268"/>
              <a:ext cx="0" cy="98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13" name="Line 129"/>
            <p:cNvSpPr>
              <a:spLocks noChangeShapeType="1"/>
            </p:cNvSpPr>
            <p:nvPr/>
          </p:nvSpPr>
          <p:spPr bwMode="auto">
            <a:xfrm flipH="1">
              <a:off x="2544" y="1281"/>
              <a:ext cx="176" cy="303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14" name="Line 130"/>
            <p:cNvSpPr>
              <a:spLocks noChangeShapeType="1"/>
            </p:cNvSpPr>
            <p:nvPr/>
          </p:nvSpPr>
          <p:spPr bwMode="auto">
            <a:xfrm>
              <a:off x="3488" y="1268"/>
              <a:ext cx="118" cy="2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15" name="Line 131"/>
            <p:cNvSpPr>
              <a:spLocks noChangeShapeType="1"/>
            </p:cNvSpPr>
            <p:nvPr/>
          </p:nvSpPr>
          <p:spPr bwMode="auto">
            <a:xfrm flipH="1">
              <a:off x="3359" y="1433"/>
              <a:ext cx="206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118" name="Rectangle 54"/>
          <p:cNvSpPr>
            <a:spLocks noChangeArrowheads="1"/>
          </p:cNvSpPr>
          <p:nvPr/>
        </p:nvSpPr>
        <p:spPr bwMode="auto">
          <a:xfrm rot="-1434123">
            <a:off x="5334000" y="1587500"/>
            <a:ext cx="1008063" cy="1158875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25" name="Rectangle 61"/>
          <p:cNvSpPr>
            <a:spLocks noChangeArrowheads="1"/>
          </p:cNvSpPr>
          <p:nvPr/>
        </p:nvSpPr>
        <p:spPr bwMode="auto">
          <a:xfrm rot="-1375083">
            <a:off x="8461375" y="1560513"/>
            <a:ext cx="388938" cy="1158875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0" name="Rectangle 66"/>
          <p:cNvSpPr>
            <a:spLocks noChangeArrowheads="1"/>
          </p:cNvSpPr>
          <p:nvPr/>
        </p:nvSpPr>
        <p:spPr bwMode="auto">
          <a:xfrm rot="2161964">
            <a:off x="6115050" y="1358900"/>
            <a:ext cx="850900" cy="1158875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8" name="Rectangle 74"/>
          <p:cNvSpPr>
            <a:spLocks noChangeArrowheads="1"/>
          </p:cNvSpPr>
          <p:nvPr/>
        </p:nvSpPr>
        <p:spPr bwMode="auto">
          <a:xfrm rot="-1375083">
            <a:off x="8374063" y="1377950"/>
            <a:ext cx="542925" cy="1096963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9" name="Rectangle 75"/>
          <p:cNvSpPr>
            <a:spLocks noChangeArrowheads="1"/>
          </p:cNvSpPr>
          <p:nvPr/>
        </p:nvSpPr>
        <p:spPr bwMode="auto">
          <a:xfrm rot="1558260">
            <a:off x="5581650" y="1360488"/>
            <a:ext cx="533400" cy="9906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0" name="AutoShape 166"/>
          <p:cNvSpPr>
            <a:spLocks noChangeArrowheads="1"/>
          </p:cNvSpPr>
          <p:nvPr/>
        </p:nvSpPr>
        <p:spPr bwMode="auto">
          <a:xfrm rot="10800000">
            <a:off x="5842000" y="2057400"/>
            <a:ext cx="3200400" cy="1600200"/>
          </a:xfrm>
          <a:prstGeom prst="triangle">
            <a:avLst>
              <a:gd name="adj" fmla="val 50116"/>
            </a:avLst>
          </a:prstGeom>
          <a:solidFill>
            <a:srgbClr val="66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>
              <a:solidFill>
                <a:srgbClr val="D60093"/>
              </a:solidFill>
              <a:latin typeface=".VnTime" pitchFamily="34" charset="0"/>
            </a:endParaRPr>
          </a:p>
        </p:txBody>
      </p:sp>
      <p:sp>
        <p:nvSpPr>
          <p:cNvPr id="88151" name="Line 167"/>
          <p:cNvSpPr>
            <a:spLocks noChangeShapeType="1"/>
          </p:cNvSpPr>
          <p:nvPr/>
        </p:nvSpPr>
        <p:spPr bwMode="auto">
          <a:xfrm flipH="1">
            <a:off x="7453313" y="2057400"/>
            <a:ext cx="1587" cy="1697038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53" name="Line 170"/>
          <p:cNvSpPr>
            <a:spLocks noChangeShapeType="1"/>
          </p:cNvSpPr>
          <p:nvPr/>
        </p:nvSpPr>
        <p:spPr bwMode="auto">
          <a:xfrm>
            <a:off x="6553200" y="2743200"/>
            <a:ext cx="1752600" cy="76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55" name="Line 172"/>
          <p:cNvSpPr>
            <a:spLocks noChangeShapeType="1"/>
          </p:cNvSpPr>
          <p:nvPr/>
        </p:nvSpPr>
        <p:spPr bwMode="auto">
          <a:xfrm flipV="1">
            <a:off x="7239000" y="2438400"/>
            <a:ext cx="1588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157" name="Rectangle 93"/>
          <p:cNvSpPr>
            <a:spLocks noChangeArrowheads="1"/>
          </p:cNvSpPr>
          <p:nvPr/>
        </p:nvSpPr>
        <p:spPr bwMode="auto">
          <a:xfrm rot="1558260">
            <a:off x="5791200" y="1600200"/>
            <a:ext cx="919163" cy="1163638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6" name="Arc 102"/>
          <p:cNvSpPr>
            <a:spLocks/>
          </p:cNvSpPr>
          <p:nvPr/>
        </p:nvSpPr>
        <p:spPr bwMode="auto">
          <a:xfrm>
            <a:off x="228600" y="2247900"/>
            <a:ext cx="4572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0" name="Freeform 126"/>
          <p:cNvSpPr>
            <a:spLocks/>
          </p:cNvSpPr>
          <p:nvPr/>
        </p:nvSpPr>
        <p:spPr bwMode="auto">
          <a:xfrm>
            <a:off x="4572000" y="2070100"/>
            <a:ext cx="901700" cy="673100"/>
          </a:xfrm>
          <a:custGeom>
            <a:avLst/>
            <a:gdLst/>
            <a:ahLst/>
            <a:cxnLst>
              <a:cxn ang="0">
                <a:pos x="415" y="0"/>
              </a:cxn>
              <a:cxn ang="0">
                <a:pos x="568" y="373"/>
              </a:cxn>
              <a:cxn ang="0">
                <a:pos x="0" y="424"/>
              </a:cxn>
              <a:cxn ang="0">
                <a:pos x="415" y="0"/>
              </a:cxn>
            </a:cxnLst>
            <a:rect l="0" t="0" r="r" b="b"/>
            <a:pathLst>
              <a:path w="568" h="424">
                <a:moveTo>
                  <a:pt x="415" y="0"/>
                </a:moveTo>
                <a:lnTo>
                  <a:pt x="568" y="373"/>
                </a:lnTo>
                <a:lnTo>
                  <a:pt x="0" y="424"/>
                </a:lnTo>
                <a:lnTo>
                  <a:pt x="415" y="0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193" name="Freeform 129"/>
          <p:cNvSpPr>
            <a:spLocks/>
          </p:cNvSpPr>
          <p:nvPr/>
        </p:nvSpPr>
        <p:spPr bwMode="auto">
          <a:xfrm>
            <a:off x="7434263" y="2057400"/>
            <a:ext cx="889000" cy="739775"/>
          </a:xfrm>
          <a:custGeom>
            <a:avLst/>
            <a:gdLst/>
            <a:ahLst/>
            <a:cxnLst>
              <a:cxn ang="0">
                <a:pos x="560" y="466"/>
              </a:cxn>
              <a:cxn ang="0">
                <a:pos x="433" y="0"/>
              </a:cxn>
              <a:cxn ang="0">
                <a:pos x="0" y="460"/>
              </a:cxn>
              <a:cxn ang="0">
                <a:pos x="560" y="466"/>
              </a:cxn>
            </a:cxnLst>
            <a:rect l="0" t="0" r="r" b="b"/>
            <a:pathLst>
              <a:path w="560" h="466">
                <a:moveTo>
                  <a:pt x="560" y="466"/>
                </a:moveTo>
                <a:lnTo>
                  <a:pt x="433" y="0"/>
                </a:lnTo>
                <a:lnTo>
                  <a:pt x="0" y="460"/>
                </a:lnTo>
                <a:lnTo>
                  <a:pt x="560" y="466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194" name="Freeform 130"/>
          <p:cNvSpPr>
            <a:spLocks/>
          </p:cNvSpPr>
          <p:nvPr/>
        </p:nvSpPr>
        <p:spPr bwMode="auto">
          <a:xfrm>
            <a:off x="8108950" y="2003425"/>
            <a:ext cx="1062038" cy="792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" y="499"/>
              </a:cxn>
              <a:cxn ang="0">
                <a:pos x="669" y="9"/>
              </a:cxn>
              <a:cxn ang="0">
                <a:pos x="0" y="0"/>
              </a:cxn>
            </a:cxnLst>
            <a:rect l="0" t="0" r="r" b="b"/>
            <a:pathLst>
              <a:path w="669" h="499">
                <a:moveTo>
                  <a:pt x="0" y="0"/>
                </a:moveTo>
                <a:lnTo>
                  <a:pt x="139" y="499"/>
                </a:lnTo>
                <a:lnTo>
                  <a:pt x="669" y="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154" name="Line 171"/>
          <p:cNvSpPr>
            <a:spLocks noChangeShapeType="1"/>
          </p:cNvSpPr>
          <p:nvPr/>
        </p:nvSpPr>
        <p:spPr bwMode="auto">
          <a:xfrm flipV="1">
            <a:off x="7696200" y="2451100"/>
            <a:ext cx="1588" cy="441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9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3" name="Freeform 7"/>
          <p:cNvSpPr>
            <a:spLocks/>
          </p:cNvSpPr>
          <p:nvPr/>
        </p:nvSpPr>
        <p:spPr bwMode="auto">
          <a:xfrm>
            <a:off x="1981200" y="1524000"/>
            <a:ext cx="1676400" cy="1219200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672" y="768"/>
              </a:cxn>
              <a:cxn ang="0">
                <a:pos x="0" y="0"/>
              </a:cxn>
              <a:cxn ang="0">
                <a:pos x="1056" y="0"/>
              </a:cxn>
            </a:cxnLst>
            <a:rect l="0" t="0" r="r" b="b"/>
            <a:pathLst>
              <a:path w="1056" h="768">
                <a:moveTo>
                  <a:pt x="1056" y="0"/>
                </a:moveTo>
                <a:lnTo>
                  <a:pt x="672" y="768"/>
                </a:lnTo>
                <a:lnTo>
                  <a:pt x="0" y="0"/>
                </a:lnTo>
                <a:lnTo>
                  <a:pt x="105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6" name="Freeform 10"/>
          <p:cNvSpPr>
            <a:spLocks/>
          </p:cNvSpPr>
          <p:nvPr/>
        </p:nvSpPr>
        <p:spPr bwMode="auto">
          <a:xfrm>
            <a:off x="4613275" y="1579563"/>
            <a:ext cx="1517650" cy="1204912"/>
          </a:xfrm>
          <a:custGeom>
            <a:avLst/>
            <a:gdLst/>
            <a:ahLst/>
            <a:cxnLst>
              <a:cxn ang="0">
                <a:pos x="956" y="759"/>
              </a:cxn>
              <a:cxn ang="0">
                <a:pos x="615" y="0"/>
              </a:cxn>
              <a:cxn ang="0">
                <a:pos x="0" y="694"/>
              </a:cxn>
              <a:cxn ang="0">
                <a:pos x="956" y="759"/>
              </a:cxn>
            </a:cxnLst>
            <a:rect l="0" t="0" r="r" b="b"/>
            <a:pathLst>
              <a:path w="956" h="759">
                <a:moveTo>
                  <a:pt x="956" y="759"/>
                </a:moveTo>
                <a:lnTo>
                  <a:pt x="615" y="0"/>
                </a:lnTo>
                <a:lnTo>
                  <a:pt x="0" y="694"/>
                </a:lnTo>
                <a:lnTo>
                  <a:pt x="956" y="75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7" name="Freeform 11"/>
          <p:cNvSpPr>
            <a:spLocks/>
          </p:cNvSpPr>
          <p:nvPr/>
        </p:nvSpPr>
        <p:spPr bwMode="auto">
          <a:xfrm>
            <a:off x="5527675" y="1392238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8" name="Freeform 12"/>
          <p:cNvSpPr>
            <a:spLocks/>
          </p:cNvSpPr>
          <p:nvPr/>
        </p:nvSpPr>
        <p:spPr bwMode="auto">
          <a:xfrm>
            <a:off x="2797175" y="2703513"/>
            <a:ext cx="3468688" cy="1814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85" y="67"/>
              </a:cxn>
              <a:cxn ang="0">
                <a:pos x="1152" y="1143"/>
              </a:cxn>
              <a:cxn ang="0">
                <a:pos x="0" y="0"/>
              </a:cxn>
            </a:cxnLst>
            <a:rect l="0" t="0" r="r" b="b"/>
            <a:pathLst>
              <a:path w="2185" h="1143">
                <a:moveTo>
                  <a:pt x="0" y="0"/>
                </a:moveTo>
                <a:lnTo>
                  <a:pt x="2185" y="67"/>
                </a:lnTo>
                <a:lnTo>
                  <a:pt x="1152" y="114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9" name="Freeform 13"/>
          <p:cNvSpPr>
            <a:spLocks/>
          </p:cNvSpPr>
          <p:nvPr/>
        </p:nvSpPr>
        <p:spPr bwMode="auto">
          <a:xfrm>
            <a:off x="3097213" y="1101725"/>
            <a:ext cx="3033712" cy="1703388"/>
          </a:xfrm>
          <a:custGeom>
            <a:avLst/>
            <a:gdLst/>
            <a:ahLst/>
            <a:cxnLst>
              <a:cxn ang="0">
                <a:pos x="1911" y="1073"/>
              </a:cxn>
              <a:cxn ang="0">
                <a:pos x="0" y="995"/>
              </a:cxn>
              <a:cxn ang="0">
                <a:pos x="955" y="0"/>
              </a:cxn>
              <a:cxn ang="0">
                <a:pos x="1911" y="1073"/>
              </a:cxn>
            </a:cxnLst>
            <a:rect l="0" t="0" r="r" b="b"/>
            <a:pathLst>
              <a:path w="1911" h="1073">
                <a:moveTo>
                  <a:pt x="1911" y="1073"/>
                </a:moveTo>
                <a:lnTo>
                  <a:pt x="0" y="995"/>
                </a:lnTo>
                <a:lnTo>
                  <a:pt x="955" y="0"/>
                </a:lnTo>
                <a:lnTo>
                  <a:pt x="1911" y="107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1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V="1">
            <a:off x="4633913" y="1544638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/>
          </p:cNvSpPr>
          <p:nvPr/>
        </p:nvSpPr>
        <p:spPr bwMode="auto">
          <a:xfrm>
            <a:off x="1905000" y="1524000"/>
            <a:ext cx="1762125" cy="1219200"/>
          </a:xfrm>
          <a:custGeom>
            <a:avLst/>
            <a:gdLst/>
            <a:ahLst/>
            <a:cxnLst>
              <a:cxn ang="0">
                <a:pos x="1110" y="0"/>
              </a:cxn>
              <a:cxn ang="0">
                <a:pos x="726" y="768"/>
              </a:cxn>
              <a:cxn ang="0">
                <a:pos x="0" y="6"/>
              </a:cxn>
              <a:cxn ang="0">
                <a:pos x="1110" y="0"/>
              </a:cxn>
            </a:cxnLst>
            <a:rect l="0" t="0" r="r" b="b"/>
            <a:pathLst>
              <a:path w="1110" h="768">
                <a:moveTo>
                  <a:pt x="1110" y="0"/>
                </a:moveTo>
                <a:lnTo>
                  <a:pt x="726" y="768"/>
                </a:lnTo>
                <a:lnTo>
                  <a:pt x="0" y="6"/>
                </a:lnTo>
                <a:lnTo>
                  <a:pt x="111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auto">
          <a:xfrm>
            <a:off x="4613275" y="1579563"/>
            <a:ext cx="1517650" cy="1204912"/>
          </a:xfrm>
          <a:custGeom>
            <a:avLst/>
            <a:gdLst/>
            <a:ahLst/>
            <a:cxnLst>
              <a:cxn ang="0">
                <a:pos x="956" y="759"/>
              </a:cxn>
              <a:cxn ang="0">
                <a:pos x="615" y="0"/>
              </a:cxn>
              <a:cxn ang="0">
                <a:pos x="0" y="694"/>
              </a:cxn>
              <a:cxn ang="0">
                <a:pos x="956" y="759"/>
              </a:cxn>
            </a:cxnLst>
            <a:rect l="0" t="0" r="r" b="b"/>
            <a:pathLst>
              <a:path w="956" h="759">
                <a:moveTo>
                  <a:pt x="956" y="759"/>
                </a:moveTo>
                <a:lnTo>
                  <a:pt x="615" y="0"/>
                </a:lnTo>
                <a:lnTo>
                  <a:pt x="0" y="694"/>
                </a:lnTo>
                <a:lnTo>
                  <a:pt x="956" y="75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9" name="Freeform 11"/>
          <p:cNvSpPr>
            <a:spLocks/>
          </p:cNvSpPr>
          <p:nvPr/>
        </p:nvSpPr>
        <p:spPr bwMode="auto">
          <a:xfrm>
            <a:off x="5562600" y="1447800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0" name="Freeform 12"/>
          <p:cNvSpPr>
            <a:spLocks/>
          </p:cNvSpPr>
          <p:nvPr/>
        </p:nvSpPr>
        <p:spPr bwMode="auto">
          <a:xfrm>
            <a:off x="3117850" y="2701925"/>
            <a:ext cx="29718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72" y="52"/>
              </a:cxn>
              <a:cxn ang="0">
                <a:pos x="946" y="1008"/>
              </a:cxn>
              <a:cxn ang="0">
                <a:pos x="0" y="0"/>
              </a:cxn>
            </a:cxnLst>
            <a:rect l="0" t="0" r="r" b="b"/>
            <a:pathLst>
              <a:path w="1872" h="1008">
                <a:moveTo>
                  <a:pt x="0" y="0"/>
                </a:moveTo>
                <a:lnTo>
                  <a:pt x="1872" y="52"/>
                </a:lnTo>
                <a:lnTo>
                  <a:pt x="946" y="100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1" name="Freeform 13"/>
          <p:cNvSpPr>
            <a:spLocks/>
          </p:cNvSpPr>
          <p:nvPr/>
        </p:nvSpPr>
        <p:spPr bwMode="auto">
          <a:xfrm>
            <a:off x="3133725" y="1130300"/>
            <a:ext cx="2957513" cy="1612900"/>
          </a:xfrm>
          <a:custGeom>
            <a:avLst/>
            <a:gdLst/>
            <a:ahLst/>
            <a:cxnLst>
              <a:cxn ang="0">
                <a:pos x="1863" y="1016"/>
              </a:cxn>
              <a:cxn ang="0">
                <a:pos x="0" y="982"/>
              </a:cxn>
              <a:cxn ang="0">
                <a:pos x="933" y="0"/>
              </a:cxn>
              <a:cxn ang="0">
                <a:pos x="1863" y="1016"/>
              </a:cxn>
            </a:cxnLst>
            <a:rect l="0" t="0" r="r" b="b"/>
            <a:pathLst>
              <a:path w="1863" h="1016">
                <a:moveTo>
                  <a:pt x="1863" y="1016"/>
                </a:moveTo>
                <a:lnTo>
                  <a:pt x="0" y="982"/>
                </a:lnTo>
                <a:lnTo>
                  <a:pt x="933" y="0"/>
                </a:lnTo>
                <a:lnTo>
                  <a:pt x="1863" y="101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2" name="Freeform 14"/>
          <p:cNvSpPr>
            <a:spLocks/>
          </p:cNvSpPr>
          <p:nvPr/>
        </p:nvSpPr>
        <p:spPr bwMode="auto">
          <a:xfrm>
            <a:off x="3033713" y="2701925"/>
            <a:ext cx="3179762" cy="1724025"/>
          </a:xfrm>
          <a:custGeom>
            <a:avLst/>
            <a:gdLst/>
            <a:ahLst/>
            <a:cxnLst>
              <a:cxn ang="0">
                <a:pos x="2003" y="78"/>
              </a:cxn>
              <a:cxn ang="0">
                <a:pos x="982" y="1086"/>
              </a:cxn>
              <a:cxn ang="0">
                <a:pos x="0" y="0"/>
              </a:cxn>
              <a:cxn ang="0">
                <a:pos x="2003" y="78"/>
              </a:cxn>
            </a:cxnLst>
            <a:rect l="0" t="0" r="r" b="b"/>
            <a:pathLst>
              <a:path w="2003" h="1086">
                <a:moveTo>
                  <a:pt x="2003" y="78"/>
                </a:moveTo>
                <a:lnTo>
                  <a:pt x="982" y="1086"/>
                </a:lnTo>
                <a:lnTo>
                  <a:pt x="0" y="0"/>
                </a:lnTo>
                <a:lnTo>
                  <a:pt x="2003" y="7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V="1">
            <a:off x="3124200" y="190500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9</a:t>
            </a:r>
          </a:p>
        </p:txBody>
      </p:sp>
      <p:sp>
        <p:nvSpPr>
          <p:cNvPr id="58385" name="Arc 17"/>
          <p:cNvSpPr>
            <a:spLocks/>
          </p:cNvSpPr>
          <p:nvPr/>
        </p:nvSpPr>
        <p:spPr bwMode="auto">
          <a:xfrm>
            <a:off x="4800600" y="1447800"/>
            <a:ext cx="4572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Freeform 18"/>
          <p:cNvSpPr>
            <a:spLocks/>
          </p:cNvSpPr>
          <p:nvPr/>
        </p:nvSpPr>
        <p:spPr bwMode="auto">
          <a:xfrm>
            <a:off x="5562600" y="1447800"/>
            <a:ext cx="1870075" cy="1787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4" y="1126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26">
                <a:moveTo>
                  <a:pt x="0" y="0"/>
                </a:moveTo>
                <a:lnTo>
                  <a:pt x="524" y="1126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7" name="Arc 19"/>
          <p:cNvSpPr>
            <a:spLocks/>
          </p:cNvSpPr>
          <p:nvPr/>
        </p:nvSpPr>
        <p:spPr bwMode="auto">
          <a:xfrm>
            <a:off x="4800600" y="1447800"/>
            <a:ext cx="4572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Arc 22"/>
          <p:cNvSpPr>
            <a:spLocks/>
          </p:cNvSpPr>
          <p:nvPr/>
        </p:nvSpPr>
        <p:spPr bwMode="auto">
          <a:xfrm>
            <a:off x="3581400" y="1676400"/>
            <a:ext cx="4572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/>
            <a:ahLst/>
            <a:cxnLst>
              <a:cxn ang="0">
                <a:pos x="3315" y="19"/>
              </a:cxn>
              <a:cxn ang="0">
                <a:pos x="1655" y="1753"/>
              </a:cxn>
              <a:cxn ang="0">
                <a:pos x="0" y="0"/>
              </a:cxn>
              <a:cxn ang="0">
                <a:pos x="3315" y="19"/>
              </a:cxn>
            </a:cxnLst>
            <a:rect l="0" t="0" r="r" b="b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7" name="Freeform 3"/>
          <p:cNvSpPr>
            <a:spLocks/>
          </p:cNvSpPr>
          <p:nvPr/>
        </p:nvSpPr>
        <p:spPr bwMode="auto">
          <a:xfrm>
            <a:off x="2057400" y="1585913"/>
            <a:ext cx="5154613" cy="2644775"/>
          </a:xfrm>
          <a:custGeom>
            <a:avLst/>
            <a:gdLst/>
            <a:ahLst/>
            <a:cxnLst>
              <a:cxn ang="0">
                <a:pos x="3247" y="19"/>
              </a:cxn>
              <a:cxn ang="0">
                <a:pos x="1620" y="1666"/>
              </a:cxn>
              <a:cxn ang="0">
                <a:pos x="0" y="0"/>
              </a:cxn>
              <a:cxn ang="0">
                <a:pos x="3247" y="19"/>
              </a:cxn>
            </a:cxnLst>
            <a:rect l="0" t="0" r="r" b="b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Freeform 6"/>
          <p:cNvSpPr>
            <a:spLocks/>
          </p:cNvSpPr>
          <p:nvPr/>
        </p:nvSpPr>
        <p:spPr bwMode="auto">
          <a:xfrm>
            <a:off x="1749425" y="1417638"/>
            <a:ext cx="1908175" cy="1404937"/>
          </a:xfrm>
          <a:custGeom>
            <a:avLst/>
            <a:gdLst/>
            <a:ahLst/>
            <a:cxnLst>
              <a:cxn ang="0">
                <a:pos x="1202" y="67"/>
              </a:cxn>
              <a:cxn ang="0">
                <a:pos x="785" y="885"/>
              </a:cxn>
              <a:cxn ang="0">
                <a:pos x="0" y="0"/>
              </a:cxn>
              <a:cxn ang="0">
                <a:pos x="1202" y="67"/>
              </a:cxn>
            </a:cxnLst>
            <a:rect l="0" t="0" r="r" b="b"/>
            <a:pathLst>
              <a:path w="1202" h="885">
                <a:moveTo>
                  <a:pt x="1202" y="67"/>
                </a:moveTo>
                <a:lnTo>
                  <a:pt x="785" y="885"/>
                </a:lnTo>
                <a:lnTo>
                  <a:pt x="0" y="0"/>
                </a:lnTo>
                <a:lnTo>
                  <a:pt x="1202" y="6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Freeform 9"/>
          <p:cNvSpPr>
            <a:spLocks/>
          </p:cNvSpPr>
          <p:nvPr/>
        </p:nvSpPr>
        <p:spPr bwMode="auto">
          <a:xfrm>
            <a:off x="4610100" y="1627188"/>
            <a:ext cx="1454150" cy="1076325"/>
          </a:xfrm>
          <a:custGeom>
            <a:avLst/>
            <a:gdLst/>
            <a:ahLst/>
            <a:cxnLst>
              <a:cxn ang="0">
                <a:pos x="916" y="678"/>
              </a:cxn>
              <a:cxn ang="0">
                <a:pos x="611" y="0"/>
              </a:cxn>
              <a:cxn ang="0">
                <a:pos x="0" y="677"/>
              </a:cxn>
              <a:cxn ang="0">
                <a:pos x="916" y="678"/>
              </a:cxn>
            </a:cxnLst>
            <a:rect l="0" t="0" r="r" b="b"/>
            <a:pathLst>
              <a:path w="916" h="678">
                <a:moveTo>
                  <a:pt x="916" y="678"/>
                </a:moveTo>
                <a:lnTo>
                  <a:pt x="611" y="0"/>
                </a:lnTo>
                <a:lnTo>
                  <a:pt x="0" y="677"/>
                </a:lnTo>
                <a:lnTo>
                  <a:pt x="916" y="678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4" name="Freeform 10"/>
          <p:cNvSpPr>
            <a:spLocks/>
          </p:cNvSpPr>
          <p:nvPr/>
        </p:nvSpPr>
        <p:spPr bwMode="auto">
          <a:xfrm>
            <a:off x="5486400" y="1295400"/>
            <a:ext cx="1870075" cy="1824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0" y="1149"/>
              </a:cxn>
              <a:cxn ang="0">
                <a:pos x="1178" y="66"/>
              </a:cxn>
              <a:cxn ang="0">
                <a:pos x="367" y="13"/>
              </a:cxn>
              <a:cxn ang="0">
                <a:pos x="0" y="0"/>
              </a:cxn>
            </a:cxnLst>
            <a:rect l="0" t="0" r="r" b="b"/>
            <a:pathLst>
              <a:path w="1178" h="1149">
                <a:moveTo>
                  <a:pt x="0" y="0"/>
                </a:moveTo>
                <a:lnTo>
                  <a:pt x="500" y="1149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5" name="Freeform 11"/>
          <p:cNvSpPr>
            <a:spLocks/>
          </p:cNvSpPr>
          <p:nvPr/>
        </p:nvSpPr>
        <p:spPr bwMode="auto">
          <a:xfrm>
            <a:off x="3117850" y="2701925"/>
            <a:ext cx="29718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72" y="52"/>
              </a:cxn>
              <a:cxn ang="0">
                <a:pos x="946" y="1008"/>
              </a:cxn>
              <a:cxn ang="0">
                <a:pos x="0" y="0"/>
              </a:cxn>
            </a:cxnLst>
            <a:rect l="0" t="0" r="r" b="b"/>
            <a:pathLst>
              <a:path w="1872" h="1008">
                <a:moveTo>
                  <a:pt x="0" y="0"/>
                </a:moveTo>
                <a:lnTo>
                  <a:pt x="1872" y="52"/>
                </a:lnTo>
                <a:lnTo>
                  <a:pt x="946" y="100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V="1">
            <a:off x="3124200" y="190500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7" name="Freeform 13"/>
          <p:cNvSpPr>
            <a:spLocks/>
          </p:cNvSpPr>
          <p:nvPr/>
        </p:nvSpPr>
        <p:spPr bwMode="auto">
          <a:xfrm>
            <a:off x="3092450" y="1905000"/>
            <a:ext cx="2998788" cy="850900"/>
          </a:xfrm>
          <a:custGeom>
            <a:avLst/>
            <a:gdLst/>
            <a:ahLst/>
            <a:cxnLst>
              <a:cxn ang="0">
                <a:pos x="0" y="494"/>
              </a:cxn>
              <a:cxn ang="0">
                <a:pos x="1393" y="0"/>
              </a:cxn>
              <a:cxn ang="0">
                <a:pos x="1889" y="536"/>
              </a:cxn>
              <a:cxn ang="0">
                <a:pos x="0" y="494"/>
              </a:cxn>
            </a:cxnLst>
            <a:rect l="0" t="0" r="r" b="b"/>
            <a:pathLst>
              <a:path w="1889" h="536">
                <a:moveTo>
                  <a:pt x="0" y="494"/>
                </a:moveTo>
                <a:lnTo>
                  <a:pt x="1393" y="0"/>
                </a:lnTo>
                <a:lnTo>
                  <a:pt x="1889" y="536"/>
                </a:lnTo>
                <a:lnTo>
                  <a:pt x="0" y="49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8" name="Freeform 14"/>
          <p:cNvSpPr>
            <a:spLocks/>
          </p:cNvSpPr>
          <p:nvPr/>
        </p:nvSpPr>
        <p:spPr bwMode="auto">
          <a:xfrm>
            <a:off x="3048000" y="2743200"/>
            <a:ext cx="3187700" cy="1779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08" y="51"/>
              </a:cxn>
              <a:cxn ang="0">
                <a:pos x="983" y="1121"/>
              </a:cxn>
              <a:cxn ang="0">
                <a:pos x="0" y="0"/>
              </a:cxn>
            </a:cxnLst>
            <a:rect l="0" t="0" r="r" b="b"/>
            <a:pathLst>
              <a:path w="2008" h="1121">
                <a:moveTo>
                  <a:pt x="0" y="0"/>
                </a:moveTo>
                <a:lnTo>
                  <a:pt x="2008" y="51"/>
                </a:lnTo>
                <a:lnTo>
                  <a:pt x="983" y="11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4038600" y="3505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52400" y="266700"/>
            <a:ext cx="2286000" cy="7016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1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T¹o tê giÊy h×nh vu«ng</a:t>
            </a:r>
          </a:p>
        </p:txBody>
      </p:sp>
      <p:graphicFrame>
        <p:nvGraphicFramePr>
          <p:cNvPr id="87043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28600" y="1676400"/>
          <a:ext cx="1752600" cy="1212534"/>
        </p:xfrm>
        <a:graphic>
          <a:graphicData uri="http://schemas.openxmlformats.org/drawingml/2006/table">
            <a:tbl>
              <a:tblPr/>
              <a:tblGrid>
                <a:gridCol w="250825"/>
                <a:gridCol w="249238"/>
                <a:gridCol w="250825"/>
                <a:gridCol w="250825"/>
                <a:gridCol w="250825"/>
                <a:gridCol w="249237"/>
                <a:gridCol w="250825"/>
              </a:tblGrid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</a:tbl>
          </a:graphicData>
        </a:graphic>
      </p:graphicFrame>
      <p:grpSp>
        <p:nvGrpSpPr>
          <p:cNvPr id="87093" name="Group 53"/>
          <p:cNvGrpSpPr>
            <a:grpSpLocks/>
          </p:cNvGrpSpPr>
          <p:nvPr/>
        </p:nvGrpSpPr>
        <p:grpSpPr bwMode="auto">
          <a:xfrm>
            <a:off x="1600200" y="3352800"/>
            <a:ext cx="485775" cy="1365250"/>
            <a:chOff x="1008" y="2112"/>
            <a:chExt cx="306" cy="860"/>
          </a:xfrm>
        </p:grpSpPr>
        <p:sp>
          <p:nvSpPr>
            <p:cNvPr id="2" name="Rectangle 54"/>
            <p:cNvSpPr>
              <a:spLocks noChangeArrowheads="1"/>
            </p:cNvSpPr>
            <p:nvPr/>
          </p:nvSpPr>
          <p:spPr bwMode="auto">
            <a:xfrm>
              <a:off x="1008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" name="Rectangle 55"/>
            <p:cNvSpPr>
              <a:spLocks noChangeArrowheads="1"/>
            </p:cNvSpPr>
            <p:nvPr/>
          </p:nvSpPr>
          <p:spPr bwMode="auto">
            <a:xfrm>
              <a:off x="1161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4" name="Rectangle 56"/>
            <p:cNvSpPr>
              <a:spLocks noChangeArrowheads="1"/>
            </p:cNvSpPr>
            <p:nvPr/>
          </p:nvSpPr>
          <p:spPr bwMode="auto">
            <a:xfrm>
              <a:off x="1008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6" name="Rectangle 57"/>
            <p:cNvSpPr>
              <a:spLocks noChangeArrowheads="1"/>
            </p:cNvSpPr>
            <p:nvPr/>
          </p:nvSpPr>
          <p:spPr bwMode="auto">
            <a:xfrm>
              <a:off x="1161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7" name="Rectangle 58"/>
            <p:cNvSpPr>
              <a:spLocks noChangeArrowheads="1"/>
            </p:cNvSpPr>
            <p:nvPr/>
          </p:nvSpPr>
          <p:spPr bwMode="auto">
            <a:xfrm>
              <a:off x="1008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9" name="Rectangle 59"/>
            <p:cNvSpPr>
              <a:spLocks noChangeArrowheads="1"/>
            </p:cNvSpPr>
            <p:nvPr/>
          </p:nvSpPr>
          <p:spPr bwMode="auto">
            <a:xfrm>
              <a:off x="1161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1" name="Rectangle 60"/>
            <p:cNvSpPr>
              <a:spLocks noChangeArrowheads="1"/>
            </p:cNvSpPr>
            <p:nvPr/>
          </p:nvSpPr>
          <p:spPr bwMode="auto">
            <a:xfrm>
              <a:off x="1008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2" name="Rectangle 61"/>
            <p:cNvSpPr>
              <a:spLocks noChangeArrowheads="1"/>
            </p:cNvSpPr>
            <p:nvPr/>
          </p:nvSpPr>
          <p:spPr bwMode="auto">
            <a:xfrm>
              <a:off x="1161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3" name="Rectangle 62"/>
            <p:cNvSpPr>
              <a:spLocks noChangeArrowheads="1"/>
            </p:cNvSpPr>
            <p:nvPr/>
          </p:nvSpPr>
          <p:spPr bwMode="auto">
            <a:xfrm>
              <a:off x="1008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4" name="Rectangle 63"/>
            <p:cNvSpPr>
              <a:spLocks noChangeArrowheads="1"/>
            </p:cNvSpPr>
            <p:nvPr/>
          </p:nvSpPr>
          <p:spPr bwMode="auto">
            <a:xfrm>
              <a:off x="1161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6" name="Line 64"/>
            <p:cNvSpPr>
              <a:spLocks noChangeShapeType="1"/>
            </p:cNvSpPr>
            <p:nvPr/>
          </p:nvSpPr>
          <p:spPr bwMode="auto">
            <a:xfrm>
              <a:off x="1161" y="2112"/>
              <a:ext cx="0" cy="8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5"/>
            <p:cNvSpPr>
              <a:spLocks noChangeShapeType="1"/>
            </p:cNvSpPr>
            <p:nvPr/>
          </p:nvSpPr>
          <p:spPr bwMode="auto">
            <a:xfrm>
              <a:off x="1008" y="2284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1008" y="2456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7"/>
            <p:cNvSpPr>
              <a:spLocks noChangeShapeType="1"/>
            </p:cNvSpPr>
            <p:nvPr/>
          </p:nvSpPr>
          <p:spPr bwMode="auto">
            <a:xfrm>
              <a:off x="1008" y="2628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8"/>
            <p:cNvSpPr>
              <a:spLocks noChangeShapeType="1"/>
            </p:cNvSpPr>
            <p:nvPr/>
          </p:nvSpPr>
          <p:spPr bwMode="auto">
            <a:xfrm>
              <a:off x="1008" y="2800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>
              <a:off x="1008" y="2112"/>
              <a:ext cx="0" cy="86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0"/>
            <p:cNvSpPr>
              <a:spLocks noChangeShapeType="1"/>
            </p:cNvSpPr>
            <p:nvPr/>
          </p:nvSpPr>
          <p:spPr bwMode="auto">
            <a:xfrm>
              <a:off x="1314" y="2112"/>
              <a:ext cx="0" cy="86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71"/>
            <p:cNvSpPr>
              <a:spLocks noChangeShapeType="1"/>
            </p:cNvSpPr>
            <p:nvPr/>
          </p:nvSpPr>
          <p:spPr bwMode="auto">
            <a:xfrm>
              <a:off x="1008" y="211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2"/>
            <p:cNvSpPr>
              <a:spLocks noChangeShapeType="1"/>
            </p:cNvSpPr>
            <p:nvPr/>
          </p:nvSpPr>
          <p:spPr bwMode="auto">
            <a:xfrm>
              <a:off x="1008" y="297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113" name="AutoShape 74"/>
          <p:cNvSpPr>
            <a:spLocks noChangeArrowheads="1"/>
          </p:cNvSpPr>
          <p:nvPr/>
        </p:nvSpPr>
        <p:spPr bwMode="auto">
          <a:xfrm flipH="1">
            <a:off x="152400" y="3352800"/>
            <a:ext cx="1447800" cy="137160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7114" name="Line 75"/>
          <p:cNvSpPr>
            <a:spLocks noChangeShapeType="1"/>
          </p:cNvSpPr>
          <p:nvPr/>
        </p:nvSpPr>
        <p:spPr bwMode="auto">
          <a:xfrm flipH="1">
            <a:off x="228600" y="1676400"/>
            <a:ext cx="1219200" cy="121920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115" name="Line 76"/>
          <p:cNvSpPr>
            <a:spLocks noChangeShapeType="1"/>
          </p:cNvSpPr>
          <p:nvPr/>
        </p:nvSpPr>
        <p:spPr bwMode="auto">
          <a:xfrm>
            <a:off x="685800" y="2133600"/>
            <a:ext cx="3810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7116" name="Group 76"/>
          <p:cNvGrpSpPr>
            <a:grpSpLocks/>
          </p:cNvGrpSpPr>
          <p:nvPr/>
        </p:nvGrpSpPr>
        <p:grpSpPr bwMode="auto">
          <a:xfrm>
            <a:off x="457200" y="5181600"/>
            <a:ext cx="1460500" cy="1341438"/>
            <a:chOff x="288" y="3264"/>
            <a:chExt cx="920" cy="845"/>
          </a:xfrm>
        </p:grpSpPr>
        <p:sp>
          <p:nvSpPr>
            <p:cNvPr id="25" name="Rectangle 77"/>
            <p:cNvSpPr>
              <a:spLocks noChangeArrowheads="1"/>
            </p:cNvSpPr>
            <p:nvPr/>
          </p:nvSpPr>
          <p:spPr bwMode="auto">
            <a:xfrm>
              <a:off x="288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" name="Rectangle 78"/>
            <p:cNvSpPr>
              <a:spLocks noChangeArrowheads="1"/>
            </p:cNvSpPr>
            <p:nvPr/>
          </p:nvSpPr>
          <p:spPr bwMode="auto">
            <a:xfrm>
              <a:off x="472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7" name="Rectangle 79"/>
            <p:cNvSpPr>
              <a:spLocks noChangeArrowheads="1"/>
            </p:cNvSpPr>
            <p:nvPr/>
          </p:nvSpPr>
          <p:spPr bwMode="auto">
            <a:xfrm>
              <a:off x="656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8" name="Rectangle 80"/>
            <p:cNvSpPr>
              <a:spLocks noChangeArrowheads="1"/>
            </p:cNvSpPr>
            <p:nvPr/>
          </p:nvSpPr>
          <p:spPr bwMode="auto">
            <a:xfrm>
              <a:off x="840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" name="Rectangle 81"/>
            <p:cNvSpPr>
              <a:spLocks noChangeArrowheads="1"/>
            </p:cNvSpPr>
            <p:nvPr/>
          </p:nvSpPr>
          <p:spPr bwMode="auto">
            <a:xfrm>
              <a:off x="1024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0" name="Rectangle 82"/>
            <p:cNvSpPr>
              <a:spLocks noChangeArrowheads="1"/>
            </p:cNvSpPr>
            <p:nvPr/>
          </p:nvSpPr>
          <p:spPr bwMode="auto">
            <a:xfrm>
              <a:off x="288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1" name="Rectangle 83"/>
            <p:cNvSpPr>
              <a:spLocks noChangeArrowheads="1"/>
            </p:cNvSpPr>
            <p:nvPr/>
          </p:nvSpPr>
          <p:spPr bwMode="auto">
            <a:xfrm>
              <a:off x="472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40" name="Rectangle 84"/>
            <p:cNvSpPr>
              <a:spLocks noChangeArrowheads="1"/>
            </p:cNvSpPr>
            <p:nvPr/>
          </p:nvSpPr>
          <p:spPr bwMode="auto">
            <a:xfrm>
              <a:off x="656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41" name="Rectangle 85"/>
            <p:cNvSpPr>
              <a:spLocks noChangeArrowheads="1"/>
            </p:cNvSpPr>
            <p:nvPr/>
          </p:nvSpPr>
          <p:spPr bwMode="auto">
            <a:xfrm>
              <a:off x="840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44" name="Rectangle 86"/>
            <p:cNvSpPr>
              <a:spLocks noChangeArrowheads="1"/>
            </p:cNvSpPr>
            <p:nvPr/>
          </p:nvSpPr>
          <p:spPr bwMode="auto">
            <a:xfrm>
              <a:off x="1024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45" name="Rectangle 87"/>
            <p:cNvSpPr>
              <a:spLocks noChangeArrowheads="1"/>
            </p:cNvSpPr>
            <p:nvPr/>
          </p:nvSpPr>
          <p:spPr bwMode="auto">
            <a:xfrm>
              <a:off x="288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46" name="Rectangle 88"/>
            <p:cNvSpPr>
              <a:spLocks noChangeArrowheads="1"/>
            </p:cNvSpPr>
            <p:nvPr/>
          </p:nvSpPr>
          <p:spPr bwMode="auto">
            <a:xfrm>
              <a:off x="472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47" name="Rectangle 89"/>
            <p:cNvSpPr>
              <a:spLocks noChangeArrowheads="1"/>
            </p:cNvSpPr>
            <p:nvPr/>
          </p:nvSpPr>
          <p:spPr bwMode="auto">
            <a:xfrm>
              <a:off x="656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48" name="Rectangle 90"/>
            <p:cNvSpPr>
              <a:spLocks noChangeArrowheads="1"/>
            </p:cNvSpPr>
            <p:nvPr/>
          </p:nvSpPr>
          <p:spPr bwMode="auto">
            <a:xfrm>
              <a:off x="840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49" name="Rectangle 91"/>
            <p:cNvSpPr>
              <a:spLocks noChangeArrowheads="1"/>
            </p:cNvSpPr>
            <p:nvPr/>
          </p:nvSpPr>
          <p:spPr bwMode="auto">
            <a:xfrm>
              <a:off x="1024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0" name="Rectangle 92"/>
            <p:cNvSpPr>
              <a:spLocks noChangeArrowheads="1"/>
            </p:cNvSpPr>
            <p:nvPr/>
          </p:nvSpPr>
          <p:spPr bwMode="auto">
            <a:xfrm>
              <a:off x="288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1" name="Rectangle 93"/>
            <p:cNvSpPr>
              <a:spLocks noChangeArrowheads="1"/>
            </p:cNvSpPr>
            <p:nvPr/>
          </p:nvSpPr>
          <p:spPr bwMode="auto">
            <a:xfrm>
              <a:off x="472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2" name="Rectangle 94"/>
            <p:cNvSpPr>
              <a:spLocks noChangeArrowheads="1"/>
            </p:cNvSpPr>
            <p:nvPr/>
          </p:nvSpPr>
          <p:spPr bwMode="auto">
            <a:xfrm>
              <a:off x="656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3" name="Rectangle 95"/>
            <p:cNvSpPr>
              <a:spLocks noChangeArrowheads="1"/>
            </p:cNvSpPr>
            <p:nvPr/>
          </p:nvSpPr>
          <p:spPr bwMode="auto">
            <a:xfrm>
              <a:off x="840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4" name="Rectangle 96"/>
            <p:cNvSpPr>
              <a:spLocks noChangeArrowheads="1"/>
            </p:cNvSpPr>
            <p:nvPr/>
          </p:nvSpPr>
          <p:spPr bwMode="auto">
            <a:xfrm>
              <a:off x="1024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5" name="Rectangle 97"/>
            <p:cNvSpPr>
              <a:spLocks noChangeArrowheads="1"/>
            </p:cNvSpPr>
            <p:nvPr/>
          </p:nvSpPr>
          <p:spPr bwMode="auto">
            <a:xfrm>
              <a:off x="288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6" name="Rectangle 98"/>
            <p:cNvSpPr>
              <a:spLocks noChangeArrowheads="1"/>
            </p:cNvSpPr>
            <p:nvPr/>
          </p:nvSpPr>
          <p:spPr bwMode="auto">
            <a:xfrm>
              <a:off x="472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7" name="Rectangle 99"/>
            <p:cNvSpPr>
              <a:spLocks noChangeArrowheads="1"/>
            </p:cNvSpPr>
            <p:nvPr/>
          </p:nvSpPr>
          <p:spPr bwMode="auto">
            <a:xfrm>
              <a:off x="656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8" name="Rectangle 100"/>
            <p:cNvSpPr>
              <a:spLocks noChangeArrowheads="1"/>
            </p:cNvSpPr>
            <p:nvPr/>
          </p:nvSpPr>
          <p:spPr bwMode="auto">
            <a:xfrm>
              <a:off x="840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59" name="Rectangle 101"/>
            <p:cNvSpPr>
              <a:spLocks noChangeArrowheads="1"/>
            </p:cNvSpPr>
            <p:nvPr/>
          </p:nvSpPr>
          <p:spPr bwMode="auto">
            <a:xfrm>
              <a:off x="1024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87060" name="Line 102"/>
            <p:cNvSpPr>
              <a:spLocks noChangeShapeType="1"/>
            </p:cNvSpPr>
            <p:nvPr/>
          </p:nvSpPr>
          <p:spPr bwMode="auto">
            <a:xfrm>
              <a:off x="472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Line 103"/>
            <p:cNvSpPr>
              <a:spLocks noChangeShapeType="1"/>
            </p:cNvSpPr>
            <p:nvPr/>
          </p:nvSpPr>
          <p:spPr bwMode="auto">
            <a:xfrm>
              <a:off x="656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2" name="Line 104"/>
            <p:cNvSpPr>
              <a:spLocks noChangeShapeType="1"/>
            </p:cNvSpPr>
            <p:nvPr/>
          </p:nvSpPr>
          <p:spPr bwMode="auto">
            <a:xfrm>
              <a:off x="840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Line 105"/>
            <p:cNvSpPr>
              <a:spLocks noChangeShapeType="1"/>
            </p:cNvSpPr>
            <p:nvPr/>
          </p:nvSpPr>
          <p:spPr bwMode="auto">
            <a:xfrm>
              <a:off x="1024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4" name="Line 106"/>
            <p:cNvSpPr>
              <a:spLocks noChangeShapeType="1"/>
            </p:cNvSpPr>
            <p:nvPr/>
          </p:nvSpPr>
          <p:spPr bwMode="auto">
            <a:xfrm>
              <a:off x="288" y="3433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5" name="Line 107"/>
            <p:cNvSpPr>
              <a:spLocks noChangeShapeType="1"/>
            </p:cNvSpPr>
            <p:nvPr/>
          </p:nvSpPr>
          <p:spPr bwMode="auto">
            <a:xfrm>
              <a:off x="288" y="3602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6" name="Line 108"/>
            <p:cNvSpPr>
              <a:spLocks noChangeShapeType="1"/>
            </p:cNvSpPr>
            <p:nvPr/>
          </p:nvSpPr>
          <p:spPr bwMode="auto">
            <a:xfrm>
              <a:off x="288" y="3771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7" name="Line 109"/>
            <p:cNvSpPr>
              <a:spLocks noChangeShapeType="1"/>
            </p:cNvSpPr>
            <p:nvPr/>
          </p:nvSpPr>
          <p:spPr bwMode="auto">
            <a:xfrm>
              <a:off x="288" y="3940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8" name="Line 110"/>
            <p:cNvSpPr>
              <a:spLocks noChangeShapeType="1"/>
            </p:cNvSpPr>
            <p:nvPr/>
          </p:nvSpPr>
          <p:spPr bwMode="auto">
            <a:xfrm>
              <a:off x="288" y="3264"/>
              <a:ext cx="0" cy="845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9" name="Line 111"/>
            <p:cNvSpPr>
              <a:spLocks noChangeShapeType="1"/>
            </p:cNvSpPr>
            <p:nvPr/>
          </p:nvSpPr>
          <p:spPr bwMode="auto">
            <a:xfrm>
              <a:off x="1208" y="3264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0" name="Line 112"/>
            <p:cNvSpPr>
              <a:spLocks noChangeShapeType="1"/>
            </p:cNvSpPr>
            <p:nvPr/>
          </p:nvSpPr>
          <p:spPr bwMode="auto">
            <a:xfrm>
              <a:off x="1208" y="3433"/>
              <a:ext cx="0" cy="507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1" name="Line 113"/>
            <p:cNvSpPr>
              <a:spLocks noChangeShapeType="1"/>
            </p:cNvSpPr>
            <p:nvPr/>
          </p:nvSpPr>
          <p:spPr bwMode="auto">
            <a:xfrm>
              <a:off x="1208" y="3940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64" name="Line 114"/>
            <p:cNvSpPr>
              <a:spLocks noChangeShapeType="1"/>
            </p:cNvSpPr>
            <p:nvPr/>
          </p:nvSpPr>
          <p:spPr bwMode="auto">
            <a:xfrm>
              <a:off x="288" y="3264"/>
              <a:ext cx="920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65" name="Line 115"/>
            <p:cNvSpPr>
              <a:spLocks noChangeShapeType="1"/>
            </p:cNvSpPr>
            <p:nvPr/>
          </p:nvSpPr>
          <p:spPr bwMode="auto">
            <a:xfrm>
              <a:off x="288" y="4109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156" name="Line 117"/>
          <p:cNvSpPr>
            <a:spLocks noChangeShapeType="1"/>
          </p:cNvSpPr>
          <p:nvPr/>
        </p:nvSpPr>
        <p:spPr bwMode="auto">
          <a:xfrm>
            <a:off x="457200" y="5181600"/>
            <a:ext cx="1447800" cy="1295400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157" name="Line 118"/>
          <p:cNvSpPr>
            <a:spLocks noChangeShapeType="1"/>
          </p:cNvSpPr>
          <p:nvPr/>
        </p:nvSpPr>
        <p:spPr bwMode="auto">
          <a:xfrm flipH="1">
            <a:off x="838200" y="5638800"/>
            <a:ext cx="4572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158" name="Text Box 119"/>
          <p:cNvSpPr txBox="1">
            <a:spLocks noChangeArrowheads="1"/>
          </p:cNvSpPr>
          <p:nvPr/>
        </p:nvSpPr>
        <p:spPr bwMode="auto">
          <a:xfrm>
            <a:off x="609600" y="2895600"/>
            <a:ext cx="12192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1a</a:t>
            </a:r>
          </a:p>
        </p:txBody>
      </p:sp>
      <p:sp>
        <p:nvSpPr>
          <p:cNvPr id="87159" name="Text Box 120"/>
          <p:cNvSpPr txBox="1">
            <a:spLocks noChangeArrowheads="1"/>
          </p:cNvSpPr>
          <p:nvPr/>
        </p:nvSpPr>
        <p:spPr bwMode="auto">
          <a:xfrm>
            <a:off x="533400" y="4724400"/>
            <a:ext cx="15240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1b</a:t>
            </a:r>
          </a:p>
        </p:txBody>
      </p:sp>
      <p:sp>
        <p:nvSpPr>
          <p:cNvPr id="87160" name="Text Box 121"/>
          <p:cNvSpPr txBox="1">
            <a:spLocks noChangeArrowheads="1"/>
          </p:cNvSpPr>
          <p:nvPr/>
        </p:nvSpPr>
        <p:spPr bwMode="auto">
          <a:xfrm>
            <a:off x="609600" y="6461125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2</a:t>
            </a:r>
          </a:p>
        </p:txBody>
      </p:sp>
      <p:sp>
        <p:nvSpPr>
          <p:cNvPr id="87161" name="Line 122"/>
          <p:cNvSpPr>
            <a:spLocks noChangeShapeType="1"/>
          </p:cNvSpPr>
          <p:nvPr/>
        </p:nvSpPr>
        <p:spPr bwMode="auto">
          <a:xfrm flipH="1">
            <a:off x="2514600" y="1371600"/>
            <a:ext cx="0" cy="5486400"/>
          </a:xfrm>
          <a:prstGeom prst="line">
            <a:avLst/>
          </a:prstGeom>
          <a:noFill/>
          <a:ln w="952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80699" name="Text Box 123"/>
          <p:cNvSpPr txBox="1">
            <a:spLocks noChangeArrowheads="1"/>
          </p:cNvSpPr>
          <p:nvPr/>
        </p:nvSpPr>
        <p:spPr bwMode="auto">
          <a:xfrm>
            <a:off x="2590800" y="342900"/>
            <a:ext cx="29718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2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th©n mò</a:t>
            </a:r>
          </a:p>
        </p:txBody>
      </p:sp>
      <p:sp>
        <p:nvSpPr>
          <p:cNvPr id="280707" name="Text Box 131"/>
          <p:cNvSpPr txBox="1">
            <a:spLocks noChangeArrowheads="1"/>
          </p:cNvSpPr>
          <p:nvPr/>
        </p:nvSpPr>
        <p:spPr bwMode="auto">
          <a:xfrm>
            <a:off x="3505200" y="2971800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3</a:t>
            </a:r>
          </a:p>
        </p:txBody>
      </p:sp>
      <p:sp>
        <p:nvSpPr>
          <p:cNvPr id="280715" name="Text Box 139"/>
          <p:cNvSpPr txBox="1">
            <a:spLocks noChangeArrowheads="1"/>
          </p:cNvSpPr>
          <p:nvPr/>
        </p:nvSpPr>
        <p:spPr bwMode="auto">
          <a:xfrm>
            <a:off x="3771900" y="4495800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4</a:t>
            </a:r>
          </a:p>
        </p:txBody>
      </p:sp>
      <p:sp>
        <p:nvSpPr>
          <p:cNvPr id="280724" name="Text Box 148"/>
          <p:cNvSpPr txBox="1">
            <a:spLocks noChangeArrowheads="1"/>
          </p:cNvSpPr>
          <p:nvPr/>
        </p:nvSpPr>
        <p:spPr bwMode="auto">
          <a:xfrm>
            <a:off x="3848100" y="6359525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5</a:t>
            </a:r>
          </a:p>
        </p:txBody>
      </p:sp>
      <p:sp>
        <p:nvSpPr>
          <p:cNvPr id="87166" name="Line 149"/>
          <p:cNvSpPr>
            <a:spLocks noChangeShapeType="1"/>
          </p:cNvSpPr>
          <p:nvPr/>
        </p:nvSpPr>
        <p:spPr bwMode="auto">
          <a:xfrm flipH="1">
            <a:off x="6019800" y="1447800"/>
            <a:ext cx="0" cy="5410200"/>
          </a:xfrm>
          <a:prstGeom prst="line">
            <a:avLst/>
          </a:prstGeom>
          <a:noFill/>
          <a:ln w="952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7167" name="Rectangle 174"/>
          <p:cNvSpPr>
            <a:spLocks noChangeArrowheads="1"/>
          </p:cNvSpPr>
          <p:nvPr/>
        </p:nvSpPr>
        <p:spPr bwMode="auto">
          <a:xfrm rot="-1557692">
            <a:off x="4902200" y="3124200"/>
            <a:ext cx="760413" cy="6985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7168" name="Text Box 128"/>
          <p:cNvSpPr txBox="1">
            <a:spLocks noChangeArrowheads="1"/>
          </p:cNvSpPr>
          <p:nvPr/>
        </p:nvSpPr>
        <p:spPr bwMode="auto">
          <a:xfrm>
            <a:off x="1600200" y="0"/>
            <a:ext cx="4419600" cy="457200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87172" name="Text Box 132"/>
          <p:cNvSpPr txBox="1">
            <a:spLocks noChangeArrowheads="1"/>
          </p:cNvSpPr>
          <p:nvPr/>
        </p:nvSpPr>
        <p:spPr bwMode="auto">
          <a:xfrm>
            <a:off x="6324600" y="342900"/>
            <a:ext cx="28194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3:</a:t>
            </a:r>
            <a:r>
              <a:rPr lang="en-US" sz="2000" b="1">
                <a:latin typeface=".VnTime" pitchFamily="34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vµnh mò</a:t>
            </a:r>
          </a:p>
        </p:txBody>
      </p:sp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6400800" y="1447800"/>
            <a:ext cx="1524000" cy="1222375"/>
            <a:chOff x="192" y="2245"/>
            <a:chExt cx="1776" cy="1451"/>
          </a:xfrm>
        </p:grpSpPr>
        <p:grpSp>
          <p:nvGrpSpPr>
            <p:cNvPr id="87174" name="Group 152"/>
            <p:cNvGrpSpPr>
              <a:grpSpLocks/>
            </p:cNvGrpSpPr>
            <p:nvPr/>
          </p:nvGrpSpPr>
          <p:grpSpPr bwMode="auto">
            <a:xfrm>
              <a:off x="192" y="2245"/>
              <a:ext cx="1776" cy="1451"/>
              <a:chOff x="192" y="1237"/>
              <a:chExt cx="1776" cy="1451"/>
            </a:xfrm>
          </p:grpSpPr>
          <p:sp>
            <p:nvSpPr>
              <p:cNvPr id="87175" name="AutoShape 153"/>
              <p:cNvSpPr>
                <a:spLocks noChangeArrowheads="1"/>
              </p:cNvSpPr>
              <p:nvPr/>
            </p:nvSpPr>
            <p:spPr bwMode="auto">
              <a:xfrm flipV="1">
                <a:off x="192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7176" name="AutoShape 154"/>
              <p:cNvSpPr>
                <a:spLocks noChangeArrowheads="1"/>
              </p:cNvSpPr>
              <p:nvPr/>
            </p:nvSpPr>
            <p:spPr bwMode="auto">
              <a:xfrm>
                <a:off x="192" y="1392"/>
                <a:ext cx="1776" cy="576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177" name="Line 155"/>
              <p:cNvSpPr>
                <a:spLocks noChangeShapeType="1"/>
              </p:cNvSpPr>
              <p:nvPr/>
            </p:nvSpPr>
            <p:spPr bwMode="auto">
              <a:xfrm flipV="1">
                <a:off x="528" y="1488"/>
                <a:ext cx="67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78" name="Line 156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79" name="Line 157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0" name="Line 158"/>
              <p:cNvSpPr>
                <a:spLocks noChangeShapeType="1"/>
              </p:cNvSpPr>
              <p:nvPr/>
            </p:nvSpPr>
            <p:spPr bwMode="auto">
              <a:xfrm flipV="1">
                <a:off x="1632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1" name="Line 15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2" name="AutoShape 160"/>
              <p:cNvSpPr>
                <a:spLocks noChangeArrowheads="1"/>
              </p:cNvSpPr>
              <p:nvPr/>
            </p:nvSpPr>
            <p:spPr bwMode="auto">
              <a:xfrm flipV="1">
                <a:off x="192" y="1968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7183" name="Line 161"/>
              <p:cNvSpPr>
                <a:spLocks noChangeShapeType="1"/>
              </p:cNvSpPr>
              <p:nvPr/>
            </p:nvSpPr>
            <p:spPr bwMode="auto">
              <a:xfrm>
                <a:off x="528" y="1968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4" name="Line 162"/>
              <p:cNvSpPr>
                <a:spLocks noChangeShapeType="1"/>
              </p:cNvSpPr>
              <p:nvPr/>
            </p:nvSpPr>
            <p:spPr bwMode="auto">
              <a:xfrm>
                <a:off x="816" y="1968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5" name="Line 163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6" name="Line 164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7" name="Line 165"/>
              <p:cNvSpPr>
                <a:spLocks noChangeShapeType="1"/>
              </p:cNvSpPr>
              <p:nvPr/>
            </p:nvSpPr>
            <p:spPr bwMode="auto">
              <a:xfrm>
                <a:off x="1632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8" name="Line 166"/>
              <p:cNvSpPr>
                <a:spLocks noChangeShapeType="1"/>
              </p:cNvSpPr>
              <p:nvPr/>
            </p:nvSpPr>
            <p:spPr bwMode="auto">
              <a:xfrm flipV="1">
                <a:off x="480" y="196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89" name="Line 167"/>
              <p:cNvSpPr>
                <a:spLocks noChangeShapeType="1"/>
              </p:cNvSpPr>
              <p:nvPr/>
            </p:nvSpPr>
            <p:spPr bwMode="auto">
              <a:xfrm flipV="1">
                <a:off x="576" y="1968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90" name="Line 168"/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91" name="Line 169"/>
              <p:cNvSpPr>
                <a:spLocks noChangeShapeType="1"/>
              </p:cNvSpPr>
              <p:nvPr/>
            </p:nvSpPr>
            <p:spPr bwMode="auto">
              <a:xfrm flipV="1">
                <a:off x="864" y="1944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92" name="Line 170"/>
              <p:cNvSpPr>
                <a:spLocks noChangeShapeType="1"/>
              </p:cNvSpPr>
              <p:nvPr/>
            </p:nvSpPr>
            <p:spPr bwMode="auto">
              <a:xfrm flipV="1">
                <a:off x="336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93" name="Line 171"/>
              <p:cNvSpPr>
                <a:spLocks noChangeShapeType="1"/>
              </p:cNvSpPr>
              <p:nvPr/>
            </p:nvSpPr>
            <p:spPr bwMode="auto">
              <a:xfrm flipH="1">
                <a:off x="1344" y="1488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94" name="Line 172"/>
              <p:cNvSpPr>
                <a:spLocks noChangeShapeType="1"/>
              </p:cNvSpPr>
              <p:nvPr/>
            </p:nvSpPr>
            <p:spPr bwMode="auto">
              <a:xfrm flipV="1">
                <a:off x="192" y="1584"/>
                <a:ext cx="1152" cy="38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95" name="Text Box 173"/>
              <p:cNvSpPr txBox="1">
                <a:spLocks noChangeArrowheads="1"/>
              </p:cNvSpPr>
              <p:nvPr/>
            </p:nvSpPr>
            <p:spPr bwMode="auto">
              <a:xfrm rot="407934">
                <a:off x="497" y="1237"/>
                <a:ext cx="338" cy="1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6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↶</a:t>
                </a:r>
              </a:p>
            </p:txBody>
          </p:sp>
        </p:grpSp>
        <p:grpSp>
          <p:nvGrpSpPr>
            <p:cNvPr id="87196" name="Group 174"/>
            <p:cNvGrpSpPr>
              <a:grpSpLocks/>
            </p:cNvGrpSpPr>
            <p:nvPr/>
          </p:nvGrpSpPr>
          <p:grpSpPr bwMode="auto">
            <a:xfrm>
              <a:off x="336" y="2496"/>
              <a:ext cx="1296" cy="480"/>
              <a:chOff x="336" y="1488"/>
              <a:chExt cx="1296" cy="480"/>
            </a:xfrm>
          </p:grpSpPr>
          <p:sp>
            <p:nvSpPr>
              <p:cNvPr id="87197" name="Line 175"/>
              <p:cNvSpPr>
                <a:spLocks noChangeShapeType="1"/>
              </p:cNvSpPr>
              <p:nvPr/>
            </p:nvSpPr>
            <p:spPr bwMode="auto">
              <a:xfrm flipV="1">
                <a:off x="816" y="1584"/>
                <a:ext cx="52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98" name="Line 176"/>
              <p:cNvSpPr>
                <a:spLocks noChangeShapeType="1"/>
              </p:cNvSpPr>
              <p:nvPr/>
            </p:nvSpPr>
            <p:spPr bwMode="auto">
              <a:xfrm>
                <a:off x="432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99" name="Line 177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00" name="Line 178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01" name="Line 179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180"/>
          <p:cNvGrpSpPr>
            <a:grpSpLocks/>
          </p:cNvGrpSpPr>
          <p:nvPr/>
        </p:nvGrpSpPr>
        <p:grpSpPr bwMode="auto">
          <a:xfrm>
            <a:off x="6477000" y="2819400"/>
            <a:ext cx="1473200" cy="990600"/>
            <a:chOff x="2064" y="1488"/>
            <a:chExt cx="1776" cy="1176"/>
          </a:xfrm>
        </p:grpSpPr>
        <p:grpSp>
          <p:nvGrpSpPr>
            <p:cNvPr id="87203" name="Group 181"/>
            <p:cNvGrpSpPr>
              <a:grpSpLocks/>
            </p:cNvGrpSpPr>
            <p:nvPr/>
          </p:nvGrpSpPr>
          <p:grpSpPr bwMode="auto">
            <a:xfrm>
              <a:off x="2064" y="1488"/>
              <a:ext cx="1776" cy="1176"/>
              <a:chOff x="2064" y="1488"/>
              <a:chExt cx="1776" cy="1176"/>
            </a:xfrm>
          </p:grpSpPr>
          <p:sp>
            <p:nvSpPr>
              <p:cNvPr id="87204" name="AutoShape 182"/>
              <p:cNvSpPr>
                <a:spLocks noChangeArrowheads="1"/>
              </p:cNvSpPr>
              <p:nvPr/>
            </p:nvSpPr>
            <p:spPr bwMode="auto">
              <a:xfrm flipV="1">
                <a:off x="2064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7205" name="AutoShape 183"/>
              <p:cNvSpPr>
                <a:spLocks noChangeArrowheads="1"/>
              </p:cNvSpPr>
              <p:nvPr/>
            </p:nvSpPr>
            <p:spPr bwMode="auto">
              <a:xfrm flipV="1">
                <a:off x="2064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7206" name="Line 184"/>
              <p:cNvSpPr>
                <a:spLocks noChangeShapeType="1"/>
              </p:cNvSpPr>
              <p:nvPr/>
            </p:nvSpPr>
            <p:spPr bwMode="auto">
              <a:xfrm>
                <a:off x="2400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07" name="Line 185"/>
              <p:cNvSpPr>
                <a:spLocks noChangeShapeType="1"/>
              </p:cNvSpPr>
              <p:nvPr/>
            </p:nvSpPr>
            <p:spPr bwMode="auto">
              <a:xfrm>
                <a:off x="2688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08" name="Line 186"/>
              <p:cNvSpPr>
                <a:spLocks noChangeShapeType="1"/>
              </p:cNvSpPr>
              <p:nvPr/>
            </p:nvSpPr>
            <p:spPr bwMode="auto">
              <a:xfrm>
                <a:off x="2976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09" name="Line 187"/>
              <p:cNvSpPr>
                <a:spLocks noChangeShapeType="1"/>
              </p:cNvSpPr>
              <p:nvPr/>
            </p:nvSpPr>
            <p:spPr bwMode="auto">
              <a:xfrm>
                <a:off x="3216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10" name="Line 188"/>
              <p:cNvSpPr>
                <a:spLocks noChangeShapeType="1"/>
              </p:cNvSpPr>
              <p:nvPr/>
            </p:nvSpPr>
            <p:spPr bwMode="auto">
              <a:xfrm>
                <a:off x="3504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11" name="Line 189"/>
              <p:cNvSpPr>
                <a:spLocks noChangeShapeType="1"/>
              </p:cNvSpPr>
              <p:nvPr/>
            </p:nvSpPr>
            <p:spPr bwMode="auto">
              <a:xfrm flipV="1">
                <a:off x="2352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12" name="Line 190"/>
              <p:cNvSpPr>
                <a:spLocks noChangeShapeType="1"/>
              </p:cNvSpPr>
              <p:nvPr/>
            </p:nvSpPr>
            <p:spPr bwMode="auto">
              <a:xfrm flipV="1">
                <a:off x="2448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13" name="Line 191"/>
              <p:cNvSpPr>
                <a:spLocks noChangeShapeType="1"/>
              </p:cNvSpPr>
              <p:nvPr/>
            </p:nvSpPr>
            <p:spPr bwMode="auto">
              <a:xfrm flipV="1">
                <a:off x="2592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14" name="Line 19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15" name="Line 193"/>
              <p:cNvSpPr>
                <a:spLocks noChangeShapeType="1"/>
              </p:cNvSpPr>
              <p:nvPr/>
            </p:nvSpPr>
            <p:spPr bwMode="auto">
              <a:xfrm flipV="1">
                <a:off x="2208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216" name="AutoShape 194"/>
            <p:cNvSpPr>
              <a:spLocks noChangeArrowheads="1"/>
            </p:cNvSpPr>
            <p:nvPr/>
          </p:nvSpPr>
          <p:spPr bwMode="auto">
            <a:xfrm>
              <a:off x="2064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7217" name="Line 195"/>
            <p:cNvSpPr>
              <a:spLocks noChangeShapeType="1"/>
            </p:cNvSpPr>
            <p:nvPr/>
          </p:nvSpPr>
          <p:spPr bwMode="auto">
            <a:xfrm flipV="1">
              <a:off x="2496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18" name="Line 196"/>
            <p:cNvSpPr>
              <a:spLocks noChangeShapeType="1"/>
            </p:cNvSpPr>
            <p:nvPr/>
          </p:nvSpPr>
          <p:spPr bwMode="auto">
            <a:xfrm flipV="1">
              <a:off x="2928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19" name="Line 197"/>
            <p:cNvSpPr>
              <a:spLocks noChangeShapeType="1"/>
            </p:cNvSpPr>
            <p:nvPr/>
          </p:nvSpPr>
          <p:spPr bwMode="auto">
            <a:xfrm flipV="1">
              <a:off x="3360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20" name="Line 198"/>
            <p:cNvSpPr>
              <a:spLocks noChangeShapeType="1"/>
            </p:cNvSpPr>
            <p:nvPr/>
          </p:nvSpPr>
          <p:spPr bwMode="auto">
            <a:xfrm flipH="1" flipV="1">
              <a:off x="2448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21" name="Line 199"/>
            <p:cNvSpPr>
              <a:spLocks noChangeShapeType="1"/>
            </p:cNvSpPr>
            <p:nvPr/>
          </p:nvSpPr>
          <p:spPr bwMode="auto">
            <a:xfrm flipH="1" flipV="1">
              <a:off x="2640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22" name="Line 200"/>
            <p:cNvSpPr>
              <a:spLocks noChangeShapeType="1"/>
            </p:cNvSpPr>
            <p:nvPr/>
          </p:nvSpPr>
          <p:spPr bwMode="auto">
            <a:xfrm flipH="1" flipV="1">
              <a:off x="2832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23" name="Line 201"/>
            <p:cNvSpPr>
              <a:spLocks noChangeShapeType="1"/>
            </p:cNvSpPr>
            <p:nvPr/>
          </p:nvSpPr>
          <p:spPr bwMode="auto">
            <a:xfrm flipH="1" flipV="1">
              <a:off x="3072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24" name="Line 202"/>
            <p:cNvSpPr>
              <a:spLocks noChangeShapeType="1"/>
            </p:cNvSpPr>
            <p:nvPr/>
          </p:nvSpPr>
          <p:spPr bwMode="auto">
            <a:xfrm flipH="1">
              <a:off x="3216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03"/>
          <p:cNvGrpSpPr>
            <a:grpSpLocks/>
          </p:cNvGrpSpPr>
          <p:nvPr/>
        </p:nvGrpSpPr>
        <p:grpSpPr bwMode="auto">
          <a:xfrm>
            <a:off x="6400800" y="3962400"/>
            <a:ext cx="1524000" cy="1049338"/>
            <a:chOff x="3936" y="1488"/>
            <a:chExt cx="1776" cy="1207"/>
          </a:xfrm>
        </p:grpSpPr>
        <p:grpSp>
          <p:nvGrpSpPr>
            <p:cNvPr id="87226" name="Group 204"/>
            <p:cNvGrpSpPr>
              <a:grpSpLocks/>
            </p:cNvGrpSpPr>
            <p:nvPr/>
          </p:nvGrpSpPr>
          <p:grpSpPr bwMode="auto">
            <a:xfrm>
              <a:off x="3936" y="1488"/>
              <a:ext cx="1776" cy="1176"/>
              <a:chOff x="3936" y="1488"/>
              <a:chExt cx="1776" cy="1176"/>
            </a:xfrm>
          </p:grpSpPr>
          <p:sp>
            <p:nvSpPr>
              <p:cNvPr id="87227" name="AutoShape 205"/>
              <p:cNvSpPr>
                <a:spLocks noChangeArrowheads="1"/>
              </p:cNvSpPr>
              <p:nvPr/>
            </p:nvSpPr>
            <p:spPr bwMode="auto">
              <a:xfrm flipV="1">
                <a:off x="3936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7228" name="AutoShape 206"/>
              <p:cNvSpPr>
                <a:spLocks noChangeArrowheads="1"/>
              </p:cNvSpPr>
              <p:nvPr/>
            </p:nvSpPr>
            <p:spPr bwMode="auto">
              <a:xfrm flipV="1">
                <a:off x="3936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7229" name="Line 207"/>
              <p:cNvSpPr>
                <a:spLocks noChangeShapeType="1"/>
              </p:cNvSpPr>
              <p:nvPr/>
            </p:nvSpPr>
            <p:spPr bwMode="auto">
              <a:xfrm>
                <a:off x="4272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0" name="Line 208"/>
              <p:cNvSpPr>
                <a:spLocks noChangeShapeType="1"/>
              </p:cNvSpPr>
              <p:nvPr/>
            </p:nvSpPr>
            <p:spPr bwMode="auto">
              <a:xfrm>
                <a:off x="4560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1" name="Line 209"/>
              <p:cNvSpPr>
                <a:spLocks noChangeShapeType="1"/>
              </p:cNvSpPr>
              <p:nvPr/>
            </p:nvSpPr>
            <p:spPr bwMode="auto">
              <a:xfrm>
                <a:off x="4848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2" name="Line 210"/>
              <p:cNvSpPr>
                <a:spLocks noChangeShapeType="1"/>
              </p:cNvSpPr>
              <p:nvPr/>
            </p:nvSpPr>
            <p:spPr bwMode="auto">
              <a:xfrm>
                <a:off x="5088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3" name="Line 211"/>
              <p:cNvSpPr>
                <a:spLocks noChangeShapeType="1"/>
              </p:cNvSpPr>
              <p:nvPr/>
            </p:nvSpPr>
            <p:spPr bwMode="auto">
              <a:xfrm>
                <a:off x="5376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4" name="Line 212"/>
              <p:cNvSpPr>
                <a:spLocks noChangeShapeType="1"/>
              </p:cNvSpPr>
              <p:nvPr/>
            </p:nvSpPr>
            <p:spPr bwMode="auto">
              <a:xfrm flipV="1">
                <a:off x="4224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5" name="Line 213"/>
              <p:cNvSpPr>
                <a:spLocks noChangeShapeType="1"/>
              </p:cNvSpPr>
              <p:nvPr/>
            </p:nvSpPr>
            <p:spPr bwMode="auto">
              <a:xfrm flipV="1">
                <a:off x="4320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6" name="Line 214"/>
              <p:cNvSpPr>
                <a:spLocks noChangeShapeType="1"/>
              </p:cNvSpPr>
              <p:nvPr/>
            </p:nvSpPr>
            <p:spPr bwMode="auto">
              <a:xfrm flipV="1">
                <a:off x="4464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7" name="Line 215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38" name="Line 216"/>
              <p:cNvSpPr>
                <a:spLocks noChangeShapeType="1"/>
              </p:cNvSpPr>
              <p:nvPr/>
            </p:nvSpPr>
            <p:spPr bwMode="auto">
              <a:xfrm flipV="1">
                <a:off x="4080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239" name="AutoShape 217"/>
            <p:cNvSpPr>
              <a:spLocks noChangeArrowheads="1"/>
            </p:cNvSpPr>
            <p:nvPr/>
          </p:nvSpPr>
          <p:spPr bwMode="auto">
            <a:xfrm>
              <a:off x="3936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7240" name="Line 218"/>
            <p:cNvSpPr>
              <a:spLocks noChangeShapeType="1"/>
            </p:cNvSpPr>
            <p:nvPr/>
          </p:nvSpPr>
          <p:spPr bwMode="auto">
            <a:xfrm flipV="1">
              <a:off x="4320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41" name="Line 219"/>
            <p:cNvSpPr>
              <a:spLocks noChangeShapeType="1"/>
            </p:cNvSpPr>
            <p:nvPr/>
          </p:nvSpPr>
          <p:spPr bwMode="auto">
            <a:xfrm flipV="1">
              <a:off x="4752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42" name="Line 220"/>
            <p:cNvSpPr>
              <a:spLocks noChangeShapeType="1"/>
            </p:cNvSpPr>
            <p:nvPr/>
          </p:nvSpPr>
          <p:spPr bwMode="auto">
            <a:xfrm flipV="1">
              <a:off x="5184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43" name="Line 221"/>
            <p:cNvSpPr>
              <a:spLocks noChangeShapeType="1"/>
            </p:cNvSpPr>
            <p:nvPr/>
          </p:nvSpPr>
          <p:spPr bwMode="auto">
            <a:xfrm flipH="1" flipV="1">
              <a:off x="4272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44" name="Line 222"/>
            <p:cNvSpPr>
              <a:spLocks noChangeShapeType="1"/>
            </p:cNvSpPr>
            <p:nvPr/>
          </p:nvSpPr>
          <p:spPr bwMode="auto">
            <a:xfrm flipH="1" flipV="1">
              <a:off x="4464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45" name="Line 223"/>
            <p:cNvSpPr>
              <a:spLocks noChangeShapeType="1"/>
            </p:cNvSpPr>
            <p:nvPr/>
          </p:nvSpPr>
          <p:spPr bwMode="auto">
            <a:xfrm flipH="1" flipV="1">
              <a:off x="4656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46" name="Line 224"/>
            <p:cNvSpPr>
              <a:spLocks noChangeShapeType="1"/>
            </p:cNvSpPr>
            <p:nvPr/>
          </p:nvSpPr>
          <p:spPr bwMode="auto">
            <a:xfrm flipH="1" flipV="1">
              <a:off x="4896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47" name="Line 225"/>
            <p:cNvSpPr>
              <a:spLocks noChangeShapeType="1"/>
            </p:cNvSpPr>
            <p:nvPr/>
          </p:nvSpPr>
          <p:spPr bwMode="auto">
            <a:xfrm flipH="1">
              <a:off x="5088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48" name="Text Box 226"/>
            <p:cNvSpPr txBox="1">
              <a:spLocks noChangeArrowheads="1"/>
            </p:cNvSpPr>
            <p:nvPr/>
          </p:nvSpPr>
          <p:spPr bwMode="auto">
            <a:xfrm rot="-9100594">
              <a:off x="5102" y="1888"/>
              <a:ext cx="334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  <p:sp>
          <p:nvSpPr>
            <p:cNvPr id="87249" name="Text Box 227"/>
            <p:cNvSpPr txBox="1">
              <a:spLocks noChangeArrowheads="1"/>
            </p:cNvSpPr>
            <p:nvPr/>
          </p:nvSpPr>
          <p:spPr bwMode="auto">
            <a:xfrm rot="10039177">
              <a:off x="4144" y="1835"/>
              <a:ext cx="392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↷</a:t>
              </a:r>
            </a:p>
          </p:txBody>
        </p:sp>
      </p:grpSp>
      <p:grpSp>
        <p:nvGrpSpPr>
          <p:cNvPr id="87250" name="Group 230"/>
          <p:cNvGrpSpPr>
            <a:grpSpLocks/>
          </p:cNvGrpSpPr>
          <p:nvPr/>
        </p:nvGrpSpPr>
        <p:grpSpPr bwMode="auto">
          <a:xfrm>
            <a:off x="6400800" y="5235575"/>
            <a:ext cx="1524000" cy="525463"/>
            <a:chOff x="192" y="1392"/>
            <a:chExt cx="1776" cy="576"/>
          </a:xfrm>
        </p:grpSpPr>
        <p:sp>
          <p:nvSpPr>
            <p:cNvPr id="87251" name="AutoShape 231"/>
            <p:cNvSpPr>
              <a:spLocks noChangeArrowheads="1"/>
            </p:cNvSpPr>
            <p:nvPr/>
          </p:nvSpPr>
          <p:spPr bwMode="auto">
            <a:xfrm flipV="1">
              <a:off x="192" y="1488"/>
              <a:ext cx="1776" cy="480"/>
            </a:xfrm>
            <a:custGeom>
              <a:avLst/>
              <a:gdLst>
                <a:gd name="T0" fmla="*/ 1554 w 21600"/>
                <a:gd name="T1" fmla="*/ 240 h 21600"/>
                <a:gd name="T2" fmla="*/ 888 w 21600"/>
                <a:gd name="T3" fmla="*/ 480 h 21600"/>
                <a:gd name="T4" fmla="*/ 222 w 21600"/>
                <a:gd name="T5" fmla="*/ 240 h 21600"/>
                <a:gd name="T6" fmla="*/ 8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400"/>
            </a:p>
          </p:txBody>
        </p:sp>
        <p:sp>
          <p:nvSpPr>
            <p:cNvPr id="87252" name="AutoShape 232"/>
            <p:cNvSpPr>
              <a:spLocks noChangeArrowheads="1"/>
            </p:cNvSpPr>
            <p:nvPr/>
          </p:nvSpPr>
          <p:spPr bwMode="auto">
            <a:xfrm>
              <a:off x="192" y="1392"/>
              <a:ext cx="1776" cy="576"/>
            </a:xfrm>
            <a:prstGeom prst="triangle">
              <a:avLst>
                <a:gd name="adj" fmla="val 47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7253" name="Line 233"/>
            <p:cNvSpPr>
              <a:spLocks noChangeShapeType="1"/>
            </p:cNvSpPr>
            <p:nvPr/>
          </p:nvSpPr>
          <p:spPr bwMode="auto">
            <a:xfrm flipV="1">
              <a:off x="528" y="1488"/>
              <a:ext cx="67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54" name="Line 234"/>
            <p:cNvSpPr>
              <a:spLocks noChangeShapeType="1"/>
            </p:cNvSpPr>
            <p:nvPr/>
          </p:nvSpPr>
          <p:spPr bwMode="auto">
            <a:xfrm flipV="1">
              <a:off x="816" y="1584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55" name="Line 235"/>
            <p:cNvSpPr>
              <a:spLocks noChangeShapeType="1"/>
            </p:cNvSpPr>
            <p:nvPr/>
          </p:nvSpPr>
          <p:spPr bwMode="auto">
            <a:xfrm flipV="1">
              <a:off x="1104" y="168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56" name="Line 236"/>
            <p:cNvSpPr>
              <a:spLocks noChangeShapeType="1"/>
            </p:cNvSpPr>
            <p:nvPr/>
          </p:nvSpPr>
          <p:spPr bwMode="auto">
            <a:xfrm flipV="1">
              <a:off x="1344" y="17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57" name="Line 237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58" name="Line 238"/>
            <p:cNvSpPr>
              <a:spLocks noChangeShapeType="1"/>
            </p:cNvSpPr>
            <p:nvPr/>
          </p:nvSpPr>
          <p:spPr bwMode="auto">
            <a:xfrm>
              <a:off x="432" y="17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59" name="Line 239"/>
            <p:cNvSpPr>
              <a:spLocks noChangeShapeType="1"/>
            </p:cNvSpPr>
            <p:nvPr/>
          </p:nvSpPr>
          <p:spPr bwMode="auto">
            <a:xfrm>
              <a:off x="576" y="168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60" name="Line 240"/>
            <p:cNvSpPr>
              <a:spLocks noChangeShapeType="1"/>
            </p:cNvSpPr>
            <p:nvPr/>
          </p:nvSpPr>
          <p:spPr bwMode="auto">
            <a:xfrm>
              <a:off x="720" y="158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61" name="Line 241"/>
            <p:cNvSpPr>
              <a:spLocks noChangeShapeType="1"/>
            </p:cNvSpPr>
            <p:nvPr/>
          </p:nvSpPr>
          <p:spPr bwMode="auto">
            <a:xfrm>
              <a:off x="864" y="1488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62" name="Line 242"/>
            <p:cNvSpPr>
              <a:spLocks noChangeShapeType="1"/>
            </p:cNvSpPr>
            <p:nvPr/>
          </p:nvSpPr>
          <p:spPr bwMode="auto">
            <a:xfrm>
              <a:off x="336" y="187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63" name="Line 243"/>
            <p:cNvSpPr>
              <a:spLocks noChangeShapeType="1"/>
            </p:cNvSpPr>
            <p:nvPr/>
          </p:nvSpPr>
          <p:spPr bwMode="auto">
            <a:xfrm flipH="1">
              <a:off x="1344" y="1488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264" name="Line 244"/>
          <p:cNvSpPr>
            <a:spLocks noChangeShapeType="1"/>
          </p:cNvSpPr>
          <p:nvPr/>
        </p:nvSpPr>
        <p:spPr bwMode="auto">
          <a:xfrm flipV="1">
            <a:off x="6400800" y="5410200"/>
            <a:ext cx="989013" cy="3508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265" name="Text Box 245"/>
          <p:cNvSpPr txBox="1">
            <a:spLocks noChangeArrowheads="1"/>
          </p:cNvSpPr>
          <p:nvPr/>
        </p:nvSpPr>
        <p:spPr bwMode="auto">
          <a:xfrm rot="-1977879">
            <a:off x="7162800" y="5105400"/>
            <a:ext cx="331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↷</a:t>
            </a:r>
          </a:p>
        </p:txBody>
      </p:sp>
      <p:sp>
        <p:nvSpPr>
          <p:cNvPr id="87266" name="Arc 246"/>
          <p:cNvSpPr>
            <a:spLocks/>
          </p:cNvSpPr>
          <p:nvPr/>
        </p:nvSpPr>
        <p:spPr bwMode="auto">
          <a:xfrm rot="21536234" flipV="1">
            <a:off x="6510338" y="5403850"/>
            <a:ext cx="1476375" cy="393700"/>
          </a:xfrm>
          <a:custGeom>
            <a:avLst/>
            <a:gdLst>
              <a:gd name="T0" fmla="*/ 0 w 17177"/>
              <a:gd name="T1" fmla="*/ 49 h 21600"/>
              <a:gd name="T2" fmla="*/ 1721 w 17177"/>
              <a:gd name="T3" fmla="*/ 25 h 21600"/>
              <a:gd name="T4" fmla="*/ 1000 w 17177"/>
              <a:gd name="T5" fmla="*/ 432 h 21600"/>
              <a:gd name="T6" fmla="*/ 0 60000 65536"/>
              <a:gd name="T7" fmla="*/ 0 60000 65536"/>
              <a:gd name="T8" fmla="*/ 0 60000 65536"/>
              <a:gd name="T9" fmla="*/ 0 w 17177"/>
              <a:gd name="T10" fmla="*/ 0 h 21600"/>
              <a:gd name="T11" fmla="*/ 17177 w 171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77" h="21600" fill="none" extrusionOk="0">
                <a:moveTo>
                  <a:pt x="0" y="2442"/>
                </a:moveTo>
                <a:cubicBezTo>
                  <a:pt x="3080" y="837"/>
                  <a:pt x="6503" y="-1"/>
                  <a:pt x="9977" y="0"/>
                </a:cubicBezTo>
                <a:cubicBezTo>
                  <a:pt x="12429" y="0"/>
                  <a:pt x="14864" y="417"/>
                  <a:pt x="17176" y="1235"/>
                </a:cubicBezTo>
              </a:path>
              <a:path w="17177" h="21600" stroke="0" extrusionOk="0">
                <a:moveTo>
                  <a:pt x="0" y="2442"/>
                </a:moveTo>
                <a:cubicBezTo>
                  <a:pt x="3080" y="837"/>
                  <a:pt x="6503" y="-1"/>
                  <a:pt x="9977" y="0"/>
                </a:cubicBezTo>
                <a:cubicBezTo>
                  <a:pt x="12429" y="0"/>
                  <a:pt x="14864" y="417"/>
                  <a:pt x="17176" y="1235"/>
                </a:cubicBezTo>
                <a:lnTo>
                  <a:pt x="99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en-US" sz="2400"/>
          </a:p>
        </p:txBody>
      </p:sp>
      <p:grpSp>
        <p:nvGrpSpPr>
          <p:cNvPr id="15" name="Group 247"/>
          <p:cNvGrpSpPr>
            <a:grpSpLocks/>
          </p:cNvGrpSpPr>
          <p:nvPr/>
        </p:nvGrpSpPr>
        <p:grpSpPr bwMode="auto">
          <a:xfrm>
            <a:off x="6400800" y="6096000"/>
            <a:ext cx="1524000" cy="457200"/>
            <a:chOff x="3072" y="1872"/>
            <a:chExt cx="1776" cy="528"/>
          </a:xfrm>
        </p:grpSpPr>
        <p:grpSp>
          <p:nvGrpSpPr>
            <p:cNvPr id="87268" name="Group 248"/>
            <p:cNvGrpSpPr>
              <a:grpSpLocks/>
            </p:cNvGrpSpPr>
            <p:nvPr/>
          </p:nvGrpSpPr>
          <p:grpSpPr bwMode="auto">
            <a:xfrm>
              <a:off x="3072" y="1872"/>
              <a:ext cx="1776" cy="480"/>
              <a:chOff x="3360" y="1584"/>
              <a:chExt cx="1776" cy="480"/>
            </a:xfrm>
          </p:grpSpPr>
          <p:sp>
            <p:nvSpPr>
              <p:cNvPr id="87269" name="AutoShape 249"/>
              <p:cNvSpPr>
                <a:spLocks noChangeArrowheads="1"/>
              </p:cNvSpPr>
              <p:nvPr/>
            </p:nvSpPr>
            <p:spPr bwMode="auto">
              <a:xfrm flipV="1">
                <a:off x="3360" y="1584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7270" name="AutoShape 250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1776" cy="336"/>
              </a:xfrm>
              <a:prstGeom prst="triangle">
                <a:avLst>
                  <a:gd name="adj" fmla="val 6385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271" name="Line 251"/>
              <p:cNvSpPr>
                <a:spLocks noChangeShapeType="1"/>
              </p:cNvSpPr>
              <p:nvPr/>
            </p:nvSpPr>
            <p:spPr bwMode="auto">
              <a:xfrm flipV="1">
                <a:off x="3792" y="1824"/>
                <a:ext cx="86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72" name="Line 252"/>
              <p:cNvSpPr>
                <a:spLocks noChangeShapeType="1"/>
              </p:cNvSpPr>
              <p:nvPr/>
            </p:nvSpPr>
            <p:spPr bwMode="auto">
              <a:xfrm flipV="1">
                <a:off x="4224" y="1920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73" name="Line 253"/>
              <p:cNvSpPr>
                <a:spLocks noChangeShapeType="1"/>
              </p:cNvSpPr>
              <p:nvPr/>
            </p:nvSpPr>
            <p:spPr bwMode="auto">
              <a:xfrm flipV="1">
                <a:off x="4656" y="19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74" name="Line 254"/>
              <p:cNvSpPr>
                <a:spLocks noChangeShapeType="1"/>
              </p:cNvSpPr>
              <p:nvPr/>
            </p:nvSpPr>
            <p:spPr bwMode="auto">
              <a:xfrm flipH="1" flipV="1">
                <a:off x="3744" y="1968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75" name="Line 255"/>
              <p:cNvSpPr>
                <a:spLocks noChangeShapeType="1"/>
              </p:cNvSpPr>
              <p:nvPr/>
            </p:nvSpPr>
            <p:spPr bwMode="auto">
              <a:xfrm flipH="1" flipV="1">
                <a:off x="3936" y="1920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76" name="Line 256"/>
              <p:cNvSpPr>
                <a:spLocks noChangeShapeType="1"/>
              </p:cNvSpPr>
              <p:nvPr/>
            </p:nvSpPr>
            <p:spPr bwMode="auto">
              <a:xfrm flipH="1" flipV="1">
                <a:off x="4128" y="1824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77" name="Line 257"/>
              <p:cNvSpPr>
                <a:spLocks noChangeShapeType="1"/>
              </p:cNvSpPr>
              <p:nvPr/>
            </p:nvSpPr>
            <p:spPr bwMode="auto">
              <a:xfrm flipH="1" flipV="1">
                <a:off x="4368" y="177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78" name="Line 258"/>
              <p:cNvSpPr>
                <a:spLocks noChangeShapeType="1"/>
              </p:cNvSpPr>
              <p:nvPr/>
            </p:nvSpPr>
            <p:spPr bwMode="auto">
              <a:xfrm flipH="1">
                <a:off x="4512" y="1584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279" name="Arc 259"/>
            <p:cNvSpPr>
              <a:spLocks/>
            </p:cNvSpPr>
            <p:nvPr/>
          </p:nvSpPr>
          <p:spPr bwMode="auto">
            <a:xfrm rot="21536234" flipV="1">
              <a:off x="3079" y="1968"/>
              <a:ext cx="1721" cy="432"/>
            </a:xfrm>
            <a:custGeom>
              <a:avLst/>
              <a:gdLst>
                <a:gd name="T0" fmla="*/ 0 w 17177"/>
                <a:gd name="T1" fmla="*/ 49 h 21600"/>
                <a:gd name="T2" fmla="*/ 1721 w 17177"/>
                <a:gd name="T3" fmla="*/ 25 h 21600"/>
                <a:gd name="T4" fmla="*/ 1000 w 17177"/>
                <a:gd name="T5" fmla="*/ 432 h 21600"/>
                <a:gd name="T6" fmla="*/ 0 60000 65536"/>
                <a:gd name="T7" fmla="*/ 0 60000 65536"/>
                <a:gd name="T8" fmla="*/ 0 60000 65536"/>
                <a:gd name="T9" fmla="*/ 0 w 17177"/>
                <a:gd name="T10" fmla="*/ 0 h 21600"/>
                <a:gd name="T11" fmla="*/ 17177 w 171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77" h="21600" fill="none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</a:path>
                <a:path w="17177" h="21600" stroke="0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  <a:lnTo>
                    <a:pt x="997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2400"/>
            </a:p>
          </p:txBody>
        </p:sp>
      </p:grpSp>
      <p:sp>
        <p:nvSpPr>
          <p:cNvPr id="87280" name="Text Box 240"/>
          <p:cNvSpPr txBox="1">
            <a:spLocks noChangeArrowheads="1"/>
          </p:cNvSpPr>
          <p:nvPr/>
        </p:nvSpPr>
        <p:spPr bwMode="auto">
          <a:xfrm>
            <a:off x="8001000" y="18288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6</a:t>
            </a:r>
          </a:p>
        </p:txBody>
      </p:sp>
      <p:sp>
        <p:nvSpPr>
          <p:cNvPr id="281862" name="Text Box 262"/>
          <p:cNvSpPr txBox="1">
            <a:spLocks noChangeArrowheads="1"/>
          </p:cNvSpPr>
          <p:nvPr/>
        </p:nvSpPr>
        <p:spPr bwMode="auto">
          <a:xfrm>
            <a:off x="8001000" y="2895600"/>
            <a:ext cx="9906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7</a:t>
            </a:r>
          </a:p>
        </p:txBody>
      </p:sp>
      <p:sp>
        <p:nvSpPr>
          <p:cNvPr id="281864" name="Text Box 264"/>
          <p:cNvSpPr txBox="1">
            <a:spLocks noChangeArrowheads="1"/>
          </p:cNvSpPr>
          <p:nvPr/>
        </p:nvSpPr>
        <p:spPr bwMode="auto">
          <a:xfrm>
            <a:off x="8077200" y="4114800"/>
            <a:ext cx="10668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8</a:t>
            </a:r>
          </a:p>
        </p:txBody>
      </p:sp>
      <p:sp>
        <p:nvSpPr>
          <p:cNvPr id="281865" name="Text Box 265"/>
          <p:cNvSpPr txBox="1">
            <a:spLocks noChangeArrowheads="1"/>
          </p:cNvSpPr>
          <p:nvPr/>
        </p:nvSpPr>
        <p:spPr bwMode="auto">
          <a:xfrm>
            <a:off x="8001000" y="54102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 H×nh 9</a:t>
            </a:r>
          </a:p>
        </p:txBody>
      </p:sp>
      <p:sp>
        <p:nvSpPr>
          <p:cNvPr id="281866" name="Text Box 266"/>
          <p:cNvSpPr txBox="1">
            <a:spLocks noChangeArrowheads="1"/>
          </p:cNvSpPr>
          <p:nvPr/>
        </p:nvSpPr>
        <p:spPr bwMode="auto">
          <a:xfrm>
            <a:off x="8077200" y="6172200"/>
            <a:ext cx="1397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10</a:t>
            </a:r>
          </a:p>
        </p:txBody>
      </p:sp>
      <p:sp>
        <p:nvSpPr>
          <p:cNvPr id="296079" name="Line 143"/>
          <p:cNvSpPr>
            <a:spLocks noChangeShapeType="1"/>
          </p:cNvSpPr>
          <p:nvPr/>
        </p:nvSpPr>
        <p:spPr bwMode="auto">
          <a:xfrm>
            <a:off x="1600200" y="3352800"/>
            <a:ext cx="12700" cy="13335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964" name="Line 868"/>
          <p:cNvSpPr>
            <a:spLocks noChangeShapeType="1"/>
          </p:cNvSpPr>
          <p:nvPr/>
        </p:nvSpPr>
        <p:spPr bwMode="auto">
          <a:xfrm flipH="1">
            <a:off x="1295400" y="41148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87" name="Rectangle 247"/>
          <p:cNvSpPr>
            <a:spLocks noChangeArrowheads="1"/>
          </p:cNvSpPr>
          <p:nvPr/>
        </p:nvSpPr>
        <p:spPr bwMode="auto">
          <a:xfrm rot="1972647">
            <a:off x="2895600" y="4876800"/>
            <a:ext cx="609600" cy="6096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88" name="AutoShape 125"/>
          <p:cNvSpPr>
            <a:spLocks noChangeArrowheads="1"/>
          </p:cNvSpPr>
          <p:nvPr/>
        </p:nvSpPr>
        <p:spPr bwMode="auto">
          <a:xfrm rot="10800000">
            <a:off x="3136900" y="1727200"/>
            <a:ext cx="2105025" cy="1066800"/>
          </a:xfrm>
          <a:prstGeom prst="triangle">
            <a:avLst>
              <a:gd name="adj" fmla="val 50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87289" name="AutoShape 125"/>
          <p:cNvSpPr>
            <a:spLocks noChangeArrowheads="1"/>
          </p:cNvSpPr>
          <p:nvPr/>
        </p:nvSpPr>
        <p:spPr bwMode="auto">
          <a:xfrm rot="10800000">
            <a:off x="3124200" y="3429000"/>
            <a:ext cx="2209800" cy="1066800"/>
          </a:xfrm>
          <a:prstGeom prst="triangle">
            <a:avLst>
              <a:gd name="adj" fmla="val 50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sz="2400"/>
          </a:p>
        </p:txBody>
      </p:sp>
      <p:grpSp>
        <p:nvGrpSpPr>
          <p:cNvPr id="87290" name="Group 250"/>
          <p:cNvGrpSpPr>
            <a:grpSpLocks/>
          </p:cNvGrpSpPr>
          <p:nvPr/>
        </p:nvGrpSpPr>
        <p:grpSpPr bwMode="auto">
          <a:xfrm>
            <a:off x="3048000" y="1709738"/>
            <a:ext cx="2286000" cy="1020762"/>
            <a:chOff x="1920" y="1077"/>
            <a:chExt cx="1440" cy="643"/>
          </a:xfrm>
        </p:grpSpPr>
        <p:sp>
          <p:nvSpPr>
            <p:cNvPr id="87291" name="AutoShape 127"/>
            <p:cNvSpPr>
              <a:spLocks noChangeArrowheads="1"/>
            </p:cNvSpPr>
            <p:nvPr/>
          </p:nvSpPr>
          <p:spPr bwMode="auto">
            <a:xfrm rot="10800000">
              <a:off x="1920" y="1077"/>
              <a:ext cx="1440" cy="643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latin typeface=".VnTime" pitchFamily="34" charset="0"/>
              </a:endParaRPr>
            </a:p>
          </p:txBody>
        </p:sp>
        <p:sp>
          <p:nvSpPr>
            <p:cNvPr id="87292" name="Line 128"/>
            <p:cNvSpPr>
              <a:spLocks noChangeShapeType="1"/>
            </p:cNvSpPr>
            <p:nvPr/>
          </p:nvSpPr>
          <p:spPr bwMode="auto">
            <a:xfrm flipH="1">
              <a:off x="2639" y="1077"/>
              <a:ext cx="0" cy="6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93" name="Line 129"/>
            <p:cNvSpPr>
              <a:spLocks noChangeShapeType="1"/>
            </p:cNvSpPr>
            <p:nvPr/>
          </p:nvSpPr>
          <p:spPr bwMode="auto">
            <a:xfrm flipH="1">
              <a:off x="2192" y="1077"/>
              <a:ext cx="17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94" name="Line 130"/>
            <p:cNvSpPr>
              <a:spLocks noChangeShapeType="1"/>
            </p:cNvSpPr>
            <p:nvPr/>
          </p:nvSpPr>
          <p:spPr bwMode="auto">
            <a:xfrm>
              <a:off x="2912" y="1077"/>
              <a:ext cx="12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95" name="Line 131"/>
            <p:cNvSpPr>
              <a:spLocks noChangeShapeType="1"/>
            </p:cNvSpPr>
            <p:nvPr/>
          </p:nvSpPr>
          <p:spPr bwMode="auto">
            <a:xfrm flipH="1">
              <a:off x="2887" y="1161"/>
              <a:ext cx="174" cy="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296" name="Group 256"/>
          <p:cNvGrpSpPr>
            <a:grpSpLocks/>
          </p:cNvGrpSpPr>
          <p:nvPr/>
        </p:nvGrpSpPr>
        <p:grpSpPr bwMode="auto">
          <a:xfrm>
            <a:off x="3124200" y="3340100"/>
            <a:ext cx="2209800" cy="1108075"/>
            <a:chOff x="1968" y="2064"/>
            <a:chExt cx="1392" cy="698"/>
          </a:xfrm>
        </p:grpSpPr>
        <p:sp>
          <p:nvSpPr>
            <p:cNvPr id="87297" name="AutoShape 127"/>
            <p:cNvSpPr>
              <a:spLocks noChangeArrowheads="1"/>
            </p:cNvSpPr>
            <p:nvPr/>
          </p:nvSpPr>
          <p:spPr bwMode="auto">
            <a:xfrm rot="10800000">
              <a:off x="1968" y="2112"/>
              <a:ext cx="1392" cy="650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latin typeface=".VnTime" pitchFamily="34" charset="0"/>
              </a:endParaRPr>
            </a:p>
          </p:txBody>
        </p:sp>
        <p:sp>
          <p:nvSpPr>
            <p:cNvPr id="87298" name="Line 128"/>
            <p:cNvSpPr>
              <a:spLocks noChangeShapeType="1"/>
            </p:cNvSpPr>
            <p:nvPr/>
          </p:nvSpPr>
          <p:spPr bwMode="auto">
            <a:xfrm flipH="1">
              <a:off x="2664" y="2112"/>
              <a:ext cx="0" cy="6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99" name="Line 129"/>
            <p:cNvSpPr>
              <a:spLocks noChangeShapeType="1"/>
            </p:cNvSpPr>
            <p:nvPr/>
          </p:nvSpPr>
          <p:spPr bwMode="auto">
            <a:xfrm flipH="1">
              <a:off x="2240" y="2120"/>
              <a:ext cx="144" cy="1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300" name="Line 130"/>
            <p:cNvSpPr>
              <a:spLocks noChangeShapeType="1"/>
            </p:cNvSpPr>
            <p:nvPr/>
          </p:nvSpPr>
          <p:spPr bwMode="auto">
            <a:xfrm>
              <a:off x="3008" y="2112"/>
              <a:ext cx="96" cy="1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301" name="Line 131"/>
            <p:cNvSpPr>
              <a:spLocks noChangeShapeType="1"/>
            </p:cNvSpPr>
            <p:nvPr/>
          </p:nvSpPr>
          <p:spPr bwMode="auto">
            <a:xfrm flipH="1">
              <a:off x="2903" y="2220"/>
              <a:ext cx="168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302" name="Text Box 132"/>
            <p:cNvSpPr txBox="1">
              <a:spLocks noChangeArrowheads="1"/>
            </p:cNvSpPr>
            <p:nvPr/>
          </p:nvSpPr>
          <p:spPr bwMode="auto">
            <a:xfrm rot="-797531">
              <a:off x="2018" y="2064"/>
              <a:ext cx="16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</p:grpSp>
      <p:sp>
        <p:nvSpPr>
          <p:cNvPr id="296082" name="AutoShape 146"/>
          <p:cNvSpPr>
            <a:spLocks noChangeArrowheads="1"/>
          </p:cNvSpPr>
          <p:nvPr/>
        </p:nvSpPr>
        <p:spPr bwMode="auto">
          <a:xfrm rot="21573506" flipH="1">
            <a:off x="4257675" y="3403600"/>
            <a:ext cx="684213" cy="377825"/>
          </a:xfrm>
          <a:prstGeom prst="triangle">
            <a:avLst>
              <a:gd name="adj" fmla="val 22727"/>
            </a:avLst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7304" name="Rectangle 264"/>
          <p:cNvSpPr>
            <a:spLocks noChangeArrowheads="1"/>
          </p:cNvSpPr>
          <p:nvPr/>
        </p:nvSpPr>
        <p:spPr bwMode="auto">
          <a:xfrm rot="-1434123">
            <a:off x="4864100" y="3124200"/>
            <a:ext cx="609600" cy="7620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05" name="AutoShape 166"/>
          <p:cNvSpPr>
            <a:spLocks noChangeArrowheads="1"/>
          </p:cNvSpPr>
          <p:nvPr/>
        </p:nvSpPr>
        <p:spPr bwMode="auto">
          <a:xfrm rot="10800000">
            <a:off x="3171825" y="5337175"/>
            <a:ext cx="2238375" cy="1063625"/>
          </a:xfrm>
          <a:prstGeom prst="triangle">
            <a:avLst>
              <a:gd name="adj" fmla="val 50116"/>
            </a:avLst>
          </a:prstGeom>
          <a:solidFill>
            <a:srgbClr val="66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>
              <a:solidFill>
                <a:srgbClr val="D60093"/>
              </a:solidFill>
              <a:latin typeface=".VnTime" pitchFamily="34" charset="0"/>
            </a:endParaRPr>
          </a:p>
        </p:txBody>
      </p:sp>
      <p:sp>
        <p:nvSpPr>
          <p:cNvPr id="87306" name="Line 167"/>
          <p:cNvSpPr>
            <a:spLocks noChangeShapeType="1"/>
          </p:cNvSpPr>
          <p:nvPr/>
        </p:nvSpPr>
        <p:spPr bwMode="auto">
          <a:xfrm flipH="1">
            <a:off x="4291013" y="5337175"/>
            <a:ext cx="0" cy="106362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307" name="AutoShape 168"/>
          <p:cNvSpPr>
            <a:spLocks noChangeArrowheads="1"/>
          </p:cNvSpPr>
          <p:nvPr/>
        </p:nvSpPr>
        <p:spPr bwMode="auto">
          <a:xfrm rot="10986" flipH="1">
            <a:off x="4352925" y="5310188"/>
            <a:ext cx="720725" cy="393700"/>
          </a:xfrm>
          <a:prstGeom prst="triangle">
            <a:avLst>
              <a:gd name="adj" fmla="val 22727"/>
            </a:avLst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7308" name="AutoShape 169"/>
          <p:cNvSpPr>
            <a:spLocks noChangeArrowheads="1"/>
          </p:cNvSpPr>
          <p:nvPr/>
        </p:nvSpPr>
        <p:spPr bwMode="auto">
          <a:xfrm rot="-10464507">
            <a:off x="2971800" y="5105400"/>
            <a:ext cx="800100" cy="473075"/>
          </a:xfrm>
          <a:prstGeom prst="triangle">
            <a:avLst>
              <a:gd name="adj" fmla="val 2272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2400"/>
          </a:p>
        </p:txBody>
      </p:sp>
      <p:sp>
        <p:nvSpPr>
          <p:cNvPr id="87309" name="Line 170"/>
          <p:cNvSpPr>
            <a:spLocks noChangeShapeType="1"/>
          </p:cNvSpPr>
          <p:nvPr/>
        </p:nvSpPr>
        <p:spPr bwMode="auto">
          <a:xfrm flipV="1">
            <a:off x="3546475" y="5692775"/>
            <a:ext cx="1398588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310" name="Line 171"/>
          <p:cNvSpPr>
            <a:spLocks noChangeShapeType="1"/>
          </p:cNvSpPr>
          <p:nvPr/>
        </p:nvSpPr>
        <p:spPr bwMode="auto">
          <a:xfrm flipV="1">
            <a:off x="4011613" y="5548313"/>
            <a:ext cx="0" cy="276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311" name="Line 172"/>
          <p:cNvSpPr>
            <a:spLocks noChangeShapeType="1"/>
          </p:cNvSpPr>
          <p:nvPr/>
        </p:nvSpPr>
        <p:spPr bwMode="auto">
          <a:xfrm flipV="1">
            <a:off x="4572000" y="55626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312" name="Rectangle 272"/>
          <p:cNvSpPr>
            <a:spLocks noChangeArrowheads="1"/>
          </p:cNvSpPr>
          <p:nvPr/>
        </p:nvSpPr>
        <p:spPr bwMode="auto">
          <a:xfrm rot="-1375083">
            <a:off x="4940300" y="4953000"/>
            <a:ext cx="609600" cy="7620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13" name="Rectangle 273"/>
          <p:cNvSpPr>
            <a:spLocks noChangeArrowheads="1"/>
          </p:cNvSpPr>
          <p:nvPr/>
        </p:nvSpPr>
        <p:spPr bwMode="auto">
          <a:xfrm rot="1558260">
            <a:off x="2916238" y="4837113"/>
            <a:ext cx="787400" cy="7620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14" name="Rectangle 274"/>
          <p:cNvSpPr>
            <a:spLocks noChangeArrowheads="1"/>
          </p:cNvSpPr>
          <p:nvPr/>
        </p:nvSpPr>
        <p:spPr bwMode="auto">
          <a:xfrm>
            <a:off x="6096000" y="4267200"/>
            <a:ext cx="76200" cy="3048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3200">
              <a:latin typeface="Times New Roman" pitchFamily="18" charset="0"/>
            </a:endParaRPr>
          </a:p>
          <a:p>
            <a:pPr eaLnBrk="0" hangingPunct="0"/>
            <a:endParaRPr lang="en-US" sz="3200">
              <a:latin typeface="Times New Roman" pitchFamily="18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04800" y="152400"/>
            <a:ext cx="8458200" cy="64770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5715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1295400" y="2971800"/>
            <a:ext cx="6858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.VnHelvetInsH"/>
              </a:rPr>
              <a:t>Chóc c¸c em häc giái, ch¨m ngoan</a:t>
            </a:r>
          </a:p>
        </p:txBody>
      </p:sp>
      <p:pic>
        <p:nvPicPr>
          <p:cNvPr id="17414" name="Picture 6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2209800" y="5549900"/>
            <a:ext cx="838200" cy="698500"/>
          </a:xfrm>
          <a:prstGeom prst="rect">
            <a:avLst/>
          </a:prstGeom>
          <a:noFill/>
        </p:spPr>
      </p:pic>
      <p:pic>
        <p:nvPicPr>
          <p:cNvPr id="17415" name="Picture 7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334000"/>
            <a:ext cx="1371600" cy="1143000"/>
          </a:xfrm>
          <a:prstGeom prst="rect">
            <a:avLst/>
          </a:prstGeom>
          <a:noFill/>
        </p:spPr>
      </p:pic>
      <p:pic>
        <p:nvPicPr>
          <p:cNvPr id="17416" name="Picture 8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99825">
            <a:off x="365125" y="4976813"/>
            <a:ext cx="1562100" cy="1301750"/>
          </a:xfrm>
          <a:prstGeom prst="rect">
            <a:avLst/>
          </a:prstGeom>
          <a:noFill/>
        </p:spPr>
      </p:pic>
      <p:pic>
        <p:nvPicPr>
          <p:cNvPr id="17417" name="Picture 9" descr="POINSET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724400"/>
            <a:ext cx="2000250" cy="1831975"/>
          </a:xfrm>
          <a:prstGeom prst="rect">
            <a:avLst/>
          </a:prstGeom>
          <a:noFill/>
        </p:spPr>
      </p:pic>
      <p:pic>
        <p:nvPicPr>
          <p:cNvPr id="17418" name="Picture 10" descr="EARTH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 flipV="1">
            <a:off x="7577138" y="5014913"/>
            <a:ext cx="685800" cy="636587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3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26128 0.1982 C 0.27187 0.19149 0.25972 0.20028 0.27587 0.18386 C 0.2875 0.17253 0.29965 0.16189 0.31128 0.14963 C 0.32864 0.13738 0.34253 0.11911 0.35625 0.1013 C 0.39722 0.05435 0.3809 0.07077 0.4493 -0.03584 C 0.45191 -0.04486 0.45486 -0.05411 0.45764 -0.06336 C 0.45833 -0.06591 0.45955 -0.07007 0.45955 -0.07007 C 0.45955 -0.0814 0.46146 -0.09204 0.46493 -0.10152 C 0.46284 -0.12326 0.46111 -0.11563 0.46493 -0.12743 C 0.46475 -0.13413 0.46736 -0.13922 0.46632 -0.14616 C 0.46475 -0.16373 0.46059 -0.14084 0.46545 -0.15888 C 0.46267 -0.18154 0.46302 -0.17229 0.46337 -0.18732 C 0.46059 -0.19912 0.45937 -0.21114 0.45989 -0.22317 C 0.45625 -0.23728 0.45868 -0.25046 0.4592 -0.26387 C 0.45937 -0.26896 0.46284 -0.27798 0.46319 -0.27752 C 0.47708 -0.29741 0.48923 -0.321 0.50659 -0.33626 C 0.51528 -0.34343 0.52465 -0.34944 0.5335 -0.35707 C 0.54149 -0.36101 0.54687 -0.36748 0.55434 -0.37303 C 0.56649 -0.38205 0.57621 -0.39223 0.58732 -0.40425 C 0.59896 -0.42645 0.60989 -0.44981 0.61857 -0.47456 C 0.62031 -0.48566 0.62326 -0.4926 0.62673 -0.50231 C 0.62708 -0.51572 0.62882 -0.52914 0.63055 -0.54186 C 0.62951 -0.55111 0.63055 -0.56013 0.62864 -0.56961 C 0.6243 -0.59412 0.62014 -0.61956 0.61979 -0.64385 C 0.61389 -0.65633 0.61597 -0.66952 0.61093 -0.68339 C 0.60607 -0.69727 0.60816 -0.6901 0.60486 -0.70536 C 0.58784 -0.73682 0.61354 -0.68825 0.59687 -0.7234 C 0.59062 -0.73635 0.58264 -0.74815 0.57691 -0.76156 C 0.56892 -0.77891 0.57708 -0.76526 0.57014 -0.77821 C 0.56198 -0.79417 0.55156 -0.80874 0.54166 -0.82308 C 0.51441 -0.85337 0.47708 -0.9031 0.4408 -0.91836 C 0.41736 -0.9357 0.39097 -0.94542 0.36545 -0.94588 C 0.36337 -0.94588 0.36093 -0.94773 0.3592 -0.94773 C 0.34218 -0.94634 0.33316 -0.93779 0.32014 -0.92692 C 0.30416 -0.91327 0.28854 -0.90425 0.2743 -0.88806 C 0.23507 -0.86216 0.20416 -0.8055 0.17187 -0.7678 C 0.14323 -0.72248 0.12587 -0.69449 0.10278 -0.65194 C 0.1 -0.642 0.09583 -0.63321 0.09184 -0.62442 C 0.0835 -0.59412 0.07361 -0.56475 0.06875 -0.53261 C 0.06562 -0.50809 0.0717 -0.54139 0.06962 -0.51434 C 0.06927 -0.5104 0.06736 -0.5067 0.06684 -0.50277 C 0.06597 -0.49514 0.06736 -0.48566 0.06562 -0.4778 C 0.06284 -0.46531 0.0625 -0.45282 0.06076 -0.44056 C 0.0585 -0.42761 0.05642 -0.43825 0.05833 -0.4172 C 0.0592 -0.40772 0.05833 -0.39824 0.05972 -0.38899 C 0.0625 -0.37396 0.06545 -0.35985 0.0658 -0.34435 C 0.06979 -0.33603 0.06996 -0.32516 0.071 -0.31475 C 0.0743 -0.29463 0.07778 -0.27243 0.0776 -0.25208 C 0.08403 -0.22803 0.08021 -0.20166 0.08316 -0.17622 C 0.0835 -0.17137 0.08524 -0.16605 0.08559 -0.16165 C 0.08611 -0.15171 0.0842 -0.14061 0.08524 -0.13043 C 0.08663 -0.11679 0.08923 -0.1043 0.08941 -0.09089 C 0.09392 -0.07262 0.08975 -0.09297 0.08975 -0.07262 C 0.08975 -0.06221 0.0934 -0.04856 0.09236 -0.03816 C 0.09028 -0.01896 0.07847 0.00879 0.07274 0.0259 C 0.07083 0.02799 0.05937 0.04371 0.05347 0.04718 C 0.04045 0.05389 0.02656 0.04302 0.01493 0.03284 C -0.00243 0.0118 -0.01962 -0.00902 -0.03681 -0.03006 C -0.04306 -0.03816 -0.04566 -0.05064 -0.04966 -0.06013 C -0.05868 -0.08233 -0.06424 -0.1043 -0.06042 -0.12766 C -0.06163 -0.13806 -0.06042 -0.14755 -0.05834 -0.15703 C -0.05747 -0.16188 -0.05486 -0.17021 -0.05469 -0.16998 C -0.04219 -0.16674 -0.03038 -0.15448 -0.0316 -0.13691 C -0.04323 -0.12719 -0.04844 -0.13737 -0.05955 -0.15564 C -0.06424 -0.16327 -0.05886 -0.18339 -0.05851 -0.18339 C -0.0441 -0.19912 -0.04219 -0.20583 -0.02361 -0.19449 C -0.01459 -0.18085 -0.01181 -0.17715 -0.01667 -0.16327 C -0.02205 -0.15633 -0.02691 -0.14708 -0.03316 -0.14223 C -0.0349 -0.14084 -0.0375 -0.14223 -0.03976 -0.14385 C -0.04983 -0.15379 -0.05504 -0.16235 -0.05157 -0.1753 C -0.04966 -0.17576 -0.04757 -0.1783 -0.04532 -0.17715 C -0.02882 -0.16327 -0.03316 -0.16327 -0.04011 -0.15865 C -0.0408 -0.16073 -0.04427 -0.1635 -0.04323 -0.16512 C -0.04184 -0.1672 -0.03854 -0.16558 -0.03681 -0.16327 C -0.03577 -0.16235 -0.0382 -0.16119 -0.03889 -0.16003 " pathEditMode="relative" rAng="-2913124" ptsTypes="ffffffffffffffffffffffffffffffffffffffffffffffffffffffffffffffffffffffffffA">
                                      <p:cBhvr>
                                        <p:cTn id="13" dur="15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57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2448 -0.08996 C 0.03473 -0.0851 0.02257 -0.09042 0.04132 -0.0858 C 0.05469 -0.08256 0.06771 -0.07816 0.08143 -0.07562 C 0.09879 -0.06776 0.11719 -0.0666 0.13525 -0.06521 C 0.18559 -0.05666 0.16667 -0.06151 0.26598 -0.06336 C 0.27275 -0.06591 0.27934 -0.06845 0.28594 -0.07146 C 0.2875 -0.07215 0.29063 -0.07354 0.29063 -0.07331 C 0.29653 -0.07909 0.30365 -0.08348 0.31059 -0.0858 C 0.32101 -0.09967 0.31563 -0.0962 0.32448 -0.10013 C 0.32795 -0.10337 0.3323 -0.10453 0.33525 -0.10846 C 0.34358 -0.11933 0.329 -0.11077 0.34132 -0.11655 C 0.35191 -0.13066 0.34688 -0.12557 0.35521 -0.13297 C 0.3599 -0.14199 0.36528 -0.14939 0.37205 -0.15541 C 0.37726 -0.16581 0.38594 -0.17113 0.39358 -0.17807 C 0.39636 -0.18062 0.40295 -0.18223 0.40295 -0.182 C 0.4224 -0.18131 0.44236 -0.18432 0.46129 -0.17807 C 0.47032 -0.17506 0.47969 -0.17067 0.48907 -0.1679 C 0.49618 -0.16304 0.50313 -0.16258 0.51059 -0.15957 C 0.52309 -0.15448 0.53455 -0.15194 0.54757 -0.14939 C 0.56667 -0.15171 0.58577 -0.15541 0.60452 -0.16165 C 0.61129 -0.16628 0.61684 -0.1679 0.62448 -0.16998 C 0.6316 -0.17715 0.63959 -0.18293 0.64757 -0.18825 C 0.65191 -0.19426 0.6573 -0.19819 0.66129 -0.20467 C 0.67153 -0.22155 0.6823 -0.23866 0.69514 -0.25185 C 0.69809 -0.26341 0.70625 -0.26896 0.71059 -0.28052 C 0.71493 -0.29162 0.71233 -0.28607 0.71823 -0.29694 C 0.72414 -0.3277 0.71459 -0.28075 0.72292 -0.31336 C 0.72587 -0.32539 0.72709 -0.33834 0.73056 -0.35013 C 0.73507 -0.36586 0.73247 -0.35175 0.73525 -0.36447 C 0.73855 -0.37974 0.73993 -0.39593 0.74132 -0.41165 C 0.74045 -0.45027 0.74358 -0.50716 0.729 -0.54486 C 0.72361 -0.57331 0.71233 -0.5999 0.6967 -0.62072 C 0.69532 -0.62257 0.69497 -0.62534 0.69358 -0.62696 C 0.68247 -0.63991 0.67205 -0.64269 0.65834 -0.64731 C 0.64115 -0.65309 0.62691 -0.66096 0.60903 -0.66373 C 0.57066 -0.68154 0.52136 -0.67622 0.48143 -0.68223 C 0.43941 -0.68108 0.41372 -0.68015 0.37674 -0.67599 C 0.36962 -0.67275 0.3625 -0.67136 0.35521 -0.66998 C 0.33403 -0.6605 0.31233 -0.65286 0.29219 -0.63922 C 0.27726 -0.62904 0.29861 -0.64176 0.28282 -0.62881 C 0.28056 -0.62696 0.27761 -0.62673 0.27518 -0.62488 C 0.27032 -0.62141 0.2665 -0.61517 0.26129 -0.61239 C 0.25295 -0.608 0.24618 -0.60152 0.2382 -0.5962 C 0.23039 -0.59111 0.23438 -0.59852 0.22448 -0.5858 C 0.21997 -0.58001 0.21459 -0.57562 0.21059 -0.56938 C 0.20417 -0.5592 0.19861 -0.54902 0.19063 -0.5407 C 0.18855 -0.53284 0.18264 -0.52682 0.1783 -0.52035 C 0.16945 -0.50693 0.15973 -0.4919 0.14896 -0.48126 C 0.13993 -0.46299 0.12379 -0.45166 0.11216 -0.43617 C 0.1099 -0.43316 0.10834 -0.42877 0.10591 -0.42622 C 0.10105 -0.42044 0.09393 -0.41605 0.08907 -0.40957 C 0.08282 -0.40124 0.07778 -0.39222 0.07066 -0.38506 C 0.06389 -0.37164 0.07205 -0.38575 0.06129 -0.37488 C 0.05556 -0.36933 0.05052 -0.35892 0.04445 -0.3543 C 0.03299 -0.34551 0.01111 -0.34019 -0.00173 -0.3358 C -0.00399 -0.33603 -0.01944 -0.33695 -0.02482 -0.33996 C -0.03663 -0.3469 -0.03941 -0.36401 -0.04166 -0.37881 C -0.04114 -0.40425 -0.04097 -0.42946 -0.0401 -0.45467 C -0.03975 -0.46392 -0.03507 -0.47294 -0.03246 -0.48126 C -0.02604 -0.50069 -0.01788 -0.51688 -0.0033 -0.52636 C 0.00157 -0.53284 0.00747 -0.537 0.01372 -0.5407 C 0.01667 -0.54232 0.02292 -0.54486 0.02292 -0.54463 C 0.029 -0.5326 0.02969 -0.51642 0.0198 -0.50809 C 0.00695 -0.51202 0.00938 -0.52197 0.01216 -0.5407 C 0.01337 -0.54879 0.02743 -0.55504 0.02743 -0.55481 C 0.04497 -0.55134 0.04966 -0.55388 0.05521 -0.5326 C 0.05365 -0.5178 0.05365 -0.51364 0.04289 -0.50994 C 0.03577 -0.51063 0.0283 -0.50971 0.02136 -0.51202 C 0.01962 -0.51272 0.01841 -0.51572 0.01823 -0.51827 C 0.01736 -0.53191 0.01858 -0.5407 0.02743 -0.54486 C 0.029 -0.54347 0.03177 -0.54324 0.03212 -0.5407 C 0.03525 -0.51988 0.03264 -0.52335 0.02605 -0.52636 C 0.02657 -0.52844 0.02587 -0.5326 0.02743 -0.5326 C 0.02934 -0.5326 0.03056 -0.5289 0.03056 -0.52636 C 0.03056 -0.52497 0.02848 -0.52636 0.02743 -0.52636 " pathEditMode="relative" rAng="0" ptsTypes="ffffffffffffffffffffffffffffffffffffffffffffffffffffffffffffffffffffffffffA">
                                      <p:cBhvr>
                                        <p:cTn id="15" dur="15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-28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22135 -0.00023 C -0.21111 0.00462 -0.22326 -0.00069 -0.20451 0.00393 C -0.19115 0.00717 -0.17812 0.01156 -0.16441 0.01411 C -0.14705 0.02197 -0.12865 0.02313 -0.11059 0.02451 C -0.06024 0.03307 -0.07917 0.02821 0.02014 0.02636 C 0.02691 0.02382 0.03351 0.02128 0.0401 0.01827 C 0.04167 0.01758 0.04479 0.01619 0.04479 0.01642 C 0.05069 0.01064 0.05781 0.00624 0.06476 0.00393 C 0.07517 -0.00995 0.06979 -0.00648 0.07865 -0.01041 C 0.08212 -0.01365 0.08646 -0.0148 0.08941 -0.01873 C 0.09774 -0.0296 0.08316 -0.02105 0.09549 -0.02683 C 0.10608 -0.04093 0.10104 -0.03585 0.10938 -0.04325 C 0.11406 -0.05227 0.11944 -0.05967 0.12622 -0.06568 C 0.13142 -0.07609 0.1401 -0.08141 0.14774 -0.08834 C 0.15052 -0.09089 0.15712 -0.09251 0.15712 -0.09228 C 0.17656 -0.09158 0.19653 -0.09459 0.21545 -0.08834 C 0.22448 -0.08534 0.23385 -0.08094 0.24323 -0.07817 C 0.25035 -0.07331 0.25729 -0.07285 0.26476 -0.06984 C 0.27726 -0.06476 0.28872 -0.06221 0.30174 -0.05967 C 0.32083 -0.06198 0.33993 -0.06568 0.35868 -0.07192 C 0.36545 -0.07655 0.37101 -0.07817 0.37865 -0.08025 C 0.38576 -0.08742 0.39375 -0.0932 0.40174 -0.09852 C 0.40608 -0.10453 0.41146 -0.10846 0.41545 -0.11494 C 0.42569 -0.13182 0.43646 -0.14894 0.44931 -0.16212 C 0.45226 -0.17368 0.46042 -0.17923 0.46476 -0.1908 C 0.4691 -0.2019 0.46649 -0.19635 0.4724 -0.20722 C 0.4783 -0.23797 0.46875 -0.19103 0.47708 -0.22364 C 0.48003 -0.23566 0.48125 -0.24861 0.48472 -0.26041 C 0.48924 -0.27613 0.48663 -0.26203 0.48941 -0.27475 C 0.49271 -0.29001 0.4941 -0.3062 0.49549 -0.32192 C 0.49462 -0.36055 0.49774 -0.41744 0.48316 -0.45513 C 0.47778 -0.48358 0.46649 -0.51018 0.45087 -0.53099 C 0.44948 -0.53284 0.44913 -0.53562 0.44774 -0.53723 C 0.43663 -0.55019 0.42622 -0.55296 0.4125 -0.55759 C 0.39531 -0.56337 0.38108 -0.57123 0.36319 -0.57401 C 0.32483 -0.59181 0.27552 -0.58649 0.23559 -0.59251 C 0.19358 -0.59135 0.16788 -0.59043 0.1309 -0.58626 C 0.12378 -0.58303 0.11667 -0.58164 0.10938 -0.58025 C 0.08819 -0.57077 0.06649 -0.56314 0.04635 -0.54949 C 0.03142 -0.53932 0.05278 -0.55204 0.03698 -0.53908 C 0.03472 -0.53723 0.03177 -0.537 0.02934 -0.53515 C 0.02448 -0.53168 0.02066 -0.52544 0.01545 -0.52266 C 0.00712 -0.51827 0.00035 -0.5118 -0.00764 -0.50648 C -0.01545 -0.50139 -0.01146 -0.50879 -0.02135 -0.49607 C -0.02587 -0.49029 -0.03125 -0.48589 -0.03524 -0.47965 C -0.04167 -0.46947 -0.04722 -0.4593 -0.05521 -0.45097 C -0.05729 -0.44311 -0.06319 -0.4371 -0.06753 -0.43062 C -0.07639 -0.41721 -0.08611 -0.40217 -0.09687 -0.39154 C -0.1059 -0.37327 -0.12205 -0.36193 -0.13368 -0.34644 C -0.13594 -0.34343 -0.1375 -0.33904 -0.13993 -0.33626 C -0.14479 -0.33071 -0.15191 -0.32632 -0.15677 -0.31984 C -0.16302 -0.31152 -0.16806 -0.3025 -0.17517 -0.29533 C -0.18194 -0.28192 -0.17378 -0.29602 -0.18455 -0.28515 C -0.19028 -0.2796 -0.19531 -0.2692 -0.20139 -0.26457 C -0.21285 -0.25578 -0.23472 -0.25046 -0.24757 -0.24607 C -0.24983 -0.2463 -0.26528 -0.24723 -0.27066 -0.25023 C -0.28247 -0.25717 -0.28524 -0.27428 -0.2875 -0.28908 C -0.28698 -0.31429 -0.28681 -0.33973 -0.28594 -0.36494 C -0.28559 -0.37419 -0.2809 -0.38321 -0.2783 -0.39154 C -0.27187 -0.41096 -0.26372 -0.42715 -0.24913 -0.43663 C -0.24427 -0.44311 -0.23837 -0.44727 -0.23212 -0.45097 C -0.22917 -0.45259 -0.22292 -0.45513 -0.22292 -0.4549 C -0.21684 -0.44288 -0.21615 -0.42669 -0.22604 -0.41836 C -0.23889 -0.42229 -0.23646 -0.43224 -0.23368 -0.45097 C -0.23247 -0.45907 -0.2184 -0.46531 -0.2184 -0.46508 C -0.20087 -0.46161 -0.19618 -0.46415 -0.19062 -0.44288 C -0.19219 -0.42808 -0.19219 -0.42391 -0.20295 -0.42021 C -0.21007 -0.42091 -0.21753 -0.41998 -0.22448 -0.42229 C -0.22622 -0.42299 -0.22743 -0.42599 -0.2276 -0.42854 C -0.22847 -0.44218 -0.22726 -0.45097 -0.2184 -0.45513 C -0.21684 -0.45375 -0.21406 -0.45352 -0.21372 -0.45097 C -0.21059 -0.43016 -0.21319 -0.43363 -0.21979 -0.43663 C -0.21927 -0.43871 -0.21997 -0.44288 -0.2184 -0.44288 C -0.21649 -0.44288 -0.21528 -0.43918 -0.21528 -0.43663 C -0.21528 -0.43525 -0.21736 -0.43663 -0.2184 -0.43663 " pathEditMode="relative" rAng="0" ptsTypes="ffffffffffffffffffffffffffffffffffffffffffffffffffffffffffffffffffffffffffA">
                                      <p:cBhvr>
                                        <p:cTn id="17" dur="1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609600" y="1143000"/>
            <a:ext cx="2438400" cy="2320925"/>
            <a:chOff x="192" y="2246"/>
            <a:chExt cx="1776" cy="1450"/>
          </a:xfrm>
        </p:grpSpPr>
        <p:grpSp>
          <p:nvGrpSpPr>
            <p:cNvPr id="89094" name="Group 152"/>
            <p:cNvGrpSpPr>
              <a:grpSpLocks/>
            </p:cNvGrpSpPr>
            <p:nvPr/>
          </p:nvGrpSpPr>
          <p:grpSpPr bwMode="auto">
            <a:xfrm>
              <a:off x="192" y="2246"/>
              <a:ext cx="1776" cy="1450"/>
              <a:chOff x="192" y="1238"/>
              <a:chExt cx="1776" cy="1450"/>
            </a:xfrm>
          </p:grpSpPr>
          <p:sp>
            <p:nvSpPr>
              <p:cNvPr id="89095" name="AutoShape 153"/>
              <p:cNvSpPr>
                <a:spLocks noChangeArrowheads="1"/>
              </p:cNvSpPr>
              <p:nvPr/>
            </p:nvSpPr>
            <p:spPr bwMode="auto">
              <a:xfrm flipV="1">
                <a:off x="192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9096" name="AutoShape 154"/>
              <p:cNvSpPr>
                <a:spLocks noChangeArrowheads="1"/>
              </p:cNvSpPr>
              <p:nvPr/>
            </p:nvSpPr>
            <p:spPr bwMode="auto">
              <a:xfrm>
                <a:off x="192" y="1392"/>
                <a:ext cx="1776" cy="576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9097" name="Line 155"/>
              <p:cNvSpPr>
                <a:spLocks noChangeShapeType="1"/>
              </p:cNvSpPr>
              <p:nvPr/>
            </p:nvSpPr>
            <p:spPr bwMode="auto">
              <a:xfrm flipV="1">
                <a:off x="528" y="1488"/>
                <a:ext cx="67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98" name="Line 156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99" name="Line 157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0" name="Line 158"/>
              <p:cNvSpPr>
                <a:spLocks noChangeShapeType="1"/>
              </p:cNvSpPr>
              <p:nvPr/>
            </p:nvSpPr>
            <p:spPr bwMode="auto">
              <a:xfrm flipV="1">
                <a:off x="1632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1" name="Line 15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2" name="AutoShape 160"/>
              <p:cNvSpPr>
                <a:spLocks noChangeArrowheads="1"/>
              </p:cNvSpPr>
              <p:nvPr/>
            </p:nvSpPr>
            <p:spPr bwMode="auto">
              <a:xfrm flipV="1">
                <a:off x="192" y="1968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9103" name="Line 161"/>
              <p:cNvSpPr>
                <a:spLocks noChangeShapeType="1"/>
              </p:cNvSpPr>
              <p:nvPr/>
            </p:nvSpPr>
            <p:spPr bwMode="auto">
              <a:xfrm>
                <a:off x="528" y="1968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4" name="Line 162"/>
              <p:cNvSpPr>
                <a:spLocks noChangeShapeType="1"/>
              </p:cNvSpPr>
              <p:nvPr/>
            </p:nvSpPr>
            <p:spPr bwMode="auto">
              <a:xfrm>
                <a:off x="816" y="1968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5" name="Line 163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6" name="Line 164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7" name="Line 165"/>
              <p:cNvSpPr>
                <a:spLocks noChangeShapeType="1"/>
              </p:cNvSpPr>
              <p:nvPr/>
            </p:nvSpPr>
            <p:spPr bwMode="auto">
              <a:xfrm>
                <a:off x="1632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8" name="Line 166"/>
              <p:cNvSpPr>
                <a:spLocks noChangeShapeType="1"/>
              </p:cNvSpPr>
              <p:nvPr/>
            </p:nvSpPr>
            <p:spPr bwMode="auto">
              <a:xfrm flipV="1">
                <a:off x="480" y="196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09" name="Line 167"/>
              <p:cNvSpPr>
                <a:spLocks noChangeShapeType="1"/>
              </p:cNvSpPr>
              <p:nvPr/>
            </p:nvSpPr>
            <p:spPr bwMode="auto">
              <a:xfrm flipV="1">
                <a:off x="576" y="1968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0" name="Line 168"/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1" name="Line 169"/>
              <p:cNvSpPr>
                <a:spLocks noChangeShapeType="1"/>
              </p:cNvSpPr>
              <p:nvPr/>
            </p:nvSpPr>
            <p:spPr bwMode="auto">
              <a:xfrm flipV="1">
                <a:off x="864" y="1944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2" name="Line 170"/>
              <p:cNvSpPr>
                <a:spLocks noChangeShapeType="1"/>
              </p:cNvSpPr>
              <p:nvPr/>
            </p:nvSpPr>
            <p:spPr bwMode="auto">
              <a:xfrm flipV="1">
                <a:off x="336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3" name="Line 171"/>
              <p:cNvSpPr>
                <a:spLocks noChangeShapeType="1"/>
              </p:cNvSpPr>
              <p:nvPr/>
            </p:nvSpPr>
            <p:spPr bwMode="auto">
              <a:xfrm flipH="1">
                <a:off x="1344" y="1488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4" name="Line 172"/>
              <p:cNvSpPr>
                <a:spLocks noChangeShapeType="1"/>
              </p:cNvSpPr>
              <p:nvPr/>
            </p:nvSpPr>
            <p:spPr bwMode="auto">
              <a:xfrm flipV="1">
                <a:off x="192" y="1584"/>
                <a:ext cx="1152" cy="38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5" name="Text Box 173"/>
              <p:cNvSpPr txBox="1">
                <a:spLocks noChangeArrowheads="1"/>
              </p:cNvSpPr>
              <p:nvPr/>
            </p:nvSpPr>
            <p:spPr bwMode="auto">
              <a:xfrm rot="407934">
                <a:off x="545" y="1238"/>
                <a:ext cx="340" cy="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6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↶</a:t>
                </a:r>
              </a:p>
            </p:txBody>
          </p:sp>
        </p:grpSp>
        <p:grpSp>
          <p:nvGrpSpPr>
            <p:cNvPr id="89116" name="Group 174"/>
            <p:cNvGrpSpPr>
              <a:grpSpLocks/>
            </p:cNvGrpSpPr>
            <p:nvPr/>
          </p:nvGrpSpPr>
          <p:grpSpPr bwMode="auto">
            <a:xfrm>
              <a:off x="336" y="2496"/>
              <a:ext cx="1296" cy="480"/>
              <a:chOff x="336" y="1488"/>
              <a:chExt cx="1296" cy="480"/>
            </a:xfrm>
          </p:grpSpPr>
          <p:sp>
            <p:nvSpPr>
              <p:cNvPr id="89117" name="Line 175"/>
              <p:cNvSpPr>
                <a:spLocks noChangeShapeType="1"/>
              </p:cNvSpPr>
              <p:nvPr/>
            </p:nvSpPr>
            <p:spPr bwMode="auto">
              <a:xfrm flipV="1">
                <a:off x="816" y="1584"/>
                <a:ext cx="52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8" name="Line 176"/>
              <p:cNvSpPr>
                <a:spLocks noChangeShapeType="1"/>
              </p:cNvSpPr>
              <p:nvPr/>
            </p:nvSpPr>
            <p:spPr bwMode="auto">
              <a:xfrm>
                <a:off x="432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9" name="Line 177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0" name="Line 178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1" name="Line 179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180"/>
          <p:cNvGrpSpPr>
            <a:grpSpLocks/>
          </p:cNvGrpSpPr>
          <p:nvPr/>
        </p:nvGrpSpPr>
        <p:grpSpPr bwMode="auto">
          <a:xfrm>
            <a:off x="3538538" y="1546225"/>
            <a:ext cx="2357437" cy="1882775"/>
            <a:chOff x="2064" y="1488"/>
            <a:chExt cx="1776" cy="1176"/>
          </a:xfrm>
        </p:grpSpPr>
        <p:grpSp>
          <p:nvGrpSpPr>
            <p:cNvPr id="89123" name="Group 181"/>
            <p:cNvGrpSpPr>
              <a:grpSpLocks/>
            </p:cNvGrpSpPr>
            <p:nvPr/>
          </p:nvGrpSpPr>
          <p:grpSpPr bwMode="auto">
            <a:xfrm>
              <a:off x="2064" y="1488"/>
              <a:ext cx="1776" cy="1176"/>
              <a:chOff x="2064" y="1488"/>
              <a:chExt cx="1776" cy="1176"/>
            </a:xfrm>
          </p:grpSpPr>
          <p:sp>
            <p:nvSpPr>
              <p:cNvPr id="89124" name="AutoShape 182"/>
              <p:cNvSpPr>
                <a:spLocks noChangeArrowheads="1"/>
              </p:cNvSpPr>
              <p:nvPr/>
            </p:nvSpPr>
            <p:spPr bwMode="auto">
              <a:xfrm flipV="1">
                <a:off x="2064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9125" name="AutoShape 183"/>
              <p:cNvSpPr>
                <a:spLocks noChangeArrowheads="1"/>
              </p:cNvSpPr>
              <p:nvPr/>
            </p:nvSpPr>
            <p:spPr bwMode="auto">
              <a:xfrm flipV="1">
                <a:off x="2064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9126" name="Line 184"/>
              <p:cNvSpPr>
                <a:spLocks noChangeShapeType="1"/>
              </p:cNvSpPr>
              <p:nvPr/>
            </p:nvSpPr>
            <p:spPr bwMode="auto">
              <a:xfrm>
                <a:off x="2400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7" name="Line 185"/>
              <p:cNvSpPr>
                <a:spLocks noChangeShapeType="1"/>
              </p:cNvSpPr>
              <p:nvPr/>
            </p:nvSpPr>
            <p:spPr bwMode="auto">
              <a:xfrm>
                <a:off x="2688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8" name="Line 186"/>
              <p:cNvSpPr>
                <a:spLocks noChangeShapeType="1"/>
              </p:cNvSpPr>
              <p:nvPr/>
            </p:nvSpPr>
            <p:spPr bwMode="auto">
              <a:xfrm>
                <a:off x="2976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9" name="Line 187"/>
              <p:cNvSpPr>
                <a:spLocks noChangeShapeType="1"/>
              </p:cNvSpPr>
              <p:nvPr/>
            </p:nvSpPr>
            <p:spPr bwMode="auto">
              <a:xfrm>
                <a:off x="3216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30" name="Line 188"/>
              <p:cNvSpPr>
                <a:spLocks noChangeShapeType="1"/>
              </p:cNvSpPr>
              <p:nvPr/>
            </p:nvSpPr>
            <p:spPr bwMode="auto">
              <a:xfrm>
                <a:off x="3504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31" name="Line 189"/>
              <p:cNvSpPr>
                <a:spLocks noChangeShapeType="1"/>
              </p:cNvSpPr>
              <p:nvPr/>
            </p:nvSpPr>
            <p:spPr bwMode="auto">
              <a:xfrm flipV="1">
                <a:off x="2352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32" name="Line 190"/>
              <p:cNvSpPr>
                <a:spLocks noChangeShapeType="1"/>
              </p:cNvSpPr>
              <p:nvPr/>
            </p:nvSpPr>
            <p:spPr bwMode="auto">
              <a:xfrm flipV="1">
                <a:off x="2448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33" name="Line 191"/>
              <p:cNvSpPr>
                <a:spLocks noChangeShapeType="1"/>
              </p:cNvSpPr>
              <p:nvPr/>
            </p:nvSpPr>
            <p:spPr bwMode="auto">
              <a:xfrm flipV="1">
                <a:off x="2592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34" name="Line 19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35" name="Line 193"/>
              <p:cNvSpPr>
                <a:spLocks noChangeShapeType="1"/>
              </p:cNvSpPr>
              <p:nvPr/>
            </p:nvSpPr>
            <p:spPr bwMode="auto">
              <a:xfrm flipV="1">
                <a:off x="2208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36" name="AutoShape 194"/>
            <p:cNvSpPr>
              <a:spLocks noChangeArrowheads="1"/>
            </p:cNvSpPr>
            <p:nvPr/>
          </p:nvSpPr>
          <p:spPr bwMode="auto">
            <a:xfrm>
              <a:off x="2064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9137" name="Line 195"/>
            <p:cNvSpPr>
              <a:spLocks noChangeShapeType="1"/>
            </p:cNvSpPr>
            <p:nvPr/>
          </p:nvSpPr>
          <p:spPr bwMode="auto">
            <a:xfrm flipV="1">
              <a:off x="2496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38" name="Line 196"/>
            <p:cNvSpPr>
              <a:spLocks noChangeShapeType="1"/>
            </p:cNvSpPr>
            <p:nvPr/>
          </p:nvSpPr>
          <p:spPr bwMode="auto">
            <a:xfrm flipV="1">
              <a:off x="2928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39" name="Line 197"/>
            <p:cNvSpPr>
              <a:spLocks noChangeShapeType="1"/>
            </p:cNvSpPr>
            <p:nvPr/>
          </p:nvSpPr>
          <p:spPr bwMode="auto">
            <a:xfrm flipV="1">
              <a:off x="3360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40" name="Line 198"/>
            <p:cNvSpPr>
              <a:spLocks noChangeShapeType="1"/>
            </p:cNvSpPr>
            <p:nvPr/>
          </p:nvSpPr>
          <p:spPr bwMode="auto">
            <a:xfrm flipH="1" flipV="1">
              <a:off x="2448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41" name="Line 199"/>
            <p:cNvSpPr>
              <a:spLocks noChangeShapeType="1"/>
            </p:cNvSpPr>
            <p:nvPr/>
          </p:nvSpPr>
          <p:spPr bwMode="auto">
            <a:xfrm flipH="1" flipV="1">
              <a:off x="2640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42" name="Line 200"/>
            <p:cNvSpPr>
              <a:spLocks noChangeShapeType="1"/>
            </p:cNvSpPr>
            <p:nvPr/>
          </p:nvSpPr>
          <p:spPr bwMode="auto">
            <a:xfrm flipH="1" flipV="1">
              <a:off x="2832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43" name="Line 201"/>
            <p:cNvSpPr>
              <a:spLocks noChangeShapeType="1"/>
            </p:cNvSpPr>
            <p:nvPr/>
          </p:nvSpPr>
          <p:spPr bwMode="auto">
            <a:xfrm flipH="1" flipV="1">
              <a:off x="3072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44" name="Line 202"/>
            <p:cNvSpPr>
              <a:spLocks noChangeShapeType="1"/>
            </p:cNvSpPr>
            <p:nvPr/>
          </p:nvSpPr>
          <p:spPr bwMode="auto">
            <a:xfrm flipH="1">
              <a:off x="3216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03"/>
          <p:cNvGrpSpPr>
            <a:grpSpLocks/>
          </p:cNvGrpSpPr>
          <p:nvPr/>
        </p:nvGrpSpPr>
        <p:grpSpPr bwMode="auto">
          <a:xfrm>
            <a:off x="6362700" y="1600200"/>
            <a:ext cx="2438400" cy="1952625"/>
            <a:chOff x="3936" y="1488"/>
            <a:chExt cx="1776" cy="1182"/>
          </a:xfrm>
        </p:grpSpPr>
        <p:grpSp>
          <p:nvGrpSpPr>
            <p:cNvPr id="89146" name="Group 204"/>
            <p:cNvGrpSpPr>
              <a:grpSpLocks/>
            </p:cNvGrpSpPr>
            <p:nvPr/>
          </p:nvGrpSpPr>
          <p:grpSpPr bwMode="auto">
            <a:xfrm>
              <a:off x="3936" y="1488"/>
              <a:ext cx="1776" cy="1176"/>
              <a:chOff x="3936" y="1488"/>
              <a:chExt cx="1776" cy="1176"/>
            </a:xfrm>
          </p:grpSpPr>
          <p:sp>
            <p:nvSpPr>
              <p:cNvPr id="89147" name="AutoShape 205"/>
              <p:cNvSpPr>
                <a:spLocks noChangeArrowheads="1"/>
              </p:cNvSpPr>
              <p:nvPr/>
            </p:nvSpPr>
            <p:spPr bwMode="auto">
              <a:xfrm flipV="1">
                <a:off x="3936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9148" name="AutoShape 206"/>
              <p:cNvSpPr>
                <a:spLocks noChangeArrowheads="1"/>
              </p:cNvSpPr>
              <p:nvPr/>
            </p:nvSpPr>
            <p:spPr bwMode="auto">
              <a:xfrm flipV="1">
                <a:off x="3936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9149" name="Line 207"/>
              <p:cNvSpPr>
                <a:spLocks noChangeShapeType="1"/>
              </p:cNvSpPr>
              <p:nvPr/>
            </p:nvSpPr>
            <p:spPr bwMode="auto">
              <a:xfrm>
                <a:off x="4272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0" name="Line 208"/>
              <p:cNvSpPr>
                <a:spLocks noChangeShapeType="1"/>
              </p:cNvSpPr>
              <p:nvPr/>
            </p:nvSpPr>
            <p:spPr bwMode="auto">
              <a:xfrm>
                <a:off x="4560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1" name="Line 209"/>
              <p:cNvSpPr>
                <a:spLocks noChangeShapeType="1"/>
              </p:cNvSpPr>
              <p:nvPr/>
            </p:nvSpPr>
            <p:spPr bwMode="auto">
              <a:xfrm>
                <a:off x="4848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2" name="Line 210"/>
              <p:cNvSpPr>
                <a:spLocks noChangeShapeType="1"/>
              </p:cNvSpPr>
              <p:nvPr/>
            </p:nvSpPr>
            <p:spPr bwMode="auto">
              <a:xfrm>
                <a:off x="5088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3" name="Line 211"/>
              <p:cNvSpPr>
                <a:spLocks noChangeShapeType="1"/>
              </p:cNvSpPr>
              <p:nvPr/>
            </p:nvSpPr>
            <p:spPr bwMode="auto">
              <a:xfrm>
                <a:off x="5376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4" name="Line 212"/>
              <p:cNvSpPr>
                <a:spLocks noChangeShapeType="1"/>
              </p:cNvSpPr>
              <p:nvPr/>
            </p:nvSpPr>
            <p:spPr bwMode="auto">
              <a:xfrm flipV="1">
                <a:off x="4224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5" name="Line 213"/>
              <p:cNvSpPr>
                <a:spLocks noChangeShapeType="1"/>
              </p:cNvSpPr>
              <p:nvPr/>
            </p:nvSpPr>
            <p:spPr bwMode="auto">
              <a:xfrm flipV="1">
                <a:off x="4320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6" name="Line 214"/>
              <p:cNvSpPr>
                <a:spLocks noChangeShapeType="1"/>
              </p:cNvSpPr>
              <p:nvPr/>
            </p:nvSpPr>
            <p:spPr bwMode="auto">
              <a:xfrm flipV="1">
                <a:off x="4464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7" name="Line 215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8" name="Line 216"/>
              <p:cNvSpPr>
                <a:spLocks noChangeShapeType="1"/>
              </p:cNvSpPr>
              <p:nvPr/>
            </p:nvSpPr>
            <p:spPr bwMode="auto">
              <a:xfrm flipV="1">
                <a:off x="4080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59" name="AutoShape 217"/>
            <p:cNvSpPr>
              <a:spLocks noChangeArrowheads="1"/>
            </p:cNvSpPr>
            <p:nvPr/>
          </p:nvSpPr>
          <p:spPr bwMode="auto">
            <a:xfrm>
              <a:off x="3936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9160" name="Line 218"/>
            <p:cNvSpPr>
              <a:spLocks noChangeShapeType="1"/>
            </p:cNvSpPr>
            <p:nvPr/>
          </p:nvSpPr>
          <p:spPr bwMode="auto">
            <a:xfrm flipV="1">
              <a:off x="4320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61" name="Line 219"/>
            <p:cNvSpPr>
              <a:spLocks noChangeShapeType="1"/>
            </p:cNvSpPr>
            <p:nvPr/>
          </p:nvSpPr>
          <p:spPr bwMode="auto">
            <a:xfrm flipV="1">
              <a:off x="4752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62" name="Line 220"/>
            <p:cNvSpPr>
              <a:spLocks noChangeShapeType="1"/>
            </p:cNvSpPr>
            <p:nvPr/>
          </p:nvSpPr>
          <p:spPr bwMode="auto">
            <a:xfrm flipV="1">
              <a:off x="5184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63" name="Line 221"/>
            <p:cNvSpPr>
              <a:spLocks noChangeShapeType="1"/>
            </p:cNvSpPr>
            <p:nvPr/>
          </p:nvSpPr>
          <p:spPr bwMode="auto">
            <a:xfrm flipH="1" flipV="1">
              <a:off x="4272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64" name="Line 222"/>
            <p:cNvSpPr>
              <a:spLocks noChangeShapeType="1"/>
            </p:cNvSpPr>
            <p:nvPr/>
          </p:nvSpPr>
          <p:spPr bwMode="auto">
            <a:xfrm flipH="1" flipV="1">
              <a:off x="4464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65" name="Line 223"/>
            <p:cNvSpPr>
              <a:spLocks noChangeShapeType="1"/>
            </p:cNvSpPr>
            <p:nvPr/>
          </p:nvSpPr>
          <p:spPr bwMode="auto">
            <a:xfrm flipH="1" flipV="1">
              <a:off x="4656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66" name="Line 224"/>
            <p:cNvSpPr>
              <a:spLocks noChangeShapeType="1"/>
            </p:cNvSpPr>
            <p:nvPr/>
          </p:nvSpPr>
          <p:spPr bwMode="auto">
            <a:xfrm flipH="1" flipV="1">
              <a:off x="4896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67" name="Line 225"/>
            <p:cNvSpPr>
              <a:spLocks noChangeShapeType="1"/>
            </p:cNvSpPr>
            <p:nvPr/>
          </p:nvSpPr>
          <p:spPr bwMode="auto">
            <a:xfrm flipH="1">
              <a:off x="5088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68" name="Text Box 226"/>
            <p:cNvSpPr txBox="1">
              <a:spLocks noChangeArrowheads="1"/>
            </p:cNvSpPr>
            <p:nvPr/>
          </p:nvSpPr>
          <p:spPr bwMode="auto">
            <a:xfrm rot="-9100594">
              <a:off x="4965" y="2245"/>
              <a:ext cx="33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  <p:sp>
          <p:nvSpPr>
            <p:cNvPr id="89169" name="Text Box 227"/>
            <p:cNvSpPr txBox="1">
              <a:spLocks noChangeArrowheads="1"/>
            </p:cNvSpPr>
            <p:nvPr/>
          </p:nvSpPr>
          <p:spPr bwMode="auto">
            <a:xfrm rot="10039177">
              <a:off x="4207" y="2213"/>
              <a:ext cx="392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↷</a:t>
              </a:r>
            </a:p>
          </p:txBody>
        </p:sp>
      </p:grpSp>
      <p:grpSp>
        <p:nvGrpSpPr>
          <p:cNvPr id="89204" name="Group 116"/>
          <p:cNvGrpSpPr>
            <a:grpSpLocks/>
          </p:cNvGrpSpPr>
          <p:nvPr/>
        </p:nvGrpSpPr>
        <p:grpSpPr bwMode="auto">
          <a:xfrm>
            <a:off x="304800" y="3886200"/>
            <a:ext cx="2971800" cy="1357313"/>
            <a:chOff x="288" y="3395"/>
            <a:chExt cx="960" cy="394"/>
          </a:xfrm>
        </p:grpSpPr>
        <p:grpSp>
          <p:nvGrpSpPr>
            <p:cNvPr id="89170" name="Group 230"/>
            <p:cNvGrpSpPr>
              <a:grpSpLocks/>
            </p:cNvGrpSpPr>
            <p:nvPr/>
          </p:nvGrpSpPr>
          <p:grpSpPr bwMode="auto">
            <a:xfrm>
              <a:off x="288" y="3458"/>
              <a:ext cx="960" cy="331"/>
              <a:chOff x="192" y="1392"/>
              <a:chExt cx="1776" cy="576"/>
            </a:xfrm>
          </p:grpSpPr>
          <p:sp>
            <p:nvSpPr>
              <p:cNvPr id="89171" name="AutoShape 231"/>
              <p:cNvSpPr>
                <a:spLocks noChangeArrowheads="1"/>
              </p:cNvSpPr>
              <p:nvPr/>
            </p:nvSpPr>
            <p:spPr bwMode="auto">
              <a:xfrm flipV="1">
                <a:off x="192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9172" name="AutoShape 232"/>
              <p:cNvSpPr>
                <a:spLocks noChangeArrowheads="1"/>
              </p:cNvSpPr>
              <p:nvPr/>
            </p:nvSpPr>
            <p:spPr bwMode="auto">
              <a:xfrm>
                <a:off x="192" y="1392"/>
                <a:ext cx="1776" cy="576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9173" name="Line 233"/>
              <p:cNvSpPr>
                <a:spLocks noChangeShapeType="1"/>
              </p:cNvSpPr>
              <p:nvPr/>
            </p:nvSpPr>
            <p:spPr bwMode="auto">
              <a:xfrm flipV="1">
                <a:off x="528" y="1488"/>
                <a:ext cx="67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74" name="Line 234"/>
              <p:cNvSpPr>
                <a:spLocks noChangeShapeType="1"/>
              </p:cNvSpPr>
              <p:nvPr/>
            </p:nvSpPr>
            <p:spPr bwMode="auto">
              <a:xfrm flipV="1">
                <a:off x="816" y="1584"/>
                <a:ext cx="52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75" name="Line 235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76" name="Line 236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77" name="Line 237"/>
              <p:cNvSpPr>
                <a:spLocks noChangeShapeType="1"/>
              </p:cNvSpPr>
              <p:nvPr/>
            </p:nvSpPr>
            <p:spPr bwMode="auto">
              <a:xfrm flipV="1">
                <a:off x="1632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78" name="Line 238"/>
              <p:cNvSpPr>
                <a:spLocks noChangeShapeType="1"/>
              </p:cNvSpPr>
              <p:nvPr/>
            </p:nvSpPr>
            <p:spPr bwMode="auto">
              <a:xfrm>
                <a:off x="432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79" name="Line 239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0" name="Line 24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1" name="Line 241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2" name="Line 242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3" name="Line 243"/>
              <p:cNvSpPr>
                <a:spLocks noChangeShapeType="1"/>
              </p:cNvSpPr>
              <p:nvPr/>
            </p:nvSpPr>
            <p:spPr bwMode="auto">
              <a:xfrm flipH="1">
                <a:off x="1344" y="1488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84" name="Line 244"/>
            <p:cNvSpPr>
              <a:spLocks noChangeShapeType="1"/>
            </p:cNvSpPr>
            <p:nvPr/>
          </p:nvSpPr>
          <p:spPr bwMode="auto">
            <a:xfrm flipV="1">
              <a:off x="288" y="3585"/>
              <a:ext cx="576" cy="2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85" name="Text Box 245"/>
            <p:cNvSpPr txBox="1">
              <a:spLocks noChangeArrowheads="1"/>
            </p:cNvSpPr>
            <p:nvPr/>
          </p:nvSpPr>
          <p:spPr bwMode="auto">
            <a:xfrm rot="-1977879">
              <a:off x="670" y="3395"/>
              <a:ext cx="209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↷</a:t>
              </a:r>
            </a:p>
          </p:txBody>
        </p:sp>
      </p:grpSp>
      <p:grpSp>
        <p:nvGrpSpPr>
          <p:cNvPr id="15" name="Group 247"/>
          <p:cNvGrpSpPr>
            <a:grpSpLocks/>
          </p:cNvGrpSpPr>
          <p:nvPr/>
        </p:nvGrpSpPr>
        <p:grpSpPr bwMode="auto">
          <a:xfrm>
            <a:off x="3733800" y="4267200"/>
            <a:ext cx="2971800" cy="1041400"/>
            <a:chOff x="3072" y="1872"/>
            <a:chExt cx="1776" cy="528"/>
          </a:xfrm>
        </p:grpSpPr>
        <p:grpSp>
          <p:nvGrpSpPr>
            <p:cNvPr id="89187" name="Group 248"/>
            <p:cNvGrpSpPr>
              <a:grpSpLocks/>
            </p:cNvGrpSpPr>
            <p:nvPr/>
          </p:nvGrpSpPr>
          <p:grpSpPr bwMode="auto">
            <a:xfrm>
              <a:off x="3072" y="1872"/>
              <a:ext cx="1776" cy="480"/>
              <a:chOff x="3360" y="1584"/>
              <a:chExt cx="1776" cy="480"/>
            </a:xfrm>
          </p:grpSpPr>
          <p:sp>
            <p:nvSpPr>
              <p:cNvPr id="89188" name="AutoShape 249"/>
              <p:cNvSpPr>
                <a:spLocks noChangeArrowheads="1"/>
              </p:cNvSpPr>
              <p:nvPr/>
            </p:nvSpPr>
            <p:spPr bwMode="auto">
              <a:xfrm flipV="1">
                <a:off x="3360" y="1584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89189" name="AutoShape 250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1776" cy="336"/>
              </a:xfrm>
              <a:prstGeom prst="triangle">
                <a:avLst>
                  <a:gd name="adj" fmla="val 6385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9190" name="Line 251"/>
              <p:cNvSpPr>
                <a:spLocks noChangeShapeType="1"/>
              </p:cNvSpPr>
              <p:nvPr/>
            </p:nvSpPr>
            <p:spPr bwMode="auto">
              <a:xfrm flipV="1">
                <a:off x="3792" y="1824"/>
                <a:ext cx="86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1" name="Line 252"/>
              <p:cNvSpPr>
                <a:spLocks noChangeShapeType="1"/>
              </p:cNvSpPr>
              <p:nvPr/>
            </p:nvSpPr>
            <p:spPr bwMode="auto">
              <a:xfrm flipV="1">
                <a:off x="4224" y="1920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2" name="Line 253"/>
              <p:cNvSpPr>
                <a:spLocks noChangeShapeType="1"/>
              </p:cNvSpPr>
              <p:nvPr/>
            </p:nvSpPr>
            <p:spPr bwMode="auto">
              <a:xfrm flipV="1">
                <a:off x="4656" y="19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3" name="Line 254"/>
              <p:cNvSpPr>
                <a:spLocks noChangeShapeType="1"/>
              </p:cNvSpPr>
              <p:nvPr/>
            </p:nvSpPr>
            <p:spPr bwMode="auto">
              <a:xfrm flipH="1" flipV="1">
                <a:off x="3744" y="1968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4" name="Line 255"/>
              <p:cNvSpPr>
                <a:spLocks noChangeShapeType="1"/>
              </p:cNvSpPr>
              <p:nvPr/>
            </p:nvSpPr>
            <p:spPr bwMode="auto">
              <a:xfrm flipH="1" flipV="1">
                <a:off x="3936" y="1920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5" name="Line 256"/>
              <p:cNvSpPr>
                <a:spLocks noChangeShapeType="1"/>
              </p:cNvSpPr>
              <p:nvPr/>
            </p:nvSpPr>
            <p:spPr bwMode="auto">
              <a:xfrm flipH="1" flipV="1">
                <a:off x="4128" y="1824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6" name="Line 257"/>
              <p:cNvSpPr>
                <a:spLocks noChangeShapeType="1"/>
              </p:cNvSpPr>
              <p:nvPr/>
            </p:nvSpPr>
            <p:spPr bwMode="auto">
              <a:xfrm flipH="1" flipV="1">
                <a:off x="4368" y="177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7" name="Line 258"/>
              <p:cNvSpPr>
                <a:spLocks noChangeShapeType="1"/>
              </p:cNvSpPr>
              <p:nvPr/>
            </p:nvSpPr>
            <p:spPr bwMode="auto">
              <a:xfrm flipH="1">
                <a:off x="4512" y="1584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98" name="Arc 259"/>
            <p:cNvSpPr>
              <a:spLocks/>
            </p:cNvSpPr>
            <p:nvPr/>
          </p:nvSpPr>
          <p:spPr bwMode="auto">
            <a:xfrm rot="21536234" flipV="1">
              <a:off x="3079" y="1968"/>
              <a:ext cx="1721" cy="432"/>
            </a:xfrm>
            <a:custGeom>
              <a:avLst/>
              <a:gdLst>
                <a:gd name="T0" fmla="*/ 0 w 17177"/>
                <a:gd name="T1" fmla="*/ 49 h 21600"/>
                <a:gd name="T2" fmla="*/ 1721 w 17177"/>
                <a:gd name="T3" fmla="*/ 25 h 21600"/>
                <a:gd name="T4" fmla="*/ 1000 w 17177"/>
                <a:gd name="T5" fmla="*/ 432 h 21600"/>
                <a:gd name="T6" fmla="*/ 0 60000 65536"/>
                <a:gd name="T7" fmla="*/ 0 60000 65536"/>
                <a:gd name="T8" fmla="*/ 0 60000 65536"/>
                <a:gd name="T9" fmla="*/ 0 w 17177"/>
                <a:gd name="T10" fmla="*/ 0 h 21600"/>
                <a:gd name="T11" fmla="*/ 17177 w 171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77" h="21600" fill="none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</a:path>
                <a:path w="17177" h="21600" stroke="0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  <a:lnTo>
                    <a:pt x="997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2400"/>
            </a:p>
          </p:txBody>
        </p:sp>
      </p:grpSp>
      <p:sp>
        <p:nvSpPr>
          <p:cNvPr id="89199" name="Text Box 111"/>
          <p:cNvSpPr txBox="1">
            <a:spLocks noChangeArrowheads="1"/>
          </p:cNvSpPr>
          <p:nvPr/>
        </p:nvSpPr>
        <p:spPr bwMode="auto">
          <a:xfrm>
            <a:off x="1143000" y="35052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6</a:t>
            </a:r>
          </a:p>
        </p:txBody>
      </p:sp>
      <p:sp>
        <p:nvSpPr>
          <p:cNvPr id="281862" name="Text Box 262"/>
          <p:cNvSpPr txBox="1">
            <a:spLocks noChangeArrowheads="1"/>
          </p:cNvSpPr>
          <p:nvPr/>
        </p:nvSpPr>
        <p:spPr bwMode="auto">
          <a:xfrm>
            <a:off x="4229100" y="3455988"/>
            <a:ext cx="990600" cy="366712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7</a:t>
            </a:r>
          </a:p>
        </p:txBody>
      </p:sp>
      <p:sp>
        <p:nvSpPr>
          <p:cNvPr id="281864" name="Text Box 264"/>
          <p:cNvSpPr txBox="1">
            <a:spLocks noChangeArrowheads="1"/>
          </p:cNvSpPr>
          <p:nvPr/>
        </p:nvSpPr>
        <p:spPr bwMode="auto">
          <a:xfrm>
            <a:off x="7099300" y="3494088"/>
            <a:ext cx="1066800" cy="366712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8</a:t>
            </a:r>
          </a:p>
        </p:txBody>
      </p:sp>
      <p:sp>
        <p:nvSpPr>
          <p:cNvPr id="281865" name="Text Box 265"/>
          <p:cNvSpPr txBox="1">
            <a:spLocks noChangeArrowheads="1"/>
          </p:cNvSpPr>
          <p:nvPr/>
        </p:nvSpPr>
        <p:spPr bwMode="auto">
          <a:xfrm>
            <a:off x="1295400" y="54864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 H×nh 9</a:t>
            </a:r>
          </a:p>
        </p:txBody>
      </p:sp>
      <p:sp>
        <p:nvSpPr>
          <p:cNvPr id="281866" name="Text Box 266"/>
          <p:cNvSpPr txBox="1">
            <a:spLocks noChangeArrowheads="1"/>
          </p:cNvSpPr>
          <p:nvPr/>
        </p:nvSpPr>
        <p:spPr bwMode="auto">
          <a:xfrm>
            <a:off x="4622800" y="5410200"/>
            <a:ext cx="1397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10</a:t>
            </a:r>
          </a:p>
        </p:txBody>
      </p:sp>
      <p:sp>
        <p:nvSpPr>
          <p:cNvPr id="280699" name="Text Box 123"/>
          <p:cNvSpPr txBox="1">
            <a:spLocks noChangeArrowheads="1"/>
          </p:cNvSpPr>
          <p:nvPr/>
        </p:nvSpPr>
        <p:spPr bwMode="auto">
          <a:xfrm>
            <a:off x="304800" y="469900"/>
            <a:ext cx="29718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3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vµnh mò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52400" y="393700"/>
            <a:ext cx="2286000" cy="7016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1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T¹o tê giÊy h×nh vu«ng</a:t>
            </a:r>
          </a:p>
        </p:txBody>
      </p:sp>
      <p:graphicFrame>
        <p:nvGraphicFramePr>
          <p:cNvPr id="10547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28600" y="1676400"/>
          <a:ext cx="1752600" cy="1212534"/>
        </p:xfrm>
        <a:graphic>
          <a:graphicData uri="http://schemas.openxmlformats.org/drawingml/2006/table">
            <a:tbl>
              <a:tblPr/>
              <a:tblGrid>
                <a:gridCol w="250825"/>
                <a:gridCol w="249238"/>
                <a:gridCol w="250825"/>
                <a:gridCol w="250825"/>
                <a:gridCol w="250825"/>
                <a:gridCol w="249237"/>
                <a:gridCol w="250825"/>
              </a:tblGrid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</a:tbl>
          </a:graphicData>
        </a:graphic>
      </p:graphicFrame>
      <p:grpSp>
        <p:nvGrpSpPr>
          <p:cNvPr id="105525" name="Group 53"/>
          <p:cNvGrpSpPr>
            <a:grpSpLocks/>
          </p:cNvGrpSpPr>
          <p:nvPr/>
        </p:nvGrpSpPr>
        <p:grpSpPr bwMode="auto">
          <a:xfrm>
            <a:off x="1600200" y="3352800"/>
            <a:ext cx="485775" cy="1365250"/>
            <a:chOff x="1008" y="2112"/>
            <a:chExt cx="306" cy="860"/>
          </a:xfrm>
        </p:grpSpPr>
        <p:sp>
          <p:nvSpPr>
            <p:cNvPr id="2" name="Rectangle 54"/>
            <p:cNvSpPr>
              <a:spLocks noChangeArrowheads="1"/>
            </p:cNvSpPr>
            <p:nvPr/>
          </p:nvSpPr>
          <p:spPr bwMode="auto">
            <a:xfrm>
              <a:off x="1008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" name="Rectangle 55"/>
            <p:cNvSpPr>
              <a:spLocks noChangeArrowheads="1"/>
            </p:cNvSpPr>
            <p:nvPr/>
          </p:nvSpPr>
          <p:spPr bwMode="auto">
            <a:xfrm>
              <a:off x="1161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4" name="Rectangle 56"/>
            <p:cNvSpPr>
              <a:spLocks noChangeArrowheads="1"/>
            </p:cNvSpPr>
            <p:nvPr/>
          </p:nvSpPr>
          <p:spPr bwMode="auto">
            <a:xfrm>
              <a:off x="1008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6" name="Rectangle 57"/>
            <p:cNvSpPr>
              <a:spLocks noChangeArrowheads="1"/>
            </p:cNvSpPr>
            <p:nvPr/>
          </p:nvSpPr>
          <p:spPr bwMode="auto">
            <a:xfrm>
              <a:off x="1161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7" name="Rectangle 58"/>
            <p:cNvSpPr>
              <a:spLocks noChangeArrowheads="1"/>
            </p:cNvSpPr>
            <p:nvPr/>
          </p:nvSpPr>
          <p:spPr bwMode="auto">
            <a:xfrm>
              <a:off x="1008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9" name="Rectangle 59"/>
            <p:cNvSpPr>
              <a:spLocks noChangeArrowheads="1"/>
            </p:cNvSpPr>
            <p:nvPr/>
          </p:nvSpPr>
          <p:spPr bwMode="auto">
            <a:xfrm>
              <a:off x="1161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1" name="Rectangle 60"/>
            <p:cNvSpPr>
              <a:spLocks noChangeArrowheads="1"/>
            </p:cNvSpPr>
            <p:nvPr/>
          </p:nvSpPr>
          <p:spPr bwMode="auto">
            <a:xfrm>
              <a:off x="1008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2" name="Rectangle 61"/>
            <p:cNvSpPr>
              <a:spLocks noChangeArrowheads="1"/>
            </p:cNvSpPr>
            <p:nvPr/>
          </p:nvSpPr>
          <p:spPr bwMode="auto">
            <a:xfrm>
              <a:off x="1161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3" name="Rectangle 62"/>
            <p:cNvSpPr>
              <a:spLocks noChangeArrowheads="1"/>
            </p:cNvSpPr>
            <p:nvPr/>
          </p:nvSpPr>
          <p:spPr bwMode="auto">
            <a:xfrm>
              <a:off x="1008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4" name="Rectangle 63"/>
            <p:cNvSpPr>
              <a:spLocks noChangeArrowheads="1"/>
            </p:cNvSpPr>
            <p:nvPr/>
          </p:nvSpPr>
          <p:spPr bwMode="auto">
            <a:xfrm>
              <a:off x="1161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16" name="Line 64"/>
            <p:cNvSpPr>
              <a:spLocks noChangeShapeType="1"/>
            </p:cNvSpPr>
            <p:nvPr/>
          </p:nvSpPr>
          <p:spPr bwMode="auto">
            <a:xfrm>
              <a:off x="1161" y="2112"/>
              <a:ext cx="0" cy="8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5"/>
            <p:cNvSpPr>
              <a:spLocks noChangeShapeType="1"/>
            </p:cNvSpPr>
            <p:nvPr/>
          </p:nvSpPr>
          <p:spPr bwMode="auto">
            <a:xfrm>
              <a:off x="1008" y="2284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1008" y="2456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7"/>
            <p:cNvSpPr>
              <a:spLocks noChangeShapeType="1"/>
            </p:cNvSpPr>
            <p:nvPr/>
          </p:nvSpPr>
          <p:spPr bwMode="auto">
            <a:xfrm>
              <a:off x="1008" y="2628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8"/>
            <p:cNvSpPr>
              <a:spLocks noChangeShapeType="1"/>
            </p:cNvSpPr>
            <p:nvPr/>
          </p:nvSpPr>
          <p:spPr bwMode="auto">
            <a:xfrm>
              <a:off x="1008" y="2800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>
              <a:off x="1008" y="2112"/>
              <a:ext cx="0" cy="86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0"/>
            <p:cNvSpPr>
              <a:spLocks noChangeShapeType="1"/>
            </p:cNvSpPr>
            <p:nvPr/>
          </p:nvSpPr>
          <p:spPr bwMode="auto">
            <a:xfrm>
              <a:off x="1314" y="2112"/>
              <a:ext cx="0" cy="86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71"/>
            <p:cNvSpPr>
              <a:spLocks noChangeShapeType="1"/>
            </p:cNvSpPr>
            <p:nvPr/>
          </p:nvSpPr>
          <p:spPr bwMode="auto">
            <a:xfrm>
              <a:off x="1008" y="211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2"/>
            <p:cNvSpPr>
              <a:spLocks noChangeShapeType="1"/>
            </p:cNvSpPr>
            <p:nvPr/>
          </p:nvSpPr>
          <p:spPr bwMode="auto">
            <a:xfrm>
              <a:off x="1008" y="297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45" name="AutoShape 74"/>
          <p:cNvSpPr>
            <a:spLocks noChangeArrowheads="1"/>
          </p:cNvSpPr>
          <p:nvPr/>
        </p:nvSpPr>
        <p:spPr bwMode="auto">
          <a:xfrm flipH="1">
            <a:off x="152400" y="3352800"/>
            <a:ext cx="1447800" cy="137160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05546" name="Line 75"/>
          <p:cNvSpPr>
            <a:spLocks noChangeShapeType="1"/>
          </p:cNvSpPr>
          <p:nvPr/>
        </p:nvSpPr>
        <p:spPr bwMode="auto">
          <a:xfrm flipH="1">
            <a:off x="228600" y="1676400"/>
            <a:ext cx="1219200" cy="121920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47" name="Line 76"/>
          <p:cNvSpPr>
            <a:spLocks noChangeShapeType="1"/>
          </p:cNvSpPr>
          <p:nvPr/>
        </p:nvSpPr>
        <p:spPr bwMode="auto">
          <a:xfrm>
            <a:off x="685800" y="2133600"/>
            <a:ext cx="3810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5548" name="Group 76"/>
          <p:cNvGrpSpPr>
            <a:grpSpLocks/>
          </p:cNvGrpSpPr>
          <p:nvPr/>
        </p:nvGrpSpPr>
        <p:grpSpPr bwMode="auto">
          <a:xfrm>
            <a:off x="457200" y="5181600"/>
            <a:ext cx="1460500" cy="1341438"/>
            <a:chOff x="288" y="3264"/>
            <a:chExt cx="920" cy="845"/>
          </a:xfrm>
        </p:grpSpPr>
        <p:sp>
          <p:nvSpPr>
            <p:cNvPr id="25" name="Rectangle 77"/>
            <p:cNvSpPr>
              <a:spLocks noChangeArrowheads="1"/>
            </p:cNvSpPr>
            <p:nvPr/>
          </p:nvSpPr>
          <p:spPr bwMode="auto">
            <a:xfrm>
              <a:off x="288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6" name="Rectangle 78"/>
            <p:cNvSpPr>
              <a:spLocks noChangeArrowheads="1"/>
            </p:cNvSpPr>
            <p:nvPr/>
          </p:nvSpPr>
          <p:spPr bwMode="auto">
            <a:xfrm>
              <a:off x="472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7" name="Rectangle 79"/>
            <p:cNvSpPr>
              <a:spLocks noChangeArrowheads="1"/>
            </p:cNvSpPr>
            <p:nvPr/>
          </p:nvSpPr>
          <p:spPr bwMode="auto">
            <a:xfrm>
              <a:off x="656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8" name="Rectangle 80"/>
            <p:cNvSpPr>
              <a:spLocks noChangeArrowheads="1"/>
            </p:cNvSpPr>
            <p:nvPr/>
          </p:nvSpPr>
          <p:spPr bwMode="auto">
            <a:xfrm>
              <a:off x="840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" name="Rectangle 81"/>
            <p:cNvSpPr>
              <a:spLocks noChangeArrowheads="1"/>
            </p:cNvSpPr>
            <p:nvPr/>
          </p:nvSpPr>
          <p:spPr bwMode="auto">
            <a:xfrm>
              <a:off x="1024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0" name="Rectangle 82"/>
            <p:cNvSpPr>
              <a:spLocks noChangeArrowheads="1"/>
            </p:cNvSpPr>
            <p:nvPr/>
          </p:nvSpPr>
          <p:spPr bwMode="auto">
            <a:xfrm>
              <a:off x="288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31" name="Rectangle 83"/>
            <p:cNvSpPr>
              <a:spLocks noChangeArrowheads="1"/>
            </p:cNvSpPr>
            <p:nvPr/>
          </p:nvSpPr>
          <p:spPr bwMode="auto">
            <a:xfrm>
              <a:off x="472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64" name="Rectangle 84"/>
            <p:cNvSpPr>
              <a:spLocks noChangeArrowheads="1"/>
            </p:cNvSpPr>
            <p:nvPr/>
          </p:nvSpPr>
          <p:spPr bwMode="auto">
            <a:xfrm>
              <a:off x="656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65" name="Rectangle 85"/>
            <p:cNvSpPr>
              <a:spLocks noChangeArrowheads="1"/>
            </p:cNvSpPr>
            <p:nvPr/>
          </p:nvSpPr>
          <p:spPr bwMode="auto">
            <a:xfrm>
              <a:off x="840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66" name="Rectangle 86"/>
            <p:cNvSpPr>
              <a:spLocks noChangeArrowheads="1"/>
            </p:cNvSpPr>
            <p:nvPr/>
          </p:nvSpPr>
          <p:spPr bwMode="auto">
            <a:xfrm>
              <a:off x="1024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67" name="Rectangle 87"/>
            <p:cNvSpPr>
              <a:spLocks noChangeArrowheads="1"/>
            </p:cNvSpPr>
            <p:nvPr/>
          </p:nvSpPr>
          <p:spPr bwMode="auto">
            <a:xfrm>
              <a:off x="288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68" name="Rectangle 88"/>
            <p:cNvSpPr>
              <a:spLocks noChangeArrowheads="1"/>
            </p:cNvSpPr>
            <p:nvPr/>
          </p:nvSpPr>
          <p:spPr bwMode="auto">
            <a:xfrm>
              <a:off x="472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69" name="Rectangle 89"/>
            <p:cNvSpPr>
              <a:spLocks noChangeArrowheads="1"/>
            </p:cNvSpPr>
            <p:nvPr/>
          </p:nvSpPr>
          <p:spPr bwMode="auto">
            <a:xfrm>
              <a:off x="656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70" name="Rectangle 90"/>
            <p:cNvSpPr>
              <a:spLocks noChangeArrowheads="1"/>
            </p:cNvSpPr>
            <p:nvPr/>
          </p:nvSpPr>
          <p:spPr bwMode="auto">
            <a:xfrm>
              <a:off x="840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71" name="Rectangle 91"/>
            <p:cNvSpPr>
              <a:spLocks noChangeArrowheads="1"/>
            </p:cNvSpPr>
            <p:nvPr/>
          </p:nvSpPr>
          <p:spPr bwMode="auto">
            <a:xfrm>
              <a:off x="1024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72" name="Rectangle 92"/>
            <p:cNvSpPr>
              <a:spLocks noChangeArrowheads="1"/>
            </p:cNvSpPr>
            <p:nvPr/>
          </p:nvSpPr>
          <p:spPr bwMode="auto">
            <a:xfrm>
              <a:off x="288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73" name="Rectangle 93"/>
            <p:cNvSpPr>
              <a:spLocks noChangeArrowheads="1"/>
            </p:cNvSpPr>
            <p:nvPr/>
          </p:nvSpPr>
          <p:spPr bwMode="auto">
            <a:xfrm>
              <a:off x="472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74" name="Rectangle 94"/>
            <p:cNvSpPr>
              <a:spLocks noChangeArrowheads="1"/>
            </p:cNvSpPr>
            <p:nvPr/>
          </p:nvSpPr>
          <p:spPr bwMode="auto">
            <a:xfrm>
              <a:off x="656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75" name="Rectangle 95"/>
            <p:cNvSpPr>
              <a:spLocks noChangeArrowheads="1"/>
            </p:cNvSpPr>
            <p:nvPr/>
          </p:nvSpPr>
          <p:spPr bwMode="auto">
            <a:xfrm>
              <a:off x="840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76" name="Rectangle 96"/>
            <p:cNvSpPr>
              <a:spLocks noChangeArrowheads="1"/>
            </p:cNvSpPr>
            <p:nvPr/>
          </p:nvSpPr>
          <p:spPr bwMode="auto">
            <a:xfrm>
              <a:off x="1024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77" name="Rectangle 97"/>
            <p:cNvSpPr>
              <a:spLocks noChangeArrowheads="1"/>
            </p:cNvSpPr>
            <p:nvPr/>
          </p:nvSpPr>
          <p:spPr bwMode="auto">
            <a:xfrm>
              <a:off x="288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78" name="Rectangle 98"/>
            <p:cNvSpPr>
              <a:spLocks noChangeArrowheads="1"/>
            </p:cNvSpPr>
            <p:nvPr/>
          </p:nvSpPr>
          <p:spPr bwMode="auto">
            <a:xfrm>
              <a:off x="472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80" name="Rectangle 99"/>
            <p:cNvSpPr>
              <a:spLocks noChangeArrowheads="1"/>
            </p:cNvSpPr>
            <p:nvPr/>
          </p:nvSpPr>
          <p:spPr bwMode="auto">
            <a:xfrm>
              <a:off x="656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81" name="Rectangle 100"/>
            <p:cNvSpPr>
              <a:spLocks noChangeArrowheads="1"/>
            </p:cNvSpPr>
            <p:nvPr/>
          </p:nvSpPr>
          <p:spPr bwMode="auto">
            <a:xfrm>
              <a:off x="840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83" name="Rectangle 101"/>
            <p:cNvSpPr>
              <a:spLocks noChangeArrowheads="1"/>
            </p:cNvSpPr>
            <p:nvPr/>
          </p:nvSpPr>
          <p:spPr bwMode="auto">
            <a:xfrm>
              <a:off x="1024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800"/>
            </a:p>
          </p:txBody>
        </p:sp>
        <p:sp>
          <p:nvSpPr>
            <p:cNvPr id="296084" name="Line 102"/>
            <p:cNvSpPr>
              <a:spLocks noChangeShapeType="1"/>
            </p:cNvSpPr>
            <p:nvPr/>
          </p:nvSpPr>
          <p:spPr bwMode="auto">
            <a:xfrm>
              <a:off x="472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85" name="Line 103"/>
            <p:cNvSpPr>
              <a:spLocks noChangeShapeType="1"/>
            </p:cNvSpPr>
            <p:nvPr/>
          </p:nvSpPr>
          <p:spPr bwMode="auto">
            <a:xfrm>
              <a:off x="656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86" name="Line 104"/>
            <p:cNvSpPr>
              <a:spLocks noChangeShapeType="1"/>
            </p:cNvSpPr>
            <p:nvPr/>
          </p:nvSpPr>
          <p:spPr bwMode="auto">
            <a:xfrm>
              <a:off x="840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87" name="Line 105"/>
            <p:cNvSpPr>
              <a:spLocks noChangeShapeType="1"/>
            </p:cNvSpPr>
            <p:nvPr/>
          </p:nvSpPr>
          <p:spPr bwMode="auto">
            <a:xfrm>
              <a:off x="1024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88" name="Line 106"/>
            <p:cNvSpPr>
              <a:spLocks noChangeShapeType="1"/>
            </p:cNvSpPr>
            <p:nvPr/>
          </p:nvSpPr>
          <p:spPr bwMode="auto">
            <a:xfrm>
              <a:off x="288" y="3433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89" name="Line 107"/>
            <p:cNvSpPr>
              <a:spLocks noChangeShapeType="1"/>
            </p:cNvSpPr>
            <p:nvPr/>
          </p:nvSpPr>
          <p:spPr bwMode="auto">
            <a:xfrm>
              <a:off x="288" y="3602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90" name="Line 108"/>
            <p:cNvSpPr>
              <a:spLocks noChangeShapeType="1"/>
            </p:cNvSpPr>
            <p:nvPr/>
          </p:nvSpPr>
          <p:spPr bwMode="auto">
            <a:xfrm>
              <a:off x="288" y="3771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91" name="Line 109"/>
            <p:cNvSpPr>
              <a:spLocks noChangeShapeType="1"/>
            </p:cNvSpPr>
            <p:nvPr/>
          </p:nvSpPr>
          <p:spPr bwMode="auto">
            <a:xfrm>
              <a:off x="288" y="3940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92" name="Line 110"/>
            <p:cNvSpPr>
              <a:spLocks noChangeShapeType="1"/>
            </p:cNvSpPr>
            <p:nvPr/>
          </p:nvSpPr>
          <p:spPr bwMode="auto">
            <a:xfrm>
              <a:off x="288" y="3264"/>
              <a:ext cx="0" cy="845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93" name="Line 111"/>
            <p:cNvSpPr>
              <a:spLocks noChangeShapeType="1"/>
            </p:cNvSpPr>
            <p:nvPr/>
          </p:nvSpPr>
          <p:spPr bwMode="auto">
            <a:xfrm>
              <a:off x="1208" y="3264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94" name="Line 112"/>
            <p:cNvSpPr>
              <a:spLocks noChangeShapeType="1"/>
            </p:cNvSpPr>
            <p:nvPr/>
          </p:nvSpPr>
          <p:spPr bwMode="auto">
            <a:xfrm>
              <a:off x="1208" y="3433"/>
              <a:ext cx="0" cy="507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095" name="Line 113"/>
            <p:cNvSpPr>
              <a:spLocks noChangeShapeType="1"/>
            </p:cNvSpPr>
            <p:nvPr/>
          </p:nvSpPr>
          <p:spPr bwMode="auto">
            <a:xfrm>
              <a:off x="1208" y="3940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72" name="Line 114"/>
            <p:cNvSpPr>
              <a:spLocks noChangeShapeType="1"/>
            </p:cNvSpPr>
            <p:nvPr/>
          </p:nvSpPr>
          <p:spPr bwMode="auto">
            <a:xfrm>
              <a:off x="288" y="3264"/>
              <a:ext cx="920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73" name="Line 115"/>
            <p:cNvSpPr>
              <a:spLocks noChangeShapeType="1"/>
            </p:cNvSpPr>
            <p:nvPr/>
          </p:nvSpPr>
          <p:spPr bwMode="auto">
            <a:xfrm>
              <a:off x="288" y="4109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88" name="Line 117"/>
          <p:cNvSpPr>
            <a:spLocks noChangeShapeType="1"/>
          </p:cNvSpPr>
          <p:nvPr/>
        </p:nvSpPr>
        <p:spPr bwMode="auto">
          <a:xfrm>
            <a:off x="457200" y="5181600"/>
            <a:ext cx="1447800" cy="1295400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89" name="Line 118"/>
          <p:cNvSpPr>
            <a:spLocks noChangeShapeType="1"/>
          </p:cNvSpPr>
          <p:nvPr/>
        </p:nvSpPr>
        <p:spPr bwMode="auto">
          <a:xfrm flipH="1">
            <a:off x="838200" y="5638800"/>
            <a:ext cx="4572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90" name="Text Box 119"/>
          <p:cNvSpPr txBox="1">
            <a:spLocks noChangeArrowheads="1"/>
          </p:cNvSpPr>
          <p:nvPr/>
        </p:nvSpPr>
        <p:spPr bwMode="auto">
          <a:xfrm>
            <a:off x="609600" y="2895600"/>
            <a:ext cx="12192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1a</a:t>
            </a:r>
          </a:p>
        </p:txBody>
      </p:sp>
      <p:sp>
        <p:nvSpPr>
          <p:cNvPr id="105591" name="Text Box 120"/>
          <p:cNvSpPr txBox="1">
            <a:spLocks noChangeArrowheads="1"/>
          </p:cNvSpPr>
          <p:nvPr/>
        </p:nvSpPr>
        <p:spPr bwMode="auto">
          <a:xfrm>
            <a:off x="533400" y="4724400"/>
            <a:ext cx="15240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1b</a:t>
            </a:r>
          </a:p>
        </p:txBody>
      </p:sp>
      <p:sp>
        <p:nvSpPr>
          <p:cNvPr id="105592" name="Text Box 121"/>
          <p:cNvSpPr txBox="1">
            <a:spLocks noChangeArrowheads="1"/>
          </p:cNvSpPr>
          <p:nvPr/>
        </p:nvSpPr>
        <p:spPr bwMode="auto">
          <a:xfrm>
            <a:off x="609600" y="6461125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2</a:t>
            </a:r>
          </a:p>
        </p:txBody>
      </p:sp>
      <p:sp>
        <p:nvSpPr>
          <p:cNvPr id="105593" name="Line 122"/>
          <p:cNvSpPr>
            <a:spLocks noChangeShapeType="1"/>
          </p:cNvSpPr>
          <p:nvPr/>
        </p:nvSpPr>
        <p:spPr bwMode="auto">
          <a:xfrm flipH="1">
            <a:off x="2514600" y="1371600"/>
            <a:ext cx="0" cy="5486400"/>
          </a:xfrm>
          <a:prstGeom prst="line">
            <a:avLst/>
          </a:prstGeom>
          <a:noFill/>
          <a:ln w="952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80699" name="Text Box 123"/>
          <p:cNvSpPr txBox="1">
            <a:spLocks noChangeArrowheads="1"/>
          </p:cNvSpPr>
          <p:nvPr/>
        </p:nvSpPr>
        <p:spPr bwMode="auto">
          <a:xfrm>
            <a:off x="2590800" y="469900"/>
            <a:ext cx="29718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2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th©n mò</a:t>
            </a:r>
          </a:p>
        </p:txBody>
      </p:sp>
      <p:sp>
        <p:nvSpPr>
          <p:cNvPr id="280707" name="Text Box 131"/>
          <p:cNvSpPr txBox="1">
            <a:spLocks noChangeArrowheads="1"/>
          </p:cNvSpPr>
          <p:nvPr/>
        </p:nvSpPr>
        <p:spPr bwMode="auto">
          <a:xfrm>
            <a:off x="3505200" y="2971800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3</a:t>
            </a:r>
          </a:p>
        </p:txBody>
      </p:sp>
      <p:sp>
        <p:nvSpPr>
          <p:cNvPr id="280715" name="Text Box 139"/>
          <p:cNvSpPr txBox="1">
            <a:spLocks noChangeArrowheads="1"/>
          </p:cNvSpPr>
          <p:nvPr/>
        </p:nvSpPr>
        <p:spPr bwMode="auto">
          <a:xfrm>
            <a:off x="3771900" y="4495800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4</a:t>
            </a:r>
          </a:p>
        </p:txBody>
      </p:sp>
      <p:sp>
        <p:nvSpPr>
          <p:cNvPr id="280724" name="Text Box 148"/>
          <p:cNvSpPr txBox="1">
            <a:spLocks noChangeArrowheads="1"/>
          </p:cNvSpPr>
          <p:nvPr/>
        </p:nvSpPr>
        <p:spPr bwMode="auto">
          <a:xfrm>
            <a:off x="3848100" y="6359525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5</a:t>
            </a:r>
          </a:p>
        </p:txBody>
      </p:sp>
      <p:sp>
        <p:nvSpPr>
          <p:cNvPr id="105598" name="Line 149"/>
          <p:cNvSpPr>
            <a:spLocks noChangeShapeType="1"/>
          </p:cNvSpPr>
          <p:nvPr/>
        </p:nvSpPr>
        <p:spPr bwMode="auto">
          <a:xfrm flipH="1">
            <a:off x="6019800" y="1447800"/>
            <a:ext cx="0" cy="5410200"/>
          </a:xfrm>
          <a:prstGeom prst="line">
            <a:avLst/>
          </a:prstGeom>
          <a:noFill/>
          <a:ln w="952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5599" name="Rectangle 174"/>
          <p:cNvSpPr>
            <a:spLocks noChangeArrowheads="1"/>
          </p:cNvSpPr>
          <p:nvPr/>
        </p:nvSpPr>
        <p:spPr bwMode="auto">
          <a:xfrm rot="-1557692">
            <a:off x="4902200" y="3124200"/>
            <a:ext cx="760413" cy="6985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05600" name="Text Box 128"/>
          <p:cNvSpPr txBox="1">
            <a:spLocks noChangeArrowheads="1"/>
          </p:cNvSpPr>
          <p:nvPr/>
        </p:nvSpPr>
        <p:spPr bwMode="auto">
          <a:xfrm>
            <a:off x="1600200" y="0"/>
            <a:ext cx="4419600" cy="457200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5601" name="Text Box 129"/>
          <p:cNvSpPr txBox="1">
            <a:spLocks noChangeArrowheads="1"/>
          </p:cNvSpPr>
          <p:nvPr/>
        </p:nvSpPr>
        <p:spPr bwMode="auto">
          <a:xfrm>
            <a:off x="6324600" y="469900"/>
            <a:ext cx="28194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3:</a:t>
            </a:r>
            <a:r>
              <a:rPr lang="en-US" sz="2000" b="1">
                <a:latin typeface=".VnTime" pitchFamily="34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vµnh mò</a:t>
            </a:r>
          </a:p>
        </p:txBody>
      </p:sp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6400800" y="1447800"/>
            <a:ext cx="1524000" cy="1222375"/>
            <a:chOff x="192" y="2245"/>
            <a:chExt cx="1776" cy="1451"/>
          </a:xfrm>
        </p:grpSpPr>
        <p:grpSp>
          <p:nvGrpSpPr>
            <p:cNvPr id="105603" name="Group 152"/>
            <p:cNvGrpSpPr>
              <a:grpSpLocks/>
            </p:cNvGrpSpPr>
            <p:nvPr/>
          </p:nvGrpSpPr>
          <p:grpSpPr bwMode="auto">
            <a:xfrm>
              <a:off x="192" y="2245"/>
              <a:ext cx="1776" cy="1451"/>
              <a:chOff x="192" y="1237"/>
              <a:chExt cx="1776" cy="1451"/>
            </a:xfrm>
          </p:grpSpPr>
          <p:sp>
            <p:nvSpPr>
              <p:cNvPr id="105604" name="AutoShape 153"/>
              <p:cNvSpPr>
                <a:spLocks noChangeArrowheads="1"/>
              </p:cNvSpPr>
              <p:nvPr/>
            </p:nvSpPr>
            <p:spPr bwMode="auto">
              <a:xfrm flipV="1">
                <a:off x="192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105605" name="AutoShape 154"/>
              <p:cNvSpPr>
                <a:spLocks noChangeArrowheads="1"/>
              </p:cNvSpPr>
              <p:nvPr/>
            </p:nvSpPr>
            <p:spPr bwMode="auto">
              <a:xfrm>
                <a:off x="192" y="1392"/>
                <a:ext cx="1776" cy="576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05606" name="Line 155"/>
              <p:cNvSpPr>
                <a:spLocks noChangeShapeType="1"/>
              </p:cNvSpPr>
              <p:nvPr/>
            </p:nvSpPr>
            <p:spPr bwMode="auto">
              <a:xfrm flipV="1">
                <a:off x="528" y="1488"/>
                <a:ext cx="67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07" name="Line 156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08" name="Line 157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09" name="Line 158"/>
              <p:cNvSpPr>
                <a:spLocks noChangeShapeType="1"/>
              </p:cNvSpPr>
              <p:nvPr/>
            </p:nvSpPr>
            <p:spPr bwMode="auto">
              <a:xfrm flipV="1">
                <a:off x="1632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0" name="Line 15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1" name="AutoShape 160"/>
              <p:cNvSpPr>
                <a:spLocks noChangeArrowheads="1"/>
              </p:cNvSpPr>
              <p:nvPr/>
            </p:nvSpPr>
            <p:spPr bwMode="auto">
              <a:xfrm flipV="1">
                <a:off x="192" y="1968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105612" name="Line 161"/>
              <p:cNvSpPr>
                <a:spLocks noChangeShapeType="1"/>
              </p:cNvSpPr>
              <p:nvPr/>
            </p:nvSpPr>
            <p:spPr bwMode="auto">
              <a:xfrm>
                <a:off x="528" y="1968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3" name="Line 162"/>
              <p:cNvSpPr>
                <a:spLocks noChangeShapeType="1"/>
              </p:cNvSpPr>
              <p:nvPr/>
            </p:nvSpPr>
            <p:spPr bwMode="auto">
              <a:xfrm>
                <a:off x="816" y="1968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4" name="Line 163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5" name="Line 164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6" name="Line 165"/>
              <p:cNvSpPr>
                <a:spLocks noChangeShapeType="1"/>
              </p:cNvSpPr>
              <p:nvPr/>
            </p:nvSpPr>
            <p:spPr bwMode="auto">
              <a:xfrm>
                <a:off x="1632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7" name="Line 166"/>
              <p:cNvSpPr>
                <a:spLocks noChangeShapeType="1"/>
              </p:cNvSpPr>
              <p:nvPr/>
            </p:nvSpPr>
            <p:spPr bwMode="auto">
              <a:xfrm flipV="1">
                <a:off x="480" y="196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8" name="Line 167"/>
              <p:cNvSpPr>
                <a:spLocks noChangeShapeType="1"/>
              </p:cNvSpPr>
              <p:nvPr/>
            </p:nvSpPr>
            <p:spPr bwMode="auto">
              <a:xfrm flipV="1">
                <a:off x="576" y="1968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9" name="Line 168"/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20" name="Line 169"/>
              <p:cNvSpPr>
                <a:spLocks noChangeShapeType="1"/>
              </p:cNvSpPr>
              <p:nvPr/>
            </p:nvSpPr>
            <p:spPr bwMode="auto">
              <a:xfrm flipV="1">
                <a:off x="864" y="1944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21" name="Line 170"/>
              <p:cNvSpPr>
                <a:spLocks noChangeShapeType="1"/>
              </p:cNvSpPr>
              <p:nvPr/>
            </p:nvSpPr>
            <p:spPr bwMode="auto">
              <a:xfrm flipV="1">
                <a:off x="336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22" name="Line 171"/>
              <p:cNvSpPr>
                <a:spLocks noChangeShapeType="1"/>
              </p:cNvSpPr>
              <p:nvPr/>
            </p:nvSpPr>
            <p:spPr bwMode="auto">
              <a:xfrm flipH="1">
                <a:off x="1344" y="1488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23" name="Line 172"/>
              <p:cNvSpPr>
                <a:spLocks noChangeShapeType="1"/>
              </p:cNvSpPr>
              <p:nvPr/>
            </p:nvSpPr>
            <p:spPr bwMode="auto">
              <a:xfrm flipV="1">
                <a:off x="192" y="1584"/>
                <a:ext cx="1152" cy="38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24" name="Text Box 173"/>
              <p:cNvSpPr txBox="1">
                <a:spLocks noChangeArrowheads="1"/>
              </p:cNvSpPr>
              <p:nvPr/>
            </p:nvSpPr>
            <p:spPr bwMode="auto">
              <a:xfrm rot="407934">
                <a:off x="497" y="1237"/>
                <a:ext cx="338" cy="1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6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↶</a:t>
                </a:r>
              </a:p>
            </p:txBody>
          </p:sp>
        </p:grpSp>
        <p:grpSp>
          <p:nvGrpSpPr>
            <p:cNvPr id="105625" name="Group 174"/>
            <p:cNvGrpSpPr>
              <a:grpSpLocks/>
            </p:cNvGrpSpPr>
            <p:nvPr/>
          </p:nvGrpSpPr>
          <p:grpSpPr bwMode="auto">
            <a:xfrm>
              <a:off x="336" y="2496"/>
              <a:ext cx="1296" cy="480"/>
              <a:chOff x="336" y="1488"/>
              <a:chExt cx="1296" cy="480"/>
            </a:xfrm>
          </p:grpSpPr>
          <p:sp>
            <p:nvSpPr>
              <p:cNvPr id="105626" name="Line 175"/>
              <p:cNvSpPr>
                <a:spLocks noChangeShapeType="1"/>
              </p:cNvSpPr>
              <p:nvPr/>
            </p:nvSpPr>
            <p:spPr bwMode="auto">
              <a:xfrm flipV="1">
                <a:off x="816" y="1584"/>
                <a:ext cx="52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27" name="Line 176"/>
              <p:cNvSpPr>
                <a:spLocks noChangeShapeType="1"/>
              </p:cNvSpPr>
              <p:nvPr/>
            </p:nvSpPr>
            <p:spPr bwMode="auto">
              <a:xfrm>
                <a:off x="432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28" name="Line 177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29" name="Line 178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30" name="Line 179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180"/>
          <p:cNvGrpSpPr>
            <a:grpSpLocks/>
          </p:cNvGrpSpPr>
          <p:nvPr/>
        </p:nvGrpSpPr>
        <p:grpSpPr bwMode="auto">
          <a:xfrm>
            <a:off x="6477000" y="2819400"/>
            <a:ext cx="1473200" cy="990600"/>
            <a:chOff x="2064" y="1488"/>
            <a:chExt cx="1776" cy="1176"/>
          </a:xfrm>
        </p:grpSpPr>
        <p:grpSp>
          <p:nvGrpSpPr>
            <p:cNvPr id="105632" name="Group 181"/>
            <p:cNvGrpSpPr>
              <a:grpSpLocks/>
            </p:cNvGrpSpPr>
            <p:nvPr/>
          </p:nvGrpSpPr>
          <p:grpSpPr bwMode="auto">
            <a:xfrm>
              <a:off x="2064" y="1488"/>
              <a:ext cx="1776" cy="1176"/>
              <a:chOff x="2064" y="1488"/>
              <a:chExt cx="1776" cy="1176"/>
            </a:xfrm>
          </p:grpSpPr>
          <p:sp>
            <p:nvSpPr>
              <p:cNvPr id="105633" name="AutoShape 182"/>
              <p:cNvSpPr>
                <a:spLocks noChangeArrowheads="1"/>
              </p:cNvSpPr>
              <p:nvPr/>
            </p:nvSpPr>
            <p:spPr bwMode="auto">
              <a:xfrm flipV="1">
                <a:off x="2064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105634" name="AutoShape 183"/>
              <p:cNvSpPr>
                <a:spLocks noChangeArrowheads="1"/>
              </p:cNvSpPr>
              <p:nvPr/>
            </p:nvSpPr>
            <p:spPr bwMode="auto">
              <a:xfrm flipV="1">
                <a:off x="2064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105635" name="Line 184"/>
              <p:cNvSpPr>
                <a:spLocks noChangeShapeType="1"/>
              </p:cNvSpPr>
              <p:nvPr/>
            </p:nvSpPr>
            <p:spPr bwMode="auto">
              <a:xfrm>
                <a:off x="2400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36" name="Line 185"/>
              <p:cNvSpPr>
                <a:spLocks noChangeShapeType="1"/>
              </p:cNvSpPr>
              <p:nvPr/>
            </p:nvSpPr>
            <p:spPr bwMode="auto">
              <a:xfrm>
                <a:off x="2688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37" name="Line 186"/>
              <p:cNvSpPr>
                <a:spLocks noChangeShapeType="1"/>
              </p:cNvSpPr>
              <p:nvPr/>
            </p:nvSpPr>
            <p:spPr bwMode="auto">
              <a:xfrm>
                <a:off x="2976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38" name="Line 187"/>
              <p:cNvSpPr>
                <a:spLocks noChangeShapeType="1"/>
              </p:cNvSpPr>
              <p:nvPr/>
            </p:nvSpPr>
            <p:spPr bwMode="auto">
              <a:xfrm>
                <a:off x="3216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39" name="Line 188"/>
              <p:cNvSpPr>
                <a:spLocks noChangeShapeType="1"/>
              </p:cNvSpPr>
              <p:nvPr/>
            </p:nvSpPr>
            <p:spPr bwMode="auto">
              <a:xfrm>
                <a:off x="3504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40" name="Line 189"/>
              <p:cNvSpPr>
                <a:spLocks noChangeShapeType="1"/>
              </p:cNvSpPr>
              <p:nvPr/>
            </p:nvSpPr>
            <p:spPr bwMode="auto">
              <a:xfrm flipV="1">
                <a:off x="2352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41" name="Line 190"/>
              <p:cNvSpPr>
                <a:spLocks noChangeShapeType="1"/>
              </p:cNvSpPr>
              <p:nvPr/>
            </p:nvSpPr>
            <p:spPr bwMode="auto">
              <a:xfrm flipV="1">
                <a:off x="2448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42" name="Line 191"/>
              <p:cNvSpPr>
                <a:spLocks noChangeShapeType="1"/>
              </p:cNvSpPr>
              <p:nvPr/>
            </p:nvSpPr>
            <p:spPr bwMode="auto">
              <a:xfrm flipV="1">
                <a:off x="2592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43" name="Line 19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44" name="Line 193"/>
              <p:cNvSpPr>
                <a:spLocks noChangeShapeType="1"/>
              </p:cNvSpPr>
              <p:nvPr/>
            </p:nvSpPr>
            <p:spPr bwMode="auto">
              <a:xfrm flipV="1">
                <a:off x="2208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645" name="AutoShape 194"/>
            <p:cNvSpPr>
              <a:spLocks noChangeArrowheads="1"/>
            </p:cNvSpPr>
            <p:nvPr/>
          </p:nvSpPr>
          <p:spPr bwMode="auto">
            <a:xfrm>
              <a:off x="2064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5646" name="Line 195"/>
            <p:cNvSpPr>
              <a:spLocks noChangeShapeType="1"/>
            </p:cNvSpPr>
            <p:nvPr/>
          </p:nvSpPr>
          <p:spPr bwMode="auto">
            <a:xfrm flipV="1">
              <a:off x="2496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47" name="Line 196"/>
            <p:cNvSpPr>
              <a:spLocks noChangeShapeType="1"/>
            </p:cNvSpPr>
            <p:nvPr/>
          </p:nvSpPr>
          <p:spPr bwMode="auto">
            <a:xfrm flipV="1">
              <a:off x="2928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48" name="Line 197"/>
            <p:cNvSpPr>
              <a:spLocks noChangeShapeType="1"/>
            </p:cNvSpPr>
            <p:nvPr/>
          </p:nvSpPr>
          <p:spPr bwMode="auto">
            <a:xfrm flipV="1">
              <a:off x="3360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49" name="Line 198"/>
            <p:cNvSpPr>
              <a:spLocks noChangeShapeType="1"/>
            </p:cNvSpPr>
            <p:nvPr/>
          </p:nvSpPr>
          <p:spPr bwMode="auto">
            <a:xfrm flipH="1" flipV="1">
              <a:off x="2448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50" name="Line 199"/>
            <p:cNvSpPr>
              <a:spLocks noChangeShapeType="1"/>
            </p:cNvSpPr>
            <p:nvPr/>
          </p:nvSpPr>
          <p:spPr bwMode="auto">
            <a:xfrm flipH="1" flipV="1">
              <a:off x="2640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51" name="Line 200"/>
            <p:cNvSpPr>
              <a:spLocks noChangeShapeType="1"/>
            </p:cNvSpPr>
            <p:nvPr/>
          </p:nvSpPr>
          <p:spPr bwMode="auto">
            <a:xfrm flipH="1" flipV="1">
              <a:off x="2832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52" name="Line 201"/>
            <p:cNvSpPr>
              <a:spLocks noChangeShapeType="1"/>
            </p:cNvSpPr>
            <p:nvPr/>
          </p:nvSpPr>
          <p:spPr bwMode="auto">
            <a:xfrm flipH="1" flipV="1">
              <a:off x="3072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53" name="Line 202"/>
            <p:cNvSpPr>
              <a:spLocks noChangeShapeType="1"/>
            </p:cNvSpPr>
            <p:nvPr/>
          </p:nvSpPr>
          <p:spPr bwMode="auto">
            <a:xfrm flipH="1">
              <a:off x="3216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03"/>
          <p:cNvGrpSpPr>
            <a:grpSpLocks/>
          </p:cNvGrpSpPr>
          <p:nvPr/>
        </p:nvGrpSpPr>
        <p:grpSpPr bwMode="auto">
          <a:xfrm>
            <a:off x="6400800" y="3962400"/>
            <a:ext cx="1524000" cy="1049338"/>
            <a:chOff x="3936" y="1488"/>
            <a:chExt cx="1776" cy="1207"/>
          </a:xfrm>
        </p:grpSpPr>
        <p:grpSp>
          <p:nvGrpSpPr>
            <p:cNvPr id="105655" name="Group 204"/>
            <p:cNvGrpSpPr>
              <a:grpSpLocks/>
            </p:cNvGrpSpPr>
            <p:nvPr/>
          </p:nvGrpSpPr>
          <p:grpSpPr bwMode="auto">
            <a:xfrm>
              <a:off x="3936" y="1488"/>
              <a:ext cx="1776" cy="1176"/>
              <a:chOff x="3936" y="1488"/>
              <a:chExt cx="1776" cy="1176"/>
            </a:xfrm>
          </p:grpSpPr>
          <p:sp>
            <p:nvSpPr>
              <p:cNvPr id="105656" name="AutoShape 205"/>
              <p:cNvSpPr>
                <a:spLocks noChangeArrowheads="1"/>
              </p:cNvSpPr>
              <p:nvPr/>
            </p:nvSpPr>
            <p:spPr bwMode="auto">
              <a:xfrm flipV="1">
                <a:off x="3936" y="1488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105657" name="AutoShape 206"/>
              <p:cNvSpPr>
                <a:spLocks noChangeArrowheads="1"/>
              </p:cNvSpPr>
              <p:nvPr/>
            </p:nvSpPr>
            <p:spPr bwMode="auto">
              <a:xfrm flipV="1">
                <a:off x="3936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105658" name="Line 207"/>
              <p:cNvSpPr>
                <a:spLocks noChangeShapeType="1"/>
              </p:cNvSpPr>
              <p:nvPr/>
            </p:nvSpPr>
            <p:spPr bwMode="auto">
              <a:xfrm>
                <a:off x="4272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59" name="Line 208"/>
              <p:cNvSpPr>
                <a:spLocks noChangeShapeType="1"/>
              </p:cNvSpPr>
              <p:nvPr/>
            </p:nvSpPr>
            <p:spPr bwMode="auto">
              <a:xfrm>
                <a:off x="4560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0" name="Line 209"/>
              <p:cNvSpPr>
                <a:spLocks noChangeShapeType="1"/>
              </p:cNvSpPr>
              <p:nvPr/>
            </p:nvSpPr>
            <p:spPr bwMode="auto">
              <a:xfrm>
                <a:off x="4848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1" name="Line 210"/>
              <p:cNvSpPr>
                <a:spLocks noChangeShapeType="1"/>
              </p:cNvSpPr>
              <p:nvPr/>
            </p:nvSpPr>
            <p:spPr bwMode="auto">
              <a:xfrm>
                <a:off x="5088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2" name="Line 211"/>
              <p:cNvSpPr>
                <a:spLocks noChangeShapeType="1"/>
              </p:cNvSpPr>
              <p:nvPr/>
            </p:nvSpPr>
            <p:spPr bwMode="auto">
              <a:xfrm>
                <a:off x="5376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3" name="Line 212"/>
              <p:cNvSpPr>
                <a:spLocks noChangeShapeType="1"/>
              </p:cNvSpPr>
              <p:nvPr/>
            </p:nvSpPr>
            <p:spPr bwMode="auto">
              <a:xfrm flipV="1">
                <a:off x="4224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4" name="Line 213"/>
              <p:cNvSpPr>
                <a:spLocks noChangeShapeType="1"/>
              </p:cNvSpPr>
              <p:nvPr/>
            </p:nvSpPr>
            <p:spPr bwMode="auto">
              <a:xfrm flipV="1">
                <a:off x="4320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5" name="Line 214"/>
              <p:cNvSpPr>
                <a:spLocks noChangeShapeType="1"/>
              </p:cNvSpPr>
              <p:nvPr/>
            </p:nvSpPr>
            <p:spPr bwMode="auto">
              <a:xfrm flipV="1">
                <a:off x="4464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6" name="Line 215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7" name="Line 216"/>
              <p:cNvSpPr>
                <a:spLocks noChangeShapeType="1"/>
              </p:cNvSpPr>
              <p:nvPr/>
            </p:nvSpPr>
            <p:spPr bwMode="auto">
              <a:xfrm flipV="1">
                <a:off x="4080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668" name="AutoShape 217"/>
            <p:cNvSpPr>
              <a:spLocks noChangeArrowheads="1"/>
            </p:cNvSpPr>
            <p:nvPr/>
          </p:nvSpPr>
          <p:spPr bwMode="auto">
            <a:xfrm>
              <a:off x="3936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5669" name="Line 218"/>
            <p:cNvSpPr>
              <a:spLocks noChangeShapeType="1"/>
            </p:cNvSpPr>
            <p:nvPr/>
          </p:nvSpPr>
          <p:spPr bwMode="auto">
            <a:xfrm flipV="1">
              <a:off x="4320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70" name="Line 219"/>
            <p:cNvSpPr>
              <a:spLocks noChangeShapeType="1"/>
            </p:cNvSpPr>
            <p:nvPr/>
          </p:nvSpPr>
          <p:spPr bwMode="auto">
            <a:xfrm flipV="1">
              <a:off x="4752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71" name="Line 220"/>
            <p:cNvSpPr>
              <a:spLocks noChangeShapeType="1"/>
            </p:cNvSpPr>
            <p:nvPr/>
          </p:nvSpPr>
          <p:spPr bwMode="auto">
            <a:xfrm flipV="1">
              <a:off x="5184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72" name="Line 221"/>
            <p:cNvSpPr>
              <a:spLocks noChangeShapeType="1"/>
            </p:cNvSpPr>
            <p:nvPr/>
          </p:nvSpPr>
          <p:spPr bwMode="auto">
            <a:xfrm flipH="1" flipV="1">
              <a:off x="4272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73" name="Line 222"/>
            <p:cNvSpPr>
              <a:spLocks noChangeShapeType="1"/>
            </p:cNvSpPr>
            <p:nvPr/>
          </p:nvSpPr>
          <p:spPr bwMode="auto">
            <a:xfrm flipH="1" flipV="1">
              <a:off x="4464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74" name="Line 223"/>
            <p:cNvSpPr>
              <a:spLocks noChangeShapeType="1"/>
            </p:cNvSpPr>
            <p:nvPr/>
          </p:nvSpPr>
          <p:spPr bwMode="auto">
            <a:xfrm flipH="1" flipV="1">
              <a:off x="4656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75" name="Line 224"/>
            <p:cNvSpPr>
              <a:spLocks noChangeShapeType="1"/>
            </p:cNvSpPr>
            <p:nvPr/>
          </p:nvSpPr>
          <p:spPr bwMode="auto">
            <a:xfrm flipH="1" flipV="1">
              <a:off x="4896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76" name="Line 225"/>
            <p:cNvSpPr>
              <a:spLocks noChangeShapeType="1"/>
            </p:cNvSpPr>
            <p:nvPr/>
          </p:nvSpPr>
          <p:spPr bwMode="auto">
            <a:xfrm flipH="1">
              <a:off x="5088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77" name="Text Box 226"/>
            <p:cNvSpPr txBox="1">
              <a:spLocks noChangeArrowheads="1"/>
            </p:cNvSpPr>
            <p:nvPr/>
          </p:nvSpPr>
          <p:spPr bwMode="auto">
            <a:xfrm rot="-9100594">
              <a:off x="5102" y="1888"/>
              <a:ext cx="334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  <p:sp>
          <p:nvSpPr>
            <p:cNvPr id="105678" name="Text Box 227"/>
            <p:cNvSpPr txBox="1">
              <a:spLocks noChangeArrowheads="1"/>
            </p:cNvSpPr>
            <p:nvPr/>
          </p:nvSpPr>
          <p:spPr bwMode="auto">
            <a:xfrm rot="10039177">
              <a:off x="4144" y="1835"/>
              <a:ext cx="392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↷</a:t>
              </a:r>
            </a:p>
          </p:txBody>
        </p:sp>
      </p:grpSp>
      <p:grpSp>
        <p:nvGrpSpPr>
          <p:cNvPr id="105679" name="Group 230"/>
          <p:cNvGrpSpPr>
            <a:grpSpLocks/>
          </p:cNvGrpSpPr>
          <p:nvPr/>
        </p:nvGrpSpPr>
        <p:grpSpPr bwMode="auto">
          <a:xfrm>
            <a:off x="6400800" y="5235575"/>
            <a:ext cx="1524000" cy="525463"/>
            <a:chOff x="192" y="1392"/>
            <a:chExt cx="1776" cy="576"/>
          </a:xfrm>
        </p:grpSpPr>
        <p:sp>
          <p:nvSpPr>
            <p:cNvPr id="105680" name="AutoShape 231"/>
            <p:cNvSpPr>
              <a:spLocks noChangeArrowheads="1"/>
            </p:cNvSpPr>
            <p:nvPr/>
          </p:nvSpPr>
          <p:spPr bwMode="auto">
            <a:xfrm flipV="1">
              <a:off x="192" y="1488"/>
              <a:ext cx="1776" cy="480"/>
            </a:xfrm>
            <a:custGeom>
              <a:avLst/>
              <a:gdLst>
                <a:gd name="T0" fmla="*/ 1554 w 21600"/>
                <a:gd name="T1" fmla="*/ 240 h 21600"/>
                <a:gd name="T2" fmla="*/ 888 w 21600"/>
                <a:gd name="T3" fmla="*/ 480 h 21600"/>
                <a:gd name="T4" fmla="*/ 222 w 21600"/>
                <a:gd name="T5" fmla="*/ 240 h 21600"/>
                <a:gd name="T6" fmla="*/ 8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2400"/>
            </a:p>
          </p:txBody>
        </p:sp>
        <p:sp>
          <p:nvSpPr>
            <p:cNvPr id="105681" name="AutoShape 232"/>
            <p:cNvSpPr>
              <a:spLocks noChangeArrowheads="1"/>
            </p:cNvSpPr>
            <p:nvPr/>
          </p:nvSpPr>
          <p:spPr bwMode="auto">
            <a:xfrm>
              <a:off x="192" y="1392"/>
              <a:ext cx="1776" cy="576"/>
            </a:xfrm>
            <a:prstGeom prst="triangle">
              <a:avLst>
                <a:gd name="adj" fmla="val 47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5682" name="Line 233"/>
            <p:cNvSpPr>
              <a:spLocks noChangeShapeType="1"/>
            </p:cNvSpPr>
            <p:nvPr/>
          </p:nvSpPr>
          <p:spPr bwMode="auto">
            <a:xfrm flipV="1">
              <a:off x="528" y="1488"/>
              <a:ext cx="67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83" name="Line 234"/>
            <p:cNvSpPr>
              <a:spLocks noChangeShapeType="1"/>
            </p:cNvSpPr>
            <p:nvPr/>
          </p:nvSpPr>
          <p:spPr bwMode="auto">
            <a:xfrm flipV="1">
              <a:off x="816" y="1584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84" name="Line 235"/>
            <p:cNvSpPr>
              <a:spLocks noChangeShapeType="1"/>
            </p:cNvSpPr>
            <p:nvPr/>
          </p:nvSpPr>
          <p:spPr bwMode="auto">
            <a:xfrm flipV="1">
              <a:off x="1104" y="168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85" name="Line 236"/>
            <p:cNvSpPr>
              <a:spLocks noChangeShapeType="1"/>
            </p:cNvSpPr>
            <p:nvPr/>
          </p:nvSpPr>
          <p:spPr bwMode="auto">
            <a:xfrm flipV="1">
              <a:off x="1344" y="17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86" name="Line 237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87" name="Line 238"/>
            <p:cNvSpPr>
              <a:spLocks noChangeShapeType="1"/>
            </p:cNvSpPr>
            <p:nvPr/>
          </p:nvSpPr>
          <p:spPr bwMode="auto">
            <a:xfrm>
              <a:off x="432" y="17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88" name="Line 239"/>
            <p:cNvSpPr>
              <a:spLocks noChangeShapeType="1"/>
            </p:cNvSpPr>
            <p:nvPr/>
          </p:nvSpPr>
          <p:spPr bwMode="auto">
            <a:xfrm>
              <a:off x="576" y="168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89" name="Line 240"/>
            <p:cNvSpPr>
              <a:spLocks noChangeShapeType="1"/>
            </p:cNvSpPr>
            <p:nvPr/>
          </p:nvSpPr>
          <p:spPr bwMode="auto">
            <a:xfrm>
              <a:off x="720" y="158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90" name="Line 241"/>
            <p:cNvSpPr>
              <a:spLocks noChangeShapeType="1"/>
            </p:cNvSpPr>
            <p:nvPr/>
          </p:nvSpPr>
          <p:spPr bwMode="auto">
            <a:xfrm>
              <a:off x="864" y="1488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91" name="Line 242"/>
            <p:cNvSpPr>
              <a:spLocks noChangeShapeType="1"/>
            </p:cNvSpPr>
            <p:nvPr/>
          </p:nvSpPr>
          <p:spPr bwMode="auto">
            <a:xfrm>
              <a:off x="336" y="187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92" name="Line 243"/>
            <p:cNvSpPr>
              <a:spLocks noChangeShapeType="1"/>
            </p:cNvSpPr>
            <p:nvPr/>
          </p:nvSpPr>
          <p:spPr bwMode="auto">
            <a:xfrm flipH="1">
              <a:off x="1344" y="1488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693" name="Line 244"/>
          <p:cNvSpPr>
            <a:spLocks noChangeShapeType="1"/>
          </p:cNvSpPr>
          <p:nvPr/>
        </p:nvSpPr>
        <p:spPr bwMode="auto">
          <a:xfrm flipV="1">
            <a:off x="6400800" y="5410200"/>
            <a:ext cx="989013" cy="3508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694" name="Text Box 245"/>
          <p:cNvSpPr txBox="1">
            <a:spLocks noChangeArrowheads="1"/>
          </p:cNvSpPr>
          <p:nvPr/>
        </p:nvSpPr>
        <p:spPr bwMode="auto">
          <a:xfrm rot="-1977879">
            <a:off x="7162800" y="5105400"/>
            <a:ext cx="331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↷</a:t>
            </a:r>
          </a:p>
        </p:txBody>
      </p:sp>
      <p:sp>
        <p:nvSpPr>
          <p:cNvPr id="105695" name="Arc 246"/>
          <p:cNvSpPr>
            <a:spLocks/>
          </p:cNvSpPr>
          <p:nvPr/>
        </p:nvSpPr>
        <p:spPr bwMode="auto">
          <a:xfrm rot="21536234" flipV="1">
            <a:off x="6510338" y="5403850"/>
            <a:ext cx="1476375" cy="393700"/>
          </a:xfrm>
          <a:custGeom>
            <a:avLst/>
            <a:gdLst>
              <a:gd name="T0" fmla="*/ 0 w 17177"/>
              <a:gd name="T1" fmla="*/ 49 h 21600"/>
              <a:gd name="T2" fmla="*/ 1721 w 17177"/>
              <a:gd name="T3" fmla="*/ 25 h 21600"/>
              <a:gd name="T4" fmla="*/ 1000 w 17177"/>
              <a:gd name="T5" fmla="*/ 432 h 21600"/>
              <a:gd name="T6" fmla="*/ 0 60000 65536"/>
              <a:gd name="T7" fmla="*/ 0 60000 65536"/>
              <a:gd name="T8" fmla="*/ 0 60000 65536"/>
              <a:gd name="T9" fmla="*/ 0 w 17177"/>
              <a:gd name="T10" fmla="*/ 0 h 21600"/>
              <a:gd name="T11" fmla="*/ 17177 w 171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77" h="21600" fill="none" extrusionOk="0">
                <a:moveTo>
                  <a:pt x="0" y="2442"/>
                </a:moveTo>
                <a:cubicBezTo>
                  <a:pt x="3080" y="837"/>
                  <a:pt x="6503" y="-1"/>
                  <a:pt x="9977" y="0"/>
                </a:cubicBezTo>
                <a:cubicBezTo>
                  <a:pt x="12429" y="0"/>
                  <a:pt x="14864" y="417"/>
                  <a:pt x="17176" y="1235"/>
                </a:cubicBezTo>
              </a:path>
              <a:path w="17177" h="21600" stroke="0" extrusionOk="0">
                <a:moveTo>
                  <a:pt x="0" y="2442"/>
                </a:moveTo>
                <a:cubicBezTo>
                  <a:pt x="3080" y="837"/>
                  <a:pt x="6503" y="-1"/>
                  <a:pt x="9977" y="0"/>
                </a:cubicBezTo>
                <a:cubicBezTo>
                  <a:pt x="12429" y="0"/>
                  <a:pt x="14864" y="417"/>
                  <a:pt x="17176" y="1235"/>
                </a:cubicBezTo>
                <a:lnTo>
                  <a:pt x="99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en-US" sz="2400"/>
          </a:p>
        </p:txBody>
      </p:sp>
      <p:grpSp>
        <p:nvGrpSpPr>
          <p:cNvPr id="15" name="Group 247"/>
          <p:cNvGrpSpPr>
            <a:grpSpLocks/>
          </p:cNvGrpSpPr>
          <p:nvPr/>
        </p:nvGrpSpPr>
        <p:grpSpPr bwMode="auto">
          <a:xfrm>
            <a:off x="6400800" y="6096000"/>
            <a:ext cx="1524000" cy="457200"/>
            <a:chOff x="3072" y="1872"/>
            <a:chExt cx="1776" cy="528"/>
          </a:xfrm>
        </p:grpSpPr>
        <p:grpSp>
          <p:nvGrpSpPr>
            <p:cNvPr id="105697" name="Group 248"/>
            <p:cNvGrpSpPr>
              <a:grpSpLocks/>
            </p:cNvGrpSpPr>
            <p:nvPr/>
          </p:nvGrpSpPr>
          <p:grpSpPr bwMode="auto">
            <a:xfrm>
              <a:off x="3072" y="1872"/>
              <a:ext cx="1776" cy="480"/>
              <a:chOff x="3360" y="1584"/>
              <a:chExt cx="1776" cy="480"/>
            </a:xfrm>
          </p:grpSpPr>
          <p:sp>
            <p:nvSpPr>
              <p:cNvPr id="105698" name="AutoShape 249"/>
              <p:cNvSpPr>
                <a:spLocks noChangeArrowheads="1"/>
              </p:cNvSpPr>
              <p:nvPr/>
            </p:nvSpPr>
            <p:spPr bwMode="auto">
              <a:xfrm flipV="1">
                <a:off x="3360" y="1584"/>
                <a:ext cx="1776" cy="480"/>
              </a:xfrm>
              <a:custGeom>
                <a:avLst/>
                <a:gdLst>
                  <a:gd name="T0" fmla="*/ 1554 w 21600"/>
                  <a:gd name="T1" fmla="*/ 240 h 21600"/>
                  <a:gd name="T2" fmla="*/ 888 w 21600"/>
                  <a:gd name="T3" fmla="*/ 480 h 21600"/>
                  <a:gd name="T4" fmla="*/ 222 w 21600"/>
                  <a:gd name="T5" fmla="*/ 240 h 21600"/>
                  <a:gd name="T6" fmla="*/ 88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2400"/>
              </a:p>
            </p:txBody>
          </p:sp>
          <p:sp>
            <p:nvSpPr>
              <p:cNvPr id="105699" name="AutoShape 250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1776" cy="336"/>
              </a:xfrm>
              <a:prstGeom prst="triangle">
                <a:avLst>
                  <a:gd name="adj" fmla="val 6385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05700" name="Line 251"/>
              <p:cNvSpPr>
                <a:spLocks noChangeShapeType="1"/>
              </p:cNvSpPr>
              <p:nvPr/>
            </p:nvSpPr>
            <p:spPr bwMode="auto">
              <a:xfrm flipV="1">
                <a:off x="3792" y="1824"/>
                <a:ext cx="86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1" name="Line 252"/>
              <p:cNvSpPr>
                <a:spLocks noChangeShapeType="1"/>
              </p:cNvSpPr>
              <p:nvPr/>
            </p:nvSpPr>
            <p:spPr bwMode="auto">
              <a:xfrm flipV="1">
                <a:off x="4224" y="1920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2" name="Line 253"/>
              <p:cNvSpPr>
                <a:spLocks noChangeShapeType="1"/>
              </p:cNvSpPr>
              <p:nvPr/>
            </p:nvSpPr>
            <p:spPr bwMode="auto">
              <a:xfrm flipV="1">
                <a:off x="4656" y="19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3" name="Line 254"/>
              <p:cNvSpPr>
                <a:spLocks noChangeShapeType="1"/>
              </p:cNvSpPr>
              <p:nvPr/>
            </p:nvSpPr>
            <p:spPr bwMode="auto">
              <a:xfrm flipH="1" flipV="1">
                <a:off x="3744" y="1968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4" name="Line 255"/>
              <p:cNvSpPr>
                <a:spLocks noChangeShapeType="1"/>
              </p:cNvSpPr>
              <p:nvPr/>
            </p:nvSpPr>
            <p:spPr bwMode="auto">
              <a:xfrm flipH="1" flipV="1">
                <a:off x="3936" y="1920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5" name="Line 256"/>
              <p:cNvSpPr>
                <a:spLocks noChangeShapeType="1"/>
              </p:cNvSpPr>
              <p:nvPr/>
            </p:nvSpPr>
            <p:spPr bwMode="auto">
              <a:xfrm flipH="1" flipV="1">
                <a:off x="4128" y="1824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6" name="Line 257"/>
              <p:cNvSpPr>
                <a:spLocks noChangeShapeType="1"/>
              </p:cNvSpPr>
              <p:nvPr/>
            </p:nvSpPr>
            <p:spPr bwMode="auto">
              <a:xfrm flipH="1" flipV="1">
                <a:off x="4368" y="177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7" name="Line 258"/>
              <p:cNvSpPr>
                <a:spLocks noChangeShapeType="1"/>
              </p:cNvSpPr>
              <p:nvPr/>
            </p:nvSpPr>
            <p:spPr bwMode="auto">
              <a:xfrm flipH="1">
                <a:off x="4512" y="1584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708" name="Arc 259"/>
            <p:cNvSpPr>
              <a:spLocks/>
            </p:cNvSpPr>
            <p:nvPr/>
          </p:nvSpPr>
          <p:spPr bwMode="auto">
            <a:xfrm rot="21536234" flipV="1">
              <a:off x="3079" y="1968"/>
              <a:ext cx="1721" cy="432"/>
            </a:xfrm>
            <a:custGeom>
              <a:avLst/>
              <a:gdLst>
                <a:gd name="T0" fmla="*/ 0 w 17177"/>
                <a:gd name="T1" fmla="*/ 49 h 21600"/>
                <a:gd name="T2" fmla="*/ 1721 w 17177"/>
                <a:gd name="T3" fmla="*/ 25 h 21600"/>
                <a:gd name="T4" fmla="*/ 1000 w 17177"/>
                <a:gd name="T5" fmla="*/ 432 h 21600"/>
                <a:gd name="T6" fmla="*/ 0 60000 65536"/>
                <a:gd name="T7" fmla="*/ 0 60000 65536"/>
                <a:gd name="T8" fmla="*/ 0 60000 65536"/>
                <a:gd name="T9" fmla="*/ 0 w 17177"/>
                <a:gd name="T10" fmla="*/ 0 h 21600"/>
                <a:gd name="T11" fmla="*/ 17177 w 171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77" h="21600" fill="none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</a:path>
                <a:path w="17177" h="21600" stroke="0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  <a:lnTo>
                    <a:pt x="997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 sz="2400"/>
            </a:p>
          </p:txBody>
        </p:sp>
      </p:grpSp>
      <p:sp>
        <p:nvSpPr>
          <p:cNvPr id="105709" name="Text Box 237"/>
          <p:cNvSpPr txBox="1">
            <a:spLocks noChangeArrowheads="1"/>
          </p:cNvSpPr>
          <p:nvPr/>
        </p:nvSpPr>
        <p:spPr bwMode="auto">
          <a:xfrm>
            <a:off x="8001000" y="18288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6</a:t>
            </a:r>
          </a:p>
        </p:txBody>
      </p:sp>
      <p:sp>
        <p:nvSpPr>
          <p:cNvPr id="281862" name="Text Box 262"/>
          <p:cNvSpPr txBox="1">
            <a:spLocks noChangeArrowheads="1"/>
          </p:cNvSpPr>
          <p:nvPr/>
        </p:nvSpPr>
        <p:spPr bwMode="auto">
          <a:xfrm>
            <a:off x="8001000" y="2895600"/>
            <a:ext cx="9906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7</a:t>
            </a:r>
          </a:p>
        </p:txBody>
      </p:sp>
      <p:sp>
        <p:nvSpPr>
          <p:cNvPr id="281864" name="Text Box 264"/>
          <p:cNvSpPr txBox="1">
            <a:spLocks noChangeArrowheads="1"/>
          </p:cNvSpPr>
          <p:nvPr/>
        </p:nvSpPr>
        <p:spPr bwMode="auto">
          <a:xfrm>
            <a:off x="8077200" y="4114800"/>
            <a:ext cx="10668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8</a:t>
            </a:r>
          </a:p>
        </p:txBody>
      </p:sp>
      <p:sp>
        <p:nvSpPr>
          <p:cNvPr id="281865" name="Text Box 265"/>
          <p:cNvSpPr txBox="1">
            <a:spLocks noChangeArrowheads="1"/>
          </p:cNvSpPr>
          <p:nvPr/>
        </p:nvSpPr>
        <p:spPr bwMode="auto">
          <a:xfrm>
            <a:off x="8001000" y="54102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 H×nh 9</a:t>
            </a:r>
          </a:p>
        </p:txBody>
      </p:sp>
      <p:sp>
        <p:nvSpPr>
          <p:cNvPr id="281866" name="Text Box 266"/>
          <p:cNvSpPr txBox="1">
            <a:spLocks noChangeArrowheads="1"/>
          </p:cNvSpPr>
          <p:nvPr/>
        </p:nvSpPr>
        <p:spPr bwMode="auto">
          <a:xfrm>
            <a:off x="8077200" y="6172200"/>
            <a:ext cx="1397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10</a:t>
            </a:r>
          </a:p>
        </p:txBody>
      </p:sp>
      <p:sp>
        <p:nvSpPr>
          <p:cNvPr id="296079" name="Line 143"/>
          <p:cNvSpPr>
            <a:spLocks noChangeShapeType="1"/>
          </p:cNvSpPr>
          <p:nvPr/>
        </p:nvSpPr>
        <p:spPr bwMode="auto">
          <a:xfrm>
            <a:off x="1600200" y="3352800"/>
            <a:ext cx="12700" cy="13335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964" name="Line 868"/>
          <p:cNvSpPr>
            <a:spLocks noChangeShapeType="1"/>
          </p:cNvSpPr>
          <p:nvPr/>
        </p:nvSpPr>
        <p:spPr bwMode="auto">
          <a:xfrm flipH="1">
            <a:off x="1295400" y="41148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716" name="Rectangle 244"/>
          <p:cNvSpPr>
            <a:spLocks noChangeArrowheads="1"/>
          </p:cNvSpPr>
          <p:nvPr/>
        </p:nvSpPr>
        <p:spPr bwMode="auto">
          <a:xfrm rot="1972647">
            <a:off x="2895600" y="4876800"/>
            <a:ext cx="609600" cy="6096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717" name="AutoShape 125"/>
          <p:cNvSpPr>
            <a:spLocks noChangeArrowheads="1"/>
          </p:cNvSpPr>
          <p:nvPr/>
        </p:nvSpPr>
        <p:spPr bwMode="auto">
          <a:xfrm rot="10800000">
            <a:off x="3136900" y="1727200"/>
            <a:ext cx="2105025" cy="1066800"/>
          </a:xfrm>
          <a:prstGeom prst="triangle">
            <a:avLst>
              <a:gd name="adj" fmla="val 50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5718" name="AutoShape 125"/>
          <p:cNvSpPr>
            <a:spLocks noChangeArrowheads="1"/>
          </p:cNvSpPr>
          <p:nvPr/>
        </p:nvSpPr>
        <p:spPr bwMode="auto">
          <a:xfrm rot="10800000">
            <a:off x="3124200" y="3429000"/>
            <a:ext cx="2209800" cy="1066800"/>
          </a:xfrm>
          <a:prstGeom prst="triangle">
            <a:avLst>
              <a:gd name="adj" fmla="val 50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sz="2400"/>
          </a:p>
        </p:txBody>
      </p:sp>
      <p:grpSp>
        <p:nvGrpSpPr>
          <p:cNvPr id="105719" name="Group 247"/>
          <p:cNvGrpSpPr>
            <a:grpSpLocks/>
          </p:cNvGrpSpPr>
          <p:nvPr/>
        </p:nvGrpSpPr>
        <p:grpSpPr bwMode="auto">
          <a:xfrm>
            <a:off x="3048000" y="1709738"/>
            <a:ext cx="2286000" cy="1020762"/>
            <a:chOff x="1920" y="1077"/>
            <a:chExt cx="1440" cy="643"/>
          </a:xfrm>
        </p:grpSpPr>
        <p:sp>
          <p:nvSpPr>
            <p:cNvPr id="105720" name="AutoShape 127"/>
            <p:cNvSpPr>
              <a:spLocks noChangeArrowheads="1"/>
            </p:cNvSpPr>
            <p:nvPr/>
          </p:nvSpPr>
          <p:spPr bwMode="auto">
            <a:xfrm rot="10800000">
              <a:off x="1920" y="1077"/>
              <a:ext cx="1440" cy="643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latin typeface=".VnTime" pitchFamily="34" charset="0"/>
              </a:endParaRPr>
            </a:p>
          </p:txBody>
        </p:sp>
        <p:sp>
          <p:nvSpPr>
            <p:cNvPr id="105721" name="Line 128"/>
            <p:cNvSpPr>
              <a:spLocks noChangeShapeType="1"/>
            </p:cNvSpPr>
            <p:nvPr/>
          </p:nvSpPr>
          <p:spPr bwMode="auto">
            <a:xfrm flipH="1">
              <a:off x="2639" y="1077"/>
              <a:ext cx="0" cy="6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22" name="Line 129"/>
            <p:cNvSpPr>
              <a:spLocks noChangeShapeType="1"/>
            </p:cNvSpPr>
            <p:nvPr/>
          </p:nvSpPr>
          <p:spPr bwMode="auto">
            <a:xfrm flipH="1">
              <a:off x="2192" y="1077"/>
              <a:ext cx="17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23" name="Line 130"/>
            <p:cNvSpPr>
              <a:spLocks noChangeShapeType="1"/>
            </p:cNvSpPr>
            <p:nvPr/>
          </p:nvSpPr>
          <p:spPr bwMode="auto">
            <a:xfrm>
              <a:off x="2912" y="1077"/>
              <a:ext cx="12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24" name="Line 131"/>
            <p:cNvSpPr>
              <a:spLocks noChangeShapeType="1"/>
            </p:cNvSpPr>
            <p:nvPr/>
          </p:nvSpPr>
          <p:spPr bwMode="auto">
            <a:xfrm flipH="1">
              <a:off x="2887" y="1161"/>
              <a:ext cx="174" cy="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725" name="Group 253"/>
          <p:cNvGrpSpPr>
            <a:grpSpLocks/>
          </p:cNvGrpSpPr>
          <p:nvPr/>
        </p:nvGrpSpPr>
        <p:grpSpPr bwMode="auto">
          <a:xfrm>
            <a:off x="3124200" y="3352800"/>
            <a:ext cx="2209800" cy="1108075"/>
            <a:chOff x="1968" y="2064"/>
            <a:chExt cx="1392" cy="698"/>
          </a:xfrm>
        </p:grpSpPr>
        <p:sp>
          <p:nvSpPr>
            <p:cNvPr id="105726" name="AutoShape 127"/>
            <p:cNvSpPr>
              <a:spLocks noChangeArrowheads="1"/>
            </p:cNvSpPr>
            <p:nvPr/>
          </p:nvSpPr>
          <p:spPr bwMode="auto">
            <a:xfrm rot="10800000">
              <a:off x="1968" y="2112"/>
              <a:ext cx="1392" cy="650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latin typeface=".VnTime" pitchFamily="34" charset="0"/>
              </a:endParaRPr>
            </a:p>
          </p:txBody>
        </p:sp>
        <p:sp>
          <p:nvSpPr>
            <p:cNvPr id="105727" name="Line 128"/>
            <p:cNvSpPr>
              <a:spLocks noChangeShapeType="1"/>
            </p:cNvSpPr>
            <p:nvPr/>
          </p:nvSpPr>
          <p:spPr bwMode="auto">
            <a:xfrm flipH="1">
              <a:off x="2664" y="2112"/>
              <a:ext cx="0" cy="6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28" name="Line 129"/>
            <p:cNvSpPr>
              <a:spLocks noChangeShapeType="1"/>
            </p:cNvSpPr>
            <p:nvPr/>
          </p:nvSpPr>
          <p:spPr bwMode="auto">
            <a:xfrm flipH="1">
              <a:off x="2240" y="2120"/>
              <a:ext cx="144" cy="1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29" name="Line 130"/>
            <p:cNvSpPr>
              <a:spLocks noChangeShapeType="1"/>
            </p:cNvSpPr>
            <p:nvPr/>
          </p:nvSpPr>
          <p:spPr bwMode="auto">
            <a:xfrm>
              <a:off x="3008" y="2112"/>
              <a:ext cx="96" cy="1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30" name="Line 131"/>
            <p:cNvSpPr>
              <a:spLocks noChangeShapeType="1"/>
            </p:cNvSpPr>
            <p:nvPr/>
          </p:nvSpPr>
          <p:spPr bwMode="auto">
            <a:xfrm flipH="1">
              <a:off x="2903" y="2220"/>
              <a:ext cx="168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31" name="Text Box 132"/>
            <p:cNvSpPr txBox="1">
              <a:spLocks noChangeArrowheads="1"/>
            </p:cNvSpPr>
            <p:nvPr/>
          </p:nvSpPr>
          <p:spPr bwMode="auto">
            <a:xfrm rot="-797531">
              <a:off x="2018" y="2064"/>
              <a:ext cx="16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</p:grpSp>
      <p:sp>
        <p:nvSpPr>
          <p:cNvPr id="296082" name="AutoShape 146"/>
          <p:cNvSpPr>
            <a:spLocks noChangeArrowheads="1"/>
          </p:cNvSpPr>
          <p:nvPr/>
        </p:nvSpPr>
        <p:spPr bwMode="auto">
          <a:xfrm rot="21573506" flipH="1">
            <a:off x="4267200" y="3429000"/>
            <a:ext cx="684213" cy="377825"/>
          </a:xfrm>
          <a:prstGeom prst="triangle">
            <a:avLst>
              <a:gd name="adj" fmla="val 22727"/>
            </a:avLst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05733" name="Rectangle 261"/>
          <p:cNvSpPr>
            <a:spLocks noChangeArrowheads="1"/>
          </p:cNvSpPr>
          <p:nvPr/>
        </p:nvSpPr>
        <p:spPr bwMode="auto">
          <a:xfrm rot="-1434123">
            <a:off x="4864100" y="3124200"/>
            <a:ext cx="609600" cy="7620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734" name="AutoShape 169"/>
          <p:cNvSpPr>
            <a:spLocks noChangeArrowheads="1"/>
          </p:cNvSpPr>
          <p:nvPr/>
        </p:nvSpPr>
        <p:spPr bwMode="auto">
          <a:xfrm rot="-10464507">
            <a:off x="2971800" y="5105400"/>
            <a:ext cx="800100" cy="473075"/>
          </a:xfrm>
          <a:prstGeom prst="triangle">
            <a:avLst>
              <a:gd name="adj" fmla="val 2272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2400"/>
          </a:p>
        </p:txBody>
      </p:sp>
      <p:sp>
        <p:nvSpPr>
          <p:cNvPr id="105735" name="Line 172"/>
          <p:cNvSpPr>
            <a:spLocks noChangeShapeType="1"/>
          </p:cNvSpPr>
          <p:nvPr/>
        </p:nvSpPr>
        <p:spPr bwMode="auto">
          <a:xfrm flipV="1">
            <a:off x="4572000" y="55626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5736" name="Group 264"/>
          <p:cNvGrpSpPr>
            <a:grpSpLocks/>
          </p:cNvGrpSpPr>
          <p:nvPr/>
        </p:nvGrpSpPr>
        <p:grpSpPr bwMode="auto">
          <a:xfrm>
            <a:off x="2895600" y="4800600"/>
            <a:ext cx="2633663" cy="1563688"/>
            <a:chOff x="1837" y="3047"/>
            <a:chExt cx="1659" cy="985"/>
          </a:xfrm>
        </p:grpSpPr>
        <p:sp>
          <p:nvSpPr>
            <p:cNvPr id="105737" name="AutoShape 166"/>
            <p:cNvSpPr>
              <a:spLocks noChangeArrowheads="1"/>
            </p:cNvSpPr>
            <p:nvPr/>
          </p:nvSpPr>
          <p:spPr bwMode="auto">
            <a:xfrm rot="10800000">
              <a:off x="1998" y="3362"/>
              <a:ext cx="1410" cy="670"/>
            </a:xfrm>
            <a:prstGeom prst="triangle">
              <a:avLst>
                <a:gd name="adj" fmla="val 50116"/>
              </a:avLst>
            </a:prstGeom>
            <a:solidFill>
              <a:srgbClr val="6600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D60093"/>
                </a:solidFill>
                <a:latin typeface=".VnTime" pitchFamily="34" charset="0"/>
              </a:endParaRPr>
            </a:p>
          </p:txBody>
        </p:sp>
        <p:sp>
          <p:nvSpPr>
            <p:cNvPr id="105738" name="Line 167"/>
            <p:cNvSpPr>
              <a:spLocks noChangeShapeType="1"/>
            </p:cNvSpPr>
            <p:nvPr/>
          </p:nvSpPr>
          <p:spPr bwMode="auto">
            <a:xfrm flipH="1">
              <a:off x="2703" y="3362"/>
              <a:ext cx="0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39" name="AutoShape 168"/>
            <p:cNvSpPr>
              <a:spLocks noChangeArrowheads="1"/>
            </p:cNvSpPr>
            <p:nvPr/>
          </p:nvSpPr>
          <p:spPr bwMode="auto">
            <a:xfrm rot="10986" flipH="1">
              <a:off x="2742" y="3345"/>
              <a:ext cx="454" cy="248"/>
            </a:xfrm>
            <a:prstGeom prst="triangle">
              <a:avLst>
                <a:gd name="adj" fmla="val 22727"/>
              </a:avLst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5740" name="Line 170"/>
            <p:cNvSpPr>
              <a:spLocks noChangeShapeType="1"/>
            </p:cNvSpPr>
            <p:nvPr/>
          </p:nvSpPr>
          <p:spPr bwMode="auto">
            <a:xfrm flipV="1">
              <a:off x="2234" y="3586"/>
              <a:ext cx="881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41" name="Line 171"/>
            <p:cNvSpPr>
              <a:spLocks noChangeShapeType="1"/>
            </p:cNvSpPr>
            <p:nvPr/>
          </p:nvSpPr>
          <p:spPr bwMode="auto">
            <a:xfrm flipV="1">
              <a:off x="2527" y="3495"/>
              <a:ext cx="0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42" name="Rectangle 270"/>
            <p:cNvSpPr>
              <a:spLocks noChangeArrowheads="1"/>
            </p:cNvSpPr>
            <p:nvPr/>
          </p:nvSpPr>
          <p:spPr bwMode="auto">
            <a:xfrm rot="-1375083">
              <a:off x="3112" y="3120"/>
              <a:ext cx="384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43" name="Rectangle 271"/>
            <p:cNvSpPr>
              <a:spLocks noChangeArrowheads="1"/>
            </p:cNvSpPr>
            <p:nvPr/>
          </p:nvSpPr>
          <p:spPr bwMode="auto">
            <a:xfrm rot="1558260">
              <a:off x="1837" y="3047"/>
              <a:ext cx="496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744" name="Rectangle 272"/>
          <p:cNvSpPr>
            <a:spLocks noChangeArrowheads="1"/>
          </p:cNvSpPr>
          <p:nvPr/>
        </p:nvSpPr>
        <p:spPr bwMode="auto">
          <a:xfrm>
            <a:off x="6096000" y="4267200"/>
            <a:ext cx="76200" cy="3048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745" name="Group 273"/>
          <p:cNvGrpSpPr>
            <a:grpSpLocks/>
          </p:cNvGrpSpPr>
          <p:nvPr/>
        </p:nvGrpSpPr>
        <p:grpSpPr bwMode="auto">
          <a:xfrm>
            <a:off x="2895600" y="4800600"/>
            <a:ext cx="2633663" cy="1563688"/>
            <a:chOff x="1837" y="3047"/>
            <a:chExt cx="1659" cy="985"/>
          </a:xfrm>
        </p:grpSpPr>
        <p:sp>
          <p:nvSpPr>
            <p:cNvPr id="105746" name="AutoShape 166"/>
            <p:cNvSpPr>
              <a:spLocks noChangeArrowheads="1"/>
            </p:cNvSpPr>
            <p:nvPr/>
          </p:nvSpPr>
          <p:spPr bwMode="auto">
            <a:xfrm rot="10800000">
              <a:off x="1998" y="3362"/>
              <a:ext cx="1410" cy="670"/>
            </a:xfrm>
            <a:prstGeom prst="triangle">
              <a:avLst>
                <a:gd name="adj" fmla="val 50116"/>
              </a:avLst>
            </a:prstGeom>
            <a:solidFill>
              <a:srgbClr val="6600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D60093"/>
                </a:solidFill>
                <a:latin typeface=".VnTime" pitchFamily="34" charset="0"/>
              </a:endParaRPr>
            </a:p>
          </p:txBody>
        </p:sp>
        <p:sp>
          <p:nvSpPr>
            <p:cNvPr id="105747" name="Line 167"/>
            <p:cNvSpPr>
              <a:spLocks noChangeShapeType="1"/>
            </p:cNvSpPr>
            <p:nvPr/>
          </p:nvSpPr>
          <p:spPr bwMode="auto">
            <a:xfrm flipH="1">
              <a:off x="2703" y="3362"/>
              <a:ext cx="0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48" name="AutoShape 168"/>
            <p:cNvSpPr>
              <a:spLocks noChangeArrowheads="1"/>
            </p:cNvSpPr>
            <p:nvPr/>
          </p:nvSpPr>
          <p:spPr bwMode="auto">
            <a:xfrm rot="10986" flipH="1">
              <a:off x="2742" y="3345"/>
              <a:ext cx="454" cy="248"/>
            </a:xfrm>
            <a:prstGeom prst="triangle">
              <a:avLst>
                <a:gd name="adj" fmla="val 22727"/>
              </a:avLst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5749" name="Line 170"/>
            <p:cNvSpPr>
              <a:spLocks noChangeShapeType="1"/>
            </p:cNvSpPr>
            <p:nvPr/>
          </p:nvSpPr>
          <p:spPr bwMode="auto">
            <a:xfrm flipV="1">
              <a:off x="2234" y="3586"/>
              <a:ext cx="881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50" name="Line 171"/>
            <p:cNvSpPr>
              <a:spLocks noChangeShapeType="1"/>
            </p:cNvSpPr>
            <p:nvPr/>
          </p:nvSpPr>
          <p:spPr bwMode="auto">
            <a:xfrm flipV="1">
              <a:off x="2527" y="3495"/>
              <a:ext cx="0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51" name="Rectangle 279"/>
            <p:cNvSpPr>
              <a:spLocks noChangeArrowheads="1"/>
            </p:cNvSpPr>
            <p:nvPr/>
          </p:nvSpPr>
          <p:spPr bwMode="auto">
            <a:xfrm rot="-1375083">
              <a:off x="3112" y="3120"/>
              <a:ext cx="384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52" name="Rectangle 280"/>
            <p:cNvSpPr>
              <a:spLocks noChangeArrowheads="1"/>
            </p:cNvSpPr>
            <p:nvPr/>
          </p:nvSpPr>
          <p:spPr bwMode="auto">
            <a:xfrm rot="1558260">
              <a:off x="1837" y="3047"/>
              <a:ext cx="496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753" name="Group 281"/>
          <p:cNvGrpSpPr>
            <a:grpSpLocks/>
          </p:cNvGrpSpPr>
          <p:nvPr/>
        </p:nvGrpSpPr>
        <p:grpSpPr bwMode="auto">
          <a:xfrm>
            <a:off x="2895600" y="4800600"/>
            <a:ext cx="2633663" cy="1563688"/>
            <a:chOff x="1837" y="3047"/>
            <a:chExt cx="1659" cy="985"/>
          </a:xfrm>
        </p:grpSpPr>
        <p:sp>
          <p:nvSpPr>
            <p:cNvPr id="105754" name="AutoShape 166"/>
            <p:cNvSpPr>
              <a:spLocks noChangeArrowheads="1"/>
            </p:cNvSpPr>
            <p:nvPr/>
          </p:nvSpPr>
          <p:spPr bwMode="auto">
            <a:xfrm rot="10800000">
              <a:off x="1998" y="3362"/>
              <a:ext cx="1410" cy="670"/>
            </a:xfrm>
            <a:prstGeom prst="triangle">
              <a:avLst>
                <a:gd name="adj" fmla="val 50116"/>
              </a:avLst>
            </a:prstGeom>
            <a:solidFill>
              <a:srgbClr val="6600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D60093"/>
                </a:solidFill>
                <a:latin typeface=".VnTime" pitchFamily="34" charset="0"/>
              </a:endParaRPr>
            </a:p>
          </p:txBody>
        </p:sp>
        <p:sp>
          <p:nvSpPr>
            <p:cNvPr id="105755" name="Line 167"/>
            <p:cNvSpPr>
              <a:spLocks noChangeShapeType="1"/>
            </p:cNvSpPr>
            <p:nvPr/>
          </p:nvSpPr>
          <p:spPr bwMode="auto">
            <a:xfrm flipH="1">
              <a:off x="2703" y="3362"/>
              <a:ext cx="0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56" name="AutoShape 168"/>
            <p:cNvSpPr>
              <a:spLocks noChangeArrowheads="1"/>
            </p:cNvSpPr>
            <p:nvPr/>
          </p:nvSpPr>
          <p:spPr bwMode="auto">
            <a:xfrm rot="10986" flipH="1">
              <a:off x="2742" y="3345"/>
              <a:ext cx="454" cy="248"/>
            </a:xfrm>
            <a:prstGeom prst="triangle">
              <a:avLst>
                <a:gd name="adj" fmla="val 22727"/>
              </a:avLst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5757" name="Line 170"/>
            <p:cNvSpPr>
              <a:spLocks noChangeShapeType="1"/>
            </p:cNvSpPr>
            <p:nvPr/>
          </p:nvSpPr>
          <p:spPr bwMode="auto">
            <a:xfrm flipV="1">
              <a:off x="2234" y="3586"/>
              <a:ext cx="881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58" name="Line 171"/>
            <p:cNvSpPr>
              <a:spLocks noChangeShapeType="1"/>
            </p:cNvSpPr>
            <p:nvPr/>
          </p:nvSpPr>
          <p:spPr bwMode="auto">
            <a:xfrm flipV="1">
              <a:off x="2527" y="3495"/>
              <a:ext cx="0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59" name="Rectangle 287"/>
            <p:cNvSpPr>
              <a:spLocks noChangeArrowheads="1"/>
            </p:cNvSpPr>
            <p:nvPr/>
          </p:nvSpPr>
          <p:spPr bwMode="auto">
            <a:xfrm rot="-1375083">
              <a:off x="3112" y="3120"/>
              <a:ext cx="384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60" name="Rectangle 288"/>
            <p:cNvSpPr>
              <a:spLocks noChangeArrowheads="1"/>
            </p:cNvSpPr>
            <p:nvPr/>
          </p:nvSpPr>
          <p:spPr bwMode="auto">
            <a:xfrm rot="1558260">
              <a:off x="1837" y="3047"/>
              <a:ext cx="496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761" name="Line 289"/>
          <p:cNvSpPr>
            <a:spLocks noChangeShapeType="1"/>
          </p:cNvSpPr>
          <p:nvPr/>
        </p:nvSpPr>
        <p:spPr bwMode="auto">
          <a:xfrm flipV="1">
            <a:off x="4495800" y="55499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28800" y="1600200"/>
            <a:ext cx="5486400" cy="3657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505200" y="563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.VnTime" pitchFamily="34" charset="0"/>
              </a:rPr>
              <a:t>H×nh 1a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505200" y="312420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auto">
          <a:xfrm>
            <a:off x="1828800" y="1600200"/>
            <a:ext cx="3614738" cy="359886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277" y="0"/>
              </a:cxn>
              <a:cxn ang="0">
                <a:pos x="9" y="2267"/>
              </a:cxn>
              <a:cxn ang="0">
                <a:pos x="0" y="2"/>
              </a:cxn>
            </a:cxnLst>
            <a:rect l="0" t="0" r="r" b="b"/>
            <a:pathLst>
              <a:path w="2277" h="2267">
                <a:moveTo>
                  <a:pt x="0" y="2"/>
                </a:moveTo>
                <a:lnTo>
                  <a:pt x="2277" y="0"/>
                </a:lnTo>
                <a:lnTo>
                  <a:pt x="9" y="2267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Freeform 3"/>
          <p:cNvSpPr>
            <a:spLocks/>
          </p:cNvSpPr>
          <p:nvPr/>
        </p:nvSpPr>
        <p:spPr bwMode="auto">
          <a:xfrm>
            <a:off x="1862138" y="1600200"/>
            <a:ext cx="5472112" cy="3657600"/>
          </a:xfrm>
          <a:custGeom>
            <a:avLst/>
            <a:gdLst/>
            <a:ahLst/>
            <a:cxnLst>
              <a:cxn ang="0">
                <a:pos x="2295" y="0"/>
              </a:cxn>
              <a:cxn ang="0">
                <a:pos x="3447" y="0"/>
              </a:cxn>
              <a:cxn ang="0">
                <a:pos x="3447" y="2304"/>
              </a:cxn>
              <a:cxn ang="0">
                <a:pos x="0" y="2302"/>
              </a:cxn>
              <a:cxn ang="0">
                <a:pos x="2295" y="0"/>
              </a:cxn>
            </a:cxnLst>
            <a:rect l="0" t="0" r="r" b="b"/>
            <a:pathLst>
              <a:path w="3447" h="2304">
                <a:moveTo>
                  <a:pt x="2295" y="0"/>
                </a:moveTo>
                <a:lnTo>
                  <a:pt x="3447" y="0"/>
                </a:lnTo>
                <a:lnTo>
                  <a:pt x="3447" y="2304"/>
                </a:lnTo>
                <a:lnTo>
                  <a:pt x="0" y="2302"/>
                </a:lnTo>
                <a:lnTo>
                  <a:pt x="229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1828800" y="1600200"/>
            <a:ext cx="365760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Freeform 5"/>
          <p:cNvSpPr>
            <a:spLocks/>
          </p:cNvSpPr>
          <p:nvPr/>
        </p:nvSpPr>
        <p:spPr bwMode="auto">
          <a:xfrm>
            <a:off x="1828800" y="1600200"/>
            <a:ext cx="914400" cy="9144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0" y="576"/>
              </a:cxn>
              <a:cxn ang="0">
                <a:pos x="576" y="576"/>
              </a:cxn>
              <a:cxn ang="0">
                <a:pos x="576" y="0"/>
              </a:cxn>
            </a:cxnLst>
            <a:rect l="0" t="0" r="r" b="b"/>
            <a:pathLst>
              <a:path w="576" h="576">
                <a:moveTo>
                  <a:pt x="576" y="0"/>
                </a:moveTo>
                <a:lnTo>
                  <a:pt x="0" y="576"/>
                </a:lnTo>
                <a:lnTo>
                  <a:pt x="576" y="576"/>
                </a:lnTo>
                <a:lnTo>
                  <a:pt x="576" y="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1697038" y="1497013"/>
            <a:ext cx="1046162" cy="1017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9" y="65"/>
              </a:cxn>
              <a:cxn ang="0">
                <a:pos x="83" y="641"/>
              </a:cxn>
              <a:cxn ang="0">
                <a:pos x="0" y="0"/>
              </a:cxn>
            </a:cxnLst>
            <a:rect l="0" t="0" r="r" b="b"/>
            <a:pathLst>
              <a:path w="659" h="641">
                <a:moveTo>
                  <a:pt x="0" y="0"/>
                </a:moveTo>
                <a:lnTo>
                  <a:pt x="659" y="65"/>
                </a:lnTo>
                <a:lnTo>
                  <a:pt x="83" y="64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5445c4558327172721e83e80af71de5ba2a50"/>
  <p:tag name="MMPROD_UIDATA" val="&lt;database version=&quot;7.0&quot;&gt;&lt;object type=&quot;1&quot; unique_id=&quot;10001&quot;&gt;&lt;/object&gt;&lt;/database&gt;"/>
  <p:tag name="MMPROD_NEXTUNIQUEID" val="10015"/>
</p:tagLst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660</TotalTime>
  <Words>250</Words>
  <Application>Microsoft Office PowerPoint</Application>
  <PresentationFormat>On-screen Show (4:3)</PresentationFormat>
  <Paragraphs>92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Default Design</vt:lpstr>
      <vt:lpstr>Glass Layers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Company>Microsoft,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lEt'sgO!</dc:creator>
  <cp:lastModifiedBy>AutoBVT</cp:lastModifiedBy>
  <cp:revision>99</cp:revision>
  <dcterms:created xsi:type="dcterms:W3CDTF">2009-12-28T11:15:47Z</dcterms:created>
  <dcterms:modified xsi:type="dcterms:W3CDTF">2017-12-29T06:14:30Z</dcterms:modified>
</cp:coreProperties>
</file>