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7" r:id="rId2"/>
    <p:sldId id="273" r:id="rId3"/>
    <p:sldId id="258" r:id="rId4"/>
    <p:sldId id="259" r:id="rId5"/>
    <p:sldId id="272" r:id="rId6"/>
    <p:sldId id="264" r:id="rId7"/>
    <p:sldId id="260" r:id="rId8"/>
    <p:sldId id="261" r:id="rId9"/>
    <p:sldId id="262" r:id="rId10"/>
    <p:sldId id="263" r:id="rId11"/>
    <p:sldId id="271" r:id="rId12"/>
    <p:sldId id="275" r:id="rId13"/>
    <p:sldId id="276" r:id="rId14"/>
    <p:sldId id="269" r:id="rId15"/>
    <p:sldId id="267" r:id="rId16"/>
    <p:sldId id="270"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00FF"/>
    <a:srgbClr val="FF66FF"/>
    <a:srgbClr val="32DA46"/>
    <a:srgbClr val="00FFFF"/>
    <a:srgbClr val="00FF00"/>
    <a:srgbClr val="FF0066"/>
    <a:srgbClr val="8A9E24"/>
    <a:srgbClr val="FFFF00"/>
    <a:srgbClr val="B20E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06" autoAdjust="0"/>
    <p:restoredTop sz="93656" autoAdjust="0"/>
  </p:normalViewPr>
  <p:slideViewPr>
    <p:cSldViewPr>
      <p:cViewPr>
        <p:scale>
          <a:sx n="58" d="100"/>
          <a:sy n="58" d="100"/>
        </p:scale>
        <p:origin x="-774"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6D07B-2ABD-4DE1-9B89-7D95034D87C9}" type="datetimeFigureOut">
              <a:rPr lang="en-US" smtClean="0"/>
              <a:pPr/>
              <a:t>9/12/2017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A44BC-E30F-4D0C-865E-AB039AB39F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A44BC-E30F-4D0C-865E-AB039AB39FFA}"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1FC63-5E4A-4366-BAFC-D5AF55FADB6C}"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C1FC63-5E4A-4366-BAFC-D5AF55FADB6C}"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C1FC63-5E4A-4366-BAFC-D5AF55FADB6C}"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C1FC63-5E4A-4366-BAFC-D5AF55FADB6C}" type="datetimeFigureOut">
              <a:rPr lang="en-US" smtClean="0"/>
              <a:pPr/>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1FC63-5E4A-4366-BAFC-D5AF55FADB6C}" type="datetimeFigureOut">
              <a:rPr lang="en-US" smtClean="0"/>
              <a:pPr/>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1FC63-5E4A-4366-BAFC-D5AF55FADB6C}"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1FC63-5E4A-4366-BAFC-D5AF55FADB6C}"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1FC63-5E4A-4366-BAFC-D5AF55FADB6C}" type="datetimeFigureOut">
              <a:rPr lang="en-US" smtClean="0"/>
              <a:pPr/>
              <a:t>9/12/2017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680D2-E6AD-45B7-8E21-900B3ED76E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304800" y="1981200"/>
            <a:ext cx="8534400" cy="378565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Phân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môn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Kể</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chuyện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 – </a:t>
            </a:r>
            <a:r>
              <a:rPr lang="en-US" sz="3200" b="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Lớp</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 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 22</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 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BÀI: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rPr>
              <a:t>Ông</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rPr>
              <a:t>Nguyễn</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rPr>
              <a:t>Khoa</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rPr>
              <a:t>Đăng</a:t>
            </a:r>
            <a:endPar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endPar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 </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     GV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thực</a:t>
            </a:r>
            <a:r>
              <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hiện</a:t>
            </a:r>
            <a:r>
              <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Nguyễn</a:t>
            </a:r>
            <a:r>
              <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Ngọc</a:t>
            </a:r>
            <a:r>
              <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Ánh</a:t>
            </a:r>
            <a:endPar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0067.jpg"/>
          <p:cNvPicPr>
            <a:picLocks noChangeAspect="1"/>
          </p:cNvPicPr>
          <p:nvPr/>
        </p:nvPicPr>
        <p:blipFill>
          <a:blip r:embed="rId2">
            <a:lum bright="-20000"/>
          </a:blip>
          <a:stretch>
            <a:fillRect/>
          </a:stretch>
        </p:blipFill>
        <p:spPr>
          <a:xfrm>
            <a:off x="609600" y="1219200"/>
            <a:ext cx="7848600" cy="4724400"/>
          </a:xfrm>
          <a:prstGeom prst="rect">
            <a:avLst/>
          </a:prstGeom>
        </p:spPr>
      </p:pic>
      <p:sp>
        <p:nvSpPr>
          <p:cNvPr id="5" name="TextBox 4"/>
          <p:cNvSpPr txBox="1"/>
          <p:nvPr/>
        </p:nvSpPr>
        <p:spPr>
          <a:xfrm>
            <a:off x="228600" y="6019800"/>
            <a:ext cx="8610599" cy="646331"/>
          </a:xfrm>
          <a:prstGeom prst="rect">
            <a:avLst/>
          </a:prstGeom>
          <a:solidFill>
            <a:schemeClr val="accent5">
              <a:lumMod val="40000"/>
              <a:lumOff val="60000"/>
            </a:schemeClr>
          </a:solidFill>
        </p:spPr>
        <p:txBody>
          <a:bodyPr wrap="square" rtlCol="0">
            <a:spAutoFit/>
          </a:bodyPr>
          <a:lstStyle/>
          <a:p>
            <a:pPr lvl="1"/>
            <a:r>
              <a:rPr lang="en-US" sz="3600" b="1" smtClean="0">
                <a:solidFill>
                  <a:srgbClr val="FF0000"/>
                </a:solidFill>
                <a:latin typeface="Times New Roman" pitchFamily="18" charset="0"/>
                <a:cs typeface="Times New Roman" pitchFamily="18" charset="0"/>
              </a:rPr>
              <a:t>Các võ sĩ xông ra đánh giết bọn cướp.</a:t>
            </a:r>
            <a:endParaRPr lang="en-US" sz="3600" dirty="0">
              <a:latin typeface="Times New Roman" pitchFamily="18" charset="0"/>
              <a:cs typeface="Times New Roman" pitchFamily="18" charset="0"/>
            </a:endParaRPr>
          </a:p>
        </p:txBody>
      </p:sp>
      <p:sp>
        <p:nvSpPr>
          <p:cNvPr id="6" name="Oval 5"/>
          <p:cNvSpPr/>
          <p:nvPr/>
        </p:nvSpPr>
        <p:spPr>
          <a:xfrm>
            <a:off x="609600" y="1219200"/>
            <a:ext cx="762000" cy="6858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4</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nh0063.jpg"/>
          <p:cNvPicPr>
            <a:picLocks noChangeAspect="1"/>
          </p:cNvPicPr>
          <p:nvPr/>
        </p:nvPicPr>
        <p:blipFill>
          <a:blip r:embed="rId2">
            <a:lum bright="-20000"/>
          </a:blip>
          <a:stretch>
            <a:fillRect/>
          </a:stretch>
        </p:blipFill>
        <p:spPr>
          <a:xfrm>
            <a:off x="228600" y="990600"/>
            <a:ext cx="4114800" cy="2514600"/>
          </a:xfrm>
          <a:prstGeom prst="rect">
            <a:avLst/>
          </a:prstGeom>
          <a:ln>
            <a:noFill/>
          </a:ln>
          <a:effectLst>
            <a:softEdge rad="112500"/>
          </a:effectLst>
        </p:spPr>
      </p:pic>
      <p:sp>
        <p:nvSpPr>
          <p:cNvPr id="6" name="TextBox 5"/>
          <p:cNvSpPr txBox="1"/>
          <p:nvPr/>
        </p:nvSpPr>
        <p:spPr>
          <a:xfrm>
            <a:off x="609600" y="3429000"/>
            <a:ext cx="2906565" cy="400110"/>
          </a:xfrm>
          <a:prstGeom prst="rect">
            <a:avLst/>
          </a:prstGeom>
          <a:noFill/>
        </p:spPr>
        <p:txBody>
          <a:bodyPr wrap="none" rtlCol="0">
            <a:spAutoFit/>
          </a:bodyPr>
          <a:lstStyle/>
          <a:p>
            <a:r>
              <a:rPr lang="en-US" sz="2000" b="1" dirty="0" err="1" smtClean="0">
                <a:solidFill>
                  <a:srgbClr val="0070C0"/>
                </a:solidFill>
                <a:latin typeface="Times New Roman" pitchFamily="18" charset="0"/>
                <a:cs typeface="Times New Roman" pitchFamily="18" charset="0"/>
              </a:rPr>
              <a:t>Người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này</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ra</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sức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chối</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7" name="Picture 6" descr="Hình0067.jpg"/>
          <p:cNvPicPr>
            <a:picLocks noChangeAspect="1"/>
          </p:cNvPicPr>
          <p:nvPr/>
        </p:nvPicPr>
        <p:blipFill>
          <a:blip r:embed="rId3">
            <a:lum bright="-30000"/>
          </a:blip>
          <a:stretch>
            <a:fillRect/>
          </a:stretch>
        </p:blipFill>
        <p:spPr>
          <a:xfrm>
            <a:off x="4648200" y="3733800"/>
            <a:ext cx="4191000" cy="2514600"/>
          </a:xfrm>
          <a:prstGeom prst="rect">
            <a:avLst/>
          </a:prstGeom>
          <a:ln>
            <a:noFill/>
          </a:ln>
          <a:effectLst>
            <a:softEdge rad="112500"/>
          </a:effectLst>
        </p:spPr>
      </p:pic>
      <p:sp>
        <p:nvSpPr>
          <p:cNvPr id="8" name="TextBox 7"/>
          <p:cNvSpPr txBox="1"/>
          <p:nvPr/>
        </p:nvSpPr>
        <p:spPr>
          <a:xfrm>
            <a:off x="4648200" y="3429000"/>
            <a:ext cx="4390946" cy="400110"/>
          </a:xfrm>
          <a:prstGeom prst="rect">
            <a:avLst/>
          </a:prstGeom>
          <a:noFill/>
        </p:spPr>
        <p:txBody>
          <a:bodyPr wrap="none" rtlCol="0">
            <a:spAutoFit/>
          </a:bodyPr>
          <a:lstStyle/>
          <a:p>
            <a:r>
              <a:rPr lang="en-US" sz="2000" b="1" dirty="0" err="1" smtClean="0">
                <a:solidFill>
                  <a:srgbClr val="0070C0"/>
                </a:solidFill>
                <a:latin typeface="Times New Roman" pitchFamily="18" charset="0"/>
                <a:cs typeface="Times New Roman" pitchFamily="18" charset="0"/>
              </a:rPr>
              <a:t>Quan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sai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người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múc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một</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chậu</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nước</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9" name="Picture 8" descr="Hình0064.jpg"/>
          <p:cNvPicPr>
            <a:picLocks noChangeAspect="1"/>
          </p:cNvPicPr>
          <p:nvPr/>
        </p:nvPicPr>
        <p:blipFill>
          <a:blip r:embed="rId4">
            <a:lum bright="-30000"/>
          </a:blip>
          <a:stretch>
            <a:fillRect/>
          </a:stretch>
        </p:blipFill>
        <p:spPr>
          <a:xfrm>
            <a:off x="4648200" y="990600"/>
            <a:ext cx="4114800" cy="2514600"/>
          </a:xfrm>
          <a:prstGeom prst="rect">
            <a:avLst/>
          </a:prstGeom>
          <a:ln>
            <a:noFill/>
          </a:ln>
          <a:effectLst>
            <a:softEdge rad="112500"/>
          </a:effectLst>
        </p:spPr>
      </p:pic>
      <p:sp>
        <p:nvSpPr>
          <p:cNvPr id="10" name="TextBox 9"/>
          <p:cNvSpPr txBox="1"/>
          <p:nvPr/>
        </p:nvSpPr>
        <p:spPr>
          <a:xfrm>
            <a:off x="304800" y="6324600"/>
            <a:ext cx="4065537" cy="400110"/>
          </a:xfrm>
          <a:prstGeom prst="rect">
            <a:avLst/>
          </a:prstGeom>
          <a:noFill/>
        </p:spPr>
        <p:txBody>
          <a:bodyPr wrap="none" rtlCol="0">
            <a:spAutoFit/>
          </a:bodyPr>
          <a:lstStyle/>
          <a:p>
            <a:r>
              <a:rPr lang="en-US" sz="2000" b="1" dirty="0" err="1" smtClean="0">
                <a:solidFill>
                  <a:srgbClr val="0070C0"/>
                </a:solidFill>
                <a:latin typeface="Times New Roman" pitchFamily="18" charset="0"/>
                <a:cs typeface="Times New Roman" pitchFamily="18" charset="0"/>
              </a:rPr>
              <a:t>Quân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sĩ</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cải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trang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thành</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dân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phu</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11" name="Picture 10" descr="Hình0066.jpg"/>
          <p:cNvPicPr>
            <a:picLocks noChangeAspect="1"/>
          </p:cNvPicPr>
          <p:nvPr/>
        </p:nvPicPr>
        <p:blipFill>
          <a:blip r:embed="rId5">
            <a:lum bright="-20000"/>
          </a:blip>
          <a:stretch>
            <a:fillRect/>
          </a:stretch>
        </p:blipFill>
        <p:spPr>
          <a:xfrm>
            <a:off x="228600" y="3733800"/>
            <a:ext cx="4267200" cy="2514600"/>
          </a:xfrm>
          <a:prstGeom prst="rect">
            <a:avLst/>
          </a:prstGeom>
          <a:ln>
            <a:noFill/>
          </a:ln>
          <a:effectLst>
            <a:softEdge rad="112500"/>
          </a:effectLst>
        </p:spPr>
      </p:pic>
      <p:sp>
        <p:nvSpPr>
          <p:cNvPr id="12" name="TextBox 11"/>
          <p:cNvSpPr txBox="1"/>
          <p:nvPr/>
        </p:nvSpPr>
        <p:spPr>
          <a:xfrm>
            <a:off x="5105400" y="6305490"/>
            <a:ext cx="3283271" cy="400110"/>
          </a:xfrm>
          <a:prstGeom prst="rect">
            <a:avLst/>
          </a:prstGeom>
          <a:noFill/>
        </p:spPr>
        <p:txBody>
          <a:bodyPr wrap="none" rtlCol="0">
            <a:spAutoFit/>
          </a:bodyPr>
          <a:lstStyle/>
          <a:p>
            <a:r>
              <a:rPr lang="en-US" sz="2000" b="1" dirty="0" err="1" smtClean="0">
                <a:solidFill>
                  <a:srgbClr val="0070C0"/>
                </a:solidFill>
                <a:latin typeface="Times New Roman" pitchFamily="18" charset="0"/>
                <a:cs typeface="Times New Roman" pitchFamily="18" charset="0"/>
              </a:rPr>
              <a:t>Các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võ</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sĩ</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bất</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ngờ</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xông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ra</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sp>
        <p:nvSpPr>
          <p:cNvPr id="14" name="TextBox 13"/>
          <p:cNvSpPr txBox="1"/>
          <p:nvPr/>
        </p:nvSpPr>
        <p:spPr>
          <a:xfrm>
            <a:off x="533400" y="1524000"/>
            <a:ext cx="7543801" cy="3170099"/>
          </a:xfrm>
          <a:prstGeom prst="rect">
            <a:avLst/>
          </a:prstGeom>
          <a:noFill/>
        </p:spPr>
        <p:txBody>
          <a:bodyPr wrap="square" rtlCol="0">
            <a:spAutoFit/>
          </a:bodyPr>
          <a:lstStyle/>
          <a:p>
            <a:r>
              <a:rPr lang="en-US" sz="3200" b="1" dirty="0" smtClean="0">
                <a:solidFill>
                  <a:srgbClr val="FF0000"/>
                </a:solidFill>
              </a:rPr>
              <a:t>                       </a:t>
            </a:r>
            <a:r>
              <a:rPr lang="en-US" sz="2800" b="1" dirty="0" smtClean="0">
                <a:solidFill>
                  <a:srgbClr val="FF0000"/>
                </a:solidFill>
              </a:rPr>
              <a:t>THẢO LUẬN NHÓM: </a:t>
            </a:r>
          </a:p>
          <a:p>
            <a:r>
              <a:rPr lang="en-US" sz="2800" b="1" i="1" dirty="0" smtClean="0">
                <a:solidFill>
                  <a:srgbClr val="FF0000"/>
                </a:solidFill>
              </a:rPr>
              <a:t>                             </a:t>
            </a:r>
            <a:r>
              <a:rPr lang="en-US" sz="2800" b="1" i="1" dirty="0" err="1" smtClean="0">
                <a:solidFill>
                  <a:srgbClr val="FF0066"/>
                </a:solidFill>
              </a:rPr>
              <a:t>Kể</a:t>
            </a:r>
            <a:r>
              <a:rPr lang="en-US" sz="2800" b="1" i="1" dirty="0" smtClean="0">
                <a:solidFill>
                  <a:srgbClr val="FF0066"/>
                </a:solidFill>
              </a:rPr>
              <a:t> </a:t>
            </a:r>
            <a:r>
              <a:rPr lang="en-US" sz="2800" b="1" i="1" dirty="0" err="1" smtClean="0">
                <a:solidFill>
                  <a:srgbClr val="FF0066"/>
                </a:solidFill>
              </a:rPr>
              <a:t>lại</a:t>
            </a:r>
            <a:r>
              <a:rPr lang="en-US" sz="2800" b="1" i="1" dirty="0" smtClean="0">
                <a:solidFill>
                  <a:srgbClr val="FF0066"/>
                </a:solidFill>
              </a:rPr>
              <a:t> </a:t>
            </a:r>
            <a:r>
              <a:rPr lang="en-US" sz="2800" b="1" i="1" err="1" smtClean="0">
                <a:solidFill>
                  <a:srgbClr val="FF0066"/>
                </a:solidFill>
              </a:rPr>
              <a:t>câu</a:t>
            </a:r>
            <a:r>
              <a:rPr lang="en-US" sz="2800" b="1" i="1" smtClean="0">
                <a:solidFill>
                  <a:srgbClr val="FF0066"/>
                </a:solidFill>
              </a:rPr>
              <a:t> chuyện</a:t>
            </a:r>
          </a:p>
          <a:p>
            <a:endParaRPr lang="en-US" sz="2800" b="1" i="1" dirty="0" smtClean="0">
              <a:solidFill>
                <a:srgbClr val="FF0066"/>
              </a:solidFill>
            </a:endParaRPr>
          </a:p>
          <a:p>
            <a:pPr>
              <a:buFont typeface="Wingdings" pitchFamily="2" charset="2"/>
              <a:buChar char="v"/>
            </a:pPr>
            <a:r>
              <a:rPr lang="en-US" sz="2800" b="1" i="1" dirty="0" err="1" smtClean="0">
                <a:latin typeface="Times New Roman" pitchFamily="18" charset="0"/>
                <a:cs typeface="Times New Roman" pitchFamily="18" charset="0"/>
              </a:rPr>
              <a:t>Giọng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hồi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hộp</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hào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hứng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thể</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hiện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được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niềm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khâm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phục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về</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tài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trí</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ông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quan</a:t>
            </a:r>
            <a:r>
              <a:rPr lang="en-US" sz="2800" b="1" i="1" dirty="0" smtClean="0">
                <a:latin typeface="Times New Roman" pitchFamily="18" charset="0"/>
                <a:cs typeface="Times New Roman" pitchFamily="18" charset="0"/>
              </a:rPr>
              <a:t> </a:t>
            </a:r>
            <a:r>
              <a:rPr lang="en-US" sz="2800" b="1" i="1" err="1" smtClean="0">
                <a:latin typeface="Times New Roman" pitchFamily="18" charset="0"/>
                <a:cs typeface="Times New Roman" pitchFamily="18" charset="0"/>
              </a:rPr>
              <a:t>án</a:t>
            </a:r>
            <a:r>
              <a:rPr lang="en-US" sz="2800" b="1" i="1" smtClean="0">
                <a:latin typeface="Times New Roman" pitchFamily="18" charset="0"/>
                <a:cs typeface="Times New Roman" pitchFamily="18" charset="0"/>
              </a:rPr>
              <a:t>.</a:t>
            </a:r>
          </a:p>
          <a:p>
            <a:pPr>
              <a:buFont typeface="Wingdings" pitchFamily="2" charset="2"/>
              <a:buChar char="v"/>
            </a:pPr>
            <a:endParaRPr lang="en-US" sz="2800" b="1" i="1" dirty="0" smtClean="0">
              <a:latin typeface="Times New Roman" pitchFamily="18" charset="0"/>
              <a:cs typeface="Times New Roman" pitchFamily="18" charset="0"/>
            </a:endParaRPr>
          </a:p>
          <a:p>
            <a:pPr>
              <a:buFont typeface="Wingdings" pitchFamily="2" charset="2"/>
              <a:buChar char="v"/>
            </a:pP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Giọng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từng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nhân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vật</a:t>
            </a:r>
            <a:r>
              <a:rPr lang="en-US" sz="2800" b="1" i="1" dirty="0" smtClean="0"/>
              <a:t>.</a:t>
            </a:r>
            <a:endParaRPr lang="en-US" sz="2800" b="1" i="1" dirty="0" smtClean="0">
              <a:latin typeface="Times New Roman" pitchFamily="18" charset="0"/>
              <a:cs typeface="Times New Roman" pitchFamily="18" charset="0"/>
            </a:endParaRPr>
          </a:p>
        </p:txBody>
      </p:sp>
      <p:sp>
        <p:nvSpPr>
          <p:cNvPr id="13" name="Oval 12"/>
          <p:cNvSpPr/>
          <p:nvPr/>
        </p:nvSpPr>
        <p:spPr>
          <a:xfrm>
            <a:off x="228600" y="2895600"/>
            <a:ext cx="5334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1</a:t>
            </a:r>
            <a:endParaRPr lang="en-US" sz="2400" b="1" dirty="0">
              <a:solidFill>
                <a:srgbClr val="FF0000"/>
              </a:solidFill>
            </a:endParaRPr>
          </a:p>
        </p:txBody>
      </p:sp>
      <p:sp>
        <p:nvSpPr>
          <p:cNvPr id="18" name="Oval 17"/>
          <p:cNvSpPr/>
          <p:nvPr/>
        </p:nvSpPr>
        <p:spPr>
          <a:xfrm>
            <a:off x="4724400" y="2895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2</a:t>
            </a:r>
            <a:endParaRPr lang="en-US" sz="2400" b="1" dirty="0">
              <a:solidFill>
                <a:srgbClr val="FF0000"/>
              </a:solidFill>
            </a:endParaRPr>
          </a:p>
        </p:txBody>
      </p:sp>
      <p:sp>
        <p:nvSpPr>
          <p:cNvPr id="19" name="Oval 18"/>
          <p:cNvSpPr/>
          <p:nvPr/>
        </p:nvSpPr>
        <p:spPr>
          <a:xfrm>
            <a:off x="304800" y="5562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3</a:t>
            </a:r>
            <a:endParaRPr lang="en-US" sz="2400" b="1" dirty="0">
              <a:solidFill>
                <a:srgbClr val="FF0000"/>
              </a:solidFill>
            </a:endParaRPr>
          </a:p>
        </p:txBody>
      </p:sp>
      <p:sp>
        <p:nvSpPr>
          <p:cNvPr id="20" name="Oval 19"/>
          <p:cNvSpPr/>
          <p:nvPr/>
        </p:nvSpPr>
        <p:spPr>
          <a:xfrm>
            <a:off x="4724400" y="5562600"/>
            <a:ext cx="6096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4</a:t>
            </a:r>
            <a:endParaRPr lang="en-US"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ox(in)">
                                      <p:cBhvr>
                                        <p:cTn id="7" dur="500"/>
                                        <p:tgtEl>
                                          <p:spTgt spid="1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ox(in)">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1000"/>
                                        <p:tgtEl>
                                          <p:spTgt spid="14">
                                            <p:txEl>
                                              <p:pRg st="3" end="3"/>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fade">
                                      <p:cBhvr>
                                        <p:cTn id="19" dur="1000"/>
                                        <p:tgtEl>
                                          <p:spTgt spid="1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4">
                                            <p:txEl>
                                              <p:pRg st="0" end="0"/>
                                            </p:txEl>
                                          </p:spTgt>
                                        </p:tgtEl>
                                      </p:cBhvr>
                                    </p:animEffect>
                                    <p:set>
                                      <p:cBhvr>
                                        <p:cTn id="24" dur="1" fill="hold">
                                          <p:stCondLst>
                                            <p:cond delay="499"/>
                                          </p:stCondLst>
                                        </p:cTn>
                                        <p:tgtEl>
                                          <p:spTgt spid="14">
                                            <p:txEl>
                                              <p:pRg st="0" end="0"/>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xEl>
                                              <p:pRg st="1" end="1"/>
                                            </p:txEl>
                                          </p:spTgt>
                                        </p:tgtEl>
                                      </p:cBhvr>
                                    </p:animEffect>
                                    <p:set>
                                      <p:cBhvr>
                                        <p:cTn id="27" dur="1" fill="hold">
                                          <p:stCondLst>
                                            <p:cond delay="499"/>
                                          </p:stCondLst>
                                        </p:cTn>
                                        <p:tgtEl>
                                          <p:spTgt spid="14">
                                            <p:txEl>
                                              <p:pRg st="1" end="1"/>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4">
                                            <p:txEl>
                                              <p:pRg st="3" end="3"/>
                                            </p:txEl>
                                          </p:spTgt>
                                        </p:tgtEl>
                                      </p:cBhvr>
                                    </p:animEffect>
                                    <p:set>
                                      <p:cBhvr>
                                        <p:cTn id="30" dur="1" fill="hold">
                                          <p:stCondLst>
                                            <p:cond delay="499"/>
                                          </p:stCondLst>
                                        </p:cTn>
                                        <p:tgtEl>
                                          <p:spTgt spid="14">
                                            <p:txEl>
                                              <p:pRg st="3" end="3"/>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4">
                                            <p:txEl>
                                              <p:pRg st="5" end="5"/>
                                            </p:txEl>
                                          </p:spTgt>
                                        </p:tgtEl>
                                      </p:cBhvr>
                                    </p:animEffect>
                                    <p:set>
                                      <p:cBhvr>
                                        <p:cTn id="33" dur="1" fill="hold">
                                          <p:stCondLst>
                                            <p:cond delay="499"/>
                                          </p:stCondLst>
                                        </p:cTn>
                                        <p:tgtEl>
                                          <p:spTgt spid="14">
                                            <p:txEl>
                                              <p:pRg st="5" end="5"/>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0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2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20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1" build="allAtOnce"/>
      <p:bldP spid="13"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9387012_ex .gif"/>
          <p:cNvPicPr>
            <a:picLocks noChangeAspect="1"/>
          </p:cNvPicPr>
          <p:nvPr/>
        </p:nvPicPr>
        <p:blipFill>
          <a:blip r:embed="rId2"/>
          <a:stretch>
            <a:fillRect/>
          </a:stretch>
        </p:blipFill>
        <p:spPr>
          <a:xfrm>
            <a:off x="0" y="0"/>
            <a:ext cx="9144000" cy="7086600"/>
          </a:xfrm>
          <a:prstGeom prst="rect">
            <a:avLst/>
          </a:prstGeom>
        </p:spPr>
      </p:pic>
      <p:sp>
        <p:nvSpPr>
          <p:cNvPr id="7" name="Cloud Callout 6"/>
          <p:cNvSpPr/>
          <p:nvPr/>
        </p:nvSpPr>
        <p:spPr>
          <a:xfrm>
            <a:off x="2438400" y="990600"/>
            <a:ext cx="6705600" cy="198424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71800" y="1466671"/>
            <a:ext cx="6400800" cy="1200329"/>
          </a:xfrm>
          <a:prstGeom prst="rect">
            <a:avLst/>
          </a:prstGeom>
          <a:noFill/>
        </p:spPr>
        <p:txBody>
          <a:bodyPr wrap="square" rtlCol="0">
            <a:spAutoFit/>
          </a:bodyPr>
          <a:lstStyle/>
          <a:p>
            <a:r>
              <a:rPr lang="en-US" sz="3600" b="1" smtClean="0">
                <a:solidFill>
                  <a:srgbClr val="0070C0"/>
                </a:solidFill>
              </a:rPr>
              <a:t>B</a:t>
            </a:r>
            <a:r>
              <a:rPr lang="en-US" sz="3600" b="1" smtClean="0">
                <a:solidFill>
                  <a:srgbClr val="0070C0"/>
                </a:solidFill>
                <a:latin typeface="Times New Roman" pitchFamily="18" charset="0"/>
                <a:cs typeface="Times New Roman" pitchFamily="18" charset="0"/>
              </a:rPr>
              <a:t>iện pháp ông dùng để tìm kẻ ăn cắp tài tình ở chỗ nào?</a:t>
            </a:r>
            <a:endParaRPr lang="en-US" sz="3600" b="1">
              <a:solidFill>
                <a:srgbClr val="0070C0"/>
              </a:solidFill>
            </a:endParaRPr>
          </a:p>
        </p:txBody>
      </p:sp>
      <p:sp>
        <p:nvSpPr>
          <p:cNvPr id="9" name="TextBox 8"/>
          <p:cNvSpPr txBox="1"/>
          <p:nvPr/>
        </p:nvSpPr>
        <p:spPr>
          <a:xfrm>
            <a:off x="0" y="3570744"/>
            <a:ext cx="9144000" cy="2677656"/>
          </a:xfrm>
          <a:prstGeom prst="rect">
            <a:avLst/>
          </a:prstGeom>
          <a:noFill/>
        </p:spPr>
        <p:txBody>
          <a:bodyPr wrap="square" rtlCol="0">
            <a:spAutoFit/>
          </a:bodyPr>
          <a:lstStyle/>
          <a:p>
            <a:pPr>
              <a:buFont typeface="Arial" pitchFamily="34" charset="0"/>
              <a:buChar char="•"/>
            </a:pPr>
            <a:r>
              <a:rPr lang="en-US" sz="2800" b="1" i="1" smtClean="0">
                <a:latin typeface="Times New Roman" pitchFamily="18" charset="0"/>
                <a:cs typeface="Times New Roman" pitchFamily="18" charset="0"/>
              </a:rPr>
              <a:t>Biện pháp dùng để tìm kẻ ăn cắp: </a:t>
            </a:r>
          </a:p>
          <a:p>
            <a:r>
              <a:rPr lang="en-US" sz="2800" b="1" i="1" smtClean="0">
                <a:latin typeface="Times New Roman" pitchFamily="18" charset="0"/>
                <a:cs typeface="Times New Roman" pitchFamily="18" charset="0"/>
              </a:rPr>
              <a:t>+ Ông cho bỏ tiền vào nước để xem có váng dầu nổi lên không.</a:t>
            </a:r>
          </a:p>
          <a:p>
            <a:r>
              <a:rPr lang="en-US" sz="2800" b="1" i="1" smtClean="0">
                <a:latin typeface="Times New Roman" pitchFamily="18" charset="0"/>
                <a:cs typeface="Times New Roman" pitchFamily="18" charset="0"/>
              </a:rPr>
              <a:t>+ Ông còn phân tích: chỉ có kẻ sáng mắt mới biết người bán dầu để tiền ở đâu mà lấy, nên đã lột được mặt nạ tên ăn cắp giả ăn mày, giả mù.</a:t>
            </a:r>
            <a:endParaRPr lang="en-US" sz="2800" b="1" i="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lpaper_0011.jpg"/>
          <p:cNvPicPr>
            <a:picLocks noChangeAspect="1"/>
          </p:cNvPicPr>
          <p:nvPr/>
        </p:nvPicPr>
        <p:blipFill>
          <a:blip r:embed="rId2"/>
          <a:stretch>
            <a:fillRect/>
          </a:stretch>
        </p:blipFill>
        <p:spPr>
          <a:xfrm>
            <a:off x="0" y="0"/>
            <a:ext cx="9144000" cy="6858000"/>
          </a:xfrm>
          <a:prstGeom prst="rect">
            <a:avLst/>
          </a:prstGeom>
        </p:spPr>
      </p:pic>
      <p:sp>
        <p:nvSpPr>
          <p:cNvPr id="5" name="Cloud Callout 4"/>
          <p:cNvSpPr/>
          <p:nvPr/>
        </p:nvSpPr>
        <p:spPr>
          <a:xfrm>
            <a:off x="2667000" y="-152400"/>
            <a:ext cx="6324600" cy="21336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9000" y="76200"/>
            <a:ext cx="5486400" cy="1569660"/>
          </a:xfrm>
          <a:prstGeom prst="rect">
            <a:avLst/>
          </a:prstGeom>
          <a:noFill/>
        </p:spPr>
        <p:txBody>
          <a:bodyPr wrap="square" rtlCol="0">
            <a:spAutoFit/>
          </a:bodyPr>
          <a:lstStyle/>
          <a:p>
            <a:r>
              <a:rPr lang="en-US" sz="3200" b="1" smtClean="0">
                <a:solidFill>
                  <a:srgbClr val="0070C0"/>
                </a:solidFill>
                <a:latin typeface="Times New Roman" pitchFamily="18" charset="0"/>
                <a:cs typeface="Times New Roman" pitchFamily="18" charset="0"/>
              </a:rPr>
              <a:t>Biện pháp ông Nguyễn Khoa Đăng dùng để trị bọn cướp tài tình ở chỗ nào?</a:t>
            </a:r>
            <a:endParaRPr lang="en-US" sz="3200" b="1">
              <a:solidFill>
                <a:srgbClr val="0070C0"/>
              </a:solidFill>
              <a:latin typeface="Times New Roman" pitchFamily="18" charset="0"/>
              <a:cs typeface="Times New Roman" pitchFamily="18" charset="0"/>
            </a:endParaRPr>
          </a:p>
        </p:txBody>
      </p:sp>
      <p:sp>
        <p:nvSpPr>
          <p:cNvPr id="8" name="TextBox 7"/>
          <p:cNvSpPr txBox="1"/>
          <p:nvPr/>
        </p:nvSpPr>
        <p:spPr>
          <a:xfrm>
            <a:off x="0" y="2480370"/>
            <a:ext cx="9144000" cy="3539430"/>
          </a:xfrm>
          <a:prstGeom prst="rect">
            <a:avLst/>
          </a:prstGeom>
          <a:noFill/>
        </p:spPr>
        <p:txBody>
          <a:bodyPr wrap="square" rtlCol="0">
            <a:spAutoFit/>
          </a:bodyPr>
          <a:lstStyle/>
          <a:p>
            <a:pPr>
              <a:buFont typeface="Arial" pitchFamily="34" charset="0"/>
              <a:buChar char="•"/>
            </a:pPr>
            <a:r>
              <a:rPr lang="en-US" sz="2800" b="1" i="1" smtClean="0">
                <a:latin typeface="Times New Roman" pitchFamily="18" charset="0"/>
                <a:cs typeface="Times New Roman" pitchFamily="18" charset="0"/>
              </a:rPr>
              <a:t>Biện pháp trừng trị bọn cướp đường:</a:t>
            </a:r>
          </a:p>
          <a:p>
            <a:r>
              <a:rPr lang="en-US" sz="2800" b="1" i="1" smtClean="0">
                <a:latin typeface="Times New Roman" pitchFamily="18" charset="0"/>
                <a:cs typeface="Times New Roman" pitchFamily="18" charset="0"/>
              </a:rPr>
              <a:t>+ Mưu kế đánh vào lòng tham của bọn ăn cướp, làm chúng bất ngờ, không  nghĩ được là chính chúng khiêng các võ sĩ về tận sào huyệt để tiêu diệt chúng. </a:t>
            </a:r>
          </a:p>
          <a:p>
            <a:r>
              <a:rPr lang="en-US" sz="2800" b="1" i="1" smtClean="0">
                <a:latin typeface="Times New Roman" pitchFamily="18" charset="0"/>
                <a:cs typeface="Times New Roman" pitchFamily="18" charset="0"/>
              </a:rPr>
              <a:t>+ Được tổ chức rất chu đáo, phối hợp trong ngoài; các võ sĩ xông ra đánh giết bọn cướp từ bên trong, phục binh triều đình từ bên ngoài ùn ùn kéo vào, khiến bọn cướp khiếp hãi đành chắp tay hàng phục.</a:t>
            </a:r>
            <a:endParaRPr lang="en-US" sz="2800" b="1" i="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nh0067.jpg"/>
          <p:cNvPicPr>
            <a:picLocks noChangeAspect="1"/>
          </p:cNvPicPr>
          <p:nvPr/>
        </p:nvPicPr>
        <p:blipFill>
          <a:blip r:embed="rId2">
            <a:lum bright="-30000"/>
          </a:blip>
          <a:stretch>
            <a:fillRect/>
          </a:stretch>
        </p:blipFill>
        <p:spPr>
          <a:xfrm>
            <a:off x="4724400" y="3657600"/>
            <a:ext cx="3962400" cy="2514600"/>
          </a:xfrm>
          <a:prstGeom prst="rect">
            <a:avLst/>
          </a:prstGeom>
          <a:ln>
            <a:noFill/>
          </a:ln>
          <a:effectLst>
            <a:softEdge rad="112500"/>
          </a:effectLst>
        </p:spPr>
      </p:pic>
      <p:pic>
        <p:nvPicPr>
          <p:cNvPr id="6" name="Picture 5" descr="Hình0063.jpg"/>
          <p:cNvPicPr>
            <a:picLocks noChangeAspect="1"/>
          </p:cNvPicPr>
          <p:nvPr/>
        </p:nvPicPr>
        <p:blipFill>
          <a:blip r:embed="rId3">
            <a:lum bright="-20000"/>
          </a:blip>
          <a:stretch>
            <a:fillRect/>
          </a:stretch>
        </p:blipFill>
        <p:spPr>
          <a:xfrm>
            <a:off x="304800" y="914400"/>
            <a:ext cx="4267200" cy="2286000"/>
          </a:xfrm>
          <a:prstGeom prst="rect">
            <a:avLst/>
          </a:prstGeom>
          <a:ln>
            <a:noFill/>
          </a:ln>
          <a:effectLst>
            <a:softEdge rad="112500"/>
          </a:effectLst>
        </p:spPr>
      </p:pic>
      <p:pic>
        <p:nvPicPr>
          <p:cNvPr id="7" name="Picture 6" descr="Hình0064.jpg"/>
          <p:cNvPicPr>
            <a:picLocks noChangeAspect="1"/>
          </p:cNvPicPr>
          <p:nvPr/>
        </p:nvPicPr>
        <p:blipFill>
          <a:blip r:embed="rId4">
            <a:lum bright="-30000"/>
          </a:blip>
          <a:stretch>
            <a:fillRect/>
          </a:stretch>
        </p:blipFill>
        <p:spPr>
          <a:xfrm>
            <a:off x="4648200" y="990600"/>
            <a:ext cx="4038600" cy="2209800"/>
          </a:xfrm>
          <a:prstGeom prst="rect">
            <a:avLst/>
          </a:prstGeom>
          <a:ln>
            <a:noFill/>
          </a:ln>
          <a:effectLst>
            <a:softEdge rad="112500"/>
          </a:effectLst>
        </p:spPr>
      </p:pic>
      <p:pic>
        <p:nvPicPr>
          <p:cNvPr id="8" name="Picture 7" descr="Hình0066.jpg"/>
          <p:cNvPicPr>
            <a:picLocks noChangeAspect="1"/>
          </p:cNvPicPr>
          <p:nvPr/>
        </p:nvPicPr>
        <p:blipFill>
          <a:blip r:embed="rId5">
            <a:lum bright="-30000"/>
          </a:blip>
          <a:stretch>
            <a:fillRect/>
          </a:stretch>
        </p:blipFill>
        <p:spPr>
          <a:xfrm>
            <a:off x="228600" y="3581400"/>
            <a:ext cx="4267200" cy="2209800"/>
          </a:xfrm>
          <a:prstGeom prst="rect">
            <a:avLst/>
          </a:prstGeom>
          <a:ln>
            <a:noFill/>
          </a:ln>
          <a:effectLst>
            <a:softEdge rad="112500"/>
          </a:effectLst>
        </p:spPr>
      </p:pic>
      <p:sp>
        <p:nvSpPr>
          <p:cNvPr id="9" name="TextBox 8"/>
          <p:cNvSpPr txBox="1"/>
          <p:nvPr/>
        </p:nvSpPr>
        <p:spPr>
          <a:xfrm>
            <a:off x="838200" y="3429000"/>
            <a:ext cx="184731" cy="369332"/>
          </a:xfrm>
          <a:prstGeom prst="rect">
            <a:avLst/>
          </a:prstGeom>
          <a:noFill/>
        </p:spPr>
        <p:txBody>
          <a:bodyPr wrap="none" rtlCol="0">
            <a:spAutoFit/>
          </a:bodyPr>
          <a:lstStyle/>
          <a:p>
            <a:endParaRPr lang="en-US"/>
          </a:p>
        </p:txBody>
      </p:sp>
      <p:sp>
        <p:nvSpPr>
          <p:cNvPr id="10" name="Rectangle 9"/>
          <p:cNvSpPr/>
          <p:nvPr/>
        </p:nvSpPr>
        <p:spPr>
          <a:xfrm>
            <a:off x="152400" y="2971800"/>
            <a:ext cx="4648200" cy="707886"/>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hàng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dầu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tìm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mù</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đòi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nhưng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này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sức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chối</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1" name="Rectangle 10"/>
          <p:cNvSpPr/>
          <p:nvPr/>
        </p:nvSpPr>
        <p:spPr>
          <a:xfrm>
            <a:off x="4572000" y="2895600"/>
            <a:ext cx="4572000" cy="1015663"/>
          </a:xfrm>
          <a:prstGeom prst="rect">
            <a:avLst/>
          </a:prstGeom>
        </p:spPr>
        <p:txBody>
          <a:bodyPr>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múc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chậu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nước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bỏ</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chậu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vạch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bộ</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mặt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cắp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mù</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xin</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2" name="Rectangle 11"/>
          <p:cNvSpPr/>
          <p:nvPr/>
        </p:nvSpPr>
        <p:spPr>
          <a:xfrm>
            <a:off x="0" y="5766137"/>
            <a:ext cx="4648200" cy="1015663"/>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võ</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đem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theo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trong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hòm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gỗ</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cải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trang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thành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khiêngcác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hòm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3" name="Rectangle 12"/>
          <p:cNvSpPr/>
          <p:nvPr/>
        </p:nvSpPr>
        <p:spPr>
          <a:xfrm>
            <a:off x="4800600" y="5997714"/>
            <a:ext cx="4038600" cy="707886"/>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võ</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ngờ</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xông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đánh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bọn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cướp</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0"/>
            <a:ext cx="8001000" cy="3539430"/>
          </a:xfrm>
          <a:prstGeom prst="rect">
            <a:avLst/>
          </a:prstGeom>
          <a:noFill/>
        </p:spPr>
        <p:txBody>
          <a:bodyPr wrap="square" rtlCol="0">
            <a:spAutoFit/>
          </a:bodyPr>
          <a:lstStyle/>
          <a:p>
            <a:pPr algn="just"/>
            <a:r>
              <a:rPr lang="en-US" sz="3200" b="1" dirty="0" smtClean="0">
                <a:solidFill>
                  <a:srgbClr val="002060"/>
                </a:solidFill>
                <a:latin typeface="Times New Roman" pitchFamily="18" charset="0"/>
                <a:cs typeface="Times New Roman" pitchFamily="18" charset="0"/>
              </a:rPr>
              <a:t>     Ý </a:t>
            </a:r>
            <a:r>
              <a:rPr lang="en-US" sz="3200" b="1" err="1" smtClean="0">
                <a:solidFill>
                  <a:srgbClr val="002060"/>
                </a:solidFill>
                <a:latin typeface="Times New Roman" pitchFamily="18" charset="0"/>
                <a:cs typeface="Times New Roman" pitchFamily="18" charset="0"/>
              </a:rPr>
              <a:t>nghĩa</a:t>
            </a:r>
            <a:r>
              <a:rPr lang="en-US" sz="3200" b="1" smtClean="0">
                <a:solidFill>
                  <a:srgbClr val="002060"/>
                </a:solidFill>
                <a:latin typeface="Times New Roman" pitchFamily="18" charset="0"/>
                <a:cs typeface="Times New Roman" pitchFamily="18" charset="0"/>
              </a:rPr>
              <a:t> của</a:t>
            </a:r>
            <a:r>
              <a:rPr lang="en-US" sz="3200" b="1" dirty="0" smtClean="0">
                <a:solidFill>
                  <a:srgbClr val="002060"/>
                </a:solidFill>
                <a:latin typeface="Times New Roman" pitchFamily="18" charset="0"/>
                <a:cs typeface="Times New Roman" pitchFamily="18" charset="0"/>
              </a:rPr>
              <a:t> </a:t>
            </a:r>
            <a:r>
              <a:rPr lang="en-US" sz="3200" b="1" smtClean="0">
                <a:solidFill>
                  <a:srgbClr val="002060"/>
                </a:solidFill>
                <a:latin typeface="Times New Roman" pitchFamily="18" charset="0"/>
                <a:cs typeface="Times New Roman" pitchFamily="18" charset="0"/>
              </a:rPr>
              <a:t>câu </a:t>
            </a:r>
            <a:r>
              <a:rPr lang="en-US" sz="3200" b="1" dirty="0" err="1" smtClean="0">
                <a:solidFill>
                  <a:srgbClr val="002060"/>
                </a:solidFill>
                <a:latin typeface="Times New Roman" pitchFamily="18" charset="0"/>
                <a:cs typeface="Times New Roman" pitchFamily="18" charset="0"/>
              </a:rPr>
              <a:t>chuyện</a:t>
            </a:r>
            <a:r>
              <a:rPr lang="en-US" sz="3200" b="1" dirty="0" smtClean="0">
                <a:solidFill>
                  <a:srgbClr val="00206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Ca </a:t>
            </a:r>
            <a:r>
              <a:rPr lang="en-US" sz="3200" b="1" dirty="0" err="1" smtClean="0">
                <a:solidFill>
                  <a:srgbClr val="FF0000"/>
                </a:solidFill>
                <a:latin typeface="Times New Roman" pitchFamily="18" charset="0"/>
                <a:cs typeface="Times New Roman" pitchFamily="18" charset="0"/>
              </a:rPr>
              <a:t>ngợi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Nguyễn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Khoa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Đăng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thông</a:t>
            </a:r>
            <a:r>
              <a:rPr lang="en-US" sz="3200" b="1" dirty="0" smtClean="0">
                <a:solidFill>
                  <a:srgbClr val="FF0000"/>
                </a:solidFill>
                <a:latin typeface="Times New Roman" pitchFamily="18" charset="0"/>
                <a:cs typeface="Times New Roman" pitchFamily="18" charset="0"/>
              </a:rPr>
              <a:t> minh, </a:t>
            </a:r>
            <a:r>
              <a:rPr lang="en-US" sz="3200" b="1" dirty="0" err="1" smtClean="0">
                <a:solidFill>
                  <a:srgbClr val="FF0000"/>
                </a:solidFill>
                <a:latin typeface="Times New Roman" pitchFamily="18" charset="0"/>
                <a:cs typeface="Times New Roman" pitchFamily="18" charset="0"/>
              </a:rPr>
              <a:t>tài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giỏi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xét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vụ</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có</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trừng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trị</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bọn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cướp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bảo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vệ</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cuộc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sống</a:t>
            </a:r>
            <a:r>
              <a:rPr lang="en-US" sz="3200" b="1" dirty="0" smtClean="0">
                <a:solidFill>
                  <a:srgbClr val="FF0000"/>
                </a:solidFill>
                <a:latin typeface="Times New Roman" pitchFamily="18" charset="0"/>
                <a:cs typeface="Times New Roman" pitchFamily="18" charset="0"/>
              </a:rPr>
              <a:t> </a:t>
            </a:r>
            <a:r>
              <a:rPr lang="en-US" sz="3200" b="1" err="1" smtClean="0">
                <a:solidFill>
                  <a:srgbClr val="FF0000"/>
                </a:solidFill>
                <a:latin typeface="Times New Roman" pitchFamily="18" charset="0"/>
                <a:cs typeface="Times New Roman" pitchFamily="18" charset="0"/>
              </a:rPr>
              <a:t>yên</a:t>
            </a:r>
            <a:r>
              <a:rPr lang="en-US" sz="3200" b="1" smtClean="0">
                <a:solidFill>
                  <a:srgbClr val="FF0000"/>
                </a:solidFill>
                <a:latin typeface="Times New Roman" pitchFamily="18" charset="0"/>
                <a:cs typeface="Times New Roman" pitchFamily="18" charset="0"/>
              </a:rPr>
              <a:t> bình cho nhân dân.</a:t>
            </a:r>
            <a:endParaRPr lang="en-US" sz="3200" b="1" dirty="0" smtClean="0">
              <a:solidFill>
                <a:srgbClr val="FF0000"/>
              </a:solidFill>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pic>
        <p:nvPicPr>
          <p:cNvPr id="5" name="Picture 4" descr="0457966.jpg"/>
          <p:cNvPicPr>
            <a:picLocks noChangeAspect="1"/>
          </p:cNvPicPr>
          <p:nvPr/>
        </p:nvPicPr>
        <p:blipFill>
          <a:blip r:embed="rId2"/>
          <a:stretch>
            <a:fillRect/>
          </a:stretch>
        </p:blipFill>
        <p:spPr>
          <a:xfrm>
            <a:off x="0" y="4419600"/>
            <a:ext cx="8839200" cy="243840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133600"/>
            <a:ext cx="7315200" cy="3077766"/>
          </a:xfrm>
          <a:prstGeom prst="rect">
            <a:avLst/>
          </a:prstGeom>
          <a:noFill/>
        </p:spPr>
        <p:txBody>
          <a:bodyPr wrap="square" rtlCol="0">
            <a:spAutoFit/>
          </a:bodyPr>
          <a:lstStyle/>
          <a:p>
            <a:pPr algn="ctr"/>
            <a:r>
              <a:rPr lang="en-US" sz="3600" b="1" i="1" dirty="0" err="1" smtClean="0">
                <a:solidFill>
                  <a:srgbClr val="FF0000"/>
                </a:solidFill>
                <a:latin typeface="Times New Roman" pitchFamily="18" charset="0"/>
                <a:cs typeface="Times New Roman" pitchFamily="18" charset="0"/>
              </a:rPr>
              <a:t>Củng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cố</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dặn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dò</a:t>
            </a:r>
            <a:r>
              <a:rPr lang="en-US" sz="3600" b="1" i="1" dirty="0" smtClean="0">
                <a:solidFill>
                  <a:srgbClr val="FF0000"/>
                </a:solidFill>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Font typeface="Arial" pitchFamily="34" charset="0"/>
              <a:buChar char="•"/>
            </a:pPr>
            <a:r>
              <a:rPr lang="en-US" sz="28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Về</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nhà</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tập</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kể</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lại</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câu</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chuyện</a:t>
            </a:r>
            <a:r>
              <a:rPr lang="en-US" sz="3200" b="1" dirty="0" smtClean="0">
                <a:solidFill>
                  <a:srgbClr val="FF0066"/>
                </a:solidFill>
                <a:latin typeface="Times New Roman" pitchFamily="18" charset="0"/>
                <a:cs typeface="Times New Roman" pitchFamily="18" charset="0"/>
              </a:rPr>
              <a:t>.</a:t>
            </a:r>
          </a:p>
          <a:p>
            <a:pPr>
              <a:buFont typeface="Arial" pitchFamily="34" charset="0"/>
              <a:buChar char="•"/>
            </a:pPr>
            <a:endParaRPr lang="en-US" sz="2000" dirty="0" smtClean="0">
              <a:latin typeface="Times New Roman" pitchFamily="18" charset="0"/>
              <a:cs typeface="Times New Roman" pitchFamily="18" charset="0"/>
            </a:endParaRPr>
          </a:p>
          <a:p>
            <a:pPr>
              <a:buFont typeface="Arial" pitchFamily="34" charset="0"/>
              <a:buChar char="•"/>
            </a:pPr>
            <a:endParaRPr lang="en-US" sz="2000" dirty="0" smtClean="0">
              <a:latin typeface="Times New Roman" pitchFamily="18" charset="0"/>
              <a:cs typeface="Times New Roman" pitchFamily="18" charset="0"/>
            </a:endParaRPr>
          </a:p>
          <a:p>
            <a:pPr>
              <a:buFont typeface="Arial" pitchFamily="34" charset="0"/>
              <a:buChar char="•"/>
            </a:pP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Chuẩn</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bị</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cho</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bài</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kể</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chuyện</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tiếp</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theo</a:t>
            </a:r>
            <a:r>
              <a:rPr lang="en-US" sz="3200" b="1" dirty="0" smtClean="0">
                <a:solidFill>
                  <a:srgbClr val="FF0066"/>
                </a:solidFill>
                <a:latin typeface="Times New Roman" pitchFamily="18" charset="0"/>
                <a:cs typeface="Times New Roman" pitchFamily="18" charset="0"/>
              </a:rPr>
              <a:t>.</a:t>
            </a:r>
            <a:endParaRPr lang="en-US" sz="3200" b="1" dirty="0">
              <a:solidFill>
                <a:srgbClr val="FF0066"/>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28608.gif"/>
          <p:cNvPicPr>
            <a:picLocks noChangeAspect="1"/>
          </p:cNvPicPr>
          <p:nvPr/>
        </p:nvPicPr>
        <p:blipFill>
          <a:blip r:embed="rId2"/>
          <a:stretch>
            <a:fillRect/>
          </a:stretch>
        </p:blipFill>
        <p:spPr>
          <a:xfrm>
            <a:off x="1905000" y="4267200"/>
            <a:ext cx="4538662" cy="2286000"/>
          </a:xfrm>
          <a:prstGeom prst="rect">
            <a:avLst/>
          </a:prstGeom>
        </p:spPr>
      </p:pic>
      <p:sp>
        <p:nvSpPr>
          <p:cNvPr id="7" name="TextBox 6"/>
          <p:cNvSpPr txBox="1"/>
          <p:nvPr/>
        </p:nvSpPr>
        <p:spPr>
          <a:xfrm>
            <a:off x="609599" y="1681877"/>
            <a:ext cx="7620001" cy="2585323"/>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Ôn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cũ</a:t>
            </a:r>
            <a:r>
              <a:rPr lang="en-US" sz="4000" b="1" dirty="0" smtClean="0">
                <a:solidFill>
                  <a:srgbClr val="FF0000"/>
                </a:solidFill>
                <a:latin typeface="Times New Roman" pitchFamily="18" charset="0"/>
                <a:cs typeface="Times New Roman" pitchFamily="18" charset="0"/>
              </a:rPr>
              <a:t>:</a:t>
            </a:r>
          </a:p>
          <a:p>
            <a:pPr algn="ctr"/>
            <a:endParaRPr lang="en-US" sz="4000" b="1" dirty="0" smtClean="0">
              <a:solidFill>
                <a:srgbClr val="00B0F0"/>
              </a:solidFill>
              <a:latin typeface="Times New Roman" pitchFamily="18" charset="0"/>
              <a:cs typeface="Times New Roman" pitchFamily="18" charset="0"/>
            </a:endParaRPr>
          </a:p>
          <a:p>
            <a:pPr algn="ctr"/>
            <a:r>
              <a:rPr lang="en-US" sz="3200" b="1" dirty="0" smtClean="0">
                <a:solidFill>
                  <a:srgbClr val="FF0000"/>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Hãy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kể</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lại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một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việc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làm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thể</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hiện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lòng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biết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ơn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các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thương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binh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liệt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sĩ</a:t>
            </a:r>
            <a:r>
              <a:rPr lang="en-US" sz="3200" b="1" dirty="0" smtClean="0">
                <a:solidFill>
                  <a:srgbClr val="0000FF"/>
                </a:solidFill>
                <a:latin typeface="Times New Roman" pitchFamily="18" charset="0"/>
                <a:cs typeface="Times New Roman" pitchFamily="18" charset="0"/>
              </a:rPr>
              <a:t>.</a:t>
            </a:r>
          </a:p>
          <a:p>
            <a:pPr algn="ctr"/>
            <a:endParaRPr lang="en-US" dirty="0">
              <a:latin typeface="Times New Roman" pitchFamily="18" charset="0"/>
              <a:cs typeface="Times New Roman" pitchFamily="18" charset="0"/>
            </a:endParaRPr>
          </a:p>
        </p:txBody>
      </p:sp>
      <p:sp>
        <p:nvSpPr>
          <p:cNvPr id="8" name="Content Placeholder 7"/>
          <p:cNvSpPr>
            <a:spLocks noGrp="1"/>
          </p:cNvSpPr>
          <p:nvPr>
            <p:ph idx="1"/>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dirty="0"/>
          </a:p>
        </p:txBody>
      </p:sp>
      <p:sp>
        <p:nvSpPr>
          <p:cNvPr id="11" name="Subtitle 10"/>
          <p:cNvSpPr>
            <a:spLocks noGrp="1"/>
          </p:cNvSpPr>
          <p:nvPr>
            <p:ph type="subTitle" idx="1"/>
          </p:nvPr>
        </p:nvSpPr>
        <p:spPr/>
        <p:txBody>
          <a:bodyPr/>
          <a:lstStyle/>
          <a:p>
            <a:endParaRPr lang="en-US"/>
          </a:p>
        </p:txBody>
      </p:sp>
      <p:pic>
        <p:nvPicPr>
          <p:cNvPr id="4" name="Content Placeholder 3" descr="1402827985[1].jpg"/>
          <p:cNvPicPr>
            <a:picLocks noGrp="1" noChangeAspect="1"/>
          </p:cNvPicPr>
          <p:nvPr>
            <p:ph idx="4294967295"/>
          </p:nvPr>
        </p:nvPicPr>
        <p:blipFill>
          <a:blip r:embed="rId2"/>
          <a:stretch>
            <a:fillRect/>
          </a:stretch>
        </p:blipFill>
        <p:spPr>
          <a:xfrm>
            <a:off x="0" y="0"/>
            <a:ext cx="9144000" cy="6858000"/>
          </a:xfrm>
        </p:spPr>
      </p:pic>
      <p:pic>
        <p:nvPicPr>
          <p:cNvPr id="6" name="Picture 2" descr="C:\Documents and Settings\Administrator\My Documents\Downloads\Video\Hình0068.jpg"/>
          <p:cNvPicPr>
            <a:picLocks noChangeAspect="1" noChangeArrowheads="1"/>
          </p:cNvPicPr>
          <p:nvPr/>
        </p:nvPicPr>
        <p:blipFill>
          <a:blip r:embed="rId3"/>
          <a:srcRect/>
          <a:stretch>
            <a:fillRect/>
          </a:stretch>
        </p:blipFill>
        <p:spPr bwMode="auto">
          <a:xfrm>
            <a:off x="4343400" y="990600"/>
            <a:ext cx="4800600" cy="5867400"/>
          </a:xfrm>
          <a:prstGeom prst="ellipse">
            <a:avLst/>
          </a:prstGeom>
          <a:ln>
            <a:noFill/>
          </a:ln>
          <a:effectLst>
            <a:softEdge rad="112500"/>
          </a:effectLst>
        </p:spPr>
      </p:pic>
      <p:sp>
        <p:nvSpPr>
          <p:cNvPr id="12" name="TextBox 11"/>
          <p:cNvSpPr txBox="1"/>
          <p:nvPr/>
        </p:nvSpPr>
        <p:spPr>
          <a:xfrm>
            <a:off x="381000" y="2667000"/>
            <a:ext cx="76200" cy="76200"/>
          </a:xfrm>
          <a:prstGeom prst="rect">
            <a:avLst/>
          </a:prstGeom>
          <a:noFill/>
        </p:spPr>
        <p:txBody>
          <a:bodyPr wrap="square" rtlCol="0">
            <a:prstTxWarp prst="textWave1">
              <a:avLst>
                <a:gd name="adj1" fmla="val 12500"/>
                <a:gd name="adj2" fmla="val -257"/>
              </a:avLst>
            </a:prstTxWarp>
            <a:spAutoFit/>
          </a:bodyPr>
          <a:lstStyle/>
          <a:p>
            <a:r>
              <a:rPr lang="en-US" sz="2000" dirty="0" err="1" smtClean="0"/>
              <a:t>ooogg</a:t>
            </a:r>
            <a:endParaRPr lang="en-US" sz="2000" dirty="0" smtClean="0"/>
          </a:p>
        </p:txBody>
      </p:sp>
      <p:sp>
        <p:nvSpPr>
          <p:cNvPr id="8" name="TextBox 7"/>
          <p:cNvSpPr txBox="1"/>
          <p:nvPr/>
        </p:nvSpPr>
        <p:spPr>
          <a:xfrm>
            <a:off x="228600" y="1676400"/>
            <a:ext cx="4876800" cy="3970318"/>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Đăng</a:t>
            </a:r>
            <a:r>
              <a:rPr lang="en-US" sz="2800" dirty="0" smtClean="0">
                <a:latin typeface="Times New Roman" pitchFamily="18" charset="0"/>
                <a:cs typeface="Times New Roman" pitchFamily="18" charset="0"/>
              </a:rPr>
              <a:t>(1691- 1725)- </a:t>
            </a:r>
            <a:r>
              <a:rPr lang="en-US" sz="2800" dirty="0" err="1" smtClean="0">
                <a:latin typeface="Times New Roman" pitchFamily="18" charset="0"/>
                <a:cs typeface="Times New Roman" pitchFamily="18" charset="0"/>
              </a:rPr>
              <a:t>quê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huyệt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lpaper_002.jpg"/>
          <p:cNvPicPr>
            <a:picLocks noChangeAspect="1"/>
          </p:cNvPicPr>
          <p:nvPr/>
        </p:nvPicPr>
        <p:blipFill>
          <a:blip r:embed="rId3">
            <a:lum bright="30000"/>
          </a:blip>
          <a:stretch>
            <a:fillRect/>
          </a:stretch>
        </p:blipFill>
        <p:spPr>
          <a:xfrm>
            <a:off x="0" y="0"/>
            <a:ext cx="9144000" cy="7924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Hình0063.jpg"/>
          <p:cNvPicPr>
            <a:picLocks noChangeAspect="1"/>
          </p:cNvPicPr>
          <p:nvPr/>
        </p:nvPicPr>
        <p:blipFill>
          <a:blip r:embed="rId4">
            <a:lum bright="-20000"/>
          </a:blip>
          <a:stretch>
            <a:fillRect/>
          </a:stretch>
        </p:blipFill>
        <p:spPr>
          <a:xfrm>
            <a:off x="-138546" y="762000"/>
            <a:ext cx="4862945" cy="2895600"/>
          </a:xfrm>
          <a:prstGeom prst="rect">
            <a:avLst/>
          </a:prstGeom>
          <a:ln>
            <a:noFill/>
          </a:ln>
          <a:effectLst>
            <a:softEdge rad="112500"/>
          </a:effectLst>
        </p:spPr>
      </p:pic>
      <p:pic>
        <p:nvPicPr>
          <p:cNvPr id="6" name="Picture 5" descr="Hình0067.jpg"/>
          <p:cNvPicPr>
            <a:picLocks noChangeAspect="1"/>
          </p:cNvPicPr>
          <p:nvPr/>
        </p:nvPicPr>
        <p:blipFill>
          <a:blip r:embed="rId5">
            <a:lum bright="-30000"/>
          </a:blip>
          <a:stretch>
            <a:fillRect/>
          </a:stretch>
        </p:blipFill>
        <p:spPr>
          <a:xfrm>
            <a:off x="4648200" y="3581400"/>
            <a:ext cx="4495800" cy="3276600"/>
          </a:xfrm>
          <a:prstGeom prst="rect">
            <a:avLst/>
          </a:prstGeom>
          <a:ln>
            <a:noFill/>
          </a:ln>
          <a:effectLst>
            <a:softEdge rad="112500"/>
          </a:effectLst>
        </p:spPr>
      </p:pic>
      <p:pic>
        <p:nvPicPr>
          <p:cNvPr id="9" name="Picture 8" descr="Hình0064.jpg"/>
          <p:cNvPicPr>
            <a:picLocks noChangeAspect="1"/>
          </p:cNvPicPr>
          <p:nvPr/>
        </p:nvPicPr>
        <p:blipFill>
          <a:blip r:embed="rId6">
            <a:lum bright="-30000"/>
          </a:blip>
          <a:stretch>
            <a:fillRect/>
          </a:stretch>
        </p:blipFill>
        <p:spPr>
          <a:xfrm>
            <a:off x="4648200" y="762000"/>
            <a:ext cx="4495800" cy="2895600"/>
          </a:xfrm>
          <a:prstGeom prst="rect">
            <a:avLst/>
          </a:prstGeom>
          <a:ln>
            <a:noFill/>
          </a:ln>
          <a:effectLst>
            <a:softEdge rad="112500"/>
          </a:effectLst>
        </p:spPr>
      </p:pic>
      <p:pic>
        <p:nvPicPr>
          <p:cNvPr id="11" name="Picture 10" descr="Hình0066.jpg"/>
          <p:cNvPicPr>
            <a:picLocks noChangeAspect="1"/>
          </p:cNvPicPr>
          <p:nvPr/>
        </p:nvPicPr>
        <p:blipFill>
          <a:blip r:embed="rId7">
            <a:lum bright="-20000"/>
          </a:blip>
          <a:stretch>
            <a:fillRect/>
          </a:stretch>
        </p:blipFill>
        <p:spPr>
          <a:xfrm>
            <a:off x="-140525" y="3581400"/>
            <a:ext cx="4864925" cy="327660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085195"/>
            <a:ext cx="7086600" cy="4401205"/>
          </a:xfrm>
          <a:prstGeom prst="rect">
            <a:avLst/>
          </a:prstGeom>
          <a:noFill/>
        </p:spPr>
        <p:txBody>
          <a:bodyPr wrap="square" rtlCol="0">
            <a:spAutoFit/>
          </a:bodyPr>
          <a:lstStyle/>
          <a:p>
            <a:pPr marL="342900" indent="-342900"/>
            <a:r>
              <a:rPr lang="en-US" sz="2800" b="1"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chuyện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gồm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a:t>
            </a:r>
          </a:p>
          <a:p>
            <a:pPr marL="342900" indent="-342900"/>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kiện</a:t>
            </a:r>
            <a:r>
              <a:rPr lang="en-US" sz="2800" b="1" dirty="0" smtClean="0">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trừng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bọn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cướp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đường</a:t>
            </a:r>
            <a:r>
              <a:rPr lang="en-US" sz="2800" b="1" dirty="0" smtClean="0">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chính</a:t>
            </a:r>
            <a:r>
              <a:rPr lang="en-US" sz="2800" b="1" dirty="0" smtClean="0">
                <a:solidFill>
                  <a:srgbClr val="FF0000"/>
                </a:solidFill>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Nguyễn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Khoa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Đăng</a:t>
            </a:r>
            <a:r>
              <a:rPr lang="en-US" sz="2800" b="1" smtClean="0">
                <a:latin typeface="Times New Roman" pitchFamily="18" charset="0"/>
                <a:cs typeface="Times New Roman" pitchFamily="18" charset="0"/>
              </a:rPr>
              <a:t>,  anh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mù</a:t>
            </a:r>
            <a:r>
              <a:rPr lang="en-US" sz="2800" b="1" dirty="0" smtClean="0">
                <a:latin typeface="Times New Roman" pitchFamily="18" charset="0"/>
                <a:cs typeface="Times New Roman" pitchFamily="18" charset="0"/>
              </a:rPr>
              <a:t>.                                               </a:t>
            </a:r>
          </a:p>
          <a:p>
            <a:pPr marL="342900" indent="-342900"/>
            <a:r>
              <a:rPr lang="en-US" sz="2800" b="1" dirty="0" smtClean="0">
                <a:solidFill>
                  <a:srgbClr val="00206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 </a:t>
            </a:r>
          </a:p>
          <a:p>
            <a:pPr marL="342900" indent="-342900"/>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võ</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cướp</a:t>
            </a:r>
            <a:r>
              <a:rPr lang="en-US" sz="2800"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20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1143000" y="1828800"/>
            <a:ext cx="7516801" cy="523220"/>
          </a:xfrm>
          <a:prstGeom prst="rect">
            <a:avLst/>
          </a:prstGeom>
          <a:noFill/>
        </p:spPr>
        <p:txBody>
          <a:bodyPr wrap="none" rtlCol="0">
            <a:spAutoFit/>
          </a:bodyPr>
          <a:lstStyle/>
          <a:p>
            <a:pPr>
              <a:buFont typeface="Arial" pitchFamily="34" charset="0"/>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truông</a:t>
            </a:r>
            <a:r>
              <a:rPr lang="en-US" sz="2800" b="1" dirty="0" smtClean="0">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vùng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đất</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hoang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rộng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nhiều</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cỏ</a:t>
            </a:r>
            <a:r>
              <a:rPr lang="en-US" sz="2800" b="1" dirty="0" smtClean="0">
                <a:solidFill>
                  <a:srgbClr val="FF0066"/>
                </a:solidFill>
                <a:latin typeface="Times New Roman" pitchFamily="18" charset="0"/>
                <a:cs typeface="Times New Roman" pitchFamily="18" charset="0"/>
              </a:rPr>
              <a:t>.</a:t>
            </a:r>
          </a:p>
        </p:txBody>
      </p:sp>
      <p:sp>
        <p:nvSpPr>
          <p:cNvPr id="6" name="TextBox 5"/>
          <p:cNvSpPr txBox="1"/>
          <p:nvPr/>
        </p:nvSpPr>
        <p:spPr>
          <a:xfrm>
            <a:off x="1066800" y="3124200"/>
            <a:ext cx="6883616" cy="523220"/>
          </a:xfrm>
          <a:prstGeom prst="rect">
            <a:avLst/>
          </a:prstGeom>
          <a:noFill/>
        </p:spPr>
        <p:txBody>
          <a:bodyPr wrap="none" rtlCol="0">
            <a:spAutoFit/>
          </a:bodyPr>
          <a:lstStyle/>
          <a:p>
            <a:pPr>
              <a:buFont typeface="Arial" pitchFamily="34" charset="0"/>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huyệt</a:t>
            </a:r>
            <a:r>
              <a:rPr lang="en-US" sz="2800" b="1" dirty="0" smtClean="0">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ổ </a:t>
            </a:r>
            <a:r>
              <a:rPr lang="en-US" sz="2800" b="1" dirty="0" err="1" smtClean="0">
                <a:solidFill>
                  <a:srgbClr val="FF0066"/>
                </a:solidFill>
                <a:latin typeface="Times New Roman" pitchFamily="18" charset="0"/>
                <a:cs typeface="Times New Roman" pitchFamily="18" charset="0"/>
              </a:rPr>
              <a:t>của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bọn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trộm</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cướp</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tội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phạm</a:t>
            </a:r>
            <a:r>
              <a:rPr lang="en-US" sz="2800" b="1" dirty="0" smtClean="0">
                <a:solidFill>
                  <a:srgbClr val="FF0066"/>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TextBox 6"/>
          <p:cNvSpPr txBox="1"/>
          <p:nvPr/>
        </p:nvSpPr>
        <p:spPr>
          <a:xfrm>
            <a:off x="990600" y="4572000"/>
            <a:ext cx="7086600" cy="954107"/>
          </a:xfrm>
          <a:prstGeom prst="rect">
            <a:avLst/>
          </a:prstGeom>
          <a:noFill/>
        </p:spPr>
        <p:txBody>
          <a:bodyPr wrap="square" rtlCol="0">
            <a:spAutoFit/>
          </a:bodyPr>
          <a:lstStyle/>
          <a:p>
            <a:pPr algn="r">
              <a:buFont typeface="Arial" pitchFamily="34" charset="0"/>
              <a:buChar char="•"/>
            </a:pPr>
            <a:r>
              <a:rPr lang="en-US" sz="2800" b="1" dirty="0" err="1" smtClean="0">
                <a:latin typeface="Times New Roman" pitchFamily="18" charset="0"/>
                <a:cs typeface="Times New Roman" pitchFamily="18" charset="0"/>
              </a:rPr>
              <a:t>phục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binh</a:t>
            </a:r>
            <a:r>
              <a:rPr lang="en-US" sz="2800" b="1" dirty="0" smtClean="0">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quân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lính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nấp</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rình</a:t>
            </a:r>
            <a:r>
              <a:rPr lang="en-US" sz="2800" b="1" dirty="0" smtClean="0">
                <a:solidFill>
                  <a:srgbClr val="FF0066"/>
                </a:solidFill>
                <a:latin typeface="Times New Roman" pitchFamily="18" charset="0"/>
                <a:cs typeface="Times New Roman" pitchFamily="18" charset="0"/>
              </a:rPr>
              <a:t>, ở </a:t>
            </a:r>
            <a:r>
              <a:rPr lang="en-US" sz="2800" b="1" err="1" smtClean="0">
                <a:solidFill>
                  <a:srgbClr val="FF0066"/>
                </a:solidFill>
                <a:latin typeface="Times New Roman" pitchFamily="18" charset="0"/>
                <a:cs typeface="Times New Roman" pitchFamily="18" charset="0"/>
              </a:rPr>
              <a:t>những</a:t>
            </a:r>
            <a:r>
              <a:rPr lang="en-US" sz="2800" b="1" smtClean="0">
                <a:solidFill>
                  <a:srgbClr val="FF0066"/>
                </a:solidFill>
                <a:latin typeface="Times New Roman" pitchFamily="18" charset="0"/>
                <a:cs typeface="Times New Roman" pitchFamily="18" charset="0"/>
              </a:rPr>
              <a:t> chỗ                                        kín đáo, </a:t>
            </a:r>
            <a:r>
              <a:rPr lang="en-US" sz="2800" b="1" dirty="0" err="1" smtClean="0">
                <a:solidFill>
                  <a:srgbClr val="FF0066"/>
                </a:solidFill>
                <a:latin typeface="Times New Roman" pitchFamily="18" charset="0"/>
                <a:cs typeface="Times New Roman" pitchFamily="18" charset="0"/>
              </a:rPr>
              <a:t>chờ</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lệnh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là</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xông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tấn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công</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p:txBody>
      </p:sp>
      <p:sp>
        <p:nvSpPr>
          <p:cNvPr id="13" name="Content Placeholder 12"/>
          <p:cNvSpPr>
            <a:spLocks noGrp="1"/>
          </p:cNvSpPr>
          <p:nvPr>
            <p:ph idx="1"/>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ox(in)">
                                      <p:cBhvr>
                                        <p:cTn id="10" dur="500"/>
                                        <p:tgtEl>
                                          <p:spTgt spid="6">
                                            <p:txEl>
                                              <p:pRg st="0" end="0"/>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ox(in)">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0063.jpg"/>
          <p:cNvPicPr>
            <a:picLocks noChangeAspect="1"/>
          </p:cNvPicPr>
          <p:nvPr/>
        </p:nvPicPr>
        <p:blipFill>
          <a:blip r:embed="rId2">
            <a:lum bright="-20000"/>
          </a:blip>
          <a:stretch>
            <a:fillRect/>
          </a:stretch>
        </p:blipFill>
        <p:spPr>
          <a:xfrm>
            <a:off x="457200" y="1143000"/>
            <a:ext cx="8001000" cy="4572000"/>
          </a:xfrm>
          <a:prstGeom prst="rect">
            <a:avLst/>
          </a:prstGeom>
        </p:spPr>
      </p:pic>
      <p:sp>
        <p:nvSpPr>
          <p:cNvPr id="9" name="TextBox 8"/>
          <p:cNvSpPr txBox="1"/>
          <p:nvPr/>
        </p:nvSpPr>
        <p:spPr>
          <a:xfrm>
            <a:off x="762000" y="5562600"/>
            <a:ext cx="7543800" cy="1077218"/>
          </a:xfrm>
          <a:prstGeom prst="rect">
            <a:avLst/>
          </a:prstGeom>
          <a:solidFill>
            <a:schemeClr val="accent5">
              <a:lumMod val="40000"/>
              <a:lumOff val="60000"/>
            </a:schemeClr>
          </a:solid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Anh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hàng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dầu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mất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mù</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đòi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nhưng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sức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chối</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7" name="Oval 6"/>
          <p:cNvSpPr/>
          <p:nvPr/>
        </p:nvSpPr>
        <p:spPr>
          <a:xfrm>
            <a:off x="457200" y="11430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1</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0064.jpg"/>
          <p:cNvPicPr>
            <a:picLocks noChangeAspect="1"/>
          </p:cNvPicPr>
          <p:nvPr/>
        </p:nvPicPr>
        <p:blipFill>
          <a:blip r:embed="rId2">
            <a:lum bright="-20000"/>
          </a:blip>
          <a:stretch>
            <a:fillRect/>
          </a:stretch>
        </p:blipFill>
        <p:spPr>
          <a:xfrm>
            <a:off x="762000" y="914400"/>
            <a:ext cx="7696200" cy="4419600"/>
          </a:xfrm>
          <a:prstGeom prst="rect">
            <a:avLst/>
          </a:prstGeom>
          <a:ln>
            <a:noFill/>
          </a:ln>
          <a:effectLst>
            <a:softEdge rad="112500"/>
          </a:effectLst>
        </p:spPr>
      </p:pic>
      <p:sp>
        <p:nvSpPr>
          <p:cNvPr id="5" name="TextBox 4"/>
          <p:cNvSpPr txBox="1"/>
          <p:nvPr/>
        </p:nvSpPr>
        <p:spPr>
          <a:xfrm>
            <a:off x="0" y="5105400"/>
            <a:ext cx="9296400" cy="1384995"/>
          </a:xfrm>
          <a:prstGeom prst="rect">
            <a:avLst/>
          </a:prstGeom>
          <a:solidFill>
            <a:schemeClr val="accent5">
              <a:lumMod val="40000"/>
              <a:lumOff val="60000"/>
            </a:schemeClr>
          </a:solidFill>
        </p:spPr>
        <p:txBody>
          <a:bodyPr wrap="square" rtlCol="0">
            <a:spAutoFit/>
          </a:bodyPr>
          <a:lstStyle/>
          <a:p>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múc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chậu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bỏ</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chậu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vạch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bộ</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mặt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cắp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mù</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xin</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6" name="Oval 5"/>
          <p:cNvSpPr/>
          <p:nvPr/>
        </p:nvSpPr>
        <p:spPr>
          <a:xfrm>
            <a:off x="609600" y="12192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2</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0066.jpg"/>
          <p:cNvPicPr>
            <a:picLocks noChangeAspect="1"/>
          </p:cNvPicPr>
          <p:nvPr/>
        </p:nvPicPr>
        <p:blipFill>
          <a:blip r:embed="rId2">
            <a:lum bright="-10000"/>
          </a:blip>
          <a:stretch>
            <a:fillRect/>
          </a:stretch>
        </p:blipFill>
        <p:spPr>
          <a:xfrm>
            <a:off x="685800" y="1219200"/>
            <a:ext cx="7696200" cy="4114800"/>
          </a:xfrm>
          <a:prstGeom prst="rect">
            <a:avLst/>
          </a:prstGeom>
          <a:ln>
            <a:noFill/>
          </a:ln>
          <a:effectLst>
            <a:softEdge rad="112500"/>
          </a:effectLst>
        </p:spPr>
      </p:pic>
      <p:sp>
        <p:nvSpPr>
          <p:cNvPr id="5" name="TextBox 4"/>
          <p:cNvSpPr txBox="1"/>
          <p:nvPr/>
        </p:nvSpPr>
        <p:spPr>
          <a:xfrm>
            <a:off x="0" y="5212140"/>
            <a:ext cx="9144000" cy="1569660"/>
          </a:xfrm>
          <a:prstGeom prst="rect">
            <a:avLst/>
          </a:prstGeom>
          <a:solidFill>
            <a:schemeClr val="accent5">
              <a:lumMod val="40000"/>
              <a:lumOff val="60000"/>
            </a:schemeClr>
          </a:solid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võ</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đem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theo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ngồi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hòm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gỗ</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rồi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trang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thành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khiêng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hòm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đó</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7" name="Oval 6"/>
          <p:cNvSpPr/>
          <p:nvPr/>
        </p:nvSpPr>
        <p:spPr>
          <a:xfrm>
            <a:off x="838200" y="1295400"/>
            <a:ext cx="7620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3</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7&quot;/&gt;&lt;/object&gt;&lt;object type=&quot;3&quot; unique_id=&quot;10005&quot;&gt;&lt;property id=&quot;20148&quot; value=&quot;5&quot;/&gt;&lt;property id=&quot;20300&quot; value=&quot;Slide 2&quot;/&gt;&lt;property id=&quot;20307&quot; value=&quot;273&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72&quot;/&gt;&lt;/object&gt;&lt;object type=&quot;3&quot; unique_id=&quot;10009&quot;&gt;&lt;property id=&quot;20148&quot; value=&quot;5&quot;/&gt;&lt;property id=&quot;20300&quot; value=&quot;Slide 6&quot;/&gt;&lt;property id=&quot;20307&quot; value=&quot;264&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8&quot;/&gt;&lt;property id=&quot;20307&quot; value=&quot;261&quot;/&gt;&lt;/object&gt;&lt;object type=&quot;3&quot; unique_id=&quot;10012&quot;&gt;&lt;property id=&quot;20148&quot; value=&quot;5&quot;/&gt;&lt;property id=&quot;20300&quot; value=&quot;Slide 9&quot;/&gt;&lt;property id=&quot;20307&quot; value=&quot;262&quot;/&gt;&lt;/object&gt;&lt;object type=&quot;3&quot; unique_id=&quot;10013&quot;&gt;&lt;property id=&quot;20148&quot; value=&quot;5&quot;/&gt;&lt;property id=&quot;20300&quot; value=&quot;Slide 10&quot;/&gt;&lt;property id=&quot;20307&quot; value=&quot;263&quot;/&gt;&lt;/object&gt;&lt;object type=&quot;3&quot; unique_id=&quot;10014&quot;&gt;&lt;property id=&quot;20148&quot; value=&quot;5&quot;/&gt;&lt;property id=&quot;20300&quot; value=&quot;Slide 11&quot;/&gt;&lt;property id=&quot;20307&quot; value=&quot;271&quot;/&gt;&lt;/object&gt;&lt;object type=&quot;3&quot; unique_id=&quot;10015&quot;&gt;&lt;property id=&quot;20148&quot; value=&quot;5&quot;/&gt;&lt;property id=&quot;20300&quot; value=&quot;Slide 12&quot;/&gt;&lt;property id=&quot;20307&quot; value=&quot;275&quot;/&gt;&lt;/object&gt;&lt;object type=&quot;3&quot; unique_id=&quot;10016&quot;&gt;&lt;property id=&quot;20148&quot; value=&quot;5&quot;/&gt;&lt;property id=&quot;20300&quot; value=&quot;Slide 13&quot;/&gt;&lt;property id=&quot;20307&quot; value=&quot;276&quot;/&gt;&lt;/object&gt;&lt;object type=&quot;3&quot; unique_id=&quot;10017&quot;&gt;&lt;property id=&quot;20148&quot; value=&quot;5&quot;/&gt;&lt;property id=&quot;20300&quot; value=&quot;Slide 14&quot;/&gt;&lt;property id=&quot;20307&quot; value=&quot;269&quot;/&gt;&lt;/object&gt;&lt;object type=&quot;3&quot; unique_id=&quot;10018&quot;&gt;&lt;property id=&quot;20148&quot; value=&quot;5&quot;/&gt;&lt;property id=&quot;20300&quot; value=&quot;Slide 15&quot;/&gt;&lt;property id=&quot;20307&quot; value=&quot;267&quot;/&gt;&lt;/object&gt;&lt;object type=&quot;3&quot; unique_id=&quot;10019&quot;&gt;&lt;property id=&quot;20148&quot; value=&quot;5&quot;/&gt;&lt;property id=&quot;20300&quot; value=&quot;Slide 16&quot;/&gt;&lt;property id=&quot;20307&quot; value=&quot;270&quot;/&gt;&lt;/object&gt;&lt;/object&gt;&lt;/object&gt;&lt;/database&gt;"/>
  <p:tag name="ISPRING_RESOURCE_PATHS_HASH_PRESENTER" val="f3b1ecac87106df7e4eac34a57d315543335106"/>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1086</TotalTime>
  <Words>788</Words>
  <Application>Microsoft Office PowerPoint</Application>
  <PresentationFormat>On-screen Show (4:3)</PresentationFormat>
  <Paragraphs>68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quan</dc:creator>
  <cp:lastModifiedBy>AutoBVT</cp:lastModifiedBy>
  <cp:revision>127</cp:revision>
  <dcterms:created xsi:type="dcterms:W3CDTF">2011-10-02T07:27:12Z</dcterms:created>
  <dcterms:modified xsi:type="dcterms:W3CDTF">2017-09-12T05:21:19Z</dcterms:modified>
</cp:coreProperties>
</file>