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8" r:id="rId2"/>
    <p:sldId id="310" r:id="rId3"/>
    <p:sldId id="260" r:id="rId4"/>
    <p:sldId id="317" r:id="rId5"/>
    <p:sldId id="264" r:id="rId6"/>
    <p:sldId id="318" r:id="rId7"/>
    <p:sldId id="267" r:id="rId8"/>
    <p:sldId id="268" r:id="rId9"/>
    <p:sldId id="319" r:id="rId10"/>
    <p:sldId id="272" r:id="rId11"/>
    <p:sldId id="320" r:id="rId12"/>
    <p:sldId id="321" r:id="rId13"/>
    <p:sldId id="322" r:id="rId14"/>
    <p:sldId id="323" r:id="rId15"/>
    <p:sldId id="324" r:id="rId16"/>
    <p:sldId id="295" r:id="rId17"/>
    <p:sldId id="325" r:id="rId18"/>
    <p:sldId id="282" r:id="rId19"/>
    <p:sldId id="283" r:id="rId20"/>
    <p:sldId id="296" r:id="rId21"/>
    <p:sldId id="286" r:id="rId22"/>
    <p:sldId id="326" r:id="rId23"/>
    <p:sldId id="327" r:id="rId24"/>
    <p:sldId id="291" r:id="rId25"/>
    <p:sldId id="299" r:id="rId26"/>
    <p:sldId id="294" r:id="rId27"/>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FFFFFF"/>
    <a:srgbClr val="703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p:cViewPr varScale="1">
        <p:scale>
          <a:sx n="74" d="100"/>
          <a:sy n="74" d="100"/>
        </p:scale>
        <p:origin x="-4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604A97B-63DD-4147-B3DD-FB9415FFF940}"/>
              </a:ext>
            </a:extLst>
          </p:cNvPr>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Rectangle 4">
            <a:extLst>
              <a:ext uri="{FF2B5EF4-FFF2-40B4-BE49-F238E27FC236}">
                <a16:creationId xmlns="" xmlns:a16="http://schemas.microsoft.com/office/drawing/2014/main" id="{0A4A9098-1A26-409F-986B-78C74F37BE89}"/>
              </a:ext>
            </a:extLst>
          </p:cNvPr>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6" name="Rectangle 5">
            <a:extLst>
              <a:ext uri="{FF2B5EF4-FFF2-40B4-BE49-F238E27FC236}">
                <a16:creationId xmlns="" xmlns:a16="http://schemas.microsoft.com/office/drawing/2014/main" id="{3BF6FFD8-2CCF-404A-A0D0-D8D8B11C8D92}"/>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Oval 6">
            <a:extLst>
              <a:ext uri="{FF2B5EF4-FFF2-40B4-BE49-F238E27FC236}">
                <a16:creationId xmlns="" xmlns:a16="http://schemas.microsoft.com/office/drawing/2014/main" id="{14587E53-3385-4111-978F-66B1A4597098}"/>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a:extLst>
              <a:ext uri="{FF2B5EF4-FFF2-40B4-BE49-F238E27FC236}">
                <a16:creationId xmlns="" xmlns:a16="http://schemas.microsoft.com/office/drawing/2014/main" id="{B0FFEEF4-7C85-4DE3-8507-3A9C4A2AB034}"/>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9" name="Footer Placeholder 4">
            <a:extLst>
              <a:ext uri="{FF2B5EF4-FFF2-40B4-BE49-F238E27FC236}">
                <a16:creationId xmlns="" xmlns:a16="http://schemas.microsoft.com/office/drawing/2014/main" id="{BCE8A830-AE03-4425-ACCE-12A5D9B7D8CE}"/>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10" name="Slide Number Placeholder 5">
            <a:extLst>
              <a:ext uri="{FF2B5EF4-FFF2-40B4-BE49-F238E27FC236}">
                <a16:creationId xmlns="" xmlns:a16="http://schemas.microsoft.com/office/drawing/2014/main" id="{7AFE7187-368C-4B39-9E3F-63B898C1DA0F}"/>
              </a:ext>
            </a:extLst>
          </p:cNvPr>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56F3FAD-0F00-4FF1-A68C-7C7CE41336C5}" type="slidenum">
              <a:rPr lang="en-US"/>
              <a:pPr>
                <a:defRPr/>
              </a:pPr>
              <a:t>‹#›</a:t>
            </a:fld>
            <a:endParaRPr lang="en-US"/>
          </a:p>
        </p:txBody>
      </p:sp>
    </p:spTree>
    <p:extLst>
      <p:ext uri="{BB962C8B-B14F-4D97-AF65-F5344CB8AC3E}">
        <p14:creationId xmlns:p14="http://schemas.microsoft.com/office/powerpoint/2010/main" val="353823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9A99695-D465-42A6-A9D1-582F0FE84BD3}"/>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 xmlns:a16="http://schemas.microsoft.com/office/drawing/2014/main" id="{926B9E8F-4FA6-4D82-A4D8-EE08BCECC4C6}"/>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21BAE22B-3C27-4D3A-BEEF-67033F03D930}"/>
              </a:ext>
            </a:extLst>
          </p:cNvPr>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4BD58B0-97E2-4C1D-AC15-0EA151B42DDA}" type="slidenum">
              <a:rPr lang="en-US"/>
              <a:pPr>
                <a:defRPr/>
              </a:pPr>
              <a:t>‹#›</a:t>
            </a:fld>
            <a:endParaRPr lang="en-US"/>
          </a:p>
        </p:txBody>
      </p:sp>
    </p:spTree>
    <p:extLst>
      <p:ext uri="{BB962C8B-B14F-4D97-AF65-F5344CB8AC3E}">
        <p14:creationId xmlns:p14="http://schemas.microsoft.com/office/powerpoint/2010/main" val="180523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0C3C7459-4BFA-46ED-A4BB-67DF2331AA21}"/>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 xmlns:a16="http://schemas.microsoft.com/office/drawing/2014/main" id="{AB9393CA-E80B-4766-8856-293F3913A330}"/>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9E55765E-1768-4015-993B-DD851F563B35}"/>
              </a:ext>
            </a:extLst>
          </p:cNvPr>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8112F47-C2D5-4F66-9466-9B4F026E5342}" type="slidenum">
              <a:rPr lang="en-US"/>
              <a:pPr>
                <a:defRPr/>
              </a:pPr>
              <a:t>‹#›</a:t>
            </a:fld>
            <a:endParaRPr lang="en-US"/>
          </a:p>
        </p:txBody>
      </p:sp>
    </p:spTree>
    <p:extLst>
      <p:ext uri="{BB962C8B-B14F-4D97-AF65-F5344CB8AC3E}">
        <p14:creationId xmlns:p14="http://schemas.microsoft.com/office/powerpoint/2010/main" val="42121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BF2FEB28-F625-476D-B3F2-FF0B68AC8EE8}"/>
              </a:ext>
            </a:extLst>
          </p:cNvPr>
          <p:cNvSpPr>
            <a:spLocks noGrp="1"/>
          </p:cNvSpPr>
          <p:nvPr>
            <p:ph type="dt" sz="half" idx="14"/>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 xmlns:a16="http://schemas.microsoft.com/office/drawing/2014/main" id="{281A07DF-7973-430B-B8DF-D691270B62AA}"/>
              </a:ext>
            </a:extLst>
          </p:cNvPr>
          <p:cNvSpPr>
            <a:spLocks noGrp="1"/>
          </p:cNvSpPr>
          <p:nvPr>
            <p:ph type="ftr" sz="quarter" idx="15"/>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72E6DC6D-2D8C-4F7D-8FF9-F1653CF2AA7C}"/>
              </a:ext>
            </a:extLst>
          </p:cNvPr>
          <p:cNvSpPr>
            <a:spLocks noGrp="1"/>
          </p:cNvSpPr>
          <p:nvPr>
            <p:ph type="sldNum" sz="quarter" idx="16"/>
          </p:nvPr>
        </p:nvSpPr>
        <p:spPr/>
        <p:txBody>
          <a:bodyPr/>
          <a:lstStyle>
            <a:lvl1pPr fontAlgn="auto">
              <a:spcBef>
                <a:spcPts val="0"/>
              </a:spcBef>
              <a:spcAft>
                <a:spcPts val="0"/>
              </a:spcAft>
              <a:defRPr>
                <a:latin typeface="+mn-lt"/>
              </a:defRPr>
            </a:lvl1pPr>
          </a:lstStyle>
          <a:p>
            <a:pPr>
              <a:defRPr/>
            </a:pPr>
            <a:fld id="{3D223931-A86F-4BF9-B755-6F9C0D5BADCF}" type="slidenum">
              <a:rPr lang="en-US"/>
              <a:pPr>
                <a:defRPr/>
              </a:pPr>
              <a:t>‹#›</a:t>
            </a:fld>
            <a:endParaRPr lang="en-US"/>
          </a:p>
        </p:txBody>
      </p:sp>
    </p:spTree>
    <p:extLst>
      <p:ext uri="{BB962C8B-B14F-4D97-AF65-F5344CB8AC3E}">
        <p14:creationId xmlns:p14="http://schemas.microsoft.com/office/powerpoint/2010/main" val="71099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D8A9A52-E1B9-4D12-9B0B-450122707A5B}"/>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Rectangle 4">
            <a:extLst>
              <a:ext uri="{FF2B5EF4-FFF2-40B4-BE49-F238E27FC236}">
                <a16:creationId xmlns="" xmlns:a16="http://schemas.microsoft.com/office/drawing/2014/main" id="{88EC57FE-6B3B-4F98-99C6-14B61F3A5FEC}"/>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6" name="Rectangle 5">
            <a:extLst>
              <a:ext uri="{FF2B5EF4-FFF2-40B4-BE49-F238E27FC236}">
                <a16:creationId xmlns="" xmlns:a16="http://schemas.microsoft.com/office/drawing/2014/main" id="{C5D7E6CB-1DC8-4AFA-9E54-102034A9C81F}"/>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Oval 6">
            <a:extLst>
              <a:ext uri="{FF2B5EF4-FFF2-40B4-BE49-F238E27FC236}">
                <a16:creationId xmlns="" xmlns:a16="http://schemas.microsoft.com/office/drawing/2014/main" id="{E0034CFF-9D96-4DD5-BD86-DBB44B683EAB}"/>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 xmlns:a16="http://schemas.microsoft.com/office/drawing/2014/main" id="{0DD3BCB4-3312-4218-8B4C-CD2D83754A11}"/>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9" name="Footer Placeholder 4">
            <a:extLst>
              <a:ext uri="{FF2B5EF4-FFF2-40B4-BE49-F238E27FC236}">
                <a16:creationId xmlns="" xmlns:a16="http://schemas.microsoft.com/office/drawing/2014/main" id="{06257EDF-9671-42FE-BD3D-ED93466DFB19}"/>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10" name="Slide Number Placeholder 5">
            <a:extLst>
              <a:ext uri="{FF2B5EF4-FFF2-40B4-BE49-F238E27FC236}">
                <a16:creationId xmlns="" xmlns:a16="http://schemas.microsoft.com/office/drawing/2014/main" id="{A0F53EB5-AF19-46ED-BEFD-5713801B089B}"/>
              </a:ext>
            </a:extLst>
          </p:cNvPr>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476DBFD-A6B6-49E9-9355-545AEFD4B7B4}" type="slidenum">
              <a:rPr lang="en-US"/>
              <a:pPr>
                <a:defRPr/>
              </a:pPr>
              <a:t>‹#›</a:t>
            </a:fld>
            <a:endParaRPr lang="en-US"/>
          </a:p>
        </p:txBody>
      </p:sp>
    </p:spTree>
    <p:extLst>
      <p:ext uri="{BB962C8B-B14F-4D97-AF65-F5344CB8AC3E}">
        <p14:creationId xmlns:p14="http://schemas.microsoft.com/office/powerpoint/2010/main" val="132947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38BC8DF5-4767-4031-A876-15AF322FB1CB}"/>
              </a:ext>
            </a:extLst>
          </p:cNvPr>
          <p:cNvSpPr>
            <a:spLocks noGrp="1"/>
          </p:cNvSpPr>
          <p:nvPr>
            <p:ph type="dt" sz="half" idx="15"/>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4">
            <a:extLst>
              <a:ext uri="{FF2B5EF4-FFF2-40B4-BE49-F238E27FC236}">
                <a16:creationId xmlns="" xmlns:a16="http://schemas.microsoft.com/office/drawing/2014/main" id="{35187B60-8B6B-4B75-B649-A8DDBC8E2B09}"/>
              </a:ext>
            </a:extLst>
          </p:cNvPr>
          <p:cNvSpPr>
            <a:spLocks noGrp="1"/>
          </p:cNvSpPr>
          <p:nvPr>
            <p:ph type="ftr" sz="quarter" idx="16"/>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5">
            <a:extLst>
              <a:ext uri="{FF2B5EF4-FFF2-40B4-BE49-F238E27FC236}">
                <a16:creationId xmlns="" xmlns:a16="http://schemas.microsoft.com/office/drawing/2014/main" id="{020DE582-4882-416C-87B6-7EFF06702C0F}"/>
              </a:ext>
            </a:extLst>
          </p:cNvPr>
          <p:cNvSpPr>
            <a:spLocks noGrp="1"/>
          </p:cNvSpPr>
          <p:nvPr>
            <p:ph type="sldNum" sz="quarter" idx="17"/>
          </p:nvPr>
        </p:nvSpPr>
        <p:spPr/>
        <p:txBody>
          <a:bodyPr/>
          <a:lstStyle>
            <a:lvl1pPr fontAlgn="auto">
              <a:spcBef>
                <a:spcPts val="0"/>
              </a:spcBef>
              <a:spcAft>
                <a:spcPts val="0"/>
              </a:spcAft>
              <a:defRPr>
                <a:latin typeface="+mn-lt"/>
              </a:defRPr>
            </a:lvl1pPr>
          </a:lstStyle>
          <a:p>
            <a:pPr>
              <a:defRPr/>
            </a:pPr>
            <a:fld id="{7E2D7C29-88EB-44C0-B542-DFA89E022465}" type="slidenum">
              <a:rPr lang="en-US"/>
              <a:pPr>
                <a:defRPr/>
              </a:pPr>
              <a:t>‹#›</a:t>
            </a:fld>
            <a:endParaRPr lang="en-US"/>
          </a:p>
        </p:txBody>
      </p:sp>
    </p:spTree>
    <p:extLst>
      <p:ext uri="{BB962C8B-B14F-4D97-AF65-F5344CB8AC3E}">
        <p14:creationId xmlns:p14="http://schemas.microsoft.com/office/powerpoint/2010/main" val="407909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a:extLst>
              <a:ext uri="{FF2B5EF4-FFF2-40B4-BE49-F238E27FC236}">
                <a16:creationId xmlns="" xmlns:a16="http://schemas.microsoft.com/office/drawing/2014/main" id="{43029A5A-E7AC-49BF-B9B2-4ADCC27FD567}"/>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Footer Placeholder 4">
            <a:extLst>
              <a:ext uri="{FF2B5EF4-FFF2-40B4-BE49-F238E27FC236}">
                <a16:creationId xmlns="" xmlns:a16="http://schemas.microsoft.com/office/drawing/2014/main" id="{02638D7A-6BE9-4B0A-9A2A-B8C00D096DF6}"/>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9" name="Slide Number Placeholder 5">
            <a:extLst>
              <a:ext uri="{FF2B5EF4-FFF2-40B4-BE49-F238E27FC236}">
                <a16:creationId xmlns="" xmlns:a16="http://schemas.microsoft.com/office/drawing/2014/main" id="{AA19CCF8-FB4E-499C-9A16-9F96B17B4DCD}"/>
              </a:ext>
            </a:extLst>
          </p:cNvPr>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064B8AB-611C-4799-B5DD-34FC9C1E03F2}" type="slidenum">
              <a:rPr lang="en-US"/>
              <a:pPr>
                <a:defRPr/>
              </a:pPr>
              <a:t>‹#›</a:t>
            </a:fld>
            <a:endParaRPr lang="en-US"/>
          </a:p>
        </p:txBody>
      </p:sp>
    </p:spTree>
    <p:extLst>
      <p:ext uri="{BB962C8B-B14F-4D97-AF65-F5344CB8AC3E}">
        <p14:creationId xmlns:p14="http://schemas.microsoft.com/office/powerpoint/2010/main" val="313919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54CEE211-CC48-4559-B248-468337669306}"/>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4" name="Footer Placeholder 4">
            <a:extLst>
              <a:ext uri="{FF2B5EF4-FFF2-40B4-BE49-F238E27FC236}">
                <a16:creationId xmlns="" xmlns:a16="http://schemas.microsoft.com/office/drawing/2014/main" id="{4FB6CDDC-4322-455E-88BD-2E9B5D843708}"/>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5" name="Slide Number Placeholder 5">
            <a:extLst>
              <a:ext uri="{FF2B5EF4-FFF2-40B4-BE49-F238E27FC236}">
                <a16:creationId xmlns="" xmlns:a16="http://schemas.microsoft.com/office/drawing/2014/main" id="{6D6DFCF5-978B-469F-8812-4800E99FBABC}"/>
              </a:ext>
            </a:extLst>
          </p:cNvPr>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5224BDF-B2DC-40F1-BE1E-3195C1161496}" type="slidenum">
              <a:rPr lang="en-US"/>
              <a:pPr>
                <a:defRPr/>
              </a:pPr>
              <a:t>‹#›</a:t>
            </a:fld>
            <a:endParaRPr lang="en-US"/>
          </a:p>
        </p:txBody>
      </p:sp>
    </p:spTree>
    <p:extLst>
      <p:ext uri="{BB962C8B-B14F-4D97-AF65-F5344CB8AC3E}">
        <p14:creationId xmlns:p14="http://schemas.microsoft.com/office/powerpoint/2010/main" val="119551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7635CAA8-082E-4BAC-B575-12CAA55985D8}"/>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Footer Placeholder 4">
            <a:extLst>
              <a:ext uri="{FF2B5EF4-FFF2-40B4-BE49-F238E27FC236}">
                <a16:creationId xmlns="" xmlns:a16="http://schemas.microsoft.com/office/drawing/2014/main" id="{6144F080-AA87-48A0-AB3F-43CA5323B823}"/>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Slide Number Placeholder 5">
            <a:extLst>
              <a:ext uri="{FF2B5EF4-FFF2-40B4-BE49-F238E27FC236}">
                <a16:creationId xmlns="" xmlns:a16="http://schemas.microsoft.com/office/drawing/2014/main" id="{FABAB532-295B-40EB-BC84-92853D817ED5}"/>
              </a:ext>
            </a:extLst>
          </p:cNvPr>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ADEEA4F-D9CC-4681-BAEF-425BF69E7C92}" type="slidenum">
              <a:rPr lang="en-US"/>
              <a:pPr>
                <a:defRPr/>
              </a:pPr>
              <a:t>‹#›</a:t>
            </a:fld>
            <a:endParaRPr lang="en-US"/>
          </a:p>
        </p:txBody>
      </p:sp>
    </p:spTree>
    <p:extLst>
      <p:ext uri="{BB962C8B-B14F-4D97-AF65-F5344CB8AC3E}">
        <p14:creationId xmlns:p14="http://schemas.microsoft.com/office/powerpoint/2010/main" val="389890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59457D00-3B8C-4BEB-9FEC-84672D892A07}"/>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4">
            <a:extLst>
              <a:ext uri="{FF2B5EF4-FFF2-40B4-BE49-F238E27FC236}">
                <a16:creationId xmlns="" xmlns:a16="http://schemas.microsoft.com/office/drawing/2014/main" id="{856A0BEF-2EA1-4CD8-8A55-6CA3AC35018F}"/>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5">
            <a:extLst>
              <a:ext uri="{FF2B5EF4-FFF2-40B4-BE49-F238E27FC236}">
                <a16:creationId xmlns="" xmlns:a16="http://schemas.microsoft.com/office/drawing/2014/main" id="{58254DC4-C1E0-4BC4-ACE0-B93A5308E852}"/>
              </a:ext>
            </a:extLst>
          </p:cNvPr>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21AAB3D-6110-4D36-8D4F-CED2151593F8}" type="slidenum">
              <a:rPr lang="en-US"/>
              <a:pPr>
                <a:defRPr/>
              </a:pPr>
              <a:t>‹#›</a:t>
            </a:fld>
            <a:endParaRPr lang="en-US"/>
          </a:p>
        </p:txBody>
      </p:sp>
    </p:spTree>
    <p:extLst>
      <p:ext uri="{BB962C8B-B14F-4D97-AF65-F5344CB8AC3E}">
        <p14:creationId xmlns:p14="http://schemas.microsoft.com/office/powerpoint/2010/main" val="376688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2BA1728-D523-4867-AD8B-0DE310ADDDCB}"/>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ectangle 5">
            <a:extLst>
              <a:ext uri="{FF2B5EF4-FFF2-40B4-BE49-F238E27FC236}">
                <a16:creationId xmlns="" xmlns:a16="http://schemas.microsoft.com/office/drawing/2014/main" id="{95C15599-3086-49C6-A816-02B0C308AFE1}"/>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7" name="Rectangle 6">
            <a:extLst>
              <a:ext uri="{FF2B5EF4-FFF2-40B4-BE49-F238E27FC236}">
                <a16:creationId xmlns="" xmlns:a16="http://schemas.microsoft.com/office/drawing/2014/main" id="{DC2DA336-10B3-4A0F-B9AB-D9CF1D6D14D4}"/>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a:extLst>
              <a:ext uri="{FF2B5EF4-FFF2-40B4-BE49-F238E27FC236}">
                <a16:creationId xmlns="" xmlns:a16="http://schemas.microsoft.com/office/drawing/2014/main" id="{8349A94C-1138-4ED9-ACD3-2913471AFC2C}"/>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a:extLst>
              <a:ext uri="{FF2B5EF4-FFF2-40B4-BE49-F238E27FC236}">
                <a16:creationId xmlns="" xmlns:a16="http://schemas.microsoft.com/office/drawing/2014/main" id="{5DB03EC8-7D75-4BBB-9440-83699F35F6DF}"/>
              </a:ext>
            </a:extLst>
          </p:cNvPr>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10" name="Footer Placeholder 5">
            <a:extLst>
              <a:ext uri="{FF2B5EF4-FFF2-40B4-BE49-F238E27FC236}">
                <a16:creationId xmlns="" xmlns:a16="http://schemas.microsoft.com/office/drawing/2014/main" id="{56CA4A30-E68E-4C27-A879-E537B5BEF91D}"/>
              </a:ext>
            </a:extLst>
          </p:cNvPr>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11" name="Slide Number Placeholder 6">
            <a:extLst>
              <a:ext uri="{FF2B5EF4-FFF2-40B4-BE49-F238E27FC236}">
                <a16:creationId xmlns="" xmlns:a16="http://schemas.microsoft.com/office/drawing/2014/main" id="{56B65630-6E05-4FAE-9B69-64A5945C63AC}"/>
              </a:ext>
            </a:extLst>
          </p:cNvPr>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919E699-8B4A-47C9-A74E-4EE635B801F4}" type="slidenum">
              <a:rPr lang="en-US"/>
              <a:pPr>
                <a:defRPr/>
              </a:pPr>
              <a:t>‹#›</a:t>
            </a:fld>
            <a:endParaRPr lang="en-US"/>
          </a:p>
        </p:txBody>
      </p:sp>
    </p:spTree>
    <p:extLst>
      <p:ext uri="{BB962C8B-B14F-4D97-AF65-F5344CB8AC3E}">
        <p14:creationId xmlns:p14="http://schemas.microsoft.com/office/powerpoint/2010/main" val="340643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7852AA8-A471-482A-B127-930BB46B626C}"/>
              </a:ext>
            </a:extLst>
          </p:cNvPr>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Rectangle 7">
            <a:extLst>
              <a:ext uri="{FF2B5EF4-FFF2-40B4-BE49-F238E27FC236}">
                <a16:creationId xmlns="" xmlns:a16="http://schemas.microsoft.com/office/drawing/2014/main" id="{76A0308B-61AD-4D26-943F-C7660EAAC916}"/>
              </a:ext>
            </a:extLst>
          </p:cNvPr>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9" name="Rectangle 8">
            <a:extLst>
              <a:ext uri="{FF2B5EF4-FFF2-40B4-BE49-F238E27FC236}">
                <a16:creationId xmlns="" xmlns:a16="http://schemas.microsoft.com/office/drawing/2014/main" id="{746A63F4-F5B1-4E5A-B206-D85A95D8AF42}"/>
              </a:ext>
            </a:extLst>
          </p:cNvPr>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0" name="Oval 9">
            <a:extLst>
              <a:ext uri="{FF2B5EF4-FFF2-40B4-BE49-F238E27FC236}">
                <a16:creationId xmlns="" xmlns:a16="http://schemas.microsoft.com/office/drawing/2014/main" id="{E286E5F6-DB6C-4462-9962-A6563AC62A05}"/>
              </a:ext>
            </a:extLst>
          </p:cNvPr>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Placeholder 1">
            <a:extLst>
              <a:ext uri="{FF2B5EF4-FFF2-40B4-BE49-F238E27FC236}">
                <a16:creationId xmlns="" xmlns:a16="http://schemas.microsoft.com/office/drawing/2014/main" id="{1F90B519-FB6F-41DA-A4AF-9B332121A5AB}"/>
              </a:ext>
            </a:extLst>
          </p:cNvPr>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a:extLst>
              <a:ext uri="{FF2B5EF4-FFF2-40B4-BE49-F238E27FC236}">
                <a16:creationId xmlns="" xmlns:a16="http://schemas.microsoft.com/office/drawing/2014/main" id="{C9E40FDB-B9AE-4F75-B07B-37F72E0CBB92}"/>
              </a:ext>
            </a:extLst>
          </p:cNvPr>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C7F84FAB-0AB0-4873-80CD-1EB34600FF41}"/>
              </a:ext>
            </a:extLst>
          </p:cNvPr>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hangingPunct="1">
              <a:defRPr sz="1100" b="1">
                <a:solidFill>
                  <a:prstClr val="black">
                    <a:lumMod val="50000"/>
                    <a:lumOff val="50000"/>
                  </a:prstClr>
                </a:solidFill>
                <a:latin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9127BDED-1F46-4342-AB72-CBB03A3F4848}"/>
              </a:ext>
            </a:extLst>
          </p:cNvPr>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hangingPunct="1">
              <a:defRPr sz="1100" b="1">
                <a:solidFill>
                  <a:prstClr val="black">
                    <a:lumMod val="50000"/>
                    <a:lumOff val="50000"/>
                  </a:prstClr>
                </a:solidFill>
                <a:latin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76B18497-DE5E-433B-98AF-F454018882AC}"/>
              </a:ext>
            </a:extLst>
          </p:cNvPr>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1" hangingPunct="1">
              <a:defRPr sz="1200" b="1">
                <a:solidFill>
                  <a:prstClr val="black">
                    <a:lumMod val="50000"/>
                    <a:lumOff val="50000"/>
                  </a:prstClr>
                </a:solidFill>
                <a:latin typeface="Arial" charset="0"/>
              </a:defRPr>
            </a:lvl1pPr>
          </a:lstStyle>
          <a:p>
            <a:pPr>
              <a:defRPr/>
            </a:pPr>
            <a:fld id="{533A34A5-43EE-4850-A495-C4E7652B0D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8.jpeg"/><Relationship Id="rId7"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jpeg"/><Relationship Id="rId4" Type="http://schemas.openxmlformats.org/officeDocument/2006/relationships/image" Target="../media/image29.jpe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6.jpeg"/><Relationship Id="rId4" Type="http://schemas.openxmlformats.org/officeDocument/2006/relationships/image" Target="../media/image11.jpeg"/><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gif"/></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txBox="1">
            <a:spLocks noChangeArrowheads="1" noChangeShapeType="1" noTextEdit="1"/>
          </p:cNvSpPr>
          <p:nvPr/>
        </p:nvSpPr>
        <p:spPr bwMode="auto">
          <a:xfrm>
            <a:off x="342899" y="274638"/>
            <a:ext cx="7841974" cy="1143000"/>
          </a:xfrm>
          <a:prstGeom prst="rect">
            <a:avLst/>
          </a:prstGeom>
        </p:spPr>
        <p:txBody>
          <a:bodyPr wrap="none" numCol="1" fromWordArt="1">
            <a:prstTxWarp prst="textPlain">
              <a:avLst>
                <a:gd name="adj" fmla="val 50000"/>
              </a:avLst>
            </a:prstTxWarp>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b="1" kern="1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TRƯỜNG TIỂU HỌC </a:t>
            </a:r>
            <a:r>
              <a:rPr lang="en-US" b="1" kern="1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ÁI MỘ A</a:t>
            </a:r>
            <a:endParaRPr lang="en-US" b="1" kern="10" dirty="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endParaRPr>
          </a:p>
        </p:txBody>
      </p:sp>
      <p:sp>
        <p:nvSpPr>
          <p:cNvPr id="6" name="WordArt 5"/>
          <p:cNvSpPr>
            <a:spLocks noChangeArrowheads="1" noChangeShapeType="1" noTextEdit="1"/>
          </p:cNvSpPr>
          <p:nvPr/>
        </p:nvSpPr>
        <p:spPr bwMode="auto">
          <a:xfrm>
            <a:off x="2880970" y="1494175"/>
            <a:ext cx="3952597" cy="739775"/>
          </a:xfrm>
          <a:prstGeom prst="rect">
            <a:avLst/>
          </a:prstGeom>
        </p:spPr>
        <p:txBody>
          <a:bodyPr wrap="none" fromWordArt="1">
            <a:prstTxWarp prst="textPlain">
              <a:avLst>
                <a:gd name="adj" fmla="val 50000"/>
              </a:avLst>
            </a:prstTxWarp>
          </a:bodyPr>
          <a:lstStyle/>
          <a:p>
            <a:pPr algn="ctr"/>
            <a:endParaRPr lang="en-US" sz="3600" b="1" kern="10" dirty="0">
              <a:ln w="12700">
                <a:solidFill>
                  <a:srgbClr val="000000"/>
                </a:solidFill>
                <a:round/>
                <a:headEnd/>
                <a:tailEnd/>
              </a:ln>
              <a:solidFill>
                <a:srgbClr val="000000"/>
              </a:solidFill>
              <a:effectLst>
                <a:outerShdw dist="45791" dir="2021404" algn="ctr" rotWithShape="0">
                  <a:srgbClr val="808080">
                    <a:alpha val="79999"/>
                  </a:srgbClr>
                </a:outerShdw>
              </a:effectLst>
              <a:cs typeface="Arial" panose="020B0604020202020204" pitchFamily="34" charset="0"/>
            </a:endParaRPr>
          </a:p>
        </p:txBody>
      </p:sp>
      <p:sp>
        <p:nvSpPr>
          <p:cNvPr id="7" name="WordArt 7"/>
          <p:cNvSpPr>
            <a:spLocks noChangeArrowheads="1" noChangeShapeType="1" noTextEdit="1"/>
          </p:cNvSpPr>
          <p:nvPr/>
        </p:nvSpPr>
        <p:spPr bwMode="auto">
          <a:xfrm>
            <a:off x="1086783" y="2895601"/>
            <a:ext cx="6993056" cy="1687513"/>
          </a:xfrm>
          <a:prstGeom prst="rect">
            <a:avLst/>
          </a:prstGeom>
        </p:spPr>
        <p:txBody>
          <a:bodyPr wrap="none" fromWordArt="1">
            <a:prstTxWarp prst="textPlain">
              <a:avLst>
                <a:gd name="adj" fmla="val 50000"/>
              </a:avLst>
            </a:prstTxWarp>
          </a:bodyPr>
          <a:lstStyle/>
          <a:p>
            <a:pPr algn="ctr"/>
            <a:endParaRPr lang="en-US" sz="3600" b="1" kern="10" dirty="0">
              <a:ln w="12700">
                <a:solidFill>
                  <a:srgbClr val="333399"/>
                </a:solidFill>
                <a:round/>
                <a:headEnd/>
                <a:tailEnd/>
              </a:ln>
              <a:solidFill>
                <a:srgbClr val="FF0000"/>
              </a:solidFill>
              <a:effectLst>
                <a:outerShdw dist="45791" dir="2021404" algn="ctr" rotWithShape="0">
                  <a:srgbClr val="808080">
                    <a:alpha val="79999"/>
                  </a:srgbClr>
                </a:outerShdw>
              </a:effectLst>
              <a:cs typeface="Arial" panose="020B0604020202020204" pitchFamily="34" charset="0"/>
            </a:endParaRPr>
          </a:p>
        </p:txBody>
      </p:sp>
      <p:sp>
        <p:nvSpPr>
          <p:cNvPr id="2" name="Rectangle 1"/>
          <p:cNvSpPr/>
          <p:nvPr/>
        </p:nvSpPr>
        <p:spPr>
          <a:xfrm>
            <a:off x="1295400" y="2133600"/>
            <a:ext cx="6324600" cy="707886"/>
          </a:xfrm>
          <a:prstGeom prst="rect">
            <a:avLst/>
          </a:prstGeom>
        </p:spPr>
        <p:txBody>
          <a:bodyPr wrap="square">
            <a:spAutoFit/>
          </a:bodyPr>
          <a:lstStyle/>
          <a:p>
            <a:pPr algn="ctr"/>
            <a:r>
              <a:rPr lang="en-US" sz="40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TỰ NHIÊN VÀ XÃ HỘI</a:t>
            </a:r>
          </a:p>
        </p:txBody>
      </p:sp>
      <p:sp>
        <p:nvSpPr>
          <p:cNvPr id="9" name="TextBox 8"/>
          <p:cNvSpPr txBox="1"/>
          <p:nvPr/>
        </p:nvSpPr>
        <p:spPr>
          <a:xfrm>
            <a:off x="201811" y="3330714"/>
            <a:ext cx="8763000" cy="1107996"/>
          </a:xfrm>
          <a:prstGeom prst="rect">
            <a:avLst/>
          </a:prstGeom>
          <a:noFill/>
        </p:spPr>
        <p:txBody>
          <a:bodyPr wrap="square" rtlCol="0">
            <a:spAutoFit/>
          </a:bodyPr>
          <a:lstStyle/>
          <a:p>
            <a:pPr algn="ctr"/>
            <a:r>
              <a:rPr lang="en-US" sz="6600" b="1" dirty="0" err="1" smtClean="0">
                <a:solidFill>
                  <a:srgbClr val="FF0000"/>
                </a:solidFill>
                <a:latin typeface="Times New Roman" pitchFamily="18" charset="0"/>
                <a:cs typeface="Times New Roman" pitchFamily="18" charset="0"/>
              </a:rPr>
              <a:t>Cá</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3274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Alternate Process 24">
            <a:extLst>
              <a:ext uri="{FF2B5EF4-FFF2-40B4-BE49-F238E27FC236}">
                <a16:creationId xmlns="" xmlns:a16="http://schemas.microsoft.com/office/drawing/2014/main" id="{E7ECCA27-640D-4EEE-997F-228F1FEBABD1}"/>
              </a:ext>
            </a:extLst>
          </p:cNvPr>
          <p:cNvSpPr/>
          <p:nvPr/>
        </p:nvSpPr>
        <p:spPr>
          <a:xfrm>
            <a:off x="4038600" y="5003800"/>
            <a:ext cx="5181600" cy="1828800"/>
          </a:xfrm>
          <a:prstGeom prst="flowChartAlternateProcess">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 name="Flowchart: Alternate Process 23">
            <a:extLst>
              <a:ext uri="{FF2B5EF4-FFF2-40B4-BE49-F238E27FC236}">
                <a16:creationId xmlns="" xmlns:a16="http://schemas.microsoft.com/office/drawing/2014/main" id="{3C45A71D-D933-49D7-A5DB-2E6BB4EF97BE}"/>
              </a:ext>
            </a:extLst>
          </p:cNvPr>
          <p:cNvSpPr/>
          <p:nvPr/>
        </p:nvSpPr>
        <p:spPr>
          <a:xfrm>
            <a:off x="4038600" y="25400"/>
            <a:ext cx="5181600" cy="4914900"/>
          </a:xfrm>
          <a:prstGeom prst="flowChartAlternateProcess">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4" name="Picture 7" descr="C:\Users\HP\Desktop\Ca lop 3\hinh anh\ca-chep-1bb6c.jpg">
            <a:extLst>
              <a:ext uri="{FF2B5EF4-FFF2-40B4-BE49-F238E27FC236}">
                <a16:creationId xmlns="" xmlns:a16="http://schemas.microsoft.com/office/drawing/2014/main" id="{60AEAAB8-177F-4228-9F01-DF8D2084F65E}"/>
              </a:ext>
            </a:extLst>
          </p:cNvPr>
          <p:cNvPicPr>
            <a:picLocks noChangeAspect="1" noChangeArrowheads="1"/>
          </p:cNvPicPr>
          <p:nvPr/>
        </p:nvPicPr>
        <p:blipFill>
          <a:blip r:embed="rId2" cstate="print"/>
          <a:srcRect/>
          <a:stretch>
            <a:fillRect/>
          </a:stretch>
        </p:blipFill>
        <p:spPr bwMode="auto">
          <a:xfrm>
            <a:off x="4453595" y="184150"/>
            <a:ext cx="2228559" cy="1085850"/>
          </a:xfrm>
          <a:prstGeom prst="rect">
            <a:avLst/>
          </a:prstGeom>
          <a:ln w="19050" cap="sq" cmpd="thickThin">
            <a:solidFill>
              <a:srgbClr val="0000FF"/>
            </a:solidFill>
            <a:prstDash val="solid"/>
            <a:miter lim="800000"/>
          </a:ln>
          <a:effectLst>
            <a:innerShdw blurRad="76200">
              <a:srgbClr val="000000"/>
            </a:innerShdw>
          </a:effectLst>
        </p:spPr>
      </p:pic>
      <p:sp>
        <p:nvSpPr>
          <p:cNvPr id="5" name="TextBox 4">
            <a:extLst>
              <a:ext uri="{FF2B5EF4-FFF2-40B4-BE49-F238E27FC236}">
                <a16:creationId xmlns="" xmlns:a16="http://schemas.microsoft.com/office/drawing/2014/main" id="{46CDDAF3-236D-4C06-9CB0-797CEBB58AD9}"/>
              </a:ext>
            </a:extLst>
          </p:cNvPr>
          <p:cNvSpPr txBox="1">
            <a:spLocks noChangeArrowheads="1"/>
          </p:cNvSpPr>
          <p:nvPr/>
        </p:nvSpPr>
        <p:spPr bwMode="auto">
          <a:xfrm>
            <a:off x="4710113" y="12192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2400" b="1">
                <a:solidFill>
                  <a:srgbClr val="002060"/>
                </a:solidFill>
                <a:latin typeface="Times New Roman" panose="02020603050405020304" pitchFamily="18" charset="0"/>
                <a:cs typeface="Times New Roman" panose="02020603050405020304" pitchFamily="18" charset="0"/>
              </a:rPr>
              <a:t>Cá chép</a:t>
            </a:r>
          </a:p>
        </p:txBody>
      </p:sp>
      <p:pic>
        <p:nvPicPr>
          <p:cNvPr id="6" name="Picture 8" descr="C:\Users\HP\Desktop\Ca lop 3\hinh anh\Ảnh-minh-họa264.jpg">
            <a:extLst>
              <a:ext uri="{FF2B5EF4-FFF2-40B4-BE49-F238E27FC236}">
                <a16:creationId xmlns="" xmlns:a16="http://schemas.microsoft.com/office/drawing/2014/main" id="{2A655A35-1044-4230-88F7-64CC4D51F0C4}"/>
              </a:ext>
            </a:extLst>
          </p:cNvPr>
          <p:cNvPicPr>
            <a:picLocks noChangeAspect="1" noChangeArrowheads="1"/>
          </p:cNvPicPr>
          <p:nvPr/>
        </p:nvPicPr>
        <p:blipFill>
          <a:blip r:embed="rId3"/>
          <a:srcRect/>
          <a:stretch>
            <a:fillRect/>
          </a:stretch>
        </p:blipFill>
        <p:spPr bwMode="auto">
          <a:xfrm>
            <a:off x="4481534" y="1651000"/>
            <a:ext cx="2209800" cy="1168991"/>
          </a:xfrm>
          <a:prstGeom prst="rect">
            <a:avLst/>
          </a:prstGeom>
          <a:ln w="19050" cap="sq" cmpd="thickThin">
            <a:solidFill>
              <a:srgbClr val="0000FF"/>
            </a:solidFill>
            <a:prstDash val="solid"/>
            <a:miter lim="800000"/>
          </a:ln>
          <a:effectLst>
            <a:innerShdw blurRad="76200">
              <a:srgbClr val="000000"/>
            </a:innerShdw>
          </a:effectLst>
        </p:spPr>
      </p:pic>
      <p:sp>
        <p:nvSpPr>
          <p:cNvPr id="7" name="TextBox 6">
            <a:extLst>
              <a:ext uri="{FF2B5EF4-FFF2-40B4-BE49-F238E27FC236}">
                <a16:creationId xmlns="" xmlns:a16="http://schemas.microsoft.com/office/drawing/2014/main" id="{59E8D62B-32DD-479B-9E3B-4F6F3D6A64AE}"/>
              </a:ext>
            </a:extLst>
          </p:cNvPr>
          <p:cNvSpPr txBox="1">
            <a:spLocks noChangeArrowheads="1"/>
          </p:cNvSpPr>
          <p:nvPr/>
        </p:nvSpPr>
        <p:spPr bwMode="auto">
          <a:xfrm>
            <a:off x="4862513" y="2814638"/>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2400" b="1">
                <a:solidFill>
                  <a:srgbClr val="002060"/>
                </a:solidFill>
                <a:latin typeface="Times New Roman" panose="02020603050405020304" pitchFamily="18" charset="0"/>
                <a:cs typeface="Times New Roman" panose="02020603050405020304" pitchFamily="18" charset="0"/>
              </a:rPr>
              <a:t>Cá rô phi</a:t>
            </a:r>
          </a:p>
        </p:txBody>
      </p:sp>
      <p:sp>
        <p:nvSpPr>
          <p:cNvPr id="8" name="TextBox 8">
            <a:extLst>
              <a:ext uri="{FF2B5EF4-FFF2-40B4-BE49-F238E27FC236}">
                <a16:creationId xmlns="" xmlns:a16="http://schemas.microsoft.com/office/drawing/2014/main" id="{9CA3D04E-03BF-4AED-9A6A-D6D86AA74BCD}"/>
              </a:ext>
            </a:extLst>
          </p:cNvPr>
          <p:cNvSpPr txBox="1">
            <a:spLocks noChangeArrowheads="1"/>
          </p:cNvSpPr>
          <p:nvPr/>
        </p:nvSpPr>
        <p:spPr bwMode="auto">
          <a:xfrm>
            <a:off x="228600" y="1990725"/>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Loài cá có vảy</a:t>
            </a:r>
          </a:p>
        </p:txBody>
      </p:sp>
      <p:sp>
        <p:nvSpPr>
          <p:cNvPr id="9" name="TextBox 9">
            <a:extLst>
              <a:ext uri="{FF2B5EF4-FFF2-40B4-BE49-F238E27FC236}">
                <a16:creationId xmlns="" xmlns:a16="http://schemas.microsoft.com/office/drawing/2014/main" id="{506AEA8A-C794-4ED1-BEDE-BC114410C561}"/>
              </a:ext>
            </a:extLst>
          </p:cNvPr>
          <p:cNvSpPr txBox="1">
            <a:spLocks noChangeArrowheads="1"/>
          </p:cNvSpPr>
          <p:nvPr/>
        </p:nvSpPr>
        <p:spPr bwMode="auto">
          <a:xfrm>
            <a:off x="63500" y="5575300"/>
            <a:ext cx="2514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Loài cá </a:t>
            </a:r>
            <a:br>
              <a:rPr lang="en-US" altLang="en-US" sz="2800" b="1">
                <a:solidFill>
                  <a:srgbClr val="FF0000"/>
                </a:solidFill>
                <a:latin typeface="Times New Roman" panose="02020603050405020304" pitchFamily="18" charset="0"/>
                <a:cs typeface="Times New Roman" panose="02020603050405020304" pitchFamily="18" charset="0"/>
              </a:rPr>
            </a:br>
            <a:r>
              <a:rPr lang="en-US" altLang="en-US" sz="2800" b="1">
                <a:solidFill>
                  <a:srgbClr val="FF0000"/>
                </a:solidFill>
                <a:latin typeface="Times New Roman" panose="02020603050405020304" pitchFamily="18" charset="0"/>
                <a:cs typeface="Times New Roman" panose="02020603050405020304" pitchFamily="18" charset="0"/>
              </a:rPr>
              <a:t>không có vảy</a:t>
            </a:r>
          </a:p>
        </p:txBody>
      </p:sp>
      <p:pic>
        <p:nvPicPr>
          <p:cNvPr id="10" name="Picture 3" descr="C:\Users\HP\Desktop\Ca lop 3\hinh anh\Ca-duoi-dien-3-7baa7.jpg">
            <a:extLst>
              <a:ext uri="{FF2B5EF4-FFF2-40B4-BE49-F238E27FC236}">
                <a16:creationId xmlns="" xmlns:a16="http://schemas.microsoft.com/office/drawing/2014/main" id="{2F8E15E6-7D88-405B-A1B2-9FCA482E22FD}"/>
              </a:ext>
            </a:extLst>
          </p:cNvPr>
          <p:cNvPicPr>
            <a:picLocks noChangeAspect="1" noChangeArrowheads="1"/>
          </p:cNvPicPr>
          <p:nvPr/>
        </p:nvPicPr>
        <p:blipFill>
          <a:blip r:embed="rId4" cstate="print"/>
          <a:srcRect/>
          <a:stretch>
            <a:fillRect/>
          </a:stretch>
        </p:blipFill>
        <p:spPr bwMode="auto">
          <a:xfrm>
            <a:off x="4569177" y="5219700"/>
            <a:ext cx="2169248" cy="1248650"/>
          </a:xfrm>
          <a:prstGeom prst="rect">
            <a:avLst/>
          </a:prstGeom>
          <a:ln w="19050" cap="sq" cmpd="thickThin">
            <a:solidFill>
              <a:srgbClr val="0000FF"/>
            </a:solidFill>
            <a:prstDash val="solid"/>
            <a:miter lim="800000"/>
          </a:ln>
          <a:effectLst>
            <a:innerShdw blurRad="76200">
              <a:srgbClr val="000000"/>
            </a:innerShdw>
          </a:effectLst>
        </p:spPr>
      </p:pic>
      <p:sp>
        <p:nvSpPr>
          <p:cNvPr id="12" name="TextBox 11">
            <a:extLst>
              <a:ext uri="{FF2B5EF4-FFF2-40B4-BE49-F238E27FC236}">
                <a16:creationId xmlns="" xmlns:a16="http://schemas.microsoft.com/office/drawing/2014/main" id="{9B85F72E-23DB-4BAE-AEA3-DA69E23FA4A7}"/>
              </a:ext>
            </a:extLst>
          </p:cNvPr>
          <p:cNvSpPr txBox="1">
            <a:spLocks noChangeArrowheads="1"/>
          </p:cNvSpPr>
          <p:nvPr/>
        </p:nvSpPr>
        <p:spPr bwMode="auto">
          <a:xfrm>
            <a:off x="4521200" y="6445250"/>
            <a:ext cx="2327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2400" b="1">
                <a:solidFill>
                  <a:srgbClr val="002060"/>
                </a:solidFill>
                <a:latin typeface="Times New Roman" panose="02020603050405020304" pitchFamily="18" charset="0"/>
                <a:cs typeface="Times New Roman" panose="02020603050405020304" pitchFamily="18" charset="0"/>
              </a:rPr>
              <a:t>Cá đuối</a:t>
            </a:r>
          </a:p>
        </p:txBody>
      </p:sp>
      <p:sp>
        <p:nvSpPr>
          <p:cNvPr id="13" name="TextBox 12">
            <a:extLst>
              <a:ext uri="{FF2B5EF4-FFF2-40B4-BE49-F238E27FC236}">
                <a16:creationId xmlns="" xmlns:a16="http://schemas.microsoft.com/office/drawing/2014/main" id="{ACAAE04E-239E-4152-9B28-BBEFB202DB6E}"/>
              </a:ext>
            </a:extLst>
          </p:cNvPr>
          <p:cNvSpPr txBox="1">
            <a:spLocks noChangeArrowheads="1"/>
          </p:cNvSpPr>
          <p:nvPr/>
        </p:nvSpPr>
        <p:spPr bwMode="auto">
          <a:xfrm>
            <a:off x="6934200" y="644525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2400" b="1">
                <a:solidFill>
                  <a:srgbClr val="002060"/>
                </a:solidFill>
                <a:latin typeface="Times New Roman" panose="02020603050405020304" pitchFamily="18" charset="0"/>
                <a:cs typeface="Times New Roman" panose="02020603050405020304" pitchFamily="18" charset="0"/>
              </a:rPr>
              <a:t>Cá ngừ</a:t>
            </a:r>
          </a:p>
        </p:txBody>
      </p:sp>
      <p:pic>
        <p:nvPicPr>
          <p:cNvPr id="16" name="Picture 11" descr="index">
            <a:extLst>
              <a:ext uri="{FF2B5EF4-FFF2-40B4-BE49-F238E27FC236}">
                <a16:creationId xmlns="" xmlns:a16="http://schemas.microsoft.com/office/drawing/2014/main" id="{C2C122C0-F64E-42CA-BE68-04C6F5364C43}"/>
              </a:ext>
            </a:extLst>
          </p:cNvPr>
          <p:cNvPicPr>
            <a:picLocks noChangeAspect="1" noChangeArrowheads="1"/>
          </p:cNvPicPr>
          <p:nvPr/>
        </p:nvPicPr>
        <p:blipFill>
          <a:blip r:embed="rId5"/>
          <a:srcRect/>
          <a:stretch>
            <a:fillRect/>
          </a:stretch>
        </p:blipFill>
        <p:spPr bwMode="auto">
          <a:xfrm>
            <a:off x="4481534" y="3289299"/>
            <a:ext cx="2209800" cy="1243013"/>
          </a:xfrm>
          <a:prstGeom prst="rect">
            <a:avLst/>
          </a:prstGeom>
          <a:ln w="28575" cap="sq" cmpd="thickThin">
            <a:solidFill>
              <a:srgbClr val="0000FF"/>
            </a:solidFill>
            <a:prstDash val="solid"/>
            <a:miter lim="800000"/>
          </a:ln>
          <a:effectLst>
            <a:innerShdw blurRad="76200">
              <a:srgbClr val="000000"/>
            </a:innerShdw>
          </a:effectLst>
        </p:spPr>
      </p:pic>
      <p:sp>
        <p:nvSpPr>
          <p:cNvPr id="17" name="Text Box 23">
            <a:extLst>
              <a:ext uri="{FF2B5EF4-FFF2-40B4-BE49-F238E27FC236}">
                <a16:creationId xmlns="" xmlns:a16="http://schemas.microsoft.com/office/drawing/2014/main" id="{953EF6DA-8687-432D-8594-454334178214}"/>
              </a:ext>
            </a:extLst>
          </p:cNvPr>
          <p:cNvSpPr txBox="1">
            <a:spLocks noChangeArrowheads="1"/>
          </p:cNvSpPr>
          <p:nvPr/>
        </p:nvSpPr>
        <p:spPr bwMode="auto">
          <a:xfrm>
            <a:off x="4845050" y="4527550"/>
            <a:ext cx="1541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002060"/>
                </a:solidFill>
                <a:latin typeface="Times New Roman" panose="02020603050405020304" pitchFamily="18" charset="0"/>
                <a:cs typeface="Times New Roman" panose="02020603050405020304" pitchFamily="18" charset="0"/>
              </a:rPr>
              <a:t>Cá vàng</a:t>
            </a:r>
          </a:p>
        </p:txBody>
      </p:sp>
      <p:pic>
        <p:nvPicPr>
          <p:cNvPr id="18" name="Picture 10" descr="ca-loc-">
            <a:extLst>
              <a:ext uri="{FF2B5EF4-FFF2-40B4-BE49-F238E27FC236}">
                <a16:creationId xmlns="" xmlns:a16="http://schemas.microsoft.com/office/drawing/2014/main" id="{FFEE55E0-B28A-44ED-AC96-0548087B77B8}"/>
              </a:ext>
            </a:extLst>
          </p:cNvPr>
          <p:cNvPicPr>
            <a:picLocks noChangeAspect="1" noChangeArrowheads="1"/>
          </p:cNvPicPr>
          <p:nvPr/>
        </p:nvPicPr>
        <p:blipFill>
          <a:blip r:embed="rId6"/>
          <a:srcRect/>
          <a:stretch>
            <a:fillRect/>
          </a:stretch>
        </p:blipFill>
        <p:spPr bwMode="auto">
          <a:xfrm>
            <a:off x="6891995" y="203200"/>
            <a:ext cx="1886245" cy="990599"/>
          </a:xfrm>
          <a:prstGeom prst="rect">
            <a:avLst/>
          </a:prstGeom>
          <a:ln w="28575" cap="sq" cmpd="thickThin">
            <a:solidFill>
              <a:srgbClr val="0000FF"/>
            </a:solidFill>
            <a:prstDash val="solid"/>
            <a:miter lim="800000"/>
          </a:ln>
          <a:effectLst>
            <a:innerShdw blurRad="76200">
              <a:srgbClr val="000000"/>
            </a:innerShdw>
          </a:effectLst>
        </p:spPr>
      </p:pic>
      <p:sp>
        <p:nvSpPr>
          <p:cNvPr id="19" name="Text Box 26">
            <a:extLst>
              <a:ext uri="{FF2B5EF4-FFF2-40B4-BE49-F238E27FC236}">
                <a16:creationId xmlns="" xmlns:a16="http://schemas.microsoft.com/office/drawing/2014/main" id="{74D2EF9E-9F15-4418-9AB3-305781671137}"/>
              </a:ext>
            </a:extLst>
          </p:cNvPr>
          <p:cNvSpPr txBox="1">
            <a:spLocks noChangeArrowheads="1"/>
          </p:cNvSpPr>
          <p:nvPr/>
        </p:nvSpPr>
        <p:spPr bwMode="auto">
          <a:xfrm>
            <a:off x="7119938" y="1193800"/>
            <a:ext cx="1531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002060"/>
                </a:solidFill>
                <a:latin typeface="Times New Roman" panose="02020603050405020304" pitchFamily="18" charset="0"/>
                <a:cs typeface="Times New Roman" panose="02020603050405020304" pitchFamily="18" charset="0"/>
              </a:rPr>
              <a:t>Cá quả</a:t>
            </a:r>
          </a:p>
        </p:txBody>
      </p:sp>
      <p:pic>
        <p:nvPicPr>
          <p:cNvPr id="20" name="Picture 7" descr="is (4)">
            <a:extLst>
              <a:ext uri="{FF2B5EF4-FFF2-40B4-BE49-F238E27FC236}">
                <a16:creationId xmlns="" xmlns:a16="http://schemas.microsoft.com/office/drawing/2014/main" id="{62A18F06-1605-445D-80BE-D183C9EF6F99}"/>
              </a:ext>
            </a:extLst>
          </p:cNvPr>
          <p:cNvPicPr>
            <a:picLocks noChangeAspect="1" noChangeArrowheads="1"/>
          </p:cNvPicPr>
          <p:nvPr/>
        </p:nvPicPr>
        <p:blipFill>
          <a:blip r:embed="rId7"/>
          <a:srcRect/>
          <a:stretch>
            <a:fillRect/>
          </a:stretch>
        </p:blipFill>
        <p:spPr bwMode="auto">
          <a:xfrm>
            <a:off x="6891995" y="1651000"/>
            <a:ext cx="1914379" cy="1143000"/>
          </a:xfrm>
          <a:prstGeom prst="rect">
            <a:avLst/>
          </a:prstGeom>
          <a:ln w="28575" cap="sq" cmpd="thickThin">
            <a:solidFill>
              <a:srgbClr val="0000FF"/>
            </a:solidFill>
            <a:prstDash val="solid"/>
            <a:miter lim="800000"/>
          </a:ln>
          <a:effectLst>
            <a:innerShdw blurRad="76200">
              <a:srgbClr val="000000"/>
            </a:innerShdw>
          </a:effectLst>
        </p:spPr>
      </p:pic>
      <p:pic>
        <p:nvPicPr>
          <p:cNvPr id="21" name="Picture 16" descr="19_12-13b3">
            <a:extLst>
              <a:ext uri="{FF2B5EF4-FFF2-40B4-BE49-F238E27FC236}">
                <a16:creationId xmlns="" xmlns:a16="http://schemas.microsoft.com/office/drawing/2014/main" id="{2F16051F-DB80-4414-A7E2-410683BB9B7E}"/>
              </a:ext>
            </a:extLst>
          </p:cNvPr>
          <p:cNvPicPr>
            <a:picLocks noChangeAspect="1" noChangeArrowheads="1"/>
          </p:cNvPicPr>
          <p:nvPr/>
        </p:nvPicPr>
        <p:blipFill>
          <a:blip r:embed="rId8"/>
          <a:srcRect/>
          <a:stretch>
            <a:fillRect/>
          </a:stretch>
        </p:blipFill>
        <p:spPr bwMode="auto">
          <a:xfrm>
            <a:off x="6935372" y="5241530"/>
            <a:ext cx="1927274" cy="1226820"/>
          </a:xfrm>
          <a:prstGeom prst="rect">
            <a:avLst/>
          </a:prstGeom>
          <a:ln w="28575" cap="sq" cmpd="thickThin">
            <a:solidFill>
              <a:srgbClr val="0000FF"/>
            </a:solidFill>
            <a:prstDash val="solid"/>
            <a:miter lim="800000"/>
          </a:ln>
          <a:effectLst>
            <a:innerShdw blurRad="76200">
              <a:srgbClr val="000000"/>
            </a:innerShdw>
          </a:effectLst>
        </p:spPr>
      </p:pic>
      <p:sp>
        <p:nvSpPr>
          <p:cNvPr id="22" name="Text Box 22">
            <a:extLst>
              <a:ext uri="{FF2B5EF4-FFF2-40B4-BE49-F238E27FC236}">
                <a16:creationId xmlns="" xmlns:a16="http://schemas.microsoft.com/office/drawing/2014/main" id="{D1406045-6A9D-4B37-BE05-59834521780C}"/>
              </a:ext>
            </a:extLst>
          </p:cNvPr>
          <p:cNvSpPr txBox="1">
            <a:spLocks noChangeArrowheads="1"/>
          </p:cNvSpPr>
          <p:nvPr/>
        </p:nvSpPr>
        <p:spPr bwMode="auto">
          <a:xfrm>
            <a:off x="7170738" y="2800350"/>
            <a:ext cx="1452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002060"/>
                </a:solidFill>
                <a:latin typeface="Times New Roman" panose="02020603050405020304" pitchFamily="18" charset="0"/>
                <a:cs typeface="Times New Roman" panose="02020603050405020304" pitchFamily="18" charset="0"/>
              </a:rPr>
              <a:t>Cá chim</a:t>
            </a:r>
          </a:p>
        </p:txBody>
      </p:sp>
      <p:sp>
        <p:nvSpPr>
          <p:cNvPr id="23" name="Text Box 29">
            <a:extLst>
              <a:ext uri="{FF2B5EF4-FFF2-40B4-BE49-F238E27FC236}">
                <a16:creationId xmlns="" xmlns:a16="http://schemas.microsoft.com/office/drawing/2014/main" id="{009DFEE7-9DB4-4218-BCAB-BEF312BAB6A8}"/>
              </a:ext>
            </a:extLst>
          </p:cNvPr>
          <p:cNvSpPr txBox="1">
            <a:spLocks noChangeArrowheads="1"/>
          </p:cNvSpPr>
          <p:nvPr/>
        </p:nvSpPr>
        <p:spPr bwMode="auto">
          <a:xfrm>
            <a:off x="7239000" y="4521200"/>
            <a:ext cx="1290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002060"/>
                </a:solidFill>
                <a:latin typeface="Times New Roman" panose="02020603050405020304" pitchFamily="18" charset="0"/>
                <a:cs typeface="Times New Roman" panose="02020603050405020304" pitchFamily="18" charset="0"/>
              </a:rPr>
              <a:t>Cá mập</a:t>
            </a:r>
          </a:p>
        </p:txBody>
      </p:sp>
      <p:pic>
        <p:nvPicPr>
          <p:cNvPr id="26" name="Picture 13" descr="images">
            <a:extLst>
              <a:ext uri="{FF2B5EF4-FFF2-40B4-BE49-F238E27FC236}">
                <a16:creationId xmlns="" xmlns:a16="http://schemas.microsoft.com/office/drawing/2014/main" id="{CE79FAFC-8ED1-4341-AF6B-E1AB842785CC}"/>
              </a:ext>
            </a:extLst>
          </p:cNvPr>
          <p:cNvPicPr>
            <a:picLocks noChangeAspect="1" noChangeArrowheads="1"/>
          </p:cNvPicPr>
          <p:nvPr/>
        </p:nvPicPr>
        <p:blipFill>
          <a:blip r:embed="rId9"/>
          <a:srcRect/>
          <a:stretch>
            <a:fillRect/>
          </a:stretch>
        </p:blipFill>
        <p:spPr bwMode="auto">
          <a:xfrm>
            <a:off x="6891996" y="3289299"/>
            <a:ext cx="1911448" cy="1248651"/>
          </a:xfrm>
          <a:prstGeom prst="rect">
            <a:avLst/>
          </a:prstGeom>
          <a:ln w="28575" cap="sq" cmpd="thickThin">
            <a:solidFill>
              <a:srgbClr val="0000FF"/>
            </a:solidFill>
            <a:prstDash val="solid"/>
            <a:miter lim="800000"/>
          </a:ln>
          <a:effectLst>
            <a:innerShdw blurRad="76200">
              <a:srgbClr val="000000"/>
            </a:innerShdw>
          </a:effectLst>
        </p:spPr>
      </p:pic>
      <p:grpSp>
        <p:nvGrpSpPr>
          <p:cNvPr id="28694" name="Group 27">
            <a:extLst>
              <a:ext uri="{FF2B5EF4-FFF2-40B4-BE49-F238E27FC236}">
                <a16:creationId xmlns="" xmlns:a16="http://schemas.microsoft.com/office/drawing/2014/main" id="{AB24E592-B8D6-44D2-8B50-A0C55048C2FC}"/>
              </a:ext>
            </a:extLst>
          </p:cNvPr>
          <p:cNvGrpSpPr>
            <a:grpSpLocks/>
          </p:cNvGrpSpPr>
          <p:nvPr/>
        </p:nvGrpSpPr>
        <p:grpSpPr bwMode="auto">
          <a:xfrm>
            <a:off x="-214313" y="76200"/>
            <a:ext cx="4572001" cy="1143000"/>
            <a:chOff x="342256" y="76200"/>
            <a:chExt cx="8458200" cy="1295400"/>
          </a:xfrm>
        </p:grpSpPr>
        <p:sp>
          <p:nvSpPr>
            <p:cNvPr id="29" name="Double Wave 28">
              <a:extLst>
                <a:ext uri="{FF2B5EF4-FFF2-40B4-BE49-F238E27FC236}">
                  <a16:creationId xmlns="" xmlns:a16="http://schemas.microsoft.com/office/drawing/2014/main" id="{83B42A10-E1B3-41F6-ABBA-089FBCFD1538}"/>
                </a:ext>
              </a:extLst>
            </p:cNvPr>
            <p:cNvSpPr/>
            <p:nvPr/>
          </p:nvSpPr>
          <p:spPr>
            <a:xfrm>
              <a:off x="788663" y="76200"/>
              <a:ext cx="7365681" cy="1295400"/>
            </a:xfrm>
            <a:prstGeom prst="doubleWav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dirty="0">
                <a:solidFill>
                  <a:prstClr val="black"/>
                </a:solidFill>
                <a:latin typeface="Times New Roman" pitchFamily="18" charset="0"/>
                <a:cs typeface="Times New Roman" pitchFamily="18" charset="0"/>
              </a:endParaRPr>
            </a:p>
          </p:txBody>
        </p:sp>
        <p:sp>
          <p:nvSpPr>
            <p:cNvPr id="28698" name="TextBox 29">
              <a:extLst>
                <a:ext uri="{FF2B5EF4-FFF2-40B4-BE49-F238E27FC236}">
                  <a16:creationId xmlns="" xmlns:a16="http://schemas.microsoft.com/office/drawing/2014/main" id="{5373FE3E-29E2-4975-AC94-7DB52CA9FC5E}"/>
                </a:ext>
              </a:extLst>
            </p:cNvPr>
            <p:cNvSpPr txBox="1">
              <a:spLocks noChangeArrowheads="1"/>
            </p:cNvSpPr>
            <p:nvPr/>
          </p:nvSpPr>
          <p:spPr bwMode="auto">
            <a:xfrm>
              <a:off x="342256" y="241106"/>
              <a:ext cx="8458200" cy="94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Có</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nhiều</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loài</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cá</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có</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vảy</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và</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có</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một</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vài</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loài</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cá</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không</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có</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vảy</a:t>
              </a:r>
              <a:endParaRPr lang="en-US" altLang="en-US" sz="2400" b="1" dirty="0">
                <a:solidFill>
                  <a:srgbClr val="FFFF00"/>
                </a:solidFill>
                <a:latin typeface="Times New Roman" panose="02020603050405020304" pitchFamily="18" charset="0"/>
                <a:cs typeface="Times New Roman" panose="02020603050405020304" pitchFamily="18" charset="0"/>
              </a:endParaRPr>
            </a:p>
          </p:txBody>
        </p:sp>
      </p:grpSp>
      <p:cxnSp>
        <p:nvCxnSpPr>
          <p:cNvPr id="32" name="Straight Arrow Connector 31">
            <a:extLst>
              <a:ext uri="{FF2B5EF4-FFF2-40B4-BE49-F238E27FC236}">
                <a16:creationId xmlns="" xmlns:a16="http://schemas.microsoft.com/office/drawing/2014/main" id="{FA06902F-2AD0-42FC-9789-AF51ABD212A6}"/>
              </a:ext>
            </a:extLst>
          </p:cNvPr>
          <p:cNvCxnSpPr>
            <a:stCxn id="8" idx="3"/>
          </p:cNvCxnSpPr>
          <p:nvPr/>
        </p:nvCxnSpPr>
        <p:spPr>
          <a:xfrm flipV="1">
            <a:off x="2743200" y="2251075"/>
            <a:ext cx="1279525" cy="1588"/>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 xmlns:a16="http://schemas.microsoft.com/office/drawing/2014/main" id="{66D7CB17-312B-409A-9780-4494629CF4EE}"/>
              </a:ext>
            </a:extLst>
          </p:cNvPr>
          <p:cNvCxnSpPr/>
          <p:nvPr/>
        </p:nvCxnSpPr>
        <p:spPr>
          <a:xfrm flipV="1">
            <a:off x="2452688" y="5875338"/>
            <a:ext cx="1584325" cy="1587"/>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par>
                          <p:cTn id="11" fill="hold" nodeType="afterGroup">
                            <p:stCondLst>
                              <p:cond delay="750"/>
                            </p:stCondLst>
                            <p:childTnLst>
                              <p:par>
                                <p:cTn id="12" presetID="6" presetClass="entr" presetSubtype="32"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circle(out)">
                                      <p:cBhvr>
                                        <p:cTn id="14" dur="500"/>
                                        <p:tgtEl>
                                          <p:spTgt spid="32"/>
                                        </p:tgtEl>
                                      </p:cBhvr>
                                    </p:animEffect>
                                  </p:childTnLst>
                                </p:cTn>
                              </p:par>
                            </p:childTnLst>
                          </p:cTn>
                        </p:par>
                        <p:par>
                          <p:cTn id="15" fill="hold" nodeType="afterGroup">
                            <p:stCondLst>
                              <p:cond delay="1250"/>
                            </p:stCondLst>
                            <p:childTnLst>
                              <p:par>
                                <p:cTn id="16" presetID="1"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21"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500"/>
                                        <p:tgtEl>
                                          <p:spTgt spid="5"/>
                                        </p:tgtEl>
                                      </p:cBhvr>
                                    </p:animEffect>
                                  </p:childTnLst>
                                </p:cTn>
                              </p:par>
                              <p:par>
                                <p:cTn id="21" presetID="21"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4)">
                                      <p:cBhvr>
                                        <p:cTn id="23" dur="500"/>
                                        <p:tgtEl>
                                          <p:spTgt spid="4"/>
                                        </p:tgtEl>
                                      </p:cBhvr>
                                    </p:animEffect>
                                  </p:childTnLst>
                                </p:cTn>
                              </p:par>
                              <p:par>
                                <p:cTn id="24" presetID="18" presetClass="entr" presetSubtype="12"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Left)">
                                      <p:cBhvr>
                                        <p:cTn id="26" dur="500"/>
                                        <p:tgtEl>
                                          <p:spTgt spid="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par>
                                <p:cTn id="30" presetID="2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edge">
                                      <p:cBhvr>
                                        <p:cTn id="32" dur="500"/>
                                        <p:tgtEl>
                                          <p:spTgt spid="16"/>
                                        </p:tgtEl>
                                      </p:cBhvr>
                                    </p:animEffect>
                                  </p:childTnLst>
                                </p:cTn>
                              </p:par>
                              <p:par>
                                <p:cTn id="33" presetID="2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edge">
                                      <p:cBhvr>
                                        <p:cTn id="35" dur="500"/>
                                        <p:tgtEl>
                                          <p:spTgt spid="26"/>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edge">
                                      <p:cBhvr>
                                        <p:cTn id="38" dur="500"/>
                                        <p:tgtEl>
                                          <p:spTgt spid="17"/>
                                        </p:tgtEl>
                                      </p:cBhvr>
                                    </p:animEffect>
                                  </p:childTnLst>
                                </p:cTn>
                              </p:par>
                              <p:par>
                                <p:cTn id="39" presetID="21"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heel(4)">
                                      <p:cBhvr>
                                        <p:cTn id="41" dur="500"/>
                                        <p:tgtEl>
                                          <p:spTgt spid="18"/>
                                        </p:tgtEl>
                                      </p:cBhvr>
                                    </p:animEffect>
                                  </p:childTnLst>
                                </p:cTn>
                              </p:par>
                              <p:par>
                                <p:cTn id="42" presetID="20" presetClass="entr" presetSubtype="0" fill="hold" grpId="0" nodeType="withEffect">
                                  <p:stCondLst>
                                    <p:cond delay="0"/>
                                  </p:stCondLst>
                                  <p:iterate type="lt">
                                    <p:tmPct val="0"/>
                                  </p:iterate>
                                  <p:childTnLst>
                                    <p:set>
                                      <p:cBhvr>
                                        <p:cTn id="43" dur="1" fill="hold">
                                          <p:stCondLst>
                                            <p:cond delay="0"/>
                                          </p:stCondLst>
                                        </p:cTn>
                                        <p:tgtEl>
                                          <p:spTgt spid="19"/>
                                        </p:tgtEl>
                                        <p:attrNameLst>
                                          <p:attrName>style.visibility</p:attrName>
                                        </p:attrNameLst>
                                      </p:cBhvr>
                                      <p:to>
                                        <p:strVal val="visible"/>
                                      </p:to>
                                    </p:set>
                                    <p:animEffect transition="in" filter="wedge">
                                      <p:cBhvr>
                                        <p:cTn id="44" dur="500"/>
                                        <p:tgtEl>
                                          <p:spTgt spid="19"/>
                                        </p:tgtEl>
                                      </p:cBhvr>
                                    </p:animEffect>
                                  </p:childTnLst>
                                </p:cTn>
                              </p:par>
                              <p:par>
                                <p:cTn id="45" presetID="21"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4)">
                                      <p:cBhvr>
                                        <p:cTn id="47" dur="500"/>
                                        <p:tgtEl>
                                          <p:spTgt spid="20"/>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edge">
                                      <p:cBhvr>
                                        <p:cTn id="50" dur="500"/>
                                        <p:tgtEl>
                                          <p:spTgt spid="23"/>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edge">
                                      <p:cBhvr>
                                        <p:cTn id="53" dur="500"/>
                                        <p:tgtEl>
                                          <p:spTgt spid="2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1" presetClass="entr" presetSubtype="0" fill="hold" grpId="0" nodeType="clickEffect">
                                  <p:stCondLst>
                                    <p:cond delay="0"/>
                                  </p:stCondLst>
                                  <p:iterate type="lt">
                                    <p:tmPct val="5000"/>
                                  </p:iterate>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90"/>
                                          </p:val>
                                        </p:tav>
                                        <p:tav tm="100000">
                                          <p:val>
                                            <p:fltVal val="0"/>
                                          </p:val>
                                        </p:tav>
                                      </p:tavLst>
                                    </p:anim>
                                    <p:animEffect transition="in" filter="fade">
                                      <p:cBhvr>
                                        <p:cTn id="61" dur="500"/>
                                        <p:tgtEl>
                                          <p:spTgt spid="9"/>
                                        </p:tgtEl>
                                      </p:cBhvr>
                                    </p:animEffect>
                                  </p:childTnLst>
                                </p:cTn>
                              </p:par>
                            </p:childTnLst>
                          </p:cTn>
                        </p:par>
                        <p:par>
                          <p:cTn id="62" fill="hold" nodeType="afterGroup">
                            <p:stCondLst>
                              <p:cond delay="875"/>
                            </p:stCondLst>
                            <p:childTnLst>
                              <p:par>
                                <p:cTn id="63" presetID="6" presetClass="entr" presetSubtype="32"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circle(out)">
                                      <p:cBhvr>
                                        <p:cTn id="65" dur="500"/>
                                        <p:tgtEl>
                                          <p:spTgt spid="33"/>
                                        </p:tgtEl>
                                      </p:cBhvr>
                                    </p:animEffect>
                                  </p:childTnLst>
                                </p:cTn>
                              </p:par>
                            </p:childTnLst>
                          </p:cTn>
                        </p:par>
                        <p:par>
                          <p:cTn id="66" fill="hold" nodeType="afterGroup">
                            <p:stCondLst>
                              <p:cond delay="1375"/>
                            </p:stCondLst>
                            <p:childTnLst>
                              <p:par>
                                <p:cTn id="67" presetID="1"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3" presetClass="entr" presetSubtype="32"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plus(out)">
                                      <p:cBhvr>
                                        <p:cTn id="71" dur="500"/>
                                        <p:tgtEl>
                                          <p:spTgt spid="10"/>
                                        </p:tgtEl>
                                      </p:cBhvr>
                                    </p:animEffect>
                                  </p:childTnLst>
                                </p:cTn>
                              </p:par>
                              <p:par>
                                <p:cTn id="72" presetID="20"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edge">
                                      <p:cBhvr>
                                        <p:cTn id="74" dur="500"/>
                                        <p:tgtEl>
                                          <p:spTgt spid="21"/>
                                        </p:tgtEl>
                                      </p:cBhvr>
                                    </p:animEffect>
                                  </p:childTnLst>
                                </p:cTn>
                              </p:par>
                              <p:par>
                                <p:cTn id="75" presetID="13" presetClass="entr" presetSubtype="32"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plus(out)">
                                      <p:cBhvr>
                                        <p:cTn id="77" dur="500"/>
                                        <p:tgtEl>
                                          <p:spTgt spid="12"/>
                                        </p:tgtEl>
                                      </p:cBhvr>
                                    </p:animEffect>
                                  </p:childTnLst>
                                </p:cTn>
                              </p:par>
                              <p:par>
                                <p:cTn id="78" presetID="13" presetClass="entr" presetSubtype="32"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plus(out)">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5" grpId="0"/>
      <p:bldP spid="7" grpId="0"/>
      <p:bldP spid="8" grpId="0"/>
      <p:bldP spid="9" grpId="0"/>
      <p:bldP spid="12" grpId="0"/>
      <p:bldP spid="13" grpId="0"/>
      <p:bldP spid="17" grpId="0"/>
      <p:bldP spid="19"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76635B-B355-4087-B8D9-81109159258D}"/>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88BBEE3F-E7CB-4436-99EA-073573583322}"/>
              </a:ext>
            </a:extLst>
          </p:cNvPr>
          <p:cNvSpPr>
            <a:spLocks noGrp="1"/>
          </p:cNvSpPr>
          <p:nvPr>
            <p:ph sz="quarter" idx="13"/>
          </p:nvPr>
        </p:nvSpPr>
        <p:spPr/>
        <p:txBody>
          <a:bodyPr/>
          <a:lstStyle/>
          <a:p>
            <a:endParaRPr lang="en-US"/>
          </a:p>
        </p:txBody>
      </p:sp>
      <p:sp>
        <p:nvSpPr>
          <p:cNvPr id="4" name="Text Box 2">
            <a:extLst>
              <a:ext uri="{FF2B5EF4-FFF2-40B4-BE49-F238E27FC236}">
                <a16:creationId xmlns="" xmlns:a16="http://schemas.microsoft.com/office/drawing/2014/main" id="{4FB45357-9AA5-44D7-8508-BF3C5F43DFBA}"/>
              </a:ext>
            </a:extLst>
          </p:cNvPr>
          <p:cNvSpPr txBox="1">
            <a:spLocks noChangeArrowheads="1"/>
          </p:cNvSpPr>
          <p:nvPr/>
        </p:nvSpPr>
        <p:spPr bwMode="auto">
          <a:xfrm>
            <a:off x="1905000" y="0"/>
            <a:ext cx="548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3600" b="1">
                <a:solidFill>
                  <a:srgbClr val="009900"/>
                </a:solidFill>
                <a:latin typeface="Arial" panose="020B0604020202020204" pitchFamily="34" charset="0"/>
              </a:rPr>
              <a:t>Bộ xương của cá.</a:t>
            </a:r>
          </a:p>
        </p:txBody>
      </p:sp>
      <p:pic>
        <p:nvPicPr>
          <p:cNvPr id="5" name="Picture 3" descr="xuongca">
            <a:extLst>
              <a:ext uri="{FF2B5EF4-FFF2-40B4-BE49-F238E27FC236}">
                <a16:creationId xmlns="" xmlns:a16="http://schemas.microsoft.com/office/drawing/2014/main" id="{4A95A520-9DDD-45A8-970E-509632F52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609600"/>
            <a:ext cx="8839200" cy="6248400"/>
          </a:xfrm>
          <a:prstGeom prst="rect">
            <a:avLst/>
          </a:prstGeom>
          <a:noFill/>
          <a:ln w="38100">
            <a:solidFill>
              <a:srgbClr val="89FF8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4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D3D4E3-5060-4098-9D7C-046200F8424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A646C9BB-F20A-46BF-96E1-AC8A26147761}"/>
              </a:ext>
            </a:extLst>
          </p:cNvPr>
          <p:cNvSpPr>
            <a:spLocks noGrp="1"/>
          </p:cNvSpPr>
          <p:nvPr>
            <p:ph sz="quarter" idx="13"/>
          </p:nvPr>
        </p:nvSpPr>
        <p:spPr/>
        <p:txBody>
          <a:bodyPr/>
          <a:lstStyle/>
          <a:p>
            <a:endParaRPr lang="en-US"/>
          </a:p>
        </p:txBody>
      </p:sp>
      <p:sp>
        <p:nvSpPr>
          <p:cNvPr id="4" name="Rectangle 2">
            <a:extLst>
              <a:ext uri="{FF2B5EF4-FFF2-40B4-BE49-F238E27FC236}">
                <a16:creationId xmlns="" xmlns:a16="http://schemas.microsoft.com/office/drawing/2014/main" id="{E5F3CCD0-7DBB-464E-9BAB-E005AE653236}"/>
              </a:ext>
            </a:extLst>
          </p:cNvPr>
          <p:cNvSpPr>
            <a:spLocks noChangeArrowheads="1"/>
          </p:cNvSpPr>
          <p:nvPr/>
        </p:nvSpPr>
        <p:spPr bwMode="auto">
          <a:xfrm>
            <a:off x="1828800" y="7302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Verdana" panose="020B0604030504040204" pitchFamily="34" charset="0"/>
              </a:defRPr>
            </a:lvl1pPr>
            <a:lvl2pPr>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1" eaLnBrk="1" hangingPunct="1"/>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Cá</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sống</a:t>
            </a:r>
            <a:r>
              <a:rPr lang="en-US" altLang="en-US" sz="3600" b="1" dirty="0">
                <a:solidFill>
                  <a:srgbClr val="0000CC"/>
                </a:solidFill>
                <a:latin typeface="Times New Roman" panose="02020603050405020304" pitchFamily="18" charset="0"/>
                <a:cs typeface="Times New Roman" panose="02020603050405020304" pitchFamily="18" charset="0"/>
              </a:rPr>
              <a:t> ở </a:t>
            </a:r>
            <a:r>
              <a:rPr lang="en-US" altLang="en-US" sz="3600" b="1" dirty="0" err="1">
                <a:solidFill>
                  <a:srgbClr val="0000CC"/>
                </a:solidFill>
                <a:latin typeface="Times New Roman" panose="02020603050405020304" pitchFamily="18" charset="0"/>
                <a:cs typeface="Times New Roman" panose="02020603050405020304" pitchFamily="18" charset="0"/>
              </a:rPr>
              <a:t>đâu</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pic>
        <p:nvPicPr>
          <p:cNvPr id="5" name="Picture 3">
            <a:extLst>
              <a:ext uri="{FF2B5EF4-FFF2-40B4-BE49-F238E27FC236}">
                <a16:creationId xmlns="" xmlns:a16="http://schemas.microsoft.com/office/drawing/2014/main" id="{BFA4B446-EA5B-49A9-9EC8-A8DD8CE62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3400" y="1981200"/>
            <a:ext cx="8305800" cy="4343400"/>
          </a:xfrm>
          <a:prstGeom prst="rect">
            <a:avLst/>
          </a:prstGeom>
          <a:noFill/>
          <a:ln>
            <a:solidFill>
              <a:srgbClr val="000000"/>
            </a:solidFill>
            <a:miter lim="800000"/>
            <a:headEnd/>
            <a:tailEnd/>
          </a:ln>
        </p:spPr>
      </p:pic>
    </p:spTree>
    <p:extLst>
      <p:ext uri="{BB962C8B-B14F-4D97-AF65-F5344CB8AC3E}">
        <p14:creationId xmlns:p14="http://schemas.microsoft.com/office/powerpoint/2010/main" val="4947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A4DF76-A973-49D4-97BD-C491E68EC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FA39F058-EF45-4B5B-8919-A57E83214969}"/>
              </a:ext>
            </a:extLst>
          </p:cNvPr>
          <p:cNvSpPr>
            <a:spLocks noGrp="1"/>
          </p:cNvSpPr>
          <p:nvPr>
            <p:ph sz="quarter" idx="13"/>
          </p:nvPr>
        </p:nvSpPr>
        <p:spPr/>
        <p:txBody>
          <a:bodyPr/>
          <a:lstStyle/>
          <a:p>
            <a:endParaRPr lang="en-US"/>
          </a:p>
        </p:txBody>
      </p:sp>
      <p:sp>
        <p:nvSpPr>
          <p:cNvPr id="4" name="Rectangle 2">
            <a:extLst>
              <a:ext uri="{FF2B5EF4-FFF2-40B4-BE49-F238E27FC236}">
                <a16:creationId xmlns="" xmlns:a16="http://schemas.microsoft.com/office/drawing/2014/main" id="{FC355A87-A174-4B0C-A0BE-DA0CDF491949}"/>
              </a:ext>
            </a:extLst>
          </p:cNvPr>
          <p:cNvSpPr>
            <a:spLocks noChangeArrowheads="1"/>
          </p:cNvSpPr>
          <p:nvPr/>
        </p:nvSpPr>
        <p:spPr bwMode="auto">
          <a:xfrm>
            <a:off x="1905000" y="381000"/>
            <a:ext cx="518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Verdana" panose="020B0604030504040204" pitchFamily="34" charset="0"/>
              </a:defRPr>
            </a:lvl1pPr>
            <a:lvl2pPr>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1" eaLnBrk="1" hangingPunct="1"/>
            <a:endParaRPr lang="en-US" altLang="en-US" sz="3200" b="1">
              <a:solidFill>
                <a:srgbClr val="FF9900"/>
              </a:solidFill>
              <a:latin typeface="Times New Roman" panose="02020603050405020304" pitchFamily="18" charset="0"/>
              <a:cs typeface="Times New Roman" panose="02020603050405020304" pitchFamily="18" charset="0"/>
            </a:endParaRPr>
          </a:p>
          <a:p>
            <a:pPr lvl="1" eaLnBrk="1" hangingPunct="1"/>
            <a:r>
              <a:rPr lang="en-US" altLang="en-US" sz="3200" b="1">
                <a:solidFill>
                  <a:srgbClr val="FF9900"/>
                </a:solidFill>
                <a:latin typeface="Times New Roman" panose="02020603050405020304" pitchFamily="18" charset="0"/>
                <a:cs typeface="Times New Roman" panose="02020603050405020304" pitchFamily="18" charset="0"/>
              </a:rPr>
              <a:t>+ Cá di chuyển bằng gì?</a:t>
            </a:r>
          </a:p>
        </p:txBody>
      </p:sp>
      <p:pic>
        <p:nvPicPr>
          <p:cNvPr id="5" name="Picture 3" descr="DSC01246">
            <a:extLst>
              <a:ext uri="{FF2B5EF4-FFF2-40B4-BE49-F238E27FC236}">
                <a16:creationId xmlns="" xmlns:a16="http://schemas.microsoft.com/office/drawing/2014/main" id="{ED30C638-1765-4A06-8A9B-51DFF28CC25C}"/>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l="50378" t="7622" r="7323" b="69429"/>
          <a:stretch>
            <a:fillRect/>
          </a:stretch>
        </p:blipFill>
        <p:spPr bwMode="auto">
          <a:xfrm>
            <a:off x="762000" y="1676400"/>
            <a:ext cx="7924800" cy="396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reeform 4">
            <a:extLst>
              <a:ext uri="{FF2B5EF4-FFF2-40B4-BE49-F238E27FC236}">
                <a16:creationId xmlns="" xmlns:a16="http://schemas.microsoft.com/office/drawing/2014/main" id="{0B494845-ED0A-4CA7-895C-9EEADD62597F}"/>
              </a:ext>
            </a:extLst>
          </p:cNvPr>
          <p:cNvSpPr>
            <a:spLocks/>
          </p:cNvSpPr>
          <p:nvPr/>
        </p:nvSpPr>
        <p:spPr bwMode="auto">
          <a:xfrm>
            <a:off x="2743200" y="1828800"/>
            <a:ext cx="1447800" cy="838200"/>
          </a:xfrm>
          <a:custGeom>
            <a:avLst/>
            <a:gdLst>
              <a:gd name="T0" fmla="*/ 0 w 912"/>
              <a:gd name="T1" fmla="*/ 1330642282 h 528"/>
              <a:gd name="T2" fmla="*/ 241935034 w 912"/>
              <a:gd name="T3" fmla="*/ 725804863 h 528"/>
              <a:gd name="T4" fmla="*/ 483870069 w 912"/>
              <a:gd name="T5" fmla="*/ 0 h 528"/>
              <a:gd name="T6" fmla="*/ 725805004 w 912"/>
              <a:gd name="T7" fmla="*/ 241934987 h 528"/>
              <a:gd name="T8" fmla="*/ 1088707605 w 912"/>
              <a:gd name="T9" fmla="*/ 604837419 h 528"/>
              <a:gd name="T10" fmla="*/ 1451610008 w 912"/>
              <a:gd name="T11" fmla="*/ 846772505 h 528"/>
              <a:gd name="T12" fmla="*/ 2056447743 w 912"/>
              <a:gd name="T13" fmla="*/ 1209674838 h 528"/>
              <a:gd name="T14" fmla="*/ 2147483647 w 912"/>
              <a:gd name="T15" fmla="*/ 1330642282 h 528"/>
              <a:gd name="T16" fmla="*/ 1209675073 w 912"/>
              <a:gd name="T17" fmla="*/ 1330642282 h 528"/>
              <a:gd name="T18" fmla="*/ 604837537 w 912"/>
              <a:gd name="T19" fmla="*/ 1330642282 h 528"/>
              <a:gd name="T20" fmla="*/ 0 w 912"/>
              <a:gd name="T21" fmla="*/ 1330642282 h 5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2"/>
              <a:gd name="T34" fmla="*/ 0 h 528"/>
              <a:gd name="T35" fmla="*/ 912 w 912"/>
              <a:gd name="T36" fmla="*/ 528 h 5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2" h="528">
                <a:moveTo>
                  <a:pt x="0" y="528"/>
                </a:moveTo>
                <a:lnTo>
                  <a:pt x="96" y="288"/>
                </a:lnTo>
                <a:lnTo>
                  <a:pt x="192" y="0"/>
                </a:lnTo>
                <a:lnTo>
                  <a:pt x="288" y="96"/>
                </a:lnTo>
                <a:lnTo>
                  <a:pt x="432" y="240"/>
                </a:lnTo>
                <a:lnTo>
                  <a:pt x="576" y="336"/>
                </a:lnTo>
                <a:lnTo>
                  <a:pt x="816" y="480"/>
                </a:lnTo>
                <a:lnTo>
                  <a:pt x="912" y="528"/>
                </a:lnTo>
                <a:lnTo>
                  <a:pt x="480" y="528"/>
                </a:lnTo>
                <a:lnTo>
                  <a:pt x="240" y="528"/>
                </a:lnTo>
                <a:lnTo>
                  <a:pt x="0" y="528"/>
                </a:lnTo>
                <a:close/>
              </a:path>
            </a:pathLst>
          </a:custGeom>
          <a:solidFill>
            <a:srgbClr val="BBE0E3">
              <a:alpha val="0"/>
            </a:srgbClr>
          </a:solidFill>
          <a:ln w="57150">
            <a:solidFill>
              <a:srgbClr val="CC00FF"/>
            </a:solidFill>
            <a:round/>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7" name="Freeform 5">
            <a:extLst>
              <a:ext uri="{FF2B5EF4-FFF2-40B4-BE49-F238E27FC236}">
                <a16:creationId xmlns="" xmlns:a16="http://schemas.microsoft.com/office/drawing/2014/main" id="{3745F665-7D48-477C-9B16-F1942B900FD1}"/>
              </a:ext>
            </a:extLst>
          </p:cNvPr>
          <p:cNvSpPr>
            <a:spLocks/>
          </p:cNvSpPr>
          <p:nvPr/>
        </p:nvSpPr>
        <p:spPr bwMode="auto">
          <a:xfrm>
            <a:off x="2819400" y="3581400"/>
            <a:ext cx="1600200" cy="685800"/>
          </a:xfrm>
          <a:custGeom>
            <a:avLst/>
            <a:gdLst>
              <a:gd name="T0" fmla="*/ 0 w 1008"/>
              <a:gd name="T1" fmla="*/ 362902497 h 432"/>
              <a:gd name="T2" fmla="*/ 241935041 w 1008"/>
              <a:gd name="T3" fmla="*/ 604837528 h 432"/>
              <a:gd name="T4" fmla="*/ 362902511 w 1008"/>
              <a:gd name="T5" fmla="*/ 1088707589 h 432"/>
              <a:gd name="T6" fmla="*/ 604837552 w 1008"/>
              <a:gd name="T7" fmla="*/ 967740123 h 432"/>
              <a:gd name="T8" fmla="*/ 967740162 w 1008"/>
              <a:gd name="T9" fmla="*/ 967740123 h 432"/>
              <a:gd name="T10" fmla="*/ 1330642575 w 1008"/>
              <a:gd name="T11" fmla="*/ 846772658 h 432"/>
              <a:gd name="T12" fmla="*/ 1693545384 w 1008"/>
              <a:gd name="T13" fmla="*/ 725804993 h 432"/>
              <a:gd name="T14" fmla="*/ 1935480325 w 1008"/>
              <a:gd name="T15" fmla="*/ 725804993 h 432"/>
              <a:gd name="T16" fmla="*/ 2147483647 w 1008"/>
              <a:gd name="T17" fmla="*/ 604837528 h 432"/>
              <a:gd name="T18" fmla="*/ 2147483647 w 1008"/>
              <a:gd name="T19" fmla="*/ 483870062 h 432"/>
              <a:gd name="T20" fmla="*/ 2147483647 w 1008"/>
              <a:gd name="T21" fmla="*/ 241935031 h 432"/>
              <a:gd name="T22" fmla="*/ 1935480325 w 1008"/>
              <a:gd name="T23" fmla="*/ 120967515 h 432"/>
              <a:gd name="T24" fmla="*/ 1330642575 w 1008"/>
              <a:gd name="T25" fmla="*/ 0 h 432"/>
              <a:gd name="T26" fmla="*/ 967740162 w 1008"/>
              <a:gd name="T27" fmla="*/ 0 h 432"/>
              <a:gd name="T28" fmla="*/ 483870081 w 1008"/>
              <a:gd name="T29" fmla="*/ 120967515 h 432"/>
              <a:gd name="T30" fmla="*/ 241935041 w 1008"/>
              <a:gd name="T31" fmla="*/ 241935031 h 432"/>
              <a:gd name="T32" fmla="*/ 0 w 1008"/>
              <a:gd name="T33" fmla="*/ 362902497 h 4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8"/>
              <a:gd name="T52" fmla="*/ 0 h 432"/>
              <a:gd name="T53" fmla="*/ 1008 w 1008"/>
              <a:gd name="T54" fmla="*/ 432 h 4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8" h="432">
                <a:moveTo>
                  <a:pt x="0" y="144"/>
                </a:moveTo>
                <a:lnTo>
                  <a:pt x="96" y="240"/>
                </a:lnTo>
                <a:lnTo>
                  <a:pt x="144" y="432"/>
                </a:lnTo>
                <a:lnTo>
                  <a:pt x="240" y="384"/>
                </a:lnTo>
                <a:lnTo>
                  <a:pt x="384" y="384"/>
                </a:lnTo>
                <a:lnTo>
                  <a:pt x="528" y="336"/>
                </a:lnTo>
                <a:lnTo>
                  <a:pt x="672" y="288"/>
                </a:lnTo>
                <a:lnTo>
                  <a:pt x="768" y="288"/>
                </a:lnTo>
                <a:lnTo>
                  <a:pt x="864" y="240"/>
                </a:lnTo>
                <a:lnTo>
                  <a:pt x="1008" y="192"/>
                </a:lnTo>
                <a:lnTo>
                  <a:pt x="912" y="96"/>
                </a:lnTo>
                <a:lnTo>
                  <a:pt x="768" y="48"/>
                </a:lnTo>
                <a:lnTo>
                  <a:pt x="528" y="0"/>
                </a:lnTo>
                <a:lnTo>
                  <a:pt x="384" y="0"/>
                </a:lnTo>
                <a:lnTo>
                  <a:pt x="192" y="48"/>
                </a:lnTo>
                <a:lnTo>
                  <a:pt x="96" y="96"/>
                </a:lnTo>
                <a:lnTo>
                  <a:pt x="0" y="144"/>
                </a:lnTo>
                <a:close/>
              </a:path>
            </a:pathLst>
          </a:custGeom>
          <a:solidFill>
            <a:srgbClr val="BBE0E3">
              <a:alpha val="0"/>
            </a:srgbClr>
          </a:solidFill>
          <a:ln w="57150">
            <a:solidFill>
              <a:srgbClr val="CC00FF"/>
            </a:solidFill>
            <a:round/>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8" name="Freeform 6">
            <a:extLst>
              <a:ext uri="{FF2B5EF4-FFF2-40B4-BE49-F238E27FC236}">
                <a16:creationId xmlns="" xmlns:a16="http://schemas.microsoft.com/office/drawing/2014/main" id="{4C3A312D-81A8-48ED-9AEE-DF7F89C62282}"/>
              </a:ext>
            </a:extLst>
          </p:cNvPr>
          <p:cNvSpPr>
            <a:spLocks/>
          </p:cNvSpPr>
          <p:nvPr/>
        </p:nvSpPr>
        <p:spPr bwMode="auto">
          <a:xfrm>
            <a:off x="2667000" y="4648200"/>
            <a:ext cx="533400" cy="838200"/>
          </a:xfrm>
          <a:custGeom>
            <a:avLst/>
            <a:gdLst>
              <a:gd name="T0" fmla="*/ 0 w 336"/>
              <a:gd name="T1" fmla="*/ 0 h 528"/>
              <a:gd name="T2" fmla="*/ 0 w 336"/>
              <a:gd name="T3" fmla="*/ 241934987 h 528"/>
              <a:gd name="T4" fmla="*/ 120967506 w 336"/>
              <a:gd name="T5" fmla="*/ 725804863 h 528"/>
              <a:gd name="T6" fmla="*/ 241935011 w 336"/>
              <a:gd name="T7" fmla="*/ 967739949 h 528"/>
              <a:gd name="T8" fmla="*/ 362902467 w 336"/>
              <a:gd name="T9" fmla="*/ 1330642282 h 528"/>
              <a:gd name="T10" fmla="*/ 483870023 w 336"/>
              <a:gd name="T11" fmla="*/ 1088707393 h 528"/>
              <a:gd name="T12" fmla="*/ 604837479 w 336"/>
              <a:gd name="T13" fmla="*/ 846772505 h 528"/>
              <a:gd name="T14" fmla="*/ 846772589 w 336"/>
              <a:gd name="T15" fmla="*/ 483869975 h 528"/>
              <a:gd name="T16" fmla="*/ 604837479 w 336"/>
              <a:gd name="T17" fmla="*/ 241934987 h 528"/>
              <a:gd name="T18" fmla="*/ 0 w 336"/>
              <a:gd name="T19" fmla="*/ 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
              <a:gd name="T31" fmla="*/ 0 h 528"/>
              <a:gd name="T32" fmla="*/ 336 w 336"/>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 h="528">
                <a:moveTo>
                  <a:pt x="0" y="0"/>
                </a:moveTo>
                <a:lnTo>
                  <a:pt x="0" y="96"/>
                </a:lnTo>
                <a:lnTo>
                  <a:pt x="48" y="288"/>
                </a:lnTo>
                <a:lnTo>
                  <a:pt x="96" y="384"/>
                </a:lnTo>
                <a:lnTo>
                  <a:pt x="144" y="528"/>
                </a:lnTo>
                <a:lnTo>
                  <a:pt x="192" y="432"/>
                </a:lnTo>
                <a:lnTo>
                  <a:pt x="240" y="336"/>
                </a:lnTo>
                <a:lnTo>
                  <a:pt x="336" y="192"/>
                </a:lnTo>
                <a:lnTo>
                  <a:pt x="240" y="96"/>
                </a:lnTo>
                <a:lnTo>
                  <a:pt x="0" y="0"/>
                </a:lnTo>
                <a:close/>
              </a:path>
            </a:pathLst>
          </a:custGeom>
          <a:solidFill>
            <a:srgbClr val="BBE0E3">
              <a:alpha val="0"/>
            </a:srgbClr>
          </a:solidFill>
          <a:ln w="57150">
            <a:solidFill>
              <a:srgbClr val="CC00FF"/>
            </a:solidFill>
            <a:round/>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 name="Freeform 7">
            <a:extLst>
              <a:ext uri="{FF2B5EF4-FFF2-40B4-BE49-F238E27FC236}">
                <a16:creationId xmlns="" xmlns:a16="http://schemas.microsoft.com/office/drawing/2014/main" id="{1F7FB057-5496-4E52-94A4-83FF7A892875}"/>
              </a:ext>
            </a:extLst>
          </p:cNvPr>
          <p:cNvSpPr>
            <a:spLocks/>
          </p:cNvSpPr>
          <p:nvPr/>
        </p:nvSpPr>
        <p:spPr bwMode="auto">
          <a:xfrm>
            <a:off x="4495800" y="1676400"/>
            <a:ext cx="1371600" cy="1295400"/>
          </a:xfrm>
          <a:custGeom>
            <a:avLst/>
            <a:gdLst>
              <a:gd name="T0" fmla="*/ 0 w 864"/>
              <a:gd name="T1" fmla="*/ 1693545287 h 816"/>
              <a:gd name="T2" fmla="*/ 241935031 w 864"/>
              <a:gd name="T3" fmla="*/ 1330642499 h 816"/>
              <a:gd name="T4" fmla="*/ 725804993 w 864"/>
              <a:gd name="T5" fmla="*/ 846772644 h 816"/>
              <a:gd name="T6" fmla="*/ 967740123 w 864"/>
              <a:gd name="T7" fmla="*/ 604837517 h 816"/>
              <a:gd name="T8" fmla="*/ 1451609987 w 864"/>
              <a:gd name="T9" fmla="*/ 241935027 h 816"/>
              <a:gd name="T10" fmla="*/ 1814512781 w 864"/>
              <a:gd name="T11" fmla="*/ 0 h 816"/>
              <a:gd name="T12" fmla="*/ 2147483647 w 864"/>
              <a:gd name="T13" fmla="*/ 0 h 816"/>
              <a:gd name="T14" fmla="*/ 1935480247 w 864"/>
              <a:gd name="T15" fmla="*/ 241935027 h 816"/>
              <a:gd name="T16" fmla="*/ 1693545315 w 864"/>
              <a:gd name="T17" fmla="*/ 483870054 h 816"/>
              <a:gd name="T18" fmla="*/ 1451609987 w 864"/>
              <a:gd name="T19" fmla="*/ 604837517 h 816"/>
              <a:gd name="T20" fmla="*/ 1209675055 w 864"/>
              <a:gd name="T21" fmla="*/ 846772644 h 816"/>
              <a:gd name="T22" fmla="*/ 967740123 w 864"/>
              <a:gd name="T23" fmla="*/ 1088707571 h 816"/>
              <a:gd name="T24" fmla="*/ 846772658 w 864"/>
              <a:gd name="T25" fmla="*/ 1451609963 h 816"/>
              <a:gd name="T26" fmla="*/ 846772658 w 864"/>
              <a:gd name="T27" fmla="*/ 1693545287 h 816"/>
              <a:gd name="T28" fmla="*/ 967740123 w 864"/>
              <a:gd name="T29" fmla="*/ 2056447678 h 816"/>
              <a:gd name="T30" fmla="*/ 362902497 w 864"/>
              <a:gd name="T31" fmla="*/ 1814512751 h 816"/>
              <a:gd name="T32" fmla="*/ 0 w 864"/>
              <a:gd name="T33" fmla="*/ 1693545287 h 8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816"/>
              <a:gd name="T53" fmla="*/ 864 w 864"/>
              <a:gd name="T54" fmla="*/ 816 h 8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816">
                <a:moveTo>
                  <a:pt x="0" y="672"/>
                </a:moveTo>
                <a:lnTo>
                  <a:pt x="96" y="528"/>
                </a:lnTo>
                <a:lnTo>
                  <a:pt x="288" y="336"/>
                </a:lnTo>
                <a:lnTo>
                  <a:pt x="384" y="240"/>
                </a:lnTo>
                <a:lnTo>
                  <a:pt x="576" y="96"/>
                </a:lnTo>
                <a:lnTo>
                  <a:pt x="720" y="0"/>
                </a:lnTo>
                <a:lnTo>
                  <a:pt x="864" y="0"/>
                </a:lnTo>
                <a:lnTo>
                  <a:pt x="768" y="96"/>
                </a:lnTo>
                <a:lnTo>
                  <a:pt x="672" y="192"/>
                </a:lnTo>
                <a:lnTo>
                  <a:pt x="576" y="240"/>
                </a:lnTo>
                <a:lnTo>
                  <a:pt x="480" y="336"/>
                </a:lnTo>
                <a:lnTo>
                  <a:pt x="384" y="432"/>
                </a:lnTo>
                <a:lnTo>
                  <a:pt x="336" y="576"/>
                </a:lnTo>
                <a:lnTo>
                  <a:pt x="336" y="672"/>
                </a:lnTo>
                <a:lnTo>
                  <a:pt x="384" y="816"/>
                </a:lnTo>
                <a:lnTo>
                  <a:pt x="144" y="720"/>
                </a:lnTo>
                <a:lnTo>
                  <a:pt x="0" y="672"/>
                </a:lnTo>
                <a:close/>
              </a:path>
            </a:pathLst>
          </a:custGeom>
          <a:solidFill>
            <a:srgbClr val="BBE0E3">
              <a:alpha val="0"/>
            </a:srgbClr>
          </a:solidFill>
          <a:ln w="57150">
            <a:solidFill>
              <a:srgbClr val="CC00FF"/>
            </a:solidFill>
            <a:round/>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 name="Freeform 8">
            <a:extLst>
              <a:ext uri="{FF2B5EF4-FFF2-40B4-BE49-F238E27FC236}">
                <a16:creationId xmlns="" xmlns:a16="http://schemas.microsoft.com/office/drawing/2014/main" id="{02737AF7-222E-4E7F-AB59-656E07FF0007}"/>
              </a:ext>
            </a:extLst>
          </p:cNvPr>
          <p:cNvSpPr>
            <a:spLocks/>
          </p:cNvSpPr>
          <p:nvPr/>
        </p:nvSpPr>
        <p:spPr bwMode="auto">
          <a:xfrm>
            <a:off x="4876800" y="4648200"/>
            <a:ext cx="1295400" cy="1143000"/>
          </a:xfrm>
          <a:custGeom>
            <a:avLst/>
            <a:gdLst>
              <a:gd name="T0" fmla="*/ 0 w 816"/>
              <a:gd name="T1" fmla="*/ 120967509 h 720"/>
              <a:gd name="T2" fmla="*/ 362902491 w 816"/>
              <a:gd name="T3" fmla="*/ 604837493 h 720"/>
              <a:gd name="T4" fmla="*/ 967740107 w 816"/>
              <a:gd name="T5" fmla="*/ 1088707528 h 720"/>
              <a:gd name="T6" fmla="*/ 2056447678 w 816"/>
              <a:gd name="T7" fmla="*/ 1814512678 h 720"/>
              <a:gd name="T8" fmla="*/ 1451609963 w 816"/>
              <a:gd name="T9" fmla="*/ 1209674987 h 720"/>
              <a:gd name="T10" fmla="*/ 846772644 w 816"/>
              <a:gd name="T11" fmla="*/ 604837493 h 720"/>
              <a:gd name="T12" fmla="*/ 604837517 w 816"/>
              <a:gd name="T13" fmla="*/ 241935017 h 720"/>
              <a:gd name="T14" fmla="*/ 725804981 w 816"/>
              <a:gd name="T15" fmla="*/ 0 h 720"/>
              <a:gd name="T16" fmla="*/ 0 w 816"/>
              <a:gd name="T17" fmla="*/ 120967509 h 7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
              <a:gd name="T28" fmla="*/ 0 h 720"/>
              <a:gd name="T29" fmla="*/ 816 w 816"/>
              <a:gd name="T30" fmla="*/ 720 h 7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 h="720">
                <a:moveTo>
                  <a:pt x="0" y="48"/>
                </a:moveTo>
                <a:lnTo>
                  <a:pt x="144" y="240"/>
                </a:lnTo>
                <a:lnTo>
                  <a:pt x="384" y="432"/>
                </a:lnTo>
                <a:lnTo>
                  <a:pt x="816" y="720"/>
                </a:lnTo>
                <a:lnTo>
                  <a:pt x="576" y="480"/>
                </a:lnTo>
                <a:lnTo>
                  <a:pt x="336" y="240"/>
                </a:lnTo>
                <a:lnTo>
                  <a:pt x="240" y="96"/>
                </a:lnTo>
                <a:lnTo>
                  <a:pt x="288" y="0"/>
                </a:lnTo>
                <a:lnTo>
                  <a:pt x="0" y="48"/>
                </a:lnTo>
                <a:close/>
              </a:path>
            </a:pathLst>
          </a:custGeom>
          <a:solidFill>
            <a:srgbClr val="BBE0E3">
              <a:alpha val="0"/>
            </a:srgbClr>
          </a:solidFill>
          <a:ln w="57150">
            <a:solidFill>
              <a:srgbClr val="CC00FF"/>
            </a:solidFill>
            <a:round/>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 name="Line 9">
            <a:extLst>
              <a:ext uri="{FF2B5EF4-FFF2-40B4-BE49-F238E27FC236}">
                <a16:creationId xmlns="" xmlns:a16="http://schemas.microsoft.com/office/drawing/2014/main" id="{0D5685F4-FD88-4D9E-94CB-586DCDCBE35F}"/>
              </a:ext>
            </a:extLst>
          </p:cNvPr>
          <p:cNvSpPr>
            <a:spLocks noChangeShapeType="1"/>
          </p:cNvSpPr>
          <p:nvPr/>
        </p:nvSpPr>
        <p:spPr bwMode="auto">
          <a:xfrm flipH="1" flipV="1">
            <a:off x="3276600" y="3810000"/>
            <a:ext cx="3429000" cy="23622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0">
            <a:extLst>
              <a:ext uri="{FF2B5EF4-FFF2-40B4-BE49-F238E27FC236}">
                <a16:creationId xmlns="" xmlns:a16="http://schemas.microsoft.com/office/drawing/2014/main" id="{0E9AE38A-7069-47B4-9787-9B63EF6091F7}"/>
              </a:ext>
            </a:extLst>
          </p:cNvPr>
          <p:cNvSpPr>
            <a:spLocks noChangeShapeType="1"/>
          </p:cNvSpPr>
          <p:nvPr/>
        </p:nvSpPr>
        <p:spPr bwMode="auto">
          <a:xfrm flipH="1" flipV="1">
            <a:off x="2971800" y="5029200"/>
            <a:ext cx="3657600" cy="10668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1">
            <a:extLst>
              <a:ext uri="{FF2B5EF4-FFF2-40B4-BE49-F238E27FC236}">
                <a16:creationId xmlns="" xmlns:a16="http://schemas.microsoft.com/office/drawing/2014/main" id="{BDBE4BD7-8C66-4C2E-B6F0-20598FD6F73D}"/>
              </a:ext>
            </a:extLst>
          </p:cNvPr>
          <p:cNvSpPr>
            <a:spLocks noChangeShapeType="1"/>
          </p:cNvSpPr>
          <p:nvPr/>
        </p:nvSpPr>
        <p:spPr bwMode="auto">
          <a:xfrm flipH="1" flipV="1">
            <a:off x="3886200" y="2514600"/>
            <a:ext cx="2819400" cy="36576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2">
            <a:extLst>
              <a:ext uri="{FF2B5EF4-FFF2-40B4-BE49-F238E27FC236}">
                <a16:creationId xmlns="" xmlns:a16="http://schemas.microsoft.com/office/drawing/2014/main" id="{C8D8A772-3021-490E-BAE7-CF5D2E65826B}"/>
              </a:ext>
            </a:extLst>
          </p:cNvPr>
          <p:cNvSpPr>
            <a:spLocks noChangeShapeType="1"/>
          </p:cNvSpPr>
          <p:nvPr/>
        </p:nvSpPr>
        <p:spPr bwMode="auto">
          <a:xfrm flipH="1" flipV="1">
            <a:off x="4800600" y="2514600"/>
            <a:ext cx="1905000" cy="36576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a:extLst>
              <a:ext uri="{FF2B5EF4-FFF2-40B4-BE49-F238E27FC236}">
                <a16:creationId xmlns="" xmlns:a16="http://schemas.microsoft.com/office/drawing/2014/main" id="{C90CA30D-15B7-4EDB-846F-CF480D7DA42B}"/>
              </a:ext>
            </a:extLst>
          </p:cNvPr>
          <p:cNvSpPr>
            <a:spLocks noChangeShapeType="1"/>
          </p:cNvSpPr>
          <p:nvPr/>
        </p:nvSpPr>
        <p:spPr bwMode="auto">
          <a:xfrm flipH="1" flipV="1">
            <a:off x="5105400" y="4800600"/>
            <a:ext cx="1600200" cy="13716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14">
            <a:extLst>
              <a:ext uri="{FF2B5EF4-FFF2-40B4-BE49-F238E27FC236}">
                <a16:creationId xmlns="" xmlns:a16="http://schemas.microsoft.com/office/drawing/2014/main" id="{F7D463CB-72DA-44C8-92EF-71D5C9851C4F}"/>
              </a:ext>
            </a:extLst>
          </p:cNvPr>
          <p:cNvSpPr txBox="1">
            <a:spLocks noChangeArrowheads="1"/>
          </p:cNvSpPr>
          <p:nvPr/>
        </p:nvSpPr>
        <p:spPr bwMode="auto">
          <a:xfrm>
            <a:off x="6443663" y="6092825"/>
            <a:ext cx="990600" cy="519113"/>
          </a:xfrm>
          <a:prstGeom prst="rect">
            <a:avLst/>
          </a:prstGeom>
          <a:solidFill>
            <a:srgbClr val="FAA4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vây</a:t>
            </a:r>
          </a:p>
        </p:txBody>
      </p:sp>
      <p:sp>
        <p:nvSpPr>
          <p:cNvPr id="17" name="Freeform 15">
            <a:extLst>
              <a:ext uri="{FF2B5EF4-FFF2-40B4-BE49-F238E27FC236}">
                <a16:creationId xmlns="" xmlns:a16="http://schemas.microsoft.com/office/drawing/2014/main" id="{E6E9BD12-B481-4483-97E2-E4FF1690096D}"/>
              </a:ext>
            </a:extLst>
          </p:cNvPr>
          <p:cNvSpPr>
            <a:spLocks/>
          </p:cNvSpPr>
          <p:nvPr/>
        </p:nvSpPr>
        <p:spPr bwMode="auto">
          <a:xfrm>
            <a:off x="1981200" y="3276600"/>
            <a:ext cx="622300" cy="1168400"/>
          </a:xfrm>
          <a:custGeom>
            <a:avLst/>
            <a:gdLst>
              <a:gd name="T0" fmla="*/ 604837510 w 392"/>
              <a:gd name="T1" fmla="*/ 0 h 736"/>
              <a:gd name="T2" fmla="*/ 846772633 w 392"/>
              <a:gd name="T3" fmla="*/ 241935019 h 736"/>
              <a:gd name="T4" fmla="*/ 967740096 w 392"/>
              <a:gd name="T5" fmla="*/ 483870038 h 736"/>
              <a:gd name="T6" fmla="*/ 967740096 w 392"/>
              <a:gd name="T7" fmla="*/ 725804958 h 736"/>
              <a:gd name="T8" fmla="*/ 967740096 w 392"/>
              <a:gd name="T9" fmla="*/ 1209674996 h 736"/>
              <a:gd name="T10" fmla="*/ 846772633 w 392"/>
              <a:gd name="T11" fmla="*/ 1572577375 h 736"/>
              <a:gd name="T12" fmla="*/ 604837510 w 392"/>
              <a:gd name="T13" fmla="*/ 1814512692 h 736"/>
              <a:gd name="T14" fmla="*/ 362902486 w 392"/>
              <a:gd name="T15" fmla="*/ 1814512692 h 736"/>
              <a:gd name="T16" fmla="*/ 0 w 392"/>
              <a:gd name="T17" fmla="*/ 1814512692 h 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
              <a:gd name="T28" fmla="*/ 0 h 736"/>
              <a:gd name="T29" fmla="*/ 392 w 392"/>
              <a:gd name="T30" fmla="*/ 736 h 7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 h="736">
                <a:moveTo>
                  <a:pt x="240" y="0"/>
                </a:moveTo>
                <a:cubicBezTo>
                  <a:pt x="276" y="32"/>
                  <a:pt x="312" y="64"/>
                  <a:pt x="336" y="96"/>
                </a:cubicBezTo>
                <a:cubicBezTo>
                  <a:pt x="360" y="128"/>
                  <a:pt x="376" y="160"/>
                  <a:pt x="384" y="192"/>
                </a:cubicBezTo>
                <a:cubicBezTo>
                  <a:pt x="392" y="224"/>
                  <a:pt x="384" y="240"/>
                  <a:pt x="384" y="288"/>
                </a:cubicBezTo>
                <a:cubicBezTo>
                  <a:pt x="384" y="336"/>
                  <a:pt x="392" y="424"/>
                  <a:pt x="384" y="480"/>
                </a:cubicBezTo>
                <a:cubicBezTo>
                  <a:pt x="376" y="536"/>
                  <a:pt x="360" y="584"/>
                  <a:pt x="336" y="624"/>
                </a:cubicBezTo>
                <a:cubicBezTo>
                  <a:pt x="312" y="664"/>
                  <a:pt x="272" y="704"/>
                  <a:pt x="240" y="720"/>
                </a:cubicBezTo>
                <a:cubicBezTo>
                  <a:pt x="208" y="736"/>
                  <a:pt x="184" y="720"/>
                  <a:pt x="144" y="720"/>
                </a:cubicBezTo>
                <a:cubicBezTo>
                  <a:pt x="104" y="720"/>
                  <a:pt x="52" y="720"/>
                  <a:pt x="0" y="720"/>
                </a:cubicBezTo>
              </a:path>
            </a:pathLst>
          </a:custGeom>
          <a:noFill/>
          <a:ln w="38100">
            <a:solidFill>
              <a:srgbClr val="6600CC"/>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 name="Rectangle 16">
            <a:extLst>
              <a:ext uri="{FF2B5EF4-FFF2-40B4-BE49-F238E27FC236}">
                <a16:creationId xmlns="" xmlns:a16="http://schemas.microsoft.com/office/drawing/2014/main" id="{69BF17CA-101C-4CDF-9583-4AD86702C218}"/>
              </a:ext>
            </a:extLst>
          </p:cNvPr>
          <p:cNvSpPr>
            <a:spLocks noChangeArrowheads="1"/>
          </p:cNvSpPr>
          <p:nvPr/>
        </p:nvSpPr>
        <p:spPr bwMode="auto">
          <a:xfrm>
            <a:off x="7667625" y="6021388"/>
            <a:ext cx="1066800" cy="53340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đuôi</a:t>
            </a:r>
          </a:p>
        </p:txBody>
      </p:sp>
      <p:sp>
        <p:nvSpPr>
          <p:cNvPr id="19" name="Freeform 17">
            <a:extLst>
              <a:ext uri="{FF2B5EF4-FFF2-40B4-BE49-F238E27FC236}">
                <a16:creationId xmlns="" xmlns:a16="http://schemas.microsoft.com/office/drawing/2014/main" id="{51CB1E63-5603-4956-ADE3-95E28D9064AE}"/>
              </a:ext>
            </a:extLst>
          </p:cNvPr>
          <p:cNvSpPr>
            <a:spLocks/>
          </p:cNvSpPr>
          <p:nvPr/>
        </p:nvSpPr>
        <p:spPr bwMode="auto">
          <a:xfrm>
            <a:off x="7467600" y="2514600"/>
            <a:ext cx="1219200" cy="3048000"/>
          </a:xfrm>
          <a:custGeom>
            <a:avLst/>
            <a:gdLst>
              <a:gd name="T0" fmla="*/ 0 w 768"/>
              <a:gd name="T1" fmla="*/ 2147483647 h 1920"/>
              <a:gd name="T2" fmla="*/ 0 w 768"/>
              <a:gd name="T3" fmla="*/ 2147483647 h 1920"/>
              <a:gd name="T4" fmla="*/ 362902484 w 768"/>
              <a:gd name="T5" fmla="*/ 2147483647 h 1920"/>
              <a:gd name="T6" fmla="*/ 967740089 w 768"/>
              <a:gd name="T7" fmla="*/ 2147483647 h 1920"/>
              <a:gd name="T8" fmla="*/ 1814512717 w 768"/>
              <a:gd name="T9" fmla="*/ 2147483647 h 1920"/>
              <a:gd name="T10" fmla="*/ 1451609935 w 768"/>
              <a:gd name="T11" fmla="*/ 2147483647 h 1920"/>
              <a:gd name="T12" fmla="*/ 1088707551 w 768"/>
              <a:gd name="T13" fmla="*/ 2147483647 h 1920"/>
              <a:gd name="T14" fmla="*/ 846772628 w 768"/>
              <a:gd name="T15" fmla="*/ 2147483647 h 1920"/>
              <a:gd name="T16" fmla="*/ 846772628 w 768"/>
              <a:gd name="T17" fmla="*/ 2147483647 h 1920"/>
              <a:gd name="T18" fmla="*/ 1209675012 w 768"/>
              <a:gd name="T19" fmla="*/ 1572577497 h 1920"/>
              <a:gd name="T20" fmla="*/ 1572577397 w 768"/>
              <a:gd name="T21" fmla="*/ 725805014 h 1920"/>
              <a:gd name="T22" fmla="*/ 1935480178 w 768"/>
              <a:gd name="T23" fmla="*/ 0 h 1920"/>
              <a:gd name="T24" fmla="*/ 1209675012 w 768"/>
              <a:gd name="T25" fmla="*/ 483870075 h 1920"/>
              <a:gd name="T26" fmla="*/ 846772628 w 768"/>
              <a:gd name="T27" fmla="*/ 967740151 h 1920"/>
              <a:gd name="T28" fmla="*/ 362902484 w 768"/>
              <a:gd name="T29" fmla="*/ 1572577497 h 1920"/>
              <a:gd name="T30" fmla="*/ 0 w 768"/>
              <a:gd name="T31" fmla="*/ 2147483647 h 1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8"/>
              <a:gd name="T49" fmla="*/ 0 h 1920"/>
              <a:gd name="T50" fmla="*/ 768 w 768"/>
              <a:gd name="T51" fmla="*/ 1920 h 19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8" h="1920">
                <a:moveTo>
                  <a:pt x="0" y="864"/>
                </a:moveTo>
                <a:lnTo>
                  <a:pt x="0" y="1008"/>
                </a:lnTo>
                <a:lnTo>
                  <a:pt x="144" y="1344"/>
                </a:lnTo>
                <a:lnTo>
                  <a:pt x="384" y="1680"/>
                </a:lnTo>
                <a:lnTo>
                  <a:pt x="720" y="1920"/>
                </a:lnTo>
                <a:lnTo>
                  <a:pt x="576" y="1728"/>
                </a:lnTo>
                <a:lnTo>
                  <a:pt x="432" y="1392"/>
                </a:lnTo>
                <a:lnTo>
                  <a:pt x="336" y="1104"/>
                </a:lnTo>
                <a:lnTo>
                  <a:pt x="336" y="960"/>
                </a:lnTo>
                <a:lnTo>
                  <a:pt x="480" y="624"/>
                </a:lnTo>
                <a:lnTo>
                  <a:pt x="624" y="288"/>
                </a:lnTo>
                <a:lnTo>
                  <a:pt x="768" y="0"/>
                </a:lnTo>
                <a:lnTo>
                  <a:pt x="480" y="192"/>
                </a:lnTo>
                <a:lnTo>
                  <a:pt x="336" y="384"/>
                </a:lnTo>
                <a:lnTo>
                  <a:pt x="144" y="624"/>
                </a:lnTo>
                <a:lnTo>
                  <a:pt x="0" y="864"/>
                </a:lnTo>
                <a:close/>
              </a:path>
            </a:pathLst>
          </a:custGeom>
          <a:solidFill>
            <a:srgbClr val="BBE0E3">
              <a:alpha val="0"/>
            </a:srgbClr>
          </a:solidFill>
          <a:ln w="57150">
            <a:solidFill>
              <a:srgbClr val="CC00FF"/>
            </a:solidFill>
            <a:round/>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0" name="Line 18">
            <a:extLst>
              <a:ext uri="{FF2B5EF4-FFF2-40B4-BE49-F238E27FC236}">
                <a16:creationId xmlns="" xmlns:a16="http://schemas.microsoft.com/office/drawing/2014/main" id="{A217BEE6-C461-4723-B316-BD9CFAE729D2}"/>
              </a:ext>
            </a:extLst>
          </p:cNvPr>
          <p:cNvSpPr>
            <a:spLocks noChangeShapeType="1"/>
          </p:cNvSpPr>
          <p:nvPr/>
        </p:nvSpPr>
        <p:spPr bwMode="auto">
          <a:xfrm>
            <a:off x="7924800" y="4191000"/>
            <a:ext cx="392113" cy="1830388"/>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19">
            <a:extLst>
              <a:ext uri="{FF2B5EF4-FFF2-40B4-BE49-F238E27FC236}">
                <a16:creationId xmlns="" xmlns:a16="http://schemas.microsoft.com/office/drawing/2014/main" id="{8CFB4C3C-AB44-4370-9F5F-3B49B5A129FC}"/>
              </a:ext>
            </a:extLst>
          </p:cNvPr>
          <p:cNvSpPr>
            <a:spLocks noChangeShapeType="1"/>
          </p:cNvSpPr>
          <p:nvPr/>
        </p:nvSpPr>
        <p:spPr bwMode="auto">
          <a:xfrm flipH="1">
            <a:off x="1676400" y="3962400"/>
            <a:ext cx="304800" cy="21336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Text Box 20">
            <a:extLst>
              <a:ext uri="{FF2B5EF4-FFF2-40B4-BE49-F238E27FC236}">
                <a16:creationId xmlns="" xmlns:a16="http://schemas.microsoft.com/office/drawing/2014/main" id="{9CB24863-37B8-492A-8906-0F7423C1DBC1}"/>
              </a:ext>
            </a:extLst>
          </p:cNvPr>
          <p:cNvSpPr txBox="1">
            <a:spLocks noChangeArrowheads="1"/>
          </p:cNvSpPr>
          <p:nvPr/>
        </p:nvSpPr>
        <p:spPr bwMode="auto">
          <a:xfrm>
            <a:off x="1143000" y="6096000"/>
            <a:ext cx="1066800" cy="528638"/>
          </a:xfrm>
          <a:prstGeom prst="rect">
            <a:avLst/>
          </a:prstGeom>
          <a:solidFill>
            <a:srgbClr val="CC00CC"/>
          </a:solidFill>
          <a:ln w="9525">
            <a:solidFill>
              <a:srgbClr val="660033"/>
            </a:solidFill>
            <a:miter lim="800000"/>
            <a:headEnd/>
            <a:tailEnd/>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800" b="1">
                <a:solidFill>
                  <a:schemeClr val="bg2"/>
                </a:solidFill>
                <a:latin typeface=".VnTime" pitchFamily="34" charset="0"/>
              </a:rPr>
              <a:t>mang</a:t>
            </a:r>
          </a:p>
        </p:txBody>
      </p:sp>
      <p:sp>
        <p:nvSpPr>
          <p:cNvPr id="23" name="Text Box 21">
            <a:extLst>
              <a:ext uri="{FF2B5EF4-FFF2-40B4-BE49-F238E27FC236}">
                <a16:creationId xmlns="" xmlns:a16="http://schemas.microsoft.com/office/drawing/2014/main" id="{853A20F8-FAA1-4448-821B-7C13DB08C552}"/>
              </a:ext>
            </a:extLst>
          </p:cNvPr>
          <p:cNvSpPr txBox="1">
            <a:spLocks noChangeArrowheads="1"/>
          </p:cNvSpPr>
          <p:nvPr/>
        </p:nvSpPr>
        <p:spPr bwMode="auto">
          <a:xfrm>
            <a:off x="2362200" y="2286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b="1">
                <a:solidFill>
                  <a:srgbClr val="FF9900"/>
                </a:solidFill>
                <a:latin typeface="Times New Roman" panose="02020603050405020304" pitchFamily="18" charset="0"/>
              </a:rPr>
              <a:t>+ Cá thở bằng gì?</a:t>
            </a:r>
          </a:p>
        </p:txBody>
      </p:sp>
    </p:spTree>
    <p:extLst>
      <p:ext uri="{BB962C8B-B14F-4D97-AF65-F5344CB8AC3E}">
        <p14:creationId xmlns:p14="http://schemas.microsoft.com/office/powerpoint/2010/main" val="323488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ppt_x-.2"/>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edge">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1000"/>
                                        <p:tgtEl>
                                          <p:spTgt spid="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1000"/>
                                        <p:tgtEl>
                                          <p:spTgt spid="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1000"/>
                                        <p:tgtEl>
                                          <p:spTgt spid="1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10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par>
                                <p:cTn id="57" presetID="22" presetClass="entr" presetSubtype="4"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par>
                                <p:cTn id="60" presetID="22" presetClass="entr" presetSubtype="4"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par>
                                <p:cTn id="63" presetID="22" presetClass="entr" presetSubtype="4"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cTn>
                              </p:par>
                              <p:par>
                                <p:cTn id="66" presetID="22" presetClass="entr" presetSubtype="4"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0"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edg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edge">
                                      <p:cBhvr>
                                        <p:cTn id="78" dur="2000"/>
                                        <p:tgtEl>
                                          <p:spTgt spid="19"/>
                                        </p:tgtEl>
                                      </p:cBhvr>
                                    </p:animEffect>
                                  </p:childTnLst>
                                </p:cTn>
                              </p:par>
                            </p:childTnLst>
                          </p:cTn>
                        </p:par>
                        <p:par>
                          <p:cTn id="79" fill="hold">
                            <p:stCondLst>
                              <p:cond delay="2000"/>
                            </p:stCondLst>
                            <p:childTnLst>
                              <p:par>
                                <p:cTn id="80" presetID="20" presetClass="entr" presetSubtype="0"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edge">
                                      <p:cBhvr>
                                        <p:cTn id="82" dur="500"/>
                                        <p:tgtEl>
                                          <p:spTgt spid="20"/>
                                        </p:tgtEl>
                                      </p:cBhvr>
                                    </p:animEffect>
                                  </p:childTnLst>
                                </p:cTn>
                              </p:par>
                            </p:childTnLst>
                          </p:cTn>
                        </p:par>
                        <p:par>
                          <p:cTn id="83" fill="hold">
                            <p:stCondLst>
                              <p:cond delay="2500"/>
                            </p:stCondLst>
                            <p:childTnLst>
                              <p:par>
                                <p:cTn id="84" presetID="20"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edg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7" grpId="0" animBg="1"/>
      <p:bldP spid="18" grpId="0" animBg="1"/>
      <p:bldP spid="19" grpId="0" animBg="1"/>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3C8A9E-7C9B-406E-B3FF-DEDB8DE81D9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392F94CE-7EB9-4C99-8A99-5758958D8041}"/>
              </a:ext>
            </a:extLst>
          </p:cNvPr>
          <p:cNvSpPr>
            <a:spLocks noGrp="1"/>
          </p:cNvSpPr>
          <p:nvPr>
            <p:ph sz="quarter" idx="13"/>
          </p:nvPr>
        </p:nvSpPr>
        <p:spPr/>
        <p:txBody>
          <a:bodyPr/>
          <a:lstStyle/>
          <a:p>
            <a:endParaRPr lang="en-US"/>
          </a:p>
        </p:txBody>
      </p:sp>
      <p:pic>
        <p:nvPicPr>
          <p:cNvPr id="4" name="Picture 28" descr="DSC01243">
            <a:extLst>
              <a:ext uri="{FF2B5EF4-FFF2-40B4-BE49-F238E27FC236}">
                <a16:creationId xmlns="" xmlns:a16="http://schemas.microsoft.com/office/drawing/2014/main" id="{6FA0C470-9856-4F06-A860-0A79A64FAFC8}"/>
              </a:ext>
            </a:extLst>
          </p:cNvPr>
          <p:cNvPicPr>
            <a:picLocks noChangeAspect="1" noChangeArrowheads="1"/>
          </p:cNvPicPr>
          <p:nvPr/>
        </p:nvPicPr>
        <p:blipFill>
          <a:blip r:embed="rId2">
            <a:lum contrast="36000"/>
            <a:extLst>
              <a:ext uri="{28A0092B-C50C-407E-A947-70E740481C1C}">
                <a14:useLocalDpi xmlns:a14="http://schemas.microsoft.com/office/drawing/2010/main" val="0"/>
              </a:ext>
            </a:extLst>
          </a:blip>
          <a:srcRect l="46602" t="4567" r="9103" b="64766"/>
          <a:stretch>
            <a:fillRect/>
          </a:stretch>
        </p:blipFill>
        <p:spPr bwMode="auto">
          <a:xfrm>
            <a:off x="3851275" y="3213100"/>
            <a:ext cx="529272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 xmlns:a16="http://schemas.microsoft.com/office/drawing/2014/main" id="{9188373D-04F2-450D-8E55-437E122FA970}"/>
              </a:ext>
            </a:extLst>
          </p:cNvPr>
          <p:cNvSpPr txBox="1">
            <a:spLocks noChangeArrowheads="1"/>
          </p:cNvSpPr>
          <p:nvPr/>
        </p:nvSpPr>
        <p:spPr bwMode="auto">
          <a:xfrm>
            <a:off x="3851275" y="6550025"/>
            <a:ext cx="1389063" cy="307975"/>
          </a:xfrm>
          <a:prstGeom prst="rect">
            <a:avLst/>
          </a:prstGeom>
          <a:solidFill>
            <a:srgbClr val="92D050"/>
          </a:solidFill>
          <a:ln w="76200" algn="ctr">
            <a:solidFill>
              <a:srgbClr val="92D050"/>
            </a:solidFill>
            <a:miter lim="800000"/>
            <a:headEnd/>
            <a:tailEnd/>
          </a:ln>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spcBef>
                <a:spcPct val="50000"/>
              </a:spcBef>
            </a:pPr>
            <a:r>
              <a:rPr lang="en-US" altLang="en-US" sz="1400">
                <a:solidFill>
                  <a:srgbClr val="000000"/>
                </a:solidFill>
              </a:rPr>
              <a:t>CÁ CHÉP</a:t>
            </a:r>
          </a:p>
        </p:txBody>
      </p:sp>
      <p:cxnSp>
        <p:nvCxnSpPr>
          <p:cNvPr id="6" name="Straight Arrow Connector 5">
            <a:extLst>
              <a:ext uri="{FF2B5EF4-FFF2-40B4-BE49-F238E27FC236}">
                <a16:creationId xmlns="" xmlns:a16="http://schemas.microsoft.com/office/drawing/2014/main" id="{FD74310B-3C3F-4A29-89B1-2D42246B047F}"/>
              </a:ext>
            </a:extLst>
          </p:cNvPr>
          <p:cNvCxnSpPr>
            <a:endCxn id="7" idx="1"/>
          </p:cNvCxnSpPr>
          <p:nvPr/>
        </p:nvCxnSpPr>
        <p:spPr>
          <a:xfrm flipV="1">
            <a:off x="4643438" y="2632075"/>
            <a:ext cx="360362" cy="20923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32DFAD59-FB2C-47E4-81D6-394D23C36C8E}"/>
              </a:ext>
            </a:extLst>
          </p:cNvPr>
          <p:cNvSpPr txBox="1">
            <a:spLocks noChangeArrowheads="1"/>
          </p:cNvSpPr>
          <p:nvPr/>
        </p:nvSpPr>
        <p:spPr bwMode="auto">
          <a:xfrm>
            <a:off x="5003800" y="2339975"/>
            <a:ext cx="1439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en-US" altLang="en-US" sz="3200"/>
              <a:t>Đầu</a:t>
            </a:r>
          </a:p>
        </p:txBody>
      </p:sp>
      <p:cxnSp>
        <p:nvCxnSpPr>
          <p:cNvPr id="8" name="Straight Arrow Connector 7">
            <a:extLst>
              <a:ext uri="{FF2B5EF4-FFF2-40B4-BE49-F238E27FC236}">
                <a16:creationId xmlns="" xmlns:a16="http://schemas.microsoft.com/office/drawing/2014/main" id="{58D67E9B-76C9-4571-BB42-7FE7544AF096}"/>
              </a:ext>
            </a:extLst>
          </p:cNvPr>
          <p:cNvCxnSpPr>
            <a:endCxn id="9" idx="1"/>
          </p:cNvCxnSpPr>
          <p:nvPr/>
        </p:nvCxnSpPr>
        <p:spPr>
          <a:xfrm flipV="1">
            <a:off x="5940425" y="1417638"/>
            <a:ext cx="576263" cy="359568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AE5E24BE-8824-4927-AAE8-D2BD3FA2B341}"/>
              </a:ext>
            </a:extLst>
          </p:cNvPr>
          <p:cNvSpPr txBox="1">
            <a:spLocks noChangeArrowheads="1"/>
          </p:cNvSpPr>
          <p:nvPr/>
        </p:nvSpPr>
        <p:spPr bwMode="auto">
          <a:xfrm>
            <a:off x="6516688" y="1125538"/>
            <a:ext cx="1439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en-US" altLang="en-US" sz="3200"/>
              <a:t>Mình</a:t>
            </a:r>
          </a:p>
        </p:txBody>
      </p:sp>
      <p:cxnSp>
        <p:nvCxnSpPr>
          <p:cNvPr id="10" name="Straight Arrow Connector 9">
            <a:extLst>
              <a:ext uri="{FF2B5EF4-FFF2-40B4-BE49-F238E27FC236}">
                <a16:creationId xmlns="" xmlns:a16="http://schemas.microsoft.com/office/drawing/2014/main" id="{5BEFBA78-2B51-4935-BD48-B272BCB37380}"/>
              </a:ext>
            </a:extLst>
          </p:cNvPr>
          <p:cNvCxnSpPr/>
          <p:nvPr/>
        </p:nvCxnSpPr>
        <p:spPr>
          <a:xfrm flipH="1" flipV="1">
            <a:off x="2916238" y="4941888"/>
            <a:ext cx="2663825" cy="136683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7" descr="DSC01243">
            <a:extLst>
              <a:ext uri="{FF2B5EF4-FFF2-40B4-BE49-F238E27FC236}">
                <a16:creationId xmlns="" xmlns:a16="http://schemas.microsoft.com/office/drawing/2014/main" id="{2FEBC0EF-FE7C-4345-AE8B-D1416E556194}"/>
              </a:ext>
            </a:extLst>
          </p:cNvPr>
          <p:cNvPicPr>
            <a:picLocks noChangeAspect="1" noChangeArrowheads="1"/>
          </p:cNvPicPr>
          <p:nvPr/>
        </p:nvPicPr>
        <p:blipFill>
          <a:blip r:embed="rId3">
            <a:lum contrast="36000"/>
            <a:extLst>
              <a:ext uri="{28A0092B-C50C-407E-A947-70E740481C1C}">
                <a14:useLocalDpi xmlns:a14="http://schemas.microsoft.com/office/drawing/2010/main" val="0"/>
              </a:ext>
            </a:extLst>
          </a:blip>
          <a:srcRect l="14482" r="56219" b="67061"/>
          <a:stretch>
            <a:fillRect/>
          </a:stretch>
        </p:blipFill>
        <p:spPr bwMode="auto">
          <a:xfrm>
            <a:off x="0" y="-26988"/>
            <a:ext cx="4787900" cy="382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 xmlns:a16="http://schemas.microsoft.com/office/drawing/2014/main" id="{F2DB49B7-4C6E-45E6-8962-EA22593B00A1}"/>
              </a:ext>
            </a:extLst>
          </p:cNvPr>
          <p:cNvCxnSpPr/>
          <p:nvPr/>
        </p:nvCxnSpPr>
        <p:spPr>
          <a:xfrm flipH="1">
            <a:off x="2916238" y="3068638"/>
            <a:ext cx="1150937" cy="180022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9E078A51-9037-492C-9C16-694C487C29F9}"/>
              </a:ext>
            </a:extLst>
          </p:cNvPr>
          <p:cNvSpPr txBox="1">
            <a:spLocks noChangeArrowheads="1"/>
          </p:cNvSpPr>
          <p:nvPr/>
        </p:nvSpPr>
        <p:spPr bwMode="auto">
          <a:xfrm>
            <a:off x="2051050" y="4645025"/>
            <a:ext cx="1441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en-US" altLang="en-US" sz="3200"/>
              <a:t>Vây</a:t>
            </a:r>
          </a:p>
        </p:txBody>
      </p:sp>
      <p:cxnSp>
        <p:nvCxnSpPr>
          <p:cNvPr id="14" name="Straight Arrow Connector 13">
            <a:extLst>
              <a:ext uri="{FF2B5EF4-FFF2-40B4-BE49-F238E27FC236}">
                <a16:creationId xmlns="" xmlns:a16="http://schemas.microsoft.com/office/drawing/2014/main" id="{34423AB1-40A3-4E71-87E3-13499A1E09E4}"/>
              </a:ext>
            </a:extLst>
          </p:cNvPr>
          <p:cNvCxnSpPr/>
          <p:nvPr/>
        </p:nvCxnSpPr>
        <p:spPr>
          <a:xfrm flipV="1">
            <a:off x="2843213" y="2565400"/>
            <a:ext cx="2233612" cy="2159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C5DB5E87-1661-435C-A4CF-EC8645243AC0}"/>
              </a:ext>
            </a:extLst>
          </p:cNvPr>
          <p:cNvCxnSpPr/>
          <p:nvPr/>
        </p:nvCxnSpPr>
        <p:spPr>
          <a:xfrm flipV="1">
            <a:off x="3059113" y="1412875"/>
            <a:ext cx="3457575" cy="50323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EE8F41E9-29A1-485C-A21C-439EBD78448B}"/>
              </a:ext>
            </a:extLst>
          </p:cNvPr>
          <p:cNvCxnSpPr/>
          <p:nvPr/>
        </p:nvCxnSpPr>
        <p:spPr>
          <a:xfrm flipH="1">
            <a:off x="611188" y="2133600"/>
            <a:ext cx="576262" cy="2735263"/>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473E78EA-8AAF-408C-B7A2-222FBD1C3334}"/>
              </a:ext>
            </a:extLst>
          </p:cNvPr>
          <p:cNvCxnSpPr/>
          <p:nvPr/>
        </p:nvCxnSpPr>
        <p:spPr>
          <a:xfrm flipH="1" flipV="1">
            <a:off x="8027988" y="2997200"/>
            <a:ext cx="576262" cy="25923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778AF851-9A4C-431F-BB75-CB7D02B2DBBC}"/>
              </a:ext>
            </a:extLst>
          </p:cNvPr>
          <p:cNvSpPr txBox="1">
            <a:spLocks noChangeArrowheads="1"/>
          </p:cNvSpPr>
          <p:nvPr/>
        </p:nvSpPr>
        <p:spPr bwMode="auto">
          <a:xfrm>
            <a:off x="0" y="4941888"/>
            <a:ext cx="1439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en-US" altLang="en-US" sz="3200"/>
              <a:t>Đuôi</a:t>
            </a:r>
          </a:p>
        </p:txBody>
      </p:sp>
      <p:sp>
        <p:nvSpPr>
          <p:cNvPr id="19" name="TextBox 18">
            <a:extLst>
              <a:ext uri="{FF2B5EF4-FFF2-40B4-BE49-F238E27FC236}">
                <a16:creationId xmlns="" xmlns:a16="http://schemas.microsoft.com/office/drawing/2014/main" id="{C0FCB0D4-7F3A-4D60-B8B0-76B815C59A51}"/>
              </a:ext>
            </a:extLst>
          </p:cNvPr>
          <p:cNvSpPr txBox="1">
            <a:spLocks noChangeArrowheads="1"/>
          </p:cNvSpPr>
          <p:nvPr/>
        </p:nvSpPr>
        <p:spPr bwMode="auto">
          <a:xfrm>
            <a:off x="7451725" y="2492375"/>
            <a:ext cx="1441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en-US" altLang="en-US" sz="3200"/>
              <a:t>Đuôi</a:t>
            </a:r>
          </a:p>
        </p:txBody>
      </p:sp>
      <p:sp>
        <p:nvSpPr>
          <p:cNvPr id="20" name="Text Box 4">
            <a:extLst>
              <a:ext uri="{FF2B5EF4-FFF2-40B4-BE49-F238E27FC236}">
                <a16:creationId xmlns="" xmlns:a16="http://schemas.microsoft.com/office/drawing/2014/main" id="{B93E0AE6-AEE8-4DBA-AB6A-8360EFEFD21F}"/>
              </a:ext>
            </a:extLst>
          </p:cNvPr>
          <p:cNvSpPr txBox="1">
            <a:spLocks noChangeArrowheads="1"/>
          </p:cNvSpPr>
          <p:nvPr/>
        </p:nvSpPr>
        <p:spPr bwMode="auto">
          <a:xfrm>
            <a:off x="0" y="3860800"/>
            <a:ext cx="1389063" cy="307975"/>
          </a:xfrm>
          <a:prstGeom prst="rect">
            <a:avLst/>
          </a:prstGeom>
          <a:solidFill>
            <a:srgbClr val="92D050"/>
          </a:solidFill>
          <a:ln w="76200" algn="ctr">
            <a:solidFill>
              <a:srgbClr val="92D050"/>
            </a:solidFill>
            <a:miter lim="800000"/>
            <a:headEnd/>
            <a:tailEnd/>
          </a:ln>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spcBef>
                <a:spcPct val="50000"/>
              </a:spcBef>
            </a:pPr>
            <a:r>
              <a:rPr lang="en-US" altLang="en-US" sz="1400">
                <a:solidFill>
                  <a:srgbClr val="000000"/>
                </a:solidFill>
              </a:rPr>
              <a:t>CÁ VÀNG</a:t>
            </a:r>
          </a:p>
        </p:txBody>
      </p:sp>
    </p:spTree>
    <p:extLst>
      <p:ext uri="{BB962C8B-B14F-4D97-AF65-F5344CB8AC3E}">
        <p14:creationId xmlns:p14="http://schemas.microsoft.com/office/powerpoint/2010/main" val="32516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edge">
                                      <p:cBhvr>
                                        <p:cTn id="19" dur="500"/>
                                        <p:tgtEl>
                                          <p:spTgt spid="20"/>
                                        </p:tgtEl>
                                      </p:cBhvr>
                                    </p:animEffect>
                                  </p:childTnLst>
                                </p:cTn>
                              </p:par>
                            </p:childTnLst>
                          </p:cTn>
                        </p:par>
                        <p:par>
                          <p:cTn id="20" fill="hold">
                            <p:stCondLst>
                              <p:cond delay="500"/>
                            </p:stCondLst>
                            <p:childTnLst>
                              <p:par>
                                <p:cTn id="21" presetID="2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par>
                                <p:cTn id="40" presetID="3" presetClass="entr" presetSubtype="1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edge">
                                      <p:cBhvr>
                                        <p:cTn id="50" dur="2000"/>
                                        <p:tgtEl>
                                          <p:spTgt spid="12"/>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edge">
                                      <p:cBhvr>
                                        <p:cTn id="53" dur="2000"/>
                                        <p:tgtEl>
                                          <p:spTgt spid="13"/>
                                        </p:tgtEl>
                                      </p:cBhvr>
                                    </p:animEffect>
                                  </p:childTnLst>
                                </p:cTn>
                              </p:par>
                              <p:par>
                                <p:cTn id="54" presetID="20"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edge">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diamond(in)">
                                      <p:cBhvr>
                                        <p:cTn id="61" dur="1000"/>
                                        <p:tgtEl>
                                          <p:spTgt spid="16"/>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diamond(in)">
                                      <p:cBhvr>
                                        <p:cTn id="64" dur="1000"/>
                                        <p:tgtEl>
                                          <p:spTgt spid="18"/>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diamond(in)">
                                      <p:cBhvr>
                                        <p:cTn id="67" dur="1000"/>
                                        <p:tgtEl>
                                          <p:spTgt spid="19"/>
                                        </p:tgtEl>
                                      </p:cBhvr>
                                    </p:animEffect>
                                  </p:childTnLst>
                                </p:cTn>
                              </p:par>
                              <p:par>
                                <p:cTn id="68" presetID="8" presetClass="entr" presetSubtype="16"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diamond(in)">
                                      <p:cBhvr>
                                        <p:cTn id="7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3" grpId="0"/>
      <p:bldP spid="18" grpId="0"/>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355E86-17E1-4173-A839-11F82F82719D}"/>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3EC22CD0-CEC1-48EA-9CD6-293847971F13}"/>
              </a:ext>
            </a:extLst>
          </p:cNvPr>
          <p:cNvSpPr>
            <a:spLocks noGrp="1"/>
          </p:cNvSpPr>
          <p:nvPr>
            <p:ph sz="quarter" idx="13"/>
          </p:nvPr>
        </p:nvSpPr>
        <p:spPr/>
        <p:txBody>
          <a:bodyPr/>
          <a:lstStyle/>
          <a:p>
            <a:endParaRPr lang="en-US"/>
          </a:p>
        </p:txBody>
      </p:sp>
      <p:sp>
        <p:nvSpPr>
          <p:cNvPr id="4" name="Content Placeholder 2">
            <a:extLst>
              <a:ext uri="{FF2B5EF4-FFF2-40B4-BE49-F238E27FC236}">
                <a16:creationId xmlns="" xmlns:a16="http://schemas.microsoft.com/office/drawing/2014/main" id="{865FF337-A769-4E87-B8D9-87C558F89152}"/>
              </a:ext>
            </a:extLst>
          </p:cNvPr>
          <p:cNvSpPr txBox="1">
            <a:spLocks/>
          </p:cNvSpPr>
          <p:nvPr/>
        </p:nvSpPr>
        <p:spPr bwMode="auto">
          <a:xfrm>
            <a:off x="38100" y="1219200"/>
            <a:ext cx="9037638" cy="3048000"/>
          </a:xfrm>
          <a:prstGeom prst="rect">
            <a:avLst/>
          </a:prstGeom>
          <a:noFill/>
          <a:ln w="53975">
            <a:solidFill>
              <a:schemeClr val="accent2">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037" indent="0">
              <a:buFont typeface="Georgia" panose="02040502050405020303" pitchFamily="18" charset="0"/>
              <a:buNone/>
              <a:defRPr/>
            </a:pPr>
            <a:r>
              <a:rPr lang="en-US" sz="4000" u="sng"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Ghi</a:t>
            </a:r>
            <a:r>
              <a:rPr lang="en-US" sz="4000" u="sng"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u="sng"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nhớ</a:t>
            </a:r>
            <a:r>
              <a:rPr lang="en-US" sz="4000" u="sng"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6037" indent="0">
              <a:buFont typeface="Georgia" panose="02040502050405020303" pitchFamily="18" charset="0"/>
              <a:buNone/>
              <a:defRPr/>
            </a:pPr>
            <a:r>
              <a:rPr lang="en-US" sz="4000" dirty="0" err="1">
                <a:solidFill>
                  <a:schemeClr val="accent6">
                    <a:lumMod val="75000"/>
                  </a:schemeClr>
                </a:solidFill>
                <a:latin typeface="Times New Roman" panose="02020603050405020304" pitchFamily="18" charset="0"/>
                <a:cs typeface="Times New Roman" panose="02020603050405020304" pitchFamily="18" charset="0"/>
              </a:rPr>
              <a:t>Cá</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là</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xương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sống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sống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dưới</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thở</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bằng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mang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Cơ</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chúng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vảy</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vây</a:t>
            </a:r>
            <a:r>
              <a:rPr lang="en-US" sz="4000" dirty="0">
                <a:solidFill>
                  <a:schemeClr val="accent6">
                    <a:lumMod val="75000"/>
                  </a:schemeClr>
                </a:solidFill>
                <a:latin typeface="Times New Roman" panose="02020603050405020304" pitchFamily="18" charset="0"/>
                <a:cs typeface="Times New Roman" panose="02020603050405020304" pitchFamily="18" charset="0"/>
              </a:rPr>
              <a:t>.</a:t>
            </a:r>
            <a:endParaRPr lang="vi-VN" sz="40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5" name="Picture 8" descr="flower[1][1][1][1]">
            <a:extLst>
              <a:ext uri="{FF2B5EF4-FFF2-40B4-BE49-F238E27FC236}">
                <a16:creationId xmlns="" xmlns:a16="http://schemas.microsoft.com/office/drawing/2014/main" id="{84E0F987-5810-4678-A3CB-BB208882676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91440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24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7-Point Star 31">
            <a:extLst>
              <a:ext uri="{FF2B5EF4-FFF2-40B4-BE49-F238E27FC236}">
                <a16:creationId xmlns="" xmlns:a16="http://schemas.microsoft.com/office/drawing/2014/main" id="{269205C6-6E26-483B-925D-2C23B0782D9A}"/>
              </a:ext>
            </a:extLst>
          </p:cNvPr>
          <p:cNvSpPr/>
          <p:nvPr/>
        </p:nvSpPr>
        <p:spPr>
          <a:xfrm>
            <a:off x="1295400" y="165795"/>
            <a:ext cx="6705600" cy="2438400"/>
          </a:xfrm>
          <a:prstGeom prst="star7">
            <a:avLst/>
          </a:prstGeom>
          <a:solidFill>
            <a:srgbClr val="FF00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black"/>
              </a:solidFill>
              <a:latin typeface="Times New Roman" pitchFamily="18" charset="0"/>
              <a:cs typeface="Times New Roman" pitchFamily="18" charset="0"/>
            </a:endParaRPr>
          </a:p>
        </p:txBody>
      </p:sp>
      <p:sp>
        <p:nvSpPr>
          <p:cNvPr id="29709" name="TextBox 32">
            <a:extLst>
              <a:ext uri="{FF2B5EF4-FFF2-40B4-BE49-F238E27FC236}">
                <a16:creationId xmlns="" xmlns:a16="http://schemas.microsoft.com/office/drawing/2014/main" id="{5B554E33-B02C-4522-8A16-72DF991869FA}"/>
              </a:ext>
            </a:extLst>
          </p:cNvPr>
          <p:cNvSpPr txBox="1">
            <a:spLocks noChangeArrowheads="1"/>
          </p:cNvSpPr>
          <p:nvPr/>
        </p:nvSpPr>
        <p:spPr bwMode="auto">
          <a:xfrm>
            <a:off x="2590800" y="838200"/>
            <a:ext cx="4330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Kể</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tên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một</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sốLoài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u="sng" dirty="0" err="1">
                <a:solidFill>
                  <a:schemeClr val="bg1"/>
                </a:solidFill>
                <a:latin typeface="Times New Roman" panose="02020603050405020304" pitchFamily="18" charset="0"/>
                <a:cs typeface="Times New Roman" panose="02020603050405020304" pitchFamily="18" charset="0"/>
              </a:rPr>
              <a:t>cá</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nào</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u="sng" dirty="0" err="1">
                <a:solidFill>
                  <a:schemeClr val="bg1"/>
                </a:solidFill>
                <a:latin typeface="Times New Roman" panose="02020603050405020304" pitchFamily="18" charset="0"/>
                <a:cs typeface="Times New Roman" panose="02020603050405020304" pitchFamily="18" charset="0"/>
              </a:rPr>
              <a:t>sống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u="sng" dirty="0">
                <a:solidFill>
                  <a:schemeClr val="bg1"/>
                </a:solidFill>
                <a:latin typeface="Times New Roman" panose="02020603050405020304" pitchFamily="18" charset="0"/>
                <a:cs typeface="Times New Roman" panose="02020603050405020304" pitchFamily="18" charset="0"/>
              </a:rPr>
              <a:t>ở </a:t>
            </a:r>
            <a:r>
              <a:rPr lang="en-US" altLang="en-US" sz="2800" b="1" u="sng" dirty="0" err="1">
                <a:solidFill>
                  <a:schemeClr val="bg1"/>
                </a:solidFill>
                <a:latin typeface="Times New Roman" panose="02020603050405020304" pitchFamily="18" charset="0"/>
                <a:cs typeface="Times New Roman" panose="02020603050405020304" pitchFamily="18" charset="0"/>
              </a:rPr>
              <a:t>nước</a:t>
            </a:r>
            <a:r>
              <a:rPr lang="en-US" altLang="en-US" sz="2800" b="1" u="sng" dirty="0">
                <a:solidFill>
                  <a:schemeClr val="bg1"/>
                </a:solidFill>
                <a:latin typeface="Times New Roman" panose="02020603050405020304" pitchFamily="18" charset="0"/>
                <a:cs typeface="Times New Roman" panose="02020603050405020304" pitchFamily="18" charset="0"/>
              </a:rPr>
              <a:t> </a:t>
            </a:r>
            <a:r>
              <a:rPr lang="en-US" altLang="en-US" sz="2800" b="1" u="sng" dirty="0" err="1">
                <a:solidFill>
                  <a:schemeClr val="bg1"/>
                </a:solidFill>
                <a:latin typeface="Times New Roman" panose="02020603050405020304" pitchFamily="18" charset="0"/>
                <a:cs typeface="Times New Roman" panose="02020603050405020304" pitchFamily="18" charset="0"/>
              </a:rPr>
              <a:t>mặn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Loài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cá</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nào</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sống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u="sng" dirty="0">
                <a:solidFill>
                  <a:schemeClr val="bg1"/>
                </a:solidFill>
                <a:latin typeface="Times New Roman" panose="02020603050405020304" pitchFamily="18" charset="0"/>
                <a:cs typeface="Times New Roman" panose="02020603050405020304" pitchFamily="18" charset="0"/>
              </a:rPr>
              <a:t>ở </a:t>
            </a:r>
            <a:r>
              <a:rPr lang="en-US" altLang="en-US" sz="2800" b="1" u="sng" dirty="0" err="1">
                <a:solidFill>
                  <a:schemeClr val="bg1"/>
                </a:solidFill>
                <a:latin typeface="Times New Roman" panose="02020603050405020304" pitchFamily="18" charset="0"/>
                <a:cs typeface="Times New Roman" panose="02020603050405020304" pitchFamily="18" charset="0"/>
              </a:rPr>
              <a:t>nước</a:t>
            </a:r>
            <a:r>
              <a:rPr lang="en-US" altLang="en-US" sz="2800" b="1" u="sng" dirty="0">
                <a:solidFill>
                  <a:schemeClr val="bg1"/>
                </a:solidFill>
                <a:latin typeface="Times New Roman" panose="02020603050405020304" pitchFamily="18" charset="0"/>
                <a:cs typeface="Times New Roman" panose="02020603050405020304" pitchFamily="18" charset="0"/>
              </a:rPr>
              <a:t> </a:t>
            </a:r>
            <a:r>
              <a:rPr lang="en-US" altLang="en-US" sz="2800" b="1" u="sng" dirty="0" err="1">
                <a:solidFill>
                  <a:schemeClr val="bg1"/>
                </a:solidFill>
                <a:latin typeface="Times New Roman" panose="02020603050405020304" pitchFamily="18" charset="0"/>
                <a:cs typeface="Times New Roman" panose="02020603050405020304" pitchFamily="18" charset="0"/>
              </a:rPr>
              <a:t>ngọt</a:t>
            </a:r>
            <a:r>
              <a:rPr lang="en-US" altLang="en-US" sz="2800" b="1" dirty="0">
                <a:solidFill>
                  <a:schemeClr val="bg1"/>
                </a:solidFill>
                <a:latin typeface="Times New Roman" panose="02020603050405020304" pitchFamily="18" charset="0"/>
                <a:cs typeface="Times New Roman" panose="02020603050405020304" pitchFamily="18" charset="0"/>
              </a:rPr>
              <a:t>?</a:t>
            </a:r>
          </a:p>
        </p:txBody>
      </p:sp>
      <p:graphicFrame>
        <p:nvGraphicFramePr>
          <p:cNvPr id="18" name="Table 17">
            <a:extLst>
              <a:ext uri="{FF2B5EF4-FFF2-40B4-BE49-F238E27FC236}">
                <a16:creationId xmlns="" xmlns:a16="http://schemas.microsoft.com/office/drawing/2014/main" id="{427C827D-A993-4D53-A459-ECFD684BF692}"/>
              </a:ext>
            </a:extLst>
          </p:cNvPr>
          <p:cNvGraphicFramePr>
            <a:graphicFrameLocks noGrp="1"/>
          </p:cNvGraphicFramePr>
          <p:nvPr>
            <p:extLst>
              <p:ext uri="{D42A27DB-BD31-4B8C-83A1-F6EECF244321}">
                <p14:modId xmlns:p14="http://schemas.microsoft.com/office/powerpoint/2010/main" val="641749102"/>
              </p:ext>
            </p:extLst>
          </p:nvPr>
        </p:nvGraphicFramePr>
        <p:xfrm>
          <a:off x="1600200" y="3276600"/>
          <a:ext cx="6096000" cy="20320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1315503741"/>
                    </a:ext>
                  </a:extLst>
                </a:gridCol>
                <a:gridCol w="3048000">
                  <a:extLst>
                    <a:ext uri="{9D8B030D-6E8A-4147-A177-3AD203B41FA5}">
                      <a16:colId xmlns="" xmlns:a16="http://schemas.microsoft.com/office/drawing/2014/main" val="1950963094"/>
                    </a:ext>
                  </a:extLst>
                </a:gridCol>
              </a:tblGrid>
              <a:tr h="854029">
                <a:tc>
                  <a:txBody>
                    <a:bodyPr/>
                    <a:lstStyle/>
                    <a:p>
                      <a:r>
                        <a:rPr lang="en-US" sz="2400" dirty="0"/>
                        <a:t>       </a:t>
                      </a:r>
                      <a:r>
                        <a:rPr lang="en-US" sz="2400" dirty="0" err="1"/>
                        <a:t>Cá</a:t>
                      </a:r>
                      <a:r>
                        <a:rPr lang="en-US" sz="2400" dirty="0"/>
                        <a:t> n</a:t>
                      </a:r>
                      <a:r>
                        <a:rPr lang="vi-VN" sz="2400" dirty="0"/>
                        <a:t>ư</a:t>
                      </a:r>
                      <a:r>
                        <a:rPr lang="en-US" sz="2400" dirty="0" err="1"/>
                        <a:t>ớc</a:t>
                      </a:r>
                      <a:r>
                        <a:rPr lang="en-US" sz="2400" dirty="0"/>
                        <a:t> </a:t>
                      </a:r>
                      <a:r>
                        <a:rPr lang="en-US" sz="2400" dirty="0" err="1"/>
                        <a:t>ngọt</a:t>
                      </a:r>
                      <a:endParaRPr lang="en-US" sz="2400" dirty="0"/>
                    </a:p>
                  </a:txBody>
                  <a:tcPr/>
                </a:tc>
                <a:tc>
                  <a:txBody>
                    <a:bodyPr/>
                    <a:lstStyle/>
                    <a:p>
                      <a:r>
                        <a:rPr lang="en-US" sz="2400" dirty="0"/>
                        <a:t>     </a:t>
                      </a:r>
                      <a:r>
                        <a:rPr lang="en-US" sz="2400" dirty="0" err="1"/>
                        <a:t>Cá</a:t>
                      </a:r>
                      <a:r>
                        <a:rPr lang="en-US" sz="2400" dirty="0"/>
                        <a:t> n</a:t>
                      </a:r>
                      <a:r>
                        <a:rPr lang="vi-VN" sz="2400" dirty="0"/>
                        <a:t>ư</a:t>
                      </a:r>
                      <a:r>
                        <a:rPr lang="en-US" sz="2400" dirty="0" err="1"/>
                        <a:t>ớc</a:t>
                      </a:r>
                      <a:r>
                        <a:rPr lang="en-US" sz="2400" dirty="0"/>
                        <a:t> </a:t>
                      </a:r>
                      <a:r>
                        <a:rPr lang="en-US" sz="2400" dirty="0" err="1"/>
                        <a:t>mặn</a:t>
                      </a:r>
                      <a:endParaRPr lang="en-US" sz="2400" dirty="0"/>
                    </a:p>
                  </a:txBody>
                  <a:tcPr/>
                </a:tc>
                <a:extLst>
                  <a:ext uri="{0D108BD9-81ED-4DB2-BD59-A6C34878D82A}">
                    <a16:rowId xmlns="" xmlns:a16="http://schemas.microsoft.com/office/drawing/2014/main" val="4188146203"/>
                  </a:ext>
                </a:extLst>
              </a:tr>
              <a:tr h="1177971">
                <a:tc>
                  <a:txBody>
                    <a:bodyPr/>
                    <a:lstStyle/>
                    <a:p>
                      <a:endParaRPr lang="en-US"/>
                    </a:p>
                  </a:txBody>
                  <a:tcPr/>
                </a:tc>
                <a:tc>
                  <a:txBody>
                    <a:bodyPr/>
                    <a:lstStyle/>
                    <a:p>
                      <a:endParaRPr lang="en-US" dirty="0"/>
                    </a:p>
                  </a:txBody>
                  <a:tcPr/>
                </a:tc>
                <a:extLst>
                  <a:ext uri="{0D108BD9-81ED-4DB2-BD59-A6C34878D82A}">
                    <a16:rowId xmlns="" xmlns:a16="http://schemas.microsoft.com/office/drawing/2014/main" val="268614803"/>
                  </a:ext>
                </a:extLst>
              </a:tr>
            </a:tbl>
          </a:graphicData>
        </a:graphic>
      </p:graphicFrame>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006604-36E6-4E5C-8338-4459E3E8BE2D}"/>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6DC09968-E1EA-4AA5-9F59-DF8040F8364B}"/>
              </a:ext>
            </a:extLst>
          </p:cNvPr>
          <p:cNvSpPr>
            <a:spLocks noGrp="1"/>
          </p:cNvSpPr>
          <p:nvPr>
            <p:ph sz="quarter" idx="13"/>
          </p:nvPr>
        </p:nvSpPr>
        <p:spPr/>
        <p:txBody>
          <a:bodyPr/>
          <a:lstStyle/>
          <a:p>
            <a:endParaRPr lang="en-US"/>
          </a:p>
        </p:txBody>
      </p:sp>
      <p:grpSp>
        <p:nvGrpSpPr>
          <p:cNvPr id="5" name="Group 31">
            <a:extLst>
              <a:ext uri="{FF2B5EF4-FFF2-40B4-BE49-F238E27FC236}">
                <a16:creationId xmlns="" xmlns:a16="http://schemas.microsoft.com/office/drawing/2014/main" id="{D3AD4B7C-E52F-46E0-BA5A-94B62E93361C}"/>
              </a:ext>
            </a:extLst>
          </p:cNvPr>
          <p:cNvGrpSpPr>
            <a:grpSpLocks/>
          </p:cNvGrpSpPr>
          <p:nvPr/>
        </p:nvGrpSpPr>
        <p:grpSpPr bwMode="auto">
          <a:xfrm>
            <a:off x="7010400" y="2590800"/>
            <a:ext cx="2133600" cy="2090738"/>
            <a:chOff x="76200" y="4024313"/>
            <a:chExt cx="2133600" cy="2090440"/>
          </a:xfrm>
        </p:grpSpPr>
        <p:pic>
          <p:nvPicPr>
            <p:cNvPr id="6" name="Picture 5" descr="is (4)">
              <a:extLst>
                <a:ext uri="{FF2B5EF4-FFF2-40B4-BE49-F238E27FC236}">
                  <a16:creationId xmlns="" xmlns:a16="http://schemas.microsoft.com/office/drawing/2014/main" id="{CF37D184-42D0-407D-BEA0-841CFFF165A1}"/>
                </a:ext>
              </a:extLst>
            </p:cNvPr>
            <p:cNvPicPr>
              <a:picLocks noChangeAspect="1" noChangeArrowheads="1"/>
            </p:cNvPicPr>
            <p:nvPr/>
          </p:nvPicPr>
          <p:blipFill>
            <a:blip r:embed="rId2"/>
            <a:srcRect/>
            <a:stretch>
              <a:fillRect/>
            </a:stretch>
          </p:blipFill>
          <p:spPr bwMode="auto">
            <a:xfrm>
              <a:off x="76200" y="4024313"/>
              <a:ext cx="2133600" cy="1599972"/>
            </a:xfrm>
            <a:prstGeom prst="rect">
              <a:avLst/>
            </a:prstGeom>
            <a:ln>
              <a:noFill/>
            </a:ln>
            <a:effectLst>
              <a:outerShdw blurRad="292100" dist="139700" dir="2700000" algn="tl" rotWithShape="0">
                <a:srgbClr val="333333">
                  <a:alpha val="65000"/>
                </a:srgbClr>
              </a:outerShdw>
            </a:effectLst>
          </p:spPr>
        </p:pic>
        <p:sp>
          <p:nvSpPr>
            <p:cNvPr id="7" name="Text Box 22">
              <a:extLst>
                <a:ext uri="{FF2B5EF4-FFF2-40B4-BE49-F238E27FC236}">
                  <a16:creationId xmlns="" xmlns:a16="http://schemas.microsoft.com/office/drawing/2014/main" id="{D492DC70-FD99-4470-B591-892B49189B2F}"/>
                </a:ext>
              </a:extLst>
            </p:cNvPr>
            <p:cNvSpPr txBox="1">
              <a:spLocks noChangeArrowheads="1"/>
            </p:cNvSpPr>
            <p:nvPr/>
          </p:nvSpPr>
          <p:spPr bwMode="auto">
            <a:xfrm>
              <a:off x="531222" y="5653088"/>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chim</a:t>
              </a:r>
            </a:p>
          </p:txBody>
        </p:sp>
      </p:grpSp>
      <p:grpSp>
        <p:nvGrpSpPr>
          <p:cNvPr id="8" name="Group 23">
            <a:extLst>
              <a:ext uri="{FF2B5EF4-FFF2-40B4-BE49-F238E27FC236}">
                <a16:creationId xmlns="" xmlns:a16="http://schemas.microsoft.com/office/drawing/2014/main" id="{3AEC2285-A6AC-43A6-ABD1-95326E3609BA}"/>
              </a:ext>
            </a:extLst>
          </p:cNvPr>
          <p:cNvGrpSpPr>
            <a:grpSpLocks/>
          </p:cNvGrpSpPr>
          <p:nvPr/>
        </p:nvGrpSpPr>
        <p:grpSpPr bwMode="auto">
          <a:xfrm>
            <a:off x="28575" y="2514600"/>
            <a:ext cx="2133600" cy="2046288"/>
            <a:chOff x="76200" y="1905000"/>
            <a:chExt cx="2133600" cy="2046438"/>
          </a:xfrm>
        </p:grpSpPr>
        <p:pic>
          <p:nvPicPr>
            <p:cNvPr id="9" name="Picture 11" descr="index">
              <a:extLst>
                <a:ext uri="{FF2B5EF4-FFF2-40B4-BE49-F238E27FC236}">
                  <a16:creationId xmlns="" xmlns:a16="http://schemas.microsoft.com/office/drawing/2014/main" id="{C8C66878-B9DE-4ABE-A1AF-5F38009ED1B9}"/>
                </a:ext>
              </a:extLst>
            </p:cNvPr>
            <p:cNvPicPr>
              <a:picLocks noChangeAspect="1" noChangeArrowheads="1"/>
            </p:cNvPicPr>
            <p:nvPr/>
          </p:nvPicPr>
          <p:blipFill>
            <a:blip r:embed="rId3"/>
            <a:srcRect/>
            <a:stretch>
              <a:fillRect/>
            </a:stretch>
          </p:blipFill>
          <p:spPr bwMode="auto">
            <a:xfrm>
              <a:off x="76200" y="1905000"/>
              <a:ext cx="2133600" cy="1600317"/>
            </a:xfrm>
            <a:prstGeom prst="rect">
              <a:avLst/>
            </a:prstGeom>
            <a:ln>
              <a:noFill/>
            </a:ln>
            <a:effectLst>
              <a:outerShdw blurRad="292100" dist="139700" dir="2700000" algn="tl" rotWithShape="0">
                <a:srgbClr val="333333">
                  <a:alpha val="65000"/>
                </a:srgbClr>
              </a:outerShdw>
            </a:effectLst>
          </p:spPr>
        </p:pic>
        <p:sp>
          <p:nvSpPr>
            <p:cNvPr id="10" name="Text Box 23">
              <a:extLst>
                <a:ext uri="{FF2B5EF4-FFF2-40B4-BE49-F238E27FC236}">
                  <a16:creationId xmlns="" xmlns:a16="http://schemas.microsoft.com/office/drawing/2014/main" id="{8FD91545-F989-49DC-ABD0-E854BF58F4CA}"/>
                </a:ext>
              </a:extLst>
            </p:cNvPr>
            <p:cNvSpPr txBox="1">
              <a:spLocks noChangeArrowheads="1"/>
            </p:cNvSpPr>
            <p:nvPr/>
          </p:nvSpPr>
          <p:spPr bwMode="auto">
            <a:xfrm>
              <a:off x="520336" y="3489687"/>
              <a:ext cx="1460863" cy="46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vàng</a:t>
              </a:r>
            </a:p>
          </p:txBody>
        </p:sp>
      </p:grpSp>
      <p:grpSp>
        <p:nvGrpSpPr>
          <p:cNvPr id="11" name="Group 24">
            <a:extLst>
              <a:ext uri="{FF2B5EF4-FFF2-40B4-BE49-F238E27FC236}">
                <a16:creationId xmlns="" xmlns:a16="http://schemas.microsoft.com/office/drawing/2014/main" id="{ED84F03F-4B14-4CB9-8D35-E156EA42E03C}"/>
              </a:ext>
            </a:extLst>
          </p:cNvPr>
          <p:cNvGrpSpPr>
            <a:grpSpLocks/>
          </p:cNvGrpSpPr>
          <p:nvPr/>
        </p:nvGrpSpPr>
        <p:grpSpPr bwMode="auto">
          <a:xfrm>
            <a:off x="2209800" y="2514600"/>
            <a:ext cx="2281238" cy="2058988"/>
            <a:chOff x="2362200" y="1905000"/>
            <a:chExt cx="2281238" cy="2059587"/>
          </a:xfrm>
        </p:grpSpPr>
        <p:pic>
          <p:nvPicPr>
            <p:cNvPr id="12" name="Picture 14" descr="ca-chep_14-261109">
              <a:extLst>
                <a:ext uri="{FF2B5EF4-FFF2-40B4-BE49-F238E27FC236}">
                  <a16:creationId xmlns="" xmlns:a16="http://schemas.microsoft.com/office/drawing/2014/main" id="{B2EEA95D-87C4-4865-86A5-76BAFA3123E4}"/>
                </a:ext>
              </a:extLst>
            </p:cNvPr>
            <p:cNvPicPr>
              <a:picLocks noChangeAspect="1" noChangeArrowheads="1"/>
            </p:cNvPicPr>
            <p:nvPr/>
          </p:nvPicPr>
          <p:blipFill>
            <a:blip r:embed="rId4"/>
            <a:srcRect/>
            <a:stretch>
              <a:fillRect/>
            </a:stretch>
          </p:blipFill>
          <p:spPr bwMode="auto">
            <a:xfrm>
              <a:off x="2362200" y="1905000"/>
              <a:ext cx="2281238" cy="1600666"/>
            </a:xfrm>
            <a:prstGeom prst="rect">
              <a:avLst/>
            </a:prstGeom>
            <a:ln>
              <a:noFill/>
            </a:ln>
            <a:effectLst>
              <a:outerShdw blurRad="292100" dist="139700" dir="2700000" algn="tl" rotWithShape="0">
                <a:srgbClr val="333333">
                  <a:alpha val="65000"/>
                </a:srgbClr>
              </a:outerShdw>
            </a:effectLst>
          </p:spPr>
        </p:pic>
        <p:sp>
          <p:nvSpPr>
            <p:cNvPr id="13" name="Text Box 24">
              <a:extLst>
                <a:ext uri="{FF2B5EF4-FFF2-40B4-BE49-F238E27FC236}">
                  <a16:creationId xmlns="" xmlns:a16="http://schemas.microsoft.com/office/drawing/2014/main" id="{A4C751E7-8EFF-4C79-B019-36AE5C9FA9E6}"/>
                </a:ext>
              </a:extLst>
            </p:cNvPr>
            <p:cNvSpPr txBox="1">
              <a:spLocks noChangeArrowheads="1"/>
            </p:cNvSpPr>
            <p:nvPr/>
          </p:nvSpPr>
          <p:spPr bwMode="auto">
            <a:xfrm>
              <a:off x="2895600" y="3502751"/>
              <a:ext cx="1371600" cy="46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chép</a:t>
              </a:r>
            </a:p>
          </p:txBody>
        </p:sp>
      </p:grpSp>
      <p:grpSp>
        <p:nvGrpSpPr>
          <p:cNvPr id="14" name="Group 26">
            <a:extLst>
              <a:ext uri="{FF2B5EF4-FFF2-40B4-BE49-F238E27FC236}">
                <a16:creationId xmlns="" xmlns:a16="http://schemas.microsoft.com/office/drawing/2014/main" id="{68BD3C48-6CFE-46F7-A0AD-09B36B3DA700}"/>
              </a:ext>
            </a:extLst>
          </p:cNvPr>
          <p:cNvGrpSpPr>
            <a:grpSpLocks/>
          </p:cNvGrpSpPr>
          <p:nvPr/>
        </p:nvGrpSpPr>
        <p:grpSpPr bwMode="auto">
          <a:xfrm>
            <a:off x="0" y="4648200"/>
            <a:ext cx="2133600" cy="2058988"/>
            <a:chOff x="4800600" y="1905000"/>
            <a:chExt cx="2133600" cy="2059587"/>
          </a:xfrm>
        </p:grpSpPr>
        <p:pic>
          <p:nvPicPr>
            <p:cNvPr id="15" name="Picture 14" descr="is (2)">
              <a:extLst>
                <a:ext uri="{FF2B5EF4-FFF2-40B4-BE49-F238E27FC236}">
                  <a16:creationId xmlns="" xmlns:a16="http://schemas.microsoft.com/office/drawing/2014/main" id="{C113739F-D560-41AA-9277-899A41170537}"/>
                </a:ext>
              </a:extLst>
            </p:cNvPr>
            <p:cNvPicPr>
              <a:picLocks noChangeAspect="1" noChangeArrowheads="1"/>
            </p:cNvPicPr>
            <p:nvPr/>
          </p:nvPicPr>
          <p:blipFill>
            <a:blip r:embed="rId5"/>
            <a:srcRect/>
            <a:stretch>
              <a:fillRect/>
            </a:stretch>
          </p:blipFill>
          <p:spPr bwMode="auto">
            <a:xfrm>
              <a:off x="4800600" y="1905000"/>
              <a:ext cx="2133600" cy="1600666"/>
            </a:xfrm>
            <a:prstGeom prst="rect">
              <a:avLst/>
            </a:prstGeom>
            <a:ln>
              <a:noFill/>
            </a:ln>
            <a:effectLst>
              <a:outerShdw blurRad="292100" dist="139700" dir="2700000" algn="tl" rotWithShape="0">
                <a:srgbClr val="333333">
                  <a:alpha val="65000"/>
                </a:srgbClr>
              </a:outerShdw>
            </a:effectLst>
          </p:spPr>
        </p:pic>
        <p:sp>
          <p:nvSpPr>
            <p:cNvPr id="16" name="Text Box 25">
              <a:extLst>
                <a:ext uri="{FF2B5EF4-FFF2-40B4-BE49-F238E27FC236}">
                  <a16:creationId xmlns="" xmlns:a16="http://schemas.microsoft.com/office/drawing/2014/main" id="{D882E029-1FFB-4E55-8F51-1F4498BFD33E}"/>
                </a:ext>
              </a:extLst>
            </p:cNvPr>
            <p:cNvSpPr txBox="1">
              <a:spLocks noChangeArrowheads="1"/>
            </p:cNvSpPr>
            <p:nvPr/>
          </p:nvSpPr>
          <p:spPr bwMode="auto">
            <a:xfrm>
              <a:off x="5029200" y="3502751"/>
              <a:ext cx="1752600" cy="46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rô phi</a:t>
              </a:r>
            </a:p>
          </p:txBody>
        </p:sp>
      </p:grpSp>
      <p:grpSp>
        <p:nvGrpSpPr>
          <p:cNvPr id="17" name="Group 27">
            <a:extLst>
              <a:ext uri="{FF2B5EF4-FFF2-40B4-BE49-F238E27FC236}">
                <a16:creationId xmlns="" xmlns:a16="http://schemas.microsoft.com/office/drawing/2014/main" id="{7B75AA37-B638-4D56-8F45-5E8DA8E157EE}"/>
              </a:ext>
            </a:extLst>
          </p:cNvPr>
          <p:cNvGrpSpPr>
            <a:grpSpLocks/>
          </p:cNvGrpSpPr>
          <p:nvPr/>
        </p:nvGrpSpPr>
        <p:grpSpPr bwMode="auto">
          <a:xfrm>
            <a:off x="2286000" y="4648200"/>
            <a:ext cx="2057400" cy="2062163"/>
            <a:chOff x="7086600" y="1905000"/>
            <a:chExt cx="2057400" cy="2061485"/>
          </a:xfrm>
        </p:grpSpPr>
        <p:pic>
          <p:nvPicPr>
            <p:cNvPr id="18" name="Picture 10" descr="ca-loc-">
              <a:extLst>
                <a:ext uri="{FF2B5EF4-FFF2-40B4-BE49-F238E27FC236}">
                  <a16:creationId xmlns="" xmlns:a16="http://schemas.microsoft.com/office/drawing/2014/main" id="{B2FD3594-7EA9-49BE-87CD-2C6259BAC47C}"/>
                </a:ext>
              </a:extLst>
            </p:cNvPr>
            <p:cNvPicPr>
              <a:picLocks noChangeAspect="1" noChangeArrowheads="1"/>
            </p:cNvPicPr>
            <p:nvPr/>
          </p:nvPicPr>
          <p:blipFill>
            <a:blip r:embed="rId6"/>
            <a:srcRect/>
            <a:stretch>
              <a:fillRect/>
            </a:stretch>
          </p:blipFill>
          <p:spPr bwMode="auto">
            <a:xfrm>
              <a:off x="7086600" y="1905000"/>
              <a:ext cx="2057400" cy="1599674"/>
            </a:xfrm>
            <a:prstGeom prst="rect">
              <a:avLst/>
            </a:prstGeom>
            <a:ln>
              <a:noFill/>
            </a:ln>
            <a:effectLst>
              <a:outerShdw blurRad="292100" dist="139700" dir="2700000" algn="tl" rotWithShape="0">
                <a:srgbClr val="333333">
                  <a:alpha val="65000"/>
                </a:srgbClr>
              </a:outerShdw>
            </a:effectLst>
          </p:spPr>
        </p:pic>
        <p:sp>
          <p:nvSpPr>
            <p:cNvPr id="19" name="Text Box 26">
              <a:extLst>
                <a:ext uri="{FF2B5EF4-FFF2-40B4-BE49-F238E27FC236}">
                  <a16:creationId xmlns="" xmlns:a16="http://schemas.microsoft.com/office/drawing/2014/main" id="{D819FB98-EBCE-4D87-B157-A8C330CF1737}"/>
                </a:ext>
              </a:extLst>
            </p:cNvPr>
            <p:cNvSpPr txBox="1">
              <a:spLocks noChangeArrowheads="1"/>
            </p:cNvSpPr>
            <p:nvPr/>
          </p:nvSpPr>
          <p:spPr bwMode="auto">
            <a:xfrm>
              <a:off x="7239000" y="3504905"/>
              <a:ext cx="1524000" cy="46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quả</a:t>
              </a:r>
            </a:p>
          </p:txBody>
        </p:sp>
      </p:grpSp>
      <p:grpSp>
        <p:nvGrpSpPr>
          <p:cNvPr id="20" name="Group 29">
            <a:extLst>
              <a:ext uri="{FF2B5EF4-FFF2-40B4-BE49-F238E27FC236}">
                <a16:creationId xmlns="" xmlns:a16="http://schemas.microsoft.com/office/drawing/2014/main" id="{E43FB3A8-C420-45E9-B86D-2B9AAD8311F3}"/>
              </a:ext>
            </a:extLst>
          </p:cNvPr>
          <p:cNvGrpSpPr>
            <a:grpSpLocks/>
          </p:cNvGrpSpPr>
          <p:nvPr/>
        </p:nvGrpSpPr>
        <p:grpSpPr bwMode="auto">
          <a:xfrm>
            <a:off x="4724400" y="4795838"/>
            <a:ext cx="2209800" cy="2062162"/>
            <a:chOff x="4763589" y="4024313"/>
            <a:chExt cx="2209800" cy="2061865"/>
          </a:xfrm>
        </p:grpSpPr>
        <p:pic>
          <p:nvPicPr>
            <p:cNvPr id="21" name="Picture 12" descr="ca duoi">
              <a:extLst>
                <a:ext uri="{FF2B5EF4-FFF2-40B4-BE49-F238E27FC236}">
                  <a16:creationId xmlns="" xmlns:a16="http://schemas.microsoft.com/office/drawing/2014/main" id="{F9139636-1F84-4B15-A418-84F19E0302C8}"/>
                </a:ext>
              </a:extLst>
            </p:cNvPr>
            <p:cNvPicPr>
              <a:picLocks noChangeAspect="1" noChangeArrowheads="1"/>
            </p:cNvPicPr>
            <p:nvPr/>
          </p:nvPicPr>
          <p:blipFill>
            <a:blip r:embed="rId7"/>
            <a:srcRect/>
            <a:stretch>
              <a:fillRect/>
            </a:stretch>
          </p:blipFill>
          <p:spPr bwMode="auto">
            <a:xfrm>
              <a:off x="4763589" y="4024313"/>
              <a:ext cx="2209800" cy="1599970"/>
            </a:xfrm>
            <a:prstGeom prst="rect">
              <a:avLst/>
            </a:prstGeom>
            <a:ln>
              <a:noFill/>
            </a:ln>
            <a:effectLst>
              <a:outerShdw blurRad="292100" dist="139700" dir="2700000" algn="tl" rotWithShape="0">
                <a:srgbClr val="333333">
                  <a:alpha val="65000"/>
                </a:srgbClr>
              </a:outerShdw>
            </a:effectLst>
          </p:spPr>
        </p:pic>
        <p:sp>
          <p:nvSpPr>
            <p:cNvPr id="22" name="Text Box 27">
              <a:extLst>
                <a:ext uri="{FF2B5EF4-FFF2-40B4-BE49-F238E27FC236}">
                  <a16:creationId xmlns="" xmlns:a16="http://schemas.microsoft.com/office/drawing/2014/main" id="{7B5F4B7D-BE10-4D6B-9699-37D358CDA634}"/>
                </a:ext>
              </a:extLst>
            </p:cNvPr>
            <p:cNvSpPr txBox="1">
              <a:spLocks noChangeArrowheads="1"/>
            </p:cNvSpPr>
            <p:nvPr/>
          </p:nvSpPr>
          <p:spPr bwMode="auto">
            <a:xfrm>
              <a:off x="5105400" y="5624513"/>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đuối</a:t>
              </a:r>
            </a:p>
          </p:txBody>
        </p:sp>
      </p:grpSp>
      <p:grpSp>
        <p:nvGrpSpPr>
          <p:cNvPr id="23" name="Group 28">
            <a:extLst>
              <a:ext uri="{FF2B5EF4-FFF2-40B4-BE49-F238E27FC236}">
                <a16:creationId xmlns="" xmlns:a16="http://schemas.microsoft.com/office/drawing/2014/main" id="{71DBA49E-2DE8-4D8C-B335-CEF1E6D998A6}"/>
              </a:ext>
            </a:extLst>
          </p:cNvPr>
          <p:cNvGrpSpPr>
            <a:grpSpLocks/>
          </p:cNvGrpSpPr>
          <p:nvPr/>
        </p:nvGrpSpPr>
        <p:grpSpPr bwMode="auto">
          <a:xfrm>
            <a:off x="7027863" y="4795838"/>
            <a:ext cx="2090737" cy="2062162"/>
            <a:chOff x="7086600" y="4024313"/>
            <a:chExt cx="2057400" cy="2061865"/>
          </a:xfrm>
        </p:grpSpPr>
        <p:pic>
          <p:nvPicPr>
            <p:cNvPr id="24" name="Picture 13" descr="images">
              <a:extLst>
                <a:ext uri="{FF2B5EF4-FFF2-40B4-BE49-F238E27FC236}">
                  <a16:creationId xmlns="" xmlns:a16="http://schemas.microsoft.com/office/drawing/2014/main" id="{C274AEB8-B94C-4AB9-A82B-A16CC4527C24}"/>
                </a:ext>
              </a:extLst>
            </p:cNvPr>
            <p:cNvPicPr>
              <a:picLocks noChangeAspect="1" noChangeArrowheads="1"/>
            </p:cNvPicPr>
            <p:nvPr/>
          </p:nvPicPr>
          <p:blipFill>
            <a:blip r:embed="rId8"/>
            <a:srcRect/>
            <a:stretch>
              <a:fillRect/>
            </a:stretch>
          </p:blipFill>
          <p:spPr bwMode="auto">
            <a:xfrm>
              <a:off x="7086600" y="4024313"/>
              <a:ext cx="2057400" cy="1599970"/>
            </a:xfrm>
            <a:prstGeom prst="rect">
              <a:avLst/>
            </a:prstGeom>
            <a:ln>
              <a:noFill/>
            </a:ln>
            <a:effectLst>
              <a:outerShdw blurRad="292100" dist="139700" dir="2700000" algn="tl" rotWithShape="0">
                <a:srgbClr val="333333">
                  <a:alpha val="65000"/>
                </a:srgbClr>
              </a:outerShdw>
            </a:effectLst>
          </p:spPr>
        </p:pic>
        <p:sp>
          <p:nvSpPr>
            <p:cNvPr id="25" name="Text Box 28">
              <a:extLst>
                <a:ext uri="{FF2B5EF4-FFF2-40B4-BE49-F238E27FC236}">
                  <a16:creationId xmlns="" xmlns:a16="http://schemas.microsoft.com/office/drawing/2014/main" id="{814F6DFA-8FBF-4E91-8498-07F4ACA193C2}"/>
                </a:ext>
              </a:extLst>
            </p:cNvPr>
            <p:cNvSpPr txBox="1">
              <a:spLocks noChangeArrowheads="1"/>
            </p:cNvSpPr>
            <p:nvPr/>
          </p:nvSpPr>
          <p:spPr bwMode="auto">
            <a:xfrm>
              <a:off x="7517674" y="5624513"/>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mập</a:t>
              </a:r>
            </a:p>
          </p:txBody>
        </p:sp>
      </p:grpSp>
      <p:grpSp>
        <p:nvGrpSpPr>
          <p:cNvPr id="26" name="Group 30">
            <a:extLst>
              <a:ext uri="{FF2B5EF4-FFF2-40B4-BE49-F238E27FC236}">
                <a16:creationId xmlns="" xmlns:a16="http://schemas.microsoft.com/office/drawing/2014/main" id="{6F3380A7-1750-4D42-9FD3-26D1E6B17ED2}"/>
              </a:ext>
            </a:extLst>
          </p:cNvPr>
          <p:cNvGrpSpPr>
            <a:grpSpLocks/>
          </p:cNvGrpSpPr>
          <p:nvPr/>
        </p:nvGrpSpPr>
        <p:grpSpPr bwMode="auto">
          <a:xfrm>
            <a:off x="4648200" y="2590800"/>
            <a:ext cx="2286000" cy="2076450"/>
            <a:chOff x="2362200" y="4024313"/>
            <a:chExt cx="2286000" cy="2076152"/>
          </a:xfrm>
        </p:grpSpPr>
        <p:pic>
          <p:nvPicPr>
            <p:cNvPr id="27" name="Picture 16" descr="19_12-13b3">
              <a:extLst>
                <a:ext uri="{FF2B5EF4-FFF2-40B4-BE49-F238E27FC236}">
                  <a16:creationId xmlns="" xmlns:a16="http://schemas.microsoft.com/office/drawing/2014/main" id="{9E410EC7-9311-4548-8677-054AF0BBA2F8}"/>
                </a:ext>
              </a:extLst>
            </p:cNvPr>
            <p:cNvPicPr>
              <a:picLocks noChangeAspect="1" noChangeArrowheads="1"/>
            </p:cNvPicPr>
            <p:nvPr/>
          </p:nvPicPr>
          <p:blipFill>
            <a:blip r:embed="rId9"/>
            <a:srcRect/>
            <a:stretch>
              <a:fillRect/>
            </a:stretch>
          </p:blipFill>
          <p:spPr bwMode="auto">
            <a:xfrm>
              <a:off x="2362200" y="4024313"/>
              <a:ext cx="2286000" cy="1599970"/>
            </a:xfrm>
            <a:prstGeom prst="rect">
              <a:avLst/>
            </a:prstGeom>
            <a:ln>
              <a:noFill/>
            </a:ln>
            <a:effectLst>
              <a:outerShdw blurRad="292100" dist="139700" dir="2700000" algn="tl" rotWithShape="0">
                <a:srgbClr val="333333">
                  <a:alpha val="65000"/>
                </a:srgbClr>
              </a:outerShdw>
            </a:effectLst>
          </p:spPr>
        </p:pic>
        <p:sp>
          <p:nvSpPr>
            <p:cNvPr id="28" name="Text Box 29">
              <a:extLst>
                <a:ext uri="{FF2B5EF4-FFF2-40B4-BE49-F238E27FC236}">
                  <a16:creationId xmlns="" xmlns:a16="http://schemas.microsoft.com/office/drawing/2014/main" id="{9AE99867-D9D8-4EF5-AB5D-2DF07D48A15D}"/>
                </a:ext>
              </a:extLst>
            </p:cNvPr>
            <p:cNvSpPr txBox="1">
              <a:spLocks noChangeArrowheads="1"/>
            </p:cNvSpPr>
            <p:nvPr/>
          </p:nvSpPr>
          <p:spPr bwMode="auto">
            <a:xfrm>
              <a:off x="2743200" y="5638800"/>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ngừ</a:t>
              </a:r>
            </a:p>
          </p:txBody>
        </p:sp>
      </p:grpSp>
      <p:sp>
        <p:nvSpPr>
          <p:cNvPr id="29" name="TextBox 26">
            <a:extLst>
              <a:ext uri="{FF2B5EF4-FFF2-40B4-BE49-F238E27FC236}">
                <a16:creationId xmlns="" xmlns:a16="http://schemas.microsoft.com/office/drawing/2014/main" id="{B572A3EB-56D5-4A77-A299-3B77FBB97E9A}"/>
              </a:ext>
            </a:extLst>
          </p:cNvPr>
          <p:cNvSpPr txBox="1">
            <a:spLocks noChangeArrowheads="1"/>
          </p:cNvSpPr>
          <p:nvPr/>
        </p:nvSpPr>
        <p:spPr bwMode="auto">
          <a:xfrm>
            <a:off x="762000" y="1752600"/>
            <a:ext cx="2667000" cy="584200"/>
          </a:xfrm>
          <a:prstGeom prst="rect">
            <a:avLst/>
          </a:prstGeom>
          <a:solidFill>
            <a:srgbClr val="FFFF66"/>
          </a:solidFill>
          <a:ln w="9525">
            <a:solidFill>
              <a:srgbClr val="FFFF66"/>
            </a:solidFill>
            <a:miter lim="800000"/>
            <a:headEnd/>
            <a:tailEnd/>
          </a:ln>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3200" b="1" dirty="0" err="1">
                <a:solidFill>
                  <a:srgbClr val="FF0000"/>
                </a:solidFill>
                <a:latin typeface="Times New Roman" panose="02020603050405020304" pitchFamily="18" charset="0"/>
                <a:cs typeface="Times New Roman" panose="02020603050405020304" pitchFamily="18" charset="0"/>
              </a:rPr>
              <a:t>Cá</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nước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ngọt</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30" name="TextBox 27">
            <a:extLst>
              <a:ext uri="{FF2B5EF4-FFF2-40B4-BE49-F238E27FC236}">
                <a16:creationId xmlns="" xmlns:a16="http://schemas.microsoft.com/office/drawing/2014/main" id="{01431B92-AFF5-472A-99FE-9A920F0B995B}"/>
              </a:ext>
            </a:extLst>
          </p:cNvPr>
          <p:cNvSpPr txBox="1">
            <a:spLocks noChangeArrowheads="1"/>
          </p:cNvSpPr>
          <p:nvPr/>
        </p:nvSpPr>
        <p:spPr bwMode="auto">
          <a:xfrm>
            <a:off x="5638800" y="1828800"/>
            <a:ext cx="2895600" cy="584200"/>
          </a:xfrm>
          <a:prstGeom prst="rect">
            <a:avLst/>
          </a:prstGeom>
          <a:solidFill>
            <a:srgbClr val="00FFFF"/>
          </a:solidFill>
          <a:ln w="9525">
            <a:solidFill>
              <a:srgbClr val="00FFFF"/>
            </a:solidFill>
            <a:miter lim="800000"/>
            <a:headEnd/>
            <a:tailEnd/>
          </a:ln>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3200" b="1">
                <a:solidFill>
                  <a:srgbClr val="FF0000"/>
                </a:solidFill>
                <a:latin typeface="Times New Roman" panose="02020603050405020304" pitchFamily="18" charset="0"/>
                <a:cs typeface="Times New Roman" panose="02020603050405020304" pitchFamily="18" charset="0"/>
              </a:rPr>
              <a:t>Cá nước mặn</a:t>
            </a:r>
          </a:p>
        </p:txBody>
      </p:sp>
      <p:sp>
        <p:nvSpPr>
          <p:cNvPr id="31" name="7-Point Star 31">
            <a:extLst>
              <a:ext uri="{FF2B5EF4-FFF2-40B4-BE49-F238E27FC236}">
                <a16:creationId xmlns="" xmlns:a16="http://schemas.microsoft.com/office/drawing/2014/main" id="{C4405221-539A-4D91-9FAA-46B7D93A8206}"/>
              </a:ext>
            </a:extLst>
          </p:cNvPr>
          <p:cNvSpPr/>
          <p:nvPr/>
        </p:nvSpPr>
        <p:spPr>
          <a:xfrm>
            <a:off x="1981200" y="-533400"/>
            <a:ext cx="5715000" cy="2438400"/>
          </a:xfrm>
          <a:prstGeom prst="star7">
            <a:avLst/>
          </a:prstGeom>
          <a:solidFill>
            <a:srgbClr val="FF00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black"/>
              </a:solidFill>
              <a:latin typeface="Times New Roman" pitchFamily="18" charset="0"/>
              <a:cs typeface="Times New Roman" pitchFamily="18" charset="0"/>
            </a:endParaRPr>
          </a:p>
        </p:txBody>
      </p:sp>
      <p:sp>
        <p:nvSpPr>
          <p:cNvPr id="32" name="TextBox 32">
            <a:extLst>
              <a:ext uri="{FF2B5EF4-FFF2-40B4-BE49-F238E27FC236}">
                <a16:creationId xmlns="" xmlns:a16="http://schemas.microsoft.com/office/drawing/2014/main" id="{39460D92-9342-4A72-986D-E86DE8149FC2}"/>
              </a:ext>
            </a:extLst>
          </p:cNvPr>
          <p:cNvSpPr txBox="1">
            <a:spLocks noChangeArrowheads="1"/>
          </p:cNvSpPr>
          <p:nvPr/>
        </p:nvSpPr>
        <p:spPr bwMode="auto">
          <a:xfrm>
            <a:off x="2743200" y="0"/>
            <a:ext cx="4330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2800" b="1" dirty="0" err="1">
                <a:solidFill>
                  <a:srgbClr val="FFFFFF"/>
                </a:solidFill>
                <a:latin typeface="Times New Roman" panose="02020603050405020304" pitchFamily="18" charset="0"/>
                <a:cs typeface="Times New Roman" panose="02020603050405020304" pitchFamily="18" charset="0"/>
              </a:rPr>
              <a:t>Kể</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tên</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một</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số</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loài</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u="sng" dirty="0" err="1">
                <a:solidFill>
                  <a:srgbClr val="FFFFFF"/>
                </a:solidFill>
                <a:latin typeface="Times New Roman" panose="02020603050405020304" pitchFamily="18" charset="0"/>
                <a:cs typeface="Times New Roman" panose="02020603050405020304" pitchFamily="18" charset="0"/>
              </a:rPr>
              <a:t>cá</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nào</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u="sng" dirty="0" err="1">
                <a:solidFill>
                  <a:srgbClr val="FFFFFF"/>
                </a:solidFill>
                <a:latin typeface="Times New Roman" panose="02020603050405020304" pitchFamily="18" charset="0"/>
                <a:cs typeface="Times New Roman" panose="02020603050405020304" pitchFamily="18" charset="0"/>
              </a:rPr>
              <a:t>sống</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u="sng" dirty="0">
                <a:solidFill>
                  <a:srgbClr val="FFFFFF"/>
                </a:solidFill>
                <a:latin typeface="Times New Roman" panose="02020603050405020304" pitchFamily="18" charset="0"/>
                <a:cs typeface="Times New Roman" panose="02020603050405020304" pitchFamily="18" charset="0"/>
              </a:rPr>
              <a:t>ở </a:t>
            </a:r>
            <a:r>
              <a:rPr lang="en-US" altLang="en-US" sz="2800" b="1" u="sng" dirty="0" err="1">
                <a:solidFill>
                  <a:srgbClr val="FFFFFF"/>
                </a:solidFill>
                <a:latin typeface="Times New Roman" panose="02020603050405020304" pitchFamily="18" charset="0"/>
                <a:cs typeface="Times New Roman" panose="02020603050405020304" pitchFamily="18" charset="0"/>
              </a:rPr>
              <a:t>nước</a:t>
            </a:r>
            <a:r>
              <a:rPr lang="en-US" altLang="en-US" sz="2800" b="1" u="sng" dirty="0">
                <a:solidFill>
                  <a:srgbClr val="FFFFFF"/>
                </a:solidFill>
                <a:latin typeface="Times New Roman" panose="02020603050405020304" pitchFamily="18" charset="0"/>
                <a:cs typeface="Times New Roman" panose="02020603050405020304" pitchFamily="18" charset="0"/>
              </a:rPr>
              <a:t> </a:t>
            </a:r>
            <a:r>
              <a:rPr lang="en-US" altLang="en-US" sz="2800" b="1" u="sng" dirty="0" err="1">
                <a:solidFill>
                  <a:srgbClr val="FFFFFF"/>
                </a:solidFill>
                <a:latin typeface="Times New Roman" panose="02020603050405020304" pitchFamily="18" charset="0"/>
                <a:cs typeface="Times New Roman" panose="02020603050405020304" pitchFamily="18" charset="0"/>
              </a:rPr>
              <a:t>mặn</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Loài</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cá</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nào</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dirty="0" err="1">
                <a:solidFill>
                  <a:srgbClr val="FFFFFF"/>
                </a:solidFill>
                <a:latin typeface="Times New Roman" panose="02020603050405020304" pitchFamily="18" charset="0"/>
                <a:cs typeface="Times New Roman" panose="02020603050405020304" pitchFamily="18" charset="0"/>
              </a:rPr>
              <a:t>sống</a:t>
            </a:r>
            <a:r>
              <a:rPr lang="en-US" altLang="en-US" sz="2800" b="1" dirty="0">
                <a:solidFill>
                  <a:srgbClr val="FFFFFF"/>
                </a:solidFill>
                <a:latin typeface="Times New Roman" panose="02020603050405020304" pitchFamily="18" charset="0"/>
                <a:cs typeface="Times New Roman" panose="02020603050405020304" pitchFamily="18" charset="0"/>
              </a:rPr>
              <a:t> </a:t>
            </a:r>
            <a:r>
              <a:rPr lang="en-US" altLang="en-US" sz="2800" b="1" u="sng" dirty="0">
                <a:solidFill>
                  <a:srgbClr val="FFFFFF"/>
                </a:solidFill>
                <a:latin typeface="Times New Roman" panose="02020603050405020304" pitchFamily="18" charset="0"/>
                <a:cs typeface="Times New Roman" panose="02020603050405020304" pitchFamily="18" charset="0"/>
              </a:rPr>
              <a:t>ở </a:t>
            </a:r>
            <a:r>
              <a:rPr lang="en-US" altLang="en-US" sz="2800" b="1" u="sng" dirty="0" err="1">
                <a:solidFill>
                  <a:srgbClr val="FFFFFF"/>
                </a:solidFill>
                <a:latin typeface="Times New Roman" panose="02020603050405020304" pitchFamily="18" charset="0"/>
                <a:cs typeface="Times New Roman" panose="02020603050405020304" pitchFamily="18" charset="0"/>
              </a:rPr>
              <a:t>nước</a:t>
            </a:r>
            <a:r>
              <a:rPr lang="en-US" altLang="en-US" sz="2800" b="1" u="sng" dirty="0">
                <a:solidFill>
                  <a:srgbClr val="FFFFFF"/>
                </a:solidFill>
                <a:latin typeface="Times New Roman" panose="02020603050405020304" pitchFamily="18" charset="0"/>
                <a:cs typeface="Times New Roman" panose="02020603050405020304" pitchFamily="18" charset="0"/>
              </a:rPr>
              <a:t> </a:t>
            </a:r>
            <a:r>
              <a:rPr lang="en-US" altLang="en-US" sz="2800" b="1" u="sng" dirty="0" err="1">
                <a:solidFill>
                  <a:srgbClr val="FFFFFF"/>
                </a:solidFill>
                <a:latin typeface="Times New Roman" panose="02020603050405020304" pitchFamily="18" charset="0"/>
                <a:cs typeface="Times New Roman" panose="02020603050405020304" pitchFamily="18" charset="0"/>
              </a:rPr>
              <a:t>ngọt</a:t>
            </a:r>
            <a:r>
              <a:rPr lang="en-US" altLang="en-US" sz="2800" b="1" dirty="0">
                <a:solidFill>
                  <a:srgbClr val="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770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FD8894A-4B76-4C36-B6CB-2A23BD8CD7DB}"/>
              </a:ext>
            </a:extLst>
          </p:cNvPr>
          <p:cNvSpPr/>
          <p:nvPr/>
        </p:nvSpPr>
        <p:spPr>
          <a:xfrm>
            <a:off x="2023995" y="1295400"/>
            <a:ext cx="5096010" cy="1223665"/>
          </a:xfrm>
          <a:prstGeom prst="rect">
            <a:avLst/>
          </a:prstGeom>
          <a:noFill/>
        </p:spPr>
        <p:txBody>
          <a:bodyPr wrap="none">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5400" b="1" spc="50" dirty="0">
                <a:ln w="11430">
                  <a:solidFill>
                    <a:srgbClr val="FF00FF"/>
                  </a:solidFill>
                </a:ln>
                <a:solidFill>
                  <a:srgbClr val="FF0000"/>
                </a:solidFill>
                <a:effectLst>
                  <a:outerShdw blurRad="76200" dist="50800" dir="5400000" algn="tl" rotWithShape="0">
                    <a:srgbClr val="000000">
                      <a:alpha val="65000"/>
                    </a:srgbClr>
                  </a:outerShdw>
                </a:effectLst>
                <a:latin typeface="Arial" charset="0"/>
              </a:rPr>
              <a:t>3. </a:t>
            </a:r>
            <a:r>
              <a:rPr lang="en-US" sz="5400" b="1" spc="50" dirty="0" err="1">
                <a:ln w="11430">
                  <a:solidFill>
                    <a:srgbClr val="FF00FF"/>
                  </a:solidFill>
                </a:ln>
                <a:solidFill>
                  <a:srgbClr val="FF0000"/>
                </a:solidFill>
                <a:effectLst>
                  <a:outerShdw blurRad="76200" dist="50800" dir="5400000" algn="tl" rotWithShape="0">
                    <a:srgbClr val="000000">
                      <a:alpha val="65000"/>
                    </a:srgbClr>
                  </a:outerShdw>
                </a:effectLst>
                <a:latin typeface="Arial" charset="0"/>
              </a:rPr>
              <a:t>Ích</a:t>
            </a:r>
            <a:r>
              <a:rPr lang="en-US" sz="5400" b="1" spc="50" dirty="0">
                <a:ln w="11430">
                  <a:solidFill>
                    <a:srgbClr val="FF00FF"/>
                  </a:solidFill>
                </a:ln>
                <a:solidFill>
                  <a:srgbClr val="FF0000"/>
                </a:solidFill>
                <a:effectLst>
                  <a:outerShdw blurRad="76200" dist="50800" dir="5400000" algn="tl" rotWithShape="0">
                    <a:srgbClr val="000000">
                      <a:alpha val="65000"/>
                    </a:srgbClr>
                  </a:outerShdw>
                </a:effectLst>
                <a:latin typeface="Arial" charset="0"/>
              </a:rPr>
              <a:t> </a:t>
            </a:r>
            <a:r>
              <a:rPr lang="en-US" sz="5400" b="1" spc="50" dirty="0" err="1">
                <a:ln w="11430">
                  <a:solidFill>
                    <a:srgbClr val="FF00FF"/>
                  </a:solidFill>
                </a:ln>
                <a:solidFill>
                  <a:srgbClr val="FF0000"/>
                </a:solidFill>
                <a:effectLst>
                  <a:outerShdw blurRad="76200" dist="50800" dir="5400000" algn="tl" rotWithShape="0">
                    <a:srgbClr val="000000">
                      <a:alpha val="65000"/>
                    </a:srgbClr>
                  </a:outerShdw>
                </a:effectLst>
                <a:latin typeface="Arial" charset="0"/>
              </a:rPr>
              <a:t>lợi</a:t>
            </a:r>
            <a:r>
              <a:rPr lang="en-US" sz="5400" b="1" spc="50" dirty="0">
                <a:ln w="11430">
                  <a:solidFill>
                    <a:srgbClr val="FF00FF"/>
                  </a:solidFill>
                </a:ln>
                <a:solidFill>
                  <a:srgbClr val="FF0000"/>
                </a:solidFill>
                <a:effectLst>
                  <a:outerShdw blurRad="76200" dist="50800" dir="5400000" algn="tl" rotWithShape="0">
                    <a:srgbClr val="000000">
                      <a:alpha val="65000"/>
                    </a:srgbClr>
                  </a:outerShdw>
                </a:effectLst>
                <a:latin typeface="Arial" charset="0"/>
              </a:rPr>
              <a:t> </a:t>
            </a:r>
            <a:r>
              <a:rPr lang="en-US" sz="5400" b="1" spc="50" dirty="0" err="1">
                <a:ln w="11430">
                  <a:solidFill>
                    <a:srgbClr val="FF00FF"/>
                  </a:solidFill>
                </a:ln>
                <a:solidFill>
                  <a:srgbClr val="FF0000"/>
                </a:solidFill>
                <a:effectLst>
                  <a:outerShdw blurRad="76200" dist="50800" dir="5400000" algn="tl" rotWithShape="0">
                    <a:srgbClr val="000000">
                      <a:alpha val="65000"/>
                    </a:srgbClr>
                  </a:outerShdw>
                </a:effectLst>
                <a:latin typeface="Arial" charset="0"/>
              </a:rPr>
              <a:t>của</a:t>
            </a:r>
            <a:r>
              <a:rPr lang="en-US" sz="5400" b="1" spc="50" dirty="0">
                <a:ln w="11430">
                  <a:solidFill>
                    <a:srgbClr val="FF00FF"/>
                  </a:solidFill>
                </a:ln>
                <a:solidFill>
                  <a:srgbClr val="FF0000"/>
                </a:solidFill>
                <a:effectLst>
                  <a:outerShdw blurRad="76200" dist="50800" dir="5400000" algn="tl" rotWithShape="0">
                    <a:srgbClr val="000000">
                      <a:alpha val="65000"/>
                    </a:srgbClr>
                  </a:outerShdw>
                </a:effectLst>
                <a:latin typeface="Arial" charset="0"/>
              </a:rPr>
              <a:t> </a:t>
            </a:r>
            <a:r>
              <a:rPr lang="en-US" sz="5400" b="1" spc="50" dirty="0" err="1">
                <a:ln w="11430">
                  <a:solidFill>
                    <a:srgbClr val="FF00FF"/>
                  </a:solidFill>
                </a:ln>
                <a:solidFill>
                  <a:srgbClr val="FF0000"/>
                </a:solidFill>
                <a:effectLst>
                  <a:outerShdw blurRad="76200" dist="50800" dir="5400000" algn="tl" rotWithShape="0">
                    <a:srgbClr val="000000">
                      <a:alpha val="65000"/>
                    </a:srgbClr>
                  </a:outerShdw>
                </a:effectLst>
                <a:latin typeface="Arial" charset="0"/>
              </a:rPr>
              <a:t>cá</a:t>
            </a:r>
            <a:endParaRPr lang="en-US" sz="5400" b="1" spc="50" dirty="0">
              <a:ln w="11430">
                <a:solidFill>
                  <a:srgbClr val="FF00FF"/>
                </a:solidFill>
              </a:ln>
              <a:solidFill>
                <a:srgbClr val="FF0000"/>
              </a:solidFill>
              <a:effectLst>
                <a:outerShdw blurRad="76200" dist="50800" dir="5400000" algn="tl" rotWithShape="0">
                  <a:srgbClr val="000000">
                    <a:alpha val="65000"/>
                  </a:srgbClr>
                </a:outerShdw>
              </a:effectLst>
              <a:latin typeface="Arial" charset="0"/>
            </a:endParaRPr>
          </a:p>
        </p:txBody>
      </p:sp>
      <p:pic>
        <p:nvPicPr>
          <p:cNvPr id="35843" name="Picture 5" descr="33">
            <a:extLst>
              <a:ext uri="{FF2B5EF4-FFF2-40B4-BE49-F238E27FC236}">
                <a16:creationId xmlns="" xmlns:a16="http://schemas.microsoft.com/office/drawing/2014/main" id="{2ADD3A0C-5CE2-468D-8BE2-8A5FB69B4D7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33">
            <a:extLst>
              <a:ext uri="{FF2B5EF4-FFF2-40B4-BE49-F238E27FC236}">
                <a16:creationId xmlns="" xmlns:a16="http://schemas.microsoft.com/office/drawing/2014/main" id="{80FAA3F5-ECD1-4B5A-BC7E-9C29A95EEC6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588" y="6705600"/>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33">
            <a:extLst>
              <a:ext uri="{FF2B5EF4-FFF2-40B4-BE49-F238E27FC236}">
                <a16:creationId xmlns="" xmlns:a16="http://schemas.microsoft.com/office/drawing/2014/main" id="{F5583244-19EE-4B78-9CAC-C73F3B1A643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210719" y="3418682"/>
            <a:ext cx="66500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33">
            <a:extLst>
              <a:ext uri="{FF2B5EF4-FFF2-40B4-BE49-F238E27FC236}">
                <a16:creationId xmlns="" xmlns:a16="http://schemas.microsoft.com/office/drawing/2014/main" id="{D26CFD90-D502-4729-ACF7-912295FEEFD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5704681" y="3418682"/>
            <a:ext cx="66500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cá nướng ok">
            <a:extLst>
              <a:ext uri="{FF2B5EF4-FFF2-40B4-BE49-F238E27FC236}">
                <a16:creationId xmlns="" xmlns:a16="http://schemas.microsoft.com/office/drawing/2014/main" id="{21F18863-544F-484A-B316-7B8C25BC0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47700"/>
            <a:ext cx="3886200" cy="2400300"/>
          </a:xfrm>
          <a:prstGeom prst="rect">
            <a:avLst/>
          </a:prstGeom>
          <a:solidFill>
            <a:srgbClr val="FF0000"/>
          </a:solidFill>
          <a:ln w="19050">
            <a:solidFill>
              <a:srgbClr val="FF0000"/>
            </a:solidFill>
            <a:miter lim="800000"/>
            <a:headEnd/>
            <a:tailEnd/>
          </a:ln>
        </p:spPr>
      </p:pic>
      <p:pic>
        <p:nvPicPr>
          <p:cNvPr id="36867" name="Picture 6" descr="lẩu cá">
            <a:extLst>
              <a:ext uri="{FF2B5EF4-FFF2-40B4-BE49-F238E27FC236}">
                <a16:creationId xmlns="" xmlns:a16="http://schemas.microsoft.com/office/drawing/2014/main" id="{8CC5DBBB-9657-4FB4-9FC2-DF5D6E3E2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47700"/>
            <a:ext cx="3962400" cy="2400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6868" name="AutoShape 7">
            <a:extLst>
              <a:ext uri="{FF2B5EF4-FFF2-40B4-BE49-F238E27FC236}">
                <a16:creationId xmlns="" xmlns:a16="http://schemas.microsoft.com/office/drawing/2014/main" id="{C6BE82C2-8D9D-4447-B57A-C39FE76DA764}"/>
              </a:ext>
            </a:extLst>
          </p:cNvPr>
          <p:cNvSpPr>
            <a:spLocks noChangeArrowheads="1"/>
          </p:cNvSpPr>
          <p:nvPr/>
        </p:nvSpPr>
        <p:spPr bwMode="auto">
          <a:xfrm>
            <a:off x="1066800" y="3162300"/>
            <a:ext cx="2362200" cy="381000"/>
          </a:xfrm>
          <a:prstGeom prst="roundRect">
            <a:avLst>
              <a:gd name="adj" fmla="val 16667"/>
            </a:avLst>
          </a:prstGeom>
          <a:solidFill>
            <a:schemeClr val="accent1"/>
          </a:solidFill>
          <a:ln w="9525">
            <a:solidFill>
              <a:schemeClr val="tx1"/>
            </a:solidFill>
            <a:round/>
            <a:headEnd/>
            <a:tailEnd/>
          </a:ln>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000">
                <a:solidFill>
                  <a:srgbClr val="FFFF00"/>
                </a:solidFill>
                <a:latin typeface="Arial" panose="020B0604020202020204" pitchFamily="34" charset="0"/>
              </a:rPr>
              <a:t>Món cá nướng</a:t>
            </a:r>
          </a:p>
        </p:txBody>
      </p:sp>
      <p:sp>
        <p:nvSpPr>
          <p:cNvPr id="36869" name="AutoShape 8">
            <a:extLst>
              <a:ext uri="{FF2B5EF4-FFF2-40B4-BE49-F238E27FC236}">
                <a16:creationId xmlns="" xmlns:a16="http://schemas.microsoft.com/office/drawing/2014/main" id="{DB0FCB37-83AD-42AA-8B89-449A5B4F4894}"/>
              </a:ext>
            </a:extLst>
          </p:cNvPr>
          <p:cNvSpPr>
            <a:spLocks noChangeArrowheads="1"/>
          </p:cNvSpPr>
          <p:nvPr/>
        </p:nvSpPr>
        <p:spPr bwMode="auto">
          <a:xfrm>
            <a:off x="5715000" y="3200400"/>
            <a:ext cx="2362200" cy="381000"/>
          </a:xfrm>
          <a:prstGeom prst="roundRect">
            <a:avLst>
              <a:gd name="adj" fmla="val 16667"/>
            </a:avLst>
          </a:prstGeom>
          <a:solidFill>
            <a:schemeClr val="accent1"/>
          </a:solidFill>
          <a:ln w="9525">
            <a:solidFill>
              <a:schemeClr val="tx1"/>
            </a:solidFill>
            <a:round/>
            <a:headEnd/>
            <a:tailEnd/>
          </a:ln>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000">
                <a:solidFill>
                  <a:srgbClr val="FFFF00"/>
                </a:solidFill>
                <a:latin typeface="Arial" panose="020B0604020202020204" pitchFamily="34" charset="0"/>
              </a:rPr>
              <a:t>Món lẩu cá</a:t>
            </a:r>
          </a:p>
        </p:txBody>
      </p:sp>
      <p:pic>
        <p:nvPicPr>
          <p:cNvPr id="36870" name="Picture 9" descr="cá kho">
            <a:extLst>
              <a:ext uri="{FF2B5EF4-FFF2-40B4-BE49-F238E27FC236}">
                <a16:creationId xmlns="" xmlns:a16="http://schemas.microsoft.com/office/drawing/2014/main" id="{D34075DE-367B-484A-9F52-11ABA4359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65563"/>
            <a:ext cx="3962400" cy="238283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6871" name="Picture 10" descr="cá rán">
            <a:extLst>
              <a:ext uri="{FF2B5EF4-FFF2-40B4-BE49-F238E27FC236}">
                <a16:creationId xmlns="" xmlns:a16="http://schemas.microsoft.com/office/drawing/2014/main" id="{C78360A2-DB3A-481A-AFFA-9BC2467ADF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86200"/>
            <a:ext cx="4038600" cy="23622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6872" name="AutoShape 11">
            <a:extLst>
              <a:ext uri="{FF2B5EF4-FFF2-40B4-BE49-F238E27FC236}">
                <a16:creationId xmlns="" xmlns:a16="http://schemas.microsoft.com/office/drawing/2014/main" id="{E1F8F66F-C33E-4738-B91D-EDBD590FBE59}"/>
              </a:ext>
            </a:extLst>
          </p:cNvPr>
          <p:cNvSpPr>
            <a:spLocks noChangeArrowheads="1"/>
          </p:cNvSpPr>
          <p:nvPr/>
        </p:nvSpPr>
        <p:spPr bwMode="auto">
          <a:xfrm>
            <a:off x="1066800" y="6362700"/>
            <a:ext cx="2362200" cy="381000"/>
          </a:xfrm>
          <a:prstGeom prst="roundRect">
            <a:avLst>
              <a:gd name="adj" fmla="val 16667"/>
            </a:avLst>
          </a:prstGeom>
          <a:solidFill>
            <a:schemeClr val="accent1"/>
          </a:solidFill>
          <a:ln w="9525">
            <a:solidFill>
              <a:schemeClr val="tx1"/>
            </a:solidFill>
            <a:round/>
            <a:headEnd/>
            <a:tailEnd/>
          </a:ln>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000">
                <a:solidFill>
                  <a:srgbClr val="FFFF00"/>
                </a:solidFill>
                <a:latin typeface="Arial" panose="020B0604020202020204" pitchFamily="34" charset="0"/>
              </a:rPr>
              <a:t>Món cá kho</a:t>
            </a:r>
          </a:p>
        </p:txBody>
      </p:sp>
      <p:sp>
        <p:nvSpPr>
          <p:cNvPr id="36873" name="AutoShape 12">
            <a:extLst>
              <a:ext uri="{FF2B5EF4-FFF2-40B4-BE49-F238E27FC236}">
                <a16:creationId xmlns="" xmlns:a16="http://schemas.microsoft.com/office/drawing/2014/main" id="{A04F147B-E936-41CF-A437-43A6828737F7}"/>
              </a:ext>
            </a:extLst>
          </p:cNvPr>
          <p:cNvSpPr>
            <a:spLocks noChangeArrowheads="1"/>
          </p:cNvSpPr>
          <p:nvPr/>
        </p:nvSpPr>
        <p:spPr bwMode="auto">
          <a:xfrm>
            <a:off x="5715000" y="6400800"/>
            <a:ext cx="2362200" cy="381000"/>
          </a:xfrm>
          <a:prstGeom prst="roundRect">
            <a:avLst>
              <a:gd name="adj" fmla="val 16667"/>
            </a:avLst>
          </a:prstGeom>
          <a:solidFill>
            <a:schemeClr val="accent1"/>
          </a:solidFill>
          <a:ln w="9525">
            <a:solidFill>
              <a:schemeClr val="tx1"/>
            </a:solidFill>
            <a:round/>
            <a:headEnd/>
            <a:tailEnd/>
          </a:ln>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000">
                <a:solidFill>
                  <a:srgbClr val="FFFF00"/>
                </a:solidFill>
                <a:latin typeface="Arial" panose="020B0604020202020204" pitchFamily="34" charset="0"/>
              </a:rPr>
              <a:t>Món cá rán</a:t>
            </a:r>
          </a:p>
        </p:txBody>
      </p:sp>
      <p:sp>
        <p:nvSpPr>
          <p:cNvPr id="36874" name="AutoShape 13">
            <a:extLst>
              <a:ext uri="{FF2B5EF4-FFF2-40B4-BE49-F238E27FC236}">
                <a16:creationId xmlns="" xmlns:a16="http://schemas.microsoft.com/office/drawing/2014/main" id="{FB6BA848-A2C7-40FC-A334-AAFE0E2664E0}"/>
              </a:ext>
            </a:extLst>
          </p:cNvPr>
          <p:cNvSpPr>
            <a:spLocks noChangeArrowheads="1"/>
          </p:cNvSpPr>
          <p:nvPr/>
        </p:nvSpPr>
        <p:spPr bwMode="auto">
          <a:xfrm>
            <a:off x="1752600" y="152400"/>
            <a:ext cx="5791200" cy="381000"/>
          </a:xfrm>
          <a:prstGeom prst="roundRect">
            <a:avLst>
              <a:gd name="adj" fmla="val 16667"/>
            </a:avLst>
          </a:prstGeom>
          <a:solidFill>
            <a:srgbClr val="FFFF99"/>
          </a:solidFill>
          <a:ln w="9525">
            <a:solidFill>
              <a:schemeClr val="tx1"/>
            </a:solidFill>
            <a:round/>
            <a:headEnd/>
            <a:tailEnd/>
          </a:ln>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000" b="1">
                <a:solidFill>
                  <a:srgbClr val="FF0000"/>
                </a:solidFill>
                <a:latin typeface="Arial" panose="020B0604020202020204" pitchFamily="34" charset="0"/>
              </a:rPr>
              <a:t>Một số món ăn chế biến từ cá</a:t>
            </a: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2" name="Picture 2" descr="224835aquariumaposter">
            <a:extLst>
              <a:ext uri="{FF2B5EF4-FFF2-40B4-BE49-F238E27FC236}">
                <a16:creationId xmlns="" xmlns:a16="http://schemas.microsoft.com/office/drawing/2014/main" id="{B472DA5F-1FCD-4CBF-A75A-BB415F278DF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426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5" descr="4554">
            <a:extLst>
              <a:ext uri="{FF2B5EF4-FFF2-40B4-BE49-F238E27FC236}">
                <a16:creationId xmlns="" xmlns:a16="http://schemas.microsoft.com/office/drawing/2014/main" id="{9CF11AAE-F762-4321-951B-81F2A5F83C8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715000"/>
            <a:ext cx="762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5" descr="4554">
            <a:extLst>
              <a:ext uri="{FF2B5EF4-FFF2-40B4-BE49-F238E27FC236}">
                <a16:creationId xmlns="" xmlns:a16="http://schemas.microsoft.com/office/drawing/2014/main" id="{90807B24-D8BB-47CE-AEDA-5B2CB1DC235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715000"/>
            <a:ext cx="762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5" descr="4554">
            <a:extLst>
              <a:ext uri="{FF2B5EF4-FFF2-40B4-BE49-F238E27FC236}">
                <a16:creationId xmlns="" xmlns:a16="http://schemas.microsoft.com/office/drawing/2014/main" id="{715AFAA3-FCAF-442D-8E3D-D380A6CB3C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791200"/>
            <a:ext cx="762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5" descr="4554">
            <a:extLst>
              <a:ext uri="{FF2B5EF4-FFF2-40B4-BE49-F238E27FC236}">
                <a16:creationId xmlns="" xmlns:a16="http://schemas.microsoft.com/office/drawing/2014/main" id="{5862D119-3584-420F-95C6-2A3FD73026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791200"/>
            <a:ext cx="762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12189D8F-E9CA-4693-B846-9CEBCBB197AC}"/>
              </a:ext>
            </a:extLst>
          </p:cNvPr>
          <p:cNvSpPr txBox="1">
            <a:spLocks noChangeArrowheads="1"/>
          </p:cNvSpPr>
          <p:nvPr/>
        </p:nvSpPr>
        <p:spPr bwMode="auto">
          <a:xfrm>
            <a:off x="2819400" y="1981200"/>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r>
              <a:rPr lang="en-US" altLang="en-US" sz="5400">
                <a:solidFill>
                  <a:srgbClr val="FF0000"/>
                </a:solidFill>
                <a:latin typeface="Times New Roman" panose="02020603050405020304" pitchFamily="18" charset="0"/>
                <a:cs typeface="Times New Roman" panose="02020603050405020304" pitchFamily="18" charset="0"/>
              </a:rPr>
              <a:t>Bài 52: Cá</a:t>
            </a:r>
            <a:endParaRPr lang="vi-VN" altLang="en-US" sz="540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9E571E4D-9CEC-4F02-A96B-BBD9CF4F65AD}"/>
              </a:ext>
            </a:extLst>
          </p:cNvPr>
          <p:cNvSpPr/>
          <p:nvPr/>
        </p:nvSpPr>
        <p:spPr>
          <a:xfrm>
            <a:off x="1219200" y="431380"/>
            <a:ext cx="6781800" cy="1397419"/>
          </a:xfrm>
          <a:prstGeom prst="rect">
            <a:avLst/>
          </a:prstGeom>
          <a:noFill/>
        </p:spPr>
        <p:txBody>
          <a:bodyPr wrap="none">
            <a:prstTxWarp prst="textChevron">
              <a:avLst/>
            </a:prstTxWarp>
            <a:spAutoFit/>
          </a:bodyPr>
          <a:lstStyle/>
          <a:p>
            <a:pPr algn="ctr">
              <a:defRPr/>
            </a:pPr>
            <a:r>
              <a:rPr lang="en-US" altLang="en-US" sz="5400" b="1" u="sng"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Tự</a:t>
            </a:r>
            <a:r>
              <a:rPr lang="en-US" altLang="en-US" sz="54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altLang="en-US" sz="5400" b="1" u="sng"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nhiên</a:t>
            </a:r>
            <a:r>
              <a:rPr lang="en-US" altLang="en-US" sz="54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&amp; </a:t>
            </a:r>
            <a:r>
              <a:rPr lang="en-US" altLang="en-US" sz="5400" b="1" u="sng"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Xã</a:t>
            </a:r>
            <a:r>
              <a:rPr lang="en-US" altLang="en-US" sz="54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altLang="en-US" sz="5400" b="1" u="sng"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hội</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5000"/>
                                  </p:stCondLst>
                                  <p:childTnLst>
                                    <p:animMotion origin="layout" path="M 3.88889E-6 8.03468E-6 C 0.00121 0.04232 -0.0007 0.08486 0.00329 0.12694 C 0.00382 0.1318 0.00954 0.13943 0.00954 0.13943 C 0.02031 0.18405 0.00034 0.2948 0.03177 0.33827 C 0.03489 0.35053 0.03073 0.33989 0.03819 0.3466 C 0.0401 0.34821 0.04114 0.35122 0.04288 0.35307 C 0.04444 0.35469 0.04618 0.35584 0.04774 0.35723 C 0.05017 0.36764 0.05954 0.37781 0.0651 0.38683 C 0.06944 0.39376 0.07361 0.40509 0.07934 0.41018 C 0.09323 0.42267 0.07812 0.40486 0.09218 0.42058 C 0.10486 0.43469 0.11423 0.44717 0.12864 0.45873 C 0.13663 0.46521 0.15468 0.48394 0.16354 0.48417 C 0.20538 0.48556 0.24704 0.48556 0.28889 0.48625 C 0.36475 0.49064 0.43368 0.48925 0.51267 0.48833 C 0.56649 0.48902 0.62066 0.48902 0.67465 0.49041 C 0.67882 0.49041 0.69045 0.49249 0.69045 0.49688 " pathEditMode="relative" ptsTypes="fffffffffffffffA">
                                      <p:cBhvr>
                                        <p:cTn id="6" dur="2000" fill="hold"/>
                                        <p:tgtEl>
                                          <p:spTgt spid="4"/>
                                        </p:tgtEl>
                                        <p:attrNameLst>
                                          <p:attrName>ppt_x</p:attrName>
                                          <p:attrName>ppt_y</p:attrName>
                                        </p:attrNameLst>
                                      </p:cBhvr>
                                    </p:animMotion>
                                  </p:childTnLst>
                                </p:cTn>
                              </p:par>
                              <p:par>
                                <p:cTn id="7" presetID="0" presetClass="path" presetSubtype="0" accel="50000" decel="50000" fill="hold" nodeType="withEffect">
                                  <p:stCondLst>
                                    <p:cond delay="5000"/>
                                  </p:stCondLst>
                                  <p:childTnLst>
                                    <p:animMotion origin="layout" path="M 3.33333E-6 2.22222E-6 C 0.00121 0.04236 -0.0007 0.08495 0.0033 0.12685 C 0.00382 0.13171 0.00955 0.13935 0.00955 0.13958 C 0.02031 0.18403 0.00034 0.29491 0.03177 0.33819 C 0.03489 0.35046 0.03073 0.33981 0.03819 0.34653 C 0.0401 0.34815 0.04114 0.35116 0.04288 0.35301 C 0.04444 0.35463 0.04618 0.35578 0.04774 0.35717 C 0.05017 0.36759 0.05955 0.37778 0.0651 0.3868 C 0.06944 0.39375 0.07361 0.40509 0.07934 0.41018 C 0.09323 0.42268 0.07812 0.40486 0.09218 0.4206 C 0.10486 0.43472 0.11423 0.44722 0.12864 0.45879 C 0.13663 0.46528 0.15468 0.48403 0.16354 0.48426 C 0.20538 0.48565 0.24705 0.48565 0.28889 0.48634 C 0.36475 0.49074 0.43368 0.48935 0.51267 0.48842 C 0.56649 0.48912 0.62066 0.48912 0.67465 0.49051 C 0.67882 0.49051 0.69045 0.49259 0.69045 0.49699 " pathEditMode="relative" rAng="0" ptsTypes="AAAAAAAAAAAAAAAA">
                                      <p:cBhvr>
                                        <p:cTn id="8" dur="2000" fill="hold"/>
                                        <p:tgtEl>
                                          <p:spTgt spid="5"/>
                                        </p:tgtEl>
                                        <p:attrNameLst>
                                          <p:attrName>ppt_x</p:attrName>
                                          <p:attrName>ppt_y</p:attrName>
                                        </p:attrNameLst>
                                      </p:cBhvr>
                                      <p:rCtr x="34514" y="24838"/>
                                    </p:animMotion>
                                  </p:childTnLst>
                                </p:cTn>
                              </p:par>
                              <p:par>
                                <p:cTn id="9" presetID="0" presetClass="path" presetSubtype="0" accel="50000" decel="50000" fill="hold" nodeType="withEffect">
                                  <p:stCondLst>
                                    <p:cond delay="5000"/>
                                  </p:stCondLst>
                                  <p:childTnLst>
                                    <p:animMotion origin="layout" path="M -3.33333E-6 1.11111E-6 C 0.00122 0.04236 -0.00069 0.08495 0.0033 0.12685 C 0.00382 0.13171 0.00955 0.13935 0.00955 0.13958 C 0.02032 0.18403 0.00035 0.29491 0.03177 0.33819 C 0.0349 0.35046 0.03073 0.33981 0.0382 0.34653 C 0.04011 0.34815 0.04115 0.35116 0.04289 0.35301 C 0.04445 0.35463 0.04618 0.35579 0.04775 0.35717 C 0.05018 0.36759 0.05955 0.37778 0.06511 0.3868 C 0.06945 0.39375 0.07361 0.40509 0.07934 0.41018 C 0.09323 0.42268 0.07813 0.40486 0.09219 0.4206 C 0.10486 0.43472 0.11424 0.44722 0.12865 0.4588 C 0.13664 0.46528 0.15469 0.48403 0.16355 0.48426 C 0.20539 0.48565 0.24705 0.48565 0.28889 0.48634 C 0.36476 0.49074 0.43368 0.48935 0.51268 0.48842 C 0.5665 0.48912 0.62066 0.48912 0.67466 0.49051 C 0.67882 0.49051 0.69045 0.49259 0.69045 0.49699 " pathEditMode="relative" rAng="0" ptsTypes="AAAAAAAAAAAAAAAA">
                                      <p:cBhvr>
                                        <p:cTn id="10" dur="2000" fill="hold"/>
                                        <p:tgtEl>
                                          <p:spTgt spid="6"/>
                                        </p:tgtEl>
                                        <p:attrNameLst>
                                          <p:attrName>ppt_x</p:attrName>
                                          <p:attrName>ppt_y</p:attrName>
                                        </p:attrNameLst>
                                      </p:cBhvr>
                                      <p:rCtr x="34514" y="24838"/>
                                    </p:animMotion>
                                  </p:childTnLst>
                                </p:cTn>
                              </p:par>
                              <p:par>
                                <p:cTn id="11" presetID="0" presetClass="path" presetSubtype="0" accel="50000" decel="50000" fill="hold" nodeType="withEffect">
                                  <p:stCondLst>
                                    <p:cond delay="5000"/>
                                  </p:stCondLst>
                                  <p:childTnLst>
                                    <p:animMotion origin="layout" path="M 5.55112E-17 1.11111E-6 C 0.00122 0.04236 -0.00069 0.08495 0.0033 0.12685 C 0.00382 0.13171 0.00955 0.13935 0.00955 0.13958 C 0.02031 0.18403 0.00035 0.29491 0.03177 0.33819 C 0.0349 0.35046 0.03073 0.33981 0.03819 0.34653 C 0.0401 0.34815 0.04115 0.35116 0.04288 0.35301 C 0.04444 0.35463 0.04618 0.35579 0.04774 0.35717 C 0.05017 0.36759 0.05955 0.37778 0.0651 0.3868 C 0.06944 0.39375 0.07361 0.40509 0.07934 0.41018 C 0.09323 0.42268 0.07813 0.40486 0.09219 0.4206 C 0.10486 0.43472 0.11424 0.44722 0.12865 0.4588 C 0.13663 0.46528 0.15469 0.48403 0.16354 0.48426 C 0.20538 0.48565 0.24705 0.48565 0.28889 0.48634 C 0.36476 0.49074 0.43368 0.48935 0.51267 0.48842 C 0.56649 0.48912 0.62066 0.48912 0.67465 0.49051 C 0.67882 0.49051 0.69045 0.49259 0.69045 0.49699 " pathEditMode="relative" rAng="0" ptsTypes="AAAAAAAAAAAAAAAA">
                                      <p:cBhvr>
                                        <p:cTn id="12" dur="2000" fill="hold"/>
                                        <p:tgtEl>
                                          <p:spTgt spid="7"/>
                                        </p:tgtEl>
                                        <p:attrNameLst>
                                          <p:attrName>ppt_x</p:attrName>
                                          <p:attrName>ppt_y</p:attrName>
                                        </p:attrNameLst>
                                      </p:cBhvr>
                                      <p:rCtr x="34514" y="24838"/>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HP\Desktop\2015-2016\TNXH Ca lop 3\hinh anh\che bien cha ca.jpg">
            <a:extLst>
              <a:ext uri="{FF2B5EF4-FFF2-40B4-BE49-F238E27FC236}">
                <a16:creationId xmlns="" xmlns:a16="http://schemas.microsoft.com/office/drawing/2014/main" id="{9990FD82-8932-4D12-AAC1-55706F6AFFC1}"/>
              </a:ext>
            </a:extLst>
          </p:cNvPr>
          <p:cNvPicPr>
            <a:picLocks noChangeAspect="1" noChangeArrowheads="1"/>
          </p:cNvPicPr>
          <p:nvPr/>
        </p:nvPicPr>
        <p:blipFill>
          <a:blip r:embed="rId2"/>
          <a:srcRect/>
          <a:stretch>
            <a:fillRect/>
          </a:stretch>
        </p:blipFill>
        <p:spPr bwMode="auto">
          <a:xfrm>
            <a:off x="254000" y="228600"/>
            <a:ext cx="3992563" cy="28067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3" descr="C:\Users\HP\Desktop\2015-2016\TNXH Ca lop 3\hinh anh\ca-canh4.jpg">
            <a:extLst>
              <a:ext uri="{FF2B5EF4-FFF2-40B4-BE49-F238E27FC236}">
                <a16:creationId xmlns="" xmlns:a16="http://schemas.microsoft.com/office/drawing/2014/main" id="{00289FA3-64E5-4C08-BD35-BD02A314C961}"/>
              </a:ext>
            </a:extLst>
          </p:cNvPr>
          <p:cNvPicPr>
            <a:picLocks noChangeAspect="1" noChangeArrowheads="1"/>
          </p:cNvPicPr>
          <p:nvPr/>
        </p:nvPicPr>
        <p:blipFill>
          <a:blip r:embed="rId3"/>
          <a:srcRect/>
          <a:stretch>
            <a:fillRect/>
          </a:stretch>
        </p:blipFill>
        <p:spPr bwMode="auto">
          <a:xfrm>
            <a:off x="4648200" y="228600"/>
            <a:ext cx="3997325" cy="27813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C:\Users\HP\Desktop\2015-2016\TNXH Ca lop 3\hinh anh\Fish oil2.jpg">
            <a:extLst>
              <a:ext uri="{FF2B5EF4-FFF2-40B4-BE49-F238E27FC236}">
                <a16:creationId xmlns="" xmlns:a16="http://schemas.microsoft.com/office/drawing/2014/main" id="{AD428634-4A23-490B-99C4-3442F73DF8EF}"/>
              </a:ext>
            </a:extLst>
          </p:cNvPr>
          <p:cNvPicPr>
            <a:picLocks noChangeAspect="1" noChangeArrowheads="1"/>
          </p:cNvPicPr>
          <p:nvPr/>
        </p:nvPicPr>
        <p:blipFill>
          <a:blip r:embed="rId4"/>
          <a:srcRect/>
          <a:stretch>
            <a:fillRect/>
          </a:stretch>
        </p:blipFill>
        <p:spPr bwMode="auto">
          <a:xfrm>
            <a:off x="228600" y="3581400"/>
            <a:ext cx="4064000" cy="270986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C:\Users\HP\Desktop\2015-2016\TNXH Ca lop 3 chu nhat\hinh anh\NÊN\Fishsauce.png">
            <a:extLst>
              <a:ext uri="{FF2B5EF4-FFF2-40B4-BE49-F238E27FC236}">
                <a16:creationId xmlns="" xmlns:a16="http://schemas.microsoft.com/office/drawing/2014/main" id="{64EFB97D-F5B3-42A1-9322-8C2B0403E0D8}"/>
              </a:ext>
            </a:extLst>
          </p:cNvPr>
          <p:cNvPicPr>
            <a:picLocks noChangeAspect="1" noChangeArrowheads="1"/>
          </p:cNvPicPr>
          <p:nvPr/>
        </p:nvPicPr>
        <p:blipFill>
          <a:blip r:embed="rId5"/>
          <a:srcRect/>
          <a:stretch>
            <a:fillRect/>
          </a:stretch>
        </p:blipFill>
        <p:spPr bwMode="auto">
          <a:xfrm>
            <a:off x="4654550" y="3581400"/>
            <a:ext cx="4032250" cy="27432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 xmlns:a16="http://schemas.microsoft.com/office/drawing/2014/main" id="{02E970DB-1576-475D-B82A-73D7448074EA}"/>
              </a:ext>
            </a:extLst>
          </p:cNvPr>
          <p:cNvSpPr txBox="1">
            <a:spLocks noChangeArrowheads="1"/>
          </p:cNvSpPr>
          <p:nvPr/>
        </p:nvSpPr>
        <p:spPr bwMode="auto">
          <a:xfrm>
            <a:off x="5867400" y="3048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Làm cảnh</a:t>
            </a:r>
          </a:p>
        </p:txBody>
      </p:sp>
      <p:sp>
        <p:nvSpPr>
          <p:cNvPr id="10" name="TextBox 9">
            <a:extLst>
              <a:ext uri="{FF2B5EF4-FFF2-40B4-BE49-F238E27FC236}">
                <a16:creationId xmlns="" xmlns:a16="http://schemas.microsoft.com/office/drawing/2014/main" id="{968C3EAE-E69D-4B2D-A2AC-5A555DB47950}"/>
              </a:ext>
            </a:extLst>
          </p:cNvPr>
          <p:cNvSpPr txBox="1">
            <a:spLocks noChangeArrowheads="1"/>
          </p:cNvSpPr>
          <p:nvPr/>
        </p:nvSpPr>
        <p:spPr bwMode="auto">
          <a:xfrm>
            <a:off x="1295400" y="3048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Chế biến</a:t>
            </a:r>
          </a:p>
        </p:txBody>
      </p:sp>
      <p:sp>
        <p:nvSpPr>
          <p:cNvPr id="11" name="TextBox 10">
            <a:extLst>
              <a:ext uri="{FF2B5EF4-FFF2-40B4-BE49-F238E27FC236}">
                <a16:creationId xmlns="" xmlns:a16="http://schemas.microsoft.com/office/drawing/2014/main" id="{AA5A92C7-42BD-42DE-9386-3F2531865205}"/>
              </a:ext>
            </a:extLst>
          </p:cNvPr>
          <p:cNvSpPr txBox="1">
            <a:spLocks noChangeArrowheads="1"/>
          </p:cNvSpPr>
          <p:nvPr/>
        </p:nvSpPr>
        <p:spPr bwMode="auto">
          <a:xfrm>
            <a:off x="1295400" y="6345238"/>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Làm thuốc</a:t>
            </a:r>
          </a:p>
        </p:txBody>
      </p:sp>
      <p:sp>
        <p:nvSpPr>
          <p:cNvPr id="12" name="TextBox 11">
            <a:extLst>
              <a:ext uri="{FF2B5EF4-FFF2-40B4-BE49-F238E27FC236}">
                <a16:creationId xmlns="" xmlns:a16="http://schemas.microsoft.com/office/drawing/2014/main" id="{6CD868EB-45A3-4215-A153-599B69733781}"/>
              </a:ext>
            </a:extLst>
          </p:cNvPr>
          <p:cNvSpPr txBox="1">
            <a:spLocks noChangeArrowheads="1"/>
          </p:cNvSpPr>
          <p:nvPr/>
        </p:nvSpPr>
        <p:spPr bwMode="auto">
          <a:xfrm>
            <a:off x="5486400" y="6396038"/>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Làm nước mắm</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ppt_w</p:attrName>
                                        </p:attrNameLst>
                                      </p:cBhvr>
                                      <p:tavLst>
                                        <p:tav tm="0">
                                          <p:val>
                                            <p:strVal val="#ppt_w+.3"/>
                                          </p:val>
                                        </p:tav>
                                        <p:tav tm="100000">
                                          <p:val>
                                            <p:strVal val="#ppt_w"/>
                                          </p:val>
                                        </p:tav>
                                      </p:tavLst>
                                    </p:anim>
                                    <p:anim calcmode="lin" valueType="num">
                                      <p:cBhvr>
                                        <p:cTn id="23" dur="1000" fill="hold"/>
                                        <p:tgtEl>
                                          <p:spTgt spid="1026"/>
                                        </p:tgtEl>
                                        <p:attrNameLst>
                                          <p:attrName>ppt_h</p:attrName>
                                        </p:attrNameLst>
                                      </p:cBhvr>
                                      <p:tavLst>
                                        <p:tav tm="0">
                                          <p:val>
                                            <p:strVal val="#ppt_h"/>
                                          </p:val>
                                        </p:tav>
                                        <p:tav tm="100000">
                                          <p:val>
                                            <p:strVal val="#ppt_h"/>
                                          </p:val>
                                        </p:tav>
                                      </p:tavLst>
                                    </p:anim>
                                    <p:animEffect transition="in" filter="fade">
                                      <p:cBhvr>
                                        <p:cTn id="24" dur="1000"/>
                                        <p:tgtEl>
                                          <p:spTgt spid="1026"/>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3"/>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3"/>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3"/>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Users\HP\Desktop\2015-2016\TNXH Ca lop 3\hinh anh\hinh thuc danh bat ca\20120420-tay-keo-vo-quang-chai-0.jpg">
            <a:extLst>
              <a:ext uri="{FF2B5EF4-FFF2-40B4-BE49-F238E27FC236}">
                <a16:creationId xmlns="" xmlns:a16="http://schemas.microsoft.com/office/drawing/2014/main" id="{97C1CC69-F80C-4A98-BF39-2A8FB2EB62CB}"/>
              </a:ext>
            </a:extLst>
          </p:cNvPr>
          <p:cNvPicPr>
            <a:picLocks noChangeAspect="1" noChangeArrowheads="1"/>
          </p:cNvPicPr>
          <p:nvPr/>
        </p:nvPicPr>
        <p:blipFill>
          <a:blip r:embed="rId2"/>
          <a:srcRect/>
          <a:stretch>
            <a:fillRect/>
          </a:stretch>
        </p:blipFill>
        <p:spPr bwMode="auto">
          <a:xfrm>
            <a:off x="4572000" y="685800"/>
            <a:ext cx="4376221" cy="2895600"/>
          </a:xfrm>
          <a:prstGeom prst="rect">
            <a:avLst/>
          </a:prstGeom>
          <a:ln w="28575" cap="sq" cmpd="thickThin">
            <a:solidFill>
              <a:srgbClr val="FF0000"/>
            </a:solidFill>
            <a:prstDash val="solid"/>
            <a:miter lim="800000"/>
          </a:ln>
          <a:effectLst>
            <a:innerShdw blurRad="76200">
              <a:srgbClr val="000000"/>
            </a:innerShdw>
          </a:effectLst>
        </p:spPr>
      </p:pic>
      <p:sp>
        <p:nvSpPr>
          <p:cNvPr id="4" name="Text Box 4">
            <a:extLst>
              <a:ext uri="{FF2B5EF4-FFF2-40B4-BE49-F238E27FC236}">
                <a16:creationId xmlns="" xmlns:a16="http://schemas.microsoft.com/office/drawing/2014/main" id="{027FAB65-A820-4758-87D7-7AA102A2980E}"/>
              </a:ext>
            </a:extLst>
          </p:cNvPr>
          <p:cNvSpPr txBox="1">
            <a:spLocks noChangeArrowheads="1"/>
          </p:cNvSpPr>
          <p:nvPr/>
        </p:nvSpPr>
        <p:spPr bwMode="auto">
          <a:xfrm>
            <a:off x="4648200" y="2752725"/>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2800" b="1">
                <a:solidFill>
                  <a:srgbClr val="FFFF00"/>
                </a:solidFill>
                <a:latin typeface="Times New Roman" panose="02020603050405020304" pitchFamily="18" charset="0"/>
                <a:cs typeface="Times New Roman" panose="02020603050405020304" pitchFamily="18" charset="0"/>
              </a:rPr>
              <a:t>Kéo vó</a:t>
            </a:r>
          </a:p>
        </p:txBody>
      </p:sp>
      <p:pic>
        <p:nvPicPr>
          <p:cNvPr id="5" name="Picture 4" descr="C:\Users\HP\Desktop\2015-2016\TNXH Ca lop 3\hinh anh\hinh thuc danh bat ca\hoThuyQuai_89fe3.gif">
            <a:extLst>
              <a:ext uri="{FF2B5EF4-FFF2-40B4-BE49-F238E27FC236}">
                <a16:creationId xmlns="" xmlns:a16="http://schemas.microsoft.com/office/drawing/2014/main" id="{B51D5573-9D60-4B5F-8AAB-452D1AAEC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4352925" cy="2932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 xmlns:a16="http://schemas.microsoft.com/office/drawing/2014/main" id="{F47674E4-FF83-4104-B462-27F86E981D43}"/>
              </a:ext>
            </a:extLst>
          </p:cNvPr>
          <p:cNvSpPr txBox="1">
            <a:spLocks noChangeArrowheads="1"/>
          </p:cNvSpPr>
          <p:nvPr/>
        </p:nvSpPr>
        <p:spPr bwMode="auto">
          <a:xfrm>
            <a:off x="3048000" y="2752725"/>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2800" b="1">
                <a:solidFill>
                  <a:srgbClr val="FFFF00"/>
                </a:solidFill>
                <a:latin typeface="Times New Roman" panose="02020603050405020304" pitchFamily="18" charset="0"/>
                <a:cs typeface="Times New Roman" panose="02020603050405020304" pitchFamily="18" charset="0"/>
              </a:rPr>
              <a:t>Câu cá</a:t>
            </a:r>
          </a:p>
        </p:txBody>
      </p:sp>
      <p:pic>
        <p:nvPicPr>
          <p:cNvPr id="7" name="Picture 2">
            <a:extLst>
              <a:ext uri="{FF2B5EF4-FFF2-40B4-BE49-F238E27FC236}">
                <a16:creationId xmlns="" xmlns:a16="http://schemas.microsoft.com/office/drawing/2014/main" id="{6D2084C4-CF1D-43D0-B344-D44D10F1BF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4341813" cy="2919413"/>
          </a:xfrm>
          <a:prstGeom prst="rect">
            <a:avLst/>
          </a:prstGeom>
          <a:noFill/>
          <a:ln w="38100" cmpd="dbl">
            <a:solidFill>
              <a:srgbClr val="CC00FF"/>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 xmlns:a16="http://schemas.microsoft.com/office/drawing/2014/main" id="{5FF127F2-DC72-4974-98AB-9F4513B60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916"/>
          <a:stretch>
            <a:fillRect/>
          </a:stretch>
        </p:blipFill>
        <p:spPr bwMode="auto">
          <a:xfrm>
            <a:off x="4572000" y="3657600"/>
            <a:ext cx="4371975" cy="2938463"/>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 xmlns:a16="http://schemas.microsoft.com/office/drawing/2014/main" id="{4AB833C4-F548-48D1-A0C7-F64F40FDCDB4}"/>
              </a:ext>
            </a:extLst>
          </p:cNvPr>
          <p:cNvSpPr txBox="1">
            <a:spLocks noChangeArrowheads="1"/>
          </p:cNvSpPr>
          <p:nvPr/>
        </p:nvSpPr>
        <p:spPr bwMode="auto">
          <a:xfrm>
            <a:off x="7315200" y="5951538"/>
            <a:ext cx="1600200" cy="523875"/>
          </a:xfrm>
          <a:prstGeom prst="rect">
            <a:avLst/>
          </a:prstGeom>
          <a:solidFill>
            <a:srgbClr val="FFFFFF">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dirty="0" err="1">
                <a:solidFill>
                  <a:schemeClr val="tx1">
                    <a:lumMod val="95000"/>
                    <a:lumOff val="5000"/>
                  </a:schemeClr>
                </a:solidFill>
                <a:latin typeface="Times New Roman" pitchFamily="18" charset="0"/>
                <a:cs typeface="Times New Roman" pitchFamily="18" charset="0"/>
              </a:rPr>
              <a:t>Kéo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lưới</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11" name="Text Box 4">
            <a:extLst>
              <a:ext uri="{FF2B5EF4-FFF2-40B4-BE49-F238E27FC236}">
                <a16:creationId xmlns="" xmlns:a16="http://schemas.microsoft.com/office/drawing/2014/main" id="{E9572ADA-849C-4100-A293-3192153F3069}"/>
              </a:ext>
            </a:extLst>
          </p:cNvPr>
          <p:cNvSpPr txBox="1">
            <a:spLocks noChangeArrowheads="1"/>
          </p:cNvSpPr>
          <p:nvPr/>
        </p:nvSpPr>
        <p:spPr bwMode="auto">
          <a:xfrm>
            <a:off x="2743200" y="5943600"/>
            <a:ext cx="1600200" cy="523875"/>
          </a:xfrm>
          <a:prstGeom prst="rect">
            <a:avLst/>
          </a:prstGeom>
          <a:solidFill>
            <a:srgbClr val="FFFFFF">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a:solidFill>
                  <a:schemeClr val="tx1">
                    <a:lumMod val="95000"/>
                    <a:lumOff val="5000"/>
                  </a:schemeClr>
                </a:solidFill>
                <a:latin typeface="Times New Roman" pitchFamily="18" charset="0"/>
                <a:cs typeface="Times New Roman" pitchFamily="18" charset="0"/>
              </a:rPr>
              <a:t>Úp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nơm</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38922" name="TextBox 1">
            <a:extLst>
              <a:ext uri="{FF2B5EF4-FFF2-40B4-BE49-F238E27FC236}">
                <a16:creationId xmlns="" xmlns:a16="http://schemas.microsoft.com/office/drawing/2014/main" id="{222A1926-4A94-42FB-8259-BFB236DC3F57}"/>
              </a:ext>
            </a:extLst>
          </p:cNvPr>
          <p:cNvSpPr txBox="1">
            <a:spLocks noChangeArrowheads="1"/>
          </p:cNvSpPr>
          <p:nvPr/>
        </p:nvSpPr>
        <p:spPr bwMode="auto">
          <a:xfrm>
            <a:off x="1981200" y="-23813"/>
            <a:ext cx="5257800"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4000">
                <a:latin typeface="Times New Roman" panose="02020603050405020304" pitchFamily="18" charset="0"/>
                <a:cs typeface="Times New Roman" panose="02020603050405020304" pitchFamily="18" charset="0"/>
              </a:rPr>
              <a:t>Hoạt động đánh bắt cá</a:t>
            </a:r>
            <a:endParaRPr lang="vi-VN" altLang="en-US" sz="4000">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edge">
                                      <p:cBhvr>
                                        <p:cTn id="7" dur="2000"/>
                                        <p:tgtEl>
                                          <p:spTgt spid="2765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2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2000"/>
                                        <p:tgtEl>
                                          <p:spTgt spid="6"/>
                                        </p:tgtEl>
                                      </p:cBhvr>
                                    </p:animEffect>
                                  </p:childTnLst>
                                </p:cTn>
                              </p:par>
                              <p:par>
                                <p:cTn id="17" presetID="2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par>
                                <p:cTn id="20" presetID="2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edge">
                                      <p:cBhvr>
                                        <p:cTn id="25" dur="2000"/>
                                        <p:tgtEl>
                                          <p:spTgt spid="10"/>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edge">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88F78A-B2B1-4EA8-9FF3-D4B6AF94192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C47FD2F-8A9C-439B-AB96-1F0B254209B6}"/>
              </a:ext>
            </a:extLst>
          </p:cNvPr>
          <p:cNvSpPr>
            <a:spLocks noGrp="1"/>
          </p:cNvSpPr>
          <p:nvPr>
            <p:ph sz="quarter" idx="13"/>
          </p:nvPr>
        </p:nvSpPr>
        <p:spPr/>
        <p:txBody>
          <a:bodyPr/>
          <a:lstStyle/>
          <a:p>
            <a:endParaRPr lang="en-US"/>
          </a:p>
        </p:txBody>
      </p:sp>
      <p:pic>
        <p:nvPicPr>
          <p:cNvPr id="4" name="Picture 2" descr="Theme4271288">
            <a:extLst>
              <a:ext uri="{FF2B5EF4-FFF2-40B4-BE49-F238E27FC236}">
                <a16:creationId xmlns="" xmlns:a16="http://schemas.microsoft.com/office/drawing/2014/main" id="{2D4008F6-1AE8-48E2-9402-A088C3489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a:extLst>
              <a:ext uri="{FF2B5EF4-FFF2-40B4-BE49-F238E27FC236}">
                <a16:creationId xmlns="" xmlns:a16="http://schemas.microsoft.com/office/drawing/2014/main" id="{C8151D61-212C-4D0E-9593-0DC2E99E6C20}"/>
              </a:ext>
            </a:extLst>
          </p:cNvPr>
          <p:cNvSpPr txBox="1">
            <a:spLocks noChangeArrowheads="1"/>
          </p:cNvSpPr>
          <p:nvPr/>
        </p:nvSpPr>
        <p:spPr bwMode="auto">
          <a:xfrm>
            <a:off x="1371600" y="381000"/>
            <a:ext cx="632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3200" b="1">
                <a:solidFill>
                  <a:srgbClr val="D8061A"/>
                </a:solidFill>
                <a:latin typeface="Times New Roman" panose="02020603050405020304" pitchFamily="18" charset="0"/>
              </a:rPr>
              <a:t> </a:t>
            </a:r>
            <a:r>
              <a:rPr lang="en-US" altLang="en-US" sz="6000" b="1">
                <a:solidFill>
                  <a:srgbClr val="D8061A"/>
                </a:solidFill>
                <a:latin typeface="Times New Roman" panose="02020603050405020304" pitchFamily="18" charset="0"/>
              </a:rPr>
              <a:t>Ích lợi của cá :</a:t>
            </a:r>
          </a:p>
        </p:txBody>
      </p:sp>
      <p:sp>
        <p:nvSpPr>
          <p:cNvPr id="6" name="Text Box 4">
            <a:extLst>
              <a:ext uri="{FF2B5EF4-FFF2-40B4-BE49-F238E27FC236}">
                <a16:creationId xmlns="" xmlns:a16="http://schemas.microsoft.com/office/drawing/2014/main" id="{9F9DCDF4-93E4-491F-A74C-E977A4EE68B6}"/>
              </a:ext>
            </a:extLst>
          </p:cNvPr>
          <p:cNvSpPr txBox="1">
            <a:spLocks noChangeArrowheads="1"/>
          </p:cNvSpPr>
          <p:nvPr/>
        </p:nvSpPr>
        <p:spPr bwMode="auto">
          <a:xfrm>
            <a:off x="1447800" y="1828800"/>
            <a:ext cx="6858000" cy="4187825"/>
          </a:xfrm>
          <a:prstGeom prst="rect">
            <a:avLst/>
          </a:prstGeom>
          <a:solidFill>
            <a:srgbClr val="FFFF99"/>
          </a:solidFill>
          <a:ln w="76200" cmpd="tri">
            <a:solidFill>
              <a:srgbClr val="FFFF66"/>
            </a:solidFill>
            <a:miter lim="800000"/>
            <a:headEnd/>
            <a:tailEnd/>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60000"/>
              </a:spcBef>
            </a:pPr>
            <a:r>
              <a:rPr lang="en-US" altLang="en-US" sz="4400" b="1">
                <a:solidFill>
                  <a:srgbClr val="0000CC"/>
                </a:solidFill>
                <a:latin typeface="Times New Roman" panose="02020603050405020304" pitchFamily="18" charset="0"/>
              </a:rPr>
              <a:t>Phần lớn các loài cá được sử dụng làm thức ăn, làm thuốc, làm cảnh. Cá là thức ăn ngon và bổ, chứa nhiều chất đạm cần cho cơ thể con người.</a:t>
            </a:r>
            <a:r>
              <a:rPr lang="en-US" altLang="en-US" sz="4400" b="1">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99978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88F78A-B2B1-4EA8-9FF3-D4B6AF94192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C47FD2F-8A9C-439B-AB96-1F0B254209B6}"/>
              </a:ext>
            </a:extLst>
          </p:cNvPr>
          <p:cNvSpPr>
            <a:spLocks noGrp="1"/>
          </p:cNvSpPr>
          <p:nvPr>
            <p:ph sz="quarter" idx="13"/>
          </p:nvPr>
        </p:nvSpPr>
        <p:spPr/>
        <p:txBody>
          <a:bodyPr/>
          <a:lstStyle/>
          <a:p>
            <a:endParaRPr lang="en-US"/>
          </a:p>
        </p:txBody>
      </p:sp>
      <p:sp>
        <p:nvSpPr>
          <p:cNvPr id="4" name="Rectangle: Diagonal Corners Rounded 3">
            <a:extLst>
              <a:ext uri="{FF2B5EF4-FFF2-40B4-BE49-F238E27FC236}">
                <a16:creationId xmlns="" xmlns:a16="http://schemas.microsoft.com/office/drawing/2014/main" id="{D9DE5470-E4B0-4AE6-8489-8FF3D5A807DC}"/>
              </a:ext>
            </a:extLst>
          </p:cNvPr>
          <p:cNvSpPr/>
          <p:nvPr/>
        </p:nvSpPr>
        <p:spPr>
          <a:xfrm>
            <a:off x="990600" y="1828800"/>
            <a:ext cx="7696200" cy="2819400"/>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buFontTx/>
              <a:buNone/>
            </a:pPr>
            <a:r>
              <a:rPr lang="en-US" altLang="en-US" sz="2800" b="1" u="sng" dirty="0" err="1">
                <a:solidFill>
                  <a:schemeClr val="accent6">
                    <a:lumMod val="50000"/>
                  </a:schemeClr>
                </a:solidFill>
                <a:latin typeface="Times New Roman" panose="02020603050405020304" pitchFamily="18" charset="0"/>
                <a:cs typeface="Times New Roman" panose="02020603050405020304" pitchFamily="18" charset="0"/>
              </a:rPr>
              <a:t>Ghi</a:t>
            </a:r>
            <a:r>
              <a:rPr lang="en-US" altLang="en-US" sz="28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u="sng" dirty="0" err="1">
                <a:solidFill>
                  <a:schemeClr val="accent6">
                    <a:lumMod val="50000"/>
                  </a:schemeClr>
                </a:solidFill>
                <a:latin typeface="Times New Roman" panose="02020603050405020304" pitchFamily="18" charset="0"/>
                <a:cs typeface="Times New Roman" panose="02020603050405020304" pitchFamily="18" charset="0"/>
              </a:rPr>
              <a:t>nhớ</a:t>
            </a:r>
            <a:r>
              <a:rPr lang="en-US" altLang="en-US" sz="2800" b="1" u="sng" dirty="0">
                <a:solidFill>
                  <a:schemeClr val="accent6">
                    <a:lumMod val="50000"/>
                  </a:schemeClr>
                </a:solidFill>
                <a:latin typeface="Times New Roman" panose="02020603050405020304" pitchFamily="18" charset="0"/>
                <a:cs typeface="Times New Roman" panose="02020603050405020304" pitchFamily="18" charset="0"/>
              </a:rPr>
              <a:t>:</a:t>
            </a:r>
          </a:p>
          <a:p>
            <a:pPr algn="just" eaLnBrk="1" hangingPunct="1">
              <a:buFontTx/>
              <a:buNone/>
            </a:pP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Cá</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là</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xương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dưới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nước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thở</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bằng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mang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Cơ</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thể</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chúng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thường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vảy</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vây</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a:p>
            <a:pPr algn="just" eaLnBrk="1" hangingPunct="1">
              <a:buFontTx/>
              <a:buNone/>
            </a:pP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Phần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lớn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các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loài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cá</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đ</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ư</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ơc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sử</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dụng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làm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thức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ăn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2450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4702E17-DC3C-4DBC-A94A-B5EEAFF6D5E1}"/>
              </a:ext>
            </a:extLst>
          </p:cNvPr>
          <p:cNvSpPr/>
          <p:nvPr/>
        </p:nvSpPr>
        <p:spPr>
          <a:xfrm>
            <a:off x="-685800" y="914400"/>
            <a:ext cx="6586605" cy="995066"/>
          </a:xfrm>
          <a:prstGeom prst="rect">
            <a:avLst/>
          </a:prstGeom>
          <a:noFill/>
        </p:spPr>
        <p:txBody>
          <a:bodyPr spcFirstLastPara="1" wrap="non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8000" b="1" spc="50" dirty="0" err="1">
                <a:ln w="57150"/>
                <a:solidFill>
                  <a:srgbClr val="FF0066"/>
                </a:solidFill>
                <a:effectLst>
                  <a:outerShdw blurRad="76200" dist="50800" dir="5400000" algn="tl" rotWithShape="0">
                    <a:srgbClr val="000000">
                      <a:alpha val="65000"/>
                    </a:srgbClr>
                  </a:outerShdw>
                </a:effectLst>
                <a:latin typeface="Times New Roman" pitchFamily="18" charset="0"/>
                <a:cs typeface="Times New Roman" pitchFamily="18" charset="0"/>
              </a:rPr>
              <a:t>Trò</a:t>
            </a:r>
            <a:r>
              <a:rPr lang="en-US" sz="8000" b="1" spc="50" dirty="0">
                <a:ln w="57150"/>
                <a:solidFill>
                  <a:srgbClr val="FF0066"/>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57150"/>
                <a:solidFill>
                  <a:srgbClr val="FF0066"/>
                </a:solidFill>
                <a:effectLst>
                  <a:outerShdw blurRad="76200" dist="50800" dir="5400000" algn="tl" rotWithShape="0">
                    <a:srgbClr val="000000">
                      <a:alpha val="65000"/>
                    </a:srgbClr>
                  </a:outerShdw>
                </a:effectLst>
                <a:latin typeface="Times New Roman" pitchFamily="18" charset="0"/>
                <a:cs typeface="Times New Roman" pitchFamily="18" charset="0"/>
              </a:rPr>
              <a:t>chơi</a:t>
            </a:r>
            <a:r>
              <a:rPr lang="en-US" sz="8000" b="1" spc="50" dirty="0">
                <a:ln w="57150"/>
                <a:solidFill>
                  <a:srgbClr val="FF0066"/>
                </a:solidFill>
                <a:effectLst>
                  <a:outerShdw blurRad="76200" dist="50800" dir="5400000" algn="tl" rotWithShape="0">
                    <a:srgbClr val="000000">
                      <a:alpha val="65000"/>
                    </a:srgbClr>
                  </a:outerShdw>
                </a:effectLst>
                <a:latin typeface="Times New Roman" pitchFamily="18" charset="0"/>
                <a:cs typeface="Times New Roman" pitchFamily="18" charset="0"/>
              </a:rPr>
              <a:t>!</a:t>
            </a:r>
          </a:p>
        </p:txBody>
      </p:sp>
      <p:sp>
        <p:nvSpPr>
          <p:cNvPr id="3" name="Rectangle 2">
            <a:extLst>
              <a:ext uri="{FF2B5EF4-FFF2-40B4-BE49-F238E27FC236}">
                <a16:creationId xmlns="" xmlns:a16="http://schemas.microsoft.com/office/drawing/2014/main" id="{8355323D-2666-4D91-A515-4B784A63EB26}"/>
              </a:ext>
            </a:extLst>
          </p:cNvPr>
          <p:cNvSpPr/>
          <p:nvPr/>
        </p:nvSpPr>
        <p:spPr>
          <a:xfrm>
            <a:off x="533400" y="2057400"/>
            <a:ext cx="7924800" cy="1569660"/>
          </a:xfrm>
          <a:prstGeom prst="rect">
            <a:avLst/>
          </a:prstGeom>
          <a:noFill/>
        </p:spPr>
        <p:txBody>
          <a:bodyPr wrap="none">
            <a:prstTxWarp prst="textWave2">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Bef>
                <a:spcPts val="0"/>
              </a:spcBef>
              <a:spcAft>
                <a:spcPts val="0"/>
              </a:spcAft>
              <a:defRPr/>
            </a:pPr>
            <a:r>
              <a:rPr lang="en-US" sz="9600" b="1" dirty="0">
                <a:ln w="11430">
                  <a:solidFill>
                    <a:srgbClr val="FF0000"/>
                  </a:solidFill>
                </a:ln>
                <a:solidFill>
                  <a:srgbClr val="0000FF"/>
                </a:solidFill>
                <a:effectLst>
                  <a:outerShdw blurRad="80000" dist="40000" dir="5040000" algn="tl">
                    <a:srgbClr val="000000">
                      <a:alpha val="30000"/>
                    </a:srgbClr>
                  </a:outerShdw>
                </a:effectLst>
                <a:latin typeface="Times New Roman" pitchFamily="18" charset="0"/>
                <a:cs typeface="Times New Roman" pitchFamily="18" charset="0"/>
              </a:rPr>
              <a:t>VƯỢT KHƠI VÀO BỜ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C:\Users\HP\Desktop\2015-2016\TNXH Ca lop 3 chu nhat\hinh anh\Untitled.jpg">
            <a:extLst>
              <a:ext uri="{FF2B5EF4-FFF2-40B4-BE49-F238E27FC236}">
                <a16:creationId xmlns="" xmlns:a16="http://schemas.microsoft.com/office/drawing/2014/main" id="{9000CE95-9636-4A36-B687-93F92B086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C:\Users\HP\Desktop\2015-2016\TNXH Ca lop 3 chu nhat\hinh anh\1thaibinhduong.png">
            <a:extLst>
              <a:ext uri="{FF2B5EF4-FFF2-40B4-BE49-F238E27FC236}">
                <a16:creationId xmlns="" xmlns:a16="http://schemas.microsoft.com/office/drawing/2014/main" id="{9F6A9DA9-16B0-4EA4-B809-A5A7C004D7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A03D0C87-4FC0-4AB1-ABCF-FB045F6D103B}"/>
              </a:ext>
            </a:extLst>
          </p:cNvPr>
          <p:cNvSpPr txBox="1">
            <a:spLocks noChangeArrowheads="1"/>
          </p:cNvSpPr>
          <p:nvPr/>
        </p:nvSpPr>
        <p:spPr bwMode="auto">
          <a:xfrm>
            <a:off x="1397000" y="838200"/>
            <a:ext cx="5257800" cy="1570038"/>
          </a:xfrm>
          <a:prstGeom prst="rect">
            <a:avLst/>
          </a:prstGeom>
          <a:solidFill>
            <a:schemeClr val="bg1"/>
          </a:solidFill>
          <a:ln w="9525">
            <a:solidFill>
              <a:srgbClr val="FFFF00"/>
            </a:solidFill>
            <a:prstDash val="lgDash"/>
            <a:miter lim="800000"/>
            <a:headEnd/>
            <a:tailEnd/>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400" b="1">
                <a:solidFill>
                  <a:srgbClr val="7030A0"/>
                </a:solidFill>
                <a:latin typeface="Times New Roman" panose="02020603050405020304" pitchFamily="18" charset="0"/>
                <a:cs typeface="Times New Roman" panose="02020603050405020304" pitchFamily="18" charset="0"/>
              </a:rPr>
              <a:t>Cá là động vật:</a:t>
            </a:r>
          </a:p>
          <a:p>
            <a:pPr eaLnBrk="1" hangingPunct="1"/>
            <a:r>
              <a:rPr lang="en-US" altLang="en-US" sz="2400" b="1">
                <a:solidFill>
                  <a:srgbClr val="FF0000"/>
                </a:solidFill>
                <a:latin typeface="Times New Roman" panose="02020603050405020304" pitchFamily="18" charset="0"/>
                <a:cs typeface="Times New Roman" panose="02020603050405020304" pitchFamily="18" charset="0"/>
              </a:rPr>
              <a:t>A. không có xương sống, thở bằng vây</a:t>
            </a:r>
          </a:p>
          <a:p>
            <a:pPr eaLnBrk="1" hangingPunct="1"/>
            <a:r>
              <a:rPr lang="en-US" altLang="en-US" sz="2400" b="1">
                <a:solidFill>
                  <a:srgbClr val="FF0000"/>
                </a:solidFill>
                <a:latin typeface="Times New Roman" panose="02020603050405020304" pitchFamily="18" charset="0"/>
                <a:cs typeface="Times New Roman" panose="02020603050405020304" pitchFamily="18" charset="0"/>
              </a:rPr>
              <a:t>B. có xương sống, thở bằng mang</a:t>
            </a:r>
          </a:p>
          <a:p>
            <a:pPr eaLnBrk="1" hangingPunct="1"/>
            <a:r>
              <a:rPr lang="en-US" altLang="en-US" sz="2400" b="1">
                <a:solidFill>
                  <a:srgbClr val="FF0000"/>
                </a:solidFill>
                <a:latin typeface="Times New Roman" panose="02020603050405020304" pitchFamily="18" charset="0"/>
                <a:cs typeface="Times New Roman" panose="02020603050405020304" pitchFamily="18" charset="0"/>
              </a:rPr>
              <a:t>C. có xương sống, sống trên cạn</a:t>
            </a:r>
          </a:p>
        </p:txBody>
      </p:sp>
      <p:sp>
        <p:nvSpPr>
          <p:cNvPr id="13" name="TextBox 12">
            <a:extLst>
              <a:ext uri="{FF2B5EF4-FFF2-40B4-BE49-F238E27FC236}">
                <a16:creationId xmlns="" xmlns:a16="http://schemas.microsoft.com/office/drawing/2014/main" id="{67BF0E0F-8884-49A1-98E8-20363951A2B2}"/>
              </a:ext>
            </a:extLst>
          </p:cNvPr>
          <p:cNvSpPr txBox="1">
            <a:spLocks noChangeArrowheads="1"/>
          </p:cNvSpPr>
          <p:nvPr/>
        </p:nvSpPr>
        <p:spPr bwMode="auto">
          <a:xfrm>
            <a:off x="1828800" y="1600200"/>
            <a:ext cx="5410200" cy="1570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400" b="1">
                <a:solidFill>
                  <a:srgbClr val="0000FF"/>
                </a:solidFill>
                <a:latin typeface="Times New Roman" panose="02020603050405020304" pitchFamily="18" charset="0"/>
                <a:cs typeface="Times New Roman" panose="02020603050405020304" pitchFamily="18" charset="0"/>
              </a:rPr>
              <a:t>Loài cá nào thông minh nhất?</a:t>
            </a:r>
          </a:p>
          <a:p>
            <a:pPr eaLnBrk="1" hangingPunct="1"/>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A. cá quả</a:t>
            </a:r>
          </a:p>
          <a:p>
            <a:pPr eaLnBrk="1" hangingPunct="1"/>
            <a:r>
              <a:rPr lang="en-US" altLang="en-US" sz="2400" b="1">
                <a:latin typeface="Times New Roman" panose="02020603050405020304" pitchFamily="18" charset="0"/>
                <a:cs typeface="Times New Roman" panose="02020603050405020304" pitchFamily="18" charset="0"/>
              </a:rPr>
              <a:t>		B. cá mè</a:t>
            </a:r>
          </a:p>
          <a:p>
            <a:pPr eaLnBrk="1" hangingPunct="1"/>
            <a:r>
              <a:rPr lang="en-US" altLang="en-US" sz="2400" b="1">
                <a:latin typeface="Times New Roman" panose="02020603050405020304" pitchFamily="18" charset="0"/>
                <a:cs typeface="Times New Roman" panose="02020603050405020304" pitchFamily="18" charset="0"/>
              </a:rPr>
              <a:t>		C. cá heo</a:t>
            </a:r>
          </a:p>
        </p:txBody>
      </p:sp>
      <p:sp>
        <p:nvSpPr>
          <p:cNvPr id="14" name="TextBox 13">
            <a:extLst>
              <a:ext uri="{FF2B5EF4-FFF2-40B4-BE49-F238E27FC236}">
                <a16:creationId xmlns="" xmlns:a16="http://schemas.microsoft.com/office/drawing/2014/main" id="{4322EF55-DB70-4F4F-A05C-FAE0CC0007EA}"/>
              </a:ext>
            </a:extLst>
          </p:cNvPr>
          <p:cNvSpPr txBox="1">
            <a:spLocks noChangeArrowheads="1"/>
          </p:cNvSpPr>
          <p:nvPr/>
        </p:nvSpPr>
        <p:spPr bwMode="auto">
          <a:xfrm>
            <a:off x="1844675" y="2138363"/>
            <a:ext cx="5105400" cy="1570037"/>
          </a:xfrm>
          <a:prstGeom prst="rect">
            <a:avLst/>
          </a:prstGeom>
          <a:solidFill>
            <a:schemeClr val="bg1"/>
          </a:solidFill>
          <a:ln w="9525">
            <a:solidFill>
              <a:srgbClr val="FFFF00"/>
            </a:solidFill>
            <a:prstDash val="lgDash"/>
            <a:miter lim="800000"/>
            <a:headEnd/>
            <a:tailEnd/>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Loài cá nào sống ở nước ngọt:</a:t>
            </a:r>
          </a:p>
          <a:p>
            <a:pPr eaLnBrk="1" hangingPunct="1"/>
            <a:r>
              <a:rPr lang="en-US" altLang="en-US" sz="2400" b="1">
                <a:solidFill>
                  <a:srgbClr val="7030A0"/>
                </a:solidFill>
                <a:latin typeface="Times New Roman" panose="02020603050405020304" pitchFamily="18" charset="0"/>
                <a:cs typeface="Times New Roman" panose="02020603050405020304" pitchFamily="18" charset="0"/>
              </a:rPr>
              <a:t>		A. cá mập</a:t>
            </a:r>
          </a:p>
          <a:p>
            <a:pPr eaLnBrk="1" hangingPunct="1"/>
            <a:r>
              <a:rPr lang="en-US" altLang="en-US" sz="2400" b="1">
                <a:solidFill>
                  <a:srgbClr val="7030A0"/>
                </a:solidFill>
                <a:latin typeface="Times New Roman" panose="02020603050405020304" pitchFamily="18" charset="0"/>
                <a:cs typeface="Times New Roman" panose="02020603050405020304" pitchFamily="18" charset="0"/>
              </a:rPr>
              <a:t>		B. cá chép.</a:t>
            </a:r>
          </a:p>
          <a:p>
            <a:pPr eaLnBrk="1" hangingPunct="1"/>
            <a:r>
              <a:rPr lang="en-US" altLang="en-US" sz="2400" b="1">
                <a:solidFill>
                  <a:srgbClr val="7030A0"/>
                </a:solidFill>
                <a:latin typeface="Times New Roman" panose="02020603050405020304" pitchFamily="18" charset="0"/>
                <a:cs typeface="Times New Roman" panose="02020603050405020304" pitchFamily="18" charset="0"/>
              </a:rPr>
              <a:t>		C. cá ngừ.</a:t>
            </a:r>
          </a:p>
        </p:txBody>
      </p:sp>
      <p:sp>
        <p:nvSpPr>
          <p:cNvPr id="15" name="TextBox 14">
            <a:extLst>
              <a:ext uri="{FF2B5EF4-FFF2-40B4-BE49-F238E27FC236}">
                <a16:creationId xmlns="" xmlns:a16="http://schemas.microsoft.com/office/drawing/2014/main" id="{2A31DB5A-5BC3-4BCC-ACDD-467ECB6C4D5C}"/>
              </a:ext>
            </a:extLst>
          </p:cNvPr>
          <p:cNvSpPr txBox="1"/>
          <p:nvPr/>
        </p:nvSpPr>
        <p:spPr>
          <a:xfrm>
            <a:off x="1676400" y="2133600"/>
            <a:ext cx="5486400" cy="1938338"/>
          </a:xfrm>
          <a:prstGeom prst="rect">
            <a:avLst/>
          </a:prstGeom>
          <a:solidFill>
            <a:schemeClr val="accent5">
              <a:lumMod val="60000"/>
              <a:lumOff val="40000"/>
            </a:schemeClr>
          </a:solidFill>
          <a:ln>
            <a:solidFill>
              <a:srgbClr val="92D050"/>
            </a:solidFill>
            <a:prstDash val="lgDash"/>
          </a:ln>
        </p:spPr>
        <p:txBody>
          <a:bodyPr>
            <a:spAutoFit/>
          </a:bodyPr>
          <a:lstStyle/>
          <a:p>
            <a:pPr algn="ctr" eaLnBrk="1" fontAlgn="auto" hangingPunct="1">
              <a:spcBef>
                <a:spcPts val="0"/>
              </a:spcBef>
              <a:spcAft>
                <a:spcPts val="0"/>
              </a:spcAft>
              <a:defRPr/>
            </a:pPr>
            <a:r>
              <a:rPr lang="en-US" sz="2400" b="1" dirty="0" err="1">
                <a:latin typeface="Times New Roman" pitchFamily="18" charset="0"/>
                <a:cs typeface="Times New Roman" pitchFamily="18" charset="0"/>
              </a:rPr>
              <a:t>Loài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chuyện</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Tấm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a:t>
            </a:r>
          </a:p>
          <a:p>
            <a:pPr marL="1257300" lvl="2" indent="-342900" eaLnBrk="1" fontAlgn="auto" hangingPunct="1">
              <a:spcBef>
                <a:spcPts val="0"/>
              </a:spcBef>
              <a:spcAft>
                <a:spcPts val="0"/>
              </a:spcAft>
              <a:buFontTx/>
              <a:buAutoNum type="alphaUcPeriod"/>
              <a:defRPr/>
            </a:pPr>
            <a:r>
              <a:rPr lang="en-US" sz="2400" b="1" dirty="0" err="1">
                <a:solidFill>
                  <a:srgbClr val="0000FF"/>
                </a:solidFill>
                <a:latin typeface="Times New Roman" pitchFamily="18" charset="0"/>
                <a:cs typeface="Times New Roman" pitchFamily="18" charset="0"/>
              </a:rPr>
              <a:t>cá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bống</a:t>
            </a:r>
            <a:endParaRPr lang="en-US" sz="2400" b="1" dirty="0">
              <a:solidFill>
                <a:srgbClr val="0000FF"/>
              </a:solidFill>
              <a:latin typeface="Times New Roman" pitchFamily="18" charset="0"/>
              <a:cs typeface="Times New Roman" pitchFamily="18" charset="0"/>
            </a:endParaRPr>
          </a:p>
          <a:p>
            <a:pPr marL="342900" indent="-342900" eaLnBrk="1" fontAlgn="auto" hangingPunct="1">
              <a:spcBef>
                <a:spcPts val="0"/>
              </a:spcBef>
              <a:spcAft>
                <a:spcPts val="0"/>
              </a:spcAft>
              <a:defRPr/>
            </a:pPr>
            <a:r>
              <a:rPr lang="en-US" sz="2400" b="1" dirty="0">
                <a:solidFill>
                  <a:srgbClr val="0000FF"/>
                </a:solidFill>
                <a:latin typeface="Times New Roman" pitchFamily="18" charset="0"/>
                <a:cs typeface="Times New Roman" pitchFamily="18" charset="0"/>
              </a:rPr>
              <a:t>		B. </a:t>
            </a:r>
            <a:r>
              <a:rPr lang="en-US" sz="2400" b="1" dirty="0" err="1">
                <a:solidFill>
                  <a:srgbClr val="0000FF"/>
                </a:solidFill>
                <a:latin typeface="Times New Roman" pitchFamily="18" charset="0"/>
                <a:cs typeface="Times New Roman" pitchFamily="18" charset="0"/>
              </a:rPr>
              <a:t>cá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voi</a:t>
            </a:r>
            <a:endParaRPr lang="en-US" sz="2400" b="1" dirty="0">
              <a:solidFill>
                <a:srgbClr val="0000FF"/>
              </a:solidFill>
              <a:latin typeface="Times New Roman" pitchFamily="18" charset="0"/>
              <a:cs typeface="Times New Roman" pitchFamily="18" charset="0"/>
            </a:endParaRPr>
          </a:p>
          <a:p>
            <a:pPr marL="342900" indent="-342900" eaLnBrk="1" fontAlgn="auto" hangingPunct="1">
              <a:spcBef>
                <a:spcPts val="0"/>
              </a:spcBef>
              <a:spcAft>
                <a:spcPts val="0"/>
              </a:spcAft>
              <a:defRPr/>
            </a:pPr>
            <a:r>
              <a:rPr lang="en-US" sz="2400" b="1" dirty="0">
                <a:solidFill>
                  <a:srgbClr val="0000FF"/>
                </a:solidFill>
                <a:latin typeface="Times New Roman" pitchFamily="18" charset="0"/>
                <a:cs typeface="Times New Roman" pitchFamily="18" charset="0"/>
              </a:rPr>
              <a:t>		C. </a:t>
            </a:r>
            <a:r>
              <a:rPr lang="en-US" sz="2400" b="1" dirty="0" err="1">
                <a:solidFill>
                  <a:srgbClr val="0000FF"/>
                </a:solidFill>
                <a:latin typeface="Times New Roman" pitchFamily="18" charset="0"/>
                <a:cs typeface="Times New Roman" pitchFamily="18" charset="0"/>
              </a:rPr>
              <a:t>cá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chép</a:t>
            </a:r>
            <a:endParaRPr lang="en-US" sz="2400" b="1" dirty="0">
              <a:solidFill>
                <a:srgbClr val="0000FF"/>
              </a:solidFill>
              <a:latin typeface="Times New Roman" pitchFamily="18" charset="0"/>
              <a:cs typeface="Times New Roman" pitchFamily="18" charset="0"/>
            </a:endParaRPr>
          </a:p>
        </p:txBody>
      </p:sp>
      <p:sp>
        <p:nvSpPr>
          <p:cNvPr id="24" name="Oval 23">
            <a:extLst>
              <a:ext uri="{FF2B5EF4-FFF2-40B4-BE49-F238E27FC236}">
                <a16:creationId xmlns="" xmlns:a16="http://schemas.microsoft.com/office/drawing/2014/main" id="{2F031092-0BD9-49D9-A4D9-662CB2F01257}"/>
              </a:ext>
            </a:extLst>
          </p:cNvPr>
          <p:cNvSpPr/>
          <p:nvPr/>
        </p:nvSpPr>
        <p:spPr>
          <a:xfrm>
            <a:off x="1371600" y="1600200"/>
            <a:ext cx="447675" cy="431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p>
        </p:txBody>
      </p:sp>
      <p:sp>
        <p:nvSpPr>
          <p:cNvPr id="25" name="Oval 24">
            <a:extLst>
              <a:ext uri="{FF2B5EF4-FFF2-40B4-BE49-F238E27FC236}">
                <a16:creationId xmlns="" xmlns:a16="http://schemas.microsoft.com/office/drawing/2014/main" id="{3EEA7E14-CB0A-4FD8-B3E7-49D93B2BAA4F}"/>
              </a:ext>
            </a:extLst>
          </p:cNvPr>
          <p:cNvSpPr/>
          <p:nvPr/>
        </p:nvSpPr>
        <p:spPr>
          <a:xfrm>
            <a:off x="3657600" y="2713038"/>
            <a:ext cx="447675" cy="431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26" name="Oval 25">
            <a:extLst>
              <a:ext uri="{FF2B5EF4-FFF2-40B4-BE49-F238E27FC236}">
                <a16:creationId xmlns="" xmlns:a16="http://schemas.microsoft.com/office/drawing/2014/main" id="{A331F9AF-DBAB-42C8-B465-F93FA29FA5AA}"/>
              </a:ext>
            </a:extLst>
          </p:cNvPr>
          <p:cNvSpPr/>
          <p:nvPr/>
        </p:nvSpPr>
        <p:spPr>
          <a:xfrm>
            <a:off x="3657600" y="2895600"/>
            <a:ext cx="447675" cy="4318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solidFill>
                <a:schemeClr val="bg1"/>
              </a:solidFill>
            </a:endParaRPr>
          </a:p>
        </p:txBody>
      </p:sp>
      <p:sp>
        <p:nvSpPr>
          <p:cNvPr id="27" name="Oval 26">
            <a:extLst>
              <a:ext uri="{FF2B5EF4-FFF2-40B4-BE49-F238E27FC236}">
                <a16:creationId xmlns="" xmlns:a16="http://schemas.microsoft.com/office/drawing/2014/main" id="{E27BC03E-6FD7-4664-97DA-D050A56F0501}"/>
              </a:ext>
            </a:extLst>
          </p:cNvPr>
          <p:cNvSpPr/>
          <p:nvPr/>
        </p:nvSpPr>
        <p:spPr>
          <a:xfrm>
            <a:off x="2562225" y="2903538"/>
            <a:ext cx="447675" cy="431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p>
        </p:txBody>
      </p:sp>
      <p:pic>
        <p:nvPicPr>
          <p:cNvPr id="40972" name="Picture 2" descr="C:\Users\HP\Desktop\2015-2016\TNXH Ca lop 3 chu nhat\hinh anh\Sunflower-icon.png">
            <a:extLst>
              <a:ext uri="{FF2B5EF4-FFF2-40B4-BE49-F238E27FC236}">
                <a16:creationId xmlns="" xmlns:a16="http://schemas.microsoft.com/office/drawing/2014/main" id="{05FA8DBD-161C-4B23-8C91-4B03BCA268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33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28">
            <a:extLst>
              <a:ext uri="{FF2B5EF4-FFF2-40B4-BE49-F238E27FC236}">
                <a16:creationId xmlns="" xmlns:a16="http://schemas.microsoft.com/office/drawing/2014/main" id="{E458A9C7-6C05-4764-A6EC-43D618184E96}"/>
              </a:ext>
            </a:extLst>
          </p:cNvPr>
          <p:cNvSpPr/>
          <p:nvPr/>
        </p:nvSpPr>
        <p:spPr>
          <a:xfrm>
            <a:off x="509588" y="5892800"/>
            <a:ext cx="458787" cy="458788"/>
          </a:xfrm>
          <a:prstGeom prst="ellipse">
            <a:avLst/>
          </a:prstGeom>
          <a:solidFill>
            <a:srgbClr val="703D0D"/>
          </a:solidFill>
          <a:ln>
            <a:solidFill>
              <a:srgbClr val="703D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latin typeface="Times New Roman" pitchFamily="18" charset="0"/>
                <a:cs typeface="Times New Roman" pitchFamily="18" charset="0"/>
              </a:rPr>
              <a:t>0</a:t>
            </a:r>
            <a:endParaRPr lang="en-US" sz="1400" b="1" dirty="0">
              <a:latin typeface="Times New Roman" pitchFamily="18" charset="0"/>
              <a:cs typeface="Times New Roman" pitchFamily="18" charset="0"/>
            </a:endParaRPr>
          </a:p>
        </p:txBody>
      </p:sp>
      <p:sp>
        <p:nvSpPr>
          <p:cNvPr id="30" name="Oval 29">
            <a:extLst>
              <a:ext uri="{FF2B5EF4-FFF2-40B4-BE49-F238E27FC236}">
                <a16:creationId xmlns="" xmlns:a16="http://schemas.microsoft.com/office/drawing/2014/main" id="{2DB42606-9666-4800-8671-73A631848902}"/>
              </a:ext>
            </a:extLst>
          </p:cNvPr>
          <p:cNvSpPr/>
          <p:nvPr/>
        </p:nvSpPr>
        <p:spPr>
          <a:xfrm>
            <a:off x="520700" y="5903913"/>
            <a:ext cx="458788" cy="458787"/>
          </a:xfrm>
          <a:prstGeom prst="ellipse">
            <a:avLst/>
          </a:prstGeom>
          <a:solidFill>
            <a:srgbClr val="703D0D"/>
          </a:solidFill>
          <a:ln>
            <a:solidFill>
              <a:srgbClr val="703D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latin typeface="Times New Roman" pitchFamily="18" charset="0"/>
                <a:cs typeface="Times New Roman" pitchFamily="18" charset="0"/>
              </a:rPr>
              <a:t>1</a:t>
            </a:r>
            <a:endParaRPr lang="en-US" sz="1400" b="1" dirty="0">
              <a:latin typeface="Times New Roman" pitchFamily="18" charset="0"/>
              <a:cs typeface="Times New Roman" pitchFamily="18" charset="0"/>
            </a:endParaRPr>
          </a:p>
        </p:txBody>
      </p:sp>
      <p:sp>
        <p:nvSpPr>
          <p:cNvPr id="31" name="Oval 30">
            <a:extLst>
              <a:ext uri="{FF2B5EF4-FFF2-40B4-BE49-F238E27FC236}">
                <a16:creationId xmlns="" xmlns:a16="http://schemas.microsoft.com/office/drawing/2014/main" id="{D29E3FB2-7ED9-4FD3-A93C-D39FC2E16F83}"/>
              </a:ext>
            </a:extLst>
          </p:cNvPr>
          <p:cNvSpPr/>
          <p:nvPr/>
        </p:nvSpPr>
        <p:spPr>
          <a:xfrm>
            <a:off x="509588" y="5880100"/>
            <a:ext cx="458787" cy="458788"/>
          </a:xfrm>
          <a:prstGeom prst="ellipse">
            <a:avLst/>
          </a:prstGeom>
          <a:solidFill>
            <a:srgbClr val="703D0D"/>
          </a:solidFill>
          <a:ln>
            <a:solidFill>
              <a:srgbClr val="703D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latin typeface="Times New Roman" pitchFamily="18" charset="0"/>
                <a:cs typeface="Times New Roman" pitchFamily="18" charset="0"/>
              </a:rPr>
              <a:t>2</a:t>
            </a:r>
            <a:endParaRPr lang="en-US" sz="1400" b="1" dirty="0">
              <a:latin typeface="Times New Roman" pitchFamily="18" charset="0"/>
              <a:cs typeface="Times New Roman" pitchFamily="18" charset="0"/>
            </a:endParaRPr>
          </a:p>
        </p:txBody>
      </p:sp>
      <p:sp>
        <p:nvSpPr>
          <p:cNvPr id="32" name="Oval 31">
            <a:extLst>
              <a:ext uri="{FF2B5EF4-FFF2-40B4-BE49-F238E27FC236}">
                <a16:creationId xmlns="" xmlns:a16="http://schemas.microsoft.com/office/drawing/2014/main" id="{9B363A60-8B03-493D-9A0E-BC3D76AEFDC9}"/>
              </a:ext>
            </a:extLst>
          </p:cNvPr>
          <p:cNvSpPr/>
          <p:nvPr/>
        </p:nvSpPr>
        <p:spPr>
          <a:xfrm>
            <a:off x="533400" y="5892800"/>
            <a:ext cx="458788" cy="458788"/>
          </a:xfrm>
          <a:prstGeom prst="ellipse">
            <a:avLst/>
          </a:prstGeom>
          <a:solidFill>
            <a:srgbClr val="703D0D"/>
          </a:solidFill>
          <a:ln>
            <a:solidFill>
              <a:srgbClr val="703D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latin typeface="Times New Roman" pitchFamily="18" charset="0"/>
                <a:cs typeface="Times New Roman" pitchFamily="18" charset="0"/>
              </a:rPr>
              <a:t>3</a:t>
            </a:r>
            <a:endParaRPr lang="en-US" sz="1400" b="1" dirty="0">
              <a:latin typeface="Times New Roman" pitchFamily="18" charset="0"/>
              <a:cs typeface="Times New Roman" pitchFamily="18" charset="0"/>
            </a:endParaRPr>
          </a:p>
        </p:txBody>
      </p:sp>
      <p:sp>
        <p:nvSpPr>
          <p:cNvPr id="33" name="Oval 32">
            <a:extLst>
              <a:ext uri="{FF2B5EF4-FFF2-40B4-BE49-F238E27FC236}">
                <a16:creationId xmlns="" xmlns:a16="http://schemas.microsoft.com/office/drawing/2014/main" id="{FFC77F45-E1FA-4422-9973-19D3F39E8537}"/>
              </a:ext>
            </a:extLst>
          </p:cNvPr>
          <p:cNvSpPr/>
          <p:nvPr/>
        </p:nvSpPr>
        <p:spPr>
          <a:xfrm>
            <a:off x="522288" y="5905500"/>
            <a:ext cx="458787" cy="458788"/>
          </a:xfrm>
          <a:prstGeom prst="ellipse">
            <a:avLst/>
          </a:prstGeom>
          <a:solidFill>
            <a:srgbClr val="703D0D"/>
          </a:solidFill>
          <a:ln>
            <a:solidFill>
              <a:srgbClr val="703D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latin typeface="Times New Roman" pitchFamily="18" charset="0"/>
                <a:cs typeface="Times New Roman" pitchFamily="18" charset="0"/>
              </a:rPr>
              <a:t>4</a:t>
            </a:r>
            <a:endParaRPr lang="en-US" sz="1400" b="1" dirty="0">
              <a:latin typeface="Times New Roman" pitchFamily="18" charset="0"/>
              <a:cs typeface="Times New Roman" pitchFamily="18" charset="0"/>
            </a:endParaRPr>
          </a:p>
        </p:txBody>
      </p:sp>
      <p:sp>
        <p:nvSpPr>
          <p:cNvPr id="34" name="Oval 33">
            <a:extLst>
              <a:ext uri="{FF2B5EF4-FFF2-40B4-BE49-F238E27FC236}">
                <a16:creationId xmlns="" xmlns:a16="http://schemas.microsoft.com/office/drawing/2014/main" id="{D1217650-823C-425E-86F9-C193ADBB523E}"/>
              </a:ext>
            </a:extLst>
          </p:cNvPr>
          <p:cNvSpPr/>
          <p:nvPr/>
        </p:nvSpPr>
        <p:spPr>
          <a:xfrm>
            <a:off x="520700" y="5892800"/>
            <a:ext cx="458788" cy="458788"/>
          </a:xfrm>
          <a:prstGeom prst="ellipse">
            <a:avLst/>
          </a:prstGeom>
          <a:solidFill>
            <a:srgbClr val="703D0D"/>
          </a:solidFill>
          <a:ln>
            <a:solidFill>
              <a:srgbClr val="703D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latin typeface="Times New Roman" pitchFamily="18" charset="0"/>
                <a:cs typeface="Times New Roman" pitchFamily="18" charset="0"/>
              </a:rPr>
              <a:t>5</a:t>
            </a:r>
            <a:endParaRPr lang="en-US" sz="1400" b="1" dirty="0">
              <a:latin typeface="Times New Roman" pitchFamily="18" charset="0"/>
              <a:cs typeface="Times New Roman" pitchFamily="18" charset="0"/>
            </a:endParaRPr>
          </a:p>
        </p:txBody>
      </p:sp>
      <p:grpSp>
        <p:nvGrpSpPr>
          <p:cNvPr id="36" name="Group 35">
            <a:extLst>
              <a:ext uri="{FF2B5EF4-FFF2-40B4-BE49-F238E27FC236}">
                <a16:creationId xmlns="" xmlns:a16="http://schemas.microsoft.com/office/drawing/2014/main" id="{D02D7D4D-01E5-432F-A23B-A46331FA219C}"/>
              </a:ext>
            </a:extLst>
          </p:cNvPr>
          <p:cNvGrpSpPr>
            <a:grpSpLocks/>
          </p:cNvGrpSpPr>
          <p:nvPr/>
        </p:nvGrpSpPr>
        <p:grpSpPr bwMode="auto">
          <a:xfrm>
            <a:off x="6604000" y="50800"/>
            <a:ext cx="2514600" cy="1943100"/>
            <a:chOff x="6604000" y="50048"/>
            <a:chExt cx="2514600" cy="1943852"/>
          </a:xfrm>
        </p:grpSpPr>
        <p:pic>
          <p:nvPicPr>
            <p:cNvPr id="40989" name="Picture 2" descr="C:\Users\HP\Desktop\2015-2016\TNXH Ca lop 3 chu nhat\hinh anh\1.png">
              <a:extLst>
                <a:ext uri="{FF2B5EF4-FFF2-40B4-BE49-F238E27FC236}">
                  <a16:creationId xmlns="" xmlns:a16="http://schemas.microsoft.com/office/drawing/2014/main" id="{9E43D32B-57FF-4E51-A1AF-016BBCF0CF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000" y="50048"/>
              <a:ext cx="2514600" cy="194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 xmlns:a16="http://schemas.microsoft.com/office/drawing/2014/main" id="{B94C7DC9-C1A7-479C-BF6B-0A7B88CEF2E5}"/>
                </a:ext>
              </a:extLst>
            </p:cNvPr>
            <p:cNvSpPr/>
            <p:nvPr/>
          </p:nvSpPr>
          <p:spPr>
            <a:xfrm>
              <a:off x="7747000" y="1650867"/>
              <a:ext cx="457200" cy="22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bg1"/>
                  </a:solidFill>
                  <a:latin typeface="Times New Roman" pitchFamily="18" charset="0"/>
                  <a:cs typeface="Times New Roman" pitchFamily="18" charset="0"/>
                </a:rPr>
                <a:t>2</a:t>
              </a:r>
            </a:p>
          </p:txBody>
        </p:sp>
      </p:grpSp>
      <p:grpSp>
        <p:nvGrpSpPr>
          <p:cNvPr id="37" name="Group 36">
            <a:extLst>
              <a:ext uri="{FF2B5EF4-FFF2-40B4-BE49-F238E27FC236}">
                <a16:creationId xmlns="" xmlns:a16="http://schemas.microsoft.com/office/drawing/2014/main" id="{027749C5-BA3C-43B8-AD69-367EDA12B586}"/>
              </a:ext>
            </a:extLst>
          </p:cNvPr>
          <p:cNvGrpSpPr>
            <a:grpSpLocks/>
          </p:cNvGrpSpPr>
          <p:nvPr/>
        </p:nvGrpSpPr>
        <p:grpSpPr bwMode="auto">
          <a:xfrm>
            <a:off x="-63500" y="-215900"/>
            <a:ext cx="2514600" cy="1943100"/>
            <a:chOff x="-63500" y="-215900"/>
            <a:chExt cx="2514601" cy="1943853"/>
          </a:xfrm>
        </p:grpSpPr>
        <p:pic>
          <p:nvPicPr>
            <p:cNvPr id="40987" name="Picture 2" descr="C:\Users\HP\Desktop\2015-2016\TNXH Ca lop 3 chu nhat\hinh anh\1.png">
              <a:extLst>
                <a:ext uri="{FF2B5EF4-FFF2-40B4-BE49-F238E27FC236}">
                  <a16:creationId xmlns="" xmlns:a16="http://schemas.microsoft.com/office/drawing/2014/main" id="{9F19AFBA-E71F-478E-9EBA-4DC89884EB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3500" y="-215900"/>
              <a:ext cx="2514601" cy="194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 xmlns:a16="http://schemas.microsoft.com/office/drawing/2014/main" id="{4A11E7C4-7E17-4FF5-9936-5F5224C96973}"/>
                </a:ext>
              </a:extLst>
            </p:cNvPr>
            <p:cNvSpPr/>
            <p:nvPr/>
          </p:nvSpPr>
          <p:spPr>
            <a:xfrm>
              <a:off x="838200" y="1372215"/>
              <a:ext cx="457200" cy="228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bg1"/>
                  </a:solidFill>
                  <a:latin typeface="Times New Roman" pitchFamily="18" charset="0"/>
                  <a:cs typeface="Times New Roman" pitchFamily="18" charset="0"/>
                </a:rPr>
                <a:t>1</a:t>
              </a:r>
            </a:p>
          </p:txBody>
        </p:sp>
      </p:grpSp>
      <p:grpSp>
        <p:nvGrpSpPr>
          <p:cNvPr id="38" name="Group 37">
            <a:extLst>
              <a:ext uri="{FF2B5EF4-FFF2-40B4-BE49-F238E27FC236}">
                <a16:creationId xmlns="" xmlns:a16="http://schemas.microsoft.com/office/drawing/2014/main" id="{50C6D39F-6F0C-4984-9D82-300356F78FD9}"/>
              </a:ext>
            </a:extLst>
          </p:cNvPr>
          <p:cNvGrpSpPr>
            <a:grpSpLocks/>
          </p:cNvGrpSpPr>
          <p:nvPr/>
        </p:nvGrpSpPr>
        <p:grpSpPr bwMode="auto">
          <a:xfrm>
            <a:off x="-38100" y="2362200"/>
            <a:ext cx="3390900" cy="2743200"/>
            <a:chOff x="0" y="2667000"/>
            <a:chExt cx="3233311" cy="2566987"/>
          </a:xfrm>
        </p:grpSpPr>
        <p:pic>
          <p:nvPicPr>
            <p:cNvPr id="40985" name="Picture 2" descr="C:\Users\HP\Desktop\2015-2016\TNXH Ca lop 3 chu nhat\hinh anh\1.png">
              <a:extLst>
                <a:ext uri="{FF2B5EF4-FFF2-40B4-BE49-F238E27FC236}">
                  <a16:creationId xmlns="" xmlns:a16="http://schemas.microsoft.com/office/drawing/2014/main" id="{32C79FE5-A2E3-4472-A245-C76E1CB8D0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0" y="2667000"/>
              <a:ext cx="3233311"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 xmlns:a16="http://schemas.microsoft.com/office/drawing/2014/main" id="{9324429D-AF20-42E6-8046-CC709D8DC78C}"/>
                </a:ext>
              </a:extLst>
            </p:cNvPr>
            <p:cNvSpPr/>
            <p:nvPr/>
          </p:nvSpPr>
          <p:spPr>
            <a:xfrm>
              <a:off x="1218547" y="4724452"/>
              <a:ext cx="534344" cy="380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Times New Roman" pitchFamily="18" charset="0"/>
                  <a:cs typeface="Times New Roman" pitchFamily="18" charset="0"/>
                </a:rPr>
                <a:t>3</a:t>
              </a:r>
            </a:p>
          </p:txBody>
        </p:sp>
      </p:grpSp>
      <p:grpSp>
        <p:nvGrpSpPr>
          <p:cNvPr id="39" name="Group 38">
            <a:extLst>
              <a:ext uri="{FF2B5EF4-FFF2-40B4-BE49-F238E27FC236}">
                <a16:creationId xmlns="" xmlns:a16="http://schemas.microsoft.com/office/drawing/2014/main" id="{C6735CE7-B4EB-4BBD-A492-0672DF77BDA1}"/>
              </a:ext>
            </a:extLst>
          </p:cNvPr>
          <p:cNvGrpSpPr>
            <a:grpSpLocks/>
          </p:cNvGrpSpPr>
          <p:nvPr/>
        </p:nvGrpSpPr>
        <p:grpSpPr bwMode="auto">
          <a:xfrm>
            <a:off x="5595938" y="2362200"/>
            <a:ext cx="3548062" cy="2743200"/>
            <a:chOff x="5595350" y="2438400"/>
            <a:chExt cx="3548650" cy="2743200"/>
          </a:xfrm>
        </p:grpSpPr>
        <p:pic>
          <p:nvPicPr>
            <p:cNvPr id="40983" name="Picture 3" descr="C:\Users\HP\Desktop\2015-2016\TNXH Ca lop 3 chu nhat\hinh anh\1.png">
              <a:extLst>
                <a:ext uri="{FF2B5EF4-FFF2-40B4-BE49-F238E27FC236}">
                  <a16:creationId xmlns="" xmlns:a16="http://schemas.microsoft.com/office/drawing/2014/main" id="{40D8F22A-5257-4B3F-82A5-7B3FADFAAA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5350" y="2438400"/>
              <a:ext cx="35486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 xmlns:a16="http://schemas.microsoft.com/office/drawing/2014/main" id="{84104BD1-753C-418E-82D8-696D5753F6C8}"/>
                </a:ext>
              </a:extLst>
            </p:cNvPr>
            <p:cNvSpPr/>
            <p:nvPr/>
          </p:nvSpPr>
          <p:spPr>
            <a:xfrm>
              <a:off x="7391110" y="4648200"/>
              <a:ext cx="533488"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Times New Roman" pitchFamily="18" charset="0"/>
                  <a:cs typeface="Times New Roman" pitchFamily="18"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10000" fill="hold" nodeType="withEffect">
                                  <p:stCondLst>
                                    <p:cond delay="0"/>
                                  </p:stCondLst>
                                  <p:childTnLst>
                                    <p:animClr clrSpc="rgb" dir="cw">
                                      <p:cBhvr override="childStyle">
                                        <p:cTn id="6" dur="100" fill="hold"/>
                                        <p:tgtEl>
                                          <p:spTgt spid="36"/>
                                        </p:tgtEl>
                                        <p:attrNameLst>
                                          <p:attrName>style.color</p:attrName>
                                        </p:attrNameLst>
                                      </p:cBhvr>
                                      <p:to>
                                        <a:schemeClr val="accent2"/>
                                      </p:to>
                                    </p:animClr>
                                    <p:animClr clrSpc="rgb" dir="cw">
                                      <p:cBhvr>
                                        <p:cTn id="7" dur="100" fill="hold"/>
                                        <p:tgtEl>
                                          <p:spTgt spid="36"/>
                                        </p:tgtEl>
                                        <p:attrNameLst>
                                          <p:attrName>fillcolor</p:attrName>
                                        </p:attrNameLst>
                                      </p:cBhvr>
                                      <p:to>
                                        <a:schemeClr val="accent2"/>
                                      </p:to>
                                    </p:animClr>
                                    <p:set>
                                      <p:cBhvr>
                                        <p:cTn id="8" dur="100" fill="hold"/>
                                        <p:tgtEl>
                                          <p:spTgt spid="36"/>
                                        </p:tgtEl>
                                        <p:attrNameLst>
                                          <p:attrName>fill.type</p:attrName>
                                        </p:attrNameLst>
                                      </p:cBhvr>
                                      <p:to>
                                        <p:strVal val="solid"/>
                                      </p:to>
                                    </p:set>
                                    <p:set>
                                      <p:cBhvr>
                                        <p:cTn id="9" dur="100" fill="hold"/>
                                        <p:tgtEl>
                                          <p:spTgt spid="36"/>
                                        </p:tgtEl>
                                        <p:attrNameLst>
                                          <p:attrName>fill.on</p:attrName>
                                        </p:attrNameLst>
                                      </p:cBhvr>
                                      <p:to>
                                        <p:strVal val="true"/>
                                      </p:to>
                                    </p:set>
                                    <p:animRot by="120000">
                                      <p:cBhvr>
                                        <p:cTn id="10" dur="100" fill="hold">
                                          <p:stCondLst>
                                            <p:cond delay="0"/>
                                          </p:stCondLst>
                                        </p:cTn>
                                        <p:tgtEl>
                                          <p:spTgt spid="36"/>
                                        </p:tgtEl>
                                        <p:attrNameLst>
                                          <p:attrName>r</p:attrName>
                                        </p:attrNameLst>
                                      </p:cBhvr>
                                    </p:animRot>
                                    <p:animRot by="-240000">
                                      <p:cBhvr>
                                        <p:cTn id="11" dur="200" fill="hold">
                                          <p:stCondLst>
                                            <p:cond delay="200"/>
                                          </p:stCondLst>
                                        </p:cTn>
                                        <p:tgtEl>
                                          <p:spTgt spid="36"/>
                                        </p:tgtEl>
                                        <p:attrNameLst>
                                          <p:attrName>r</p:attrName>
                                        </p:attrNameLst>
                                      </p:cBhvr>
                                    </p:animRot>
                                    <p:animRot by="240000">
                                      <p:cBhvr>
                                        <p:cTn id="12" dur="200" fill="hold">
                                          <p:stCondLst>
                                            <p:cond delay="400"/>
                                          </p:stCondLst>
                                        </p:cTn>
                                        <p:tgtEl>
                                          <p:spTgt spid="36"/>
                                        </p:tgtEl>
                                        <p:attrNameLst>
                                          <p:attrName>r</p:attrName>
                                        </p:attrNameLst>
                                      </p:cBhvr>
                                    </p:animRot>
                                    <p:animRot by="-240000">
                                      <p:cBhvr>
                                        <p:cTn id="13" dur="200" fill="hold">
                                          <p:stCondLst>
                                            <p:cond delay="600"/>
                                          </p:stCondLst>
                                        </p:cTn>
                                        <p:tgtEl>
                                          <p:spTgt spid="36"/>
                                        </p:tgtEl>
                                        <p:attrNameLst>
                                          <p:attrName>r</p:attrName>
                                        </p:attrNameLst>
                                      </p:cBhvr>
                                    </p:animRot>
                                    <p:animRot by="120000">
                                      <p:cBhvr>
                                        <p:cTn id="14" dur="200" fill="hold">
                                          <p:stCondLst>
                                            <p:cond delay="800"/>
                                          </p:stCondLst>
                                        </p:cTn>
                                        <p:tgtEl>
                                          <p:spTgt spid="36"/>
                                        </p:tgtEl>
                                        <p:attrNameLst>
                                          <p:attrName>r</p:attrName>
                                        </p:attrNameLst>
                                      </p:cBhvr>
                                    </p:animRot>
                                  </p:childTnLst>
                                </p:cTn>
                              </p:par>
                              <p:par>
                                <p:cTn id="15" presetID="32" presetClass="emph" presetSubtype="0" repeatCount="10000" fill="hold" nodeType="withEffect">
                                  <p:stCondLst>
                                    <p:cond delay="0"/>
                                  </p:stCondLst>
                                  <p:childTnLst>
                                    <p:animClr clrSpc="rgb" dir="cw">
                                      <p:cBhvr override="childStyle">
                                        <p:cTn id="16" dur="100" fill="hold"/>
                                        <p:tgtEl>
                                          <p:spTgt spid="37"/>
                                        </p:tgtEl>
                                        <p:attrNameLst>
                                          <p:attrName>style.color</p:attrName>
                                        </p:attrNameLst>
                                      </p:cBhvr>
                                      <p:to>
                                        <a:schemeClr val="accent2"/>
                                      </p:to>
                                    </p:animClr>
                                    <p:animClr clrSpc="rgb" dir="cw">
                                      <p:cBhvr>
                                        <p:cTn id="17" dur="100" fill="hold"/>
                                        <p:tgtEl>
                                          <p:spTgt spid="37"/>
                                        </p:tgtEl>
                                        <p:attrNameLst>
                                          <p:attrName>fillcolor</p:attrName>
                                        </p:attrNameLst>
                                      </p:cBhvr>
                                      <p:to>
                                        <a:schemeClr val="accent2"/>
                                      </p:to>
                                    </p:animClr>
                                    <p:set>
                                      <p:cBhvr>
                                        <p:cTn id="18" dur="100" fill="hold"/>
                                        <p:tgtEl>
                                          <p:spTgt spid="37"/>
                                        </p:tgtEl>
                                        <p:attrNameLst>
                                          <p:attrName>fill.type</p:attrName>
                                        </p:attrNameLst>
                                      </p:cBhvr>
                                      <p:to>
                                        <p:strVal val="solid"/>
                                      </p:to>
                                    </p:set>
                                    <p:set>
                                      <p:cBhvr>
                                        <p:cTn id="19" dur="100" fill="hold"/>
                                        <p:tgtEl>
                                          <p:spTgt spid="37"/>
                                        </p:tgtEl>
                                        <p:attrNameLst>
                                          <p:attrName>fill.on</p:attrName>
                                        </p:attrNameLst>
                                      </p:cBhvr>
                                      <p:to>
                                        <p:strVal val="true"/>
                                      </p:to>
                                    </p:set>
                                    <p:animRot by="120000">
                                      <p:cBhvr>
                                        <p:cTn id="20" dur="100" fill="hold">
                                          <p:stCondLst>
                                            <p:cond delay="0"/>
                                          </p:stCondLst>
                                        </p:cTn>
                                        <p:tgtEl>
                                          <p:spTgt spid="37"/>
                                        </p:tgtEl>
                                        <p:attrNameLst>
                                          <p:attrName>r</p:attrName>
                                        </p:attrNameLst>
                                      </p:cBhvr>
                                    </p:animRot>
                                    <p:animRot by="-240000">
                                      <p:cBhvr>
                                        <p:cTn id="21" dur="200" fill="hold">
                                          <p:stCondLst>
                                            <p:cond delay="200"/>
                                          </p:stCondLst>
                                        </p:cTn>
                                        <p:tgtEl>
                                          <p:spTgt spid="37"/>
                                        </p:tgtEl>
                                        <p:attrNameLst>
                                          <p:attrName>r</p:attrName>
                                        </p:attrNameLst>
                                      </p:cBhvr>
                                    </p:animRot>
                                    <p:animRot by="240000">
                                      <p:cBhvr>
                                        <p:cTn id="22" dur="200" fill="hold">
                                          <p:stCondLst>
                                            <p:cond delay="400"/>
                                          </p:stCondLst>
                                        </p:cTn>
                                        <p:tgtEl>
                                          <p:spTgt spid="37"/>
                                        </p:tgtEl>
                                        <p:attrNameLst>
                                          <p:attrName>r</p:attrName>
                                        </p:attrNameLst>
                                      </p:cBhvr>
                                    </p:animRot>
                                    <p:animRot by="-240000">
                                      <p:cBhvr>
                                        <p:cTn id="23" dur="200" fill="hold">
                                          <p:stCondLst>
                                            <p:cond delay="600"/>
                                          </p:stCondLst>
                                        </p:cTn>
                                        <p:tgtEl>
                                          <p:spTgt spid="37"/>
                                        </p:tgtEl>
                                        <p:attrNameLst>
                                          <p:attrName>r</p:attrName>
                                        </p:attrNameLst>
                                      </p:cBhvr>
                                    </p:animRot>
                                    <p:animRot by="120000">
                                      <p:cBhvr>
                                        <p:cTn id="24" dur="200" fill="hold">
                                          <p:stCondLst>
                                            <p:cond delay="800"/>
                                          </p:stCondLst>
                                        </p:cTn>
                                        <p:tgtEl>
                                          <p:spTgt spid="37"/>
                                        </p:tgtEl>
                                        <p:attrNameLst>
                                          <p:attrName>r</p:attrName>
                                        </p:attrNameLst>
                                      </p:cBhvr>
                                    </p:animRot>
                                  </p:childTnLst>
                                </p:cTn>
                              </p:par>
                              <p:par>
                                <p:cTn id="25" presetID="32" presetClass="emph" presetSubtype="0" repeatCount="10000" fill="hold" nodeType="withEffect">
                                  <p:stCondLst>
                                    <p:cond delay="0"/>
                                  </p:stCondLst>
                                  <p:childTnLst>
                                    <p:animClr clrSpc="rgb" dir="cw">
                                      <p:cBhvr override="childStyle">
                                        <p:cTn id="26" dur="100" fill="hold"/>
                                        <p:tgtEl>
                                          <p:spTgt spid="38"/>
                                        </p:tgtEl>
                                        <p:attrNameLst>
                                          <p:attrName>style.color</p:attrName>
                                        </p:attrNameLst>
                                      </p:cBhvr>
                                      <p:to>
                                        <a:schemeClr val="accent2"/>
                                      </p:to>
                                    </p:animClr>
                                    <p:animClr clrSpc="rgb" dir="cw">
                                      <p:cBhvr>
                                        <p:cTn id="27" dur="100" fill="hold"/>
                                        <p:tgtEl>
                                          <p:spTgt spid="38"/>
                                        </p:tgtEl>
                                        <p:attrNameLst>
                                          <p:attrName>fillcolor</p:attrName>
                                        </p:attrNameLst>
                                      </p:cBhvr>
                                      <p:to>
                                        <a:schemeClr val="accent2"/>
                                      </p:to>
                                    </p:animClr>
                                    <p:set>
                                      <p:cBhvr>
                                        <p:cTn id="28" dur="100" fill="hold"/>
                                        <p:tgtEl>
                                          <p:spTgt spid="38"/>
                                        </p:tgtEl>
                                        <p:attrNameLst>
                                          <p:attrName>fill.type</p:attrName>
                                        </p:attrNameLst>
                                      </p:cBhvr>
                                      <p:to>
                                        <p:strVal val="solid"/>
                                      </p:to>
                                    </p:set>
                                    <p:set>
                                      <p:cBhvr>
                                        <p:cTn id="29" dur="100" fill="hold"/>
                                        <p:tgtEl>
                                          <p:spTgt spid="38"/>
                                        </p:tgtEl>
                                        <p:attrNameLst>
                                          <p:attrName>fill.on</p:attrName>
                                        </p:attrNameLst>
                                      </p:cBhvr>
                                      <p:to>
                                        <p:strVal val="true"/>
                                      </p:to>
                                    </p:set>
                                    <p:animRot by="120000">
                                      <p:cBhvr>
                                        <p:cTn id="30" dur="100" fill="hold">
                                          <p:stCondLst>
                                            <p:cond delay="0"/>
                                          </p:stCondLst>
                                        </p:cTn>
                                        <p:tgtEl>
                                          <p:spTgt spid="38"/>
                                        </p:tgtEl>
                                        <p:attrNameLst>
                                          <p:attrName>r</p:attrName>
                                        </p:attrNameLst>
                                      </p:cBhvr>
                                    </p:animRot>
                                    <p:animRot by="-240000">
                                      <p:cBhvr>
                                        <p:cTn id="31" dur="200" fill="hold">
                                          <p:stCondLst>
                                            <p:cond delay="200"/>
                                          </p:stCondLst>
                                        </p:cTn>
                                        <p:tgtEl>
                                          <p:spTgt spid="38"/>
                                        </p:tgtEl>
                                        <p:attrNameLst>
                                          <p:attrName>r</p:attrName>
                                        </p:attrNameLst>
                                      </p:cBhvr>
                                    </p:animRot>
                                    <p:animRot by="240000">
                                      <p:cBhvr>
                                        <p:cTn id="32" dur="200" fill="hold">
                                          <p:stCondLst>
                                            <p:cond delay="400"/>
                                          </p:stCondLst>
                                        </p:cTn>
                                        <p:tgtEl>
                                          <p:spTgt spid="38"/>
                                        </p:tgtEl>
                                        <p:attrNameLst>
                                          <p:attrName>r</p:attrName>
                                        </p:attrNameLst>
                                      </p:cBhvr>
                                    </p:animRot>
                                    <p:animRot by="-240000">
                                      <p:cBhvr>
                                        <p:cTn id="33" dur="200" fill="hold">
                                          <p:stCondLst>
                                            <p:cond delay="600"/>
                                          </p:stCondLst>
                                        </p:cTn>
                                        <p:tgtEl>
                                          <p:spTgt spid="38"/>
                                        </p:tgtEl>
                                        <p:attrNameLst>
                                          <p:attrName>r</p:attrName>
                                        </p:attrNameLst>
                                      </p:cBhvr>
                                    </p:animRot>
                                    <p:animRot by="120000">
                                      <p:cBhvr>
                                        <p:cTn id="34" dur="200" fill="hold">
                                          <p:stCondLst>
                                            <p:cond delay="800"/>
                                          </p:stCondLst>
                                        </p:cTn>
                                        <p:tgtEl>
                                          <p:spTgt spid="38"/>
                                        </p:tgtEl>
                                        <p:attrNameLst>
                                          <p:attrName>r</p:attrName>
                                        </p:attrNameLst>
                                      </p:cBhvr>
                                    </p:animRot>
                                  </p:childTnLst>
                                </p:cTn>
                              </p:par>
                              <p:par>
                                <p:cTn id="35" presetID="32" presetClass="emph" presetSubtype="0" repeatCount="10000" fill="hold" nodeType="withEffect">
                                  <p:stCondLst>
                                    <p:cond delay="0"/>
                                  </p:stCondLst>
                                  <p:childTnLst>
                                    <p:animClr clrSpc="rgb" dir="cw">
                                      <p:cBhvr override="childStyle">
                                        <p:cTn id="36" dur="100" fill="hold"/>
                                        <p:tgtEl>
                                          <p:spTgt spid="39"/>
                                        </p:tgtEl>
                                        <p:attrNameLst>
                                          <p:attrName>style.color</p:attrName>
                                        </p:attrNameLst>
                                      </p:cBhvr>
                                      <p:to>
                                        <a:schemeClr val="accent2"/>
                                      </p:to>
                                    </p:animClr>
                                    <p:animClr clrSpc="rgb" dir="cw">
                                      <p:cBhvr>
                                        <p:cTn id="37" dur="100" fill="hold"/>
                                        <p:tgtEl>
                                          <p:spTgt spid="39"/>
                                        </p:tgtEl>
                                        <p:attrNameLst>
                                          <p:attrName>fillcolor</p:attrName>
                                        </p:attrNameLst>
                                      </p:cBhvr>
                                      <p:to>
                                        <a:schemeClr val="accent2"/>
                                      </p:to>
                                    </p:animClr>
                                    <p:set>
                                      <p:cBhvr>
                                        <p:cTn id="38" dur="100" fill="hold"/>
                                        <p:tgtEl>
                                          <p:spTgt spid="39"/>
                                        </p:tgtEl>
                                        <p:attrNameLst>
                                          <p:attrName>fill.type</p:attrName>
                                        </p:attrNameLst>
                                      </p:cBhvr>
                                      <p:to>
                                        <p:strVal val="solid"/>
                                      </p:to>
                                    </p:set>
                                    <p:set>
                                      <p:cBhvr>
                                        <p:cTn id="39" dur="100" fill="hold"/>
                                        <p:tgtEl>
                                          <p:spTgt spid="39"/>
                                        </p:tgtEl>
                                        <p:attrNameLst>
                                          <p:attrName>fill.on</p:attrName>
                                        </p:attrNameLst>
                                      </p:cBhvr>
                                      <p:to>
                                        <p:strVal val="true"/>
                                      </p:to>
                                    </p:set>
                                    <p:animRot by="120000">
                                      <p:cBhvr>
                                        <p:cTn id="40" dur="100" fill="hold">
                                          <p:stCondLst>
                                            <p:cond delay="0"/>
                                          </p:stCondLst>
                                        </p:cTn>
                                        <p:tgtEl>
                                          <p:spTgt spid="39"/>
                                        </p:tgtEl>
                                        <p:attrNameLst>
                                          <p:attrName>r</p:attrName>
                                        </p:attrNameLst>
                                      </p:cBhvr>
                                    </p:animRot>
                                    <p:animRot by="-240000">
                                      <p:cBhvr>
                                        <p:cTn id="41" dur="200" fill="hold">
                                          <p:stCondLst>
                                            <p:cond delay="200"/>
                                          </p:stCondLst>
                                        </p:cTn>
                                        <p:tgtEl>
                                          <p:spTgt spid="39"/>
                                        </p:tgtEl>
                                        <p:attrNameLst>
                                          <p:attrName>r</p:attrName>
                                        </p:attrNameLst>
                                      </p:cBhvr>
                                    </p:animRot>
                                    <p:animRot by="240000">
                                      <p:cBhvr>
                                        <p:cTn id="42" dur="200" fill="hold">
                                          <p:stCondLst>
                                            <p:cond delay="400"/>
                                          </p:stCondLst>
                                        </p:cTn>
                                        <p:tgtEl>
                                          <p:spTgt spid="39"/>
                                        </p:tgtEl>
                                        <p:attrNameLst>
                                          <p:attrName>r</p:attrName>
                                        </p:attrNameLst>
                                      </p:cBhvr>
                                    </p:animRot>
                                    <p:animRot by="-240000">
                                      <p:cBhvr>
                                        <p:cTn id="43" dur="200" fill="hold">
                                          <p:stCondLst>
                                            <p:cond delay="600"/>
                                          </p:stCondLst>
                                        </p:cTn>
                                        <p:tgtEl>
                                          <p:spTgt spid="39"/>
                                        </p:tgtEl>
                                        <p:attrNameLst>
                                          <p:attrName>r</p:attrName>
                                        </p:attrNameLst>
                                      </p:cBhvr>
                                    </p:animRot>
                                    <p:animRot by="120000">
                                      <p:cBhvr>
                                        <p:cTn id="44" dur="200" fill="hold">
                                          <p:stCondLst>
                                            <p:cond delay="8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6"/>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xit" presetSubtype="0" fill="hold" nodeType="clickEffect">
                                  <p:stCondLst>
                                    <p:cond delay="0"/>
                                  </p:stCondLst>
                                  <p:childTnLst>
                                    <p:set>
                                      <p:cBhvr>
                                        <p:cTn id="49" dur="1" fill="hold">
                                          <p:stCondLst>
                                            <p:cond delay="0"/>
                                          </p:stCondLst>
                                        </p:cTn>
                                        <p:tgtEl>
                                          <p:spTgt spid="36"/>
                                        </p:tgtEl>
                                        <p:attrNameLst>
                                          <p:attrName>style.visibility</p:attrName>
                                        </p:attrNameLst>
                                      </p:cBhvr>
                                      <p:to>
                                        <p:strVal val="hidden"/>
                                      </p:to>
                                    </p:set>
                                  </p:childTnLst>
                                </p:cTn>
                              </p:par>
                              <p:par>
                                <p:cTn id="50" presetID="55"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childTnLst>
                          </p:cTn>
                        </p:par>
                      </p:childTnLst>
                    </p:cTn>
                  </p:par>
                </p:childTnLst>
              </p:cTn>
              <p:nextCondLst>
                <p:cond evt="onClick" delay="0">
                  <p:tgtEl>
                    <p:spTgt spid="36"/>
                  </p:tgtEl>
                </p:cond>
              </p:nextCondLst>
            </p:seq>
            <p:seq concurrent="1" nextAc="seek">
              <p:cTn id="55" restart="whenNotActive" fill="hold" evtFilter="cancelBubble" nodeType="interactiveSeq">
                <p:stCondLst>
                  <p:cond evt="onClick" delay="0">
                    <p:tgtEl>
                      <p:spTgt spid="37"/>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xit" presetSubtype="0" fill="hold" nodeType="clickEffect">
                                  <p:stCondLst>
                                    <p:cond delay="0"/>
                                  </p:stCondLst>
                                  <p:childTnLst>
                                    <p:set>
                                      <p:cBhvr>
                                        <p:cTn id="59" dur="1" fill="hold">
                                          <p:stCondLst>
                                            <p:cond delay="0"/>
                                          </p:stCondLst>
                                        </p:cTn>
                                        <p:tgtEl>
                                          <p:spTgt spid="37"/>
                                        </p:tgtEl>
                                        <p:attrNameLst>
                                          <p:attrName>style.visibility</p:attrName>
                                        </p:attrNameLst>
                                      </p:cBhvr>
                                      <p:to>
                                        <p:strVal val="hidden"/>
                                      </p:to>
                                    </p:set>
                                  </p:childTnLst>
                                </p:cTn>
                              </p:par>
                            </p:childTnLst>
                          </p:cTn>
                        </p:par>
                        <p:par>
                          <p:cTn id="60" fill="hold" nodeType="afterGroup">
                            <p:stCondLst>
                              <p:cond delay="0"/>
                            </p:stCondLst>
                            <p:childTnLst>
                              <p:par>
                                <p:cTn id="61" presetID="55"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strVal val="#ppt_w*0.70"/>
                                          </p:val>
                                        </p:tav>
                                        <p:tav tm="100000">
                                          <p:val>
                                            <p:strVal val="#ppt_w"/>
                                          </p:val>
                                        </p:tav>
                                      </p:tavLst>
                                    </p:anim>
                                    <p:anim calcmode="lin" valueType="num">
                                      <p:cBhvr>
                                        <p:cTn id="64" dur="1000" fill="hold"/>
                                        <p:tgtEl>
                                          <p:spTgt spid="9"/>
                                        </p:tgtEl>
                                        <p:attrNameLst>
                                          <p:attrName>ppt_h</p:attrName>
                                        </p:attrNameLst>
                                      </p:cBhvr>
                                      <p:tavLst>
                                        <p:tav tm="0">
                                          <p:val>
                                            <p:strVal val="#ppt_h"/>
                                          </p:val>
                                        </p:tav>
                                        <p:tav tm="100000">
                                          <p:val>
                                            <p:strVal val="#ppt_h"/>
                                          </p:val>
                                        </p:tav>
                                      </p:tavLst>
                                    </p:anim>
                                    <p:animEffect transition="in" filter="fade">
                                      <p:cBhvr>
                                        <p:cTn id="65" dur="1000"/>
                                        <p:tgtEl>
                                          <p:spTgt spid="9"/>
                                        </p:tgtEl>
                                      </p:cBhvr>
                                    </p:animEffect>
                                  </p:childTnLst>
                                </p:cTn>
                              </p:par>
                            </p:childTnLst>
                          </p:cTn>
                        </p:par>
                      </p:childTnLst>
                    </p:cTn>
                  </p:par>
                </p:childTnLst>
              </p:cTn>
              <p:nextCondLst>
                <p:cond evt="onClick" delay="0">
                  <p:tgtEl>
                    <p:spTgt spid="37"/>
                  </p:tgtEl>
                </p:cond>
              </p:nextCondLst>
            </p:seq>
            <p:seq concurrent="1" nextAc="seek">
              <p:cTn id="66" restart="whenNotActive" fill="hold" evtFilter="cancelBubble" nodeType="interactiveSeq">
                <p:stCondLst>
                  <p:cond evt="onClick" delay="0">
                    <p:tgtEl>
                      <p:spTgt spid="38"/>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1" presetClass="exit" presetSubtype="0" fill="hold" nodeType="clickEffect">
                                  <p:stCondLst>
                                    <p:cond delay="0"/>
                                  </p:stCondLst>
                                  <p:childTnLst>
                                    <p:set>
                                      <p:cBhvr>
                                        <p:cTn id="70" dur="1" fill="hold">
                                          <p:stCondLst>
                                            <p:cond delay="0"/>
                                          </p:stCondLst>
                                        </p:cTn>
                                        <p:tgtEl>
                                          <p:spTgt spid="38"/>
                                        </p:tgtEl>
                                        <p:attrNameLst>
                                          <p:attrName>style.visibility</p:attrName>
                                        </p:attrNameLst>
                                      </p:cBhvr>
                                      <p:to>
                                        <p:strVal val="hidden"/>
                                      </p:to>
                                    </p:set>
                                  </p:childTnLst>
                                </p:cTn>
                              </p:par>
                            </p:childTnLst>
                          </p:cTn>
                        </p:par>
                        <p:par>
                          <p:cTn id="71" fill="hold" nodeType="afterGroup">
                            <p:stCondLst>
                              <p:cond delay="0"/>
                            </p:stCondLst>
                            <p:childTnLst>
                              <p:par>
                                <p:cTn id="72" presetID="55"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strVal val="#ppt_w*0.70"/>
                                          </p:val>
                                        </p:tav>
                                        <p:tav tm="100000">
                                          <p:val>
                                            <p:strVal val="#ppt_w"/>
                                          </p:val>
                                        </p:tav>
                                      </p:tavLst>
                                    </p:anim>
                                    <p:anim calcmode="lin" valueType="num">
                                      <p:cBhvr>
                                        <p:cTn id="75" dur="500" fill="hold"/>
                                        <p:tgtEl>
                                          <p:spTgt spid="14"/>
                                        </p:tgtEl>
                                        <p:attrNameLst>
                                          <p:attrName>ppt_h</p:attrName>
                                        </p:attrNameLst>
                                      </p:cBhvr>
                                      <p:tavLst>
                                        <p:tav tm="0">
                                          <p:val>
                                            <p:strVal val="#ppt_h"/>
                                          </p:val>
                                        </p:tav>
                                        <p:tav tm="100000">
                                          <p:val>
                                            <p:strVal val="#ppt_h"/>
                                          </p:val>
                                        </p:tav>
                                      </p:tavLst>
                                    </p:anim>
                                    <p:animEffect transition="in" filter="fade">
                                      <p:cBhvr>
                                        <p:cTn id="76" dur="500"/>
                                        <p:tgtEl>
                                          <p:spTgt spid="14"/>
                                        </p:tgtEl>
                                      </p:cBhvr>
                                    </p:animEffect>
                                  </p:childTnLst>
                                </p:cTn>
                              </p:par>
                            </p:childTnLst>
                          </p:cTn>
                        </p:par>
                      </p:childTnLst>
                    </p:cTn>
                  </p:par>
                </p:childTnLst>
              </p:cTn>
              <p:nextCondLst>
                <p:cond evt="onClick" delay="0">
                  <p:tgtEl>
                    <p:spTgt spid="38"/>
                  </p:tgtEl>
                </p:cond>
              </p:nextCondLst>
            </p:seq>
            <p:seq concurrent="1" nextAc="seek">
              <p:cTn id="77" restart="whenNotActive" fill="hold" evtFilter="cancelBubble" nodeType="interactiveSeq">
                <p:stCondLst>
                  <p:cond evt="onClick" delay="0">
                    <p:tgtEl>
                      <p:spTgt spid="39"/>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 presetClass="exit" presetSubtype="0" fill="hold" nodeType="clickEffect">
                                  <p:stCondLst>
                                    <p:cond delay="0"/>
                                  </p:stCondLst>
                                  <p:childTnLst>
                                    <p:set>
                                      <p:cBhvr>
                                        <p:cTn id="81" dur="1" fill="hold">
                                          <p:stCondLst>
                                            <p:cond delay="0"/>
                                          </p:stCondLst>
                                        </p:cTn>
                                        <p:tgtEl>
                                          <p:spTgt spid="39"/>
                                        </p:tgtEl>
                                        <p:attrNameLst>
                                          <p:attrName>style.visibility</p:attrName>
                                        </p:attrNameLst>
                                      </p:cBhvr>
                                      <p:to>
                                        <p:strVal val="hidden"/>
                                      </p:to>
                                    </p:set>
                                  </p:childTnLst>
                                </p:cTn>
                              </p:par>
                            </p:childTnLst>
                          </p:cTn>
                        </p:par>
                        <p:par>
                          <p:cTn id="82" fill="hold" nodeType="afterGroup">
                            <p:stCondLst>
                              <p:cond delay="0"/>
                            </p:stCondLst>
                            <p:childTnLst>
                              <p:par>
                                <p:cTn id="83" presetID="55" presetClass="entr" presetSubtype="0"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strVal val="#ppt_w*0.70"/>
                                          </p:val>
                                        </p:tav>
                                        <p:tav tm="100000">
                                          <p:val>
                                            <p:strVal val="#ppt_w"/>
                                          </p:val>
                                        </p:tav>
                                      </p:tavLst>
                                    </p:anim>
                                    <p:anim calcmode="lin" valueType="num">
                                      <p:cBhvr>
                                        <p:cTn id="86" dur="1000" fill="hold"/>
                                        <p:tgtEl>
                                          <p:spTgt spid="15"/>
                                        </p:tgtEl>
                                        <p:attrNameLst>
                                          <p:attrName>ppt_h</p:attrName>
                                        </p:attrNameLst>
                                      </p:cBhvr>
                                      <p:tavLst>
                                        <p:tav tm="0">
                                          <p:val>
                                            <p:strVal val="#ppt_h"/>
                                          </p:val>
                                        </p:tav>
                                        <p:tav tm="100000">
                                          <p:val>
                                            <p:strVal val="#ppt_h"/>
                                          </p:val>
                                        </p:tav>
                                      </p:tavLst>
                                    </p:anim>
                                    <p:animEffect transition="in" filter="fade">
                                      <p:cBhvr>
                                        <p:cTn id="87" dur="1000"/>
                                        <p:tgtEl>
                                          <p:spTgt spid="15"/>
                                        </p:tgtEl>
                                      </p:cBhvr>
                                    </p:animEffect>
                                  </p:childTnLst>
                                </p:cTn>
                              </p:par>
                            </p:childTnLst>
                          </p:cTn>
                        </p:par>
                      </p:childTnLst>
                    </p:cTn>
                  </p:par>
                </p:childTnLst>
              </p:cTn>
              <p:nextCondLst>
                <p:cond evt="onClick" delay="0">
                  <p:tgtEl>
                    <p:spTgt spid="39"/>
                  </p:tgtEl>
                </p:cond>
              </p:nextCondLst>
            </p:seq>
            <p:seq concurrent="1" nextAc="seek">
              <p:cTn id="88" restart="whenNotActive" fill="hold" evtFilter="cancelBubble" nodeType="interactiveSeq">
                <p:stCondLst>
                  <p:cond evt="onClick" delay="0">
                    <p:tgtEl>
                      <p:spTgt spid="9"/>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circle(in)">
                                      <p:cBhvr>
                                        <p:cTn id="93" dur="500"/>
                                        <p:tgtEl>
                                          <p:spTgt spid="2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9" presetClass="exit" presetSubtype="0" fill="hold" grpId="1" nodeType="clickEffect">
                                  <p:stCondLst>
                                    <p:cond delay="0"/>
                                  </p:stCondLst>
                                  <p:childTnLst>
                                    <p:anim calcmode="lin" valueType="num">
                                      <p:cBhvr>
                                        <p:cTn id="97" dur="1000"/>
                                        <p:tgtEl>
                                          <p:spTgt spid="9"/>
                                        </p:tgtEl>
                                        <p:attrNameLst>
                                          <p:attrName>ppt_x</p:attrName>
                                        </p:attrNameLst>
                                      </p:cBhvr>
                                      <p:tavLst>
                                        <p:tav tm="0">
                                          <p:val>
                                            <p:strVal val="ppt_x"/>
                                          </p:val>
                                        </p:tav>
                                        <p:tav tm="100000">
                                          <p:val>
                                            <p:strVal val="ppt_x-.2"/>
                                          </p:val>
                                        </p:tav>
                                      </p:tavLst>
                                    </p:anim>
                                    <p:anim calcmode="lin" valueType="num">
                                      <p:cBhvr>
                                        <p:cTn id="98" dur="1000"/>
                                        <p:tgtEl>
                                          <p:spTgt spid="9"/>
                                        </p:tgtEl>
                                        <p:attrNameLst>
                                          <p:attrName>ppt_y</p:attrName>
                                        </p:attrNameLst>
                                      </p:cBhvr>
                                      <p:tavLst>
                                        <p:tav tm="0">
                                          <p:val>
                                            <p:strVal val="ppt_y"/>
                                          </p:val>
                                        </p:tav>
                                        <p:tav tm="100000">
                                          <p:val>
                                            <p:strVal val="ppt_y"/>
                                          </p:val>
                                        </p:tav>
                                      </p:tavLst>
                                    </p:anim>
                                    <p:animEffect transition="out" filter="fade">
                                      <p:cBhvr>
                                        <p:cTn id="99" dur="1000"/>
                                        <p:tgtEl>
                                          <p:spTgt spid="9"/>
                                        </p:tgtEl>
                                      </p:cBhvr>
                                    </p:animEffect>
                                    <p:set>
                                      <p:cBhvr>
                                        <p:cTn id="100" dur="1" fill="hold">
                                          <p:stCondLst>
                                            <p:cond delay="999"/>
                                          </p:stCondLst>
                                        </p:cTn>
                                        <p:tgtEl>
                                          <p:spTgt spid="9"/>
                                        </p:tgtEl>
                                        <p:attrNameLst>
                                          <p:attrName>style.visibility</p:attrName>
                                        </p:attrNameLst>
                                      </p:cBhvr>
                                      <p:to>
                                        <p:strVal val="hidden"/>
                                      </p:to>
                                    </p:set>
                                  </p:childTnLst>
                                </p:cTn>
                              </p:par>
                              <p:par>
                                <p:cTn id="101" presetID="29" presetClass="exit" presetSubtype="0" fill="hold" grpId="1" nodeType="withEffect">
                                  <p:stCondLst>
                                    <p:cond delay="0"/>
                                  </p:stCondLst>
                                  <p:childTnLst>
                                    <p:anim calcmode="lin" valueType="num">
                                      <p:cBhvr>
                                        <p:cTn id="102" dur="1000"/>
                                        <p:tgtEl>
                                          <p:spTgt spid="24"/>
                                        </p:tgtEl>
                                        <p:attrNameLst>
                                          <p:attrName>ppt_x</p:attrName>
                                        </p:attrNameLst>
                                      </p:cBhvr>
                                      <p:tavLst>
                                        <p:tav tm="0">
                                          <p:val>
                                            <p:strVal val="ppt_x"/>
                                          </p:val>
                                        </p:tav>
                                        <p:tav tm="100000">
                                          <p:val>
                                            <p:strVal val="ppt_x-.2"/>
                                          </p:val>
                                        </p:tav>
                                      </p:tavLst>
                                    </p:anim>
                                    <p:anim calcmode="lin" valueType="num">
                                      <p:cBhvr>
                                        <p:cTn id="103" dur="1000"/>
                                        <p:tgtEl>
                                          <p:spTgt spid="24"/>
                                        </p:tgtEl>
                                        <p:attrNameLst>
                                          <p:attrName>ppt_y</p:attrName>
                                        </p:attrNameLst>
                                      </p:cBhvr>
                                      <p:tavLst>
                                        <p:tav tm="0">
                                          <p:val>
                                            <p:strVal val="ppt_y"/>
                                          </p:val>
                                        </p:tav>
                                        <p:tav tm="100000">
                                          <p:val>
                                            <p:strVal val="ppt_y"/>
                                          </p:val>
                                        </p:tav>
                                      </p:tavLst>
                                    </p:anim>
                                    <p:animEffect transition="out" filter="fade">
                                      <p:cBhvr>
                                        <p:cTn id="104" dur="1000"/>
                                        <p:tgtEl>
                                          <p:spTgt spid="24"/>
                                        </p:tgtEl>
                                      </p:cBhvr>
                                    </p:animEffect>
                                    <p:set>
                                      <p:cBhvr>
                                        <p:cTn id="105" dur="1" fill="hold">
                                          <p:stCondLst>
                                            <p:cond delay="999"/>
                                          </p:stCondLst>
                                        </p:cTn>
                                        <p:tgtEl>
                                          <p:spTgt spid="24"/>
                                        </p:tgtEl>
                                        <p:attrNameLst>
                                          <p:attrName>style.visibility</p:attrName>
                                        </p:attrNameLst>
                                      </p:cBhvr>
                                      <p:to>
                                        <p:strVal val="hidden"/>
                                      </p:to>
                                    </p:set>
                                  </p:childTnLst>
                                </p:cTn>
                              </p:par>
                              <p:par>
                                <p:cTn id="106" presetID="2" presetClass="entr" presetSubtype="9"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additive="base">
                                        <p:cTn id="108" dur="2000" fill="hold"/>
                                        <p:tgtEl>
                                          <p:spTgt spid="37"/>
                                        </p:tgtEl>
                                        <p:attrNameLst>
                                          <p:attrName>ppt_x</p:attrName>
                                        </p:attrNameLst>
                                      </p:cBhvr>
                                      <p:tavLst>
                                        <p:tav tm="0">
                                          <p:val>
                                            <p:strVal val="0-#ppt_w/2"/>
                                          </p:val>
                                        </p:tav>
                                        <p:tav tm="100000">
                                          <p:val>
                                            <p:strVal val="#ppt_x"/>
                                          </p:val>
                                        </p:tav>
                                      </p:tavLst>
                                    </p:anim>
                                    <p:anim calcmode="lin" valueType="num">
                                      <p:cBhvr additive="base">
                                        <p:cTn id="109" dur="2000" fill="hold"/>
                                        <p:tgtEl>
                                          <p:spTgt spid="37"/>
                                        </p:tgtEl>
                                        <p:attrNameLst>
                                          <p:attrName>ppt_y</p:attrName>
                                        </p:attrNameLst>
                                      </p:cBhvr>
                                      <p:tavLst>
                                        <p:tav tm="0">
                                          <p:val>
                                            <p:strVal val="0-#ppt_h/2"/>
                                          </p:val>
                                        </p:tav>
                                        <p:tav tm="100000">
                                          <p:val>
                                            <p:strVal val="#ppt_y"/>
                                          </p:val>
                                        </p:tav>
                                      </p:tavLst>
                                    </p:anim>
                                  </p:childTnLst>
                                </p:cTn>
                              </p:par>
                              <p:par>
                                <p:cTn id="110" presetID="6" presetClass="emph" presetSubtype="0" fill="hold" nodeType="withEffect">
                                  <p:stCondLst>
                                    <p:cond delay="0"/>
                                  </p:stCondLst>
                                  <p:childTnLst>
                                    <p:animScale>
                                      <p:cBhvr>
                                        <p:cTn id="111" dur="2000" fill="hold"/>
                                        <p:tgtEl>
                                          <p:spTgt spid="37"/>
                                        </p:tgtEl>
                                      </p:cBhvr>
                                      <p:by x="50000" y="50000"/>
                                    </p:animScale>
                                  </p:childTnLst>
                                </p:cTn>
                              </p:par>
                              <p:par>
                                <p:cTn id="112" presetID="0" presetClass="path" presetSubtype="0" accel="50000" decel="50000" fill="hold" nodeType="withEffect">
                                  <p:stCondLst>
                                    <p:cond delay="0"/>
                                  </p:stCondLst>
                                  <p:childTnLst>
                                    <p:animMotion origin="layout" path="M 4.44444E-6 -0.00023 C 0.03246 -0.00185 0.0651 -0.00301 0.09809 0.03514 C 0.13107 0.07352 0.14982 0.17734 0.19757 0.23029 C 0.24531 0.283 0.33715 0.29433 0.3842 0.35283 C 0.43125 0.41133 0.44722 0.51422 0.47951 0.58173 C 0.5118 0.64878 0.54444 0.70196 0.57777 0.7556 " pathEditMode="relative" rAng="0" ptsTypes="aaaaaA">
                                      <p:cBhvr>
                                        <p:cTn id="113" dur="2000" fill="hold"/>
                                        <p:tgtEl>
                                          <p:spTgt spid="37"/>
                                        </p:tgtEl>
                                        <p:attrNameLst>
                                          <p:attrName>ppt_x</p:attrName>
                                          <p:attrName>ppt_y</p:attrName>
                                        </p:attrNameLst>
                                      </p:cBhvr>
                                      <p:rCtr x="28900" y="37600"/>
                                    </p:animMotion>
                                  </p:childTnLst>
                                </p:cTn>
                              </p:par>
                            </p:childTnLst>
                          </p:cTn>
                        </p:par>
                      </p:childTnLst>
                    </p:cTn>
                  </p:par>
                </p:childTnLst>
              </p:cTn>
              <p:nextCondLst>
                <p:cond evt="onClick" delay="0">
                  <p:tgtEl>
                    <p:spTgt spid="9"/>
                  </p:tgtEl>
                </p:cond>
              </p:nextCondLst>
            </p:seq>
            <p:seq concurrent="1" nextAc="seek">
              <p:cTn id="114" restart="whenNotActive" fill="hold" evtFilter="cancelBubble" nodeType="interactiveSeq">
                <p:stCondLst>
                  <p:cond evt="onClick" delay="0">
                    <p:tgtEl>
                      <p:spTgt spid="13"/>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6" presetClass="entr" presetSubtype="16"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circle(in)">
                                      <p:cBhvr>
                                        <p:cTn id="119" dur="500"/>
                                        <p:tgtEl>
                                          <p:spTgt spid="25"/>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9" presetClass="exit" presetSubtype="0" fill="hold" grpId="1" nodeType="clickEffect">
                                  <p:stCondLst>
                                    <p:cond delay="0"/>
                                  </p:stCondLst>
                                  <p:childTnLst>
                                    <p:anim calcmode="lin" valueType="num">
                                      <p:cBhvr>
                                        <p:cTn id="123" dur="1000"/>
                                        <p:tgtEl>
                                          <p:spTgt spid="13"/>
                                        </p:tgtEl>
                                        <p:attrNameLst>
                                          <p:attrName>ppt_x</p:attrName>
                                        </p:attrNameLst>
                                      </p:cBhvr>
                                      <p:tavLst>
                                        <p:tav tm="0">
                                          <p:val>
                                            <p:strVal val="ppt_x"/>
                                          </p:val>
                                        </p:tav>
                                        <p:tav tm="100000">
                                          <p:val>
                                            <p:strVal val="ppt_x-.2"/>
                                          </p:val>
                                        </p:tav>
                                      </p:tavLst>
                                    </p:anim>
                                    <p:anim calcmode="lin" valueType="num">
                                      <p:cBhvr>
                                        <p:cTn id="124" dur="1000"/>
                                        <p:tgtEl>
                                          <p:spTgt spid="13"/>
                                        </p:tgtEl>
                                        <p:attrNameLst>
                                          <p:attrName>ppt_y</p:attrName>
                                        </p:attrNameLst>
                                      </p:cBhvr>
                                      <p:tavLst>
                                        <p:tav tm="0">
                                          <p:val>
                                            <p:strVal val="ppt_y"/>
                                          </p:val>
                                        </p:tav>
                                        <p:tav tm="100000">
                                          <p:val>
                                            <p:strVal val="ppt_y"/>
                                          </p:val>
                                        </p:tav>
                                      </p:tavLst>
                                    </p:anim>
                                    <p:animEffect transition="out" filter="fade">
                                      <p:cBhvr>
                                        <p:cTn id="125" dur="1000"/>
                                        <p:tgtEl>
                                          <p:spTgt spid="13"/>
                                        </p:tgtEl>
                                      </p:cBhvr>
                                    </p:animEffect>
                                    <p:set>
                                      <p:cBhvr>
                                        <p:cTn id="126" dur="1" fill="hold">
                                          <p:stCondLst>
                                            <p:cond delay="999"/>
                                          </p:stCondLst>
                                        </p:cTn>
                                        <p:tgtEl>
                                          <p:spTgt spid="13"/>
                                        </p:tgtEl>
                                        <p:attrNameLst>
                                          <p:attrName>style.visibility</p:attrName>
                                        </p:attrNameLst>
                                      </p:cBhvr>
                                      <p:to>
                                        <p:strVal val="hidden"/>
                                      </p:to>
                                    </p:set>
                                  </p:childTnLst>
                                </p:cTn>
                              </p:par>
                              <p:par>
                                <p:cTn id="127" presetID="29" presetClass="exit" presetSubtype="0" fill="hold" grpId="1" nodeType="withEffect">
                                  <p:stCondLst>
                                    <p:cond delay="0"/>
                                  </p:stCondLst>
                                  <p:childTnLst>
                                    <p:anim calcmode="lin" valueType="num">
                                      <p:cBhvr>
                                        <p:cTn id="128" dur="1000"/>
                                        <p:tgtEl>
                                          <p:spTgt spid="25"/>
                                        </p:tgtEl>
                                        <p:attrNameLst>
                                          <p:attrName>ppt_x</p:attrName>
                                        </p:attrNameLst>
                                      </p:cBhvr>
                                      <p:tavLst>
                                        <p:tav tm="0">
                                          <p:val>
                                            <p:strVal val="ppt_x"/>
                                          </p:val>
                                        </p:tav>
                                        <p:tav tm="100000">
                                          <p:val>
                                            <p:strVal val="ppt_x-.2"/>
                                          </p:val>
                                        </p:tav>
                                      </p:tavLst>
                                    </p:anim>
                                    <p:anim calcmode="lin" valueType="num">
                                      <p:cBhvr>
                                        <p:cTn id="129" dur="1000"/>
                                        <p:tgtEl>
                                          <p:spTgt spid="25"/>
                                        </p:tgtEl>
                                        <p:attrNameLst>
                                          <p:attrName>ppt_y</p:attrName>
                                        </p:attrNameLst>
                                      </p:cBhvr>
                                      <p:tavLst>
                                        <p:tav tm="0">
                                          <p:val>
                                            <p:strVal val="ppt_y"/>
                                          </p:val>
                                        </p:tav>
                                        <p:tav tm="100000">
                                          <p:val>
                                            <p:strVal val="ppt_y"/>
                                          </p:val>
                                        </p:tav>
                                      </p:tavLst>
                                    </p:anim>
                                    <p:animEffect transition="out" filter="fade">
                                      <p:cBhvr>
                                        <p:cTn id="130" dur="1000"/>
                                        <p:tgtEl>
                                          <p:spTgt spid="25"/>
                                        </p:tgtEl>
                                      </p:cBhvr>
                                    </p:animEffect>
                                    <p:set>
                                      <p:cBhvr>
                                        <p:cTn id="131" dur="1" fill="hold">
                                          <p:stCondLst>
                                            <p:cond delay="999"/>
                                          </p:stCondLst>
                                        </p:cTn>
                                        <p:tgtEl>
                                          <p:spTgt spid="25"/>
                                        </p:tgtEl>
                                        <p:attrNameLst>
                                          <p:attrName>style.visibility</p:attrName>
                                        </p:attrNameLst>
                                      </p:cBhvr>
                                      <p:to>
                                        <p:strVal val="hidden"/>
                                      </p:to>
                                    </p:set>
                                  </p:childTnLst>
                                </p:cTn>
                              </p:par>
                              <p:par>
                                <p:cTn id="132" presetID="2" presetClass="entr" presetSubtype="3" fill="hold" nodeType="withEffect">
                                  <p:stCondLst>
                                    <p:cond delay="0"/>
                                  </p:stCondLst>
                                  <p:childTnLst>
                                    <p:set>
                                      <p:cBhvr>
                                        <p:cTn id="133" dur="1" fill="hold">
                                          <p:stCondLst>
                                            <p:cond delay="0"/>
                                          </p:stCondLst>
                                        </p:cTn>
                                        <p:tgtEl>
                                          <p:spTgt spid="36"/>
                                        </p:tgtEl>
                                        <p:attrNameLst>
                                          <p:attrName>style.visibility</p:attrName>
                                        </p:attrNameLst>
                                      </p:cBhvr>
                                      <p:to>
                                        <p:strVal val="visible"/>
                                      </p:to>
                                    </p:set>
                                    <p:anim calcmode="lin" valueType="num">
                                      <p:cBhvr additive="base">
                                        <p:cTn id="134" dur="2000" fill="hold"/>
                                        <p:tgtEl>
                                          <p:spTgt spid="36"/>
                                        </p:tgtEl>
                                        <p:attrNameLst>
                                          <p:attrName>ppt_x</p:attrName>
                                        </p:attrNameLst>
                                      </p:cBhvr>
                                      <p:tavLst>
                                        <p:tav tm="0">
                                          <p:val>
                                            <p:strVal val="1+#ppt_w/2"/>
                                          </p:val>
                                        </p:tav>
                                        <p:tav tm="100000">
                                          <p:val>
                                            <p:strVal val="#ppt_x"/>
                                          </p:val>
                                        </p:tav>
                                      </p:tavLst>
                                    </p:anim>
                                    <p:anim calcmode="lin" valueType="num">
                                      <p:cBhvr additive="base">
                                        <p:cTn id="135" dur="2000" fill="hold"/>
                                        <p:tgtEl>
                                          <p:spTgt spid="36"/>
                                        </p:tgtEl>
                                        <p:attrNameLst>
                                          <p:attrName>ppt_y</p:attrName>
                                        </p:attrNameLst>
                                      </p:cBhvr>
                                      <p:tavLst>
                                        <p:tav tm="0">
                                          <p:val>
                                            <p:strVal val="0-#ppt_h/2"/>
                                          </p:val>
                                        </p:tav>
                                        <p:tav tm="100000">
                                          <p:val>
                                            <p:strVal val="#ppt_y"/>
                                          </p:val>
                                        </p:tav>
                                      </p:tavLst>
                                    </p:anim>
                                  </p:childTnLst>
                                </p:cTn>
                              </p:par>
                              <p:par>
                                <p:cTn id="136" presetID="6" presetClass="emph" presetSubtype="0" fill="hold" nodeType="withEffect">
                                  <p:stCondLst>
                                    <p:cond delay="0"/>
                                  </p:stCondLst>
                                  <p:childTnLst>
                                    <p:animScale>
                                      <p:cBhvr>
                                        <p:cTn id="137" dur="2000" fill="hold"/>
                                        <p:tgtEl>
                                          <p:spTgt spid="36"/>
                                        </p:tgtEl>
                                      </p:cBhvr>
                                      <p:by x="50000" y="50000"/>
                                    </p:animScale>
                                  </p:childTnLst>
                                </p:cTn>
                              </p:par>
                              <p:par>
                                <p:cTn id="138" presetID="0" presetClass="path" presetSubtype="0" accel="50000" decel="50000" fill="hold" nodeType="withEffect">
                                  <p:stCondLst>
                                    <p:cond delay="0"/>
                                  </p:stCondLst>
                                  <p:childTnLst>
                                    <p:animMotion origin="layout" path="M -2.22222E-6 -1.7341E-6 C -0.03403 0.01041 -0.06805 0.02127 -0.09166 0.05018 C -0.11528 0.07908 -0.13472 0.13179 -0.14166 0.17411 C -0.14861 0.21642 -0.12621 0.26798 -0.13333 0.30544 C -0.14045 0.34243 -0.17378 0.36555 -0.18472 0.39676 C -0.19566 0.42821 -0.20712 0.45757 -0.19861 0.49387 C -0.1901 0.52994 -0.15555 0.57711 -0.13333 0.61411 C -0.11111 0.65087 -0.08819 0.6837 -0.06528 0.71676 " pathEditMode="relative" rAng="0" ptsTypes="aaaaaaaA">
                                      <p:cBhvr>
                                        <p:cTn id="139" dur="2000" fill="hold"/>
                                        <p:tgtEl>
                                          <p:spTgt spid="36"/>
                                        </p:tgtEl>
                                        <p:attrNameLst>
                                          <p:attrName>ppt_x</p:attrName>
                                          <p:attrName>ppt_y</p:attrName>
                                        </p:attrNameLst>
                                      </p:cBhvr>
                                      <p:rCtr x="-10400" y="35800"/>
                                    </p:animMotion>
                                  </p:childTnLst>
                                </p:cTn>
                              </p:par>
                            </p:childTnLst>
                          </p:cTn>
                        </p:par>
                      </p:childTnLst>
                    </p:cTn>
                  </p:par>
                </p:childTnLst>
              </p:cTn>
              <p:nextCondLst>
                <p:cond evt="onClick" delay="0">
                  <p:tgtEl>
                    <p:spTgt spid="13"/>
                  </p:tgtEl>
                </p:cond>
              </p:nextCondLst>
            </p:seq>
            <p:seq concurrent="1" nextAc="seek">
              <p:cTn id="140" restart="whenNotActive" fill="hold" evtFilter="cancelBubble" nodeType="interactiveSeq">
                <p:stCondLst>
                  <p:cond evt="onClick" delay="0">
                    <p:tgtEl>
                      <p:spTgt spid="14"/>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6" presetClass="entr" presetSubtype="16" fill="hold" grpId="0" nodeType="click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circle(in)">
                                      <p:cBhvr>
                                        <p:cTn id="145" dur="500"/>
                                        <p:tgtEl>
                                          <p:spTgt spid="26"/>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9" presetClass="exit" presetSubtype="0" fill="hold" grpId="1" nodeType="clickEffect">
                                  <p:stCondLst>
                                    <p:cond delay="0"/>
                                  </p:stCondLst>
                                  <p:childTnLst>
                                    <p:anim calcmode="lin" valueType="num">
                                      <p:cBhvr>
                                        <p:cTn id="149" dur="1000"/>
                                        <p:tgtEl>
                                          <p:spTgt spid="14"/>
                                        </p:tgtEl>
                                        <p:attrNameLst>
                                          <p:attrName>ppt_x</p:attrName>
                                        </p:attrNameLst>
                                      </p:cBhvr>
                                      <p:tavLst>
                                        <p:tav tm="0">
                                          <p:val>
                                            <p:strVal val="ppt_x"/>
                                          </p:val>
                                        </p:tav>
                                        <p:tav tm="100000">
                                          <p:val>
                                            <p:strVal val="ppt_x-.2"/>
                                          </p:val>
                                        </p:tav>
                                      </p:tavLst>
                                    </p:anim>
                                    <p:anim calcmode="lin" valueType="num">
                                      <p:cBhvr>
                                        <p:cTn id="150" dur="1000"/>
                                        <p:tgtEl>
                                          <p:spTgt spid="14"/>
                                        </p:tgtEl>
                                        <p:attrNameLst>
                                          <p:attrName>ppt_y</p:attrName>
                                        </p:attrNameLst>
                                      </p:cBhvr>
                                      <p:tavLst>
                                        <p:tav tm="0">
                                          <p:val>
                                            <p:strVal val="ppt_y"/>
                                          </p:val>
                                        </p:tav>
                                        <p:tav tm="100000">
                                          <p:val>
                                            <p:strVal val="ppt_y"/>
                                          </p:val>
                                        </p:tav>
                                      </p:tavLst>
                                    </p:anim>
                                    <p:animEffect transition="out" filter="fade">
                                      <p:cBhvr>
                                        <p:cTn id="151" dur="1000"/>
                                        <p:tgtEl>
                                          <p:spTgt spid="14"/>
                                        </p:tgtEl>
                                      </p:cBhvr>
                                    </p:animEffect>
                                    <p:set>
                                      <p:cBhvr>
                                        <p:cTn id="152" dur="1" fill="hold">
                                          <p:stCondLst>
                                            <p:cond delay="999"/>
                                          </p:stCondLst>
                                        </p:cTn>
                                        <p:tgtEl>
                                          <p:spTgt spid="14"/>
                                        </p:tgtEl>
                                        <p:attrNameLst>
                                          <p:attrName>style.visibility</p:attrName>
                                        </p:attrNameLst>
                                      </p:cBhvr>
                                      <p:to>
                                        <p:strVal val="hidden"/>
                                      </p:to>
                                    </p:set>
                                  </p:childTnLst>
                                </p:cTn>
                              </p:par>
                              <p:par>
                                <p:cTn id="153" presetID="29" presetClass="exit" presetSubtype="0" fill="hold" grpId="1" nodeType="withEffect">
                                  <p:stCondLst>
                                    <p:cond delay="0"/>
                                  </p:stCondLst>
                                  <p:childTnLst>
                                    <p:anim calcmode="lin" valueType="num">
                                      <p:cBhvr>
                                        <p:cTn id="154" dur="1000"/>
                                        <p:tgtEl>
                                          <p:spTgt spid="26"/>
                                        </p:tgtEl>
                                        <p:attrNameLst>
                                          <p:attrName>ppt_x</p:attrName>
                                        </p:attrNameLst>
                                      </p:cBhvr>
                                      <p:tavLst>
                                        <p:tav tm="0">
                                          <p:val>
                                            <p:strVal val="ppt_x"/>
                                          </p:val>
                                        </p:tav>
                                        <p:tav tm="100000">
                                          <p:val>
                                            <p:strVal val="ppt_x-.2"/>
                                          </p:val>
                                        </p:tav>
                                      </p:tavLst>
                                    </p:anim>
                                    <p:anim calcmode="lin" valueType="num">
                                      <p:cBhvr>
                                        <p:cTn id="155" dur="1000"/>
                                        <p:tgtEl>
                                          <p:spTgt spid="26"/>
                                        </p:tgtEl>
                                        <p:attrNameLst>
                                          <p:attrName>ppt_y</p:attrName>
                                        </p:attrNameLst>
                                      </p:cBhvr>
                                      <p:tavLst>
                                        <p:tav tm="0">
                                          <p:val>
                                            <p:strVal val="ppt_y"/>
                                          </p:val>
                                        </p:tav>
                                        <p:tav tm="100000">
                                          <p:val>
                                            <p:strVal val="ppt_y"/>
                                          </p:val>
                                        </p:tav>
                                      </p:tavLst>
                                    </p:anim>
                                    <p:animEffect transition="out" filter="fade">
                                      <p:cBhvr>
                                        <p:cTn id="156" dur="1000"/>
                                        <p:tgtEl>
                                          <p:spTgt spid="26"/>
                                        </p:tgtEl>
                                      </p:cBhvr>
                                    </p:animEffect>
                                    <p:set>
                                      <p:cBhvr>
                                        <p:cTn id="157" dur="1" fill="hold">
                                          <p:stCondLst>
                                            <p:cond delay="999"/>
                                          </p:stCondLst>
                                        </p:cTn>
                                        <p:tgtEl>
                                          <p:spTgt spid="26"/>
                                        </p:tgtEl>
                                        <p:attrNameLst>
                                          <p:attrName>style.visibility</p:attrName>
                                        </p:attrNameLst>
                                      </p:cBhvr>
                                      <p:to>
                                        <p:strVal val="hidden"/>
                                      </p:to>
                                    </p:set>
                                  </p:childTnLst>
                                </p:cTn>
                              </p:par>
                              <p:par>
                                <p:cTn id="158" presetID="6" presetClass="emph" presetSubtype="0" fill="hold" nodeType="withEffect">
                                  <p:stCondLst>
                                    <p:cond delay="0"/>
                                  </p:stCondLst>
                                  <p:childTnLst>
                                    <p:animScale>
                                      <p:cBhvr>
                                        <p:cTn id="159" dur="2000" fill="hold"/>
                                        <p:tgtEl>
                                          <p:spTgt spid="38"/>
                                        </p:tgtEl>
                                      </p:cBhvr>
                                      <p:by x="35000" y="35000"/>
                                    </p:animScale>
                                  </p:childTnLst>
                                </p:cTn>
                              </p:par>
                              <p:par>
                                <p:cTn id="160" presetID="2" presetClass="entr" presetSubtype="8" fill="hold" nodeType="withEffect">
                                  <p:stCondLst>
                                    <p:cond delay="0"/>
                                  </p:stCondLst>
                                  <p:childTnLst>
                                    <p:set>
                                      <p:cBhvr>
                                        <p:cTn id="161" dur="1" fill="hold">
                                          <p:stCondLst>
                                            <p:cond delay="0"/>
                                          </p:stCondLst>
                                        </p:cTn>
                                        <p:tgtEl>
                                          <p:spTgt spid="38"/>
                                        </p:tgtEl>
                                        <p:attrNameLst>
                                          <p:attrName>style.visibility</p:attrName>
                                        </p:attrNameLst>
                                      </p:cBhvr>
                                      <p:to>
                                        <p:strVal val="visible"/>
                                      </p:to>
                                    </p:set>
                                    <p:anim calcmode="lin" valueType="num">
                                      <p:cBhvr additive="base">
                                        <p:cTn id="162" dur="2000" fill="hold"/>
                                        <p:tgtEl>
                                          <p:spTgt spid="38"/>
                                        </p:tgtEl>
                                        <p:attrNameLst>
                                          <p:attrName>ppt_x</p:attrName>
                                        </p:attrNameLst>
                                      </p:cBhvr>
                                      <p:tavLst>
                                        <p:tav tm="0">
                                          <p:val>
                                            <p:strVal val="0-#ppt_w/2"/>
                                          </p:val>
                                        </p:tav>
                                        <p:tav tm="100000">
                                          <p:val>
                                            <p:strVal val="#ppt_x"/>
                                          </p:val>
                                        </p:tav>
                                      </p:tavLst>
                                    </p:anim>
                                    <p:anim calcmode="lin" valueType="num">
                                      <p:cBhvr additive="base">
                                        <p:cTn id="163" dur="2000" fill="hold"/>
                                        <p:tgtEl>
                                          <p:spTgt spid="38"/>
                                        </p:tgtEl>
                                        <p:attrNameLst>
                                          <p:attrName>ppt_y</p:attrName>
                                        </p:attrNameLst>
                                      </p:cBhvr>
                                      <p:tavLst>
                                        <p:tav tm="0">
                                          <p:val>
                                            <p:strVal val="#ppt_y"/>
                                          </p:val>
                                        </p:tav>
                                        <p:tav tm="100000">
                                          <p:val>
                                            <p:strVal val="#ppt_y"/>
                                          </p:val>
                                        </p:tav>
                                      </p:tavLst>
                                    </p:anim>
                                  </p:childTnLst>
                                </p:cTn>
                              </p:par>
                              <p:par>
                                <p:cTn id="164" presetID="0" presetClass="path" presetSubtype="0" accel="50000" decel="50000" fill="hold" nodeType="withEffect">
                                  <p:stCondLst>
                                    <p:cond delay="0"/>
                                  </p:stCondLst>
                                  <p:childTnLst>
                                    <p:animMotion origin="layout" path="M 2.77556E-17 0.00046 C 0.04323 -0.00625 0.08681 -0.01295 0.1401 0.01618 C 0.19288 0.04578 0.27743 0.13132 0.31788 0.1778 C 0.35833 0.22404 0.35486 0.2578 0.38281 0.2941 C 0.41024 0.33017 0.45295 0.37826 0.48507 0.39421 C 0.51719 0.41063 0.54722 0.40046 0.57708 0.39052 " pathEditMode="relative" rAng="0" ptsTypes="aaaaaA">
                                      <p:cBhvr>
                                        <p:cTn id="165" dur="2000" fill="hold"/>
                                        <p:tgtEl>
                                          <p:spTgt spid="38"/>
                                        </p:tgtEl>
                                        <p:attrNameLst>
                                          <p:attrName>ppt_x</p:attrName>
                                          <p:attrName>ppt_y</p:attrName>
                                        </p:attrNameLst>
                                      </p:cBhvr>
                                      <p:rCtr x="28900" y="19800"/>
                                    </p:animMotion>
                                  </p:childTnLst>
                                </p:cTn>
                              </p:par>
                            </p:childTnLst>
                          </p:cTn>
                        </p:par>
                      </p:childTnLst>
                    </p:cTn>
                  </p:par>
                </p:childTnLst>
              </p:cTn>
              <p:nextCondLst>
                <p:cond evt="onClick" delay="0">
                  <p:tgtEl>
                    <p:spTgt spid="14"/>
                  </p:tgtEl>
                </p:cond>
              </p:nextCondLst>
            </p:seq>
            <p:seq concurrent="1" nextAc="seek">
              <p:cTn id="166" restart="whenNotActive" fill="hold" evtFilter="cancelBubble" nodeType="interactiveSeq">
                <p:stCondLst>
                  <p:cond evt="onClick" delay="0">
                    <p:tgtEl>
                      <p:spTgt spid="15"/>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6" presetClass="entr" presetSubtype="16" fill="hold" nodeType="clickEffect">
                                  <p:stCondLst>
                                    <p:cond delay="0"/>
                                  </p:stCondLst>
                                  <p:childTnLst>
                                    <p:set>
                                      <p:cBhvr>
                                        <p:cTn id="170" dur="1" fill="hold">
                                          <p:stCondLst>
                                            <p:cond delay="0"/>
                                          </p:stCondLst>
                                        </p:cTn>
                                        <p:tgtEl>
                                          <p:spTgt spid="27"/>
                                        </p:tgtEl>
                                        <p:attrNameLst>
                                          <p:attrName>style.visibility</p:attrName>
                                        </p:attrNameLst>
                                      </p:cBhvr>
                                      <p:to>
                                        <p:strVal val="visible"/>
                                      </p:to>
                                    </p:set>
                                    <p:animEffect transition="in" filter="circle(in)">
                                      <p:cBhvr>
                                        <p:cTn id="171" dur="500"/>
                                        <p:tgtEl>
                                          <p:spTgt spid="27"/>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9" presetClass="exit" presetSubtype="0" fill="hold" nodeType="clickEffect">
                                  <p:stCondLst>
                                    <p:cond delay="0"/>
                                  </p:stCondLst>
                                  <p:childTnLst>
                                    <p:anim calcmode="lin" valueType="num">
                                      <p:cBhvr>
                                        <p:cTn id="175" dur="1000"/>
                                        <p:tgtEl>
                                          <p:spTgt spid="15"/>
                                        </p:tgtEl>
                                        <p:attrNameLst>
                                          <p:attrName>ppt_x</p:attrName>
                                        </p:attrNameLst>
                                      </p:cBhvr>
                                      <p:tavLst>
                                        <p:tav tm="0">
                                          <p:val>
                                            <p:strVal val="ppt_x"/>
                                          </p:val>
                                        </p:tav>
                                        <p:tav tm="100000">
                                          <p:val>
                                            <p:strVal val="ppt_x-.2"/>
                                          </p:val>
                                        </p:tav>
                                      </p:tavLst>
                                    </p:anim>
                                    <p:anim calcmode="lin" valueType="num">
                                      <p:cBhvr>
                                        <p:cTn id="176" dur="1000"/>
                                        <p:tgtEl>
                                          <p:spTgt spid="15"/>
                                        </p:tgtEl>
                                        <p:attrNameLst>
                                          <p:attrName>ppt_y</p:attrName>
                                        </p:attrNameLst>
                                      </p:cBhvr>
                                      <p:tavLst>
                                        <p:tav tm="0">
                                          <p:val>
                                            <p:strVal val="ppt_y"/>
                                          </p:val>
                                        </p:tav>
                                        <p:tav tm="100000">
                                          <p:val>
                                            <p:strVal val="ppt_y"/>
                                          </p:val>
                                        </p:tav>
                                      </p:tavLst>
                                    </p:anim>
                                    <p:animEffect transition="out" filter="fade">
                                      <p:cBhvr>
                                        <p:cTn id="177" dur="1000"/>
                                        <p:tgtEl>
                                          <p:spTgt spid="15"/>
                                        </p:tgtEl>
                                      </p:cBhvr>
                                    </p:animEffect>
                                    <p:set>
                                      <p:cBhvr>
                                        <p:cTn id="178" dur="1" fill="hold">
                                          <p:stCondLst>
                                            <p:cond delay="999"/>
                                          </p:stCondLst>
                                        </p:cTn>
                                        <p:tgtEl>
                                          <p:spTgt spid="15"/>
                                        </p:tgtEl>
                                        <p:attrNameLst>
                                          <p:attrName>style.visibility</p:attrName>
                                        </p:attrNameLst>
                                      </p:cBhvr>
                                      <p:to>
                                        <p:strVal val="hidden"/>
                                      </p:to>
                                    </p:set>
                                  </p:childTnLst>
                                </p:cTn>
                              </p:par>
                              <p:par>
                                <p:cTn id="179" presetID="29" presetClass="exit" presetSubtype="0" fill="hold" grpId="0" nodeType="withEffect">
                                  <p:stCondLst>
                                    <p:cond delay="0"/>
                                  </p:stCondLst>
                                  <p:childTnLst>
                                    <p:anim calcmode="lin" valueType="num">
                                      <p:cBhvr>
                                        <p:cTn id="180" dur="1000"/>
                                        <p:tgtEl>
                                          <p:spTgt spid="27"/>
                                        </p:tgtEl>
                                        <p:attrNameLst>
                                          <p:attrName>ppt_x</p:attrName>
                                        </p:attrNameLst>
                                      </p:cBhvr>
                                      <p:tavLst>
                                        <p:tav tm="0">
                                          <p:val>
                                            <p:strVal val="ppt_x"/>
                                          </p:val>
                                        </p:tav>
                                        <p:tav tm="100000">
                                          <p:val>
                                            <p:strVal val="ppt_x-.2"/>
                                          </p:val>
                                        </p:tav>
                                      </p:tavLst>
                                    </p:anim>
                                    <p:anim calcmode="lin" valueType="num">
                                      <p:cBhvr>
                                        <p:cTn id="181" dur="1000"/>
                                        <p:tgtEl>
                                          <p:spTgt spid="27"/>
                                        </p:tgtEl>
                                        <p:attrNameLst>
                                          <p:attrName>ppt_y</p:attrName>
                                        </p:attrNameLst>
                                      </p:cBhvr>
                                      <p:tavLst>
                                        <p:tav tm="0">
                                          <p:val>
                                            <p:strVal val="ppt_y"/>
                                          </p:val>
                                        </p:tav>
                                        <p:tav tm="100000">
                                          <p:val>
                                            <p:strVal val="ppt_y"/>
                                          </p:val>
                                        </p:tav>
                                      </p:tavLst>
                                    </p:anim>
                                    <p:animEffect transition="out" filter="fade">
                                      <p:cBhvr>
                                        <p:cTn id="182" dur="1000"/>
                                        <p:tgtEl>
                                          <p:spTgt spid="27"/>
                                        </p:tgtEl>
                                      </p:cBhvr>
                                    </p:animEffect>
                                    <p:set>
                                      <p:cBhvr>
                                        <p:cTn id="183" dur="1" fill="hold">
                                          <p:stCondLst>
                                            <p:cond delay="999"/>
                                          </p:stCondLst>
                                        </p:cTn>
                                        <p:tgtEl>
                                          <p:spTgt spid="27"/>
                                        </p:tgtEl>
                                        <p:attrNameLst>
                                          <p:attrName>style.visibility</p:attrName>
                                        </p:attrNameLst>
                                      </p:cBhvr>
                                      <p:to>
                                        <p:strVal val="hidden"/>
                                      </p:to>
                                    </p:set>
                                  </p:childTnLst>
                                </p:cTn>
                              </p:par>
                              <p:par>
                                <p:cTn id="184" presetID="2" presetClass="entr" presetSubtype="2" fill="hold" nodeType="withEffect">
                                  <p:stCondLst>
                                    <p:cond delay="0"/>
                                  </p:stCondLst>
                                  <p:childTnLst>
                                    <p:set>
                                      <p:cBhvr>
                                        <p:cTn id="185" dur="1" fill="hold">
                                          <p:stCondLst>
                                            <p:cond delay="0"/>
                                          </p:stCondLst>
                                        </p:cTn>
                                        <p:tgtEl>
                                          <p:spTgt spid="39"/>
                                        </p:tgtEl>
                                        <p:attrNameLst>
                                          <p:attrName>style.visibility</p:attrName>
                                        </p:attrNameLst>
                                      </p:cBhvr>
                                      <p:to>
                                        <p:strVal val="visible"/>
                                      </p:to>
                                    </p:set>
                                    <p:anim calcmode="lin" valueType="num">
                                      <p:cBhvr additive="base">
                                        <p:cTn id="186" dur="500" fill="hold"/>
                                        <p:tgtEl>
                                          <p:spTgt spid="39"/>
                                        </p:tgtEl>
                                        <p:attrNameLst>
                                          <p:attrName>ppt_x</p:attrName>
                                        </p:attrNameLst>
                                      </p:cBhvr>
                                      <p:tavLst>
                                        <p:tav tm="0">
                                          <p:val>
                                            <p:strVal val="1+#ppt_w/2"/>
                                          </p:val>
                                        </p:tav>
                                        <p:tav tm="100000">
                                          <p:val>
                                            <p:strVal val="#ppt_x"/>
                                          </p:val>
                                        </p:tav>
                                      </p:tavLst>
                                    </p:anim>
                                    <p:anim calcmode="lin" valueType="num">
                                      <p:cBhvr additive="base">
                                        <p:cTn id="187" dur="500" fill="hold"/>
                                        <p:tgtEl>
                                          <p:spTgt spid="39"/>
                                        </p:tgtEl>
                                        <p:attrNameLst>
                                          <p:attrName>ppt_y</p:attrName>
                                        </p:attrNameLst>
                                      </p:cBhvr>
                                      <p:tavLst>
                                        <p:tav tm="0">
                                          <p:val>
                                            <p:strVal val="#ppt_y"/>
                                          </p:val>
                                        </p:tav>
                                        <p:tav tm="100000">
                                          <p:val>
                                            <p:strVal val="#ppt_y"/>
                                          </p:val>
                                        </p:tav>
                                      </p:tavLst>
                                    </p:anim>
                                  </p:childTnLst>
                                </p:cTn>
                              </p:par>
                              <p:par>
                                <p:cTn id="188" presetID="6" presetClass="emph" presetSubtype="0" fill="hold" nodeType="withEffect">
                                  <p:stCondLst>
                                    <p:cond delay="0"/>
                                  </p:stCondLst>
                                  <p:childTnLst>
                                    <p:animScale>
                                      <p:cBhvr>
                                        <p:cTn id="189" dur="2000" fill="hold"/>
                                        <p:tgtEl>
                                          <p:spTgt spid="39"/>
                                        </p:tgtEl>
                                      </p:cBhvr>
                                      <p:by x="35000" y="35000"/>
                                    </p:animScale>
                                  </p:childTnLst>
                                </p:cTn>
                              </p:par>
                              <p:par>
                                <p:cTn id="190" presetID="0" presetClass="path" presetSubtype="0" accel="50000" decel="50000" fill="hold" nodeType="withEffect">
                                  <p:stCondLst>
                                    <p:cond delay="0"/>
                                  </p:stCondLst>
                                  <p:childTnLst>
                                    <p:animMotion origin="layout" path="M -2.77778E-6 4.9711E-6 C -0.03472 0.0363 -0.06927 0.07306 -0.05555 0.12971 C -0.04184 0.18566 0.06198 0.29872 0.08195 0.33803 C 0.10191 0.37734 0.08282 0.37109 0.06389 0.36531 " pathEditMode="relative" rAng="0" ptsTypes="aaaA">
                                      <p:cBhvr>
                                        <p:cTn id="191" dur="2000" fill="hold"/>
                                        <p:tgtEl>
                                          <p:spTgt spid="39"/>
                                        </p:tgtEl>
                                        <p:attrNameLst>
                                          <p:attrName>ppt_x</p:attrName>
                                          <p:attrName>ppt_y</p:attrName>
                                        </p:attrNameLst>
                                      </p:cBhvr>
                                      <p:rCtr x="1600" y="18900"/>
                                    </p:animMotion>
                                  </p:childTnLst>
                                </p:cTn>
                              </p:par>
                            </p:childTnLst>
                          </p:cTn>
                        </p:par>
                      </p:childTnLst>
                    </p:cTn>
                  </p:par>
                </p:childTnLst>
              </p:cTn>
              <p:nextCondLst>
                <p:cond evt="onClick" delay="0">
                  <p:tgtEl>
                    <p:spTgt spid="15"/>
                  </p:tgtEl>
                </p:cond>
              </p:nextCondLst>
            </p:seq>
            <p:seq concurrent="1" nextAc="seek">
              <p:cTn id="192" restart="whenNotActive" fill="hold" evtFilter="cancelBubble" nodeType="interactiveSeq">
                <p:stCondLst>
                  <p:cond evt="onClick" delay="0">
                    <p:tgtEl>
                      <p:spTgt spid="34"/>
                    </p:tgtEl>
                  </p:cond>
                </p:stCondLst>
                <p:endSync evt="end" delay="0">
                  <p:rtn val="all"/>
                </p:endSync>
                <p:childTnLst>
                  <p:par>
                    <p:cTn id="193" fill="hold" nodeType="clickPar">
                      <p:stCondLst>
                        <p:cond delay="0"/>
                      </p:stCondLst>
                      <p:childTnLst>
                        <p:par>
                          <p:cTn id="194" fill="hold" nodeType="withGroup">
                            <p:stCondLst>
                              <p:cond delay="0"/>
                            </p:stCondLst>
                            <p:childTnLst>
                              <p:par>
                                <p:cTn id="195" presetID="6" presetClass="exit" presetSubtype="32" fill="hold" grpId="0" nodeType="withEffect">
                                  <p:stCondLst>
                                    <p:cond delay="0"/>
                                  </p:stCondLst>
                                  <p:childTnLst>
                                    <p:animEffect transition="out" filter="circle(out)">
                                      <p:cBhvr>
                                        <p:cTn id="196" dur="1000"/>
                                        <p:tgtEl>
                                          <p:spTgt spid="34"/>
                                        </p:tgtEl>
                                      </p:cBhvr>
                                    </p:animEffect>
                                    <p:set>
                                      <p:cBhvr>
                                        <p:cTn id="197" dur="1" fill="hold">
                                          <p:stCondLst>
                                            <p:cond delay="999"/>
                                          </p:stCondLst>
                                        </p:cTn>
                                        <p:tgtEl>
                                          <p:spTgt spid="34"/>
                                        </p:tgtEl>
                                        <p:attrNameLst>
                                          <p:attrName>style.visibility</p:attrName>
                                        </p:attrNameLst>
                                      </p:cBhvr>
                                      <p:to>
                                        <p:strVal val="hidden"/>
                                      </p:to>
                                    </p:set>
                                  </p:childTnLst>
                                  <p:subTnLst>
                                    <p:audio>
                                      <p:cMediaNode vol="100000">
                                        <p:cTn display="0" masterRel="sameClick">
                                          <p:stCondLst>
                                            <p:cond evt="begin" delay="0">
                                              <p:tn val="195"/>
                                            </p:cond>
                                          </p:stCondLst>
                                          <p:endCondLst>
                                            <p:cond evt="onStopAudio" delay="0">
                                              <p:tgtEl>
                                                <p:sldTgt/>
                                              </p:tgtEl>
                                            </p:cond>
                                          </p:endCondLst>
                                        </p:cTn>
                                        <p:tgtEl>
                                          <p:sndTgt r:embed="rId2" name="click.wav"/>
                                        </p:tgtEl>
                                      </p:cMediaNode>
                                    </p:audio>
                                  </p:subTnLst>
                                </p:cTn>
                              </p:par>
                            </p:childTnLst>
                          </p:cTn>
                        </p:par>
                        <p:par>
                          <p:cTn id="198" fill="hold" nodeType="afterGroup">
                            <p:stCondLst>
                              <p:cond delay="1000"/>
                            </p:stCondLst>
                            <p:childTnLst>
                              <p:par>
                                <p:cTn id="199" presetID="6" presetClass="exit" presetSubtype="32" fill="hold" grpId="0" nodeType="afterEffect">
                                  <p:stCondLst>
                                    <p:cond delay="0"/>
                                  </p:stCondLst>
                                  <p:childTnLst>
                                    <p:animEffect transition="out" filter="circle(out)">
                                      <p:cBhvr>
                                        <p:cTn id="200" dur="1000"/>
                                        <p:tgtEl>
                                          <p:spTgt spid="33"/>
                                        </p:tgtEl>
                                      </p:cBhvr>
                                    </p:animEffect>
                                    <p:set>
                                      <p:cBhvr>
                                        <p:cTn id="201" dur="1" fill="hold">
                                          <p:stCondLst>
                                            <p:cond delay="999"/>
                                          </p:stCondLst>
                                        </p:cTn>
                                        <p:tgtEl>
                                          <p:spTgt spid="33"/>
                                        </p:tgtEl>
                                        <p:attrNameLst>
                                          <p:attrName>style.visibility</p:attrName>
                                        </p:attrNameLst>
                                      </p:cBhvr>
                                      <p:to>
                                        <p:strVal val="hidden"/>
                                      </p:to>
                                    </p:set>
                                  </p:childTnLst>
                                  <p:subTnLst>
                                    <p:audio>
                                      <p:cMediaNode vol="100000">
                                        <p:cTn display="0" masterRel="sameClick">
                                          <p:stCondLst>
                                            <p:cond evt="begin" delay="0">
                                              <p:tn val="199"/>
                                            </p:cond>
                                          </p:stCondLst>
                                          <p:endCondLst>
                                            <p:cond evt="onStopAudio" delay="0">
                                              <p:tgtEl>
                                                <p:sldTgt/>
                                              </p:tgtEl>
                                            </p:cond>
                                          </p:endCondLst>
                                        </p:cTn>
                                        <p:tgtEl>
                                          <p:sndTgt r:embed="rId2" name="click.wav"/>
                                        </p:tgtEl>
                                      </p:cMediaNode>
                                    </p:audio>
                                  </p:subTnLst>
                                </p:cTn>
                              </p:par>
                            </p:childTnLst>
                          </p:cTn>
                        </p:par>
                        <p:par>
                          <p:cTn id="202" fill="hold" nodeType="afterGroup">
                            <p:stCondLst>
                              <p:cond delay="2000"/>
                            </p:stCondLst>
                            <p:childTnLst>
                              <p:par>
                                <p:cTn id="203" presetID="6" presetClass="exit" presetSubtype="32" fill="hold" grpId="0" nodeType="afterEffect">
                                  <p:stCondLst>
                                    <p:cond delay="0"/>
                                  </p:stCondLst>
                                  <p:childTnLst>
                                    <p:animEffect transition="out" filter="circle(out)">
                                      <p:cBhvr>
                                        <p:cTn id="204" dur="1000"/>
                                        <p:tgtEl>
                                          <p:spTgt spid="32"/>
                                        </p:tgtEl>
                                      </p:cBhvr>
                                    </p:animEffect>
                                    <p:set>
                                      <p:cBhvr>
                                        <p:cTn id="205" dur="1" fill="hold">
                                          <p:stCondLst>
                                            <p:cond delay="999"/>
                                          </p:stCondLst>
                                        </p:cTn>
                                        <p:tgtEl>
                                          <p:spTgt spid="32"/>
                                        </p:tgtEl>
                                        <p:attrNameLst>
                                          <p:attrName>style.visibility</p:attrName>
                                        </p:attrNameLst>
                                      </p:cBhvr>
                                      <p:to>
                                        <p:strVal val="hidden"/>
                                      </p:to>
                                    </p:set>
                                  </p:childTnLst>
                                  <p:subTnLst>
                                    <p:audio>
                                      <p:cMediaNode vol="100000">
                                        <p:cTn display="0" masterRel="sameClick">
                                          <p:stCondLst>
                                            <p:cond evt="begin" delay="0">
                                              <p:tn val="203"/>
                                            </p:cond>
                                          </p:stCondLst>
                                          <p:endCondLst>
                                            <p:cond evt="onStopAudio" delay="0">
                                              <p:tgtEl>
                                                <p:sldTgt/>
                                              </p:tgtEl>
                                            </p:cond>
                                          </p:endCondLst>
                                        </p:cTn>
                                        <p:tgtEl>
                                          <p:sndTgt r:embed="rId2" name="click.wav"/>
                                        </p:tgtEl>
                                      </p:cMediaNode>
                                    </p:audio>
                                  </p:subTnLst>
                                </p:cTn>
                              </p:par>
                            </p:childTnLst>
                          </p:cTn>
                        </p:par>
                        <p:par>
                          <p:cTn id="206" fill="hold" nodeType="afterGroup">
                            <p:stCondLst>
                              <p:cond delay="3000"/>
                            </p:stCondLst>
                            <p:childTnLst>
                              <p:par>
                                <p:cTn id="207" presetID="6" presetClass="exit" presetSubtype="32" fill="hold" grpId="0" nodeType="afterEffect">
                                  <p:stCondLst>
                                    <p:cond delay="0"/>
                                  </p:stCondLst>
                                  <p:childTnLst>
                                    <p:animEffect transition="out" filter="circle(out)">
                                      <p:cBhvr>
                                        <p:cTn id="208" dur="1000"/>
                                        <p:tgtEl>
                                          <p:spTgt spid="31"/>
                                        </p:tgtEl>
                                      </p:cBhvr>
                                    </p:animEffect>
                                    <p:set>
                                      <p:cBhvr>
                                        <p:cTn id="209" dur="1" fill="hold">
                                          <p:stCondLst>
                                            <p:cond delay="999"/>
                                          </p:stCondLst>
                                        </p:cTn>
                                        <p:tgtEl>
                                          <p:spTgt spid="31"/>
                                        </p:tgtEl>
                                        <p:attrNameLst>
                                          <p:attrName>style.visibility</p:attrName>
                                        </p:attrNameLst>
                                      </p:cBhvr>
                                      <p:to>
                                        <p:strVal val="hidden"/>
                                      </p:to>
                                    </p:set>
                                  </p:childTnLst>
                                  <p:subTnLst>
                                    <p:audio>
                                      <p:cMediaNode vol="100000">
                                        <p:cTn display="0" masterRel="sameClick">
                                          <p:stCondLst>
                                            <p:cond evt="begin" delay="0">
                                              <p:tn val="207"/>
                                            </p:cond>
                                          </p:stCondLst>
                                          <p:endCondLst>
                                            <p:cond evt="onStopAudio" delay="0">
                                              <p:tgtEl>
                                                <p:sldTgt/>
                                              </p:tgtEl>
                                            </p:cond>
                                          </p:endCondLst>
                                        </p:cTn>
                                        <p:tgtEl>
                                          <p:sndTgt r:embed="rId2" name="click.wav"/>
                                        </p:tgtEl>
                                      </p:cMediaNode>
                                    </p:audio>
                                  </p:subTnLst>
                                </p:cTn>
                              </p:par>
                            </p:childTnLst>
                          </p:cTn>
                        </p:par>
                        <p:par>
                          <p:cTn id="210" fill="hold" nodeType="afterGroup">
                            <p:stCondLst>
                              <p:cond delay="4000"/>
                            </p:stCondLst>
                            <p:childTnLst>
                              <p:par>
                                <p:cTn id="211" presetID="6" presetClass="exit" presetSubtype="32" fill="hold" grpId="0" nodeType="afterEffect">
                                  <p:stCondLst>
                                    <p:cond delay="0"/>
                                  </p:stCondLst>
                                  <p:childTnLst>
                                    <p:animEffect transition="out" filter="circle(out)">
                                      <p:cBhvr>
                                        <p:cTn id="212" dur="1000"/>
                                        <p:tgtEl>
                                          <p:spTgt spid="30"/>
                                        </p:tgtEl>
                                      </p:cBhvr>
                                    </p:animEffect>
                                    <p:set>
                                      <p:cBhvr>
                                        <p:cTn id="213" dur="1" fill="hold">
                                          <p:stCondLst>
                                            <p:cond delay="999"/>
                                          </p:stCondLst>
                                        </p:cTn>
                                        <p:tgtEl>
                                          <p:spTgt spid="30"/>
                                        </p:tgtEl>
                                        <p:attrNameLst>
                                          <p:attrName>style.visibility</p:attrName>
                                        </p:attrNameLst>
                                      </p:cBhvr>
                                      <p:to>
                                        <p:strVal val="hidden"/>
                                      </p:to>
                                    </p:set>
                                  </p:childTnLst>
                                  <p:subTnLst>
                                    <p:audio>
                                      <p:cMediaNode vol="100000">
                                        <p:cTn display="0" masterRel="sameClick">
                                          <p:stCondLst>
                                            <p:cond evt="begin" delay="0">
                                              <p:tn val="211"/>
                                            </p:cond>
                                          </p:stCondLst>
                                          <p:endCondLst>
                                            <p:cond evt="onStopAudio" delay="0">
                                              <p:tgtEl>
                                                <p:sldTgt/>
                                              </p:tgtEl>
                                            </p:cond>
                                          </p:endCondLst>
                                        </p:cTn>
                                        <p:tgtEl>
                                          <p:sndTgt r:embed="rId2" name="click.wav"/>
                                        </p:tgtEl>
                                      </p:cMediaNode>
                                    </p:audio>
                                  </p:subTnLst>
                                </p:cTn>
                              </p:par>
                            </p:childTnLst>
                          </p:cTn>
                        </p:par>
                        <p:par>
                          <p:cTn id="214" fill="hold" nodeType="afterGroup">
                            <p:stCondLst>
                              <p:cond delay="5000"/>
                            </p:stCondLst>
                            <p:childTnLst>
                              <p:par>
                                <p:cTn id="215" presetID="1" presetClass="entr" presetSubtype="0" fill="hold" grpId="0" nodeType="afterEffect">
                                  <p:stCondLst>
                                    <p:cond delay="0"/>
                                  </p:stCondLst>
                                  <p:childTnLst>
                                    <p:set>
                                      <p:cBhvr>
                                        <p:cTn id="216" dur="1" fill="hold">
                                          <p:stCondLst>
                                            <p:cond delay="0"/>
                                          </p:stCondLst>
                                        </p:cTn>
                                        <p:tgtEl>
                                          <p:spTgt spid="29"/>
                                        </p:tgtEl>
                                        <p:attrNameLst>
                                          <p:attrName>style.visibility</p:attrName>
                                        </p:attrNameLst>
                                      </p:cBhvr>
                                      <p:to>
                                        <p:strVal val="visible"/>
                                      </p:to>
                                    </p:set>
                                  </p:childTnLst>
                                  <p:subTnLst>
                                    <p:audio>
                                      <p:cMediaNode vol="100000">
                                        <p:cTn display="0" masterRel="sameClick">
                                          <p:stCondLst>
                                            <p:cond evt="begin" delay="0">
                                              <p:tn val="215"/>
                                            </p:cond>
                                          </p:stCondLst>
                                          <p:endCondLst>
                                            <p:cond evt="onStopAudio" delay="0">
                                              <p:tgtEl>
                                                <p:sldTgt/>
                                              </p:tgtEl>
                                            </p:cond>
                                          </p:endCondLst>
                                        </p:cTn>
                                        <p:tgtEl>
                                          <p:sndTgt r:embed="rId3" name="chimes.wav"/>
                                        </p:tgtEl>
                                      </p:cMediaNode>
                                    </p:audio>
                                  </p:subTnLst>
                                </p:cTn>
                              </p:par>
                              <p:par>
                                <p:cTn id="217" presetID="1" presetClass="entr" presetSubtype="0" fill="hold" grpId="1" nodeType="withEffect">
                                  <p:stCondLst>
                                    <p:cond delay="5000"/>
                                  </p:stCondLst>
                                  <p:childTnLst>
                                    <p:set>
                                      <p:cBhvr>
                                        <p:cTn id="218" dur="1" fill="hold">
                                          <p:stCondLst>
                                            <p:cond delay="0"/>
                                          </p:stCondLst>
                                        </p:cTn>
                                        <p:tgtEl>
                                          <p:spTgt spid="30"/>
                                        </p:tgtEl>
                                        <p:attrNameLst>
                                          <p:attrName>style.visibility</p:attrName>
                                        </p:attrNameLst>
                                      </p:cBhvr>
                                      <p:to>
                                        <p:strVal val="visible"/>
                                      </p:to>
                                    </p:set>
                                  </p:childTnLst>
                                </p:cTn>
                              </p:par>
                              <p:par>
                                <p:cTn id="219" presetID="1" presetClass="entr" presetSubtype="0" fill="hold" grpId="1" nodeType="withEffect">
                                  <p:stCondLst>
                                    <p:cond delay="5000"/>
                                  </p:stCondLst>
                                  <p:childTnLst>
                                    <p:set>
                                      <p:cBhvr>
                                        <p:cTn id="220" dur="1" fill="hold">
                                          <p:stCondLst>
                                            <p:cond delay="0"/>
                                          </p:stCondLst>
                                        </p:cTn>
                                        <p:tgtEl>
                                          <p:spTgt spid="31"/>
                                        </p:tgtEl>
                                        <p:attrNameLst>
                                          <p:attrName>style.visibility</p:attrName>
                                        </p:attrNameLst>
                                      </p:cBhvr>
                                      <p:to>
                                        <p:strVal val="visible"/>
                                      </p:to>
                                    </p:set>
                                  </p:childTnLst>
                                </p:cTn>
                              </p:par>
                              <p:par>
                                <p:cTn id="221" presetID="1" presetClass="entr" presetSubtype="0" fill="hold" grpId="1" nodeType="withEffect">
                                  <p:stCondLst>
                                    <p:cond delay="5000"/>
                                  </p:stCondLst>
                                  <p:childTnLst>
                                    <p:set>
                                      <p:cBhvr>
                                        <p:cTn id="222" dur="1" fill="hold">
                                          <p:stCondLst>
                                            <p:cond delay="0"/>
                                          </p:stCondLst>
                                        </p:cTn>
                                        <p:tgtEl>
                                          <p:spTgt spid="32"/>
                                        </p:tgtEl>
                                        <p:attrNameLst>
                                          <p:attrName>style.visibility</p:attrName>
                                        </p:attrNameLst>
                                      </p:cBhvr>
                                      <p:to>
                                        <p:strVal val="visible"/>
                                      </p:to>
                                    </p:set>
                                  </p:childTnLst>
                                </p:cTn>
                              </p:par>
                              <p:par>
                                <p:cTn id="223" presetID="1" presetClass="entr" presetSubtype="0" fill="hold" grpId="1" nodeType="withEffect">
                                  <p:stCondLst>
                                    <p:cond delay="5000"/>
                                  </p:stCondLst>
                                  <p:childTnLst>
                                    <p:set>
                                      <p:cBhvr>
                                        <p:cTn id="224" dur="1" fill="hold">
                                          <p:stCondLst>
                                            <p:cond delay="0"/>
                                          </p:stCondLst>
                                        </p:cTn>
                                        <p:tgtEl>
                                          <p:spTgt spid="33"/>
                                        </p:tgtEl>
                                        <p:attrNameLst>
                                          <p:attrName>style.visibility</p:attrName>
                                        </p:attrNameLst>
                                      </p:cBhvr>
                                      <p:to>
                                        <p:strVal val="visible"/>
                                      </p:to>
                                    </p:set>
                                  </p:childTnLst>
                                </p:cTn>
                              </p:par>
                              <p:par>
                                <p:cTn id="225" presetID="1" presetClass="entr" presetSubtype="0" fill="hold" grpId="1" nodeType="withEffect">
                                  <p:stCondLst>
                                    <p:cond delay="5000"/>
                                  </p:stCondLst>
                                  <p:childTnLst>
                                    <p:set>
                                      <p:cBhvr>
                                        <p:cTn id="22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childTnLst>
        </p:cTn>
      </p:par>
    </p:tnLst>
    <p:bldLst>
      <p:bldP spid="9" grpId="0" animBg="1"/>
      <p:bldP spid="9" grpId="1" animBg="1"/>
      <p:bldP spid="13" grpId="0" animBg="1"/>
      <p:bldP spid="13" grpId="1" animBg="1"/>
      <p:bldP spid="14" grpId="0" animBg="1"/>
      <p:bldP spid="14" grpId="1" animBg="1"/>
      <p:bldP spid="15" grpId="0" animBg="1"/>
      <p:bldP spid="24" grpId="0" animBg="1"/>
      <p:bldP spid="24" grpId="1" animBg="1"/>
      <p:bldP spid="25" grpId="0" animBg="1"/>
      <p:bldP spid="25" grpId="1" animBg="1"/>
      <p:bldP spid="26" grpId="0" animBg="1"/>
      <p:bldP spid="26" grpId="1" animBg="1"/>
      <p:bldP spid="27" grpId="0" animBg="1"/>
      <p:bldP spid="29" grpId="0"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 xmlns:a16="http://schemas.microsoft.com/office/drawing/2014/main" id="{5C5A80FB-D657-40D8-8C14-B10824333BA7}"/>
              </a:ext>
            </a:extLst>
          </p:cNvPr>
          <p:cNvSpPr>
            <a:spLocks noGrp="1"/>
          </p:cNvSpPr>
          <p:nvPr>
            <p:ph type="subTitle" idx="1"/>
          </p:nvPr>
        </p:nvSpPr>
        <p:spPr>
          <a:xfrm>
            <a:off x="1473200" y="5053013"/>
            <a:ext cx="5637213" cy="881062"/>
          </a:xfrm>
        </p:spPr>
        <p:txBody>
          <a:bodyPr/>
          <a:lstStyle/>
          <a:p>
            <a:pPr eaLnBrk="1" hangingPunct="1"/>
            <a:endParaRPr lang="vi-VN" altLang="en-US">
              <a:latin typeface="Trebuchet MS" panose="020B0603020202020204" pitchFamily="34" charset="0"/>
            </a:endParaRPr>
          </a:p>
        </p:txBody>
      </p:sp>
      <p:sp>
        <p:nvSpPr>
          <p:cNvPr id="38914" name="Rectangle 2">
            <a:extLst>
              <a:ext uri="{FF2B5EF4-FFF2-40B4-BE49-F238E27FC236}">
                <a16:creationId xmlns="" xmlns:a16="http://schemas.microsoft.com/office/drawing/2014/main" id="{5648E0EA-C0F4-4683-9B5B-23A88001FE21}"/>
              </a:ext>
            </a:extLst>
          </p:cNvPr>
          <p:cNvSpPr>
            <a:spLocks noGrp="1" noChangeArrowheads="1"/>
          </p:cNvSpPr>
          <p:nvPr>
            <p:ph type="ctrTitle"/>
          </p:nvPr>
        </p:nvSpPr>
        <p:spPr>
          <a:xfrm>
            <a:off x="817563" y="3132138"/>
            <a:ext cx="7175500" cy="1793875"/>
          </a:xfrm>
        </p:spPr>
        <p:txBody>
          <a:bodyPr/>
          <a:lstStyle/>
          <a:p>
            <a:pPr eaLnBrk="1" fontAlgn="auto" hangingPunct="1">
              <a:spcAft>
                <a:spcPts val="0"/>
              </a:spcAft>
              <a:buClr>
                <a:schemeClr val="accent6">
                  <a:lumMod val="75000"/>
                </a:schemeClr>
              </a:buClr>
              <a:defRPr/>
            </a:pPr>
            <a:endParaRPr lang="en-US"/>
          </a:p>
        </p:txBody>
      </p:sp>
      <p:pic>
        <p:nvPicPr>
          <p:cNvPr id="41988" name="Picture 7" descr="fghfghgf">
            <a:extLst>
              <a:ext uri="{FF2B5EF4-FFF2-40B4-BE49-F238E27FC236}">
                <a16:creationId xmlns="" xmlns:a16="http://schemas.microsoft.com/office/drawing/2014/main" id="{545382CE-151B-4414-A1D7-5AFFC0836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WordArt 5">
            <a:extLst>
              <a:ext uri="{FF2B5EF4-FFF2-40B4-BE49-F238E27FC236}">
                <a16:creationId xmlns="" xmlns:a16="http://schemas.microsoft.com/office/drawing/2014/main" id="{A233D3B0-EB15-4D59-857C-FDFC6791CEC3}"/>
              </a:ext>
            </a:extLst>
          </p:cNvPr>
          <p:cNvSpPr>
            <a:spLocks noChangeArrowheads="1" noChangeShapeType="1" noTextEdit="1"/>
          </p:cNvSpPr>
          <p:nvPr/>
        </p:nvSpPr>
        <p:spPr bwMode="auto">
          <a:xfrm>
            <a:off x="838200" y="914400"/>
            <a:ext cx="7391400" cy="4800600"/>
          </a:xfrm>
          <a:prstGeom prst="rect">
            <a:avLst/>
          </a:prstGeom>
        </p:spPr>
        <p:txBody>
          <a:bodyPr spcFirstLastPara="1" wrap="none" fromWordArt="1">
            <a:prstTxWarp prst="textArchUp">
              <a:avLst>
                <a:gd name="adj" fmla="val 10800004"/>
              </a:avLst>
            </a:prstTxWarp>
          </a:bodyPr>
          <a:lstStyle/>
          <a:p>
            <a:pPr algn="ctr"/>
            <a:r>
              <a:rPr lang="vi-VN" sz="3600" kern="10">
                <a:ln w="9525">
                  <a:solidFill>
                    <a:srgbClr val="000000"/>
                  </a:solidFill>
                  <a:round/>
                  <a:headEnd/>
                  <a:tailEnd/>
                </a:ln>
                <a:solidFill>
                  <a:srgbClr val="000000"/>
                </a:solidFill>
                <a:latin typeface="+mn-lt"/>
                <a:ea typeface="+mn-lt"/>
                <a:cs typeface="+mn-lt"/>
              </a:rPr>
              <a:t>XIN CHÂN THÀNH CẢM ƠN !</a:t>
            </a:r>
            <a:endParaRPr lang="en-US" sz="3600" kern="10">
              <a:ln w="9525">
                <a:solidFill>
                  <a:srgbClr val="000000"/>
                </a:solidFill>
                <a:round/>
                <a:headEnd/>
                <a:tailEnd/>
              </a:ln>
              <a:solidFill>
                <a:srgbClr val="000000"/>
              </a:solidFill>
              <a:latin typeface="+mn-lt"/>
              <a:ea typeface="+mn-lt"/>
              <a:cs typeface="+mn-lt"/>
            </a:endParaRPr>
          </a:p>
        </p:txBody>
      </p:sp>
      <p:sp>
        <p:nvSpPr>
          <p:cNvPr id="41990" name="Text Box 6">
            <a:extLst>
              <a:ext uri="{FF2B5EF4-FFF2-40B4-BE49-F238E27FC236}">
                <a16:creationId xmlns="" xmlns:a16="http://schemas.microsoft.com/office/drawing/2014/main" id="{7A1A475F-AEBE-4B48-A7EC-8BBA4578907C}"/>
              </a:ext>
            </a:extLst>
          </p:cNvPr>
          <p:cNvSpPr txBox="1">
            <a:spLocks noChangeArrowheads="1"/>
          </p:cNvSpPr>
          <p:nvPr/>
        </p:nvSpPr>
        <p:spPr bwMode="auto">
          <a:xfrm>
            <a:off x="152400" y="3641725"/>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4000" b="1" i="1">
                <a:solidFill>
                  <a:srgbClr val="FF0000"/>
                </a:solidFill>
                <a:latin typeface="Times New Roman" panose="02020603050405020304" pitchFamily="18" charset="0"/>
                <a:cs typeface="Times New Roman" panose="02020603050405020304" pitchFamily="18" charset="0"/>
              </a:rPr>
              <a:t>Chúc các cô giáo sức khoẻ - hạnh phúc!</a:t>
            </a:r>
            <a:endParaRPr lang="en-US" altLang="en-US" sz="4000" b="1" i="1">
              <a:solidFill>
                <a:srgbClr val="FF0000"/>
              </a:solidFill>
              <a:latin typeface="HP001 4 hàng 2 ô ly"/>
              <a:cs typeface="Times New Roman" panose="02020603050405020304" pitchFamily="18" charset="0"/>
            </a:endParaRPr>
          </a:p>
        </p:txBody>
      </p:sp>
      <p:pic>
        <p:nvPicPr>
          <p:cNvPr id="41991" name="Picture 7" descr="blumen-pflanzen042">
            <a:extLst>
              <a:ext uri="{FF2B5EF4-FFF2-40B4-BE49-F238E27FC236}">
                <a16:creationId xmlns="" xmlns:a16="http://schemas.microsoft.com/office/drawing/2014/main" id="{368BA38E-2FFE-427D-874D-9180B606B02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blumen-pflanzen042">
            <a:extLst>
              <a:ext uri="{FF2B5EF4-FFF2-40B4-BE49-F238E27FC236}">
                <a16:creationId xmlns="" xmlns:a16="http://schemas.microsoft.com/office/drawing/2014/main" id="{9B202DCF-AE23-477F-981E-140EB2B5CF3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9" descr="animated0">
            <a:extLst>
              <a:ext uri="{FF2B5EF4-FFF2-40B4-BE49-F238E27FC236}">
                <a16:creationId xmlns="" xmlns:a16="http://schemas.microsoft.com/office/drawing/2014/main" id="{78F3EF45-F2FA-4A3B-B7EC-EBDD298516A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514600"/>
            <a:ext cx="1419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animated0">
            <a:extLst>
              <a:ext uri="{FF2B5EF4-FFF2-40B4-BE49-F238E27FC236}">
                <a16:creationId xmlns="" xmlns:a16="http://schemas.microsoft.com/office/drawing/2014/main" id="{F140151D-3625-421E-9806-C0349AFEDF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667000"/>
            <a:ext cx="1419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1" descr="animated0">
            <a:extLst>
              <a:ext uri="{FF2B5EF4-FFF2-40B4-BE49-F238E27FC236}">
                <a16:creationId xmlns="" xmlns:a16="http://schemas.microsoft.com/office/drawing/2014/main" id="{F069397A-9B12-485E-AECD-6BF1D8878D6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52800"/>
            <a:ext cx="1419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Box 1">
            <a:extLst>
              <a:ext uri="{FF2B5EF4-FFF2-40B4-BE49-F238E27FC236}">
                <a16:creationId xmlns="" xmlns:a16="http://schemas.microsoft.com/office/drawing/2014/main" id="{8E6E94A5-917C-4E84-8602-AB6080A93738}"/>
              </a:ext>
            </a:extLst>
          </p:cNvPr>
          <p:cNvSpPr txBox="1">
            <a:spLocks noChangeArrowheads="1"/>
          </p:cNvSpPr>
          <p:nvPr/>
        </p:nvSpPr>
        <p:spPr bwMode="auto">
          <a:xfrm>
            <a:off x="6350" y="152400"/>
            <a:ext cx="9290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4000">
                <a:solidFill>
                  <a:srgbClr val="FF0000"/>
                </a:solidFill>
                <a:latin typeface="Times New Roman" panose="02020603050405020304" pitchFamily="18" charset="0"/>
                <a:cs typeface="Times New Roman" panose="02020603050405020304" pitchFamily="18" charset="0"/>
              </a:rPr>
              <a:t>1</a:t>
            </a:r>
            <a:r>
              <a:rPr lang="en-US" altLang="en-US" sz="4000" u="sng">
                <a:solidFill>
                  <a:srgbClr val="FF0000"/>
                </a:solidFill>
                <a:latin typeface="Times New Roman" panose="02020603050405020304" pitchFamily="18" charset="0"/>
                <a:cs typeface="Times New Roman" panose="02020603050405020304" pitchFamily="18" charset="0"/>
              </a:rPr>
              <a:t>. Quan sát tranh kể tên các loài cá em biết</a:t>
            </a:r>
            <a:r>
              <a:rPr lang="en-US" altLang="en-US" sz="4000">
                <a:solidFill>
                  <a:srgbClr val="FF0000"/>
                </a:solidFill>
                <a:latin typeface="Times New Roman" panose="02020603050405020304" pitchFamily="18" charset="0"/>
                <a:cs typeface="Times New Roman" panose="02020603050405020304" pitchFamily="18" charset="0"/>
              </a:rPr>
              <a:t>:</a:t>
            </a:r>
            <a:endParaRPr lang="vi-VN" altLang="en-US" sz="4000">
              <a:solidFill>
                <a:srgbClr val="FF0000"/>
              </a:solidFill>
              <a:latin typeface="Times New Roman" panose="02020603050405020304" pitchFamily="18" charset="0"/>
              <a:cs typeface="Times New Roman" panose="02020603050405020304" pitchFamily="18" charset="0"/>
            </a:endParaRPr>
          </a:p>
        </p:txBody>
      </p:sp>
      <p:sp>
        <p:nvSpPr>
          <p:cNvPr id="25" name="Text Box 22">
            <a:extLst>
              <a:ext uri="{FF2B5EF4-FFF2-40B4-BE49-F238E27FC236}">
                <a16:creationId xmlns="" xmlns:a16="http://schemas.microsoft.com/office/drawing/2014/main" id="{4D0D4D9B-54D1-490B-942B-E4E0020D8FD1}"/>
              </a:ext>
            </a:extLst>
          </p:cNvPr>
          <p:cNvSpPr txBox="1">
            <a:spLocks noChangeArrowheads="1"/>
          </p:cNvSpPr>
          <p:nvPr/>
        </p:nvSpPr>
        <p:spPr bwMode="auto">
          <a:xfrm>
            <a:off x="420688" y="540543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chim</a:t>
            </a:r>
          </a:p>
        </p:txBody>
      </p:sp>
      <p:sp>
        <p:nvSpPr>
          <p:cNvPr id="26" name="Text Box 23">
            <a:extLst>
              <a:ext uri="{FF2B5EF4-FFF2-40B4-BE49-F238E27FC236}">
                <a16:creationId xmlns="" xmlns:a16="http://schemas.microsoft.com/office/drawing/2014/main" id="{17D557F0-7F7D-453D-B2BE-A0E83AA948C3}"/>
              </a:ext>
            </a:extLst>
          </p:cNvPr>
          <p:cNvSpPr txBox="1">
            <a:spLocks noChangeArrowheads="1"/>
          </p:cNvSpPr>
          <p:nvPr/>
        </p:nvSpPr>
        <p:spPr bwMode="auto">
          <a:xfrm>
            <a:off x="457200" y="2819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vàng</a:t>
            </a:r>
          </a:p>
        </p:txBody>
      </p:sp>
      <p:sp>
        <p:nvSpPr>
          <p:cNvPr id="27" name="Text Box 24">
            <a:extLst>
              <a:ext uri="{FF2B5EF4-FFF2-40B4-BE49-F238E27FC236}">
                <a16:creationId xmlns="" xmlns:a16="http://schemas.microsoft.com/office/drawing/2014/main" id="{A9B3552C-B949-4C6C-A88F-17CD131782E3}"/>
              </a:ext>
            </a:extLst>
          </p:cNvPr>
          <p:cNvSpPr txBox="1">
            <a:spLocks noChangeArrowheads="1"/>
          </p:cNvSpPr>
          <p:nvPr/>
        </p:nvSpPr>
        <p:spPr bwMode="auto">
          <a:xfrm>
            <a:off x="2895600" y="2819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chép</a:t>
            </a:r>
          </a:p>
        </p:txBody>
      </p:sp>
      <p:sp>
        <p:nvSpPr>
          <p:cNvPr id="28" name="Text Box 25">
            <a:extLst>
              <a:ext uri="{FF2B5EF4-FFF2-40B4-BE49-F238E27FC236}">
                <a16:creationId xmlns="" xmlns:a16="http://schemas.microsoft.com/office/drawing/2014/main" id="{BACEDF70-EF1E-4F96-B900-A5D377D7E564}"/>
              </a:ext>
            </a:extLst>
          </p:cNvPr>
          <p:cNvSpPr txBox="1">
            <a:spLocks noChangeArrowheads="1"/>
          </p:cNvSpPr>
          <p:nvPr/>
        </p:nvSpPr>
        <p:spPr bwMode="auto">
          <a:xfrm>
            <a:off x="5257800" y="28194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rô phi</a:t>
            </a:r>
          </a:p>
        </p:txBody>
      </p:sp>
      <p:sp>
        <p:nvSpPr>
          <p:cNvPr id="29" name="Text Box 26">
            <a:extLst>
              <a:ext uri="{FF2B5EF4-FFF2-40B4-BE49-F238E27FC236}">
                <a16:creationId xmlns="" xmlns:a16="http://schemas.microsoft.com/office/drawing/2014/main" id="{F0E5E8A2-1D4F-4820-BF67-717D4E3B5E28}"/>
              </a:ext>
            </a:extLst>
          </p:cNvPr>
          <p:cNvSpPr txBox="1">
            <a:spLocks noChangeArrowheads="1"/>
          </p:cNvSpPr>
          <p:nvPr/>
        </p:nvSpPr>
        <p:spPr bwMode="auto">
          <a:xfrm>
            <a:off x="7567613" y="281463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quả</a:t>
            </a:r>
          </a:p>
        </p:txBody>
      </p:sp>
      <p:sp>
        <p:nvSpPr>
          <p:cNvPr id="30" name="Text Box 27">
            <a:extLst>
              <a:ext uri="{FF2B5EF4-FFF2-40B4-BE49-F238E27FC236}">
                <a16:creationId xmlns="" xmlns:a16="http://schemas.microsoft.com/office/drawing/2014/main" id="{3CE622E6-CC36-4A25-86A3-471342D5A902}"/>
              </a:ext>
            </a:extLst>
          </p:cNvPr>
          <p:cNvSpPr txBox="1">
            <a:spLocks noChangeArrowheads="1"/>
          </p:cNvSpPr>
          <p:nvPr/>
        </p:nvSpPr>
        <p:spPr bwMode="auto">
          <a:xfrm>
            <a:off x="5005388" y="54102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đuối</a:t>
            </a:r>
          </a:p>
        </p:txBody>
      </p:sp>
      <p:sp>
        <p:nvSpPr>
          <p:cNvPr id="31" name="Text Box 28">
            <a:extLst>
              <a:ext uri="{FF2B5EF4-FFF2-40B4-BE49-F238E27FC236}">
                <a16:creationId xmlns="" xmlns:a16="http://schemas.microsoft.com/office/drawing/2014/main" id="{7FFB43AE-4D2A-476C-91E9-3B84ACF47498}"/>
              </a:ext>
            </a:extLst>
          </p:cNvPr>
          <p:cNvSpPr txBox="1">
            <a:spLocks noChangeArrowheads="1"/>
          </p:cNvSpPr>
          <p:nvPr/>
        </p:nvSpPr>
        <p:spPr bwMode="auto">
          <a:xfrm>
            <a:off x="7543800" y="54102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mập</a:t>
            </a:r>
          </a:p>
        </p:txBody>
      </p:sp>
      <p:sp>
        <p:nvSpPr>
          <p:cNvPr id="32" name="Text Box 29">
            <a:extLst>
              <a:ext uri="{FF2B5EF4-FFF2-40B4-BE49-F238E27FC236}">
                <a16:creationId xmlns="" xmlns:a16="http://schemas.microsoft.com/office/drawing/2014/main" id="{8AA32A7D-EE7F-4ECF-BC5C-2C369492F7DA}"/>
              </a:ext>
            </a:extLst>
          </p:cNvPr>
          <p:cNvSpPr txBox="1">
            <a:spLocks noChangeArrowheads="1"/>
          </p:cNvSpPr>
          <p:nvPr/>
        </p:nvSpPr>
        <p:spPr bwMode="auto">
          <a:xfrm>
            <a:off x="2768600" y="54102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ngừ</a:t>
            </a:r>
          </a:p>
        </p:txBody>
      </p:sp>
      <p:pic>
        <p:nvPicPr>
          <p:cNvPr id="18" name="Picture 6" descr="is (2)">
            <a:extLst>
              <a:ext uri="{FF2B5EF4-FFF2-40B4-BE49-F238E27FC236}">
                <a16:creationId xmlns="" xmlns:a16="http://schemas.microsoft.com/office/drawing/2014/main" id="{44130513-74B2-46C2-AB04-4E71ADBF5CBF}"/>
              </a:ext>
            </a:extLst>
          </p:cNvPr>
          <p:cNvPicPr>
            <a:picLocks noChangeAspect="1" noChangeArrowheads="1"/>
          </p:cNvPicPr>
          <p:nvPr/>
        </p:nvPicPr>
        <p:blipFill>
          <a:blip r:embed="rId3"/>
          <a:srcRect/>
          <a:stretch>
            <a:fillRect/>
          </a:stretch>
        </p:blipFill>
        <p:spPr bwMode="auto">
          <a:xfrm>
            <a:off x="4760913" y="914400"/>
            <a:ext cx="2133600" cy="1714500"/>
          </a:xfrm>
          <a:prstGeom prst="rect">
            <a:avLst/>
          </a:prstGeom>
          <a:ln w="28575" cap="sq" cmpd="thickThin">
            <a:solidFill>
              <a:srgbClr val="0000FF"/>
            </a:solidFill>
            <a:prstDash val="solid"/>
            <a:miter lim="800000"/>
          </a:ln>
          <a:effectLst>
            <a:innerShdw blurRad="76200">
              <a:srgbClr val="000000"/>
            </a:innerShdw>
          </a:effectLst>
        </p:spPr>
      </p:pic>
      <p:pic>
        <p:nvPicPr>
          <p:cNvPr id="19" name="Picture 7" descr="is (4)">
            <a:extLst>
              <a:ext uri="{FF2B5EF4-FFF2-40B4-BE49-F238E27FC236}">
                <a16:creationId xmlns="" xmlns:a16="http://schemas.microsoft.com/office/drawing/2014/main" id="{9F06A974-26DE-405E-A949-1905E43A91A0}"/>
              </a:ext>
            </a:extLst>
          </p:cNvPr>
          <p:cNvPicPr>
            <a:picLocks noChangeAspect="1" noChangeArrowheads="1"/>
          </p:cNvPicPr>
          <p:nvPr/>
        </p:nvPicPr>
        <p:blipFill>
          <a:blip r:embed="rId4"/>
          <a:srcRect/>
          <a:stretch>
            <a:fillRect/>
          </a:stretch>
        </p:blipFill>
        <p:spPr bwMode="auto">
          <a:xfrm>
            <a:off x="50800" y="3690257"/>
            <a:ext cx="2143125" cy="1714500"/>
          </a:xfrm>
          <a:prstGeom prst="rect">
            <a:avLst/>
          </a:prstGeom>
          <a:ln w="28575" cap="sq" cmpd="thickThin">
            <a:solidFill>
              <a:srgbClr val="0000FF"/>
            </a:solidFill>
            <a:prstDash val="solid"/>
            <a:miter lim="800000"/>
          </a:ln>
          <a:effectLst>
            <a:innerShdw blurRad="76200">
              <a:srgbClr val="000000"/>
            </a:innerShdw>
          </a:effectLst>
        </p:spPr>
      </p:pic>
      <p:pic>
        <p:nvPicPr>
          <p:cNvPr id="20" name="Picture 11" descr="index">
            <a:extLst>
              <a:ext uri="{FF2B5EF4-FFF2-40B4-BE49-F238E27FC236}">
                <a16:creationId xmlns="" xmlns:a16="http://schemas.microsoft.com/office/drawing/2014/main" id="{49C635C2-2F30-415B-B434-4AA6552C44CD}"/>
              </a:ext>
            </a:extLst>
          </p:cNvPr>
          <p:cNvPicPr>
            <a:picLocks noChangeAspect="1" noChangeArrowheads="1"/>
          </p:cNvPicPr>
          <p:nvPr/>
        </p:nvPicPr>
        <p:blipFill>
          <a:blip r:embed="rId5"/>
          <a:srcRect/>
          <a:stretch>
            <a:fillRect/>
          </a:stretch>
        </p:blipFill>
        <p:spPr bwMode="auto">
          <a:xfrm>
            <a:off x="36513" y="914400"/>
            <a:ext cx="2133600" cy="1714500"/>
          </a:xfrm>
          <a:prstGeom prst="rect">
            <a:avLst/>
          </a:prstGeom>
          <a:ln w="28575" cap="sq" cmpd="thickThin">
            <a:solidFill>
              <a:srgbClr val="0000FF"/>
            </a:solidFill>
            <a:prstDash val="solid"/>
            <a:miter lim="800000"/>
          </a:ln>
          <a:effectLst>
            <a:innerShdw blurRad="76200">
              <a:srgbClr val="000000"/>
            </a:innerShdw>
          </a:effectLst>
        </p:spPr>
      </p:pic>
      <p:pic>
        <p:nvPicPr>
          <p:cNvPr id="21" name="Picture 12" descr="ca duoi">
            <a:extLst>
              <a:ext uri="{FF2B5EF4-FFF2-40B4-BE49-F238E27FC236}">
                <a16:creationId xmlns="" xmlns:a16="http://schemas.microsoft.com/office/drawing/2014/main" id="{AED6AD1E-8320-4031-A5F2-562127AB5BAA}"/>
              </a:ext>
            </a:extLst>
          </p:cNvPr>
          <p:cNvPicPr>
            <a:picLocks noChangeAspect="1" noChangeArrowheads="1"/>
          </p:cNvPicPr>
          <p:nvPr/>
        </p:nvPicPr>
        <p:blipFill>
          <a:blip r:embed="rId6"/>
          <a:srcRect/>
          <a:stretch>
            <a:fillRect/>
          </a:stretch>
        </p:blipFill>
        <p:spPr bwMode="auto">
          <a:xfrm>
            <a:off x="4800600" y="3690257"/>
            <a:ext cx="2133600" cy="1697491"/>
          </a:xfrm>
          <a:prstGeom prst="rect">
            <a:avLst/>
          </a:prstGeom>
          <a:ln w="28575" cap="sq" cmpd="thickThin">
            <a:solidFill>
              <a:srgbClr val="0000FF"/>
            </a:solidFill>
            <a:prstDash val="solid"/>
            <a:miter lim="800000"/>
          </a:ln>
          <a:effectLst>
            <a:innerShdw blurRad="76200">
              <a:srgbClr val="000000"/>
            </a:innerShdw>
          </a:effectLst>
        </p:spPr>
      </p:pic>
      <p:pic>
        <p:nvPicPr>
          <p:cNvPr id="22" name="Picture 13" descr="images">
            <a:extLst>
              <a:ext uri="{FF2B5EF4-FFF2-40B4-BE49-F238E27FC236}">
                <a16:creationId xmlns="" xmlns:a16="http://schemas.microsoft.com/office/drawing/2014/main" id="{7FED06B7-FF8C-4C57-BFEA-C0C5BCAA4801}"/>
              </a:ext>
            </a:extLst>
          </p:cNvPr>
          <p:cNvPicPr>
            <a:picLocks noChangeAspect="1" noChangeArrowheads="1"/>
          </p:cNvPicPr>
          <p:nvPr/>
        </p:nvPicPr>
        <p:blipFill>
          <a:blip r:embed="rId7"/>
          <a:srcRect/>
          <a:stretch>
            <a:fillRect/>
          </a:stretch>
        </p:blipFill>
        <p:spPr bwMode="auto">
          <a:xfrm>
            <a:off x="7086600" y="3690257"/>
            <a:ext cx="2032000" cy="1714500"/>
          </a:xfrm>
          <a:prstGeom prst="rect">
            <a:avLst/>
          </a:prstGeom>
          <a:ln w="28575" cap="sq" cmpd="thickThin">
            <a:solidFill>
              <a:srgbClr val="0000FF"/>
            </a:solidFill>
            <a:prstDash val="solid"/>
            <a:miter lim="800000"/>
          </a:ln>
          <a:effectLst>
            <a:innerShdw blurRad="76200">
              <a:srgbClr val="000000"/>
            </a:innerShdw>
          </a:effectLst>
        </p:spPr>
      </p:pic>
      <p:pic>
        <p:nvPicPr>
          <p:cNvPr id="23" name="Picture 14" descr="ca-chep_14-261109">
            <a:extLst>
              <a:ext uri="{FF2B5EF4-FFF2-40B4-BE49-F238E27FC236}">
                <a16:creationId xmlns="" xmlns:a16="http://schemas.microsoft.com/office/drawing/2014/main" id="{E0606B7F-5D50-4774-AF4A-2E1E10063E05}"/>
              </a:ext>
            </a:extLst>
          </p:cNvPr>
          <p:cNvPicPr>
            <a:picLocks noChangeAspect="1" noChangeArrowheads="1"/>
          </p:cNvPicPr>
          <p:nvPr/>
        </p:nvPicPr>
        <p:blipFill>
          <a:blip r:embed="rId8"/>
          <a:srcRect/>
          <a:stretch>
            <a:fillRect/>
          </a:stretch>
        </p:blipFill>
        <p:spPr bwMode="auto">
          <a:xfrm>
            <a:off x="2327275" y="914400"/>
            <a:ext cx="2281238" cy="1714500"/>
          </a:xfrm>
          <a:prstGeom prst="rect">
            <a:avLst/>
          </a:prstGeom>
          <a:ln w="28575" cap="sq" cmpd="thickThin">
            <a:solidFill>
              <a:srgbClr val="0000FF"/>
            </a:solidFill>
            <a:prstDash val="solid"/>
            <a:miter lim="800000"/>
          </a:ln>
          <a:effectLst>
            <a:innerShdw blurRad="76200">
              <a:srgbClr val="000000"/>
            </a:innerShdw>
          </a:effectLst>
        </p:spPr>
      </p:pic>
      <p:pic>
        <p:nvPicPr>
          <p:cNvPr id="24" name="Picture 16" descr="19_12-13b3">
            <a:extLst>
              <a:ext uri="{FF2B5EF4-FFF2-40B4-BE49-F238E27FC236}">
                <a16:creationId xmlns="" xmlns:a16="http://schemas.microsoft.com/office/drawing/2014/main" id="{2F8CBFF4-3C3C-4243-A89B-8B52B45AC613}"/>
              </a:ext>
            </a:extLst>
          </p:cNvPr>
          <p:cNvPicPr>
            <a:picLocks noChangeAspect="1" noChangeArrowheads="1"/>
          </p:cNvPicPr>
          <p:nvPr/>
        </p:nvPicPr>
        <p:blipFill>
          <a:blip r:embed="rId9"/>
          <a:srcRect/>
          <a:stretch>
            <a:fillRect/>
          </a:stretch>
        </p:blipFill>
        <p:spPr bwMode="auto">
          <a:xfrm>
            <a:off x="2362200" y="3657600"/>
            <a:ext cx="2286000" cy="1714500"/>
          </a:xfrm>
          <a:prstGeom prst="rect">
            <a:avLst/>
          </a:prstGeom>
          <a:ln w="28575" cap="sq" cmpd="thickThin">
            <a:solidFill>
              <a:srgbClr val="0000FF"/>
            </a:solidFill>
            <a:prstDash val="solid"/>
            <a:miter lim="800000"/>
          </a:ln>
          <a:effectLst>
            <a:innerShdw blurRad="76200">
              <a:srgbClr val="000000"/>
            </a:innerShdw>
          </a:effectLst>
        </p:spPr>
      </p:pic>
      <p:pic>
        <p:nvPicPr>
          <p:cNvPr id="33" name="Picture 10" descr="ca-loc-">
            <a:extLst>
              <a:ext uri="{FF2B5EF4-FFF2-40B4-BE49-F238E27FC236}">
                <a16:creationId xmlns="" xmlns:a16="http://schemas.microsoft.com/office/drawing/2014/main" id="{AD88AD82-00B5-4FE0-A96E-37A8A22FF558}"/>
              </a:ext>
            </a:extLst>
          </p:cNvPr>
          <p:cNvPicPr>
            <a:picLocks noChangeAspect="1" noChangeArrowheads="1"/>
          </p:cNvPicPr>
          <p:nvPr/>
        </p:nvPicPr>
        <p:blipFill>
          <a:blip r:embed="rId10"/>
          <a:srcRect/>
          <a:stretch>
            <a:fillRect/>
          </a:stretch>
        </p:blipFill>
        <p:spPr bwMode="auto">
          <a:xfrm>
            <a:off x="7046913" y="914400"/>
            <a:ext cx="2057400" cy="1714500"/>
          </a:xfrm>
          <a:prstGeom prst="rect">
            <a:avLst/>
          </a:prstGeom>
          <a:ln w="28575" cap="sq" cmpd="thickThin">
            <a:solidFill>
              <a:srgbClr val="0000FF"/>
            </a:solidFill>
            <a:prstDash val="solid"/>
            <a:miter lim="800000"/>
          </a:ln>
          <a:effectLst>
            <a:innerShdw blurRad="76200">
              <a:srgbClr val="000000"/>
            </a:innerShdw>
          </a:effectLst>
        </p:spPr>
      </p:pic>
      <p:sp>
        <p:nvSpPr>
          <p:cNvPr id="2" name="TextBox 1">
            <a:extLst>
              <a:ext uri="{FF2B5EF4-FFF2-40B4-BE49-F238E27FC236}">
                <a16:creationId xmlns="" xmlns:a16="http://schemas.microsoft.com/office/drawing/2014/main" id="{E923E64F-EBBC-4064-9416-2572164956B6}"/>
              </a:ext>
            </a:extLst>
          </p:cNvPr>
          <p:cNvSpPr txBox="1">
            <a:spLocks noChangeArrowheads="1"/>
          </p:cNvSpPr>
          <p:nvPr/>
        </p:nvSpPr>
        <p:spPr bwMode="auto">
          <a:xfrm>
            <a:off x="533400" y="60960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r>
              <a:rPr lang="en-US" altLang="en-US" sz="2400">
                <a:solidFill>
                  <a:srgbClr val="002060"/>
                </a:solidFill>
              </a:rPr>
              <a:t>Ngoài các loài cá trên hãy kể tên thêm 1 vài loài cá em biết?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1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iterate type="lt">
                                    <p:tmPct val="0"/>
                                  </p:iterate>
                                  <p:childTnLst>
                                    <p:set>
                                      <p:cBhvr>
                                        <p:cTn id="11" dur="1" fill="hold">
                                          <p:stCondLst>
                                            <p:cond delay="0"/>
                                          </p:stCondLst>
                                        </p:cTn>
                                        <p:tgtEl>
                                          <p:spTgt spid="27"/>
                                        </p:tgtEl>
                                        <p:attrNameLst>
                                          <p:attrName>style.visibility</p:attrName>
                                        </p:attrNameLst>
                                      </p:cBhvr>
                                      <p:to>
                                        <p:strVal val="visible"/>
                                      </p:to>
                                    </p:set>
                                    <p:animEffect transition="in" filter="wedge">
                                      <p:cBhvr>
                                        <p:cTn id="12" dur="10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edge">
                                      <p:cBhvr>
                                        <p:cTn id="17" dur="10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iterate type="lt">
                                    <p:tmPct val="0"/>
                                  </p:iterate>
                                  <p:childTnLst>
                                    <p:set>
                                      <p:cBhvr>
                                        <p:cTn id="21" dur="1" fill="hold">
                                          <p:stCondLst>
                                            <p:cond delay="0"/>
                                          </p:stCondLst>
                                        </p:cTn>
                                        <p:tgtEl>
                                          <p:spTgt spid="29"/>
                                        </p:tgtEl>
                                        <p:attrNameLst>
                                          <p:attrName>style.visibility</p:attrName>
                                        </p:attrNameLst>
                                      </p:cBhvr>
                                      <p:to>
                                        <p:strVal val="visible"/>
                                      </p:to>
                                    </p:set>
                                    <p:animEffect transition="in" filter="wedge">
                                      <p:cBhvr>
                                        <p:cTn id="22" dur="1000"/>
                                        <p:tgtEl>
                                          <p:spTgt spid="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edge">
                                      <p:cBhvr>
                                        <p:cTn id="27" dur="1000"/>
                                        <p:tgtEl>
                                          <p:spTgt spid="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edge">
                                      <p:cBhvr>
                                        <p:cTn id="32" dur="1000"/>
                                        <p:tgtEl>
                                          <p:spTgt spid="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edge">
                                      <p:cBhvr>
                                        <p:cTn id="37" dur="1000"/>
                                        <p:tgtEl>
                                          <p:spTgt spid="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iterate type="lt">
                                    <p:tmPct val="0"/>
                                  </p:iterate>
                                  <p:childTnLst>
                                    <p:set>
                                      <p:cBhvr>
                                        <p:cTn id="41" dur="1" fill="hold">
                                          <p:stCondLst>
                                            <p:cond delay="0"/>
                                          </p:stCondLst>
                                        </p:cTn>
                                        <p:tgtEl>
                                          <p:spTgt spid="31"/>
                                        </p:tgtEl>
                                        <p:attrNameLst>
                                          <p:attrName>style.visibility</p:attrName>
                                        </p:attrNameLst>
                                      </p:cBhvr>
                                      <p:to>
                                        <p:strVal val="visible"/>
                                      </p:to>
                                    </p:set>
                                    <p:animEffect transition="in" filter="wedge">
                                      <p:cBhvr>
                                        <p:cTn id="42" dur="1000"/>
                                        <p:tgtEl>
                                          <p:spTgt spid="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HP\Desktop\2015-2016\TNXH Ca lop 3\hinh anh\ca-voi-sat-thu.jpg">
            <a:extLst>
              <a:ext uri="{FF2B5EF4-FFF2-40B4-BE49-F238E27FC236}">
                <a16:creationId xmlns="" xmlns:a16="http://schemas.microsoft.com/office/drawing/2014/main" id="{8BA3B947-979A-4609-BE67-CE25A602A0A7}"/>
              </a:ext>
            </a:extLst>
          </p:cNvPr>
          <p:cNvPicPr>
            <a:picLocks noChangeAspect="1" noChangeArrowheads="1"/>
          </p:cNvPicPr>
          <p:nvPr/>
        </p:nvPicPr>
        <p:blipFill>
          <a:blip r:embed="rId2"/>
          <a:srcRect/>
          <a:stretch>
            <a:fillRect/>
          </a:stretch>
        </p:blipFill>
        <p:spPr bwMode="auto">
          <a:xfrm>
            <a:off x="3893018" y="-228600"/>
            <a:ext cx="5250982" cy="4191000"/>
          </a:xfrm>
          <a:prstGeom prst="rect">
            <a:avLst/>
          </a:prstGeom>
          <a:ln w="38100" cap="sq" cmpd="thickThin">
            <a:solidFill>
              <a:srgbClr val="FF0000"/>
            </a:solidFill>
            <a:prstDash val="solid"/>
            <a:miter lim="800000"/>
          </a:ln>
          <a:effectLst>
            <a:innerShdw blurRad="76200">
              <a:srgbClr val="000000"/>
            </a:innerShdw>
          </a:effectLst>
        </p:spPr>
      </p:pic>
      <p:sp>
        <p:nvSpPr>
          <p:cNvPr id="5" name="TextBox 4">
            <a:extLst>
              <a:ext uri="{FF2B5EF4-FFF2-40B4-BE49-F238E27FC236}">
                <a16:creationId xmlns="" xmlns:a16="http://schemas.microsoft.com/office/drawing/2014/main" id="{CFA9DD7A-BCA4-4928-A6C6-A24540DD8C18}"/>
              </a:ext>
            </a:extLst>
          </p:cNvPr>
          <p:cNvSpPr txBox="1">
            <a:spLocks noChangeArrowheads="1"/>
          </p:cNvSpPr>
          <p:nvPr/>
        </p:nvSpPr>
        <p:spPr bwMode="auto">
          <a:xfrm>
            <a:off x="5638800" y="3124200"/>
            <a:ext cx="1852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3600" b="1">
                <a:solidFill>
                  <a:srgbClr val="0000FF"/>
                </a:solidFill>
                <a:latin typeface="Times New Roman" panose="02020603050405020304" pitchFamily="18" charset="0"/>
                <a:cs typeface="Times New Roman" panose="02020603050405020304" pitchFamily="18" charset="0"/>
              </a:rPr>
              <a:t>Cá </a:t>
            </a:r>
            <a:r>
              <a:rPr lang="vi-VN" altLang="en-US" sz="3600" b="1">
                <a:solidFill>
                  <a:srgbClr val="0000FF"/>
                </a:solidFill>
                <a:latin typeface="Times New Roman" panose="02020603050405020304" pitchFamily="18" charset="0"/>
                <a:cs typeface="Times New Roman" panose="02020603050405020304" pitchFamily="18" charset="0"/>
              </a:rPr>
              <a:t>voi</a:t>
            </a:r>
            <a:endParaRPr lang="en-US" altLang="en-US" sz="3600" b="1">
              <a:solidFill>
                <a:srgbClr val="0000FF"/>
              </a:solidFill>
              <a:latin typeface="Times New Roman" panose="02020603050405020304" pitchFamily="18" charset="0"/>
              <a:cs typeface="Times New Roman" panose="02020603050405020304" pitchFamily="18" charset="0"/>
            </a:endParaRPr>
          </a:p>
        </p:txBody>
      </p:sp>
      <p:pic>
        <p:nvPicPr>
          <p:cNvPr id="55298" name="Picture 2" descr="C:\Users\HP\Desktop\2015-2016\TNXH Ca lop 3\hinh anh\Ca\75210560-283536_2244.jpg">
            <a:extLst>
              <a:ext uri="{FF2B5EF4-FFF2-40B4-BE49-F238E27FC236}">
                <a16:creationId xmlns="" xmlns:a16="http://schemas.microsoft.com/office/drawing/2014/main" id="{2BB1BEA8-4999-4A1B-ABE8-08AE928CE401}"/>
              </a:ext>
            </a:extLst>
          </p:cNvPr>
          <p:cNvPicPr>
            <a:picLocks noChangeAspect="1" noChangeArrowheads="1"/>
          </p:cNvPicPr>
          <p:nvPr/>
        </p:nvPicPr>
        <p:blipFill>
          <a:blip r:embed="rId3"/>
          <a:srcRect/>
          <a:stretch>
            <a:fillRect/>
          </a:stretch>
        </p:blipFill>
        <p:spPr bwMode="auto">
          <a:xfrm>
            <a:off x="76200" y="4042254"/>
            <a:ext cx="3733800" cy="2780489"/>
          </a:xfrm>
          <a:prstGeom prst="rect">
            <a:avLst/>
          </a:prstGeom>
          <a:ln w="38100" cap="sq" cmpd="thickThin">
            <a:solidFill>
              <a:srgbClr val="FF0000"/>
            </a:solidFill>
            <a:prstDash val="solid"/>
            <a:miter lim="800000"/>
          </a:ln>
          <a:effectLst>
            <a:innerShdw blurRad="76200">
              <a:srgbClr val="000000"/>
            </a:innerShdw>
          </a:effectLst>
        </p:spPr>
      </p:pic>
      <p:sp>
        <p:nvSpPr>
          <p:cNvPr id="7" name="TextBox 6">
            <a:extLst>
              <a:ext uri="{FF2B5EF4-FFF2-40B4-BE49-F238E27FC236}">
                <a16:creationId xmlns="" xmlns:a16="http://schemas.microsoft.com/office/drawing/2014/main" id="{D335D985-6DEB-4C6D-B191-3E9F5263B502}"/>
              </a:ext>
            </a:extLst>
          </p:cNvPr>
          <p:cNvSpPr txBox="1">
            <a:spLocks noChangeArrowheads="1"/>
          </p:cNvSpPr>
          <p:nvPr/>
        </p:nvSpPr>
        <p:spPr bwMode="auto">
          <a:xfrm>
            <a:off x="1371600" y="62484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err="1">
                <a:solidFill>
                  <a:schemeClr val="accent4">
                    <a:lumMod val="20000"/>
                    <a:lumOff val="80000"/>
                  </a:schemeClr>
                </a:solidFill>
                <a:latin typeface="Times New Roman" pitchFamily="18" charset="0"/>
                <a:cs typeface="Times New Roman" pitchFamily="18" charset="0"/>
              </a:rPr>
              <a:t>Cá</a:t>
            </a:r>
            <a:r>
              <a:rPr lang="vi-VN" sz="3200" b="1" dirty="0">
                <a:solidFill>
                  <a:schemeClr val="accent4">
                    <a:lumMod val="20000"/>
                    <a:lumOff val="80000"/>
                  </a:schemeClr>
                </a:solidFill>
                <a:latin typeface="Times New Roman" pitchFamily="18" charset="0"/>
                <a:cs typeface="Times New Roman" pitchFamily="18" charset="0"/>
              </a:rPr>
              <a:t> ngựa</a:t>
            </a:r>
            <a:endParaRPr lang="en-US" sz="3200" b="1" dirty="0">
              <a:solidFill>
                <a:schemeClr val="accent4">
                  <a:lumMod val="20000"/>
                  <a:lumOff val="80000"/>
                </a:schemeClr>
              </a:solidFill>
              <a:latin typeface="Times New Roman" pitchFamily="18" charset="0"/>
              <a:cs typeface="Times New Roman" pitchFamily="18" charset="0"/>
            </a:endParaRPr>
          </a:p>
        </p:txBody>
      </p:sp>
      <p:pic>
        <p:nvPicPr>
          <p:cNvPr id="6" name="Picture 2" descr="C:\Users\HP\Desktop\2015-2016\TNXH Ca lop 3\hinh anh\Ca\images.jpg">
            <a:extLst>
              <a:ext uri="{FF2B5EF4-FFF2-40B4-BE49-F238E27FC236}">
                <a16:creationId xmlns="" xmlns:a16="http://schemas.microsoft.com/office/drawing/2014/main" id="{8C0B3705-7D7A-499F-A0E2-4CAB19CA2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457200"/>
            <a:ext cx="37925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B32D03FE-8D8E-4854-82C4-ACD7291918E0}"/>
              </a:ext>
            </a:extLst>
          </p:cNvPr>
          <p:cNvSpPr txBox="1"/>
          <p:nvPr/>
        </p:nvSpPr>
        <p:spPr>
          <a:xfrm>
            <a:off x="1219200" y="3200400"/>
            <a:ext cx="2133600" cy="646113"/>
          </a:xfrm>
          <a:prstGeom prst="rect">
            <a:avLst/>
          </a:prstGeom>
          <a:noFill/>
        </p:spPr>
        <p:txBody>
          <a:bodyPr>
            <a:spAutoFit/>
          </a:bodyPr>
          <a:lstStyle/>
          <a:p>
            <a:pPr eaLnBrk="1" fontAlgn="auto" hangingPunct="1">
              <a:spcBef>
                <a:spcPts val="0"/>
              </a:spcBef>
              <a:spcAft>
                <a:spcPts val="0"/>
              </a:spcAft>
              <a:defRPr/>
            </a:pPr>
            <a:r>
              <a:rPr lang="en-US" sz="3600" b="1" dirty="0" err="1">
                <a:solidFill>
                  <a:schemeClr val="accent3">
                    <a:lumMod val="20000"/>
                    <a:lumOff val="80000"/>
                  </a:schemeClr>
                </a:solidFill>
                <a:latin typeface="Times New Roman" panose="02020603050405020304" pitchFamily="18" charset="0"/>
                <a:cs typeface="Times New Roman" panose="02020603050405020304" pitchFamily="18" charset="0"/>
              </a:rPr>
              <a:t>Cá</a:t>
            </a:r>
            <a:r>
              <a:rPr lang="en-US" sz="3600" b="1"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3600" b="1" dirty="0" err="1">
                <a:solidFill>
                  <a:schemeClr val="accent3">
                    <a:lumMod val="20000"/>
                    <a:lumOff val="80000"/>
                  </a:schemeClr>
                </a:solidFill>
                <a:latin typeface="Times New Roman" panose="02020603050405020304" pitchFamily="18" charset="0"/>
                <a:cs typeface="Times New Roman" panose="02020603050405020304" pitchFamily="18" charset="0"/>
              </a:rPr>
              <a:t>mập</a:t>
            </a:r>
            <a:endParaRPr lang="vi-VN" sz="3600" b="1"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B3A69B0A-022B-4FEC-BC50-0470D5FBC9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962400"/>
            <a:ext cx="5257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4EA4342F-AAB7-4EBF-BF9E-4A160CE04D62}"/>
              </a:ext>
            </a:extLst>
          </p:cNvPr>
          <p:cNvSpPr txBox="1">
            <a:spLocks noChangeArrowheads="1"/>
          </p:cNvSpPr>
          <p:nvPr/>
        </p:nvSpPr>
        <p:spPr bwMode="auto">
          <a:xfrm>
            <a:off x="5562600" y="6157913"/>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vi-VN" altLang="en-US" sz="4000">
                <a:solidFill>
                  <a:srgbClr val="FF0000"/>
                </a:solidFill>
                <a:latin typeface="Times New Roman" panose="02020603050405020304" pitchFamily="18" charset="0"/>
                <a:cs typeface="Times New Roman" panose="02020603050405020304" pitchFamily="18" charset="0"/>
              </a:rPr>
              <a:t>Cá heo</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1000"/>
                                        <p:tgtEl>
                                          <p:spTgt spid="5"/>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fade">
                                      <p:cBhvr>
                                        <p:cTn id="16" dur="1000"/>
                                        <p:tgtEl>
                                          <p:spTgt spid="7"/>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55298"/>
                                        </p:tgtEl>
                                        <p:attrNameLst>
                                          <p:attrName>style.visibility</p:attrName>
                                        </p:attrNameLst>
                                      </p:cBhvr>
                                      <p:to>
                                        <p:strVal val="visible"/>
                                      </p:to>
                                    </p:set>
                                    <p:anim calcmode="lin" valueType="num">
                                      <p:cBhvr>
                                        <p:cTn id="19" dur="1000" fill="hold"/>
                                        <p:tgtEl>
                                          <p:spTgt spid="552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55298"/>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55298"/>
                                        </p:tgtEl>
                                        <p:attrNameLst>
                                          <p:attrName>ppt_y</p:attrName>
                                        </p:attrNameLst>
                                      </p:cBhvr>
                                      <p:tavLst>
                                        <p:tav tm="0">
                                          <p:val>
                                            <p:strVal val="#ppt_y"/>
                                          </p:val>
                                        </p:tav>
                                        <p:tav tm="100000">
                                          <p:val>
                                            <p:strVal val="#ppt_y"/>
                                          </p:val>
                                        </p:tav>
                                      </p:tavLst>
                                    </p:anim>
                                    <p:animEffect transition="in" filter="fade">
                                      <p:cBhvr>
                                        <p:cTn id="22" dur="1000"/>
                                        <p:tgtEl>
                                          <p:spTgt spid="55298"/>
                                        </p:tgtEl>
                                      </p:cBhvr>
                                    </p:animEffect>
                                  </p:childTnLst>
                                </p:cTn>
                              </p:par>
                              <p:par>
                                <p:cTn id="23" presetID="5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gtEl>
                                        <p:attrNameLst>
                                          <p:attrName>ppt_x</p:attrName>
                                          <p:attrName>ppt_y</p:attrName>
                                        </p:attrNameLst>
                                      </p:cBhvr>
                                    </p:animMotion>
                                    <p:animEffect transition="in" filter="fade">
                                      <p:cBhvr>
                                        <p:cTn id="27" dur="10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900"/>
                                        <p:tgtEl>
                                          <p:spTgt spid="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
            <a:extLst>
              <a:ext uri="{FF2B5EF4-FFF2-40B4-BE49-F238E27FC236}">
                <a16:creationId xmlns="" xmlns:a16="http://schemas.microsoft.com/office/drawing/2014/main" id="{5FE25A33-E835-41E9-A60F-BA3DE70D40E2}"/>
              </a:ext>
            </a:extLst>
          </p:cNvPr>
          <p:cNvGrpSpPr>
            <a:grpSpLocks/>
          </p:cNvGrpSpPr>
          <p:nvPr/>
        </p:nvGrpSpPr>
        <p:grpSpPr bwMode="auto">
          <a:xfrm>
            <a:off x="36513" y="1219200"/>
            <a:ext cx="9082087" cy="4191000"/>
            <a:chOff x="36513" y="1219200"/>
            <a:chExt cx="9082087" cy="4191000"/>
          </a:xfrm>
        </p:grpSpPr>
        <p:pic>
          <p:nvPicPr>
            <p:cNvPr id="7" name="Picture 10" descr="ca-loc-">
              <a:extLst>
                <a:ext uri="{FF2B5EF4-FFF2-40B4-BE49-F238E27FC236}">
                  <a16:creationId xmlns="" xmlns:a16="http://schemas.microsoft.com/office/drawing/2014/main" id="{462DA6B4-1829-450B-84B6-FD9179649B8F}"/>
                </a:ext>
              </a:extLst>
            </p:cNvPr>
            <p:cNvPicPr>
              <a:picLocks noChangeAspect="1" noChangeArrowheads="1"/>
            </p:cNvPicPr>
            <p:nvPr/>
          </p:nvPicPr>
          <p:blipFill>
            <a:blip r:embed="rId2"/>
            <a:srcRect/>
            <a:stretch>
              <a:fillRect/>
            </a:stretch>
          </p:blipFill>
          <p:spPr bwMode="auto">
            <a:xfrm>
              <a:off x="7046913" y="1219200"/>
              <a:ext cx="2057400" cy="1600200"/>
            </a:xfrm>
            <a:prstGeom prst="rect">
              <a:avLst/>
            </a:prstGeom>
            <a:ln w="28575" cap="sq" cmpd="thickThin">
              <a:solidFill>
                <a:srgbClr val="0000FF"/>
              </a:solidFill>
              <a:prstDash val="solid"/>
              <a:miter lim="800000"/>
            </a:ln>
            <a:effectLst>
              <a:innerShdw blurRad="76200">
                <a:srgbClr val="000000"/>
              </a:innerShdw>
            </a:effectLst>
          </p:spPr>
        </p:pic>
        <p:grpSp>
          <p:nvGrpSpPr>
            <p:cNvPr id="22541" name="Group 1">
              <a:extLst>
                <a:ext uri="{FF2B5EF4-FFF2-40B4-BE49-F238E27FC236}">
                  <a16:creationId xmlns="" xmlns:a16="http://schemas.microsoft.com/office/drawing/2014/main" id="{CF6599EB-82E0-491F-85AD-F8FF384DE208}"/>
                </a:ext>
              </a:extLst>
            </p:cNvPr>
            <p:cNvGrpSpPr>
              <a:grpSpLocks/>
            </p:cNvGrpSpPr>
            <p:nvPr/>
          </p:nvGrpSpPr>
          <p:grpSpPr bwMode="auto">
            <a:xfrm>
              <a:off x="36513" y="1219200"/>
              <a:ext cx="9082087" cy="4191000"/>
              <a:chOff x="36513" y="1219200"/>
              <a:chExt cx="9082087" cy="4191000"/>
            </a:xfrm>
          </p:grpSpPr>
          <p:pic>
            <p:nvPicPr>
              <p:cNvPr id="5" name="Picture 6" descr="is (2)">
                <a:extLst>
                  <a:ext uri="{FF2B5EF4-FFF2-40B4-BE49-F238E27FC236}">
                    <a16:creationId xmlns="" xmlns:a16="http://schemas.microsoft.com/office/drawing/2014/main" id="{E0733D14-C7DA-42E2-BFD2-FDE733B3C3F6}"/>
                  </a:ext>
                </a:extLst>
              </p:cNvPr>
              <p:cNvPicPr>
                <a:picLocks noChangeAspect="1" noChangeArrowheads="1"/>
              </p:cNvPicPr>
              <p:nvPr/>
            </p:nvPicPr>
            <p:blipFill>
              <a:blip r:embed="rId3"/>
              <a:srcRect/>
              <a:stretch>
                <a:fillRect/>
              </a:stretch>
            </p:blipFill>
            <p:spPr bwMode="auto">
              <a:xfrm>
                <a:off x="4760913" y="1219200"/>
                <a:ext cx="2133600" cy="1600200"/>
              </a:xfrm>
              <a:prstGeom prst="rect">
                <a:avLst/>
              </a:prstGeom>
              <a:ln w="28575" cap="sq" cmpd="thickThin">
                <a:solidFill>
                  <a:srgbClr val="0000FF"/>
                </a:solidFill>
                <a:prstDash val="solid"/>
                <a:miter lim="800000"/>
              </a:ln>
              <a:effectLst>
                <a:innerShdw blurRad="76200">
                  <a:srgbClr val="000000"/>
                </a:innerShdw>
              </a:effectLst>
            </p:spPr>
          </p:pic>
          <p:pic>
            <p:nvPicPr>
              <p:cNvPr id="6" name="Picture 7" descr="is (4)">
                <a:extLst>
                  <a:ext uri="{FF2B5EF4-FFF2-40B4-BE49-F238E27FC236}">
                    <a16:creationId xmlns="" xmlns:a16="http://schemas.microsoft.com/office/drawing/2014/main" id="{F7FF0C43-6982-49E2-A126-E540F061DC4E}"/>
                  </a:ext>
                </a:extLst>
              </p:cNvPr>
              <p:cNvPicPr>
                <a:picLocks noChangeAspect="1" noChangeArrowheads="1"/>
              </p:cNvPicPr>
              <p:nvPr/>
            </p:nvPicPr>
            <p:blipFill>
              <a:blip r:embed="rId4"/>
              <a:srcRect/>
              <a:stretch>
                <a:fillRect/>
              </a:stretch>
            </p:blipFill>
            <p:spPr bwMode="auto">
              <a:xfrm>
                <a:off x="50800" y="3810000"/>
                <a:ext cx="2143125" cy="1600200"/>
              </a:xfrm>
              <a:prstGeom prst="rect">
                <a:avLst/>
              </a:prstGeom>
              <a:ln w="28575" cap="sq" cmpd="thickThin">
                <a:solidFill>
                  <a:srgbClr val="0000FF"/>
                </a:solidFill>
                <a:prstDash val="solid"/>
                <a:miter lim="800000"/>
              </a:ln>
              <a:effectLst>
                <a:innerShdw blurRad="76200">
                  <a:srgbClr val="000000"/>
                </a:innerShdw>
              </a:effectLst>
            </p:spPr>
          </p:pic>
          <p:pic>
            <p:nvPicPr>
              <p:cNvPr id="8" name="Picture 11" descr="index">
                <a:extLst>
                  <a:ext uri="{FF2B5EF4-FFF2-40B4-BE49-F238E27FC236}">
                    <a16:creationId xmlns="" xmlns:a16="http://schemas.microsoft.com/office/drawing/2014/main" id="{59EA65FF-C34C-4FFD-978F-289A43B764A9}"/>
                  </a:ext>
                </a:extLst>
              </p:cNvPr>
              <p:cNvPicPr>
                <a:picLocks noChangeAspect="1" noChangeArrowheads="1"/>
              </p:cNvPicPr>
              <p:nvPr/>
            </p:nvPicPr>
            <p:blipFill>
              <a:blip r:embed="rId5"/>
              <a:srcRect/>
              <a:stretch>
                <a:fillRect/>
              </a:stretch>
            </p:blipFill>
            <p:spPr bwMode="auto">
              <a:xfrm>
                <a:off x="36513" y="1219200"/>
                <a:ext cx="2133600" cy="1600200"/>
              </a:xfrm>
              <a:prstGeom prst="rect">
                <a:avLst/>
              </a:prstGeom>
              <a:ln w="28575" cap="sq" cmpd="thickThin">
                <a:solidFill>
                  <a:srgbClr val="0000FF"/>
                </a:solidFill>
                <a:prstDash val="solid"/>
                <a:miter lim="800000"/>
              </a:ln>
              <a:effectLst>
                <a:innerShdw blurRad="76200">
                  <a:srgbClr val="000000"/>
                </a:innerShdw>
              </a:effectLst>
            </p:spPr>
          </p:pic>
          <p:pic>
            <p:nvPicPr>
              <p:cNvPr id="9" name="Picture 12" descr="ca duoi">
                <a:extLst>
                  <a:ext uri="{FF2B5EF4-FFF2-40B4-BE49-F238E27FC236}">
                    <a16:creationId xmlns="" xmlns:a16="http://schemas.microsoft.com/office/drawing/2014/main" id="{BF455A37-8257-4186-A4D5-B053B22F2CF7}"/>
                  </a:ext>
                </a:extLst>
              </p:cNvPr>
              <p:cNvPicPr>
                <a:picLocks noChangeAspect="1" noChangeArrowheads="1"/>
              </p:cNvPicPr>
              <p:nvPr/>
            </p:nvPicPr>
            <p:blipFill>
              <a:blip r:embed="rId6"/>
              <a:srcRect/>
              <a:stretch>
                <a:fillRect/>
              </a:stretch>
            </p:blipFill>
            <p:spPr bwMode="auto">
              <a:xfrm>
                <a:off x="4800600" y="3810000"/>
                <a:ext cx="2133600" cy="1584325"/>
              </a:xfrm>
              <a:prstGeom prst="rect">
                <a:avLst/>
              </a:prstGeom>
              <a:ln w="28575" cap="sq" cmpd="thickThin">
                <a:solidFill>
                  <a:srgbClr val="0000FF"/>
                </a:solidFill>
                <a:prstDash val="solid"/>
                <a:miter lim="800000"/>
              </a:ln>
              <a:effectLst>
                <a:innerShdw blurRad="76200">
                  <a:srgbClr val="000000"/>
                </a:innerShdw>
              </a:effectLst>
            </p:spPr>
          </p:pic>
          <p:pic>
            <p:nvPicPr>
              <p:cNvPr id="10" name="Picture 13" descr="images">
                <a:extLst>
                  <a:ext uri="{FF2B5EF4-FFF2-40B4-BE49-F238E27FC236}">
                    <a16:creationId xmlns="" xmlns:a16="http://schemas.microsoft.com/office/drawing/2014/main" id="{BE608012-12FB-4C4F-96D7-6637D3664EC3}"/>
                  </a:ext>
                </a:extLst>
              </p:cNvPr>
              <p:cNvPicPr>
                <a:picLocks noChangeAspect="1" noChangeArrowheads="1"/>
              </p:cNvPicPr>
              <p:nvPr/>
            </p:nvPicPr>
            <p:blipFill>
              <a:blip r:embed="rId7"/>
              <a:srcRect/>
              <a:stretch>
                <a:fillRect/>
              </a:stretch>
            </p:blipFill>
            <p:spPr bwMode="auto">
              <a:xfrm>
                <a:off x="7086600" y="3810000"/>
                <a:ext cx="2032000" cy="1600200"/>
              </a:xfrm>
              <a:prstGeom prst="rect">
                <a:avLst/>
              </a:prstGeom>
              <a:ln w="28575" cap="sq" cmpd="thickThin">
                <a:solidFill>
                  <a:srgbClr val="0000FF"/>
                </a:solidFill>
                <a:prstDash val="solid"/>
                <a:miter lim="800000"/>
              </a:ln>
              <a:effectLst>
                <a:innerShdw blurRad="76200">
                  <a:srgbClr val="000000"/>
                </a:innerShdw>
              </a:effectLst>
            </p:spPr>
          </p:pic>
          <p:pic>
            <p:nvPicPr>
              <p:cNvPr id="11" name="Picture 14" descr="ca-chep_14-261109">
                <a:extLst>
                  <a:ext uri="{FF2B5EF4-FFF2-40B4-BE49-F238E27FC236}">
                    <a16:creationId xmlns="" xmlns:a16="http://schemas.microsoft.com/office/drawing/2014/main" id="{27EF00A4-0D34-4D3C-BBB7-0FBC77AD4342}"/>
                  </a:ext>
                </a:extLst>
              </p:cNvPr>
              <p:cNvPicPr>
                <a:picLocks noChangeAspect="1" noChangeArrowheads="1"/>
              </p:cNvPicPr>
              <p:nvPr/>
            </p:nvPicPr>
            <p:blipFill>
              <a:blip r:embed="rId8"/>
              <a:srcRect/>
              <a:stretch>
                <a:fillRect/>
              </a:stretch>
            </p:blipFill>
            <p:spPr bwMode="auto">
              <a:xfrm>
                <a:off x="2327275" y="1219200"/>
                <a:ext cx="2281238" cy="1600200"/>
              </a:xfrm>
              <a:prstGeom prst="rect">
                <a:avLst/>
              </a:prstGeom>
              <a:ln w="28575" cap="sq" cmpd="thickThin">
                <a:solidFill>
                  <a:srgbClr val="0000FF"/>
                </a:solidFill>
                <a:prstDash val="solid"/>
                <a:miter lim="800000"/>
              </a:ln>
              <a:effectLst>
                <a:innerShdw blurRad="76200">
                  <a:srgbClr val="000000"/>
                </a:innerShdw>
              </a:effectLst>
            </p:spPr>
          </p:pic>
          <p:pic>
            <p:nvPicPr>
              <p:cNvPr id="12" name="Picture 16" descr="19_12-13b3">
                <a:extLst>
                  <a:ext uri="{FF2B5EF4-FFF2-40B4-BE49-F238E27FC236}">
                    <a16:creationId xmlns="" xmlns:a16="http://schemas.microsoft.com/office/drawing/2014/main" id="{C5C9D366-1683-4ADF-ACC7-8A572669C417}"/>
                  </a:ext>
                </a:extLst>
              </p:cNvPr>
              <p:cNvPicPr>
                <a:picLocks noChangeAspect="1" noChangeArrowheads="1"/>
              </p:cNvPicPr>
              <p:nvPr/>
            </p:nvPicPr>
            <p:blipFill>
              <a:blip r:embed="rId9"/>
              <a:srcRect/>
              <a:stretch>
                <a:fillRect/>
              </a:stretch>
            </p:blipFill>
            <p:spPr bwMode="auto">
              <a:xfrm>
                <a:off x="2362200" y="3810000"/>
                <a:ext cx="2286000" cy="1600200"/>
              </a:xfrm>
              <a:prstGeom prst="rect">
                <a:avLst/>
              </a:prstGeom>
              <a:ln w="28575" cap="sq" cmpd="thickThin">
                <a:solidFill>
                  <a:srgbClr val="0000FF"/>
                </a:solidFill>
                <a:prstDash val="solid"/>
                <a:miter lim="800000"/>
              </a:ln>
              <a:effectLst>
                <a:innerShdw blurRad="76200">
                  <a:srgbClr val="000000"/>
                </a:innerShdw>
              </a:effectLst>
            </p:spPr>
          </p:pic>
        </p:grpSp>
      </p:grpSp>
      <p:sp>
        <p:nvSpPr>
          <p:cNvPr id="13" name="Text Box 22">
            <a:extLst>
              <a:ext uri="{FF2B5EF4-FFF2-40B4-BE49-F238E27FC236}">
                <a16:creationId xmlns="" xmlns:a16="http://schemas.microsoft.com/office/drawing/2014/main" id="{51EA30D7-989D-48F8-A03D-D1C493F1BB93}"/>
              </a:ext>
            </a:extLst>
          </p:cNvPr>
          <p:cNvSpPr txBox="1">
            <a:spLocks noChangeArrowheads="1"/>
          </p:cNvSpPr>
          <p:nvPr/>
        </p:nvSpPr>
        <p:spPr bwMode="auto">
          <a:xfrm>
            <a:off x="420688" y="540543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chim</a:t>
            </a:r>
          </a:p>
        </p:txBody>
      </p:sp>
      <p:sp>
        <p:nvSpPr>
          <p:cNvPr id="14" name="Text Box 23">
            <a:extLst>
              <a:ext uri="{FF2B5EF4-FFF2-40B4-BE49-F238E27FC236}">
                <a16:creationId xmlns="" xmlns:a16="http://schemas.microsoft.com/office/drawing/2014/main" id="{84F7BAD5-042F-416E-9874-684B2D59203A}"/>
              </a:ext>
            </a:extLst>
          </p:cNvPr>
          <p:cNvSpPr txBox="1">
            <a:spLocks noChangeArrowheads="1"/>
          </p:cNvSpPr>
          <p:nvPr/>
        </p:nvSpPr>
        <p:spPr bwMode="auto">
          <a:xfrm>
            <a:off x="457200" y="2819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vàng</a:t>
            </a:r>
          </a:p>
        </p:txBody>
      </p:sp>
      <p:sp>
        <p:nvSpPr>
          <p:cNvPr id="15" name="Text Box 24">
            <a:extLst>
              <a:ext uri="{FF2B5EF4-FFF2-40B4-BE49-F238E27FC236}">
                <a16:creationId xmlns="" xmlns:a16="http://schemas.microsoft.com/office/drawing/2014/main" id="{258C694F-9D98-4346-92B4-2D76334DFE41}"/>
              </a:ext>
            </a:extLst>
          </p:cNvPr>
          <p:cNvSpPr txBox="1">
            <a:spLocks noChangeArrowheads="1"/>
          </p:cNvSpPr>
          <p:nvPr/>
        </p:nvSpPr>
        <p:spPr bwMode="auto">
          <a:xfrm>
            <a:off x="2895600" y="2819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chép</a:t>
            </a:r>
          </a:p>
        </p:txBody>
      </p:sp>
      <p:sp>
        <p:nvSpPr>
          <p:cNvPr id="16" name="Text Box 25">
            <a:extLst>
              <a:ext uri="{FF2B5EF4-FFF2-40B4-BE49-F238E27FC236}">
                <a16:creationId xmlns="" xmlns:a16="http://schemas.microsoft.com/office/drawing/2014/main" id="{E6C7F06F-2E4B-444F-8628-6C4DE5EF6276}"/>
              </a:ext>
            </a:extLst>
          </p:cNvPr>
          <p:cNvSpPr txBox="1">
            <a:spLocks noChangeArrowheads="1"/>
          </p:cNvSpPr>
          <p:nvPr/>
        </p:nvSpPr>
        <p:spPr bwMode="auto">
          <a:xfrm>
            <a:off x="5257800" y="28194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rô phi</a:t>
            </a:r>
          </a:p>
        </p:txBody>
      </p:sp>
      <p:sp>
        <p:nvSpPr>
          <p:cNvPr id="17" name="Text Box 26">
            <a:extLst>
              <a:ext uri="{FF2B5EF4-FFF2-40B4-BE49-F238E27FC236}">
                <a16:creationId xmlns="" xmlns:a16="http://schemas.microsoft.com/office/drawing/2014/main" id="{7924DF4B-C214-4AA9-B597-AEEA288F3040}"/>
              </a:ext>
            </a:extLst>
          </p:cNvPr>
          <p:cNvSpPr txBox="1">
            <a:spLocks noChangeArrowheads="1"/>
          </p:cNvSpPr>
          <p:nvPr/>
        </p:nvSpPr>
        <p:spPr bwMode="auto">
          <a:xfrm>
            <a:off x="7567613" y="281463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quả</a:t>
            </a:r>
          </a:p>
        </p:txBody>
      </p:sp>
      <p:sp>
        <p:nvSpPr>
          <p:cNvPr id="18" name="Text Box 27">
            <a:extLst>
              <a:ext uri="{FF2B5EF4-FFF2-40B4-BE49-F238E27FC236}">
                <a16:creationId xmlns="" xmlns:a16="http://schemas.microsoft.com/office/drawing/2014/main" id="{D999C7D3-FE90-403B-96CA-D3042358EB14}"/>
              </a:ext>
            </a:extLst>
          </p:cNvPr>
          <p:cNvSpPr txBox="1">
            <a:spLocks noChangeArrowheads="1"/>
          </p:cNvSpPr>
          <p:nvPr/>
        </p:nvSpPr>
        <p:spPr bwMode="auto">
          <a:xfrm>
            <a:off x="5005388" y="54102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đuối</a:t>
            </a:r>
          </a:p>
        </p:txBody>
      </p:sp>
      <p:sp>
        <p:nvSpPr>
          <p:cNvPr id="19" name="Text Box 28">
            <a:extLst>
              <a:ext uri="{FF2B5EF4-FFF2-40B4-BE49-F238E27FC236}">
                <a16:creationId xmlns="" xmlns:a16="http://schemas.microsoft.com/office/drawing/2014/main" id="{08108E3F-0301-413B-83BD-4EDD7A05C858}"/>
              </a:ext>
            </a:extLst>
          </p:cNvPr>
          <p:cNvSpPr txBox="1">
            <a:spLocks noChangeArrowheads="1"/>
          </p:cNvSpPr>
          <p:nvPr/>
        </p:nvSpPr>
        <p:spPr bwMode="auto">
          <a:xfrm>
            <a:off x="7543800" y="54102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mập</a:t>
            </a:r>
          </a:p>
        </p:txBody>
      </p:sp>
      <p:sp>
        <p:nvSpPr>
          <p:cNvPr id="20" name="Text Box 29">
            <a:extLst>
              <a:ext uri="{FF2B5EF4-FFF2-40B4-BE49-F238E27FC236}">
                <a16:creationId xmlns="" xmlns:a16="http://schemas.microsoft.com/office/drawing/2014/main" id="{C3AAD120-2F69-4884-938F-90DD70664256}"/>
              </a:ext>
            </a:extLst>
          </p:cNvPr>
          <p:cNvSpPr txBox="1">
            <a:spLocks noChangeArrowheads="1"/>
          </p:cNvSpPr>
          <p:nvPr/>
        </p:nvSpPr>
        <p:spPr bwMode="auto">
          <a:xfrm>
            <a:off x="2768600" y="54102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Cá ngừ</a:t>
            </a:r>
          </a:p>
        </p:txBody>
      </p:sp>
      <p:sp>
        <p:nvSpPr>
          <p:cNvPr id="22539" name="TextBox 2">
            <a:extLst>
              <a:ext uri="{FF2B5EF4-FFF2-40B4-BE49-F238E27FC236}">
                <a16:creationId xmlns="" xmlns:a16="http://schemas.microsoft.com/office/drawing/2014/main" id="{76E5C5B6-C9B8-41CD-8753-322C9264CA04}"/>
              </a:ext>
            </a:extLst>
          </p:cNvPr>
          <p:cNvSpPr txBox="1">
            <a:spLocks noChangeArrowheads="1"/>
          </p:cNvSpPr>
          <p:nvPr/>
        </p:nvSpPr>
        <p:spPr bwMode="auto">
          <a:xfrm>
            <a:off x="533400" y="152400"/>
            <a:ext cx="7848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4400">
                <a:latin typeface="Times New Roman" panose="02020603050405020304" pitchFamily="18" charset="0"/>
                <a:cs typeface="Times New Roman" panose="02020603050405020304" pitchFamily="18" charset="0"/>
              </a:rPr>
              <a:t>2. Sự đa dạng, phong phú của cá.</a:t>
            </a:r>
            <a:endParaRPr lang="vi-VN" altLang="en-US" sz="440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1000"/>
                                        <p:tgtEl>
                                          <p:spTgt spid="14"/>
                                        </p:tgtEl>
                                      </p:cBhvr>
                                    </p:animEffect>
                                  </p:childTnLst>
                                </p:cTn>
                              </p:par>
                              <p:par>
                                <p:cTn id="8" presetID="20" presetClass="entr" presetSubtype="0" fill="hold" grpId="0" nodeType="withEffect">
                                  <p:stCondLst>
                                    <p:cond delay="0"/>
                                  </p:stCondLst>
                                  <p:iterate type="lt">
                                    <p:tmPct val="0"/>
                                  </p:iterate>
                                  <p:childTnLst>
                                    <p:set>
                                      <p:cBhvr>
                                        <p:cTn id="9" dur="1" fill="hold">
                                          <p:stCondLst>
                                            <p:cond delay="0"/>
                                          </p:stCondLst>
                                        </p:cTn>
                                        <p:tgtEl>
                                          <p:spTgt spid="15"/>
                                        </p:tgtEl>
                                        <p:attrNameLst>
                                          <p:attrName>style.visibility</p:attrName>
                                        </p:attrNameLst>
                                      </p:cBhvr>
                                      <p:to>
                                        <p:strVal val="visible"/>
                                      </p:to>
                                    </p:set>
                                    <p:animEffect transition="in" filter="wedge">
                                      <p:cBhvr>
                                        <p:cTn id="10" dur="1000"/>
                                        <p:tgtEl>
                                          <p:spTgt spid="1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edge">
                                      <p:cBhvr>
                                        <p:cTn id="13" dur="1000"/>
                                        <p:tgtEl>
                                          <p:spTgt spid="16"/>
                                        </p:tgtEl>
                                      </p:cBhvr>
                                    </p:animEffect>
                                  </p:childTnLst>
                                </p:cTn>
                              </p:par>
                              <p:par>
                                <p:cTn id="14" presetID="20" presetClass="entr" presetSubtype="0" fill="hold" grpId="0" nodeType="withEffect">
                                  <p:stCondLst>
                                    <p:cond delay="0"/>
                                  </p:stCondLst>
                                  <p:iterate type="lt">
                                    <p:tmPct val="0"/>
                                  </p:iterate>
                                  <p:childTnLst>
                                    <p:set>
                                      <p:cBhvr>
                                        <p:cTn id="15" dur="1" fill="hold">
                                          <p:stCondLst>
                                            <p:cond delay="0"/>
                                          </p:stCondLst>
                                        </p:cTn>
                                        <p:tgtEl>
                                          <p:spTgt spid="17"/>
                                        </p:tgtEl>
                                        <p:attrNameLst>
                                          <p:attrName>style.visibility</p:attrName>
                                        </p:attrNameLst>
                                      </p:cBhvr>
                                      <p:to>
                                        <p:strVal val="visible"/>
                                      </p:to>
                                    </p:set>
                                    <p:animEffect transition="in" filter="wedge">
                                      <p:cBhvr>
                                        <p:cTn id="16" dur="1000"/>
                                        <p:tgtEl>
                                          <p:spTgt spid="17"/>
                                        </p:tgtEl>
                                      </p:cBhvr>
                                    </p:animEffect>
                                  </p:childTnLst>
                                </p:cTn>
                              </p:par>
                              <p:par>
                                <p:cTn id="17" presetID="20" presetClass="entr" presetSubtype="0" fill="hold" grpId="0" nodeType="withEffect">
                                  <p:stCondLst>
                                    <p:cond delay="0"/>
                                  </p:stCondLst>
                                  <p:iterate type="lt">
                                    <p:tmPct val="0"/>
                                  </p:iterate>
                                  <p:childTnLst>
                                    <p:set>
                                      <p:cBhvr>
                                        <p:cTn id="18" dur="1" fill="hold">
                                          <p:stCondLst>
                                            <p:cond delay="0"/>
                                          </p:stCondLst>
                                        </p:cTn>
                                        <p:tgtEl>
                                          <p:spTgt spid="19"/>
                                        </p:tgtEl>
                                        <p:attrNameLst>
                                          <p:attrName>style.visibility</p:attrName>
                                        </p:attrNameLst>
                                      </p:cBhvr>
                                      <p:to>
                                        <p:strVal val="visible"/>
                                      </p:to>
                                    </p:set>
                                    <p:animEffect transition="in" filter="wedge">
                                      <p:cBhvr>
                                        <p:cTn id="19" dur="1000"/>
                                        <p:tgtEl>
                                          <p:spTgt spid="19"/>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edge">
                                      <p:cBhvr>
                                        <p:cTn id="22" dur="1000"/>
                                        <p:tgtEl>
                                          <p:spTgt spid="18"/>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edge">
                                      <p:cBhvr>
                                        <p:cTn id="25" dur="1000"/>
                                        <p:tgtEl>
                                          <p:spTgt spid="20"/>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edg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F5CAED-C5B3-414B-B282-1067233E6D23}"/>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1E7C4D31-EE57-4A69-B1FB-147ACC03F87C}"/>
              </a:ext>
            </a:extLst>
          </p:cNvPr>
          <p:cNvSpPr>
            <a:spLocks noGrp="1"/>
          </p:cNvSpPr>
          <p:nvPr>
            <p:ph sz="quarter" idx="13"/>
          </p:nvPr>
        </p:nvSpPr>
        <p:spPr/>
        <p:txBody>
          <a:bodyPr/>
          <a:lstStyle/>
          <a:p>
            <a:endParaRPr lang="en-US"/>
          </a:p>
        </p:txBody>
      </p:sp>
      <p:sp>
        <p:nvSpPr>
          <p:cNvPr id="5" name="Cloud Callout 3">
            <a:extLst>
              <a:ext uri="{FF2B5EF4-FFF2-40B4-BE49-F238E27FC236}">
                <a16:creationId xmlns="" xmlns:a16="http://schemas.microsoft.com/office/drawing/2014/main" id="{1AEAF5D6-FC12-4D42-A2D3-4EE50A969688}"/>
              </a:ext>
            </a:extLst>
          </p:cNvPr>
          <p:cNvSpPr/>
          <p:nvPr/>
        </p:nvSpPr>
        <p:spPr>
          <a:xfrm>
            <a:off x="150312" y="-51437"/>
            <a:ext cx="7393488" cy="1828800"/>
          </a:xfrm>
          <a:prstGeom prst="cloudCallout">
            <a:avLst>
              <a:gd name="adj1" fmla="val 10815"/>
              <a:gd name="adj2" fmla="val -17500"/>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sz="2400" b="1" dirty="0">
              <a:solidFill>
                <a:srgbClr val="FF0000"/>
              </a:solidFill>
              <a:latin typeface="Times New Roman" pitchFamily="18" charset="0"/>
              <a:cs typeface="Times New Roman" pitchFamily="18" charset="0"/>
            </a:endParaRPr>
          </a:p>
        </p:txBody>
      </p:sp>
      <p:sp>
        <p:nvSpPr>
          <p:cNvPr id="6" name="Double Wave 5">
            <a:extLst>
              <a:ext uri="{FF2B5EF4-FFF2-40B4-BE49-F238E27FC236}">
                <a16:creationId xmlns="" xmlns:a16="http://schemas.microsoft.com/office/drawing/2014/main" id="{9872864D-FCA5-42AD-AEC7-97D145D6D25F}"/>
              </a:ext>
            </a:extLst>
          </p:cNvPr>
          <p:cNvSpPr/>
          <p:nvPr/>
        </p:nvSpPr>
        <p:spPr>
          <a:xfrm>
            <a:off x="4106863" y="1873250"/>
            <a:ext cx="5051426" cy="1784350"/>
          </a:xfrm>
          <a:prstGeom prst="doubleWav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dirty="0">
              <a:solidFill>
                <a:prstClr val="black"/>
              </a:solidFill>
              <a:latin typeface="Times New Roman" pitchFamily="18" charset="0"/>
              <a:cs typeface="Times New Roman" pitchFamily="18" charset="0"/>
            </a:endParaRPr>
          </a:p>
        </p:txBody>
      </p:sp>
      <p:sp>
        <p:nvSpPr>
          <p:cNvPr id="7" name="7-Point Star 5">
            <a:extLst>
              <a:ext uri="{FF2B5EF4-FFF2-40B4-BE49-F238E27FC236}">
                <a16:creationId xmlns="" xmlns:a16="http://schemas.microsoft.com/office/drawing/2014/main" id="{B87DA028-C8B4-457C-A9DD-2F80819629FD}"/>
              </a:ext>
            </a:extLst>
          </p:cNvPr>
          <p:cNvSpPr/>
          <p:nvPr/>
        </p:nvSpPr>
        <p:spPr>
          <a:xfrm>
            <a:off x="-76200" y="4114800"/>
            <a:ext cx="8710612" cy="2514600"/>
          </a:xfrm>
          <a:prstGeom prst="star7">
            <a:avLst/>
          </a:prstGeom>
          <a:solidFill>
            <a:srgbClr val="FF00FF"/>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dirty="0">
              <a:solidFill>
                <a:prstClr val="black"/>
              </a:solidFill>
              <a:latin typeface="Times New Roman" pitchFamily="18" charset="0"/>
              <a:cs typeface="Times New Roman" pitchFamily="18" charset="0"/>
            </a:endParaRPr>
          </a:p>
        </p:txBody>
      </p:sp>
      <p:sp>
        <p:nvSpPr>
          <p:cNvPr id="14" name="TextBox 13">
            <a:extLst>
              <a:ext uri="{FF2B5EF4-FFF2-40B4-BE49-F238E27FC236}">
                <a16:creationId xmlns="" xmlns:a16="http://schemas.microsoft.com/office/drawing/2014/main" id="{A8537403-2A2D-48F2-9856-E591AB99159E}"/>
              </a:ext>
            </a:extLst>
          </p:cNvPr>
          <p:cNvSpPr txBox="1">
            <a:spLocks noChangeArrowheads="1"/>
          </p:cNvSpPr>
          <p:nvPr/>
        </p:nvSpPr>
        <p:spPr bwMode="auto">
          <a:xfrm>
            <a:off x="1058863" y="258231"/>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400" b="1" dirty="0" err="1">
                <a:solidFill>
                  <a:srgbClr val="101323"/>
                </a:solidFill>
                <a:latin typeface="Times New Roman" panose="02020603050405020304" pitchFamily="18" charset="0"/>
                <a:cs typeface="Times New Roman" panose="02020603050405020304" pitchFamily="18" charset="0"/>
              </a:rPr>
              <a:t>Câu</a:t>
            </a:r>
            <a:r>
              <a:rPr lang="en-US" altLang="en-US" sz="2400" b="1" dirty="0">
                <a:solidFill>
                  <a:srgbClr val="101323"/>
                </a:solidFill>
                <a:latin typeface="Times New Roman" panose="02020603050405020304" pitchFamily="18" charset="0"/>
                <a:cs typeface="Times New Roman" panose="02020603050405020304" pitchFamily="18" charset="0"/>
              </a:rPr>
              <a:t> 1: </a:t>
            </a:r>
            <a:r>
              <a:rPr lang="vi-VN" altLang="en-US" sz="2400" b="1" dirty="0">
                <a:solidFill>
                  <a:srgbClr val="FF0000"/>
                </a:solidFill>
                <a:latin typeface="Times New Roman" panose="02020603050405020304" pitchFamily="18" charset="0"/>
                <a:cs typeface="Times New Roman" panose="02020603050405020304" pitchFamily="18" charset="0"/>
              </a:rPr>
              <a:t>Em có </a:t>
            </a:r>
            <a:r>
              <a:rPr lang="vi-VN" altLang="en-US" sz="2400" b="1" u="sng" dirty="0">
                <a:solidFill>
                  <a:srgbClr val="FF0000"/>
                </a:solidFill>
                <a:latin typeface="Times New Roman" panose="02020603050405020304" pitchFamily="18" charset="0"/>
                <a:cs typeface="Times New Roman" panose="02020603050405020304" pitchFamily="18" charset="0"/>
              </a:rPr>
              <a:t>nhận xét</a:t>
            </a:r>
            <a:r>
              <a:rPr lang="vi-VN" altLang="en-US" sz="2400" b="1" dirty="0">
                <a:solidFill>
                  <a:srgbClr val="FF0000"/>
                </a:solidFill>
                <a:latin typeface="Times New Roman" panose="02020603050405020304" pitchFamily="18" charset="0"/>
                <a:cs typeface="Times New Roman" panose="02020603050405020304" pitchFamily="18" charset="0"/>
              </a:rPr>
              <a:t> gì về </a:t>
            </a:r>
            <a:r>
              <a:rPr lang="vi-VN" altLang="en-US" sz="2400" b="1" u="sng" dirty="0">
                <a:solidFill>
                  <a:srgbClr val="FF0000"/>
                </a:solidFill>
                <a:latin typeface="Times New Roman" panose="02020603050405020304" pitchFamily="18" charset="0"/>
                <a:cs typeface="Times New Roman" panose="02020603050405020304" pitchFamily="18" charset="0"/>
              </a:rPr>
              <a:t>màu sắc</a:t>
            </a:r>
            <a:r>
              <a:rPr lang="vi-VN" altLang="en-US" sz="2400" b="1" dirty="0">
                <a:solidFill>
                  <a:srgbClr val="FF0000"/>
                </a:solidFill>
                <a:latin typeface="Times New Roman" panose="02020603050405020304" pitchFamily="18" charset="0"/>
                <a:cs typeface="Times New Roman" panose="02020603050405020304" pitchFamily="18" charset="0"/>
              </a:rPr>
              <a:t>, </a:t>
            </a:r>
            <a:r>
              <a:rPr lang="vi-VN" altLang="en-US" sz="2400" b="1" u="sng" dirty="0">
                <a:solidFill>
                  <a:srgbClr val="FF0000"/>
                </a:solidFill>
                <a:latin typeface="Times New Roman" panose="02020603050405020304" pitchFamily="18" charset="0"/>
                <a:cs typeface="Times New Roman" panose="02020603050405020304" pitchFamily="18" charset="0"/>
              </a:rPr>
              <a:t>hình dáng</a:t>
            </a:r>
            <a:r>
              <a:rPr lang="vi-VN" altLang="en-US" sz="2400" b="1" dirty="0">
                <a:solidFill>
                  <a:srgbClr val="FF0000"/>
                </a:solidFill>
                <a:latin typeface="Times New Roman" panose="02020603050405020304" pitchFamily="18" charset="0"/>
                <a:cs typeface="Times New Roman" panose="02020603050405020304" pitchFamily="18" charset="0"/>
              </a:rPr>
              <a:t>, </a:t>
            </a:r>
            <a:r>
              <a:rPr lang="vi-VN" altLang="en-US" sz="2400" b="1" u="sng" dirty="0">
                <a:solidFill>
                  <a:srgbClr val="FF0000"/>
                </a:solidFill>
                <a:latin typeface="Times New Roman" panose="02020603050405020304" pitchFamily="18" charset="0"/>
                <a:cs typeface="Times New Roman" panose="02020603050405020304" pitchFamily="18" charset="0"/>
              </a:rPr>
              <a:t>độ lớn</a:t>
            </a:r>
            <a:r>
              <a:rPr lang="vi-VN" altLang="en-US" sz="2400" b="1" dirty="0">
                <a:solidFill>
                  <a:srgbClr val="FF0000"/>
                </a:solidFill>
                <a:latin typeface="Times New Roman" panose="02020603050405020304" pitchFamily="18" charset="0"/>
                <a:cs typeface="Times New Roman" panose="02020603050405020304" pitchFamily="18" charset="0"/>
              </a:rPr>
              <a:t> của </a:t>
            </a:r>
            <a:r>
              <a:rPr lang="vi-VN" altLang="en-US" sz="2400" b="1" u="sng" dirty="0">
                <a:solidFill>
                  <a:srgbClr val="FF0000"/>
                </a:solidFill>
                <a:latin typeface="Times New Roman" panose="02020603050405020304" pitchFamily="18" charset="0"/>
                <a:cs typeface="Times New Roman" panose="02020603050405020304" pitchFamily="18" charset="0"/>
              </a:rPr>
              <a:t>các </a:t>
            </a:r>
            <a:r>
              <a:rPr lang="en-US" altLang="en-US" sz="2400" b="1" u="sng" dirty="0" err="1">
                <a:solidFill>
                  <a:srgbClr val="FF0000"/>
                </a:solidFill>
                <a:latin typeface="Times New Roman" panose="02020603050405020304" pitchFamily="18" charset="0"/>
                <a:cs typeface="Times New Roman" panose="02020603050405020304" pitchFamily="18" charset="0"/>
              </a:rPr>
              <a:t>loài</a:t>
            </a:r>
            <a:r>
              <a:rPr lang="vi-VN" altLang="en-US" sz="2400" b="1" u="sng" dirty="0">
                <a:solidFill>
                  <a:srgbClr val="FF0000"/>
                </a:solidFill>
                <a:latin typeface="Times New Roman" panose="02020603050405020304" pitchFamily="18" charset="0"/>
                <a:cs typeface="Times New Roman" panose="02020603050405020304" pitchFamily="18" charset="0"/>
              </a:rPr>
              <a:t> cá</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 xmlns:a16="http://schemas.microsoft.com/office/drawing/2014/main" id="{FE5B1EAB-33E8-4F02-916D-6D1041FCBA87}"/>
              </a:ext>
            </a:extLst>
          </p:cNvPr>
          <p:cNvSpPr txBox="1">
            <a:spLocks noChangeArrowheads="1"/>
          </p:cNvSpPr>
          <p:nvPr/>
        </p:nvSpPr>
        <p:spPr bwMode="auto">
          <a:xfrm>
            <a:off x="4532088" y="2304782"/>
            <a:ext cx="44615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400" b="1" dirty="0" err="1">
                <a:solidFill>
                  <a:srgbClr val="FFFFFF"/>
                </a:solidFill>
                <a:latin typeface="Times New Roman" panose="02020603050405020304" pitchFamily="18" charset="0"/>
                <a:cs typeface="Times New Roman" panose="02020603050405020304" pitchFamily="18" charset="0"/>
              </a:rPr>
              <a:t>Câu</a:t>
            </a:r>
            <a:r>
              <a:rPr lang="en-US" altLang="en-US" sz="2400" b="1" dirty="0">
                <a:solidFill>
                  <a:srgbClr val="FFFFFF"/>
                </a:solidFill>
                <a:latin typeface="Times New Roman" panose="02020603050405020304" pitchFamily="18" charset="0"/>
                <a:cs typeface="Times New Roman" panose="02020603050405020304" pitchFamily="18" charset="0"/>
              </a:rPr>
              <a:t> 4: </a:t>
            </a:r>
            <a:r>
              <a:rPr lang="en-US" altLang="en-US" sz="2400" b="1" dirty="0" err="1">
                <a:solidFill>
                  <a:srgbClr val="FFFFFF"/>
                </a:solidFill>
                <a:latin typeface="Times New Roman" panose="02020603050405020304" pitchFamily="18" charset="0"/>
                <a:cs typeface="Times New Roman" panose="02020603050405020304" pitchFamily="18" charset="0"/>
              </a:rPr>
              <a:t>Cá</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sống</a:t>
            </a:r>
            <a:r>
              <a:rPr lang="en-US" altLang="en-US" sz="2400" b="1" dirty="0">
                <a:solidFill>
                  <a:srgbClr val="FFFFFF"/>
                </a:solidFill>
                <a:latin typeface="Times New Roman" panose="02020603050405020304" pitchFamily="18" charset="0"/>
                <a:cs typeface="Times New Roman" panose="02020603050405020304" pitchFamily="18" charset="0"/>
              </a:rPr>
              <a:t> ở </a:t>
            </a:r>
            <a:r>
              <a:rPr lang="en-US" altLang="en-US" sz="2400" b="1" dirty="0" err="1">
                <a:solidFill>
                  <a:srgbClr val="FFFFFF"/>
                </a:solidFill>
                <a:latin typeface="Times New Roman" panose="02020603050405020304" pitchFamily="18" charset="0"/>
                <a:cs typeface="Times New Roman" panose="02020603050405020304" pitchFamily="18" charset="0"/>
              </a:rPr>
              <a:t>đâu?Chúng</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thở</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bằng</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gì</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và</a:t>
            </a:r>
            <a:r>
              <a:rPr lang="en-US" altLang="en-US" sz="2400" b="1" dirty="0">
                <a:solidFill>
                  <a:srgbClr val="FFFFFF"/>
                </a:solidFill>
                <a:latin typeface="Times New Roman" panose="02020603050405020304" pitchFamily="18" charset="0"/>
                <a:cs typeface="Times New Roman" panose="02020603050405020304" pitchFamily="18" charset="0"/>
              </a:rPr>
              <a:t> di </a:t>
            </a:r>
            <a:r>
              <a:rPr lang="en-US" altLang="en-US" sz="2400" b="1" dirty="0" err="1">
                <a:solidFill>
                  <a:srgbClr val="FFFFFF"/>
                </a:solidFill>
                <a:latin typeface="Times New Roman" panose="02020603050405020304" pitchFamily="18" charset="0"/>
                <a:cs typeface="Times New Roman" panose="02020603050405020304" pitchFamily="18" charset="0"/>
              </a:rPr>
              <a:t>chuyển</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bằng</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gì</a:t>
            </a:r>
            <a:r>
              <a:rPr lang="en-US" altLang="en-US" sz="2400" b="1" dirty="0">
                <a:solidFill>
                  <a:srgbClr val="FFFFFF"/>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 xmlns:a16="http://schemas.microsoft.com/office/drawing/2014/main" id="{EFC45D4C-AD53-4216-9341-C9A4AB262A96}"/>
              </a:ext>
            </a:extLst>
          </p:cNvPr>
          <p:cNvSpPr txBox="1">
            <a:spLocks noChangeArrowheads="1"/>
          </p:cNvSpPr>
          <p:nvPr/>
        </p:nvSpPr>
        <p:spPr bwMode="auto">
          <a:xfrm>
            <a:off x="1211262" y="4682996"/>
            <a:ext cx="647064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2: </a:t>
            </a:r>
            <a:r>
              <a:rPr lang="en-US" altLang="en-US" sz="2400" b="1" dirty="0" err="1">
                <a:latin typeface="Times New Roman" panose="02020603050405020304" pitchFamily="18" charset="0"/>
                <a:cs typeface="Times New Roman" panose="02020603050405020304" pitchFamily="18" charset="0"/>
              </a:rPr>
              <a:t>Bên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ngoài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con </a:t>
            </a:r>
            <a:r>
              <a:rPr lang="en-US" altLang="en-US" sz="2400" b="1" dirty="0" err="1">
                <a:latin typeface="Times New Roman" panose="02020603050405020304" pitchFamily="18" charset="0"/>
                <a:cs typeface="Times New Roman" panose="02020603050405020304" pitchFamily="18" charset="0"/>
              </a:rPr>
              <a:t>cá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vệ</a:t>
            </a:r>
            <a:r>
              <a:rPr lang="en-US" altLang="en-US" sz="2400" b="1" dirty="0">
                <a:latin typeface="Times New Roman" panose="02020603050405020304" pitchFamily="18" charset="0"/>
                <a:cs typeface="Times New Roman" panose="02020603050405020304" pitchFamily="18" charset="0"/>
              </a:rPr>
              <a:t>?</a:t>
            </a:r>
            <a:r>
              <a:rPr lang="en-US" altLang="en-US" sz="2400" b="1" dirty="0">
                <a:solidFill>
                  <a:srgbClr val="FFFF00"/>
                </a:solidFill>
                <a:latin typeface="Times New Roman" panose="02020603050405020304" pitchFamily="18" charset="0"/>
                <a:cs typeface="Times New Roman" panose="02020603050405020304" pitchFamily="18" charset="0"/>
              </a:rPr>
              <a:t> </a:t>
            </a:r>
          </a:p>
          <a:p>
            <a:pPr algn="ctr" eaLnBrk="1" hangingPunct="1"/>
            <a:r>
              <a:rPr lang="en-US" altLang="en-US" sz="2400" b="1" dirty="0" err="1">
                <a:solidFill>
                  <a:srgbClr val="FFFFFF"/>
                </a:solidFill>
                <a:latin typeface="Times New Roman" panose="02020603050405020304" pitchFamily="18" charset="0"/>
                <a:cs typeface="Times New Roman" panose="02020603050405020304" pitchFamily="18" charset="0"/>
              </a:rPr>
              <a:t>Câu</a:t>
            </a:r>
            <a:r>
              <a:rPr lang="en-US" altLang="en-US" sz="2400" b="1" dirty="0">
                <a:solidFill>
                  <a:srgbClr val="FFFFFF"/>
                </a:solidFill>
                <a:latin typeface="Times New Roman" panose="02020603050405020304" pitchFamily="18" charset="0"/>
                <a:cs typeface="Times New Roman" panose="02020603050405020304" pitchFamily="18" charset="0"/>
              </a:rPr>
              <a:t> 3: </a:t>
            </a:r>
            <a:r>
              <a:rPr lang="en-US" altLang="en-US" sz="2400" b="1" dirty="0" err="1">
                <a:solidFill>
                  <a:srgbClr val="FFFFFF"/>
                </a:solidFill>
                <a:latin typeface="Times New Roman" panose="02020603050405020304" pitchFamily="18" charset="0"/>
                <a:cs typeface="Times New Roman" panose="02020603050405020304" pitchFamily="18" charset="0"/>
              </a:rPr>
              <a:t>Bên</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trong</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cơ</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thể</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của</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chúng</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có</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xương</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sống</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không</a:t>
            </a:r>
            <a:r>
              <a:rPr lang="en-US" altLang="en-US" sz="2400" b="1" dirty="0">
                <a:solidFill>
                  <a:srgbClr val="FFFFFF"/>
                </a:solidFill>
                <a:latin typeface="Times New Roman" panose="02020603050405020304" pitchFamily="18" charset="0"/>
                <a:cs typeface="Times New Roman" panose="02020603050405020304" pitchFamily="18" charset="0"/>
              </a:rPr>
              <a:t>? </a:t>
            </a:r>
          </a:p>
          <a:p>
            <a:pPr algn="ctr" eaLnBrk="1" hangingPunct="1"/>
            <a:endParaRPr lang="en-US" altLang="en-US" sz="2400" b="1" dirty="0">
              <a:solidFill>
                <a:srgbClr val="FFFFFF"/>
              </a:solidFill>
              <a:latin typeface="Times New Roman" panose="02020603050405020304" pitchFamily="18" charset="0"/>
              <a:cs typeface="Times New Roman" panose="02020603050405020304" pitchFamily="18" charset="0"/>
            </a:endParaRPr>
          </a:p>
        </p:txBody>
      </p:sp>
      <p:pic>
        <p:nvPicPr>
          <p:cNvPr id="17" name="Picture 6" descr="is (2)">
            <a:extLst>
              <a:ext uri="{FF2B5EF4-FFF2-40B4-BE49-F238E27FC236}">
                <a16:creationId xmlns="" xmlns:a16="http://schemas.microsoft.com/office/drawing/2014/main" id="{AE325739-EF12-4875-946E-9DEF00C39825}"/>
              </a:ext>
            </a:extLst>
          </p:cNvPr>
          <p:cNvPicPr>
            <a:picLocks noChangeAspect="1" noChangeArrowheads="1"/>
          </p:cNvPicPr>
          <p:nvPr/>
        </p:nvPicPr>
        <p:blipFill>
          <a:blip r:embed="rId2"/>
          <a:srcRect/>
          <a:stretch>
            <a:fillRect/>
          </a:stretch>
        </p:blipFill>
        <p:spPr bwMode="auto">
          <a:xfrm>
            <a:off x="4800599" y="1600200"/>
            <a:ext cx="1524000" cy="1143000"/>
          </a:xfrm>
          <a:prstGeom prst="rect">
            <a:avLst/>
          </a:prstGeom>
          <a:ln w="28575" cap="sq" cmpd="thickThin">
            <a:solidFill>
              <a:srgbClr val="0000FF"/>
            </a:solidFill>
            <a:prstDash val="solid"/>
            <a:miter lim="800000"/>
          </a:ln>
          <a:effectLst>
            <a:innerShdw blurRad="76200">
              <a:srgbClr val="000000"/>
            </a:innerShdw>
          </a:effectLst>
        </p:spPr>
      </p:pic>
      <p:pic>
        <p:nvPicPr>
          <p:cNvPr id="18" name="Picture 7" descr="is (4)">
            <a:extLst>
              <a:ext uri="{FF2B5EF4-FFF2-40B4-BE49-F238E27FC236}">
                <a16:creationId xmlns="" xmlns:a16="http://schemas.microsoft.com/office/drawing/2014/main" id="{82416FD4-48F7-4850-83B5-C7772C1BC0F8}"/>
              </a:ext>
            </a:extLst>
          </p:cNvPr>
          <p:cNvPicPr>
            <a:picLocks noChangeAspect="1" noChangeArrowheads="1"/>
          </p:cNvPicPr>
          <p:nvPr/>
        </p:nvPicPr>
        <p:blipFill>
          <a:blip r:embed="rId3"/>
          <a:srcRect/>
          <a:stretch>
            <a:fillRect/>
          </a:stretch>
        </p:blipFill>
        <p:spPr bwMode="auto">
          <a:xfrm>
            <a:off x="1261835" y="3268020"/>
            <a:ext cx="1530804" cy="1143000"/>
          </a:xfrm>
          <a:prstGeom prst="rect">
            <a:avLst/>
          </a:prstGeom>
          <a:ln w="28575" cap="sq" cmpd="thickThin">
            <a:solidFill>
              <a:srgbClr val="0000FF"/>
            </a:solidFill>
            <a:prstDash val="solid"/>
            <a:miter lim="800000"/>
          </a:ln>
          <a:effectLst>
            <a:innerShdw blurRad="76200">
              <a:srgbClr val="000000"/>
            </a:innerShdw>
          </a:effectLst>
        </p:spPr>
      </p:pic>
      <p:pic>
        <p:nvPicPr>
          <p:cNvPr id="19" name="Picture 11" descr="index">
            <a:extLst>
              <a:ext uri="{FF2B5EF4-FFF2-40B4-BE49-F238E27FC236}">
                <a16:creationId xmlns="" xmlns:a16="http://schemas.microsoft.com/office/drawing/2014/main" id="{8A150DFF-14E8-40D0-9DD5-55D09D1D3D0A}"/>
              </a:ext>
            </a:extLst>
          </p:cNvPr>
          <p:cNvPicPr>
            <a:picLocks noChangeAspect="1" noChangeArrowheads="1"/>
          </p:cNvPicPr>
          <p:nvPr/>
        </p:nvPicPr>
        <p:blipFill>
          <a:blip r:embed="rId4"/>
          <a:srcRect/>
          <a:stretch>
            <a:fillRect/>
          </a:stretch>
        </p:blipFill>
        <p:spPr bwMode="auto">
          <a:xfrm>
            <a:off x="1244827" y="1600200"/>
            <a:ext cx="1524000" cy="1143000"/>
          </a:xfrm>
          <a:prstGeom prst="rect">
            <a:avLst/>
          </a:prstGeom>
          <a:ln w="28575" cap="sq" cmpd="thickThin">
            <a:solidFill>
              <a:srgbClr val="0000FF"/>
            </a:solidFill>
            <a:prstDash val="solid"/>
            <a:miter lim="800000"/>
          </a:ln>
          <a:effectLst>
            <a:innerShdw blurRad="76200">
              <a:srgbClr val="000000"/>
            </a:innerShdw>
          </a:effectLst>
        </p:spPr>
      </p:pic>
      <p:pic>
        <p:nvPicPr>
          <p:cNvPr id="20" name="Picture 14" descr="ca-chep_14-261109">
            <a:extLst>
              <a:ext uri="{FF2B5EF4-FFF2-40B4-BE49-F238E27FC236}">
                <a16:creationId xmlns="" xmlns:a16="http://schemas.microsoft.com/office/drawing/2014/main" id="{11D2CF35-49F1-4ED9-8E38-2A79218C3B2E}"/>
              </a:ext>
            </a:extLst>
          </p:cNvPr>
          <p:cNvPicPr>
            <a:picLocks noChangeAspect="1" noChangeArrowheads="1"/>
          </p:cNvPicPr>
          <p:nvPr/>
        </p:nvPicPr>
        <p:blipFill>
          <a:blip r:embed="rId5"/>
          <a:srcRect/>
          <a:stretch>
            <a:fillRect/>
          </a:stretch>
        </p:blipFill>
        <p:spPr bwMode="auto">
          <a:xfrm>
            <a:off x="2960914" y="1600200"/>
            <a:ext cx="1629456" cy="1143000"/>
          </a:xfrm>
          <a:prstGeom prst="rect">
            <a:avLst/>
          </a:prstGeom>
          <a:ln w="28575" cap="sq" cmpd="thickThin">
            <a:solidFill>
              <a:srgbClr val="0000FF"/>
            </a:solidFill>
            <a:prstDash val="solid"/>
            <a:miter lim="800000"/>
          </a:ln>
          <a:effectLst>
            <a:innerShdw blurRad="76200">
              <a:srgbClr val="000000"/>
            </a:innerShdw>
          </a:effectLst>
        </p:spPr>
      </p:pic>
      <p:pic>
        <p:nvPicPr>
          <p:cNvPr id="21" name="Picture 16" descr="19_12-13b3">
            <a:extLst>
              <a:ext uri="{FF2B5EF4-FFF2-40B4-BE49-F238E27FC236}">
                <a16:creationId xmlns="" xmlns:a16="http://schemas.microsoft.com/office/drawing/2014/main" id="{6832622C-B7D4-4D9D-A1CF-7A3FACCD740B}"/>
              </a:ext>
            </a:extLst>
          </p:cNvPr>
          <p:cNvPicPr>
            <a:picLocks noChangeAspect="1" noChangeArrowheads="1"/>
          </p:cNvPicPr>
          <p:nvPr/>
        </p:nvPicPr>
        <p:blipFill>
          <a:blip r:embed="rId6"/>
          <a:srcRect/>
          <a:stretch>
            <a:fillRect/>
          </a:stretch>
        </p:blipFill>
        <p:spPr bwMode="auto">
          <a:xfrm>
            <a:off x="2960914" y="3276600"/>
            <a:ext cx="1632857" cy="1143000"/>
          </a:xfrm>
          <a:prstGeom prst="rect">
            <a:avLst/>
          </a:prstGeom>
          <a:ln w="28575" cap="sq" cmpd="thickThin">
            <a:solidFill>
              <a:srgbClr val="0000FF"/>
            </a:solidFill>
            <a:prstDash val="solid"/>
            <a:miter lim="800000"/>
          </a:ln>
          <a:effectLst>
            <a:innerShdw blurRad="76200">
              <a:srgbClr val="000000"/>
            </a:innerShdw>
          </a:effectLst>
        </p:spPr>
      </p:pic>
      <p:sp>
        <p:nvSpPr>
          <p:cNvPr id="22" name="Text Box 22">
            <a:extLst>
              <a:ext uri="{FF2B5EF4-FFF2-40B4-BE49-F238E27FC236}">
                <a16:creationId xmlns="" xmlns:a16="http://schemas.microsoft.com/office/drawing/2014/main" id="{2A234149-CE1F-4473-A453-A2A5604764A7}"/>
              </a:ext>
            </a:extLst>
          </p:cNvPr>
          <p:cNvSpPr txBox="1">
            <a:spLocks noChangeArrowheads="1"/>
          </p:cNvSpPr>
          <p:nvPr/>
        </p:nvSpPr>
        <p:spPr bwMode="auto">
          <a:xfrm>
            <a:off x="1462088" y="4418013"/>
            <a:ext cx="1154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1800" b="1">
                <a:solidFill>
                  <a:srgbClr val="FF0000"/>
                </a:solidFill>
                <a:latin typeface="Times New Roman" panose="02020603050405020304" pitchFamily="18" charset="0"/>
                <a:cs typeface="Times New Roman" panose="02020603050405020304" pitchFamily="18" charset="0"/>
              </a:rPr>
              <a:t>Cá chim</a:t>
            </a:r>
          </a:p>
        </p:txBody>
      </p:sp>
      <p:sp>
        <p:nvSpPr>
          <p:cNvPr id="23" name="Text Box 23">
            <a:extLst>
              <a:ext uri="{FF2B5EF4-FFF2-40B4-BE49-F238E27FC236}">
                <a16:creationId xmlns="" xmlns:a16="http://schemas.microsoft.com/office/drawing/2014/main" id="{CCD90E78-0C8D-4E29-9045-9B21403248C8}"/>
              </a:ext>
            </a:extLst>
          </p:cNvPr>
          <p:cNvSpPr txBox="1">
            <a:spLocks noChangeArrowheads="1"/>
          </p:cNvSpPr>
          <p:nvPr/>
        </p:nvSpPr>
        <p:spPr bwMode="auto">
          <a:xfrm>
            <a:off x="1372769" y="2790823"/>
            <a:ext cx="1284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1800" b="1">
                <a:solidFill>
                  <a:srgbClr val="FF0000"/>
                </a:solidFill>
                <a:latin typeface="Times New Roman" panose="02020603050405020304" pitchFamily="18" charset="0"/>
                <a:cs typeface="Times New Roman" panose="02020603050405020304" pitchFamily="18" charset="0"/>
              </a:rPr>
              <a:t>Cá vàng</a:t>
            </a:r>
          </a:p>
        </p:txBody>
      </p:sp>
      <p:sp>
        <p:nvSpPr>
          <p:cNvPr id="24" name="Text Box 24">
            <a:extLst>
              <a:ext uri="{FF2B5EF4-FFF2-40B4-BE49-F238E27FC236}">
                <a16:creationId xmlns="" xmlns:a16="http://schemas.microsoft.com/office/drawing/2014/main" id="{571C4F68-4B7E-441F-B411-71AA89981784}"/>
              </a:ext>
            </a:extLst>
          </p:cNvPr>
          <p:cNvSpPr txBox="1">
            <a:spLocks noChangeArrowheads="1"/>
          </p:cNvSpPr>
          <p:nvPr/>
        </p:nvSpPr>
        <p:spPr bwMode="auto">
          <a:xfrm>
            <a:off x="3344863" y="2743200"/>
            <a:ext cx="981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50000"/>
              </a:spcBef>
              <a:spcAft>
                <a:spcPct val="0"/>
              </a:spcAft>
              <a:buClrTx/>
              <a:buSzTx/>
              <a:buFontTx/>
              <a:buNone/>
            </a:pPr>
            <a:r>
              <a:rPr lang="en-US" altLang="en-US" sz="1800" b="1">
                <a:solidFill>
                  <a:srgbClr val="FF0000"/>
                </a:solidFill>
                <a:latin typeface="Times New Roman" panose="02020603050405020304" pitchFamily="18" charset="0"/>
                <a:cs typeface="Times New Roman" panose="02020603050405020304" pitchFamily="18" charset="0"/>
              </a:rPr>
              <a:t>Cá chép</a:t>
            </a:r>
          </a:p>
        </p:txBody>
      </p:sp>
      <p:sp>
        <p:nvSpPr>
          <p:cNvPr id="25" name="Text Box 25">
            <a:extLst>
              <a:ext uri="{FF2B5EF4-FFF2-40B4-BE49-F238E27FC236}">
                <a16:creationId xmlns="" xmlns:a16="http://schemas.microsoft.com/office/drawing/2014/main" id="{9AC826FA-3F76-43D2-BAE3-CBED8D86E4CF}"/>
              </a:ext>
            </a:extLst>
          </p:cNvPr>
          <p:cNvSpPr txBox="1">
            <a:spLocks noChangeArrowheads="1"/>
          </p:cNvSpPr>
          <p:nvPr/>
        </p:nvSpPr>
        <p:spPr bwMode="auto">
          <a:xfrm>
            <a:off x="4879975" y="2767013"/>
            <a:ext cx="1392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1800" b="1">
                <a:solidFill>
                  <a:srgbClr val="FF0000"/>
                </a:solidFill>
                <a:latin typeface="Times New Roman" panose="02020603050405020304" pitchFamily="18" charset="0"/>
                <a:cs typeface="Times New Roman" panose="02020603050405020304" pitchFamily="18" charset="0"/>
              </a:rPr>
              <a:t>Cá rô phi</a:t>
            </a:r>
          </a:p>
        </p:txBody>
      </p:sp>
      <p:sp>
        <p:nvSpPr>
          <p:cNvPr id="26" name="Text Box 29">
            <a:extLst>
              <a:ext uri="{FF2B5EF4-FFF2-40B4-BE49-F238E27FC236}">
                <a16:creationId xmlns="" xmlns:a16="http://schemas.microsoft.com/office/drawing/2014/main" id="{ADBCBD4C-0696-4118-BC05-BCCD0B333574}"/>
              </a:ext>
            </a:extLst>
          </p:cNvPr>
          <p:cNvSpPr txBox="1">
            <a:spLocks noChangeArrowheads="1"/>
          </p:cNvSpPr>
          <p:nvPr/>
        </p:nvSpPr>
        <p:spPr bwMode="auto">
          <a:xfrm>
            <a:off x="3155950" y="441960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000" b="1">
                <a:solidFill>
                  <a:srgbClr val="FF0000"/>
                </a:solidFill>
                <a:latin typeface="Times New Roman" panose="02020603050405020304" pitchFamily="18" charset="0"/>
                <a:cs typeface="Times New Roman" panose="02020603050405020304" pitchFamily="18" charset="0"/>
              </a:rPr>
              <a:t>Cá ngừ</a:t>
            </a:r>
          </a:p>
        </p:txBody>
      </p:sp>
      <p:pic>
        <p:nvPicPr>
          <p:cNvPr id="27" name="Picture 12" descr="ca duoi">
            <a:extLst>
              <a:ext uri="{FF2B5EF4-FFF2-40B4-BE49-F238E27FC236}">
                <a16:creationId xmlns="" xmlns:a16="http://schemas.microsoft.com/office/drawing/2014/main" id="{0D4BF770-5CBF-404B-BA53-4442868A9285}"/>
              </a:ext>
            </a:extLst>
          </p:cNvPr>
          <p:cNvPicPr>
            <a:picLocks noChangeAspect="1" noChangeArrowheads="1"/>
          </p:cNvPicPr>
          <p:nvPr/>
        </p:nvPicPr>
        <p:blipFill>
          <a:blip r:embed="rId7"/>
          <a:srcRect/>
          <a:stretch>
            <a:fillRect/>
          </a:stretch>
        </p:blipFill>
        <p:spPr bwMode="auto">
          <a:xfrm>
            <a:off x="4774443" y="3276600"/>
            <a:ext cx="1539271" cy="1143000"/>
          </a:xfrm>
          <a:prstGeom prst="rect">
            <a:avLst/>
          </a:prstGeom>
          <a:ln w="28575" cap="sq" cmpd="thickThin">
            <a:solidFill>
              <a:srgbClr val="0000FF"/>
            </a:solidFill>
            <a:prstDash val="solid"/>
            <a:miter lim="800000"/>
          </a:ln>
          <a:effectLst>
            <a:innerShdw blurRad="76200">
              <a:srgbClr val="000000"/>
            </a:innerShdw>
          </a:effectLst>
        </p:spPr>
      </p:pic>
      <p:sp>
        <p:nvSpPr>
          <p:cNvPr id="28" name="Text Box 27">
            <a:extLst>
              <a:ext uri="{FF2B5EF4-FFF2-40B4-BE49-F238E27FC236}">
                <a16:creationId xmlns="" xmlns:a16="http://schemas.microsoft.com/office/drawing/2014/main" id="{C2C6117A-053C-4FFA-A77F-A1ED0D0C0FAC}"/>
              </a:ext>
            </a:extLst>
          </p:cNvPr>
          <p:cNvSpPr txBox="1">
            <a:spLocks noChangeArrowheads="1"/>
          </p:cNvSpPr>
          <p:nvPr/>
        </p:nvSpPr>
        <p:spPr bwMode="auto">
          <a:xfrm>
            <a:off x="4979988" y="4419600"/>
            <a:ext cx="1154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2000" b="1">
                <a:solidFill>
                  <a:srgbClr val="FF0000"/>
                </a:solidFill>
                <a:latin typeface="Times New Roman" panose="02020603050405020304" pitchFamily="18" charset="0"/>
                <a:cs typeface="Times New Roman" panose="02020603050405020304" pitchFamily="18" charset="0"/>
              </a:rPr>
              <a:t>Cá đuối</a:t>
            </a:r>
          </a:p>
        </p:txBody>
      </p:sp>
      <p:pic>
        <p:nvPicPr>
          <p:cNvPr id="29" name="Picture 10" descr="ca-loc-">
            <a:extLst>
              <a:ext uri="{FF2B5EF4-FFF2-40B4-BE49-F238E27FC236}">
                <a16:creationId xmlns="" xmlns:a16="http://schemas.microsoft.com/office/drawing/2014/main" id="{CA9F3B55-2BB5-4AEF-9079-E35080CFF7AD}"/>
              </a:ext>
            </a:extLst>
          </p:cNvPr>
          <p:cNvPicPr>
            <a:picLocks noChangeAspect="1" noChangeArrowheads="1"/>
          </p:cNvPicPr>
          <p:nvPr/>
        </p:nvPicPr>
        <p:blipFill>
          <a:blip r:embed="rId8"/>
          <a:srcRect/>
          <a:stretch>
            <a:fillRect/>
          </a:stretch>
        </p:blipFill>
        <p:spPr bwMode="auto">
          <a:xfrm>
            <a:off x="6500948" y="1605668"/>
            <a:ext cx="1500052" cy="1166707"/>
          </a:xfrm>
          <a:prstGeom prst="rect">
            <a:avLst/>
          </a:prstGeom>
          <a:ln w="28575" cap="sq" cmpd="thickThin">
            <a:solidFill>
              <a:srgbClr val="0000FF"/>
            </a:solidFill>
            <a:prstDash val="solid"/>
            <a:miter lim="800000"/>
          </a:ln>
          <a:effectLst>
            <a:innerShdw blurRad="76200">
              <a:srgbClr val="000000"/>
            </a:innerShdw>
          </a:effectLst>
        </p:spPr>
      </p:pic>
      <p:pic>
        <p:nvPicPr>
          <p:cNvPr id="30" name="Picture 13" descr="images">
            <a:extLst>
              <a:ext uri="{FF2B5EF4-FFF2-40B4-BE49-F238E27FC236}">
                <a16:creationId xmlns="" xmlns:a16="http://schemas.microsoft.com/office/drawing/2014/main" id="{2D510427-7C45-4850-AE68-A681C3396BA8}"/>
              </a:ext>
            </a:extLst>
          </p:cNvPr>
          <p:cNvPicPr>
            <a:picLocks noChangeAspect="1" noChangeArrowheads="1"/>
          </p:cNvPicPr>
          <p:nvPr/>
        </p:nvPicPr>
        <p:blipFill>
          <a:blip r:embed="rId9"/>
          <a:srcRect/>
          <a:stretch>
            <a:fillRect/>
          </a:stretch>
        </p:blipFill>
        <p:spPr bwMode="auto">
          <a:xfrm>
            <a:off x="6476999" y="3276600"/>
            <a:ext cx="1523999" cy="1140142"/>
          </a:xfrm>
          <a:prstGeom prst="rect">
            <a:avLst/>
          </a:prstGeom>
          <a:ln w="28575" cap="sq" cmpd="thickThin">
            <a:solidFill>
              <a:srgbClr val="0000FF"/>
            </a:solidFill>
            <a:prstDash val="solid"/>
            <a:miter lim="800000"/>
          </a:ln>
          <a:effectLst>
            <a:innerShdw blurRad="76200">
              <a:srgbClr val="000000"/>
            </a:innerShdw>
          </a:effectLst>
        </p:spPr>
      </p:pic>
      <p:sp>
        <p:nvSpPr>
          <p:cNvPr id="31" name="Text Box 26">
            <a:extLst>
              <a:ext uri="{FF2B5EF4-FFF2-40B4-BE49-F238E27FC236}">
                <a16:creationId xmlns="" xmlns:a16="http://schemas.microsoft.com/office/drawing/2014/main" id="{AC9807D7-3D5A-4CF7-855B-7AA5DC6B51E6}"/>
              </a:ext>
            </a:extLst>
          </p:cNvPr>
          <p:cNvSpPr txBox="1">
            <a:spLocks noChangeArrowheads="1"/>
          </p:cNvSpPr>
          <p:nvPr/>
        </p:nvSpPr>
        <p:spPr bwMode="auto">
          <a:xfrm>
            <a:off x="6819900" y="2819400"/>
            <a:ext cx="92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50000"/>
              </a:spcBef>
              <a:spcAft>
                <a:spcPct val="0"/>
              </a:spcAft>
              <a:buClrTx/>
              <a:buSzTx/>
              <a:buFontTx/>
              <a:buNone/>
            </a:pPr>
            <a:r>
              <a:rPr lang="en-US" altLang="en-US" sz="1800" b="1">
                <a:solidFill>
                  <a:srgbClr val="FF0000"/>
                </a:solidFill>
                <a:latin typeface="Times New Roman" panose="02020603050405020304" pitchFamily="18" charset="0"/>
                <a:cs typeface="Times New Roman" panose="02020603050405020304" pitchFamily="18" charset="0"/>
              </a:rPr>
              <a:t>Cá quả</a:t>
            </a:r>
          </a:p>
        </p:txBody>
      </p:sp>
      <p:sp>
        <p:nvSpPr>
          <p:cNvPr id="32" name="Text Box 28">
            <a:extLst>
              <a:ext uri="{FF2B5EF4-FFF2-40B4-BE49-F238E27FC236}">
                <a16:creationId xmlns="" xmlns:a16="http://schemas.microsoft.com/office/drawing/2014/main" id="{F366F65F-25A2-4884-A950-3A4CEE3A9F64}"/>
              </a:ext>
            </a:extLst>
          </p:cNvPr>
          <p:cNvSpPr txBox="1">
            <a:spLocks noChangeArrowheads="1"/>
          </p:cNvSpPr>
          <p:nvPr/>
        </p:nvSpPr>
        <p:spPr bwMode="auto">
          <a:xfrm>
            <a:off x="6789738" y="4419600"/>
            <a:ext cx="98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en-US" sz="1800" b="1">
                <a:solidFill>
                  <a:srgbClr val="FF0000"/>
                </a:solidFill>
                <a:latin typeface="Times New Roman" panose="02020603050405020304" pitchFamily="18" charset="0"/>
                <a:cs typeface="Times New Roman" panose="02020603050405020304" pitchFamily="18" charset="0"/>
              </a:rPr>
              <a:t>Cá mập</a:t>
            </a:r>
          </a:p>
        </p:txBody>
      </p:sp>
    </p:spTree>
    <p:extLst>
      <p:ext uri="{BB962C8B-B14F-4D97-AF65-F5344CB8AC3E}">
        <p14:creationId xmlns:p14="http://schemas.microsoft.com/office/powerpoint/2010/main" val="25794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6" presetClass="emph" presetSubtype="0" fill="hold" grpId="1" nodeType="withEffect">
                                  <p:stCondLst>
                                    <p:cond delay="0"/>
                                  </p:stCondLst>
                                  <p:childTnLst>
                                    <p:animScale>
                                      <p:cBhvr>
                                        <p:cTn id="18" dur="1000" fill="hold"/>
                                        <p:tgtEl>
                                          <p:spTgt spid="14"/>
                                        </p:tgtEl>
                                      </p:cBhvr>
                                      <p:by x="80000" y="80000"/>
                                    </p:animScale>
                                  </p:childTnLst>
                                </p:cTn>
                              </p:par>
                              <p:par>
                                <p:cTn id="19" presetID="6" presetClass="emph" presetSubtype="0" fill="hold" grpId="1" nodeType="withEffect">
                                  <p:stCondLst>
                                    <p:cond delay="0"/>
                                  </p:stCondLst>
                                  <p:childTnLst>
                                    <p:animScale>
                                      <p:cBhvr>
                                        <p:cTn id="20" dur="1000" fill="hold"/>
                                        <p:tgtEl>
                                          <p:spTgt spid="5"/>
                                        </p:tgtEl>
                                      </p:cBhvr>
                                      <p:by x="80000" y="80000"/>
                                    </p:animScale>
                                  </p:childTnLst>
                                </p:cTn>
                              </p:par>
                              <p:par>
                                <p:cTn id="21" presetID="35" presetClass="path" presetSubtype="0" accel="50000" decel="50000" fill="hold" grpId="2" nodeType="withEffect">
                                  <p:stCondLst>
                                    <p:cond delay="0"/>
                                  </p:stCondLst>
                                  <p:childTnLst>
                                    <p:animMotion origin="layout" path="M 3.33333E-6 4.44444E-6 L -0.09167 -0.05556 " pathEditMode="relative" rAng="0" ptsTypes="AA">
                                      <p:cBhvr>
                                        <p:cTn id="22" dur="1000" fill="hold"/>
                                        <p:tgtEl>
                                          <p:spTgt spid="5"/>
                                        </p:tgtEl>
                                        <p:attrNameLst>
                                          <p:attrName>ppt_x</p:attrName>
                                          <p:attrName>ppt_y</p:attrName>
                                        </p:attrNameLst>
                                      </p:cBhvr>
                                      <p:rCtr x="-4583" y="-2778"/>
                                    </p:animMotion>
                                  </p:childTnLst>
                                </p:cTn>
                              </p:par>
                              <p:par>
                                <p:cTn id="23" presetID="35" presetClass="path" presetSubtype="0" accel="50000" decel="50000" fill="hold" grpId="2" nodeType="withEffect">
                                  <p:stCondLst>
                                    <p:cond delay="0"/>
                                  </p:stCondLst>
                                  <p:childTnLst>
                                    <p:animMotion origin="layout" path="M -3.33333E-6 0 L -0.09166 -0.05532 " pathEditMode="relative" rAng="0" ptsTypes="AA">
                                      <p:cBhvr>
                                        <p:cTn id="24" dur="1000" fill="hold"/>
                                        <p:tgtEl>
                                          <p:spTgt spid="14"/>
                                        </p:tgtEl>
                                        <p:attrNameLst>
                                          <p:attrName>ppt_x</p:attrName>
                                          <p:attrName>ppt_y</p:attrName>
                                        </p:attrNameLst>
                                      </p:cBhvr>
                                      <p:rCtr x="-4583" y="-2778"/>
                                    </p:animMotion>
                                  </p:childTnLst>
                                </p:cTn>
                              </p:par>
                              <p:par>
                                <p:cTn id="25" presetID="6" presetClass="emph" presetSubtype="0" fill="hold" grpId="2" nodeType="withEffect">
                                  <p:stCondLst>
                                    <p:cond delay="0"/>
                                  </p:stCondLst>
                                  <p:childTnLst>
                                    <p:animScale>
                                      <p:cBhvr>
                                        <p:cTn id="26" dur="1000" fill="hold"/>
                                        <p:tgtEl>
                                          <p:spTgt spid="15"/>
                                        </p:tgtEl>
                                      </p:cBhvr>
                                      <p:by x="80000" y="80000"/>
                                    </p:animScale>
                                  </p:childTnLst>
                                </p:cTn>
                              </p:par>
                              <p:par>
                                <p:cTn id="27" presetID="6" presetClass="emph" presetSubtype="0" fill="hold" grpId="2" nodeType="withEffect">
                                  <p:stCondLst>
                                    <p:cond delay="0"/>
                                  </p:stCondLst>
                                  <p:childTnLst>
                                    <p:animScale>
                                      <p:cBhvr>
                                        <p:cTn id="28" dur="1000" fill="hold"/>
                                        <p:tgtEl>
                                          <p:spTgt spid="6"/>
                                        </p:tgtEl>
                                      </p:cBhvr>
                                      <p:by x="80000" y="80000"/>
                                    </p:animScale>
                                  </p:childTnLst>
                                </p:cTn>
                              </p:par>
                              <p:par>
                                <p:cTn id="29" presetID="63" presetClass="path" presetSubtype="0" accel="50000" decel="50000" fill="hold" grpId="3" nodeType="withEffect">
                                  <p:stCondLst>
                                    <p:cond delay="0"/>
                                  </p:stCondLst>
                                  <p:childTnLst>
                                    <p:animMotion origin="layout" path="M -3.33333E-6 -2.22222E-6 L 0.0625 -0.28264 " pathEditMode="relative" rAng="0" ptsTypes="AA">
                                      <p:cBhvr>
                                        <p:cTn id="30" dur="1000" fill="hold"/>
                                        <p:tgtEl>
                                          <p:spTgt spid="15"/>
                                        </p:tgtEl>
                                        <p:attrNameLst>
                                          <p:attrName>ppt_x</p:attrName>
                                          <p:attrName>ppt_y</p:attrName>
                                        </p:attrNameLst>
                                      </p:cBhvr>
                                      <p:rCtr x="3125" y="-14144"/>
                                    </p:animMotion>
                                  </p:childTnLst>
                                </p:cTn>
                              </p:par>
                              <p:par>
                                <p:cTn id="31" presetID="63" presetClass="path" presetSubtype="0" accel="50000" decel="50000" fill="hold" grpId="3" nodeType="withEffect">
                                  <p:stCondLst>
                                    <p:cond delay="0"/>
                                  </p:stCondLst>
                                  <p:childTnLst>
                                    <p:animMotion origin="layout" path="M -2.22222E-6 3.33333E-6 L 0.06111 -0.28334 " pathEditMode="relative" rAng="0" ptsTypes="AA">
                                      <p:cBhvr>
                                        <p:cTn id="32" dur="1000" fill="hold"/>
                                        <p:tgtEl>
                                          <p:spTgt spid="6"/>
                                        </p:tgtEl>
                                        <p:attrNameLst>
                                          <p:attrName>ppt_x</p:attrName>
                                          <p:attrName>ppt_y</p:attrName>
                                        </p:attrNameLst>
                                      </p:cBhvr>
                                      <p:rCtr x="3056" y="-14167"/>
                                    </p:animMotion>
                                  </p:childTnLst>
                                </p:cTn>
                              </p:par>
                              <p:par>
                                <p:cTn id="33" presetID="6" presetClass="emph" presetSubtype="0" fill="hold" nodeType="withEffect">
                                  <p:stCondLst>
                                    <p:cond delay="0"/>
                                  </p:stCondLst>
                                  <p:childTnLst>
                                    <p:animScale>
                                      <p:cBhvr>
                                        <p:cTn id="34" dur="1000" fill="hold"/>
                                        <p:tgtEl>
                                          <p:spTgt spid="7"/>
                                        </p:tgtEl>
                                      </p:cBhvr>
                                      <p:by x="80000" y="80000"/>
                                    </p:animScale>
                                  </p:childTnLst>
                                </p:cTn>
                              </p:par>
                              <p:par>
                                <p:cTn id="35" presetID="6" presetClass="emph" presetSubtype="0" fill="hold" grpId="2" nodeType="withEffect">
                                  <p:stCondLst>
                                    <p:cond delay="0"/>
                                  </p:stCondLst>
                                  <p:childTnLst>
                                    <p:animScale>
                                      <p:cBhvr>
                                        <p:cTn id="36" dur="1000" fill="hold"/>
                                        <p:tgtEl>
                                          <p:spTgt spid="16"/>
                                        </p:tgtEl>
                                      </p:cBhvr>
                                      <p:by x="80000" y="80000"/>
                                    </p:animScale>
                                  </p:childTnLst>
                                </p:cTn>
                              </p:par>
                              <p:par>
                                <p:cTn id="37" presetID="42" presetClass="path" presetSubtype="0" accel="50000" decel="50000" fill="hold" grpId="3" nodeType="withEffect">
                                  <p:stCondLst>
                                    <p:cond delay="0"/>
                                  </p:stCondLst>
                                  <p:childTnLst>
                                    <p:animMotion origin="layout" path="M -2.5E-6 0 L -0.07239 0.02708 " pathEditMode="relative" rAng="0" ptsTypes="AA">
                                      <p:cBhvr>
                                        <p:cTn id="38" dur="2000" fill="hold"/>
                                        <p:tgtEl>
                                          <p:spTgt spid="16"/>
                                        </p:tgtEl>
                                        <p:attrNameLst>
                                          <p:attrName>ppt_x</p:attrName>
                                          <p:attrName>ppt_y</p:attrName>
                                        </p:attrNameLst>
                                      </p:cBhvr>
                                      <p:rCtr x="-3628" y="1343"/>
                                    </p:animMotion>
                                  </p:childTnLst>
                                </p:cTn>
                              </p:par>
                              <p:par>
                                <p:cTn id="39" presetID="42" presetClass="path" presetSubtype="0" accel="50000" decel="50000" fill="hold" nodeType="withEffect">
                                  <p:stCondLst>
                                    <p:cond delay="0"/>
                                  </p:stCondLst>
                                  <p:childTnLst>
                                    <p:animMotion origin="layout" path="M 3.33333E-6 -3.33333E-6 L -0.075 0.05 " pathEditMode="relative" rAng="0" ptsTypes="AA">
                                      <p:cBhvr>
                                        <p:cTn id="40" dur="2000" fill="hold"/>
                                        <p:tgtEl>
                                          <p:spTgt spid="7"/>
                                        </p:tgtEl>
                                        <p:attrNameLst>
                                          <p:attrName>ppt_x</p:attrName>
                                          <p:attrName>ppt_y</p:attrName>
                                        </p:attrNameLst>
                                      </p:cBhvr>
                                      <p:rCtr x="-3750" y="2500"/>
                                    </p:animMotion>
                                  </p:childTnLst>
                                </p:cTn>
                              </p:par>
                            </p:childTnLst>
                          </p:cTn>
                        </p:par>
                        <p:par>
                          <p:cTn id="41" fill="hold">
                            <p:stCondLst>
                              <p:cond delay="2000"/>
                            </p:stCondLst>
                            <p:childTnLst>
                              <p:par>
                                <p:cTn id="42" presetID="20"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edge">
                                      <p:cBhvr>
                                        <p:cTn id="44" dur="1000"/>
                                        <p:tgtEl>
                                          <p:spTgt spid="19"/>
                                        </p:tgtEl>
                                      </p:cBhvr>
                                    </p:animEffect>
                                  </p:childTnLst>
                                </p:cTn>
                              </p:par>
                              <p:par>
                                <p:cTn id="45" presetID="21"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4)">
                                      <p:cBhvr>
                                        <p:cTn id="47" dur="1000"/>
                                        <p:tgtEl>
                                          <p:spTgt spid="20"/>
                                        </p:tgtEl>
                                      </p:cBhvr>
                                    </p:animEffect>
                                  </p:childTnLst>
                                </p:cTn>
                              </p:par>
                              <p:par>
                                <p:cTn id="48" presetID="2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edge">
                                      <p:cBhvr>
                                        <p:cTn id="50" dur="1000"/>
                                        <p:tgtEl>
                                          <p:spTgt spid="17"/>
                                        </p:tgtEl>
                                      </p:cBhvr>
                                    </p:animEffect>
                                  </p:childTnLst>
                                </p:cTn>
                              </p:par>
                              <p:par>
                                <p:cTn id="51" presetID="2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edge">
                                      <p:cBhvr>
                                        <p:cTn id="53" dur="1000"/>
                                        <p:tgtEl>
                                          <p:spTgt spid="21"/>
                                        </p:tgtEl>
                                      </p:cBhvr>
                                    </p:animEffect>
                                  </p:childTnLst>
                                </p:cTn>
                              </p:par>
                              <p:par>
                                <p:cTn id="54" presetID="21" presetClass="entr" presetSubtype="4"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heel(4)">
                                      <p:cBhvr>
                                        <p:cTn id="56" dur="1000"/>
                                        <p:tgtEl>
                                          <p:spTgt spid="18"/>
                                        </p:tgtEl>
                                      </p:cBhvr>
                                    </p:animEffect>
                                  </p:childTnLst>
                                </p:cTn>
                              </p:par>
                              <p:par>
                                <p:cTn id="57" presetID="2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edge">
                                      <p:cBhvr>
                                        <p:cTn id="59" dur="1000"/>
                                        <p:tgtEl>
                                          <p:spTgt spid="23"/>
                                        </p:tgtEl>
                                      </p:cBhvr>
                                    </p:animEffect>
                                  </p:childTnLst>
                                </p:cTn>
                              </p:par>
                              <p:par>
                                <p:cTn id="60" presetID="20" presetClass="entr" presetSubtype="0" fill="hold" grpId="0" nodeType="withEffect">
                                  <p:stCondLst>
                                    <p:cond delay="0"/>
                                  </p:stCondLst>
                                  <p:iterate type="lt">
                                    <p:tmPct val="0"/>
                                  </p:iterate>
                                  <p:childTnLst>
                                    <p:set>
                                      <p:cBhvr>
                                        <p:cTn id="61" dur="1" fill="hold">
                                          <p:stCondLst>
                                            <p:cond delay="0"/>
                                          </p:stCondLst>
                                        </p:cTn>
                                        <p:tgtEl>
                                          <p:spTgt spid="24"/>
                                        </p:tgtEl>
                                        <p:attrNameLst>
                                          <p:attrName>style.visibility</p:attrName>
                                        </p:attrNameLst>
                                      </p:cBhvr>
                                      <p:to>
                                        <p:strVal val="visible"/>
                                      </p:to>
                                    </p:set>
                                    <p:animEffect transition="in" filter="wedge">
                                      <p:cBhvr>
                                        <p:cTn id="62" dur="1000"/>
                                        <p:tgtEl>
                                          <p:spTgt spid="24"/>
                                        </p:tgtEl>
                                      </p:cBhvr>
                                    </p:animEffect>
                                  </p:childTnLst>
                                </p:cTn>
                              </p:par>
                              <p:par>
                                <p:cTn id="63" presetID="2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edge">
                                      <p:cBhvr>
                                        <p:cTn id="65" dur="1000"/>
                                        <p:tgtEl>
                                          <p:spTgt spid="25"/>
                                        </p:tgtEl>
                                      </p:cBhvr>
                                    </p:animEffect>
                                  </p:childTnLst>
                                </p:cTn>
                              </p:par>
                              <p:par>
                                <p:cTn id="66" presetID="2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edge">
                                      <p:cBhvr>
                                        <p:cTn id="68" dur="1000"/>
                                        <p:tgtEl>
                                          <p:spTgt spid="26"/>
                                        </p:tgtEl>
                                      </p:cBhvr>
                                    </p:animEffect>
                                  </p:childTnLst>
                                </p:cTn>
                              </p:par>
                              <p:par>
                                <p:cTn id="69" presetID="2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edge">
                                      <p:cBhvr>
                                        <p:cTn id="71" dur="1000"/>
                                        <p:tgtEl>
                                          <p:spTgt spid="22"/>
                                        </p:tgtEl>
                                      </p:cBhvr>
                                    </p:animEffect>
                                  </p:childTnLst>
                                </p:cTn>
                              </p:par>
                              <p:par>
                                <p:cTn id="72" presetID="21" presetClass="entr" presetSubtype="4"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heel(4)">
                                      <p:cBhvr>
                                        <p:cTn id="74" dur="1000"/>
                                        <p:tgtEl>
                                          <p:spTgt spid="27"/>
                                        </p:tgtEl>
                                      </p:cBhvr>
                                    </p:animEffect>
                                  </p:childTnLst>
                                </p:cTn>
                              </p:par>
                              <p:par>
                                <p:cTn id="75" presetID="2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edge">
                                      <p:cBhvr>
                                        <p:cTn id="77" dur="1000"/>
                                        <p:tgtEl>
                                          <p:spTgt spid="28"/>
                                        </p:tgtEl>
                                      </p:cBhvr>
                                    </p:animEffect>
                                  </p:childTnLst>
                                </p:cTn>
                              </p:par>
                              <p:par>
                                <p:cTn id="78" presetID="21" presetClass="entr" presetSubtype="4" fill="hold"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heel(4)">
                                      <p:cBhvr>
                                        <p:cTn id="80" dur="1000"/>
                                        <p:tgtEl>
                                          <p:spTgt spid="29"/>
                                        </p:tgtEl>
                                      </p:cBhvr>
                                    </p:animEffect>
                                  </p:childTnLst>
                                </p:cTn>
                              </p:par>
                              <p:par>
                                <p:cTn id="81" presetID="20"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edge">
                                      <p:cBhvr>
                                        <p:cTn id="83" dur="1000"/>
                                        <p:tgtEl>
                                          <p:spTgt spid="30"/>
                                        </p:tgtEl>
                                      </p:cBhvr>
                                    </p:animEffect>
                                  </p:childTnLst>
                                </p:cTn>
                              </p:par>
                              <p:par>
                                <p:cTn id="84" presetID="20" presetClass="entr" presetSubtype="0" fill="hold" grpId="0" nodeType="withEffect">
                                  <p:stCondLst>
                                    <p:cond delay="0"/>
                                  </p:stCondLst>
                                  <p:iterate type="lt">
                                    <p:tmPct val="0"/>
                                  </p:iterate>
                                  <p:childTnLst>
                                    <p:set>
                                      <p:cBhvr>
                                        <p:cTn id="85" dur="1" fill="hold">
                                          <p:stCondLst>
                                            <p:cond delay="0"/>
                                          </p:stCondLst>
                                        </p:cTn>
                                        <p:tgtEl>
                                          <p:spTgt spid="31"/>
                                        </p:tgtEl>
                                        <p:attrNameLst>
                                          <p:attrName>style.visibility</p:attrName>
                                        </p:attrNameLst>
                                      </p:cBhvr>
                                      <p:to>
                                        <p:strVal val="visible"/>
                                      </p:to>
                                    </p:set>
                                    <p:animEffect transition="in" filter="wedge">
                                      <p:cBhvr>
                                        <p:cTn id="86" dur="1000"/>
                                        <p:tgtEl>
                                          <p:spTgt spid="31"/>
                                        </p:tgtEl>
                                      </p:cBhvr>
                                    </p:animEffect>
                                  </p:childTnLst>
                                </p:cTn>
                              </p:par>
                              <p:par>
                                <p:cTn id="87" presetID="20" presetClass="entr" presetSubtype="0" fill="hold" grpId="0" nodeType="withEffect">
                                  <p:stCondLst>
                                    <p:cond delay="0"/>
                                  </p:stCondLst>
                                  <p:iterate type="lt">
                                    <p:tmPct val="0"/>
                                  </p:iterate>
                                  <p:childTnLst>
                                    <p:set>
                                      <p:cBhvr>
                                        <p:cTn id="88" dur="1" fill="hold">
                                          <p:stCondLst>
                                            <p:cond delay="0"/>
                                          </p:stCondLst>
                                        </p:cTn>
                                        <p:tgtEl>
                                          <p:spTgt spid="32"/>
                                        </p:tgtEl>
                                        <p:attrNameLst>
                                          <p:attrName>style.visibility</p:attrName>
                                        </p:attrNameLst>
                                      </p:cBhvr>
                                      <p:to>
                                        <p:strVal val="visible"/>
                                      </p:to>
                                    </p:set>
                                    <p:animEffect transition="in" filter="wedge">
                                      <p:cBhvr>
                                        <p:cTn id="89" dur="10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37" presetClass="exit" presetSubtype="0" fill="hold" grpId="0" nodeType="clickEffect">
                                  <p:stCondLst>
                                    <p:cond delay="0"/>
                                  </p:stCondLst>
                                  <p:childTnLst>
                                    <p:animEffect transition="out" filter="fade">
                                      <p:cBhvr>
                                        <p:cTn id="93" dur="1000"/>
                                        <p:tgtEl>
                                          <p:spTgt spid="6"/>
                                        </p:tgtEl>
                                      </p:cBhvr>
                                    </p:animEffect>
                                    <p:anim calcmode="lin" valueType="num">
                                      <p:cBhvr>
                                        <p:cTn id="94" dur="1000"/>
                                        <p:tgtEl>
                                          <p:spTgt spid="6"/>
                                        </p:tgtEl>
                                        <p:attrNameLst>
                                          <p:attrName>ppt_x</p:attrName>
                                        </p:attrNameLst>
                                      </p:cBhvr>
                                      <p:tavLst>
                                        <p:tav tm="0">
                                          <p:val>
                                            <p:strVal val="ppt_x"/>
                                          </p:val>
                                        </p:tav>
                                        <p:tav tm="100000">
                                          <p:val>
                                            <p:strVal val="ppt_x"/>
                                          </p:val>
                                        </p:tav>
                                      </p:tavLst>
                                    </p:anim>
                                    <p:anim calcmode="lin" valueType="num">
                                      <p:cBhvr>
                                        <p:cTn id="95" dur="100" decel="100000"/>
                                        <p:tgtEl>
                                          <p:spTgt spid="6"/>
                                        </p:tgtEl>
                                        <p:attrNameLst>
                                          <p:attrName>ppt_y</p:attrName>
                                        </p:attrNameLst>
                                      </p:cBhvr>
                                      <p:tavLst>
                                        <p:tav tm="0">
                                          <p:val>
                                            <p:strVal val="ppt_y"/>
                                          </p:val>
                                        </p:tav>
                                        <p:tav tm="100000">
                                          <p:val>
                                            <p:strVal val="ppt_y-.03"/>
                                          </p:val>
                                        </p:tav>
                                      </p:tavLst>
                                    </p:anim>
                                    <p:anim calcmode="lin" valueType="num">
                                      <p:cBhvr>
                                        <p:cTn id="96" dur="900" accel="100000">
                                          <p:stCondLst>
                                            <p:cond delay="100"/>
                                          </p:stCondLst>
                                        </p:cTn>
                                        <p:tgtEl>
                                          <p:spTgt spid="6"/>
                                        </p:tgtEl>
                                        <p:attrNameLst>
                                          <p:attrName>ppt_y</p:attrName>
                                        </p:attrNameLst>
                                      </p:cBhvr>
                                      <p:tavLst>
                                        <p:tav tm="0">
                                          <p:val>
                                            <p:strVal val="ppt_y"/>
                                          </p:val>
                                        </p:tav>
                                        <p:tav tm="100000">
                                          <p:val>
                                            <p:strVal val="ppt_y+1"/>
                                          </p:val>
                                        </p:tav>
                                      </p:tavLst>
                                    </p:anim>
                                    <p:set>
                                      <p:cBhvr>
                                        <p:cTn id="97" dur="1" fill="hold">
                                          <p:stCondLst>
                                            <p:cond delay="999"/>
                                          </p:stCondLst>
                                        </p:cTn>
                                        <p:tgtEl>
                                          <p:spTgt spid="6"/>
                                        </p:tgtEl>
                                        <p:attrNameLst>
                                          <p:attrName>style.visibility</p:attrName>
                                        </p:attrNameLst>
                                      </p:cBhvr>
                                      <p:to>
                                        <p:strVal val="hidden"/>
                                      </p:to>
                                    </p:set>
                                  </p:childTnLst>
                                </p:cTn>
                              </p:par>
                              <p:par>
                                <p:cTn id="98" presetID="37" presetClass="exit" presetSubtype="0" fill="hold" nodeType="withEffect">
                                  <p:stCondLst>
                                    <p:cond delay="0"/>
                                  </p:stCondLst>
                                  <p:childTnLst>
                                    <p:animEffect transition="out" filter="fade">
                                      <p:cBhvr>
                                        <p:cTn id="99" dur="1000"/>
                                        <p:tgtEl>
                                          <p:spTgt spid="7"/>
                                        </p:tgtEl>
                                      </p:cBhvr>
                                    </p:animEffect>
                                    <p:anim calcmode="lin" valueType="num">
                                      <p:cBhvr>
                                        <p:cTn id="100" dur="1000"/>
                                        <p:tgtEl>
                                          <p:spTgt spid="7"/>
                                        </p:tgtEl>
                                        <p:attrNameLst>
                                          <p:attrName>ppt_x</p:attrName>
                                        </p:attrNameLst>
                                      </p:cBhvr>
                                      <p:tavLst>
                                        <p:tav tm="0">
                                          <p:val>
                                            <p:strVal val="ppt_x"/>
                                          </p:val>
                                        </p:tav>
                                        <p:tav tm="100000">
                                          <p:val>
                                            <p:strVal val="ppt_x"/>
                                          </p:val>
                                        </p:tav>
                                      </p:tavLst>
                                    </p:anim>
                                    <p:anim calcmode="lin" valueType="num">
                                      <p:cBhvr>
                                        <p:cTn id="101" dur="100" decel="100000"/>
                                        <p:tgtEl>
                                          <p:spTgt spid="7"/>
                                        </p:tgtEl>
                                        <p:attrNameLst>
                                          <p:attrName>ppt_y</p:attrName>
                                        </p:attrNameLst>
                                      </p:cBhvr>
                                      <p:tavLst>
                                        <p:tav tm="0">
                                          <p:val>
                                            <p:strVal val="ppt_y"/>
                                          </p:val>
                                        </p:tav>
                                        <p:tav tm="100000">
                                          <p:val>
                                            <p:strVal val="ppt_y-.03"/>
                                          </p:val>
                                        </p:tav>
                                      </p:tavLst>
                                    </p:anim>
                                    <p:anim calcmode="lin" valueType="num">
                                      <p:cBhvr>
                                        <p:cTn id="102" dur="900" accel="100000">
                                          <p:stCondLst>
                                            <p:cond delay="100"/>
                                          </p:stCondLst>
                                        </p:cTn>
                                        <p:tgtEl>
                                          <p:spTgt spid="7"/>
                                        </p:tgtEl>
                                        <p:attrNameLst>
                                          <p:attrName>ppt_y</p:attrName>
                                        </p:attrNameLst>
                                      </p:cBhvr>
                                      <p:tavLst>
                                        <p:tav tm="0">
                                          <p:val>
                                            <p:strVal val="ppt_y"/>
                                          </p:val>
                                        </p:tav>
                                        <p:tav tm="100000">
                                          <p:val>
                                            <p:strVal val="ppt_y+1"/>
                                          </p:val>
                                        </p:tav>
                                      </p:tavLst>
                                    </p:anim>
                                    <p:set>
                                      <p:cBhvr>
                                        <p:cTn id="103" dur="1" fill="hold">
                                          <p:stCondLst>
                                            <p:cond delay="999"/>
                                          </p:stCondLst>
                                        </p:cTn>
                                        <p:tgtEl>
                                          <p:spTgt spid="7"/>
                                        </p:tgtEl>
                                        <p:attrNameLst>
                                          <p:attrName>style.visibility</p:attrName>
                                        </p:attrNameLst>
                                      </p:cBhvr>
                                      <p:to>
                                        <p:strVal val="hidden"/>
                                      </p:to>
                                    </p:set>
                                  </p:childTnLst>
                                </p:cTn>
                              </p:par>
                              <p:par>
                                <p:cTn id="104" presetID="37" presetClass="exit" presetSubtype="0" fill="hold" grpId="0" nodeType="withEffect">
                                  <p:stCondLst>
                                    <p:cond delay="0"/>
                                  </p:stCondLst>
                                  <p:childTnLst>
                                    <p:animEffect transition="out" filter="fade">
                                      <p:cBhvr>
                                        <p:cTn id="105" dur="1000"/>
                                        <p:tgtEl>
                                          <p:spTgt spid="15"/>
                                        </p:tgtEl>
                                      </p:cBhvr>
                                    </p:animEffect>
                                    <p:anim calcmode="lin" valueType="num">
                                      <p:cBhvr>
                                        <p:cTn id="106" dur="1000"/>
                                        <p:tgtEl>
                                          <p:spTgt spid="15"/>
                                        </p:tgtEl>
                                        <p:attrNameLst>
                                          <p:attrName>ppt_x</p:attrName>
                                        </p:attrNameLst>
                                      </p:cBhvr>
                                      <p:tavLst>
                                        <p:tav tm="0">
                                          <p:val>
                                            <p:strVal val="ppt_x"/>
                                          </p:val>
                                        </p:tav>
                                        <p:tav tm="100000">
                                          <p:val>
                                            <p:strVal val="ppt_x"/>
                                          </p:val>
                                        </p:tav>
                                      </p:tavLst>
                                    </p:anim>
                                    <p:anim calcmode="lin" valueType="num">
                                      <p:cBhvr>
                                        <p:cTn id="107" dur="100" decel="100000"/>
                                        <p:tgtEl>
                                          <p:spTgt spid="15"/>
                                        </p:tgtEl>
                                        <p:attrNameLst>
                                          <p:attrName>ppt_y</p:attrName>
                                        </p:attrNameLst>
                                      </p:cBhvr>
                                      <p:tavLst>
                                        <p:tav tm="0">
                                          <p:val>
                                            <p:strVal val="ppt_y"/>
                                          </p:val>
                                        </p:tav>
                                        <p:tav tm="100000">
                                          <p:val>
                                            <p:strVal val="ppt_y-.03"/>
                                          </p:val>
                                        </p:tav>
                                      </p:tavLst>
                                    </p:anim>
                                    <p:anim calcmode="lin" valueType="num">
                                      <p:cBhvr>
                                        <p:cTn id="108" dur="900" accel="100000">
                                          <p:stCondLst>
                                            <p:cond delay="100"/>
                                          </p:stCondLst>
                                        </p:cTn>
                                        <p:tgtEl>
                                          <p:spTgt spid="15"/>
                                        </p:tgtEl>
                                        <p:attrNameLst>
                                          <p:attrName>ppt_y</p:attrName>
                                        </p:attrNameLst>
                                      </p:cBhvr>
                                      <p:tavLst>
                                        <p:tav tm="0">
                                          <p:val>
                                            <p:strVal val="ppt_y"/>
                                          </p:val>
                                        </p:tav>
                                        <p:tav tm="100000">
                                          <p:val>
                                            <p:strVal val="ppt_y+1"/>
                                          </p:val>
                                        </p:tav>
                                      </p:tavLst>
                                    </p:anim>
                                    <p:set>
                                      <p:cBhvr>
                                        <p:cTn id="109" dur="1" fill="hold">
                                          <p:stCondLst>
                                            <p:cond delay="999"/>
                                          </p:stCondLst>
                                        </p:cTn>
                                        <p:tgtEl>
                                          <p:spTgt spid="15"/>
                                        </p:tgtEl>
                                        <p:attrNameLst>
                                          <p:attrName>style.visibility</p:attrName>
                                        </p:attrNameLst>
                                      </p:cBhvr>
                                      <p:to>
                                        <p:strVal val="hidden"/>
                                      </p:to>
                                    </p:set>
                                  </p:childTnLst>
                                </p:cTn>
                              </p:par>
                              <p:par>
                                <p:cTn id="110" presetID="37" presetClass="exit" presetSubtype="0" fill="hold" grpId="0" nodeType="withEffect">
                                  <p:stCondLst>
                                    <p:cond delay="0"/>
                                  </p:stCondLst>
                                  <p:childTnLst>
                                    <p:animEffect transition="out" filter="fade">
                                      <p:cBhvr>
                                        <p:cTn id="111" dur="1000"/>
                                        <p:tgtEl>
                                          <p:spTgt spid="16"/>
                                        </p:tgtEl>
                                      </p:cBhvr>
                                    </p:animEffect>
                                    <p:anim calcmode="lin" valueType="num">
                                      <p:cBhvr>
                                        <p:cTn id="112" dur="1000"/>
                                        <p:tgtEl>
                                          <p:spTgt spid="16"/>
                                        </p:tgtEl>
                                        <p:attrNameLst>
                                          <p:attrName>ppt_x</p:attrName>
                                        </p:attrNameLst>
                                      </p:cBhvr>
                                      <p:tavLst>
                                        <p:tav tm="0">
                                          <p:val>
                                            <p:strVal val="ppt_x"/>
                                          </p:val>
                                        </p:tav>
                                        <p:tav tm="100000">
                                          <p:val>
                                            <p:strVal val="ppt_x"/>
                                          </p:val>
                                        </p:tav>
                                      </p:tavLst>
                                    </p:anim>
                                    <p:anim calcmode="lin" valueType="num">
                                      <p:cBhvr>
                                        <p:cTn id="113" dur="100" decel="100000"/>
                                        <p:tgtEl>
                                          <p:spTgt spid="16"/>
                                        </p:tgtEl>
                                        <p:attrNameLst>
                                          <p:attrName>ppt_y</p:attrName>
                                        </p:attrNameLst>
                                      </p:cBhvr>
                                      <p:tavLst>
                                        <p:tav tm="0">
                                          <p:val>
                                            <p:strVal val="ppt_y"/>
                                          </p:val>
                                        </p:tav>
                                        <p:tav tm="100000">
                                          <p:val>
                                            <p:strVal val="ppt_y-.03"/>
                                          </p:val>
                                        </p:tav>
                                      </p:tavLst>
                                    </p:anim>
                                    <p:anim calcmode="lin" valueType="num">
                                      <p:cBhvr>
                                        <p:cTn id="114" dur="900" accel="100000">
                                          <p:stCondLst>
                                            <p:cond delay="100"/>
                                          </p:stCondLst>
                                        </p:cTn>
                                        <p:tgtEl>
                                          <p:spTgt spid="16"/>
                                        </p:tgtEl>
                                        <p:attrNameLst>
                                          <p:attrName>ppt_y</p:attrName>
                                        </p:attrNameLst>
                                      </p:cBhvr>
                                      <p:tavLst>
                                        <p:tav tm="0">
                                          <p:val>
                                            <p:strVal val="ppt_y"/>
                                          </p:val>
                                        </p:tav>
                                        <p:tav tm="100000">
                                          <p:val>
                                            <p:strVal val="ppt_y+1"/>
                                          </p:val>
                                        </p:tav>
                                      </p:tavLst>
                                    </p:anim>
                                    <p:set>
                                      <p:cBhvr>
                                        <p:cTn id="115"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6" grpId="3" animBg="1"/>
      <p:bldP spid="14" grpId="0"/>
      <p:bldP spid="14" grpId="1"/>
      <p:bldP spid="14" grpId="2"/>
      <p:bldP spid="15" grpId="0"/>
      <p:bldP spid="15" grpId="1"/>
      <p:bldP spid="15" grpId="2"/>
      <p:bldP spid="15" grpId="3"/>
      <p:bldP spid="16" grpId="0"/>
      <p:bldP spid="16" grpId="1"/>
      <p:bldP spid="16" grpId="2"/>
      <p:bldP spid="16" grpId="3"/>
      <p:bldP spid="22" grpId="0"/>
      <p:bldP spid="23" grpId="0"/>
      <p:bldP spid="24" grpId="0"/>
      <p:bldP spid="25" grpId="0"/>
      <p:bldP spid="26" grpId="0"/>
      <p:bldP spid="28"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4274" name="Picture 2" descr="C:\Users\HP\Desktop\2015-2016\TNXH Ca lop 3\hinh anh\Ca\thienthanhong2-981834-1372923163_500x0.jpg">
            <a:extLst>
              <a:ext uri="{FF2B5EF4-FFF2-40B4-BE49-F238E27FC236}">
                <a16:creationId xmlns="" xmlns:a16="http://schemas.microsoft.com/office/drawing/2014/main" id="{2F7F1354-25C1-4586-A245-1D669AD726B6}"/>
              </a:ext>
            </a:extLst>
          </p:cNvPr>
          <p:cNvPicPr>
            <a:picLocks noChangeAspect="1" noChangeArrowheads="1"/>
          </p:cNvPicPr>
          <p:nvPr/>
        </p:nvPicPr>
        <p:blipFill>
          <a:blip r:embed="rId3"/>
          <a:srcRect/>
          <a:stretch>
            <a:fillRect/>
          </a:stretch>
        </p:blipFill>
        <p:spPr bwMode="auto">
          <a:xfrm>
            <a:off x="304800" y="3048000"/>
            <a:ext cx="3733800" cy="2819400"/>
          </a:xfrm>
          <a:prstGeom prst="rect">
            <a:avLst/>
          </a:prstGeom>
          <a:ln w="88900" cap="sq" cmpd="thickThin">
            <a:solidFill>
              <a:srgbClr val="FF0000"/>
            </a:solidFill>
            <a:prstDash val="solid"/>
            <a:miter lim="800000"/>
          </a:ln>
          <a:effectLst>
            <a:innerShdw blurRad="76200">
              <a:srgbClr val="000000"/>
            </a:innerShdw>
          </a:effectLst>
        </p:spPr>
      </p:pic>
      <p:pic>
        <p:nvPicPr>
          <p:cNvPr id="54275" name="Picture 3" descr="C:\Users\HP\Desktop\2015-2016\TNXH Ca lop 3\hinh anh\Ca\201010212311_276_bluehippogeckopsu.jpg">
            <a:extLst>
              <a:ext uri="{FF2B5EF4-FFF2-40B4-BE49-F238E27FC236}">
                <a16:creationId xmlns="" xmlns:a16="http://schemas.microsoft.com/office/drawing/2014/main" id="{4F0565C8-8FAB-4B92-8E92-0692A00677AC}"/>
              </a:ext>
            </a:extLst>
          </p:cNvPr>
          <p:cNvPicPr>
            <a:picLocks noChangeAspect="1" noChangeArrowheads="1"/>
          </p:cNvPicPr>
          <p:nvPr/>
        </p:nvPicPr>
        <p:blipFill>
          <a:blip r:embed="rId4"/>
          <a:srcRect/>
          <a:stretch>
            <a:fillRect/>
          </a:stretch>
        </p:blipFill>
        <p:spPr bwMode="auto">
          <a:xfrm>
            <a:off x="4343400" y="3048000"/>
            <a:ext cx="4419600" cy="2819400"/>
          </a:xfrm>
          <a:prstGeom prst="rect">
            <a:avLst/>
          </a:prstGeom>
          <a:ln w="88900" cap="sq" cmpd="thickThin">
            <a:solidFill>
              <a:srgbClr val="FF0000"/>
            </a:solidFill>
            <a:prstDash val="solid"/>
            <a:miter lim="800000"/>
          </a:ln>
          <a:effectLst>
            <a:innerShdw blurRad="76200">
              <a:srgbClr val="000000"/>
            </a:innerShdw>
          </a:effectLst>
        </p:spPr>
      </p:pic>
      <p:sp>
        <p:nvSpPr>
          <p:cNvPr id="24580" name="TextBox 1">
            <a:extLst>
              <a:ext uri="{FF2B5EF4-FFF2-40B4-BE49-F238E27FC236}">
                <a16:creationId xmlns="" xmlns:a16="http://schemas.microsoft.com/office/drawing/2014/main" id="{8787CEC9-9561-4C2C-A985-380F75F342F7}"/>
              </a:ext>
            </a:extLst>
          </p:cNvPr>
          <p:cNvSpPr txBox="1">
            <a:spLocks noChangeArrowheads="1"/>
          </p:cNvSpPr>
          <p:nvPr/>
        </p:nvSpPr>
        <p:spPr bwMode="auto">
          <a:xfrm>
            <a:off x="533400" y="457200"/>
            <a:ext cx="8867775" cy="1200329"/>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3600" dirty="0" err="1">
                <a:latin typeface="Times New Roman" panose="02020603050405020304" pitchFamily="18" charset="0"/>
                <a:cs typeface="Times New Roman" panose="02020603050405020304" pitchFamily="18" charset="0"/>
              </a:rPr>
              <a:t>Cá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màu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sắc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phú</a:t>
            </a:r>
            <a:r>
              <a:rPr lang="en-US" altLang="en-US" sz="3600" dirty="0">
                <a:latin typeface="Times New Roman" panose="02020603050405020304" pitchFamily="18" charset="0"/>
                <a:cs typeface="Times New Roman" panose="02020603050405020304" pitchFamily="18" charset="0"/>
              </a:rPr>
              <a:t>.</a:t>
            </a:r>
          </a:p>
          <a:p>
            <a:pPr eaLnBrk="1" hangingPunct="1"/>
            <a:r>
              <a:rPr lang="en-US" altLang="en-US" sz="3600" dirty="0" err="1">
                <a:latin typeface="Times New Roman" panose="02020603050405020304" pitchFamily="18" charset="0"/>
                <a:cs typeface="Times New Roman" panose="02020603050405020304" pitchFamily="18" charset="0"/>
              </a:rPr>
              <a:t>Độ</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loài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cũng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nhau</a:t>
            </a:r>
            <a:r>
              <a:rPr lang="en-US" altLang="en-US" sz="3600" dirty="0">
                <a:latin typeface="Times New Roman" panose="02020603050405020304" pitchFamily="18" charset="0"/>
                <a:cs typeface="Times New Roman" panose="02020603050405020304" pitchFamily="18" charset="0"/>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4274"/>
                                        </p:tgtEl>
                                        <p:attrNameLst>
                                          <p:attrName>style.visibility</p:attrName>
                                        </p:attrNameLst>
                                      </p:cBhvr>
                                      <p:to>
                                        <p:strVal val="visible"/>
                                      </p:to>
                                    </p:set>
                                    <p:animScale>
                                      <p:cBhvr>
                                        <p:cTn id="7" dur="1000" decel="50000" fill="hold">
                                          <p:stCondLst>
                                            <p:cond delay="0"/>
                                          </p:stCondLst>
                                        </p:cTn>
                                        <p:tgtEl>
                                          <p:spTgt spid="542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4274"/>
                                        </p:tgtEl>
                                        <p:attrNameLst>
                                          <p:attrName>ppt_x</p:attrName>
                                          <p:attrName>ppt_y</p:attrName>
                                        </p:attrNameLst>
                                      </p:cBhvr>
                                    </p:animMotion>
                                    <p:animEffect transition="in" filter="fade">
                                      <p:cBhvr>
                                        <p:cTn id="9" dur="1000"/>
                                        <p:tgtEl>
                                          <p:spTgt spid="54274"/>
                                        </p:tgtEl>
                                      </p:cBhvr>
                                    </p:animEffect>
                                  </p:childTnLst>
                                </p:cTn>
                              </p:par>
                              <p:par>
                                <p:cTn id="10" presetID="13" presetClass="entr" presetSubtype="16" fill="hold" nodeType="with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plus(in)">
                                      <p:cBhvr>
                                        <p:cTn id="12" dur="1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C:\Users\HP\Desktop\2015-2016\TNXH Ca lop 3\hinh anh\Diem-danh-cac-loai-ca-canh-dep-nhat-dang-lam-mua-lam-gio-7.jpg">
            <a:extLst>
              <a:ext uri="{FF2B5EF4-FFF2-40B4-BE49-F238E27FC236}">
                <a16:creationId xmlns="" xmlns:a16="http://schemas.microsoft.com/office/drawing/2014/main" id="{EDA4AC21-75B9-4A3C-B786-00B1F599C8B7}"/>
              </a:ext>
            </a:extLst>
          </p:cNvPr>
          <p:cNvPicPr>
            <a:picLocks noChangeAspect="1" noChangeArrowheads="1"/>
          </p:cNvPicPr>
          <p:nvPr/>
        </p:nvPicPr>
        <p:blipFill>
          <a:blip r:embed="rId3"/>
          <a:srcRect/>
          <a:stretch>
            <a:fillRect/>
          </a:stretch>
        </p:blipFill>
        <p:spPr bwMode="auto">
          <a:xfrm>
            <a:off x="228600" y="685800"/>
            <a:ext cx="4191000" cy="2586037"/>
          </a:xfrm>
          <a:prstGeom prst="rect">
            <a:avLst/>
          </a:prstGeom>
          <a:ln w="38100" cap="sq" cmpd="thickThin">
            <a:solidFill>
              <a:srgbClr val="FF0000"/>
            </a:solidFill>
            <a:prstDash val="solid"/>
            <a:miter lim="800000"/>
          </a:ln>
          <a:effectLst>
            <a:innerShdw blurRad="76200">
              <a:srgbClr val="000000"/>
            </a:innerShdw>
          </a:effectLst>
        </p:spPr>
      </p:pic>
      <p:pic>
        <p:nvPicPr>
          <p:cNvPr id="6" name="Picture 5" descr="C:\Users\HP\Desktop\2015-2016\TNXH Ca lop 3\hinh anh\ca-chep-1bb6c.jpg">
            <a:extLst>
              <a:ext uri="{FF2B5EF4-FFF2-40B4-BE49-F238E27FC236}">
                <a16:creationId xmlns="" xmlns:a16="http://schemas.microsoft.com/office/drawing/2014/main" id="{73A075E4-486B-45D3-8B18-0BA9CA1061D7}"/>
              </a:ext>
            </a:extLst>
          </p:cNvPr>
          <p:cNvPicPr>
            <a:picLocks noChangeAspect="1" noChangeArrowheads="1"/>
          </p:cNvPicPr>
          <p:nvPr/>
        </p:nvPicPr>
        <p:blipFill>
          <a:blip r:embed="rId4"/>
          <a:srcRect/>
          <a:stretch>
            <a:fillRect/>
          </a:stretch>
        </p:blipFill>
        <p:spPr bwMode="auto">
          <a:xfrm>
            <a:off x="4724400" y="685800"/>
            <a:ext cx="4169229" cy="2546740"/>
          </a:xfrm>
          <a:prstGeom prst="rect">
            <a:avLst/>
          </a:prstGeom>
          <a:ln w="38100" cap="sq" cmpd="thickThin">
            <a:solidFill>
              <a:srgbClr val="FF0000"/>
            </a:solidFill>
            <a:prstDash val="solid"/>
            <a:miter lim="800000"/>
          </a:ln>
          <a:effectLst>
            <a:innerShdw blurRad="76200">
              <a:srgbClr val="000000"/>
            </a:innerShdw>
          </a:effectLst>
        </p:spPr>
      </p:pic>
      <p:pic>
        <p:nvPicPr>
          <p:cNvPr id="5" name="Picture 3" descr="C:\Users\HP\Desktop\2015-2016\TNXH Ca lop 3\hinh anh\ca-me-trang.jpg">
            <a:extLst>
              <a:ext uri="{FF2B5EF4-FFF2-40B4-BE49-F238E27FC236}">
                <a16:creationId xmlns="" xmlns:a16="http://schemas.microsoft.com/office/drawing/2014/main" id="{6C89B143-6D44-467C-BA47-7DF18215AE7A}"/>
              </a:ext>
            </a:extLst>
          </p:cNvPr>
          <p:cNvPicPr>
            <a:picLocks noChangeAspect="1" noChangeArrowheads="1"/>
          </p:cNvPicPr>
          <p:nvPr/>
        </p:nvPicPr>
        <p:blipFill>
          <a:blip r:embed="rId5"/>
          <a:srcRect/>
          <a:stretch>
            <a:fillRect/>
          </a:stretch>
        </p:blipFill>
        <p:spPr bwMode="auto">
          <a:xfrm>
            <a:off x="5029200" y="3657600"/>
            <a:ext cx="3657600" cy="2514600"/>
          </a:xfrm>
          <a:prstGeom prst="rect">
            <a:avLst/>
          </a:prstGeom>
          <a:ln w="88900" cap="sq" cmpd="thickThin">
            <a:solidFill>
              <a:srgbClr val="FF0000"/>
            </a:solidFill>
            <a:prstDash val="solid"/>
            <a:miter lim="800000"/>
          </a:ln>
          <a:effectLst>
            <a:innerShdw blurRad="76200">
              <a:srgbClr val="000000"/>
            </a:innerShdw>
          </a:effectLst>
        </p:spPr>
      </p:pic>
      <p:pic>
        <p:nvPicPr>
          <p:cNvPr id="7" name="Picture 2" descr="C:\Users\HP\Desktop\2015-2016\TNXH Ca lop 3\hinh anh\Channa-maculata.jpg">
            <a:extLst>
              <a:ext uri="{FF2B5EF4-FFF2-40B4-BE49-F238E27FC236}">
                <a16:creationId xmlns="" xmlns:a16="http://schemas.microsoft.com/office/drawing/2014/main" id="{89B6A2A5-FFFC-460E-8620-1F7C86BA0207}"/>
              </a:ext>
            </a:extLst>
          </p:cNvPr>
          <p:cNvPicPr>
            <a:picLocks noChangeAspect="1" noChangeArrowheads="1"/>
          </p:cNvPicPr>
          <p:nvPr/>
        </p:nvPicPr>
        <p:blipFill>
          <a:blip r:embed="rId6"/>
          <a:srcRect/>
          <a:stretch>
            <a:fillRect/>
          </a:stretch>
        </p:blipFill>
        <p:spPr bwMode="auto">
          <a:xfrm>
            <a:off x="152400" y="3733800"/>
            <a:ext cx="4419600" cy="239851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1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1000"/>
                                        <p:tgtEl>
                                          <p:spTgt spid="5"/>
                                        </p:tgtEl>
                                      </p:cBhvr>
                                    </p:animEffect>
                                  </p:childTnLst>
                                </p:cTn>
                              </p:par>
                              <p:par>
                                <p:cTn id="14" presetID="23"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4*#ppt_w"/>
                                          </p:val>
                                        </p:tav>
                                        <p:tav tm="100000">
                                          <p:val>
                                            <p:strVal val="#ppt_w"/>
                                          </p:val>
                                        </p:tav>
                                      </p:tavLst>
                                    </p:anim>
                                    <p:anim calcmode="lin" valueType="num">
                                      <p:cBhvr>
                                        <p:cTn id="17" dur="10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498DFA-DDB0-4344-AE68-08D9E1B3753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9F7FE48-6A3B-4FBD-862A-C270364D2918}"/>
              </a:ext>
            </a:extLst>
          </p:cNvPr>
          <p:cNvSpPr>
            <a:spLocks noGrp="1"/>
          </p:cNvSpPr>
          <p:nvPr>
            <p:ph sz="quarter" idx="13"/>
          </p:nvPr>
        </p:nvSpPr>
        <p:spPr/>
        <p:txBody>
          <a:bodyPr/>
          <a:lstStyle/>
          <a:p>
            <a:endParaRPr lang="en-US"/>
          </a:p>
        </p:txBody>
      </p:sp>
      <p:pic>
        <p:nvPicPr>
          <p:cNvPr id="4" name="Picture 1" descr="Picture12.png">
            <a:extLst>
              <a:ext uri="{FF2B5EF4-FFF2-40B4-BE49-F238E27FC236}">
                <a16:creationId xmlns="" xmlns:a16="http://schemas.microsoft.com/office/drawing/2014/main" id="{6E830499-DF70-4604-9B5B-C64E60D132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 xmlns:a16="http://schemas.microsoft.com/office/drawing/2014/main" id="{8FDBFAA2-4BEF-42D0-AED9-05351C86C3C5}"/>
              </a:ext>
            </a:extLst>
          </p:cNvPr>
          <p:cNvSpPr>
            <a:spLocks noChangeArrowheads="1"/>
          </p:cNvSpPr>
          <p:nvPr/>
        </p:nvSpPr>
        <p:spPr bwMode="auto">
          <a:xfrm>
            <a:off x="323850" y="333375"/>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200" b="1">
                <a:solidFill>
                  <a:srgbClr val="FFFF00"/>
                </a:solidFill>
                <a:latin typeface="Times New Roman" panose="02020603050405020304" pitchFamily="18" charset="0"/>
                <a:cs typeface="Times New Roman" panose="02020603050405020304" pitchFamily="18" charset="0"/>
              </a:rPr>
              <a:t>* Bên ngoài cơ thể chúng thường có gì bảo vệ?</a:t>
            </a:r>
          </a:p>
        </p:txBody>
      </p:sp>
      <p:pic>
        <p:nvPicPr>
          <p:cNvPr id="37" name="Picture 35" descr="DSC01243">
            <a:extLst>
              <a:ext uri="{FF2B5EF4-FFF2-40B4-BE49-F238E27FC236}">
                <a16:creationId xmlns="" xmlns:a16="http://schemas.microsoft.com/office/drawing/2014/main" id="{A4D3DFA6-7A1F-49E6-B81B-26F2DC6D768B}"/>
              </a:ext>
            </a:extLst>
          </p:cNvPr>
          <p:cNvPicPr>
            <a:picLocks noChangeAspect="1" noChangeArrowheads="1"/>
          </p:cNvPicPr>
          <p:nvPr/>
        </p:nvPicPr>
        <p:blipFill>
          <a:blip r:embed="rId3">
            <a:lum contrast="24000"/>
            <a:extLst>
              <a:ext uri="{28A0092B-C50C-407E-A947-70E740481C1C}">
                <a14:useLocalDpi xmlns:a14="http://schemas.microsoft.com/office/drawing/2010/main" val="0"/>
              </a:ext>
            </a:extLst>
          </a:blip>
          <a:srcRect l="47716" t="4778" r="9932" b="66557"/>
          <a:stretch>
            <a:fillRect/>
          </a:stretch>
        </p:blipFill>
        <p:spPr bwMode="auto">
          <a:xfrm>
            <a:off x="1905000" y="2493751"/>
            <a:ext cx="4876800" cy="2655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 name="Text Box 36">
            <a:extLst>
              <a:ext uri="{FF2B5EF4-FFF2-40B4-BE49-F238E27FC236}">
                <a16:creationId xmlns="" xmlns:a16="http://schemas.microsoft.com/office/drawing/2014/main" id="{2A862EF6-9FE5-4A9A-8893-24AB7DDDD714}"/>
              </a:ext>
            </a:extLst>
          </p:cNvPr>
          <p:cNvSpPr txBox="1">
            <a:spLocks noChangeArrowheads="1"/>
          </p:cNvSpPr>
          <p:nvPr/>
        </p:nvSpPr>
        <p:spPr bwMode="auto">
          <a:xfrm>
            <a:off x="3851275" y="3429000"/>
            <a:ext cx="1262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4000" b="1">
                <a:solidFill>
                  <a:srgbClr val="FFFF00"/>
                </a:solidFill>
                <a:latin typeface="Times New Roman" panose="02020603050405020304" pitchFamily="18" charset="0"/>
                <a:cs typeface="Times New Roman" panose="02020603050405020304" pitchFamily="18" charset="0"/>
              </a:rPr>
              <a:t>vảy</a:t>
            </a:r>
          </a:p>
        </p:txBody>
      </p:sp>
    </p:spTree>
    <p:extLst>
      <p:ext uri="{BB962C8B-B14F-4D97-AF65-F5344CB8AC3E}">
        <p14:creationId xmlns:p14="http://schemas.microsoft.com/office/powerpoint/2010/main" val="153728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500"/>
                                        <p:tgtEl>
                                          <p:spTgt spid="38"/>
                                        </p:tgtEl>
                                        <p:attrNameLst>
                                          <p:attrName>ppt_w</p:attrName>
                                        </p:attrNameLst>
                                      </p:cBhvr>
                                      <p:tavLst>
                                        <p:tav tm="0">
                                          <p:val>
                                            <p:strVal val="ppt_w"/>
                                          </p:val>
                                        </p:tav>
                                        <p:tav tm="100000">
                                          <p:val>
                                            <p:fltVal val="0"/>
                                          </p:val>
                                        </p:tav>
                                      </p:tavLst>
                                    </p:anim>
                                    <p:anim calcmode="lin" valueType="num">
                                      <p:cBhvr>
                                        <p:cTn id="21" dur="500"/>
                                        <p:tgtEl>
                                          <p:spTgt spid="38"/>
                                        </p:tgtEl>
                                        <p:attrNameLst>
                                          <p:attrName>ppt_h</p:attrName>
                                        </p:attrNameLst>
                                      </p:cBhvr>
                                      <p:tavLst>
                                        <p:tav tm="0">
                                          <p:val>
                                            <p:strVal val="ppt_h"/>
                                          </p:val>
                                        </p:tav>
                                        <p:tav tm="100000">
                                          <p:val>
                                            <p:fltVal val="0"/>
                                          </p:val>
                                        </p:tav>
                                      </p:tavLst>
                                    </p:anim>
                                    <p:animEffect transition="out" filter="fade">
                                      <p:cBhvr>
                                        <p:cTn id="22" dur="500"/>
                                        <p:tgtEl>
                                          <p:spTgt spid="38"/>
                                        </p:tgtEl>
                                      </p:cBhvr>
                                    </p:animEffect>
                                    <p:set>
                                      <p:cBhvr>
                                        <p:cTn id="23" dur="1" fill="hold">
                                          <p:stCondLst>
                                            <p:cond delay="499"/>
                                          </p:stCondLst>
                                        </p:cTn>
                                        <p:tgtEl>
                                          <p:spTgt spid="3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nodeType="clickEffect">
                                  <p:stCondLst>
                                    <p:cond delay="0"/>
                                  </p:stCondLst>
                                  <p:childTnLst>
                                    <p:anim calcmode="lin" valueType="num">
                                      <p:cBhvr>
                                        <p:cTn id="27" dur="500"/>
                                        <p:tgtEl>
                                          <p:spTgt spid="37"/>
                                        </p:tgtEl>
                                        <p:attrNameLst>
                                          <p:attrName>ppt_w</p:attrName>
                                        </p:attrNameLst>
                                      </p:cBhvr>
                                      <p:tavLst>
                                        <p:tav tm="0">
                                          <p:val>
                                            <p:strVal val="ppt_w"/>
                                          </p:val>
                                        </p:tav>
                                        <p:tav tm="100000">
                                          <p:val>
                                            <p:fltVal val="0"/>
                                          </p:val>
                                        </p:tav>
                                      </p:tavLst>
                                    </p:anim>
                                    <p:anim calcmode="lin" valueType="num">
                                      <p:cBhvr>
                                        <p:cTn id="28" dur="500"/>
                                        <p:tgtEl>
                                          <p:spTgt spid="37"/>
                                        </p:tgtEl>
                                        <p:attrNameLst>
                                          <p:attrName>ppt_h</p:attrName>
                                        </p:attrNameLst>
                                      </p:cBhvr>
                                      <p:tavLst>
                                        <p:tav tm="0">
                                          <p:val>
                                            <p:strVal val="ppt_h"/>
                                          </p:val>
                                        </p:tav>
                                        <p:tav tm="100000">
                                          <p:val>
                                            <p:fltVal val="0"/>
                                          </p:val>
                                        </p:tav>
                                      </p:tavLst>
                                    </p:anim>
                                    <p:animEffect transition="out" filter="fade">
                                      <p:cBhvr>
                                        <p:cTn id="29" dur="500"/>
                                        <p:tgtEl>
                                          <p:spTgt spid="37"/>
                                        </p:tgtEl>
                                      </p:cBhvr>
                                    </p:animEffect>
                                    <p:set>
                                      <p:cBhvr>
                                        <p:cTn id="30"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P spid="38"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OLETID" val="12423895"/>
  <p:tag name="VIOLETTITLE" val="Bài 52. Cá"/>
  <p:tag name="VIOLETLESSON" val="48"/>
  <p:tag name="VIOLETCATID" val="2219"/>
  <p:tag name="VIOLETSUBJECT" val="Tự nhiên và Xã hội 3"/>
  <p:tag name="VIOLETAUTHORID" val="11919734"/>
  <p:tag name="VIOLETAUTHORNAME" val="NGUYỄN THỊ XÊ"/>
  <p:tag name="VIOLETAUTHORAVATAR" val="no_avatarf.jpg"/>
  <p:tag name="VIOLETAUTHORADDRESS" val="Trường ĐHSP Huế - Huế"/>
  <p:tag name="VIOLETDATE" val="2018-09-26 08:44:22"/>
  <p:tag name="VIOLETHIT" val="35"/>
  <p:tag name="VIOLETLIKE" val="0"/>
  <p:tag name="MMPROD_UIDATA" val="&lt;database version=&quot;7.0&quot;&gt;&lt;object type=&quot;1&quot; unique_id=&quot;10001&quot;&gt;&lt;object type=&quot;8&quot; unique_id=&quot;10002&quot;&gt;&lt;/object&gt;&lt;object type=&quot;2&quot; unique_id=&quot;10003&quot;&gt;&lt;object type=&quot;3&quot; unique_id=&quot;10007&quot;&gt;&lt;property id=&quot;20148&quot; value=&quot;5&quot;/&gt;&lt;property id=&quot;20300&quot; value=&quot;Slide 3&quot;/&gt;&lt;property id=&quot;20307&quot; value=&quot;260&quot;/&gt;&lt;/object&gt;&lt;object type=&quot;3&quot; unique_id=&quot;10011&quot;&gt;&lt;property id=&quot;20148&quot; value=&quot;5&quot;/&gt;&lt;property id=&quot;20300&quot; value=&quot;Slide 5&quot;/&gt;&lt;property id=&quot;20307&quot; value=&quot;264&quot;/&gt;&lt;/object&gt;&lt;object type=&quot;3&quot; unique_id=&quot;10014&quot;&gt;&lt;property id=&quot;20148&quot; value=&quot;5&quot;/&gt;&lt;property id=&quot;20300&quot; value=&quot;Slide 7&quot;/&gt;&lt;property id=&quot;20307&quot; value=&quot;267&quot;/&gt;&lt;/object&gt;&lt;object type=&quot;3&quot; unique_id=&quot;10015&quot;&gt;&lt;property id=&quot;20148&quot; value=&quot;5&quot;/&gt;&lt;property id=&quot;20300&quot; value=&quot;Slide 8&quot;/&gt;&lt;property id=&quot;20307&quot; value=&quot;268&quot;/&gt;&lt;/object&gt;&lt;object type=&quot;3&quot; unique_id=&quot;10019&quot;&gt;&lt;property id=&quot;20148&quot; value=&quot;5&quot;/&gt;&lt;property id=&quot;20300&quot; value=&quot;Slide 10&quot;/&gt;&lt;property id=&quot;20307&quot; value=&quot;272&quot;/&gt;&lt;/object&gt;&lt;object type=&quot;3&quot; unique_id=&quot;10029&quot;&gt;&lt;property id=&quot;20148&quot; value=&quot;5&quot;/&gt;&lt;property id=&quot;20300&quot; value=&quot;Slide 18&quot;/&gt;&lt;property id=&quot;20307&quot; value=&quot;282&quot;/&gt;&lt;/object&gt;&lt;object type=&quot;3&quot; unique_id=&quot;10030&quot;&gt;&lt;property id=&quot;20148&quot; value=&quot;5&quot;/&gt;&lt;property id=&quot;20300&quot; value=&quot;Slide 19&quot;/&gt;&lt;property id=&quot;20307&quot; value=&quot;283&quot;/&gt;&lt;/object&gt;&lt;object type=&quot;3&quot; unique_id=&quot;10033&quot;&gt;&lt;property id=&quot;20148&quot; value=&quot;5&quot;/&gt;&lt;property id=&quot;20300&quot; value=&quot;Slide 21&quot;/&gt;&lt;property id=&quot;20307&quot; value=&quot;286&quot;/&gt;&lt;/object&gt;&lt;object type=&quot;3&quot; unique_id=&quot;10038&quot;&gt;&lt;property id=&quot;20148&quot; value=&quot;5&quot;/&gt;&lt;property id=&quot;20300&quot; value=&quot;Slide 24&quot;/&gt;&lt;property id=&quot;20307&quot; value=&quot;291&quot;/&gt;&lt;/object&gt;&lt;object type=&quot;3&quot; unique_id=&quot;10041&quot;&gt;&lt;property id=&quot;20148&quot; value=&quot;5&quot;/&gt;&lt;property id=&quot;20300&quot; value=&quot;Slide 26&quot;/&gt;&lt;property id=&quot;20307&quot; value=&quot;294&quot;/&gt;&lt;/object&gt;&lt;object type=&quot;3&quot; unique_id=&quot;10482&quot;&gt;&lt;property id=&quot;20148&quot; value=&quot;5&quot;/&gt;&lt;property id=&quot;20300&quot; value=&quot;Slide 16&quot;/&gt;&lt;property id=&quot;20307&quot; value=&quot;295&quot;/&gt;&lt;/object&gt;&lt;object type=&quot;3&quot; unique_id=&quot;10766&quot;&gt;&lt;property id=&quot;20148&quot; value=&quot;5&quot;/&gt;&lt;property id=&quot;20300&quot; value=&quot;Slide 20&quot;/&gt;&lt;property id=&quot;20307&quot; value=&quot;296&quot;/&gt;&lt;/object&gt;&lt;object type=&quot;3&quot; unique_id=&quot;14924&quot;&gt;&lt;property id=&quot;20148&quot; value=&quot;5&quot;/&gt;&lt;property id=&quot;20300&quot; value=&quot;Slide 25&quot;/&gt;&lt;property id=&quot;20307&quot; value=&quot;299&quot;/&gt;&lt;/object&gt;&lt;object type=&quot;3&quot; unique_id=&quot;20118&quot;&gt;&lt;property id=&quot;20148&quot; value=&quot;5&quot;/&gt;&lt;property id=&quot;20300&quot; value=&quot;Slide 1&quot;/&gt;&lt;property id=&quot;20307&quot; value=&quot;328&quot;/&gt;&lt;/object&gt;&lt;object type=&quot;3&quot; unique_id=&quot;20119&quot;&gt;&lt;property id=&quot;20148&quot; value=&quot;5&quot;/&gt;&lt;property id=&quot;20300&quot; value=&quot;Slide 2&quot;/&gt;&lt;property id=&quot;20307&quot; value=&quot;310&quot;/&gt;&lt;/object&gt;&lt;object type=&quot;3&quot; unique_id=&quot;20120&quot;&gt;&lt;property id=&quot;20148&quot; value=&quot;5&quot;/&gt;&lt;property id=&quot;20300&quot; value=&quot;Slide 4&quot;/&gt;&lt;property id=&quot;20307&quot; value=&quot;317&quot;/&gt;&lt;/object&gt;&lt;object type=&quot;3&quot; unique_id=&quot;20121&quot;&gt;&lt;property id=&quot;20148&quot; value=&quot;5&quot;/&gt;&lt;property id=&quot;20300&quot; value=&quot;Slide 6&quot;/&gt;&lt;property id=&quot;20307&quot; value=&quot;318&quot;/&gt;&lt;/object&gt;&lt;object type=&quot;3&quot; unique_id=&quot;20122&quot;&gt;&lt;property id=&quot;20148&quot; value=&quot;5&quot;/&gt;&lt;property id=&quot;20300&quot; value=&quot;Slide 9&quot;/&gt;&lt;property id=&quot;20307&quot; value=&quot;319&quot;/&gt;&lt;/object&gt;&lt;object type=&quot;3&quot; unique_id=&quot;20123&quot;&gt;&lt;property id=&quot;20148&quot; value=&quot;5&quot;/&gt;&lt;property id=&quot;20300&quot; value=&quot;Slide 11&quot;/&gt;&lt;property id=&quot;20307&quot; value=&quot;320&quot;/&gt;&lt;/object&gt;&lt;object type=&quot;3&quot; unique_id=&quot;20124&quot;&gt;&lt;property id=&quot;20148&quot; value=&quot;5&quot;/&gt;&lt;property id=&quot;20300&quot; value=&quot;Slide 12&quot;/&gt;&lt;property id=&quot;20307&quot; value=&quot;321&quot;/&gt;&lt;/object&gt;&lt;object type=&quot;3&quot; unique_id=&quot;20125&quot;&gt;&lt;property id=&quot;20148&quot; value=&quot;5&quot;/&gt;&lt;property id=&quot;20300&quot; value=&quot;Slide 13&quot;/&gt;&lt;property id=&quot;20307&quot; value=&quot;322&quot;/&gt;&lt;/object&gt;&lt;object type=&quot;3&quot; unique_id=&quot;20126&quot;&gt;&lt;property id=&quot;20148&quot; value=&quot;5&quot;/&gt;&lt;property id=&quot;20300&quot; value=&quot;Slide 14&quot;/&gt;&lt;property id=&quot;20307&quot; value=&quot;323&quot;/&gt;&lt;/object&gt;&lt;object type=&quot;3&quot; unique_id=&quot;20127&quot;&gt;&lt;property id=&quot;20148&quot; value=&quot;5&quot;/&gt;&lt;property id=&quot;20300&quot; value=&quot;Slide 15&quot;/&gt;&lt;property id=&quot;20307&quot; value=&quot;324&quot;/&gt;&lt;/object&gt;&lt;object type=&quot;3&quot; unique_id=&quot;20128&quot;&gt;&lt;property id=&quot;20148&quot; value=&quot;5&quot;/&gt;&lt;property id=&quot;20300&quot; value=&quot;Slide 17&quot;/&gt;&lt;property id=&quot;20307&quot; value=&quot;325&quot;/&gt;&lt;/object&gt;&lt;object type=&quot;3&quot; unique_id=&quot;20129&quot;&gt;&lt;property id=&quot;20148&quot; value=&quot;5&quot;/&gt;&lt;property id=&quot;20300&quot; value=&quot;Slide 22&quot;/&gt;&lt;property id=&quot;20307&quot; value=&quot;326&quot;/&gt;&lt;/object&gt;&lt;object type=&quot;3&quot; unique_id=&quot;20130&quot;&gt;&lt;property id=&quot;20148&quot; value=&quot;5&quot;/&gt;&lt;property id=&quot;20300&quot; value=&quot;Slide 23&quot;/&gt;&lt;property id=&quot;20307&quot; value=&quot;327&quot;/&gt;&lt;/object&gt;&lt;/object&gt;&lt;/object&gt;&lt;/database&gt;"/>
  <p:tag name="SECTOMILLISECCONVERTED" val="1"/>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TotalTime>
  <Words>625</Words>
  <Application>Microsoft Office PowerPoint</Application>
  <PresentationFormat>On-screen Show (4:3)</PresentationFormat>
  <Paragraphs>136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AutoBVT</cp:lastModifiedBy>
  <cp:revision>190</cp:revision>
  <dcterms:created xsi:type="dcterms:W3CDTF">2016-01-17T04:22:56Z</dcterms:created>
  <dcterms:modified xsi:type="dcterms:W3CDTF">2019-01-08T05:10:23Z</dcterms:modified>
</cp:coreProperties>
</file>