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22"/>
  </p:notesMasterIdLst>
  <p:sldIdLst>
    <p:sldId id="280" r:id="rId2"/>
    <p:sldId id="281" r:id="rId3"/>
    <p:sldId id="285" r:id="rId4"/>
    <p:sldId id="287" r:id="rId5"/>
    <p:sldId id="298" r:id="rId6"/>
    <p:sldId id="258" r:id="rId7"/>
    <p:sldId id="282" r:id="rId8"/>
    <p:sldId id="283" r:id="rId9"/>
    <p:sldId id="268" r:id="rId10"/>
    <p:sldId id="269" r:id="rId11"/>
    <p:sldId id="289" r:id="rId12"/>
    <p:sldId id="290" r:id="rId13"/>
    <p:sldId id="291" r:id="rId14"/>
    <p:sldId id="292" r:id="rId15"/>
    <p:sldId id="294" r:id="rId16"/>
    <p:sldId id="295" r:id="rId17"/>
    <p:sldId id="296" r:id="rId18"/>
    <p:sldId id="297" r:id="rId19"/>
    <p:sldId id="270" r:id="rId20"/>
    <p:sldId id="284" r:id="rId21"/>
  </p:sldIdLst>
  <p:sldSz cx="9144000" cy="6858000" type="screen4x3"/>
  <p:notesSz cx="6858000" cy="9144000"/>
  <p:embeddedFontLst>
    <p:embeddedFont>
      <p:font typeface=".VnAvant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  <a:srgbClr val="FFFF00"/>
    <a:srgbClr val="000099"/>
    <a:srgbClr val="FF0000"/>
    <a:srgbClr val="66CCFF"/>
    <a:srgbClr val="99CC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8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74E707-7580-4307-B6A9-90B5171AB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5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B2EE7D-96DA-48F2-8165-65DD60639CE8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11DA-0086-40D3-A1F0-169DEF2458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3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7C74C-C91D-43A5-8F0F-5D6CC1B07E96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49F72-9A2C-4675-B4D0-7F5FB79B81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1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53820D-2A85-4E3E-A297-FC12870764B2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C922F-2EC5-47C9-8027-C18A14687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0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873609-7C0D-44AF-8389-15AE055F8BF4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F6212-0ACF-4125-93A5-A64B90186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46CC5F-2F35-48D2-B874-573AE4529289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79DAF-EE03-42DB-A458-3AE2789453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0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1555B5-B6F2-4AC9-830E-8669B66215A7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BA5B3-2DBA-49E0-925D-9CD934E1F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44627E-5967-4344-95A7-D198C5D4F025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53885-99A8-4E28-B617-FD6EEF29E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7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8753CC-8062-4A3E-90A8-906C2F40B136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72C3-7E14-4227-BDC5-4E0AB28511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99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26CB3A-E67B-4FB9-91EF-30E73CDE1163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E5FB-D806-4820-A32E-C997D69E91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9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15AE2A-C912-4753-8734-21ACF45B6E07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CECBB-DBA0-49F8-A286-40CAED7D41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3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EA971-CA9A-46C4-9AC7-037EA7CBF71D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72A86-EEDE-40A5-BAB7-F623816BA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1009822-2F3E-4992-B2FC-29F10AB7AE4E}" type="datetimeFigureOut">
              <a:rPr lang="en-US"/>
              <a:pPr/>
              <a:t>3/28/2019</a:t>
            </a:fld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8283064-F91B-4BF7-9A19-1CCAABAAEB2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9" name="Image" r:id="rId3" imgW="8469841" imgH="6184127" progId="Photoshop.Image.8">
                  <p:embed/>
                </p:oleObj>
              </mc:Choice>
              <mc:Fallback>
                <p:oleObj name="Image" r:id="rId3" imgW="8469841" imgH="6184127" progId="Photoshop.Imag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39" name="Group 11"/>
          <p:cNvGrpSpPr>
            <a:grpSpLocks/>
          </p:cNvGrpSpPr>
          <p:nvPr/>
        </p:nvGrpSpPr>
        <p:grpSpPr bwMode="auto">
          <a:xfrm rot="16200000">
            <a:off x="6515100" y="4076700"/>
            <a:ext cx="2133600" cy="3124200"/>
            <a:chOff x="2332" y="1554"/>
            <a:chExt cx="1105" cy="1218"/>
          </a:xfrm>
        </p:grpSpPr>
        <p:sp>
          <p:nvSpPr>
            <p:cNvPr id="39940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1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2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3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4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5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6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7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8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49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0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1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2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3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4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5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6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7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8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59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0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1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2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3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4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5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6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7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8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69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0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1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2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3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4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5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6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7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8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79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0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1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2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3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4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5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6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7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8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89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0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1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2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3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4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5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6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7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8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39999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0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1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2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3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4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5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6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7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8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09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0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1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2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3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4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5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6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7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8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19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0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1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2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3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4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5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6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7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8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29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0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1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2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3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4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5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6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7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8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39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0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1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2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3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4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5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6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7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8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49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0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1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2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3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4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5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6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7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8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59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0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1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2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3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4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5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6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7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8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69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0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1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2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3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4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5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6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7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078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/>
            <a:lstStyle/>
            <a:p>
              <a:endParaRPr lang="vi-VN"/>
            </a:p>
          </p:txBody>
        </p:sp>
      </p:grpSp>
      <p:grpSp>
        <p:nvGrpSpPr>
          <p:cNvPr id="40079" name="Group 151"/>
          <p:cNvGrpSpPr>
            <a:grpSpLocks/>
          </p:cNvGrpSpPr>
          <p:nvPr/>
        </p:nvGrpSpPr>
        <p:grpSpPr bwMode="auto">
          <a:xfrm>
            <a:off x="228600" y="209550"/>
            <a:ext cx="1447800" cy="2000250"/>
            <a:chOff x="240" y="132"/>
            <a:chExt cx="2352" cy="2412"/>
          </a:xfrm>
        </p:grpSpPr>
        <p:sp>
          <p:nvSpPr>
            <p:cNvPr id="40080" name="Freeform 152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81" name="Freeform 153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82" name="Freeform 154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4067 h 1781"/>
                <a:gd name="T2" fmla="*/ 0 w 884"/>
                <a:gd name="T3" fmla="*/ 5992 h 1781"/>
                <a:gd name="T4" fmla="*/ 0 w 884"/>
                <a:gd name="T5" fmla="*/ 7069 h 1781"/>
                <a:gd name="T6" fmla="*/ 0 w 884"/>
                <a:gd name="T7" fmla="*/ 8047 h 1781"/>
                <a:gd name="T8" fmla="*/ 0 w 884"/>
                <a:gd name="T9" fmla="*/ 9130 h 1781"/>
                <a:gd name="T10" fmla="*/ 0 w 884"/>
                <a:gd name="T11" fmla="*/ 11207 h 1781"/>
                <a:gd name="T12" fmla="*/ 0 w 884"/>
                <a:gd name="T13" fmla="*/ 12407 h 1781"/>
                <a:gd name="T14" fmla="*/ 0 w 884"/>
                <a:gd name="T15" fmla="*/ 13408 h 1781"/>
                <a:gd name="T16" fmla="*/ 0 w 884"/>
                <a:gd name="T17" fmla="*/ 12751 h 1781"/>
                <a:gd name="T18" fmla="*/ 0 w 884"/>
                <a:gd name="T19" fmla="*/ 11672 h 1781"/>
                <a:gd name="T20" fmla="*/ 0 w 884"/>
                <a:gd name="T21" fmla="*/ 11909 h 1781"/>
                <a:gd name="T22" fmla="*/ 0 w 884"/>
                <a:gd name="T23" fmla="*/ 13481 h 1781"/>
                <a:gd name="T24" fmla="*/ 0 w 884"/>
                <a:gd name="T25" fmla="*/ 14898 h 1781"/>
                <a:gd name="T26" fmla="*/ 0 w 884"/>
                <a:gd name="T27" fmla="*/ 16467 h 1781"/>
                <a:gd name="T28" fmla="*/ 0 w 884"/>
                <a:gd name="T29" fmla="*/ 16537 h 1781"/>
                <a:gd name="T30" fmla="*/ 0 w 884"/>
                <a:gd name="T31" fmla="*/ 15067 h 1781"/>
                <a:gd name="T32" fmla="*/ 0 w 884"/>
                <a:gd name="T33" fmla="*/ 15230 h 1781"/>
                <a:gd name="T34" fmla="*/ 0 w 884"/>
                <a:gd name="T35" fmla="*/ 16606 h 1781"/>
                <a:gd name="T36" fmla="*/ 0 w 884"/>
                <a:gd name="T37" fmla="*/ 17426 h 1781"/>
                <a:gd name="T38" fmla="*/ 0 w 884"/>
                <a:gd name="T39" fmla="*/ 18389 h 1781"/>
                <a:gd name="T40" fmla="*/ 0 w 884"/>
                <a:gd name="T41" fmla="*/ 20125 h 1781"/>
                <a:gd name="T42" fmla="*/ 0 w 884"/>
                <a:gd name="T43" fmla="*/ 20141 h 1781"/>
                <a:gd name="T44" fmla="*/ 0 w 884"/>
                <a:gd name="T45" fmla="*/ 18865 h 1781"/>
                <a:gd name="T46" fmla="*/ 0 w 884"/>
                <a:gd name="T47" fmla="*/ 17426 h 1781"/>
                <a:gd name="T48" fmla="*/ 0 w 884"/>
                <a:gd name="T49" fmla="*/ 17208 h 1781"/>
                <a:gd name="T50" fmla="*/ 0 w 884"/>
                <a:gd name="T51" fmla="*/ 21072 h 1781"/>
                <a:gd name="T52" fmla="*/ 0 w 884"/>
                <a:gd name="T53" fmla="*/ 21839 h 1781"/>
                <a:gd name="T54" fmla="*/ 0 w 884"/>
                <a:gd name="T55" fmla="*/ 20684 h 1781"/>
                <a:gd name="T56" fmla="*/ 0 w 884"/>
                <a:gd name="T57" fmla="*/ 19434 h 1781"/>
                <a:gd name="T58" fmla="*/ 0 w 884"/>
                <a:gd name="T59" fmla="*/ 19245 h 1781"/>
                <a:gd name="T60" fmla="*/ 0 w 884"/>
                <a:gd name="T61" fmla="*/ 18444 h 1781"/>
                <a:gd name="T62" fmla="*/ 0 w 884"/>
                <a:gd name="T63" fmla="*/ 17243 h 1781"/>
                <a:gd name="T64" fmla="*/ 0 w 884"/>
                <a:gd name="T65" fmla="*/ 16606 h 1781"/>
                <a:gd name="T66" fmla="*/ 0 w 884"/>
                <a:gd name="T67" fmla="*/ 15685 h 1781"/>
                <a:gd name="T68" fmla="*/ 0 w 884"/>
                <a:gd name="T69" fmla="*/ 14436 h 1781"/>
                <a:gd name="T70" fmla="*/ 0 w 884"/>
                <a:gd name="T71" fmla="*/ 13311 h 1781"/>
                <a:gd name="T72" fmla="*/ 0 w 884"/>
                <a:gd name="T73" fmla="*/ 13998 h 1781"/>
                <a:gd name="T74" fmla="*/ 0 w 884"/>
                <a:gd name="T75" fmla="*/ 12988 h 1781"/>
                <a:gd name="T76" fmla="*/ 0 w 884"/>
                <a:gd name="T77" fmla="*/ 11801 h 1781"/>
                <a:gd name="T78" fmla="*/ 0 w 884"/>
                <a:gd name="T79" fmla="*/ 11055 h 1781"/>
                <a:gd name="T80" fmla="*/ 0 w 884"/>
                <a:gd name="T81" fmla="*/ 10483 h 1781"/>
                <a:gd name="T82" fmla="*/ 0 w 884"/>
                <a:gd name="T83" fmla="*/ 9934 h 1781"/>
                <a:gd name="T84" fmla="*/ 0 w 884"/>
                <a:gd name="T85" fmla="*/ 8739 h 1781"/>
                <a:gd name="T86" fmla="*/ 0 w 884"/>
                <a:gd name="T87" fmla="*/ 7582 h 1781"/>
                <a:gd name="T88" fmla="*/ 0 w 884"/>
                <a:gd name="T89" fmla="*/ 6540 h 1781"/>
                <a:gd name="T90" fmla="*/ 0 w 884"/>
                <a:gd name="T91" fmla="*/ 5691 h 1781"/>
                <a:gd name="T92" fmla="*/ 0 w 884"/>
                <a:gd name="T93" fmla="*/ 4503 h 1781"/>
                <a:gd name="T94" fmla="*/ 0 w 884"/>
                <a:gd name="T95" fmla="*/ 9534 h 1781"/>
                <a:gd name="T96" fmla="*/ 0 w 884"/>
                <a:gd name="T97" fmla="*/ 16058 h 1781"/>
                <a:gd name="T98" fmla="*/ 0 w 884"/>
                <a:gd name="T99" fmla="*/ 17523 h 1781"/>
                <a:gd name="T100" fmla="*/ 0 w 884"/>
                <a:gd name="T101" fmla="*/ 10960 h 1781"/>
                <a:gd name="T102" fmla="*/ 0 w 884"/>
                <a:gd name="T103" fmla="*/ 5712 h 1781"/>
                <a:gd name="T104" fmla="*/ 0 w 884"/>
                <a:gd name="T105" fmla="*/ 4014 h 1781"/>
                <a:gd name="T106" fmla="*/ 0 w 884"/>
                <a:gd name="T107" fmla="*/ 3109 h 1781"/>
                <a:gd name="T108" fmla="*/ 0 w 884"/>
                <a:gd name="T109" fmla="*/ 2255 h 1781"/>
                <a:gd name="T110" fmla="*/ 0 w 884"/>
                <a:gd name="T111" fmla="*/ 1376 h 1781"/>
                <a:gd name="T112" fmla="*/ 0 w 884"/>
                <a:gd name="T113" fmla="*/ 227 h 1781"/>
                <a:gd name="T114" fmla="*/ 0 w 884"/>
                <a:gd name="T115" fmla="*/ 328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83" name="Freeform 155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84" name="Freeform 156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85" name="Freeform 157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086" name="Freeform 158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7 h 1781"/>
                <a:gd name="T2" fmla="*/ 0 w 884"/>
                <a:gd name="T3" fmla="*/ 437 h 1781"/>
                <a:gd name="T4" fmla="*/ 0 w 884"/>
                <a:gd name="T5" fmla="*/ 522 h 1781"/>
                <a:gd name="T6" fmla="*/ 0 w 884"/>
                <a:gd name="T7" fmla="*/ 588 h 1781"/>
                <a:gd name="T8" fmla="*/ 0 w 884"/>
                <a:gd name="T9" fmla="*/ 673 h 1781"/>
                <a:gd name="T10" fmla="*/ 0 w 884"/>
                <a:gd name="T11" fmla="*/ 825 h 1781"/>
                <a:gd name="T12" fmla="*/ 0 w 884"/>
                <a:gd name="T13" fmla="*/ 909 h 1781"/>
                <a:gd name="T14" fmla="*/ 0 w 884"/>
                <a:gd name="T15" fmla="*/ 985 h 1781"/>
                <a:gd name="T16" fmla="*/ 0 w 884"/>
                <a:gd name="T17" fmla="*/ 938 h 1781"/>
                <a:gd name="T18" fmla="*/ 0 w 884"/>
                <a:gd name="T19" fmla="*/ 856 h 1781"/>
                <a:gd name="T20" fmla="*/ 0 w 884"/>
                <a:gd name="T21" fmla="*/ 872 h 1781"/>
                <a:gd name="T22" fmla="*/ 0 w 884"/>
                <a:gd name="T23" fmla="*/ 990 h 1781"/>
                <a:gd name="T24" fmla="*/ 0 w 884"/>
                <a:gd name="T25" fmla="*/ 1095 h 1781"/>
                <a:gd name="T26" fmla="*/ 0 w 884"/>
                <a:gd name="T27" fmla="*/ 1207 h 1781"/>
                <a:gd name="T28" fmla="*/ 0 w 884"/>
                <a:gd name="T29" fmla="*/ 1212 h 1781"/>
                <a:gd name="T30" fmla="*/ 0 w 884"/>
                <a:gd name="T31" fmla="*/ 1107 h 1781"/>
                <a:gd name="T32" fmla="*/ 0 w 884"/>
                <a:gd name="T33" fmla="*/ 1118 h 1781"/>
                <a:gd name="T34" fmla="*/ 0 w 884"/>
                <a:gd name="T35" fmla="*/ 1217 h 1781"/>
                <a:gd name="T36" fmla="*/ 0 w 884"/>
                <a:gd name="T37" fmla="*/ 1279 h 1781"/>
                <a:gd name="T38" fmla="*/ 0 w 884"/>
                <a:gd name="T39" fmla="*/ 1348 h 1781"/>
                <a:gd name="T40" fmla="*/ 0 w 884"/>
                <a:gd name="T41" fmla="*/ 1476 h 1781"/>
                <a:gd name="T42" fmla="*/ 0 w 884"/>
                <a:gd name="T43" fmla="*/ 1478 h 1781"/>
                <a:gd name="T44" fmla="*/ 0 w 884"/>
                <a:gd name="T45" fmla="*/ 1385 h 1781"/>
                <a:gd name="T46" fmla="*/ 0 w 884"/>
                <a:gd name="T47" fmla="*/ 1279 h 1781"/>
                <a:gd name="T48" fmla="*/ 0 w 884"/>
                <a:gd name="T49" fmla="*/ 1264 h 1781"/>
                <a:gd name="T50" fmla="*/ 0 w 884"/>
                <a:gd name="T51" fmla="*/ 1546 h 1781"/>
                <a:gd name="T52" fmla="*/ 0 w 884"/>
                <a:gd name="T53" fmla="*/ 1603 h 1781"/>
                <a:gd name="T54" fmla="*/ 0 w 884"/>
                <a:gd name="T55" fmla="*/ 1518 h 1781"/>
                <a:gd name="T56" fmla="*/ 0 w 884"/>
                <a:gd name="T57" fmla="*/ 1425 h 1781"/>
                <a:gd name="T58" fmla="*/ 0 w 884"/>
                <a:gd name="T59" fmla="*/ 1412 h 1781"/>
                <a:gd name="T60" fmla="*/ 0 w 884"/>
                <a:gd name="T61" fmla="*/ 1352 h 1781"/>
                <a:gd name="T62" fmla="*/ 0 w 884"/>
                <a:gd name="T63" fmla="*/ 1265 h 1781"/>
                <a:gd name="T64" fmla="*/ 0 w 884"/>
                <a:gd name="T65" fmla="*/ 1217 h 1781"/>
                <a:gd name="T66" fmla="*/ 0 w 884"/>
                <a:gd name="T67" fmla="*/ 1151 h 1781"/>
                <a:gd name="T68" fmla="*/ 0 w 884"/>
                <a:gd name="T69" fmla="*/ 1058 h 1781"/>
                <a:gd name="T70" fmla="*/ 0 w 884"/>
                <a:gd name="T71" fmla="*/ 978 h 1781"/>
                <a:gd name="T72" fmla="*/ 0 w 884"/>
                <a:gd name="T73" fmla="*/ 1027 h 1781"/>
                <a:gd name="T74" fmla="*/ 0 w 884"/>
                <a:gd name="T75" fmla="*/ 956 h 1781"/>
                <a:gd name="T76" fmla="*/ 0 w 884"/>
                <a:gd name="T77" fmla="*/ 865 h 1781"/>
                <a:gd name="T78" fmla="*/ 0 w 884"/>
                <a:gd name="T79" fmla="*/ 814 h 1781"/>
                <a:gd name="T80" fmla="*/ 0 w 884"/>
                <a:gd name="T81" fmla="*/ 770 h 1781"/>
                <a:gd name="T82" fmla="*/ 0 w 884"/>
                <a:gd name="T83" fmla="*/ 725 h 1781"/>
                <a:gd name="T84" fmla="*/ 0 w 884"/>
                <a:gd name="T85" fmla="*/ 645 h 1781"/>
                <a:gd name="T86" fmla="*/ 0 w 884"/>
                <a:gd name="T87" fmla="*/ 554 h 1781"/>
                <a:gd name="T88" fmla="*/ 0 w 884"/>
                <a:gd name="T89" fmla="*/ 481 h 1781"/>
                <a:gd name="T90" fmla="*/ 0 w 884"/>
                <a:gd name="T91" fmla="*/ 413 h 1781"/>
                <a:gd name="T92" fmla="*/ 0 w 884"/>
                <a:gd name="T93" fmla="*/ 333 h 1781"/>
                <a:gd name="T94" fmla="*/ 0 w 884"/>
                <a:gd name="T95" fmla="*/ 699 h 1781"/>
                <a:gd name="T96" fmla="*/ 0 w 884"/>
                <a:gd name="T97" fmla="*/ 1177 h 1781"/>
                <a:gd name="T98" fmla="*/ 0 w 884"/>
                <a:gd name="T99" fmla="*/ 1287 h 1781"/>
                <a:gd name="T100" fmla="*/ 0 w 884"/>
                <a:gd name="T101" fmla="*/ 807 h 1781"/>
                <a:gd name="T102" fmla="*/ 0 w 884"/>
                <a:gd name="T103" fmla="*/ 415 h 1781"/>
                <a:gd name="T104" fmla="*/ 0 w 884"/>
                <a:gd name="T105" fmla="*/ 293 h 1781"/>
                <a:gd name="T106" fmla="*/ 0 w 884"/>
                <a:gd name="T107" fmla="*/ 230 h 1781"/>
                <a:gd name="T108" fmla="*/ 0 w 884"/>
                <a:gd name="T109" fmla="*/ 167 h 1781"/>
                <a:gd name="T110" fmla="*/ 0 w 884"/>
                <a:gd name="T111" fmla="*/ 95 h 1781"/>
                <a:gd name="T112" fmla="*/ 0 w 884"/>
                <a:gd name="T113" fmla="*/ 19 h 1781"/>
                <a:gd name="T114" fmla="*/ 0 w 884"/>
                <a:gd name="T115" fmla="*/ 23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0087" name="Group 159"/>
          <p:cNvGrpSpPr>
            <a:grpSpLocks/>
          </p:cNvGrpSpPr>
          <p:nvPr/>
        </p:nvGrpSpPr>
        <p:grpSpPr bwMode="auto">
          <a:xfrm rot="5400000">
            <a:off x="7419975" y="-276225"/>
            <a:ext cx="1447800" cy="2000250"/>
            <a:chOff x="240" y="132"/>
            <a:chExt cx="2352" cy="2412"/>
          </a:xfrm>
        </p:grpSpPr>
        <p:sp>
          <p:nvSpPr>
            <p:cNvPr id="40088" name="Freeform 160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089" name="Freeform 161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/>
            </a:p>
          </p:txBody>
        </p:sp>
        <p:sp>
          <p:nvSpPr>
            <p:cNvPr id="40090" name="Freeform 162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4067 h 1781"/>
                <a:gd name="T2" fmla="*/ 0 w 884"/>
                <a:gd name="T3" fmla="*/ 5992 h 1781"/>
                <a:gd name="T4" fmla="*/ 0 w 884"/>
                <a:gd name="T5" fmla="*/ 7069 h 1781"/>
                <a:gd name="T6" fmla="*/ 0 w 884"/>
                <a:gd name="T7" fmla="*/ 8047 h 1781"/>
                <a:gd name="T8" fmla="*/ 0 w 884"/>
                <a:gd name="T9" fmla="*/ 9130 h 1781"/>
                <a:gd name="T10" fmla="*/ 0 w 884"/>
                <a:gd name="T11" fmla="*/ 11207 h 1781"/>
                <a:gd name="T12" fmla="*/ 0 w 884"/>
                <a:gd name="T13" fmla="*/ 12407 h 1781"/>
                <a:gd name="T14" fmla="*/ 0 w 884"/>
                <a:gd name="T15" fmla="*/ 13408 h 1781"/>
                <a:gd name="T16" fmla="*/ 0 w 884"/>
                <a:gd name="T17" fmla="*/ 12751 h 1781"/>
                <a:gd name="T18" fmla="*/ 0 w 884"/>
                <a:gd name="T19" fmla="*/ 11672 h 1781"/>
                <a:gd name="T20" fmla="*/ 0 w 884"/>
                <a:gd name="T21" fmla="*/ 11909 h 1781"/>
                <a:gd name="T22" fmla="*/ 0 w 884"/>
                <a:gd name="T23" fmla="*/ 13481 h 1781"/>
                <a:gd name="T24" fmla="*/ 0 w 884"/>
                <a:gd name="T25" fmla="*/ 14898 h 1781"/>
                <a:gd name="T26" fmla="*/ 0 w 884"/>
                <a:gd name="T27" fmla="*/ 16467 h 1781"/>
                <a:gd name="T28" fmla="*/ 0 w 884"/>
                <a:gd name="T29" fmla="*/ 16537 h 1781"/>
                <a:gd name="T30" fmla="*/ 0 w 884"/>
                <a:gd name="T31" fmla="*/ 15067 h 1781"/>
                <a:gd name="T32" fmla="*/ 0 w 884"/>
                <a:gd name="T33" fmla="*/ 15230 h 1781"/>
                <a:gd name="T34" fmla="*/ 0 w 884"/>
                <a:gd name="T35" fmla="*/ 16606 h 1781"/>
                <a:gd name="T36" fmla="*/ 0 w 884"/>
                <a:gd name="T37" fmla="*/ 17426 h 1781"/>
                <a:gd name="T38" fmla="*/ 0 w 884"/>
                <a:gd name="T39" fmla="*/ 18389 h 1781"/>
                <a:gd name="T40" fmla="*/ 0 w 884"/>
                <a:gd name="T41" fmla="*/ 20125 h 1781"/>
                <a:gd name="T42" fmla="*/ 0 w 884"/>
                <a:gd name="T43" fmla="*/ 20141 h 1781"/>
                <a:gd name="T44" fmla="*/ 0 w 884"/>
                <a:gd name="T45" fmla="*/ 18865 h 1781"/>
                <a:gd name="T46" fmla="*/ 0 w 884"/>
                <a:gd name="T47" fmla="*/ 17426 h 1781"/>
                <a:gd name="T48" fmla="*/ 0 w 884"/>
                <a:gd name="T49" fmla="*/ 17208 h 1781"/>
                <a:gd name="T50" fmla="*/ 0 w 884"/>
                <a:gd name="T51" fmla="*/ 21072 h 1781"/>
                <a:gd name="T52" fmla="*/ 0 w 884"/>
                <a:gd name="T53" fmla="*/ 21839 h 1781"/>
                <a:gd name="T54" fmla="*/ 0 w 884"/>
                <a:gd name="T55" fmla="*/ 20684 h 1781"/>
                <a:gd name="T56" fmla="*/ 0 w 884"/>
                <a:gd name="T57" fmla="*/ 19434 h 1781"/>
                <a:gd name="T58" fmla="*/ 0 w 884"/>
                <a:gd name="T59" fmla="*/ 19245 h 1781"/>
                <a:gd name="T60" fmla="*/ 0 w 884"/>
                <a:gd name="T61" fmla="*/ 18444 h 1781"/>
                <a:gd name="T62" fmla="*/ 0 w 884"/>
                <a:gd name="T63" fmla="*/ 17243 h 1781"/>
                <a:gd name="T64" fmla="*/ 0 w 884"/>
                <a:gd name="T65" fmla="*/ 16606 h 1781"/>
                <a:gd name="T66" fmla="*/ 0 w 884"/>
                <a:gd name="T67" fmla="*/ 15685 h 1781"/>
                <a:gd name="T68" fmla="*/ 0 w 884"/>
                <a:gd name="T69" fmla="*/ 14436 h 1781"/>
                <a:gd name="T70" fmla="*/ 0 w 884"/>
                <a:gd name="T71" fmla="*/ 13311 h 1781"/>
                <a:gd name="T72" fmla="*/ 0 w 884"/>
                <a:gd name="T73" fmla="*/ 13998 h 1781"/>
                <a:gd name="T74" fmla="*/ 0 w 884"/>
                <a:gd name="T75" fmla="*/ 12988 h 1781"/>
                <a:gd name="T76" fmla="*/ 0 w 884"/>
                <a:gd name="T77" fmla="*/ 11801 h 1781"/>
                <a:gd name="T78" fmla="*/ 0 w 884"/>
                <a:gd name="T79" fmla="*/ 11055 h 1781"/>
                <a:gd name="T80" fmla="*/ 0 w 884"/>
                <a:gd name="T81" fmla="*/ 10483 h 1781"/>
                <a:gd name="T82" fmla="*/ 0 w 884"/>
                <a:gd name="T83" fmla="*/ 9934 h 1781"/>
                <a:gd name="T84" fmla="*/ 0 w 884"/>
                <a:gd name="T85" fmla="*/ 8739 h 1781"/>
                <a:gd name="T86" fmla="*/ 0 w 884"/>
                <a:gd name="T87" fmla="*/ 7582 h 1781"/>
                <a:gd name="T88" fmla="*/ 0 w 884"/>
                <a:gd name="T89" fmla="*/ 6540 h 1781"/>
                <a:gd name="T90" fmla="*/ 0 w 884"/>
                <a:gd name="T91" fmla="*/ 5691 h 1781"/>
                <a:gd name="T92" fmla="*/ 0 w 884"/>
                <a:gd name="T93" fmla="*/ 4503 h 1781"/>
                <a:gd name="T94" fmla="*/ 0 w 884"/>
                <a:gd name="T95" fmla="*/ 9534 h 1781"/>
                <a:gd name="T96" fmla="*/ 0 w 884"/>
                <a:gd name="T97" fmla="*/ 16058 h 1781"/>
                <a:gd name="T98" fmla="*/ 0 w 884"/>
                <a:gd name="T99" fmla="*/ 17523 h 1781"/>
                <a:gd name="T100" fmla="*/ 0 w 884"/>
                <a:gd name="T101" fmla="*/ 10960 h 1781"/>
                <a:gd name="T102" fmla="*/ 0 w 884"/>
                <a:gd name="T103" fmla="*/ 5712 h 1781"/>
                <a:gd name="T104" fmla="*/ 0 w 884"/>
                <a:gd name="T105" fmla="*/ 4014 h 1781"/>
                <a:gd name="T106" fmla="*/ 0 w 884"/>
                <a:gd name="T107" fmla="*/ 3109 h 1781"/>
                <a:gd name="T108" fmla="*/ 0 w 884"/>
                <a:gd name="T109" fmla="*/ 2255 h 1781"/>
                <a:gd name="T110" fmla="*/ 0 w 884"/>
                <a:gd name="T111" fmla="*/ 1376 h 1781"/>
                <a:gd name="T112" fmla="*/ 0 w 884"/>
                <a:gd name="T113" fmla="*/ 227 h 1781"/>
                <a:gd name="T114" fmla="*/ 0 w 884"/>
                <a:gd name="T115" fmla="*/ 328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/>
            </a:p>
          </p:txBody>
        </p:sp>
        <p:sp>
          <p:nvSpPr>
            <p:cNvPr id="40091" name="Freeform 163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092" name="Freeform 164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/>
            </a:p>
          </p:txBody>
        </p:sp>
        <p:sp>
          <p:nvSpPr>
            <p:cNvPr id="40093" name="Freeform 165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/>
            <a:lstStyle/>
            <a:p>
              <a:endParaRPr lang="vi-VN"/>
            </a:p>
          </p:txBody>
        </p:sp>
        <p:sp>
          <p:nvSpPr>
            <p:cNvPr id="40094" name="Freeform 166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7 h 1781"/>
                <a:gd name="T2" fmla="*/ 0 w 884"/>
                <a:gd name="T3" fmla="*/ 437 h 1781"/>
                <a:gd name="T4" fmla="*/ 0 w 884"/>
                <a:gd name="T5" fmla="*/ 522 h 1781"/>
                <a:gd name="T6" fmla="*/ 0 w 884"/>
                <a:gd name="T7" fmla="*/ 588 h 1781"/>
                <a:gd name="T8" fmla="*/ 0 w 884"/>
                <a:gd name="T9" fmla="*/ 673 h 1781"/>
                <a:gd name="T10" fmla="*/ 0 w 884"/>
                <a:gd name="T11" fmla="*/ 825 h 1781"/>
                <a:gd name="T12" fmla="*/ 0 w 884"/>
                <a:gd name="T13" fmla="*/ 909 h 1781"/>
                <a:gd name="T14" fmla="*/ 0 w 884"/>
                <a:gd name="T15" fmla="*/ 985 h 1781"/>
                <a:gd name="T16" fmla="*/ 0 w 884"/>
                <a:gd name="T17" fmla="*/ 938 h 1781"/>
                <a:gd name="T18" fmla="*/ 0 w 884"/>
                <a:gd name="T19" fmla="*/ 856 h 1781"/>
                <a:gd name="T20" fmla="*/ 0 w 884"/>
                <a:gd name="T21" fmla="*/ 872 h 1781"/>
                <a:gd name="T22" fmla="*/ 0 w 884"/>
                <a:gd name="T23" fmla="*/ 990 h 1781"/>
                <a:gd name="T24" fmla="*/ 0 w 884"/>
                <a:gd name="T25" fmla="*/ 1095 h 1781"/>
                <a:gd name="T26" fmla="*/ 0 w 884"/>
                <a:gd name="T27" fmla="*/ 1207 h 1781"/>
                <a:gd name="T28" fmla="*/ 0 w 884"/>
                <a:gd name="T29" fmla="*/ 1212 h 1781"/>
                <a:gd name="T30" fmla="*/ 0 w 884"/>
                <a:gd name="T31" fmla="*/ 1107 h 1781"/>
                <a:gd name="T32" fmla="*/ 0 w 884"/>
                <a:gd name="T33" fmla="*/ 1118 h 1781"/>
                <a:gd name="T34" fmla="*/ 0 w 884"/>
                <a:gd name="T35" fmla="*/ 1217 h 1781"/>
                <a:gd name="T36" fmla="*/ 0 w 884"/>
                <a:gd name="T37" fmla="*/ 1279 h 1781"/>
                <a:gd name="T38" fmla="*/ 0 w 884"/>
                <a:gd name="T39" fmla="*/ 1348 h 1781"/>
                <a:gd name="T40" fmla="*/ 0 w 884"/>
                <a:gd name="T41" fmla="*/ 1476 h 1781"/>
                <a:gd name="T42" fmla="*/ 0 w 884"/>
                <a:gd name="T43" fmla="*/ 1478 h 1781"/>
                <a:gd name="T44" fmla="*/ 0 w 884"/>
                <a:gd name="T45" fmla="*/ 1385 h 1781"/>
                <a:gd name="T46" fmla="*/ 0 w 884"/>
                <a:gd name="T47" fmla="*/ 1279 h 1781"/>
                <a:gd name="T48" fmla="*/ 0 w 884"/>
                <a:gd name="T49" fmla="*/ 1264 h 1781"/>
                <a:gd name="T50" fmla="*/ 0 w 884"/>
                <a:gd name="T51" fmla="*/ 1546 h 1781"/>
                <a:gd name="T52" fmla="*/ 0 w 884"/>
                <a:gd name="T53" fmla="*/ 1603 h 1781"/>
                <a:gd name="T54" fmla="*/ 0 w 884"/>
                <a:gd name="T55" fmla="*/ 1518 h 1781"/>
                <a:gd name="T56" fmla="*/ 0 w 884"/>
                <a:gd name="T57" fmla="*/ 1425 h 1781"/>
                <a:gd name="T58" fmla="*/ 0 w 884"/>
                <a:gd name="T59" fmla="*/ 1412 h 1781"/>
                <a:gd name="T60" fmla="*/ 0 w 884"/>
                <a:gd name="T61" fmla="*/ 1352 h 1781"/>
                <a:gd name="T62" fmla="*/ 0 w 884"/>
                <a:gd name="T63" fmla="*/ 1265 h 1781"/>
                <a:gd name="T64" fmla="*/ 0 w 884"/>
                <a:gd name="T65" fmla="*/ 1217 h 1781"/>
                <a:gd name="T66" fmla="*/ 0 w 884"/>
                <a:gd name="T67" fmla="*/ 1151 h 1781"/>
                <a:gd name="T68" fmla="*/ 0 w 884"/>
                <a:gd name="T69" fmla="*/ 1058 h 1781"/>
                <a:gd name="T70" fmla="*/ 0 w 884"/>
                <a:gd name="T71" fmla="*/ 978 h 1781"/>
                <a:gd name="T72" fmla="*/ 0 w 884"/>
                <a:gd name="T73" fmla="*/ 1027 h 1781"/>
                <a:gd name="T74" fmla="*/ 0 w 884"/>
                <a:gd name="T75" fmla="*/ 956 h 1781"/>
                <a:gd name="T76" fmla="*/ 0 w 884"/>
                <a:gd name="T77" fmla="*/ 865 h 1781"/>
                <a:gd name="T78" fmla="*/ 0 w 884"/>
                <a:gd name="T79" fmla="*/ 814 h 1781"/>
                <a:gd name="T80" fmla="*/ 0 w 884"/>
                <a:gd name="T81" fmla="*/ 770 h 1781"/>
                <a:gd name="T82" fmla="*/ 0 w 884"/>
                <a:gd name="T83" fmla="*/ 725 h 1781"/>
                <a:gd name="T84" fmla="*/ 0 w 884"/>
                <a:gd name="T85" fmla="*/ 645 h 1781"/>
                <a:gd name="T86" fmla="*/ 0 w 884"/>
                <a:gd name="T87" fmla="*/ 554 h 1781"/>
                <a:gd name="T88" fmla="*/ 0 w 884"/>
                <a:gd name="T89" fmla="*/ 481 h 1781"/>
                <a:gd name="T90" fmla="*/ 0 w 884"/>
                <a:gd name="T91" fmla="*/ 413 h 1781"/>
                <a:gd name="T92" fmla="*/ 0 w 884"/>
                <a:gd name="T93" fmla="*/ 333 h 1781"/>
                <a:gd name="T94" fmla="*/ 0 w 884"/>
                <a:gd name="T95" fmla="*/ 699 h 1781"/>
                <a:gd name="T96" fmla="*/ 0 w 884"/>
                <a:gd name="T97" fmla="*/ 1177 h 1781"/>
                <a:gd name="T98" fmla="*/ 0 w 884"/>
                <a:gd name="T99" fmla="*/ 1287 h 1781"/>
                <a:gd name="T100" fmla="*/ 0 w 884"/>
                <a:gd name="T101" fmla="*/ 807 h 1781"/>
                <a:gd name="T102" fmla="*/ 0 w 884"/>
                <a:gd name="T103" fmla="*/ 415 h 1781"/>
                <a:gd name="T104" fmla="*/ 0 w 884"/>
                <a:gd name="T105" fmla="*/ 293 h 1781"/>
                <a:gd name="T106" fmla="*/ 0 w 884"/>
                <a:gd name="T107" fmla="*/ 230 h 1781"/>
                <a:gd name="T108" fmla="*/ 0 w 884"/>
                <a:gd name="T109" fmla="*/ 167 h 1781"/>
                <a:gd name="T110" fmla="*/ 0 w 884"/>
                <a:gd name="T111" fmla="*/ 95 h 1781"/>
                <a:gd name="T112" fmla="*/ 0 w 884"/>
                <a:gd name="T113" fmla="*/ 19 h 1781"/>
                <a:gd name="T114" fmla="*/ 0 w 884"/>
                <a:gd name="T115" fmla="*/ 23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0095" name="Group 167"/>
          <p:cNvGrpSpPr>
            <a:grpSpLocks/>
          </p:cNvGrpSpPr>
          <p:nvPr/>
        </p:nvGrpSpPr>
        <p:grpSpPr bwMode="auto">
          <a:xfrm rot="5400000">
            <a:off x="7134225" y="28575"/>
            <a:ext cx="1447800" cy="2000250"/>
            <a:chOff x="240" y="132"/>
            <a:chExt cx="2352" cy="2412"/>
          </a:xfrm>
        </p:grpSpPr>
        <p:sp>
          <p:nvSpPr>
            <p:cNvPr id="168" name="Freeform 168"/>
            <p:cNvSpPr>
              <a:spLocks/>
            </p:cNvSpPr>
            <p:nvPr/>
          </p:nvSpPr>
          <p:spPr bwMode="auto">
            <a:xfrm rot="-3872960">
              <a:off x="401" y="179"/>
              <a:ext cx="235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 rot="-4460609">
              <a:off x="506" y="284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103" name="Group 175"/>
          <p:cNvGrpSpPr>
            <a:grpSpLocks/>
          </p:cNvGrpSpPr>
          <p:nvPr/>
        </p:nvGrpSpPr>
        <p:grpSpPr bwMode="auto">
          <a:xfrm>
            <a:off x="228600" y="247650"/>
            <a:ext cx="1447800" cy="2000250"/>
            <a:chOff x="240" y="132"/>
            <a:chExt cx="2352" cy="2412"/>
          </a:xfrm>
        </p:grpSpPr>
        <p:sp>
          <p:nvSpPr>
            <p:cNvPr id="176" name="Freeform 176"/>
            <p:cNvSpPr>
              <a:spLocks/>
            </p:cNvSpPr>
            <p:nvPr/>
          </p:nvSpPr>
          <p:spPr bwMode="auto">
            <a:xfrm rot="-3872960">
              <a:off x="405" y="145"/>
              <a:ext cx="228" cy="459"/>
            </a:xfrm>
            <a:custGeom>
              <a:avLst/>
              <a:gdLst/>
              <a:ahLst/>
              <a:cxnLst>
                <a:cxn ang="0">
                  <a:pos x="93" y="749"/>
                </a:cxn>
                <a:cxn ang="0">
                  <a:pos x="95" y="666"/>
                </a:cxn>
                <a:cxn ang="0">
                  <a:pos x="76" y="622"/>
                </a:cxn>
                <a:cxn ang="0">
                  <a:pos x="51" y="580"/>
                </a:cxn>
                <a:cxn ang="0">
                  <a:pos x="23" y="535"/>
                </a:cxn>
                <a:cxn ang="0">
                  <a:pos x="2" y="447"/>
                </a:cxn>
                <a:cxn ang="0">
                  <a:pos x="15" y="396"/>
                </a:cxn>
                <a:cxn ang="0">
                  <a:pos x="38" y="356"/>
                </a:cxn>
                <a:cxn ang="0">
                  <a:pos x="53" y="382"/>
                </a:cxn>
                <a:cxn ang="0">
                  <a:pos x="74" y="428"/>
                </a:cxn>
                <a:cxn ang="0">
                  <a:pos x="122" y="417"/>
                </a:cxn>
                <a:cxn ang="0">
                  <a:pos x="110" y="352"/>
                </a:cxn>
                <a:cxn ang="0">
                  <a:pos x="74" y="291"/>
                </a:cxn>
                <a:cxn ang="0">
                  <a:pos x="63" y="227"/>
                </a:cxn>
                <a:cxn ang="0">
                  <a:pos x="120" y="225"/>
                </a:cxn>
                <a:cxn ang="0">
                  <a:pos x="154" y="286"/>
                </a:cxn>
                <a:cxn ang="0">
                  <a:pos x="182" y="278"/>
                </a:cxn>
                <a:cxn ang="0">
                  <a:pos x="165" y="221"/>
                </a:cxn>
                <a:cxn ang="0">
                  <a:pos x="152" y="187"/>
                </a:cxn>
                <a:cxn ang="0">
                  <a:pos x="139" y="145"/>
                </a:cxn>
                <a:cxn ang="0">
                  <a:pos x="123" y="73"/>
                </a:cxn>
                <a:cxn ang="0">
                  <a:pos x="186" y="71"/>
                </a:cxn>
                <a:cxn ang="0">
                  <a:pos x="203" y="124"/>
                </a:cxn>
                <a:cxn ang="0">
                  <a:pos x="217" y="185"/>
                </a:cxn>
                <a:cxn ang="0">
                  <a:pos x="228" y="194"/>
                </a:cxn>
                <a:cxn ang="0">
                  <a:pos x="228" y="33"/>
                </a:cxn>
                <a:cxn ang="0">
                  <a:pos x="274" y="0"/>
                </a:cxn>
                <a:cxn ang="0">
                  <a:pos x="302" y="50"/>
                </a:cxn>
                <a:cxn ang="0">
                  <a:pos x="285" y="101"/>
                </a:cxn>
                <a:cxn ang="0">
                  <a:pos x="376" y="109"/>
                </a:cxn>
                <a:cxn ang="0">
                  <a:pos x="352" y="143"/>
                </a:cxn>
                <a:cxn ang="0">
                  <a:pos x="283" y="194"/>
                </a:cxn>
                <a:cxn ang="0">
                  <a:pos x="403" y="221"/>
                </a:cxn>
                <a:cxn ang="0">
                  <a:pos x="405" y="259"/>
                </a:cxn>
                <a:cxn ang="0">
                  <a:pos x="289" y="312"/>
                </a:cxn>
                <a:cxn ang="0">
                  <a:pos x="289" y="360"/>
                </a:cxn>
                <a:cxn ang="0">
                  <a:pos x="390" y="329"/>
                </a:cxn>
                <a:cxn ang="0">
                  <a:pos x="456" y="373"/>
                </a:cxn>
                <a:cxn ang="0">
                  <a:pos x="431" y="422"/>
                </a:cxn>
                <a:cxn ang="0">
                  <a:pos x="274" y="455"/>
                </a:cxn>
                <a:cxn ang="0">
                  <a:pos x="315" y="478"/>
                </a:cxn>
                <a:cxn ang="0">
                  <a:pos x="384" y="500"/>
                </a:cxn>
                <a:cxn ang="0">
                  <a:pos x="371" y="550"/>
                </a:cxn>
                <a:cxn ang="0">
                  <a:pos x="346" y="599"/>
                </a:cxn>
                <a:cxn ang="0">
                  <a:pos x="314" y="645"/>
                </a:cxn>
                <a:cxn ang="0">
                  <a:pos x="255" y="679"/>
                </a:cxn>
                <a:cxn ang="0">
                  <a:pos x="171" y="728"/>
                </a:cxn>
                <a:cxn ang="0">
                  <a:pos x="344" y="517"/>
                </a:cxn>
                <a:cxn ang="0">
                  <a:pos x="380" y="244"/>
                </a:cxn>
                <a:cxn ang="0">
                  <a:pos x="249" y="181"/>
                </a:cxn>
                <a:cxn ang="0">
                  <a:pos x="184" y="459"/>
                </a:cxn>
                <a:cxn ang="0">
                  <a:pos x="142" y="679"/>
                </a:cxn>
                <a:cxn ang="0">
                  <a:pos x="129" y="749"/>
                </a:cxn>
                <a:cxn ang="0">
                  <a:pos x="114" y="789"/>
                </a:cxn>
                <a:cxn ang="0">
                  <a:pos x="93" y="823"/>
                </a:cxn>
                <a:cxn ang="0">
                  <a:pos x="66" y="860"/>
                </a:cxn>
                <a:cxn ang="0">
                  <a:pos x="28" y="909"/>
                </a:cxn>
                <a:cxn ang="0">
                  <a:pos x="78" y="780"/>
                </a:cxn>
              </a:cxnLst>
              <a:rect l="0" t="0" r="r" b="b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lnTo>
                    <a:pt x="78" y="78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 rot="1411064">
              <a:off x="338" y="480"/>
              <a:ext cx="286" cy="406"/>
            </a:xfrm>
            <a:custGeom>
              <a:avLst/>
              <a:gdLst/>
              <a:ahLst/>
              <a:cxnLst>
                <a:cxn ang="0">
                  <a:pos x="456" y="144"/>
                </a:cxn>
                <a:cxn ang="0">
                  <a:pos x="432" y="222"/>
                </a:cxn>
                <a:cxn ang="0">
                  <a:pos x="437" y="270"/>
                </a:cxn>
                <a:cxn ang="0">
                  <a:pos x="451" y="315"/>
                </a:cxn>
                <a:cxn ang="0">
                  <a:pos x="464" y="368"/>
                </a:cxn>
                <a:cxn ang="0">
                  <a:pos x="462" y="458"/>
                </a:cxn>
                <a:cxn ang="0">
                  <a:pos x="435" y="503"/>
                </a:cxn>
                <a:cxn ang="0">
                  <a:pos x="401" y="538"/>
                </a:cxn>
                <a:cxn ang="0">
                  <a:pos x="395" y="507"/>
                </a:cxn>
                <a:cxn ang="0">
                  <a:pos x="388" y="458"/>
                </a:cxn>
                <a:cxn ang="0">
                  <a:pos x="338" y="454"/>
                </a:cxn>
                <a:cxn ang="0">
                  <a:pos x="331" y="521"/>
                </a:cxn>
                <a:cxn ang="0">
                  <a:pos x="348" y="587"/>
                </a:cxn>
                <a:cxn ang="0">
                  <a:pos x="342" y="654"/>
                </a:cxn>
                <a:cxn ang="0">
                  <a:pos x="285" y="640"/>
                </a:cxn>
                <a:cxn ang="0">
                  <a:pos x="270" y="572"/>
                </a:cxn>
                <a:cxn ang="0">
                  <a:pos x="240" y="570"/>
                </a:cxn>
                <a:cxn ang="0">
                  <a:pos x="241" y="631"/>
                </a:cxn>
                <a:cxn ang="0">
                  <a:pos x="245" y="667"/>
                </a:cxn>
                <a:cxn ang="0">
                  <a:pos x="247" y="711"/>
                </a:cxn>
                <a:cxn ang="0">
                  <a:pos x="241" y="785"/>
                </a:cxn>
                <a:cxn ang="0">
                  <a:pos x="183" y="770"/>
                </a:cxn>
                <a:cxn ang="0">
                  <a:pos x="179" y="713"/>
                </a:cxn>
                <a:cxn ang="0">
                  <a:pos x="184" y="652"/>
                </a:cxn>
                <a:cxn ang="0">
                  <a:pos x="175" y="638"/>
                </a:cxn>
                <a:cxn ang="0">
                  <a:pos x="129" y="796"/>
                </a:cxn>
                <a:cxn ang="0">
                  <a:pos x="78" y="813"/>
                </a:cxn>
                <a:cxn ang="0">
                  <a:pos x="63" y="758"/>
                </a:cxn>
                <a:cxn ang="0">
                  <a:pos x="93" y="713"/>
                </a:cxn>
                <a:cxn ang="0">
                  <a:pos x="8" y="680"/>
                </a:cxn>
                <a:cxn ang="0">
                  <a:pos x="42" y="654"/>
                </a:cxn>
                <a:cxn ang="0">
                  <a:pos x="122" y="625"/>
                </a:cxn>
                <a:cxn ang="0">
                  <a:pos x="13" y="566"/>
                </a:cxn>
                <a:cxn ang="0">
                  <a:pos x="23" y="528"/>
                </a:cxn>
                <a:cxn ang="0">
                  <a:pos x="146" y="509"/>
                </a:cxn>
                <a:cxn ang="0">
                  <a:pos x="160" y="464"/>
                </a:cxn>
                <a:cxn ang="0">
                  <a:pos x="57" y="465"/>
                </a:cxn>
                <a:cxn ang="0">
                  <a:pos x="4" y="405"/>
                </a:cxn>
                <a:cxn ang="0">
                  <a:pos x="42" y="365"/>
                </a:cxn>
                <a:cxn ang="0">
                  <a:pos x="202" y="376"/>
                </a:cxn>
                <a:cxn ang="0">
                  <a:pos x="169" y="344"/>
                </a:cxn>
                <a:cxn ang="0">
                  <a:pos x="108" y="302"/>
                </a:cxn>
                <a:cxn ang="0">
                  <a:pos x="135" y="258"/>
                </a:cxn>
                <a:cxn ang="0">
                  <a:pos x="171" y="216"/>
                </a:cxn>
                <a:cxn ang="0">
                  <a:pos x="217" y="184"/>
                </a:cxn>
                <a:cxn ang="0">
                  <a:pos x="281" y="165"/>
                </a:cxn>
                <a:cxn ang="0">
                  <a:pos x="376" y="140"/>
                </a:cxn>
                <a:cxn ang="0">
                  <a:pos x="152" y="296"/>
                </a:cxn>
                <a:cxn ang="0">
                  <a:pos x="42" y="549"/>
                </a:cxn>
                <a:cxn ang="0">
                  <a:pos x="150" y="646"/>
                </a:cxn>
                <a:cxn ang="0">
                  <a:pos x="289" y="399"/>
                </a:cxn>
                <a:cxn ang="0">
                  <a:pos x="390" y="197"/>
                </a:cxn>
                <a:cxn ang="0">
                  <a:pos x="422" y="131"/>
                </a:cxn>
                <a:cxn ang="0">
                  <a:pos x="447" y="99"/>
                </a:cxn>
                <a:cxn ang="0">
                  <a:pos x="477" y="72"/>
                </a:cxn>
                <a:cxn ang="0">
                  <a:pos x="513" y="43"/>
                </a:cxn>
                <a:cxn ang="0">
                  <a:pos x="563" y="7"/>
                </a:cxn>
                <a:cxn ang="0">
                  <a:pos x="479" y="118"/>
                </a:cxn>
              </a:cxnLst>
              <a:rect l="0" t="0" r="r" b="b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lnTo>
                    <a:pt x="479" y="11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240" y="480"/>
              <a:ext cx="433" cy="2064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 rot="-4460609">
              <a:off x="506" y="250"/>
              <a:ext cx="465" cy="230"/>
            </a:xfrm>
            <a:custGeom>
              <a:avLst/>
              <a:gdLst/>
              <a:ahLst/>
              <a:cxnLst>
                <a:cxn ang="0">
                  <a:pos x="184" y="311"/>
                </a:cxn>
                <a:cxn ang="0">
                  <a:pos x="256" y="273"/>
                </a:cxn>
                <a:cxn ang="0">
                  <a:pos x="287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3"/>
                </a:cxn>
                <a:cxn ang="0">
                  <a:pos x="452" y="70"/>
                </a:cxn>
                <a:cxn ang="0">
                  <a:pos x="500" y="70"/>
                </a:cxn>
                <a:cxn ang="0">
                  <a:pos x="482" y="95"/>
                </a:cxn>
                <a:cxn ang="0">
                  <a:pos x="454" y="137"/>
                </a:cxn>
                <a:cxn ang="0">
                  <a:pos x="486" y="173"/>
                </a:cxn>
                <a:cxn ang="0">
                  <a:pos x="538" y="131"/>
                </a:cxn>
                <a:cxn ang="0">
                  <a:pos x="572" y="70"/>
                </a:cxn>
                <a:cxn ang="0">
                  <a:pos x="623" y="28"/>
                </a:cxn>
                <a:cxn ang="0">
                  <a:pos x="654" y="78"/>
                </a:cxn>
                <a:cxn ang="0">
                  <a:pos x="617" y="137"/>
                </a:cxn>
                <a:cxn ang="0">
                  <a:pos x="638" y="157"/>
                </a:cxn>
                <a:cxn ang="0">
                  <a:pos x="678" y="114"/>
                </a:cxn>
                <a:cxn ang="0">
                  <a:pos x="703" y="87"/>
                </a:cxn>
                <a:cxn ang="0">
                  <a:pos x="732" y="53"/>
                </a:cxn>
                <a:cxn ang="0">
                  <a:pos x="787" y="5"/>
                </a:cxn>
                <a:cxn ang="0">
                  <a:pos x="819" y="59"/>
                </a:cxn>
                <a:cxn ang="0">
                  <a:pos x="781" y="100"/>
                </a:cxn>
                <a:cxn ang="0">
                  <a:pos x="733" y="140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48"/>
                </a:cxn>
                <a:cxn ang="0">
                  <a:pos x="842" y="161"/>
                </a:cxn>
                <a:cxn ang="0">
                  <a:pos x="880" y="243"/>
                </a:cxn>
                <a:cxn ang="0">
                  <a:pos x="838" y="239"/>
                </a:cxn>
                <a:cxn ang="0">
                  <a:pos x="760" y="203"/>
                </a:cxn>
                <a:cxn ang="0">
                  <a:pos x="796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5" y="363"/>
                </a:cxn>
                <a:cxn ang="0">
                  <a:pos x="692" y="443"/>
                </a:cxn>
                <a:cxn ang="0">
                  <a:pos x="635" y="445"/>
                </a:cxn>
                <a:cxn ang="0">
                  <a:pos x="530" y="325"/>
                </a:cxn>
                <a:cxn ang="0">
                  <a:pos x="530" y="370"/>
                </a:cxn>
                <a:cxn ang="0">
                  <a:pos x="543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2"/>
                </a:cxn>
                <a:cxn ang="0">
                  <a:pos x="325" y="418"/>
                </a:cxn>
                <a:cxn ang="0">
                  <a:pos x="241" y="370"/>
                </a:cxn>
                <a:cxn ang="0">
                  <a:pos x="509" y="416"/>
                </a:cxn>
                <a:cxn ang="0">
                  <a:pos x="764" y="311"/>
                </a:cxn>
                <a:cxn ang="0">
                  <a:pos x="754" y="167"/>
                </a:cxn>
                <a:cxn ang="0">
                  <a:pos x="482" y="249"/>
                </a:cxn>
                <a:cxn ang="0">
                  <a:pos x="270" y="321"/>
                </a:cxn>
                <a:cxn ang="0">
                  <a:pos x="201" y="344"/>
                </a:cxn>
                <a:cxn ang="0">
                  <a:pos x="159" y="349"/>
                </a:cxn>
                <a:cxn ang="0">
                  <a:pos x="119" y="348"/>
                </a:cxn>
                <a:cxn ang="0">
                  <a:pos x="74" y="344"/>
                </a:cxn>
                <a:cxn ang="0">
                  <a:pos x="13" y="334"/>
                </a:cxn>
                <a:cxn ang="0">
                  <a:pos x="150" y="313"/>
                </a:cxn>
              </a:cxnLst>
              <a:rect l="0" t="0" r="r" b="b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lnTo>
                    <a:pt x="150" y="31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673" y="433"/>
              <a:ext cx="464" cy="230"/>
            </a:xfrm>
            <a:custGeom>
              <a:avLst/>
              <a:gdLst/>
              <a:ahLst/>
              <a:cxnLst>
                <a:cxn ang="0">
                  <a:pos x="184" y="312"/>
                </a:cxn>
                <a:cxn ang="0">
                  <a:pos x="256" y="274"/>
                </a:cxn>
                <a:cxn ang="0">
                  <a:pos x="285" y="234"/>
                </a:cxn>
                <a:cxn ang="0">
                  <a:pos x="309" y="194"/>
                </a:cxn>
                <a:cxn ang="0">
                  <a:pos x="336" y="146"/>
                </a:cxn>
                <a:cxn ang="0">
                  <a:pos x="401" y="84"/>
                </a:cxn>
                <a:cxn ang="0">
                  <a:pos x="450" y="72"/>
                </a:cxn>
                <a:cxn ang="0">
                  <a:pos x="498" y="70"/>
                </a:cxn>
                <a:cxn ang="0">
                  <a:pos x="482" y="97"/>
                </a:cxn>
                <a:cxn ang="0">
                  <a:pos x="454" y="137"/>
                </a:cxn>
                <a:cxn ang="0">
                  <a:pos x="484" y="173"/>
                </a:cxn>
                <a:cxn ang="0">
                  <a:pos x="538" y="133"/>
                </a:cxn>
                <a:cxn ang="0">
                  <a:pos x="572" y="72"/>
                </a:cxn>
                <a:cxn ang="0">
                  <a:pos x="623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6" y="160"/>
                </a:cxn>
                <a:cxn ang="0">
                  <a:pos x="678" y="114"/>
                </a:cxn>
                <a:cxn ang="0">
                  <a:pos x="701" y="88"/>
                </a:cxn>
                <a:cxn ang="0">
                  <a:pos x="730" y="55"/>
                </a:cxn>
                <a:cxn ang="0">
                  <a:pos x="787" y="6"/>
                </a:cxn>
                <a:cxn ang="0">
                  <a:pos x="817" y="59"/>
                </a:cxn>
                <a:cxn ang="0">
                  <a:pos x="781" y="101"/>
                </a:cxn>
                <a:cxn ang="0">
                  <a:pos x="733" y="143"/>
                </a:cxn>
                <a:cxn ang="0">
                  <a:pos x="732" y="156"/>
                </a:cxn>
                <a:cxn ang="0">
                  <a:pos x="874" y="76"/>
                </a:cxn>
                <a:cxn ang="0">
                  <a:pos x="924" y="99"/>
                </a:cxn>
                <a:cxn ang="0">
                  <a:pos x="895" y="150"/>
                </a:cxn>
                <a:cxn ang="0">
                  <a:pos x="842" y="162"/>
                </a:cxn>
                <a:cxn ang="0">
                  <a:pos x="880" y="243"/>
                </a:cxn>
                <a:cxn ang="0">
                  <a:pos x="836" y="240"/>
                </a:cxn>
                <a:cxn ang="0">
                  <a:pos x="760" y="204"/>
                </a:cxn>
                <a:cxn ang="0">
                  <a:pos x="794" y="321"/>
                </a:cxn>
                <a:cxn ang="0">
                  <a:pos x="764" y="342"/>
                </a:cxn>
                <a:cxn ang="0">
                  <a:pos x="661" y="268"/>
                </a:cxn>
                <a:cxn ang="0">
                  <a:pos x="619" y="291"/>
                </a:cxn>
                <a:cxn ang="0">
                  <a:pos x="694" y="363"/>
                </a:cxn>
                <a:cxn ang="0">
                  <a:pos x="690" y="443"/>
                </a:cxn>
                <a:cxn ang="0">
                  <a:pos x="635" y="445"/>
                </a:cxn>
                <a:cxn ang="0">
                  <a:pos x="528" y="325"/>
                </a:cxn>
                <a:cxn ang="0">
                  <a:pos x="528" y="373"/>
                </a:cxn>
                <a:cxn ang="0">
                  <a:pos x="541" y="445"/>
                </a:cxn>
                <a:cxn ang="0">
                  <a:pos x="494" y="456"/>
                </a:cxn>
                <a:cxn ang="0">
                  <a:pos x="439" y="460"/>
                </a:cxn>
                <a:cxn ang="0">
                  <a:pos x="384" y="453"/>
                </a:cxn>
                <a:cxn ang="0">
                  <a:pos x="323" y="418"/>
                </a:cxn>
                <a:cxn ang="0">
                  <a:pos x="239" y="371"/>
                </a:cxn>
                <a:cxn ang="0">
                  <a:pos x="509" y="418"/>
                </a:cxn>
                <a:cxn ang="0">
                  <a:pos x="764" y="314"/>
                </a:cxn>
                <a:cxn ang="0">
                  <a:pos x="754" y="167"/>
                </a:cxn>
                <a:cxn ang="0">
                  <a:pos x="481" y="249"/>
                </a:cxn>
                <a:cxn ang="0">
                  <a:pos x="268" y="321"/>
                </a:cxn>
                <a:cxn ang="0">
                  <a:pos x="201" y="344"/>
                </a:cxn>
                <a:cxn ang="0">
                  <a:pos x="159" y="352"/>
                </a:cxn>
                <a:cxn ang="0">
                  <a:pos x="117" y="350"/>
                </a:cxn>
                <a:cxn ang="0">
                  <a:pos x="74" y="344"/>
                </a:cxn>
                <a:cxn ang="0">
                  <a:pos x="13" y="335"/>
                </a:cxn>
                <a:cxn ang="0">
                  <a:pos x="148" y="316"/>
                </a:cxn>
              </a:cxnLst>
              <a:rect l="0" t="0" r="r" b="b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lnTo>
                    <a:pt x="148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 rot="4272610">
              <a:off x="556" y="672"/>
              <a:ext cx="463" cy="230"/>
            </a:xfrm>
            <a:custGeom>
              <a:avLst/>
              <a:gdLst/>
              <a:ahLst/>
              <a:cxnLst>
                <a:cxn ang="0">
                  <a:pos x="185" y="314"/>
                </a:cxn>
                <a:cxn ang="0">
                  <a:pos x="255" y="274"/>
                </a:cxn>
                <a:cxn ang="0">
                  <a:pos x="285" y="236"/>
                </a:cxn>
                <a:cxn ang="0">
                  <a:pos x="310" y="194"/>
                </a:cxn>
                <a:cxn ang="0">
                  <a:pos x="337" y="147"/>
                </a:cxn>
                <a:cxn ang="0">
                  <a:pos x="400" y="84"/>
                </a:cxn>
                <a:cxn ang="0">
                  <a:pos x="451" y="73"/>
                </a:cxn>
                <a:cxn ang="0">
                  <a:pos x="498" y="73"/>
                </a:cxn>
                <a:cxn ang="0">
                  <a:pos x="481" y="97"/>
                </a:cxn>
                <a:cxn ang="0">
                  <a:pos x="453" y="137"/>
                </a:cxn>
                <a:cxn ang="0">
                  <a:pos x="485" y="173"/>
                </a:cxn>
                <a:cxn ang="0">
                  <a:pos x="536" y="134"/>
                </a:cxn>
                <a:cxn ang="0">
                  <a:pos x="571" y="73"/>
                </a:cxn>
                <a:cxn ang="0">
                  <a:pos x="622" y="29"/>
                </a:cxn>
                <a:cxn ang="0">
                  <a:pos x="654" y="78"/>
                </a:cxn>
                <a:cxn ang="0">
                  <a:pos x="616" y="137"/>
                </a:cxn>
                <a:cxn ang="0">
                  <a:pos x="637" y="160"/>
                </a:cxn>
                <a:cxn ang="0">
                  <a:pos x="677" y="115"/>
                </a:cxn>
                <a:cxn ang="0">
                  <a:pos x="702" y="88"/>
                </a:cxn>
                <a:cxn ang="0">
                  <a:pos x="730" y="56"/>
                </a:cxn>
                <a:cxn ang="0">
                  <a:pos x="787" y="6"/>
                </a:cxn>
                <a:cxn ang="0">
                  <a:pos x="818" y="59"/>
                </a:cxn>
                <a:cxn ang="0">
                  <a:pos x="780" y="101"/>
                </a:cxn>
                <a:cxn ang="0">
                  <a:pos x="732" y="143"/>
                </a:cxn>
                <a:cxn ang="0">
                  <a:pos x="730" y="158"/>
                </a:cxn>
                <a:cxn ang="0">
                  <a:pos x="873" y="78"/>
                </a:cxn>
                <a:cxn ang="0">
                  <a:pos x="922" y="101"/>
                </a:cxn>
                <a:cxn ang="0">
                  <a:pos x="894" y="151"/>
                </a:cxn>
                <a:cxn ang="0">
                  <a:pos x="841" y="162"/>
                </a:cxn>
                <a:cxn ang="0">
                  <a:pos x="879" y="246"/>
                </a:cxn>
                <a:cxn ang="0">
                  <a:pos x="837" y="240"/>
                </a:cxn>
                <a:cxn ang="0">
                  <a:pos x="759" y="204"/>
                </a:cxn>
                <a:cxn ang="0">
                  <a:pos x="795" y="322"/>
                </a:cxn>
                <a:cxn ang="0">
                  <a:pos x="763" y="343"/>
                </a:cxn>
                <a:cxn ang="0">
                  <a:pos x="660" y="268"/>
                </a:cxn>
                <a:cxn ang="0">
                  <a:pos x="618" y="291"/>
                </a:cxn>
                <a:cxn ang="0">
                  <a:pos x="694" y="365"/>
                </a:cxn>
                <a:cxn ang="0">
                  <a:pos x="690" y="443"/>
                </a:cxn>
                <a:cxn ang="0">
                  <a:pos x="633" y="447"/>
                </a:cxn>
                <a:cxn ang="0">
                  <a:pos x="529" y="326"/>
                </a:cxn>
                <a:cxn ang="0">
                  <a:pos x="529" y="373"/>
                </a:cxn>
                <a:cxn ang="0">
                  <a:pos x="542" y="445"/>
                </a:cxn>
                <a:cxn ang="0">
                  <a:pos x="493" y="459"/>
                </a:cxn>
                <a:cxn ang="0">
                  <a:pos x="438" y="460"/>
                </a:cxn>
                <a:cxn ang="0">
                  <a:pos x="382" y="453"/>
                </a:cxn>
                <a:cxn ang="0">
                  <a:pos x="323" y="419"/>
                </a:cxn>
                <a:cxn ang="0">
                  <a:pos x="240" y="371"/>
                </a:cxn>
                <a:cxn ang="0">
                  <a:pos x="508" y="419"/>
                </a:cxn>
                <a:cxn ang="0">
                  <a:pos x="763" y="314"/>
                </a:cxn>
                <a:cxn ang="0">
                  <a:pos x="753" y="170"/>
                </a:cxn>
                <a:cxn ang="0">
                  <a:pos x="481" y="249"/>
                </a:cxn>
                <a:cxn ang="0">
                  <a:pos x="268" y="322"/>
                </a:cxn>
                <a:cxn ang="0">
                  <a:pos x="200" y="346"/>
                </a:cxn>
                <a:cxn ang="0">
                  <a:pos x="160" y="352"/>
                </a:cxn>
                <a:cxn ang="0">
                  <a:pos x="118" y="350"/>
                </a:cxn>
                <a:cxn ang="0">
                  <a:pos x="73" y="345"/>
                </a:cxn>
                <a:cxn ang="0">
                  <a:pos x="12" y="337"/>
                </a:cxn>
                <a:cxn ang="0">
                  <a:pos x="149" y="316"/>
                </a:cxn>
              </a:cxnLst>
              <a:rect l="0" t="0" r="r" b="b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lnTo>
                    <a:pt x="149" y="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 rot="-6204866">
              <a:off x="1527" y="-513"/>
              <a:ext cx="360" cy="1769"/>
            </a:xfrm>
            <a:custGeom>
              <a:avLst/>
              <a:gdLst/>
              <a:ahLst/>
              <a:cxnLst>
                <a:cxn ang="0">
                  <a:pos x="703" y="331"/>
                </a:cxn>
                <a:cxn ang="0">
                  <a:pos x="699" y="488"/>
                </a:cxn>
                <a:cxn ang="0">
                  <a:pos x="737" y="576"/>
                </a:cxn>
                <a:cxn ang="0">
                  <a:pos x="783" y="656"/>
                </a:cxn>
                <a:cxn ang="0">
                  <a:pos x="838" y="745"/>
                </a:cxn>
                <a:cxn ang="0">
                  <a:pos x="882" y="914"/>
                </a:cxn>
                <a:cxn ang="0">
                  <a:pos x="855" y="1011"/>
                </a:cxn>
                <a:cxn ang="0">
                  <a:pos x="810" y="1093"/>
                </a:cxn>
                <a:cxn ang="0">
                  <a:pos x="783" y="1040"/>
                </a:cxn>
                <a:cxn ang="0">
                  <a:pos x="741" y="952"/>
                </a:cxn>
                <a:cxn ang="0">
                  <a:pos x="650" y="971"/>
                </a:cxn>
                <a:cxn ang="0">
                  <a:pos x="669" y="1099"/>
                </a:cxn>
                <a:cxn ang="0">
                  <a:pos x="739" y="1215"/>
                </a:cxn>
                <a:cxn ang="0">
                  <a:pos x="764" y="1342"/>
                </a:cxn>
                <a:cxn ang="0">
                  <a:pos x="650" y="1348"/>
                </a:cxn>
                <a:cxn ang="0">
                  <a:pos x="585" y="1228"/>
                </a:cxn>
                <a:cxn ang="0">
                  <a:pos x="528" y="1241"/>
                </a:cxn>
                <a:cxn ang="0">
                  <a:pos x="564" y="1353"/>
                </a:cxn>
                <a:cxn ang="0">
                  <a:pos x="589" y="1420"/>
                </a:cxn>
                <a:cxn ang="0">
                  <a:pos x="616" y="1498"/>
                </a:cxn>
                <a:cxn ang="0">
                  <a:pos x="644" y="1640"/>
                </a:cxn>
                <a:cxn ang="0">
                  <a:pos x="524" y="1642"/>
                </a:cxn>
                <a:cxn ang="0">
                  <a:pos x="490" y="1538"/>
                </a:cxn>
                <a:cxn ang="0">
                  <a:pos x="466" y="1420"/>
                </a:cxn>
                <a:cxn ang="0">
                  <a:pos x="443" y="1403"/>
                </a:cxn>
                <a:cxn ang="0">
                  <a:pos x="441" y="1718"/>
                </a:cxn>
                <a:cxn ang="0">
                  <a:pos x="355" y="1781"/>
                </a:cxn>
                <a:cxn ang="0">
                  <a:pos x="298" y="1686"/>
                </a:cxn>
                <a:cxn ang="0">
                  <a:pos x="331" y="1583"/>
                </a:cxn>
                <a:cxn ang="0">
                  <a:pos x="154" y="1568"/>
                </a:cxn>
                <a:cxn ang="0">
                  <a:pos x="203" y="1502"/>
                </a:cxn>
                <a:cxn ang="0">
                  <a:pos x="336" y="1405"/>
                </a:cxn>
                <a:cxn ang="0">
                  <a:pos x="104" y="1353"/>
                </a:cxn>
                <a:cxn ang="0">
                  <a:pos x="99" y="1279"/>
                </a:cxn>
                <a:cxn ang="0">
                  <a:pos x="323" y="1177"/>
                </a:cxn>
                <a:cxn ang="0">
                  <a:pos x="323" y="1085"/>
                </a:cxn>
                <a:cxn ang="0">
                  <a:pos x="129" y="1142"/>
                </a:cxn>
                <a:cxn ang="0">
                  <a:pos x="0" y="1059"/>
                </a:cxn>
                <a:cxn ang="0">
                  <a:pos x="49" y="962"/>
                </a:cxn>
                <a:cxn ang="0">
                  <a:pos x="353" y="901"/>
                </a:cxn>
                <a:cxn ang="0">
                  <a:pos x="273" y="855"/>
                </a:cxn>
                <a:cxn ang="0">
                  <a:pos x="138" y="810"/>
                </a:cxn>
                <a:cxn ang="0">
                  <a:pos x="165" y="713"/>
                </a:cxn>
                <a:cxn ang="0">
                  <a:pos x="213" y="618"/>
                </a:cxn>
                <a:cxn ang="0">
                  <a:pos x="277" y="532"/>
                </a:cxn>
                <a:cxn ang="0">
                  <a:pos x="391" y="464"/>
                </a:cxn>
                <a:cxn ang="0">
                  <a:pos x="553" y="367"/>
                </a:cxn>
                <a:cxn ang="0">
                  <a:pos x="216" y="777"/>
                </a:cxn>
                <a:cxn ang="0">
                  <a:pos x="148" y="1308"/>
                </a:cxn>
                <a:cxn ang="0">
                  <a:pos x="403" y="1429"/>
                </a:cxn>
                <a:cxn ang="0">
                  <a:pos x="526" y="893"/>
                </a:cxn>
                <a:cxn ang="0">
                  <a:pos x="608" y="466"/>
                </a:cxn>
                <a:cxn ang="0">
                  <a:pos x="635" y="327"/>
                </a:cxn>
                <a:cxn ang="0">
                  <a:pos x="661" y="253"/>
                </a:cxn>
                <a:cxn ang="0">
                  <a:pos x="705" y="184"/>
                </a:cxn>
                <a:cxn ang="0">
                  <a:pos x="756" y="112"/>
                </a:cxn>
                <a:cxn ang="0">
                  <a:pos x="831" y="19"/>
                </a:cxn>
                <a:cxn ang="0">
                  <a:pos x="734" y="268"/>
                </a:cxn>
              </a:cxnLst>
              <a:rect l="0" t="0" r="r" b="b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lnTo>
                    <a:pt x="734" y="26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0111" name="Group 183"/>
          <p:cNvGrpSpPr>
            <a:grpSpLocks/>
          </p:cNvGrpSpPr>
          <p:nvPr/>
        </p:nvGrpSpPr>
        <p:grpSpPr bwMode="auto">
          <a:xfrm>
            <a:off x="0" y="0"/>
            <a:ext cx="1447800" cy="2000250"/>
            <a:chOff x="240" y="132"/>
            <a:chExt cx="2352" cy="2412"/>
          </a:xfrm>
        </p:grpSpPr>
        <p:sp>
          <p:nvSpPr>
            <p:cNvPr id="40112" name="Freeform 184"/>
            <p:cNvSpPr>
              <a:spLocks/>
            </p:cNvSpPr>
            <p:nvPr/>
          </p:nvSpPr>
          <p:spPr bwMode="auto">
            <a:xfrm rot="-3872960">
              <a:off x="404" y="144"/>
              <a:ext cx="228" cy="459"/>
            </a:xfrm>
            <a:custGeom>
              <a:avLst/>
              <a:gdLst>
                <a:gd name="T0" fmla="*/ 1 w 456"/>
                <a:gd name="T1" fmla="*/ 0 h 919"/>
                <a:gd name="T2" fmla="*/ 1 w 456"/>
                <a:gd name="T3" fmla="*/ 0 h 919"/>
                <a:gd name="T4" fmla="*/ 1 w 456"/>
                <a:gd name="T5" fmla="*/ 0 h 919"/>
                <a:gd name="T6" fmla="*/ 1 w 456"/>
                <a:gd name="T7" fmla="*/ 0 h 919"/>
                <a:gd name="T8" fmla="*/ 1 w 456"/>
                <a:gd name="T9" fmla="*/ 0 h 919"/>
                <a:gd name="T10" fmla="*/ 1 w 456"/>
                <a:gd name="T11" fmla="*/ 0 h 919"/>
                <a:gd name="T12" fmla="*/ 1 w 456"/>
                <a:gd name="T13" fmla="*/ 0 h 919"/>
                <a:gd name="T14" fmla="*/ 1 w 456"/>
                <a:gd name="T15" fmla="*/ 0 h 919"/>
                <a:gd name="T16" fmla="*/ 1 w 456"/>
                <a:gd name="T17" fmla="*/ 0 h 919"/>
                <a:gd name="T18" fmla="*/ 1 w 456"/>
                <a:gd name="T19" fmla="*/ 0 h 919"/>
                <a:gd name="T20" fmla="*/ 1 w 456"/>
                <a:gd name="T21" fmla="*/ 0 h 919"/>
                <a:gd name="T22" fmla="*/ 1 w 456"/>
                <a:gd name="T23" fmla="*/ 0 h 919"/>
                <a:gd name="T24" fmla="*/ 1 w 456"/>
                <a:gd name="T25" fmla="*/ 0 h 919"/>
                <a:gd name="T26" fmla="*/ 1 w 456"/>
                <a:gd name="T27" fmla="*/ 0 h 919"/>
                <a:gd name="T28" fmla="*/ 1 w 456"/>
                <a:gd name="T29" fmla="*/ 0 h 919"/>
                <a:gd name="T30" fmla="*/ 1 w 456"/>
                <a:gd name="T31" fmla="*/ 0 h 919"/>
                <a:gd name="T32" fmla="*/ 1 w 456"/>
                <a:gd name="T33" fmla="*/ 0 h 919"/>
                <a:gd name="T34" fmla="*/ 1 w 456"/>
                <a:gd name="T35" fmla="*/ 0 h 919"/>
                <a:gd name="T36" fmla="*/ 1 w 456"/>
                <a:gd name="T37" fmla="*/ 0 h 919"/>
                <a:gd name="T38" fmla="*/ 1 w 456"/>
                <a:gd name="T39" fmla="*/ 0 h 919"/>
                <a:gd name="T40" fmla="*/ 1 w 456"/>
                <a:gd name="T41" fmla="*/ 0 h 919"/>
                <a:gd name="T42" fmla="*/ 1 w 456"/>
                <a:gd name="T43" fmla="*/ 0 h 919"/>
                <a:gd name="T44" fmla="*/ 1 w 456"/>
                <a:gd name="T45" fmla="*/ 0 h 919"/>
                <a:gd name="T46" fmla="*/ 1 w 456"/>
                <a:gd name="T47" fmla="*/ 0 h 919"/>
                <a:gd name="T48" fmla="*/ 1 w 456"/>
                <a:gd name="T49" fmla="*/ 0 h 919"/>
                <a:gd name="T50" fmla="*/ 1 w 456"/>
                <a:gd name="T51" fmla="*/ 0 h 919"/>
                <a:gd name="T52" fmla="*/ 1 w 456"/>
                <a:gd name="T53" fmla="*/ 0 h 919"/>
                <a:gd name="T54" fmla="*/ 1 w 456"/>
                <a:gd name="T55" fmla="*/ 0 h 919"/>
                <a:gd name="T56" fmla="*/ 1 w 456"/>
                <a:gd name="T57" fmla="*/ 0 h 919"/>
                <a:gd name="T58" fmla="*/ 1 w 456"/>
                <a:gd name="T59" fmla="*/ 0 h 919"/>
                <a:gd name="T60" fmla="*/ 1 w 456"/>
                <a:gd name="T61" fmla="*/ 0 h 919"/>
                <a:gd name="T62" fmla="*/ 1 w 456"/>
                <a:gd name="T63" fmla="*/ 0 h 919"/>
                <a:gd name="T64" fmla="*/ 1 w 456"/>
                <a:gd name="T65" fmla="*/ 0 h 919"/>
                <a:gd name="T66" fmla="*/ 1 w 456"/>
                <a:gd name="T67" fmla="*/ 0 h 919"/>
                <a:gd name="T68" fmla="*/ 1 w 456"/>
                <a:gd name="T69" fmla="*/ 0 h 919"/>
                <a:gd name="T70" fmla="*/ 1 w 456"/>
                <a:gd name="T71" fmla="*/ 0 h 919"/>
                <a:gd name="T72" fmla="*/ 1 w 456"/>
                <a:gd name="T73" fmla="*/ 0 h 919"/>
                <a:gd name="T74" fmla="*/ 1 w 456"/>
                <a:gd name="T75" fmla="*/ 0 h 919"/>
                <a:gd name="T76" fmla="*/ 1 w 456"/>
                <a:gd name="T77" fmla="*/ 0 h 919"/>
                <a:gd name="T78" fmla="*/ 1 w 456"/>
                <a:gd name="T79" fmla="*/ 0 h 919"/>
                <a:gd name="T80" fmla="*/ 1 w 456"/>
                <a:gd name="T81" fmla="*/ 0 h 919"/>
                <a:gd name="T82" fmla="*/ 1 w 456"/>
                <a:gd name="T83" fmla="*/ 0 h 919"/>
                <a:gd name="T84" fmla="*/ 1 w 456"/>
                <a:gd name="T85" fmla="*/ 0 h 919"/>
                <a:gd name="T86" fmla="*/ 1 w 456"/>
                <a:gd name="T87" fmla="*/ 0 h 919"/>
                <a:gd name="T88" fmla="*/ 1 w 456"/>
                <a:gd name="T89" fmla="*/ 0 h 919"/>
                <a:gd name="T90" fmla="*/ 1 w 456"/>
                <a:gd name="T91" fmla="*/ 0 h 919"/>
                <a:gd name="T92" fmla="*/ 1 w 456"/>
                <a:gd name="T93" fmla="*/ 0 h 919"/>
                <a:gd name="T94" fmla="*/ 1 w 456"/>
                <a:gd name="T95" fmla="*/ 0 h 919"/>
                <a:gd name="T96" fmla="*/ 1 w 456"/>
                <a:gd name="T97" fmla="*/ 0 h 919"/>
                <a:gd name="T98" fmla="*/ 1 w 456"/>
                <a:gd name="T99" fmla="*/ 0 h 919"/>
                <a:gd name="T100" fmla="*/ 1 w 456"/>
                <a:gd name="T101" fmla="*/ 0 h 919"/>
                <a:gd name="T102" fmla="*/ 1 w 456"/>
                <a:gd name="T103" fmla="*/ 0 h 919"/>
                <a:gd name="T104" fmla="*/ 1 w 456"/>
                <a:gd name="T105" fmla="*/ 0 h 919"/>
                <a:gd name="T106" fmla="*/ 1 w 456"/>
                <a:gd name="T107" fmla="*/ 0 h 919"/>
                <a:gd name="T108" fmla="*/ 1 w 456"/>
                <a:gd name="T109" fmla="*/ 0 h 919"/>
                <a:gd name="T110" fmla="*/ 1 w 456"/>
                <a:gd name="T111" fmla="*/ 0 h 919"/>
                <a:gd name="T112" fmla="*/ 1 w 456"/>
                <a:gd name="T113" fmla="*/ 0 h 919"/>
                <a:gd name="T114" fmla="*/ 1 w 456"/>
                <a:gd name="T115" fmla="*/ 0 h 91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56"/>
                <a:gd name="T175" fmla="*/ 0 h 919"/>
                <a:gd name="T176" fmla="*/ 456 w 456"/>
                <a:gd name="T177" fmla="*/ 919 h 91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56" h="919">
                  <a:moveTo>
                    <a:pt x="78" y="780"/>
                  </a:moveTo>
                  <a:lnTo>
                    <a:pt x="80" y="778"/>
                  </a:lnTo>
                  <a:lnTo>
                    <a:pt x="83" y="770"/>
                  </a:lnTo>
                  <a:lnTo>
                    <a:pt x="87" y="763"/>
                  </a:lnTo>
                  <a:lnTo>
                    <a:pt x="91" y="757"/>
                  </a:lnTo>
                  <a:lnTo>
                    <a:pt x="93" y="749"/>
                  </a:lnTo>
                  <a:lnTo>
                    <a:pt x="95" y="740"/>
                  </a:lnTo>
                  <a:lnTo>
                    <a:pt x="99" y="719"/>
                  </a:lnTo>
                  <a:lnTo>
                    <a:pt x="99" y="694"/>
                  </a:lnTo>
                  <a:lnTo>
                    <a:pt x="99" y="681"/>
                  </a:lnTo>
                  <a:lnTo>
                    <a:pt x="97" y="673"/>
                  </a:lnTo>
                  <a:lnTo>
                    <a:pt x="95" y="666"/>
                  </a:lnTo>
                  <a:lnTo>
                    <a:pt x="93" y="658"/>
                  </a:lnTo>
                  <a:lnTo>
                    <a:pt x="89" y="650"/>
                  </a:lnTo>
                  <a:lnTo>
                    <a:pt x="87" y="645"/>
                  </a:lnTo>
                  <a:lnTo>
                    <a:pt x="83" y="637"/>
                  </a:lnTo>
                  <a:lnTo>
                    <a:pt x="80" y="630"/>
                  </a:lnTo>
                  <a:lnTo>
                    <a:pt x="76" y="622"/>
                  </a:lnTo>
                  <a:lnTo>
                    <a:pt x="72" y="614"/>
                  </a:lnTo>
                  <a:lnTo>
                    <a:pt x="66" y="607"/>
                  </a:lnTo>
                  <a:lnTo>
                    <a:pt x="63" y="601"/>
                  </a:lnTo>
                  <a:lnTo>
                    <a:pt x="59" y="593"/>
                  </a:lnTo>
                  <a:lnTo>
                    <a:pt x="55" y="588"/>
                  </a:lnTo>
                  <a:lnTo>
                    <a:pt x="51" y="580"/>
                  </a:lnTo>
                  <a:lnTo>
                    <a:pt x="47" y="574"/>
                  </a:lnTo>
                  <a:lnTo>
                    <a:pt x="44" y="569"/>
                  </a:lnTo>
                  <a:lnTo>
                    <a:pt x="36" y="557"/>
                  </a:lnTo>
                  <a:lnTo>
                    <a:pt x="34" y="552"/>
                  </a:lnTo>
                  <a:lnTo>
                    <a:pt x="30" y="544"/>
                  </a:lnTo>
                  <a:lnTo>
                    <a:pt x="23" y="535"/>
                  </a:lnTo>
                  <a:lnTo>
                    <a:pt x="17" y="523"/>
                  </a:lnTo>
                  <a:lnTo>
                    <a:pt x="13" y="512"/>
                  </a:lnTo>
                  <a:lnTo>
                    <a:pt x="7" y="502"/>
                  </a:lnTo>
                  <a:lnTo>
                    <a:pt x="4" y="491"/>
                  </a:lnTo>
                  <a:lnTo>
                    <a:pt x="0" y="470"/>
                  </a:lnTo>
                  <a:lnTo>
                    <a:pt x="2" y="447"/>
                  </a:lnTo>
                  <a:lnTo>
                    <a:pt x="4" y="436"/>
                  </a:lnTo>
                  <a:lnTo>
                    <a:pt x="6" y="426"/>
                  </a:lnTo>
                  <a:lnTo>
                    <a:pt x="7" y="420"/>
                  </a:lnTo>
                  <a:lnTo>
                    <a:pt x="9" y="415"/>
                  </a:lnTo>
                  <a:lnTo>
                    <a:pt x="11" y="405"/>
                  </a:lnTo>
                  <a:lnTo>
                    <a:pt x="15" y="396"/>
                  </a:lnTo>
                  <a:lnTo>
                    <a:pt x="19" y="388"/>
                  </a:lnTo>
                  <a:lnTo>
                    <a:pt x="23" y="381"/>
                  </a:lnTo>
                  <a:lnTo>
                    <a:pt x="26" y="375"/>
                  </a:lnTo>
                  <a:lnTo>
                    <a:pt x="30" y="369"/>
                  </a:lnTo>
                  <a:lnTo>
                    <a:pt x="32" y="363"/>
                  </a:lnTo>
                  <a:lnTo>
                    <a:pt x="38" y="356"/>
                  </a:lnTo>
                  <a:lnTo>
                    <a:pt x="44" y="348"/>
                  </a:lnTo>
                  <a:lnTo>
                    <a:pt x="45" y="352"/>
                  </a:lnTo>
                  <a:lnTo>
                    <a:pt x="47" y="362"/>
                  </a:lnTo>
                  <a:lnTo>
                    <a:pt x="49" y="367"/>
                  </a:lnTo>
                  <a:lnTo>
                    <a:pt x="51" y="375"/>
                  </a:lnTo>
                  <a:lnTo>
                    <a:pt x="53" y="382"/>
                  </a:lnTo>
                  <a:lnTo>
                    <a:pt x="55" y="390"/>
                  </a:lnTo>
                  <a:lnTo>
                    <a:pt x="59" y="398"/>
                  </a:lnTo>
                  <a:lnTo>
                    <a:pt x="63" y="405"/>
                  </a:lnTo>
                  <a:lnTo>
                    <a:pt x="64" y="413"/>
                  </a:lnTo>
                  <a:lnTo>
                    <a:pt x="70" y="420"/>
                  </a:lnTo>
                  <a:lnTo>
                    <a:pt x="74" y="428"/>
                  </a:lnTo>
                  <a:lnTo>
                    <a:pt x="78" y="432"/>
                  </a:lnTo>
                  <a:lnTo>
                    <a:pt x="89" y="440"/>
                  </a:lnTo>
                  <a:lnTo>
                    <a:pt x="99" y="441"/>
                  </a:lnTo>
                  <a:lnTo>
                    <a:pt x="108" y="436"/>
                  </a:lnTo>
                  <a:lnTo>
                    <a:pt x="116" y="428"/>
                  </a:lnTo>
                  <a:lnTo>
                    <a:pt x="122" y="417"/>
                  </a:lnTo>
                  <a:lnTo>
                    <a:pt x="123" y="403"/>
                  </a:lnTo>
                  <a:lnTo>
                    <a:pt x="123" y="388"/>
                  </a:lnTo>
                  <a:lnTo>
                    <a:pt x="122" y="373"/>
                  </a:lnTo>
                  <a:lnTo>
                    <a:pt x="118" y="365"/>
                  </a:lnTo>
                  <a:lnTo>
                    <a:pt x="114" y="360"/>
                  </a:lnTo>
                  <a:lnTo>
                    <a:pt x="110" y="352"/>
                  </a:lnTo>
                  <a:lnTo>
                    <a:pt x="106" y="344"/>
                  </a:lnTo>
                  <a:lnTo>
                    <a:pt x="99" y="335"/>
                  </a:lnTo>
                  <a:lnTo>
                    <a:pt x="93" y="325"/>
                  </a:lnTo>
                  <a:lnTo>
                    <a:pt x="87" y="314"/>
                  </a:lnTo>
                  <a:lnTo>
                    <a:pt x="80" y="303"/>
                  </a:lnTo>
                  <a:lnTo>
                    <a:pt x="74" y="291"/>
                  </a:lnTo>
                  <a:lnTo>
                    <a:pt x="70" y="282"/>
                  </a:lnTo>
                  <a:lnTo>
                    <a:pt x="64" y="270"/>
                  </a:lnTo>
                  <a:lnTo>
                    <a:pt x="63" y="259"/>
                  </a:lnTo>
                  <a:lnTo>
                    <a:pt x="59" y="238"/>
                  </a:lnTo>
                  <a:lnTo>
                    <a:pt x="61" y="230"/>
                  </a:lnTo>
                  <a:lnTo>
                    <a:pt x="63" y="227"/>
                  </a:lnTo>
                  <a:lnTo>
                    <a:pt x="64" y="223"/>
                  </a:lnTo>
                  <a:lnTo>
                    <a:pt x="70" y="215"/>
                  </a:lnTo>
                  <a:lnTo>
                    <a:pt x="80" y="210"/>
                  </a:lnTo>
                  <a:lnTo>
                    <a:pt x="99" y="208"/>
                  </a:lnTo>
                  <a:lnTo>
                    <a:pt x="114" y="215"/>
                  </a:lnTo>
                  <a:lnTo>
                    <a:pt x="120" y="225"/>
                  </a:lnTo>
                  <a:lnTo>
                    <a:pt x="127" y="232"/>
                  </a:lnTo>
                  <a:lnTo>
                    <a:pt x="133" y="244"/>
                  </a:lnTo>
                  <a:lnTo>
                    <a:pt x="139" y="253"/>
                  </a:lnTo>
                  <a:lnTo>
                    <a:pt x="144" y="265"/>
                  </a:lnTo>
                  <a:lnTo>
                    <a:pt x="150" y="276"/>
                  </a:lnTo>
                  <a:lnTo>
                    <a:pt x="154" y="286"/>
                  </a:lnTo>
                  <a:lnTo>
                    <a:pt x="160" y="295"/>
                  </a:lnTo>
                  <a:lnTo>
                    <a:pt x="169" y="306"/>
                  </a:lnTo>
                  <a:lnTo>
                    <a:pt x="180" y="306"/>
                  </a:lnTo>
                  <a:lnTo>
                    <a:pt x="184" y="301"/>
                  </a:lnTo>
                  <a:lnTo>
                    <a:pt x="184" y="291"/>
                  </a:lnTo>
                  <a:lnTo>
                    <a:pt x="182" y="278"/>
                  </a:lnTo>
                  <a:lnTo>
                    <a:pt x="180" y="270"/>
                  </a:lnTo>
                  <a:lnTo>
                    <a:pt x="179" y="261"/>
                  </a:lnTo>
                  <a:lnTo>
                    <a:pt x="175" y="251"/>
                  </a:lnTo>
                  <a:lnTo>
                    <a:pt x="173" y="242"/>
                  </a:lnTo>
                  <a:lnTo>
                    <a:pt x="169" y="230"/>
                  </a:lnTo>
                  <a:lnTo>
                    <a:pt x="165" y="221"/>
                  </a:lnTo>
                  <a:lnTo>
                    <a:pt x="163" y="215"/>
                  </a:lnTo>
                  <a:lnTo>
                    <a:pt x="160" y="210"/>
                  </a:lnTo>
                  <a:lnTo>
                    <a:pt x="160" y="204"/>
                  </a:lnTo>
                  <a:lnTo>
                    <a:pt x="156" y="198"/>
                  </a:lnTo>
                  <a:lnTo>
                    <a:pt x="154" y="192"/>
                  </a:lnTo>
                  <a:lnTo>
                    <a:pt x="152" y="187"/>
                  </a:lnTo>
                  <a:lnTo>
                    <a:pt x="150" y="181"/>
                  </a:lnTo>
                  <a:lnTo>
                    <a:pt x="148" y="175"/>
                  </a:lnTo>
                  <a:lnTo>
                    <a:pt x="144" y="162"/>
                  </a:lnTo>
                  <a:lnTo>
                    <a:pt x="142" y="156"/>
                  </a:lnTo>
                  <a:lnTo>
                    <a:pt x="141" y="151"/>
                  </a:lnTo>
                  <a:lnTo>
                    <a:pt x="139" y="145"/>
                  </a:lnTo>
                  <a:lnTo>
                    <a:pt x="137" y="139"/>
                  </a:lnTo>
                  <a:lnTo>
                    <a:pt x="133" y="130"/>
                  </a:lnTo>
                  <a:lnTo>
                    <a:pt x="131" y="118"/>
                  </a:lnTo>
                  <a:lnTo>
                    <a:pt x="127" y="107"/>
                  </a:lnTo>
                  <a:lnTo>
                    <a:pt x="123" y="88"/>
                  </a:lnTo>
                  <a:lnTo>
                    <a:pt x="123" y="73"/>
                  </a:lnTo>
                  <a:lnTo>
                    <a:pt x="125" y="59"/>
                  </a:lnTo>
                  <a:lnTo>
                    <a:pt x="131" y="50"/>
                  </a:lnTo>
                  <a:lnTo>
                    <a:pt x="142" y="44"/>
                  </a:lnTo>
                  <a:lnTo>
                    <a:pt x="163" y="48"/>
                  </a:lnTo>
                  <a:lnTo>
                    <a:pt x="179" y="61"/>
                  </a:lnTo>
                  <a:lnTo>
                    <a:pt x="186" y="71"/>
                  </a:lnTo>
                  <a:lnTo>
                    <a:pt x="192" y="84"/>
                  </a:lnTo>
                  <a:lnTo>
                    <a:pt x="196" y="95"/>
                  </a:lnTo>
                  <a:lnTo>
                    <a:pt x="198" y="103"/>
                  </a:lnTo>
                  <a:lnTo>
                    <a:pt x="199" y="111"/>
                  </a:lnTo>
                  <a:lnTo>
                    <a:pt x="201" y="116"/>
                  </a:lnTo>
                  <a:lnTo>
                    <a:pt x="203" y="124"/>
                  </a:lnTo>
                  <a:lnTo>
                    <a:pt x="205" y="132"/>
                  </a:lnTo>
                  <a:lnTo>
                    <a:pt x="207" y="139"/>
                  </a:lnTo>
                  <a:lnTo>
                    <a:pt x="213" y="168"/>
                  </a:lnTo>
                  <a:lnTo>
                    <a:pt x="213" y="173"/>
                  </a:lnTo>
                  <a:lnTo>
                    <a:pt x="215" y="181"/>
                  </a:lnTo>
                  <a:lnTo>
                    <a:pt x="217" y="185"/>
                  </a:lnTo>
                  <a:lnTo>
                    <a:pt x="217" y="190"/>
                  </a:lnTo>
                  <a:lnTo>
                    <a:pt x="220" y="200"/>
                  </a:lnTo>
                  <a:lnTo>
                    <a:pt x="224" y="208"/>
                  </a:lnTo>
                  <a:lnTo>
                    <a:pt x="228" y="210"/>
                  </a:lnTo>
                  <a:lnTo>
                    <a:pt x="228" y="204"/>
                  </a:lnTo>
                  <a:lnTo>
                    <a:pt x="228" y="194"/>
                  </a:lnTo>
                  <a:lnTo>
                    <a:pt x="226" y="168"/>
                  </a:lnTo>
                  <a:lnTo>
                    <a:pt x="222" y="133"/>
                  </a:lnTo>
                  <a:lnTo>
                    <a:pt x="220" y="97"/>
                  </a:lnTo>
                  <a:lnTo>
                    <a:pt x="222" y="61"/>
                  </a:lnTo>
                  <a:lnTo>
                    <a:pt x="224" y="46"/>
                  </a:lnTo>
                  <a:lnTo>
                    <a:pt x="228" y="33"/>
                  </a:lnTo>
                  <a:lnTo>
                    <a:pt x="232" y="25"/>
                  </a:lnTo>
                  <a:lnTo>
                    <a:pt x="234" y="21"/>
                  </a:lnTo>
                  <a:lnTo>
                    <a:pt x="243" y="14"/>
                  </a:lnTo>
                  <a:lnTo>
                    <a:pt x="251" y="8"/>
                  </a:lnTo>
                  <a:lnTo>
                    <a:pt x="258" y="4"/>
                  </a:lnTo>
                  <a:lnTo>
                    <a:pt x="274" y="0"/>
                  </a:lnTo>
                  <a:lnTo>
                    <a:pt x="295" y="4"/>
                  </a:lnTo>
                  <a:lnTo>
                    <a:pt x="300" y="12"/>
                  </a:lnTo>
                  <a:lnTo>
                    <a:pt x="304" y="19"/>
                  </a:lnTo>
                  <a:lnTo>
                    <a:pt x="306" y="31"/>
                  </a:lnTo>
                  <a:lnTo>
                    <a:pt x="304" y="42"/>
                  </a:lnTo>
                  <a:lnTo>
                    <a:pt x="302" y="50"/>
                  </a:lnTo>
                  <a:lnTo>
                    <a:pt x="300" y="56"/>
                  </a:lnTo>
                  <a:lnTo>
                    <a:pt x="296" y="67"/>
                  </a:lnTo>
                  <a:lnTo>
                    <a:pt x="293" y="73"/>
                  </a:lnTo>
                  <a:lnTo>
                    <a:pt x="291" y="78"/>
                  </a:lnTo>
                  <a:lnTo>
                    <a:pt x="289" y="88"/>
                  </a:lnTo>
                  <a:lnTo>
                    <a:pt x="285" y="101"/>
                  </a:lnTo>
                  <a:lnTo>
                    <a:pt x="289" y="105"/>
                  </a:lnTo>
                  <a:lnTo>
                    <a:pt x="295" y="105"/>
                  </a:lnTo>
                  <a:lnTo>
                    <a:pt x="319" y="101"/>
                  </a:lnTo>
                  <a:lnTo>
                    <a:pt x="352" y="99"/>
                  </a:lnTo>
                  <a:lnTo>
                    <a:pt x="374" y="105"/>
                  </a:lnTo>
                  <a:lnTo>
                    <a:pt x="376" y="109"/>
                  </a:lnTo>
                  <a:lnTo>
                    <a:pt x="376" y="113"/>
                  </a:lnTo>
                  <a:lnTo>
                    <a:pt x="376" y="118"/>
                  </a:lnTo>
                  <a:lnTo>
                    <a:pt x="371" y="126"/>
                  </a:lnTo>
                  <a:lnTo>
                    <a:pt x="365" y="132"/>
                  </a:lnTo>
                  <a:lnTo>
                    <a:pt x="357" y="137"/>
                  </a:lnTo>
                  <a:lnTo>
                    <a:pt x="352" y="143"/>
                  </a:lnTo>
                  <a:lnTo>
                    <a:pt x="344" y="149"/>
                  </a:lnTo>
                  <a:lnTo>
                    <a:pt x="327" y="158"/>
                  </a:lnTo>
                  <a:lnTo>
                    <a:pt x="312" y="168"/>
                  </a:lnTo>
                  <a:lnTo>
                    <a:pt x="298" y="175"/>
                  </a:lnTo>
                  <a:lnTo>
                    <a:pt x="289" y="185"/>
                  </a:lnTo>
                  <a:lnTo>
                    <a:pt x="283" y="194"/>
                  </a:lnTo>
                  <a:lnTo>
                    <a:pt x="283" y="204"/>
                  </a:lnTo>
                  <a:lnTo>
                    <a:pt x="287" y="210"/>
                  </a:lnTo>
                  <a:lnTo>
                    <a:pt x="293" y="213"/>
                  </a:lnTo>
                  <a:lnTo>
                    <a:pt x="310" y="217"/>
                  </a:lnTo>
                  <a:lnTo>
                    <a:pt x="357" y="217"/>
                  </a:lnTo>
                  <a:lnTo>
                    <a:pt x="403" y="221"/>
                  </a:lnTo>
                  <a:lnTo>
                    <a:pt x="416" y="227"/>
                  </a:lnTo>
                  <a:lnTo>
                    <a:pt x="418" y="232"/>
                  </a:lnTo>
                  <a:lnTo>
                    <a:pt x="418" y="240"/>
                  </a:lnTo>
                  <a:lnTo>
                    <a:pt x="416" y="248"/>
                  </a:lnTo>
                  <a:lnTo>
                    <a:pt x="410" y="253"/>
                  </a:lnTo>
                  <a:lnTo>
                    <a:pt x="405" y="259"/>
                  </a:lnTo>
                  <a:lnTo>
                    <a:pt x="397" y="263"/>
                  </a:lnTo>
                  <a:lnTo>
                    <a:pt x="380" y="272"/>
                  </a:lnTo>
                  <a:lnTo>
                    <a:pt x="359" y="278"/>
                  </a:lnTo>
                  <a:lnTo>
                    <a:pt x="338" y="286"/>
                  </a:lnTo>
                  <a:lnTo>
                    <a:pt x="319" y="293"/>
                  </a:lnTo>
                  <a:lnTo>
                    <a:pt x="289" y="312"/>
                  </a:lnTo>
                  <a:lnTo>
                    <a:pt x="283" y="324"/>
                  </a:lnTo>
                  <a:lnTo>
                    <a:pt x="279" y="335"/>
                  </a:lnTo>
                  <a:lnTo>
                    <a:pt x="279" y="344"/>
                  </a:lnTo>
                  <a:lnTo>
                    <a:pt x="279" y="348"/>
                  </a:lnTo>
                  <a:lnTo>
                    <a:pt x="283" y="352"/>
                  </a:lnTo>
                  <a:lnTo>
                    <a:pt x="289" y="360"/>
                  </a:lnTo>
                  <a:lnTo>
                    <a:pt x="300" y="363"/>
                  </a:lnTo>
                  <a:lnTo>
                    <a:pt x="329" y="362"/>
                  </a:lnTo>
                  <a:lnTo>
                    <a:pt x="357" y="350"/>
                  </a:lnTo>
                  <a:lnTo>
                    <a:pt x="369" y="343"/>
                  </a:lnTo>
                  <a:lnTo>
                    <a:pt x="378" y="335"/>
                  </a:lnTo>
                  <a:lnTo>
                    <a:pt x="390" y="329"/>
                  </a:lnTo>
                  <a:lnTo>
                    <a:pt x="401" y="325"/>
                  </a:lnTo>
                  <a:lnTo>
                    <a:pt x="428" y="322"/>
                  </a:lnTo>
                  <a:lnTo>
                    <a:pt x="443" y="327"/>
                  </a:lnTo>
                  <a:lnTo>
                    <a:pt x="452" y="339"/>
                  </a:lnTo>
                  <a:lnTo>
                    <a:pt x="456" y="354"/>
                  </a:lnTo>
                  <a:lnTo>
                    <a:pt x="456" y="373"/>
                  </a:lnTo>
                  <a:lnTo>
                    <a:pt x="454" y="382"/>
                  </a:lnTo>
                  <a:lnTo>
                    <a:pt x="452" y="392"/>
                  </a:lnTo>
                  <a:lnTo>
                    <a:pt x="449" y="400"/>
                  </a:lnTo>
                  <a:lnTo>
                    <a:pt x="443" y="409"/>
                  </a:lnTo>
                  <a:lnTo>
                    <a:pt x="437" y="415"/>
                  </a:lnTo>
                  <a:lnTo>
                    <a:pt x="431" y="422"/>
                  </a:lnTo>
                  <a:lnTo>
                    <a:pt x="422" y="428"/>
                  </a:lnTo>
                  <a:lnTo>
                    <a:pt x="414" y="432"/>
                  </a:lnTo>
                  <a:lnTo>
                    <a:pt x="393" y="436"/>
                  </a:lnTo>
                  <a:lnTo>
                    <a:pt x="369" y="440"/>
                  </a:lnTo>
                  <a:lnTo>
                    <a:pt x="315" y="445"/>
                  </a:lnTo>
                  <a:lnTo>
                    <a:pt x="274" y="455"/>
                  </a:lnTo>
                  <a:lnTo>
                    <a:pt x="262" y="462"/>
                  </a:lnTo>
                  <a:lnTo>
                    <a:pt x="256" y="472"/>
                  </a:lnTo>
                  <a:lnTo>
                    <a:pt x="258" y="478"/>
                  </a:lnTo>
                  <a:lnTo>
                    <a:pt x="262" y="481"/>
                  </a:lnTo>
                  <a:lnTo>
                    <a:pt x="276" y="483"/>
                  </a:lnTo>
                  <a:lnTo>
                    <a:pt x="315" y="478"/>
                  </a:lnTo>
                  <a:lnTo>
                    <a:pt x="336" y="472"/>
                  </a:lnTo>
                  <a:lnTo>
                    <a:pt x="357" y="472"/>
                  </a:lnTo>
                  <a:lnTo>
                    <a:pt x="372" y="474"/>
                  </a:lnTo>
                  <a:lnTo>
                    <a:pt x="382" y="483"/>
                  </a:lnTo>
                  <a:lnTo>
                    <a:pt x="384" y="491"/>
                  </a:lnTo>
                  <a:lnTo>
                    <a:pt x="384" y="500"/>
                  </a:lnTo>
                  <a:lnTo>
                    <a:pt x="382" y="514"/>
                  </a:lnTo>
                  <a:lnTo>
                    <a:pt x="382" y="519"/>
                  </a:lnTo>
                  <a:lnTo>
                    <a:pt x="380" y="527"/>
                  </a:lnTo>
                  <a:lnTo>
                    <a:pt x="376" y="535"/>
                  </a:lnTo>
                  <a:lnTo>
                    <a:pt x="374" y="542"/>
                  </a:lnTo>
                  <a:lnTo>
                    <a:pt x="371" y="550"/>
                  </a:lnTo>
                  <a:lnTo>
                    <a:pt x="367" y="559"/>
                  </a:lnTo>
                  <a:lnTo>
                    <a:pt x="365" y="567"/>
                  </a:lnTo>
                  <a:lnTo>
                    <a:pt x="359" y="574"/>
                  </a:lnTo>
                  <a:lnTo>
                    <a:pt x="355" y="584"/>
                  </a:lnTo>
                  <a:lnTo>
                    <a:pt x="352" y="592"/>
                  </a:lnTo>
                  <a:lnTo>
                    <a:pt x="346" y="599"/>
                  </a:lnTo>
                  <a:lnTo>
                    <a:pt x="342" y="607"/>
                  </a:lnTo>
                  <a:lnTo>
                    <a:pt x="336" y="616"/>
                  </a:lnTo>
                  <a:lnTo>
                    <a:pt x="331" y="624"/>
                  </a:lnTo>
                  <a:lnTo>
                    <a:pt x="325" y="630"/>
                  </a:lnTo>
                  <a:lnTo>
                    <a:pt x="319" y="637"/>
                  </a:lnTo>
                  <a:lnTo>
                    <a:pt x="314" y="645"/>
                  </a:lnTo>
                  <a:lnTo>
                    <a:pt x="306" y="650"/>
                  </a:lnTo>
                  <a:lnTo>
                    <a:pt x="300" y="656"/>
                  </a:lnTo>
                  <a:lnTo>
                    <a:pt x="295" y="660"/>
                  </a:lnTo>
                  <a:lnTo>
                    <a:pt x="281" y="670"/>
                  </a:lnTo>
                  <a:lnTo>
                    <a:pt x="268" y="675"/>
                  </a:lnTo>
                  <a:lnTo>
                    <a:pt x="255" y="679"/>
                  </a:lnTo>
                  <a:lnTo>
                    <a:pt x="230" y="685"/>
                  </a:lnTo>
                  <a:lnTo>
                    <a:pt x="207" y="694"/>
                  </a:lnTo>
                  <a:lnTo>
                    <a:pt x="190" y="708"/>
                  </a:lnTo>
                  <a:lnTo>
                    <a:pt x="182" y="715"/>
                  </a:lnTo>
                  <a:lnTo>
                    <a:pt x="177" y="723"/>
                  </a:lnTo>
                  <a:lnTo>
                    <a:pt x="171" y="728"/>
                  </a:lnTo>
                  <a:lnTo>
                    <a:pt x="165" y="736"/>
                  </a:lnTo>
                  <a:lnTo>
                    <a:pt x="158" y="747"/>
                  </a:lnTo>
                  <a:lnTo>
                    <a:pt x="154" y="755"/>
                  </a:lnTo>
                  <a:lnTo>
                    <a:pt x="152" y="759"/>
                  </a:lnTo>
                  <a:lnTo>
                    <a:pt x="182" y="626"/>
                  </a:lnTo>
                  <a:lnTo>
                    <a:pt x="344" y="517"/>
                  </a:lnTo>
                  <a:lnTo>
                    <a:pt x="190" y="584"/>
                  </a:lnTo>
                  <a:lnTo>
                    <a:pt x="228" y="426"/>
                  </a:lnTo>
                  <a:lnTo>
                    <a:pt x="409" y="384"/>
                  </a:lnTo>
                  <a:lnTo>
                    <a:pt x="234" y="394"/>
                  </a:lnTo>
                  <a:lnTo>
                    <a:pt x="253" y="287"/>
                  </a:lnTo>
                  <a:lnTo>
                    <a:pt x="380" y="244"/>
                  </a:lnTo>
                  <a:lnTo>
                    <a:pt x="258" y="259"/>
                  </a:lnTo>
                  <a:lnTo>
                    <a:pt x="270" y="171"/>
                  </a:lnTo>
                  <a:lnTo>
                    <a:pt x="334" y="124"/>
                  </a:lnTo>
                  <a:lnTo>
                    <a:pt x="264" y="149"/>
                  </a:lnTo>
                  <a:lnTo>
                    <a:pt x="262" y="33"/>
                  </a:lnTo>
                  <a:lnTo>
                    <a:pt x="249" y="181"/>
                  </a:lnTo>
                  <a:lnTo>
                    <a:pt x="232" y="293"/>
                  </a:lnTo>
                  <a:lnTo>
                    <a:pt x="161" y="84"/>
                  </a:lnTo>
                  <a:lnTo>
                    <a:pt x="218" y="335"/>
                  </a:lnTo>
                  <a:lnTo>
                    <a:pt x="198" y="419"/>
                  </a:lnTo>
                  <a:lnTo>
                    <a:pt x="97" y="244"/>
                  </a:lnTo>
                  <a:lnTo>
                    <a:pt x="184" y="459"/>
                  </a:lnTo>
                  <a:lnTo>
                    <a:pt x="156" y="584"/>
                  </a:lnTo>
                  <a:lnTo>
                    <a:pt x="44" y="457"/>
                  </a:lnTo>
                  <a:lnTo>
                    <a:pt x="148" y="622"/>
                  </a:lnTo>
                  <a:lnTo>
                    <a:pt x="146" y="639"/>
                  </a:lnTo>
                  <a:lnTo>
                    <a:pt x="144" y="656"/>
                  </a:lnTo>
                  <a:lnTo>
                    <a:pt x="142" y="679"/>
                  </a:lnTo>
                  <a:lnTo>
                    <a:pt x="139" y="704"/>
                  </a:lnTo>
                  <a:lnTo>
                    <a:pt x="135" y="727"/>
                  </a:lnTo>
                  <a:lnTo>
                    <a:pt x="133" y="734"/>
                  </a:lnTo>
                  <a:lnTo>
                    <a:pt x="131" y="740"/>
                  </a:lnTo>
                  <a:lnTo>
                    <a:pt x="131" y="746"/>
                  </a:lnTo>
                  <a:lnTo>
                    <a:pt x="129" y="749"/>
                  </a:lnTo>
                  <a:lnTo>
                    <a:pt x="127" y="755"/>
                  </a:lnTo>
                  <a:lnTo>
                    <a:pt x="127" y="761"/>
                  </a:lnTo>
                  <a:lnTo>
                    <a:pt x="123" y="768"/>
                  </a:lnTo>
                  <a:lnTo>
                    <a:pt x="120" y="778"/>
                  </a:lnTo>
                  <a:lnTo>
                    <a:pt x="118" y="784"/>
                  </a:lnTo>
                  <a:lnTo>
                    <a:pt x="114" y="789"/>
                  </a:lnTo>
                  <a:lnTo>
                    <a:pt x="112" y="793"/>
                  </a:lnTo>
                  <a:lnTo>
                    <a:pt x="108" y="799"/>
                  </a:lnTo>
                  <a:lnTo>
                    <a:pt x="104" y="804"/>
                  </a:lnTo>
                  <a:lnTo>
                    <a:pt x="101" y="810"/>
                  </a:lnTo>
                  <a:lnTo>
                    <a:pt x="97" y="818"/>
                  </a:lnTo>
                  <a:lnTo>
                    <a:pt x="93" y="823"/>
                  </a:lnTo>
                  <a:lnTo>
                    <a:pt x="87" y="829"/>
                  </a:lnTo>
                  <a:lnTo>
                    <a:pt x="83" y="835"/>
                  </a:lnTo>
                  <a:lnTo>
                    <a:pt x="80" y="842"/>
                  </a:lnTo>
                  <a:lnTo>
                    <a:pt x="74" y="848"/>
                  </a:lnTo>
                  <a:lnTo>
                    <a:pt x="70" y="854"/>
                  </a:lnTo>
                  <a:lnTo>
                    <a:pt x="66" y="860"/>
                  </a:lnTo>
                  <a:lnTo>
                    <a:pt x="57" y="873"/>
                  </a:lnTo>
                  <a:lnTo>
                    <a:pt x="53" y="879"/>
                  </a:lnTo>
                  <a:lnTo>
                    <a:pt x="47" y="882"/>
                  </a:lnTo>
                  <a:lnTo>
                    <a:pt x="40" y="894"/>
                  </a:lnTo>
                  <a:lnTo>
                    <a:pt x="34" y="901"/>
                  </a:lnTo>
                  <a:lnTo>
                    <a:pt x="28" y="909"/>
                  </a:lnTo>
                  <a:lnTo>
                    <a:pt x="25" y="915"/>
                  </a:lnTo>
                  <a:lnTo>
                    <a:pt x="19" y="919"/>
                  </a:lnTo>
                  <a:lnTo>
                    <a:pt x="19" y="799"/>
                  </a:lnTo>
                  <a:lnTo>
                    <a:pt x="26" y="801"/>
                  </a:lnTo>
                  <a:lnTo>
                    <a:pt x="51" y="795"/>
                  </a:lnTo>
                  <a:lnTo>
                    <a:pt x="78" y="7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113" name="Freeform 185"/>
            <p:cNvSpPr>
              <a:spLocks/>
            </p:cNvSpPr>
            <p:nvPr/>
          </p:nvSpPr>
          <p:spPr bwMode="auto">
            <a:xfrm rot="1411064">
              <a:off x="338" y="480"/>
              <a:ext cx="286" cy="407"/>
            </a:xfrm>
            <a:custGeom>
              <a:avLst/>
              <a:gdLst>
                <a:gd name="T0" fmla="*/ 1 w 572"/>
                <a:gd name="T1" fmla="*/ 1 h 813"/>
                <a:gd name="T2" fmla="*/ 1 w 572"/>
                <a:gd name="T3" fmla="*/ 1 h 813"/>
                <a:gd name="T4" fmla="*/ 1 w 572"/>
                <a:gd name="T5" fmla="*/ 1 h 813"/>
                <a:gd name="T6" fmla="*/ 1 w 572"/>
                <a:gd name="T7" fmla="*/ 1 h 813"/>
                <a:gd name="T8" fmla="*/ 1 w 572"/>
                <a:gd name="T9" fmla="*/ 1 h 813"/>
                <a:gd name="T10" fmla="*/ 1 w 572"/>
                <a:gd name="T11" fmla="*/ 1 h 813"/>
                <a:gd name="T12" fmla="*/ 1 w 572"/>
                <a:gd name="T13" fmla="*/ 1 h 813"/>
                <a:gd name="T14" fmla="*/ 1 w 572"/>
                <a:gd name="T15" fmla="*/ 1 h 813"/>
                <a:gd name="T16" fmla="*/ 1 w 572"/>
                <a:gd name="T17" fmla="*/ 1 h 813"/>
                <a:gd name="T18" fmla="*/ 1 w 572"/>
                <a:gd name="T19" fmla="*/ 1 h 813"/>
                <a:gd name="T20" fmla="*/ 1 w 572"/>
                <a:gd name="T21" fmla="*/ 1 h 813"/>
                <a:gd name="T22" fmla="*/ 1 w 572"/>
                <a:gd name="T23" fmla="*/ 1 h 813"/>
                <a:gd name="T24" fmla="*/ 1 w 572"/>
                <a:gd name="T25" fmla="*/ 1 h 813"/>
                <a:gd name="T26" fmla="*/ 1 w 572"/>
                <a:gd name="T27" fmla="*/ 1 h 813"/>
                <a:gd name="T28" fmla="*/ 1 w 572"/>
                <a:gd name="T29" fmla="*/ 1 h 813"/>
                <a:gd name="T30" fmla="*/ 1 w 572"/>
                <a:gd name="T31" fmla="*/ 1 h 813"/>
                <a:gd name="T32" fmla="*/ 1 w 572"/>
                <a:gd name="T33" fmla="*/ 1 h 813"/>
                <a:gd name="T34" fmla="*/ 1 w 572"/>
                <a:gd name="T35" fmla="*/ 1 h 813"/>
                <a:gd name="T36" fmla="*/ 1 w 572"/>
                <a:gd name="T37" fmla="*/ 1 h 813"/>
                <a:gd name="T38" fmla="*/ 1 w 572"/>
                <a:gd name="T39" fmla="*/ 1 h 813"/>
                <a:gd name="T40" fmla="*/ 1 w 572"/>
                <a:gd name="T41" fmla="*/ 1 h 813"/>
                <a:gd name="T42" fmla="*/ 1 w 572"/>
                <a:gd name="T43" fmla="*/ 1 h 813"/>
                <a:gd name="T44" fmla="*/ 1 w 572"/>
                <a:gd name="T45" fmla="*/ 1 h 813"/>
                <a:gd name="T46" fmla="*/ 1 w 572"/>
                <a:gd name="T47" fmla="*/ 1 h 813"/>
                <a:gd name="T48" fmla="*/ 1 w 572"/>
                <a:gd name="T49" fmla="*/ 1 h 813"/>
                <a:gd name="T50" fmla="*/ 1 w 572"/>
                <a:gd name="T51" fmla="*/ 1 h 813"/>
                <a:gd name="T52" fmla="*/ 1 w 572"/>
                <a:gd name="T53" fmla="*/ 1 h 813"/>
                <a:gd name="T54" fmla="*/ 1 w 572"/>
                <a:gd name="T55" fmla="*/ 1 h 813"/>
                <a:gd name="T56" fmla="*/ 1 w 572"/>
                <a:gd name="T57" fmla="*/ 1 h 813"/>
                <a:gd name="T58" fmla="*/ 1 w 572"/>
                <a:gd name="T59" fmla="*/ 1 h 813"/>
                <a:gd name="T60" fmla="*/ 1 w 572"/>
                <a:gd name="T61" fmla="*/ 1 h 813"/>
                <a:gd name="T62" fmla="*/ 1 w 572"/>
                <a:gd name="T63" fmla="*/ 1 h 813"/>
                <a:gd name="T64" fmla="*/ 1 w 572"/>
                <a:gd name="T65" fmla="*/ 1 h 813"/>
                <a:gd name="T66" fmla="*/ 1 w 572"/>
                <a:gd name="T67" fmla="*/ 1 h 813"/>
                <a:gd name="T68" fmla="*/ 1 w 572"/>
                <a:gd name="T69" fmla="*/ 1 h 813"/>
                <a:gd name="T70" fmla="*/ 1 w 572"/>
                <a:gd name="T71" fmla="*/ 1 h 813"/>
                <a:gd name="T72" fmla="*/ 1 w 572"/>
                <a:gd name="T73" fmla="*/ 1 h 813"/>
                <a:gd name="T74" fmla="*/ 1 w 572"/>
                <a:gd name="T75" fmla="*/ 1 h 813"/>
                <a:gd name="T76" fmla="*/ 1 w 572"/>
                <a:gd name="T77" fmla="*/ 1 h 813"/>
                <a:gd name="T78" fmla="*/ 1 w 572"/>
                <a:gd name="T79" fmla="*/ 1 h 813"/>
                <a:gd name="T80" fmla="*/ 1 w 572"/>
                <a:gd name="T81" fmla="*/ 1 h 813"/>
                <a:gd name="T82" fmla="*/ 1 w 572"/>
                <a:gd name="T83" fmla="*/ 1 h 813"/>
                <a:gd name="T84" fmla="*/ 1 w 572"/>
                <a:gd name="T85" fmla="*/ 1 h 813"/>
                <a:gd name="T86" fmla="*/ 1 w 572"/>
                <a:gd name="T87" fmla="*/ 1 h 813"/>
                <a:gd name="T88" fmla="*/ 1 w 572"/>
                <a:gd name="T89" fmla="*/ 1 h 813"/>
                <a:gd name="T90" fmla="*/ 1 w 572"/>
                <a:gd name="T91" fmla="*/ 1 h 813"/>
                <a:gd name="T92" fmla="*/ 1 w 572"/>
                <a:gd name="T93" fmla="*/ 1 h 813"/>
                <a:gd name="T94" fmla="*/ 1 w 572"/>
                <a:gd name="T95" fmla="*/ 1 h 813"/>
                <a:gd name="T96" fmla="*/ 1 w 572"/>
                <a:gd name="T97" fmla="*/ 1 h 813"/>
                <a:gd name="T98" fmla="*/ 1 w 572"/>
                <a:gd name="T99" fmla="*/ 1 h 813"/>
                <a:gd name="T100" fmla="*/ 1 w 572"/>
                <a:gd name="T101" fmla="*/ 1 h 813"/>
                <a:gd name="T102" fmla="*/ 1 w 572"/>
                <a:gd name="T103" fmla="*/ 1 h 813"/>
                <a:gd name="T104" fmla="*/ 1 w 572"/>
                <a:gd name="T105" fmla="*/ 1 h 813"/>
                <a:gd name="T106" fmla="*/ 1 w 572"/>
                <a:gd name="T107" fmla="*/ 1 h 813"/>
                <a:gd name="T108" fmla="*/ 1 w 572"/>
                <a:gd name="T109" fmla="*/ 1 h 813"/>
                <a:gd name="T110" fmla="*/ 1 w 572"/>
                <a:gd name="T111" fmla="*/ 1 h 813"/>
                <a:gd name="T112" fmla="*/ 1 w 572"/>
                <a:gd name="T113" fmla="*/ 1 h 813"/>
                <a:gd name="T114" fmla="*/ 1 w 572"/>
                <a:gd name="T115" fmla="*/ 1 h 81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2"/>
                <a:gd name="T175" fmla="*/ 0 h 813"/>
                <a:gd name="T176" fmla="*/ 572 w 572"/>
                <a:gd name="T177" fmla="*/ 813 h 81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2" h="813">
                  <a:moveTo>
                    <a:pt x="479" y="118"/>
                  </a:moveTo>
                  <a:lnTo>
                    <a:pt x="477" y="119"/>
                  </a:lnTo>
                  <a:lnTo>
                    <a:pt x="470" y="125"/>
                  </a:lnTo>
                  <a:lnTo>
                    <a:pt x="466" y="131"/>
                  </a:lnTo>
                  <a:lnTo>
                    <a:pt x="460" y="137"/>
                  </a:lnTo>
                  <a:lnTo>
                    <a:pt x="456" y="144"/>
                  </a:lnTo>
                  <a:lnTo>
                    <a:pt x="451" y="152"/>
                  </a:lnTo>
                  <a:lnTo>
                    <a:pt x="441" y="171"/>
                  </a:lnTo>
                  <a:lnTo>
                    <a:pt x="435" y="194"/>
                  </a:lnTo>
                  <a:lnTo>
                    <a:pt x="432" y="207"/>
                  </a:lnTo>
                  <a:lnTo>
                    <a:pt x="432" y="215"/>
                  </a:lnTo>
                  <a:lnTo>
                    <a:pt x="432" y="222"/>
                  </a:lnTo>
                  <a:lnTo>
                    <a:pt x="432" y="230"/>
                  </a:lnTo>
                  <a:lnTo>
                    <a:pt x="432" y="237"/>
                  </a:lnTo>
                  <a:lnTo>
                    <a:pt x="433" y="245"/>
                  </a:lnTo>
                  <a:lnTo>
                    <a:pt x="435" y="254"/>
                  </a:lnTo>
                  <a:lnTo>
                    <a:pt x="437" y="262"/>
                  </a:lnTo>
                  <a:lnTo>
                    <a:pt x="437" y="270"/>
                  </a:lnTo>
                  <a:lnTo>
                    <a:pt x="439" y="279"/>
                  </a:lnTo>
                  <a:lnTo>
                    <a:pt x="441" y="287"/>
                  </a:lnTo>
                  <a:lnTo>
                    <a:pt x="445" y="294"/>
                  </a:lnTo>
                  <a:lnTo>
                    <a:pt x="445" y="302"/>
                  </a:lnTo>
                  <a:lnTo>
                    <a:pt x="449" y="310"/>
                  </a:lnTo>
                  <a:lnTo>
                    <a:pt x="451" y="315"/>
                  </a:lnTo>
                  <a:lnTo>
                    <a:pt x="452" y="323"/>
                  </a:lnTo>
                  <a:lnTo>
                    <a:pt x="454" y="330"/>
                  </a:lnTo>
                  <a:lnTo>
                    <a:pt x="458" y="344"/>
                  </a:lnTo>
                  <a:lnTo>
                    <a:pt x="460" y="349"/>
                  </a:lnTo>
                  <a:lnTo>
                    <a:pt x="462" y="357"/>
                  </a:lnTo>
                  <a:lnTo>
                    <a:pt x="464" y="368"/>
                  </a:lnTo>
                  <a:lnTo>
                    <a:pt x="468" y="380"/>
                  </a:lnTo>
                  <a:lnTo>
                    <a:pt x="470" y="393"/>
                  </a:lnTo>
                  <a:lnTo>
                    <a:pt x="472" y="405"/>
                  </a:lnTo>
                  <a:lnTo>
                    <a:pt x="472" y="416"/>
                  </a:lnTo>
                  <a:lnTo>
                    <a:pt x="470" y="437"/>
                  </a:lnTo>
                  <a:lnTo>
                    <a:pt x="462" y="458"/>
                  </a:lnTo>
                  <a:lnTo>
                    <a:pt x="456" y="469"/>
                  </a:lnTo>
                  <a:lnTo>
                    <a:pt x="452" y="479"/>
                  </a:lnTo>
                  <a:lnTo>
                    <a:pt x="449" y="483"/>
                  </a:lnTo>
                  <a:lnTo>
                    <a:pt x="447" y="486"/>
                  </a:lnTo>
                  <a:lnTo>
                    <a:pt x="441" y="496"/>
                  </a:lnTo>
                  <a:lnTo>
                    <a:pt x="435" y="503"/>
                  </a:lnTo>
                  <a:lnTo>
                    <a:pt x="430" y="509"/>
                  </a:lnTo>
                  <a:lnTo>
                    <a:pt x="424" y="517"/>
                  </a:lnTo>
                  <a:lnTo>
                    <a:pt x="418" y="521"/>
                  </a:lnTo>
                  <a:lnTo>
                    <a:pt x="413" y="526"/>
                  </a:lnTo>
                  <a:lnTo>
                    <a:pt x="409" y="530"/>
                  </a:lnTo>
                  <a:lnTo>
                    <a:pt x="401" y="538"/>
                  </a:lnTo>
                  <a:lnTo>
                    <a:pt x="394" y="541"/>
                  </a:lnTo>
                  <a:lnTo>
                    <a:pt x="394" y="538"/>
                  </a:lnTo>
                  <a:lnTo>
                    <a:pt x="394" y="528"/>
                  </a:lnTo>
                  <a:lnTo>
                    <a:pt x="394" y="522"/>
                  </a:lnTo>
                  <a:lnTo>
                    <a:pt x="394" y="515"/>
                  </a:lnTo>
                  <a:lnTo>
                    <a:pt x="395" y="507"/>
                  </a:lnTo>
                  <a:lnTo>
                    <a:pt x="394" y="500"/>
                  </a:lnTo>
                  <a:lnTo>
                    <a:pt x="394" y="490"/>
                  </a:lnTo>
                  <a:lnTo>
                    <a:pt x="392" y="481"/>
                  </a:lnTo>
                  <a:lnTo>
                    <a:pt x="392" y="473"/>
                  </a:lnTo>
                  <a:lnTo>
                    <a:pt x="390" y="465"/>
                  </a:lnTo>
                  <a:lnTo>
                    <a:pt x="388" y="458"/>
                  </a:lnTo>
                  <a:lnTo>
                    <a:pt x="384" y="450"/>
                  </a:lnTo>
                  <a:lnTo>
                    <a:pt x="375" y="441"/>
                  </a:lnTo>
                  <a:lnTo>
                    <a:pt x="365" y="437"/>
                  </a:lnTo>
                  <a:lnTo>
                    <a:pt x="356" y="439"/>
                  </a:lnTo>
                  <a:lnTo>
                    <a:pt x="346" y="445"/>
                  </a:lnTo>
                  <a:lnTo>
                    <a:pt x="338" y="454"/>
                  </a:lnTo>
                  <a:lnTo>
                    <a:pt x="333" y="467"/>
                  </a:lnTo>
                  <a:lnTo>
                    <a:pt x="327" y="481"/>
                  </a:lnTo>
                  <a:lnTo>
                    <a:pt x="327" y="496"/>
                  </a:lnTo>
                  <a:lnTo>
                    <a:pt x="327" y="503"/>
                  </a:lnTo>
                  <a:lnTo>
                    <a:pt x="329" y="511"/>
                  </a:lnTo>
                  <a:lnTo>
                    <a:pt x="331" y="521"/>
                  </a:lnTo>
                  <a:lnTo>
                    <a:pt x="333" y="528"/>
                  </a:lnTo>
                  <a:lnTo>
                    <a:pt x="337" y="540"/>
                  </a:lnTo>
                  <a:lnTo>
                    <a:pt x="340" y="551"/>
                  </a:lnTo>
                  <a:lnTo>
                    <a:pt x="342" y="562"/>
                  </a:lnTo>
                  <a:lnTo>
                    <a:pt x="346" y="576"/>
                  </a:lnTo>
                  <a:lnTo>
                    <a:pt x="348" y="587"/>
                  </a:lnTo>
                  <a:lnTo>
                    <a:pt x="352" y="598"/>
                  </a:lnTo>
                  <a:lnTo>
                    <a:pt x="352" y="612"/>
                  </a:lnTo>
                  <a:lnTo>
                    <a:pt x="352" y="623"/>
                  </a:lnTo>
                  <a:lnTo>
                    <a:pt x="348" y="642"/>
                  </a:lnTo>
                  <a:lnTo>
                    <a:pt x="344" y="650"/>
                  </a:lnTo>
                  <a:lnTo>
                    <a:pt x="342" y="654"/>
                  </a:lnTo>
                  <a:lnTo>
                    <a:pt x="338" y="657"/>
                  </a:lnTo>
                  <a:lnTo>
                    <a:pt x="331" y="661"/>
                  </a:lnTo>
                  <a:lnTo>
                    <a:pt x="321" y="665"/>
                  </a:lnTo>
                  <a:lnTo>
                    <a:pt x="302" y="663"/>
                  </a:lnTo>
                  <a:lnTo>
                    <a:pt x="291" y="650"/>
                  </a:lnTo>
                  <a:lnTo>
                    <a:pt x="285" y="640"/>
                  </a:lnTo>
                  <a:lnTo>
                    <a:pt x="281" y="629"/>
                  </a:lnTo>
                  <a:lnTo>
                    <a:pt x="279" y="617"/>
                  </a:lnTo>
                  <a:lnTo>
                    <a:pt x="278" y="606"/>
                  </a:lnTo>
                  <a:lnTo>
                    <a:pt x="276" y="595"/>
                  </a:lnTo>
                  <a:lnTo>
                    <a:pt x="272" y="581"/>
                  </a:lnTo>
                  <a:lnTo>
                    <a:pt x="270" y="572"/>
                  </a:lnTo>
                  <a:lnTo>
                    <a:pt x="268" y="562"/>
                  </a:lnTo>
                  <a:lnTo>
                    <a:pt x="260" y="547"/>
                  </a:lnTo>
                  <a:lnTo>
                    <a:pt x="251" y="543"/>
                  </a:lnTo>
                  <a:lnTo>
                    <a:pt x="245" y="547"/>
                  </a:lnTo>
                  <a:lnTo>
                    <a:pt x="241" y="557"/>
                  </a:lnTo>
                  <a:lnTo>
                    <a:pt x="240" y="570"/>
                  </a:lnTo>
                  <a:lnTo>
                    <a:pt x="240" y="579"/>
                  </a:lnTo>
                  <a:lnTo>
                    <a:pt x="240" y="589"/>
                  </a:lnTo>
                  <a:lnTo>
                    <a:pt x="240" y="598"/>
                  </a:lnTo>
                  <a:lnTo>
                    <a:pt x="241" y="608"/>
                  </a:lnTo>
                  <a:lnTo>
                    <a:pt x="241" y="619"/>
                  </a:lnTo>
                  <a:lnTo>
                    <a:pt x="241" y="631"/>
                  </a:lnTo>
                  <a:lnTo>
                    <a:pt x="243" y="636"/>
                  </a:lnTo>
                  <a:lnTo>
                    <a:pt x="243" y="644"/>
                  </a:lnTo>
                  <a:lnTo>
                    <a:pt x="243" y="650"/>
                  </a:lnTo>
                  <a:lnTo>
                    <a:pt x="243" y="655"/>
                  </a:lnTo>
                  <a:lnTo>
                    <a:pt x="245" y="661"/>
                  </a:lnTo>
                  <a:lnTo>
                    <a:pt x="245" y="667"/>
                  </a:lnTo>
                  <a:lnTo>
                    <a:pt x="245" y="675"/>
                  </a:lnTo>
                  <a:lnTo>
                    <a:pt x="245" y="680"/>
                  </a:lnTo>
                  <a:lnTo>
                    <a:pt x="247" y="692"/>
                  </a:lnTo>
                  <a:lnTo>
                    <a:pt x="247" y="699"/>
                  </a:lnTo>
                  <a:lnTo>
                    <a:pt x="247" y="705"/>
                  </a:lnTo>
                  <a:lnTo>
                    <a:pt x="247" y="711"/>
                  </a:lnTo>
                  <a:lnTo>
                    <a:pt x="247" y="716"/>
                  </a:lnTo>
                  <a:lnTo>
                    <a:pt x="247" y="728"/>
                  </a:lnTo>
                  <a:lnTo>
                    <a:pt x="247" y="739"/>
                  </a:lnTo>
                  <a:lnTo>
                    <a:pt x="247" y="751"/>
                  </a:lnTo>
                  <a:lnTo>
                    <a:pt x="245" y="770"/>
                  </a:lnTo>
                  <a:lnTo>
                    <a:pt x="241" y="785"/>
                  </a:lnTo>
                  <a:lnTo>
                    <a:pt x="236" y="798"/>
                  </a:lnTo>
                  <a:lnTo>
                    <a:pt x="228" y="806"/>
                  </a:lnTo>
                  <a:lnTo>
                    <a:pt x="217" y="806"/>
                  </a:lnTo>
                  <a:lnTo>
                    <a:pt x="198" y="798"/>
                  </a:lnTo>
                  <a:lnTo>
                    <a:pt x="184" y="781"/>
                  </a:lnTo>
                  <a:lnTo>
                    <a:pt x="183" y="770"/>
                  </a:lnTo>
                  <a:lnTo>
                    <a:pt x="179" y="756"/>
                  </a:lnTo>
                  <a:lnTo>
                    <a:pt x="179" y="743"/>
                  </a:lnTo>
                  <a:lnTo>
                    <a:pt x="179" y="735"/>
                  </a:lnTo>
                  <a:lnTo>
                    <a:pt x="179" y="728"/>
                  </a:lnTo>
                  <a:lnTo>
                    <a:pt x="179" y="720"/>
                  </a:lnTo>
                  <a:lnTo>
                    <a:pt x="179" y="713"/>
                  </a:lnTo>
                  <a:lnTo>
                    <a:pt x="179" y="705"/>
                  </a:lnTo>
                  <a:lnTo>
                    <a:pt x="181" y="697"/>
                  </a:lnTo>
                  <a:lnTo>
                    <a:pt x="183" y="669"/>
                  </a:lnTo>
                  <a:lnTo>
                    <a:pt x="183" y="663"/>
                  </a:lnTo>
                  <a:lnTo>
                    <a:pt x="183" y="657"/>
                  </a:lnTo>
                  <a:lnTo>
                    <a:pt x="184" y="652"/>
                  </a:lnTo>
                  <a:lnTo>
                    <a:pt x="184" y="646"/>
                  </a:lnTo>
                  <a:lnTo>
                    <a:pt x="183" y="635"/>
                  </a:lnTo>
                  <a:lnTo>
                    <a:pt x="183" y="627"/>
                  </a:lnTo>
                  <a:lnTo>
                    <a:pt x="179" y="625"/>
                  </a:lnTo>
                  <a:lnTo>
                    <a:pt x="177" y="629"/>
                  </a:lnTo>
                  <a:lnTo>
                    <a:pt x="175" y="638"/>
                  </a:lnTo>
                  <a:lnTo>
                    <a:pt x="169" y="665"/>
                  </a:lnTo>
                  <a:lnTo>
                    <a:pt x="164" y="699"/>
                  </a:lnTo>
                  <a:lnTo>
                    <a:pt x="154" y="735"/>
                  </a:lnTo>
                  <a:lnTo>
                    <a:pt x="144" y="770"/>
                  </a:lnTo>
                  <a:lnTo>
                    <a:pt x="137" y="783"/>
                  </a:lnTo>
                  <a:lnTo>
                    <a:pt x="129" y="796"/>
                  </a:lnTo>
                  <a:lnTo>
                    <a:pt x="125" y="800"/>
                  </a:lnTo>
                  <a:lnTo>
                    <a:pt x="120" y="804"/>
                  </a:lnTo>
                  <a:lnTo>
                    <a:pt x="110" y="809"/>
                  </a:lnTo>
                  <a:lnTo>
                    <a:pt x="101" y="811"/>
                  </a:lnTo>
                  <a:lnTo>
                    <a:pt x="93" y="813"/>
                  </a:lnTo>
                  <a:lnTo>
                    <a:pt x="78" y="813"/>
                  </a:lnTo>
                  <a:lnTo>
                    <a:pt x="59" y="804"/>
                  </a:lnTo>
                  <a:lnTo>
                    <a:pt x="53" y="796"/>
                  </a:lnTo>
                  <a:lnTo>
                    <a:pt x="53" y="785"/>
                  </a:lnTo>
                  <a:lnTo>
                    <a:pt x="55" y="775"/>
                  </a:lnTo>
                  <a:lnTo>
                    <a:pt x="59" y="764"/>
                  </a:lnTo>
                  <a:lnTo>
                    <a:pt x="63" y="758"/>
                  </a:lnTo>
                  <a:lnTo>
                    <a:pt x="67" y="754"/>
                  </a:lnTo>
                  <a:lnTo>
                    <a:pt x="74" y="743"/>
                  </a:lnTo>
                  <a:lnTo>
                    <a:pt x="78" y="739"/>
                  </a:lnTo>
                  <a:lnTo>
                    <a:pt x="82" y="733"/>
                  </a:lnTo>
                  <a:lnTo>
                    <a:pt x="87" y="726"/>
                  </a:lnTo>
                  <a:lnTo>
                    <a:pt x="93" y="713"/>
                  </a:lnTo>
                  <a:lnTo>
                    <a:pt x="91" y="709"/>
                  </a:lnTo>
                  <a:lnTo>
                    <a:pt x="86" y="707"/>
                  </a:lnTo>
                  <a:lnTo>
                    <a:pt x="61" y="703"/>
                  </a:lnTo>
                  <a:lnTo>
                    <a:pt x="29" y="695"/>
                  </a:lnTo>
                  <a:lnTo>
                    <a:pt x="10" y="684"/>
                  </a:lnTo>
                  <a:lnTo>
                    <a:pt x="8" y="680"/>
                  </a:lnTo>
                  <a:lnTo>
                    <a:pt x="10" y="676"/>
                  </a:lnTo>
                  <a:lnTo>
                    <a:pt x="11" y="671"/>
                  </a:lnTo>
                  <a:lnTo>
                    <a:pt x="17" y="665"/>
                  </a:lnTo>
                  <a:lnTo>
                    <a:pt x="25" y="661"/>
                  </a:lnTo>
                  <a:lnTo>
                    <a:pt x="34" y="657"/>
                  </a:lnTo>
                  <a:lnTo>
                    <a:pt x="42" y="654"/>
                  </a:lnTo>
                  <a:lnTo>
                    <a:pt x="51" y="652"/>
                  </a:lnTo>
                  <a:lnTo>
                    <a:pt x="68" y="646"/>
                  </a:lnTo>
                  <a:lnTo>
                    <a:pt x="86" y="642"/>
                  </a:lnTo>
                  <a:lnTo>
                    <a:pt x="103" y="638"/>
                  </a:lnTo>
                  <a:lnTo>
                    <a:pt x="114" y="633"/>
                  </a:lnTo>
                  <a:lnTo>
                    <a:pt x="122" y="625"/>
                  </a:lnTo>
                  <a:lnTo>
                    <a:pt x="124" y="614"/>
                  </a:lnTo>
                  <a:lnTo>
                    <a:pt x="122" y="610"/>
                  </a:lnTo>
                  <a:lnTo>
                    <a:pt x="118" y="604"/>
                  </a:lnTo>
                  <a:lnTo>
                    <a:pt x="101" y="595"/>
                  </a:lnTo>
                  <a:lnTo>
                    <a:pt x="55" y="581"/>
                  </a:lnTo>
                  <a:lnTo>
                    <a:pt x="13" y="566"/>
                  </a:lnTo>
                  <a:lnTo>
                    <a:pt x="4" y="555"/>
                  </a:lnTo>
                  <a:lnTo>
                    <a:pt x="2" y="549"/>
                  </a:lnTo>
                  <a:lnTo>
                    <a:pt x="4" y="543"/>
                  </a:lnTo>
                  <a:lnTo>
                    <a:pt x="10" y="538"/>
                  </a:lnTo>
                  <a:lnTo>
                    <a:pt x="15" y="532"/>
                  </a:lnTo>
                  <a:lnTo>
                    <a:pt x="23" y="528"/>
                  </a:lnTo>
                  <a:lnTo>
                    <a:pt x="30" y="526"/>
                  </a:lnTo>
                  <a:lnTo>
                    <a:pt x="49" y="522"/>
                  </a:lnTo>
                  <a:lnTo>
                    <a:pt x="70" y="522"/>
                  </a:lnTo>
                  <a:lnTo>
                    <a:pt x="93" y="521"/>
                  </a:lnTo>
                  <a:lnTo>
                    <a:pt x="114" y="521"/>
                  </a:lnTo>
                  <a:lnTo>
                    <a:pt x="146" y="509"/>
                  </a:lnTo>
                  <a:lnTo>
                    <a:pt x="158" y="500"/>
                  </a:lnTo>
                  <a:lnTo>
                    <a:pt x="164" y="490"/>
                  </a:lnTo>
                  <a:lnTo>
                    <a:pt x="167" y="481"/>
                  </a:lnTo>
                  <a:lnTo>
                    <a:pt x="167" y="477"/>
                  </a:lnTo>
                  <a:lnTo>
                    <a:pt x="165" y="471"/>
                  </a:lnTo>
                  <a:lnTo>
                    <a:pt x="160" y="464"/>
                  </a:lnTo>
                  <a:lnTo>
                    <a:pt x="152" y="458"/>
                  </a:lnTo>
                  <a:lnTo>
                    <a:pt x="124" y="450"/>
                  </a:lnTo>
                  <a:lnTo>
                    <a:pt x="93" y="454"/>
                  </a:lnTo>
                  <a:lnTo>
                    <a:pt x="80" y="458"/>
                  </a:lnTo>
                  <a:lnTo>
                    <a:pt x="68" y="462"/>
                  </a:lnTo>
                  <a:lnTo>
                    <a:pt x="57" y="465"/>
                  </a:lnTo>
                  <a:lnTo>
                    <a:pt x="44" y="465"/>
                  </a:lnTo>
                  <a:lnTo>
                    <a:pt x="17" y="462"/>
                  </a:lnTo>
                  <a:lnTo>
                    <a:pt x="4" y="452"/>
                  </a:lnTo>
                  <a:lnTo>
                    <a:pt x="0" y="439"/>
                  </a:lnTo>
                  <a:lnTo>
                    <a:pt x="0" y="424"/>
                  </a:lnTo>
                  <a:lnTo>
                    <a:pt x="4" y="405"/>
                  </a:lnTo>
                  <a:lnTo>
                    <a:pt x="8" y="397"/>
                  </a:lnTo>
                  <a:lnTo>
                    <a:pt x="13" y="387"/>
                  </a:lnTo>
                  <a:lnTo>
                    <a:pt x="19" y="382"/>
                  </a:lnTo>
                  <a:lnTo>
                    <a:pt x="27" y="374"/>
                  </a:lnTo>
                  <a:lnTo>
                    <a:pt x="32" y="368"/>
                  </a:lnTo>
                  <a:lnTo>
                    <a:pt x="42" y="365"/>
                  </a:lnTo>
                  <a:lnTo>
                    <a:pt x="51" y="361"/>
                  </a:lnTo>
                  <a:lnTo>
                    <a:pt x="61" y="361"/>
                  </a:lnTo>
                  <a:lnTo>
                    <a:pt x="82" y="361"/>
                  </a:lnTo>
                  <a:lnTo>
                    <a:pt x="106" y="365"/>
                  </a:lnTo>
                  <a:lnTo>
                    <a:pt x="158" y="374"/>
                  </a:lnTo>
                  <a:lnTo>
                    <a:pt x="202" y="376"/>
                  </a:lnTo>
                  <a:lnTo>
                    <a:pt x="215" y="372"/>
                  </a:lnTo>
                  <a:lnTo>
                    <a:pt x="222" y="363"/>
                  </a:lnTo>
                  <a:lnTo>
                    <a:pt x="222" y="357"/>
                  </a:lnTo>
                  <a:lnTo>
                    <a:pt x="221" y="353"/>
                  </a:lnTo>
                  <a:lnTo>
                    <a:pt x="209" y="348"/>
                  </a:lnTo>
                  <a:lnTo>
                    <a:pt x="169" y="344"/>
                  </a:lnTo>
                  <a:lnTo>
                    <a:pt x="146" y="342"/>
                  </a:lnTo>
                  <a:lnTo>
                    <a:pt x="127" y="338"/>
                  </a:lnTo>
                  <a:lnTo>
                    <a:pt x="112" y="330"/>
                  </a:lnTo>
                  <a:lnTo>
                    <a:pt x="105" y="319"/>
                  </a:lnTo>
                  <a:lnTo>
                    <a:pt x="105" y="311"/>
                  </a:lnTo>
                  <a:lnTo>
                    <a:pt x="108" y="302"/>
                  </a:lnTo>
                  <a:lnTo>
                    <a:pt x="114" y="289"/>
                  </a:lnTo>
                  <a:lnTo>
                    <a:pt x="116" y="285"/>
                  </a:lnTo>
                  <a:lnTo>
                    <a:pt x="120" y="277"/>
                  </a:lnTo>
                  <a:lnTo>
                    <a:pt x="125" y="272"/>
                  </a:lnTo>
                  <a:lnTo>
                    <a:pt x="129" y="264"/>
                  </a:lnTo>
                  <a:lnTo>
                    <a:pt x="135" y="258"/>
                  </a:lnTo>
                  <a:lnTo>
                    <a:pt x="141" y="251"/>
                  </a:lnTo>
                  <a:lnTo>
                    <a:pt x="144" y="243"/>
                  </a:lnTo>
                  <a:lnTo>
                    <a:pt x="152" y="237"/>
                  </a:lnTo>
                  <a:lnTo>
                    <a:pt x="158" y="230"/>
                  </a:lnTo>
                  <a:lnTo>
                    <a:pt x="165" y="224"/>
                  </a:lnTo>
                  <a:lnTo>
                    <a:pt x="171" y="216"/>
                  </a:lnTo>
                  <a:lnTo>
                    <a:pt x="179" y="211"/>
                  </a:lnTo>
                  <a:lnTo>
                    <a:pt x="186" y="205"/>
                  </a:lnTo>
                  <a:lnTo>
                    <a:pt x="194" y="199"/>
                  </a:lnTo>
                  <a:lnTo>
                    <a:pt x="202" y="194"/>
                  </a:lnTo>
                  <a:lnTo>
                    <a:pt x="209" y="188"/>
                  </a:lnTo>
                  <a:lnTo>
                    <a:pt x="217" y="184"/>
                  </a:lnTo>
                  <a:lnTo>
                    <a:pt x="224" y="178"/>
                  </a:lnTo>
                  <a:lnTo>
                    <a:pt x="232" y="175"/>
                  </a:lnTo>
                  <a:lnTo>
                    <a:pt x="240" y="173"/>
                  </a:lnTo>
                  <a:lnTo>
                    <a:pt x="255" y="167"/>
                  </a:lnTo>
                  <a:lnTo>
                    <a:pt x="268" y="165"/>
                  </a:lnTo>
                  <a:lnTo>
                    <a:pt x="281" y="165"/>
                  </a:lnTo>
                  <a:lnTo>
                    <a:pt x="308" y="167"/>
                  </a:lnTo>
                  <a:lnTo>
                    <a:pt x="331" y="163"/>
                  </a:lnTo>
                  <a:lnTo>
                    <a:pt x="352" y="156"/>
                  </a:lnTo>
                  <a:lnTo>
                    <a:pt x="359" y="152"/>
                  </a:lnTo>
                  <a:lnTo>
                    <a:pt x="369" y="146"/>
                  </a:lnTo>
                  <a:lnTo>
                    <a:pt x="376" y="140"/>
                  </a:lnTo>
                  <a:lnTo>
                    <a:pt x="382" y="135"/>
                  </a:lnTo>
                  <a:lnTo>
                    <a:pt x="394" y="127"/>
                  </a:lnTo>
                  <a:lnTo>
                    <a:pt x="399" y="119"/>
                  </a:lnTo>
                  <a:lnTo>
                    <a:pt x="401" y="118"/>
                  </a:lnTo>
                  <a:lnTo>
                    <a:pt x="337" y="237"/>
                  </a:lnTo>
                  <a:lnTo>
                    <a:pt x="152" y="296"/>
                  </a:lnTo>
                  <a:lnTo>
                    <a:pt x="318" y="275"/>
                  </a:lnTo>
                  <a:lnTo>
                    <a:pt x="238" y="416"/>
                  </a:lnTo>
                  <a:lnTo>
                    <a:pt x="53" y="406"/>
                  </a:lnTo>
                  <a:lnTo>
                    <a:pt x="224" y="446"/>
                  </a:lnTo>
                  <a:lnTo>
                    <a:pt x="175" y="541"/>
                  </a:lnTo>
                  <a:lnTo>
                    <a:pt x="42" y="549"/>
                  </a:lnTo>
                  <a:lnTo>
                    <a:pt x="162" y="568"/>
                  </a:lnTo>
                  <a:lnTo>
                    <a:pt x="127" y="648"/>
                  </a:lnTo>
                  <a:lnTo>
                    <a:pt x="53" y="676"/>
                  </a:lnTo>
                  <a:lnTo>
                    <a:pt x="127" y="673"/>
                  </a:lnTo>
                  <a:lnTo>
                    <a:pt x="97" y="787"/>
                  </a:lnTo>
                  <a:lnTo>
                    <a:pt x="150" y="646"/>
                  </a:lnTo>
                  <a:lnTo>
                    <a:pt x="200" y="543"/>
                  </a:lnTo>
                  <a:lnTo>
                    <a:pt x="209" y="764"/>
                  </a:lnTo>
                  <a:lnTo>
                    <a:pt x="222" y="507"/>
                  </a:lnTo>
                  <a:lnTo>
                    <a:pt x="266" y="431"/>
                  </a:lnTo>
                  <a:lnTo>
                    <a:pt x="314" y="627"/>
                  </a:lnTo>
                  <a:lnTo>
                    <a:pt x="289" y="399"/>
                  </a:lnTo>
                  <a:lnTo>
                    <a:pt x="350" y="285"/>
                  </a:lnTo>
                  <a:lnTo>
                    <a:pt x="424" y="437"/>
                  </a:lnTo>
                  <a:lnTo>
                    <a:pt x="367" y="251"/>
                  </a:lnTo>
                  <a:lnTo>
                    <a:pt x="375" y="235"/>
                  </a:lnTo>
                  <a:lnTo>
                    <a:pt x="380" y="218"/>
                  </a:lnTo>
                  <a:lnTo>
                    <a:pt x="390" y="197"/>
                  </a:lnTo>
                  <a:lnTo>
                    <a:pt x="399" y="175"/>
                  </a:lnTo>
                  <a:lnTo>
                    <a:pt x="411" y="152"/>
                  </a:lnTo>
                  <a:lnTo>
                    <a:pt x="414" y="146"/>
                  </a:lnTo>
                  <a:lnTo>
                    <a:pt x="416" y="142"/>
                  </a:lnTo>
                  <a:lnTo>
                    <a:pt x="418" y="137"/>
                  </a:lnTo>
                  <a:lnTo>
                    <a:pt x="422" y="131"/>
                  </a:lnTo>
                  <a:lnTo>
                    <a:pt x="424" y="127"/>
                  </a:lnTo>
                  <a:lnTo>
                    <a:pt x="428" y="123"/>
                  </a:lnTo>
                  <a:lnTo>
                    <a:pt x="432" y="116"/>
                  </a:lnTo>
                  <a:lnTo>
                    <a:pt x="439" y="108"/>
                  </a:lnTo>
                  <a:lnTo>
                    <a:pt x="443" y="104"/>
                  </a:lnTo>
                  <a:lnTo>
                    <a:pt x="447" y="99"/>
                  </a:lnTo>
                  <a:lnTo>
                    <a:pt x="451" y="95"/>
                  </a:lnTo>
                  <a:lnTo>
                    <a:pt x="456" y="91"/>
                  </a:lnTo>
                  <a:lnTo>
                    <a:pt x="460" y="85"/>
                  </a:lnTo>
                  <a:lnTo>
                    <a:pt x="466" y="81"/>
                  </a:lnTo>
                  <a:lnTo>
                    <a:pt x="472" y="76"/>
                  </a:lnTo>
                  <a:lnTo>
                    <a:pt x="477" y="72"/>
                  </a:lnTo>
                  <a:lnTo>
                    <a:pt x="483" y="66"/>
                  </a:lnTo>
                  <a:lnTo>
                    <a:pt x="489" y="62"/>
                  </a:lnTo>
                  <a:lnTo>
                    <a:pt x="494" y="57"/>
                  </a:lnTo>
                  <a:lnTo>
                    <a:pt x="502" y="53"/>
                  </a:lnTo>
                  <a:lnTo>
                    <a:pt x="508" y="47"/>
                  </a:lnTo>
                  <a:lnTo>
                    <a:pt x="513" y="43"/>
                  </a:lnTo>
                  <a:lnTo>
                    <a:pt x="525" y="34"/>
                  </a:lnTo>
                  <a:lnTo>
                    <a:pt x="530" y="30"/>
                  </a:lnTo>
                  <a:lnTo>
                    <a:pt x="536" y="26"/>
                  </a:lnTo>
                  <a:lnTo>
                    <a:pt x="546" y="19"/>
                  </a:lnTo>
                  <a:lnTo>
                    <a:pt x="555" y="13"/>
                  </a:lnTo>
                  <a:lnTo>
                    <a:pt x="563" y="7"/>
                  </a:lnTo>
                  <a:lnTo>
                    <a:pt x="568" y="4"/>
                  </a:lnTo>
                  <a:lnTo>
                    <a:pt x="572" y="0"/>
                  </a:lnTo>
                  <a:lnTo>
                    <a:pt x="542" y="114"/>
                  </a:lnTo>
                  <a:lnTo>
                    <a:pt x="534" y="110"/>
                  </a:lnTo>
                  <a:lnTo>
                    <a:pt x="510" y="110"/>
                  </a:lnTo>
                  <a:lnTo>
                    <a:pt x="479" y="11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114" name="Freeform 186"/>
            <p:cNvSpPr>
              <a:spLocks/>
            </p:cNvSpPr>
            <p:nvPr/>
          </p:nvSpPr>
          <p:spPr bwMode="auto">
            <a:xfrm>
              <a:off x="240" y="480"/>
              <a:ext cx="432" cy="2064"/>
            </a:xfrm>
            <a:custGeom>
              <a:avLst/>
              <a:gdLst>
                <a:gd name="T0" fmla="*/ 0 w 884"/>
                <a:gd name="T1" fmla="*/ 4067 h 1781"/>
                <a:gd name="T2" fmla="*/ 0 w 884"/>
                <a:gd name="T3" fmla="*/ 5992 h 1781"/>
                <a:gd name="T4" fmla="*/ 0 w 884"/>
                <a:gd name="T5" fmla="*/ 7069 h 1781"/>
                <a:gd name="T6" fmla="*/ 0 w 884"/>
                <a:gd name="T7" fmla="*/ 8047 h 1781"/>
                <a:gd name="T8" fmla="*/ 0 w 884"/>
                <a:gd name="T9" fmla="*/ 9130 h 1781"/>
                <a:gd name="T10" fmla="*/ 0 w 884"/>
                <a:gd name="T11" fmla="*/ 11207 h 1781"/>
                <a:gd name="T12" fmla="*/ 0 w 884"/>
                <a:gd name="T13" fmla="*/ 12407 h 1781"/>
                <a:gd name="T14" fmla="*/ 0 w 884"/>
                <a:gd name="T15" fmla="*/ 13408 h 1781"/>
                <a:gd name="T16" fmla="*/ 0 w 884"/>
                <a:gd name="T17" fmla="*/ 12751 h 1781"/>
                <a:gd name="T18" fmla="*/ 0 w 884"/>
                <a:gd name="T19" fmla="*/ 11672 h 1781"/>
                <a:gd name="T20" fmla="*/ 0 w 884"/>
                <a:gd name="T21" fmla="*/ 11909 h 1781"/>
                <a:gd name="T22" fmla="*/ 0 w 884"/>
                <a:gd name="T23" fmla="*/ 13481 h 1781"/>
                <a:gd name="T24" fmla="*/ 0 w 884"/>
                <a:gd name="T25" fmla="*/ 14898 h 1781"/>
                <a:gd name="T26" fmla="*/ 0 w 884"/>
                <a:gd name="T27" fmla="*/ 16467 h 1781"/>
                <a:gd name="T28" fmla="*/ 0 w 884"/>
                <a:gd name="T29" fmla="*/ 16537 h 1781"/>
                <a:gd name="T30" fmla="*/ 0 w 884"/>
                <a:gd name="T31" fmla="*/ 15067 h 1781"/>
                <a:gd name="T32" fmla="*/ 0 w 884"/>
                <a:gd name="T33" fmla="*/ 15230 h 1781"/>
                <a:gd name="T34" fmla="*/ 0 w 884"/>
                <a:gd name="T35" fmla="*/ 16606 h 1781"/>
                <a:gd name="T36" fmla="*/ 0 w 884"/>
                <a:gd name="T37" fmla="*/ 17426 h 1781"/>
                <a:gd name="T38" fmla="*/ 0 w 884"/>
                <a:gd name="T39" fmla="*/ 18389 h 1781"/>
                <a:gd name="T40" fmla="*/ 0 w 884"/>
                <a:gd name="T41" fmla="*/ 20125 h 1781"/>
                <a:gd name="T42" fmla="*/ 0 w 884"/>
                <a:gd name="T43" fmla="*/ 20141 h 1781"/>
                <a:gd name="T44" fmla="*/ 0 w 884"/>
                <a:gd name="T45" fmla="*/ 18865 h 1781"/>
                <a:gd name="T46" fmla="*/ 0 w 884"/>
                <a:gd name="T47" fmla="*/ 17426 h 1781"/>
                <a:gd name="T48" fmla="*/ 0 w 884"/>
                <a:gd name="T49" fmla="*/ 17208 h 1781"/>
                <a:gd name="T50" fmla="*/ 0 w 884"/>
                <a:gd name="T51" fmla="*/ 21072 h 1781"/>
                <a:gd name="T52" fmla="*/ 0 w 884"/>
                <a:gd name="T53" fmla="*/ 21839 h 1781"/>
                <a:gd name="T54" fmla="*/ 0 w 884"/>
                <a:gd name="T55" fmla="*/ 20684 h 1781"/>
                <a:gd name="T56" fmla="*/ 0 w 884"/>
                <a:gd name="T57" fmla="*/ 19434 h 1781"/>
                <a:gd name="T58" fmla="*/ 0 w 884"/>
                <a:gd name="T59" fmla="*/ 19245 h 1781"/>
                <a:gd name="T60" fmla="*/ 0 w 884"/>
                <a:gd name="T61" fmla="*/ 18444 h 1781"/>
                <a:gd name="T62" fmla="*/ 0 w 884"/>
                <a:gd name="T63" fmla="*/ 17243 h 1781"/>
                <a:gd name="T64" fmla="*/ 0 w 884"/>
                <a:gd name="T65" fmla="*/ 16606 h 1781"/>
                <a:gd name="T66" fmla="*/ 0 w 884"/>
                <a:gd name="T67" fmla="*/ 15685 h 1781"/>
                <a:gd name="T68" fmla="*/ 0 w 884"/>
                <a:gd name="T69" fmla="*/ 14436 h 1781"/>
                <a:gd name="T70" fmla="*/ 0 w 884"/>
                <a:gd name="T71" fmla="*/ 13311 h 1781"/>
                <a:gd name="T72" fmla="*/ 0 w 884"/>
                <a:gd name="T73" fmla="*/ 13998 h 1781"/>
                <a:gd name="T74" fmla="*/ 0 w 884"/>
                <a:gd name="T75" fmla="*/ 12988 h 1781"/>
                <a:gd name="T76" fmla="*/ 0 w 884"/>
                <a:gd name="T77" fmla="*/ 11801 h 1781"/>
                <a:gd name="T78" fmla="*/ 0 w 884"/>
                <a:gd name="T79" fmla="*/ 11055 h 1781"/>
                <a:gd name="T80" fmla="*/ 0 w 884"/>
                <a:gd name="T81" fmla="*/ 10483 h 1781"/>
                <a:gd name="T82" fmla="*/ 0 w 884"/>
                <a:gd name="T83" fmla="*/ 9934 h 1781"/>
                <a:gd name="T84" fmla="*/ 0 w 884"/>
                <a:gd name="T85" fmla="*/ 8739 h 1781"/>
                <a:gd name="T86" fmla="*/ 0 w 884"/>
                <a:gd name="T87" fmla="*/ 7582 h 1781"/>
                <a:gd name="T88" fmla="*/ 0 w 884"/>
                <a:gd name="T89" fmla="*/ 6540 h 1781"/>
                <a:gd name="T90" fmla="*/ 0 w 884"/>
                <a:gd name="T91" fmla="*/ 5691 h 1781"/>
                <a:gd name="T92" fmla="*/ 0 w 884"/>
                <a:gd name="T93" fmla="*/ 4503 h 1781"/>
                <a:gd name="T94" fmla="*/ 0 w 884"/>
                <a:gd name="T95" fmla="*/ 9534 h 1781"/>
                <a:gd name="T96" fmla="*/ 0 w 884"/>
                <a:gd name="T97" fmla="*/ 16058 h 1781"/>
                <a:gd name="T98" fmla="*/ 0 w 884"/>
                <a:gd name="T99" fmla="*/ 17523 h 1781"/>
                <a:gd name="T100" fmla="*/ 0 w 884"/>
                <a:gd name="T101" fmla="*/ 10960 h 1781"/>
                <a:gd name="T102" fmla="*/ 0 w 884"/>
                <a:gd name="T103" fmla="*/ 5712 h 1781"/>
                <a:gd name="T104" fmla="*/ 0 w 884"/>
                <a:gd name="T105" fmla="*/ 4014 h 1781"/>
                <a:gd name="T106" fmla="*/ 0 w 884"/>
                <a:gd name="T107" fmla="*/ 3109 h 1781"/>
                <a:gd name="T108" fmla="*/ 0 w 884"/>
                <a:gd name="T109" fmla="*/ 2255 h 1781"/>
                <a:gd name="T110" fmla="*/ 0 w 884"/>
                <a:gd name="T111" fmla="*/ 1376 h 1781"/>
                <a:gd name="T112" fmla="*/ 0 w 884"/>
                <a:gd name="T113" fmla="*/ 227 h 1781"/>
                <a:gd name="T114" fmla="*/ 0 w 884"/>
                <a:gd name="T115" fmla="*/ 3281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115" name="Freeform 187"/>
            <p:cNvSpPr>
              <a:spLocks/>
            </p:cNvSpPr>
            <p:nvPr/>
          </p:nvSpPr>
          <p:spPr bwMode="auto">
            <a:xfrm rot="-4460609">
              <a:off x="506" y="250"/>
              <a:ext cx="466" cy="230"/>
            </a:xfrm>
            <a:custGeom>
              <a:avLst/>
              <a:gdLst>
                <a:gd name="T0" fmla="*/ 1 w 931"/>
                <a:gd name="T1" fmla="*/ 1 h 460"/>
                <a:gd name="T2" fmla="*/ 1 w 931"/>
                <a:gd name="T3" fmla="*/ 1 h 460"/>
                <a:gd name="T4" fmla="*/ 1 w 931"/>
                <a:gd name="T5" fmla="*/ 1 h 460"/>
                <a:gd name="T6" fmla="*/ 1 w 931"/>
                <a:gd name="T7" fmla="*/ 1 h 460"/>
                <a:gd name="T8" fmla="*/ 1 w 931"/>
                <a:gd name="T9" fmla="*/ 1 h 460"/>
                <a:gd name="T10" fmla="*/ 1 w 931"/>
                <a:gd name="T11" fmla="*/ 1 h 460"/>
                <a:gd name="T12" fmla="*/ 1 w 931"/>
                <a:gd name="T13" fmla="*/ 1 h 460"/>
                <a:gd name="T14" fmla="*/ 1 w 931"/>
                <a:gd name="T15" fmla="*/ 1 h 460"/>
                <a:gd name="T16" fmla="*/ 1 w 931"/>
                <a:gd name="T17" fmla="*/ 1 h 460"/>
                <a:gd name="T18" fmla="*/ 1 w 931"/>
                <a:gd name="T19" fmla="*/ 1 h 460"/>
                <a:gd name="T20" fmla="*/ 1 w 931"/>
                <a:gd name="T21" fmla="*/ 1 h 460"/>
                <a:gd name="T22" fmla="*/ 1 w 931"/>
                <a:gd name="T23" fmla="*/ 1 h 460"/>
                <a:gd name="T24" fmla="*/ 1 w 931"/>
                <a:gd name="T25" fmla="*/ 1 h 460"/>
                <a:gd name="T26" fmla="*/ 1 w 931"/>
                <a:gd name="T27" fmla="*/ 1 h 460"/>
                <a:gd name="T28" fmla="*/ 1 w 931"/>
                <a:gd name="T29" fmla="*/ 1 h 460"/>
                <a:gd name="T30" fmla="*/ 1 w 931"/>
                <a:gd name="T31" fmla="*/ 1 h 460"/>
                <a:gd name="T32" fmla="*/ 1 w 931"/>
                <a:gd name="T33" fmla="*/ 1 h 460"/>
                <a:gd name="T34" fmla="*/ 1 w 931"/>
                <a:gd name="T35" fmla="*/ 1 h 460"/>
                <a:gd name="T36" fmla="*/ 1 w 931"/>
                <a:gd name="T37" fmla="*/ 1 h 460"/>
                <a:gd name="T38" fmla="*/ 1 w 931"/>
                <a:gd name="T39" fmla="*/ 1 h 460"/>
                <a:gd name="T40" fmla="*/ 1 w 931"/>
                <a:gd name="T41" fmla="*/ 1 h 460"/>
                <a:gd name="T42" fmla="*/ 1 w 931"/>
                <a:gd name="T43" fmla="*/ 1 h 460"/>
                <a:gd name="T44" fmla="*/ 1 w 931"/>
                <a:gd name="T45" fmla="*/ 1 h 460"/>
                <a:gd name="T46" fmla="*/ 1 w 931"/>
                <a:gd name="T47" fmla="*/ 1 h 460"/>
                <a:gd name="T48" fmla="*/ 1 w 931"/>
                <a:gd name="T49" fmla="*/ 1 h 460"/>
                <a:gd name="T50" fmla="*/ 1 w 931"/>
                <a:gd name="T51" fmla="*/ 1 h 460"/>
                <a:gd name="T52" fmla="*/ 1 w 931"/>
                <a:gd name="T53" fmla="*/ 1 h 460"/>
                <a:gd name="T54" fmla="*/ 1 w 931"/>
                <a:gd name="T55" fmla="*/ 1 h 460"/>
                <a:gd name="T56" fmla="*/ 1 w 931"/>
                <a:gd name="T57" fmla="*/ 1 h 460"/>
                <a:gd name="T58" fmla="*/ 1 w 931"/>
                <a:gd name="T59" fmla="*/ 1 h 460"/>
                <a:gd name="T60" fmla="*/ 1 w 931"/>
                <a:gd name="T61" fmla="*/ 1 h 460"/>
                <a:gd name="T62" fmla="*/ 1 w 931"/>
                <a:gd name="T63" fmla="*/ 1 h 460"/>
                <a:gd name="T64" fmla="*/ 1 w 931"/>
                <a:gd name="T65" fmla="*/ 1 h 460"/>
                <a:gd name="T66" fmla="*/ 1 w 931"/>
                <a:gd name="T67" fmla="*/ 1 h 460"/>
                <a:gd name="T68" fmla="*/ 1 w 931"/>
                <a:gd name="T69" fmla="*/ 1 h 460"/>
                <a:gd name="T70" fmla="*/ 1 w 931"/>
                <a:gd name="T71" fmla="*/ 1 h 460"/>
                <a:gd name="T72" fmla="*/ 1 w 931"/>
                <a:gd name="T73" fmla="*/ 1 h 460"/>
                <a:gd name="T74" fmla="*/ 1 w 931"/>
                <a:gd name="T75" fmla="*/ 1 h 460"/>
                <a:gd name="T76" fmla="*/ 1 w 931"/>
                <a:gd name="T77" fmla="*/ 1 h 460"/>
                <a:gd name="T78" fmla="*/ 1 w 931"/>
                <a:gd name="T79" fmla="*/ 1 h 460"/>
                <a:gd name="T80" fmla="*/ 1 w 931"/>
                <a:gd name="T81" fmla="*/ 1 h 460"/>
                <a:gd name="T82" fmla="*/ 1 w 931"/>
                <a:gd name="T83" fmla="*/ 1 h 460"/>
                <a:gd name="T84" fmla="*/ 1 w 931"/>
                <a:gd name="T85" fmla="*/ 1 h 460"/>
                <a:gd name="T86" fmla="*/ 1 w 931"/>
                <a:gd name="T87" fmla="*/ 1 h 460"/>
                <a:gd name="T88" fmla="*/ 1 w 931"/>
                <a:gd name="T89" fmla="*/ 1 h 460"/>
                <a:gd name="T90" fmla="*/ 1 w 931"/>
                <a:gd name="T91" fmla="*/ 1 h 460"/>
                <a:gd name="T92" fmla="*/ 1 w 931"/>
                <a:gd name="T93" fmla="*/ 1 h 460"/>
                <a:gd name="T94" fmla="*/ 1 w 931"/>
                <a:gd name="T95" fmla="*/ 1 h 460"/>
                <a:gd name="T96" fmla="*/ 1 w 931"/>
                <a:gd name="T97" fmla="*/ 1 h 460"/>
                <a:gd name="T98" fmla="*/ 1 w 931"/>
                <a:gd name="T99" fmla="*/ 1 h 460"/>
                <a:gd name="T100" fmla="*/ 1 w 931"/>
                <a:gd name="T101" fmla="*/ 1 h 460"/>
                <a:gd name="T102" fmla="*/ 1 w 931"/>
                <a:gd name="T103" fmla="*/ 1 h 460"/>
                <a:gd name="T104" fmla="*/ 1 w 931"/>
                <a:gd name="T105" fmla="*/ 1 h 460"/>
                <a:gd name="T106" fmla="*/ 1 w 931"/>
                <a:gd name="T107" fmla="*/ 1 h 460"/>
                <a:gd name="T108" fmla="*/ 1 w 931"/>
                <a:gd name="T109" fmla="*/ 1 h 460"/>
                <a:gd name="T110" fmla="*/ 1 w 931"/>
                <a:gd name="T111" fmla="*/ 1 h 460"/>
                <a:gd name="T112" fmla="*/ 1 w 931"/>
                <a:gd name="T113" fmla="*/ 1 h 460"/>
                <a:gd name="T114" fmla="*/ 1 w 931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1"/>
                <a:gd name="T175" fmla="*/ 0 h 460"/>
                <a:gd name="T176" fmla="*/ 931 w 931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1" h="460">
                  <a:moveTo>
                    <a:pt x="150" y="313"/>
                  </a:moveTo>
                  <a:lnTo>
                    <a:pt x="154" y="315"/>
                  </a:lnTo>
                  <a:lnTo>
                    <a:pt x="161" y="315"/>
                  </a:lnTo>
                  <a:lnTo>
                    <a:pt x="169" y="315"/>
                  </a:lnTo>
                  <a:lnTo>
                    <a:pt x="176" y="313"/>
                  </a:lnTo>
                  <a:lnTo>
                    <a:pt x="184" y="311"/>
                  </a:lnTo>
                  <a:lnTo>
                    <a:pt x="193" y="310"/>
                  </a:lnTo>
                  <a:lnTo>
                    <a:pt x="214" y="302"/>
                  </a:lnTo>
                  <a:lnTo>
                    <a:pt x="235" y="291"/>
                  </a:lnTo>
                  <a:lnTo>
                    <a:pt x="247" y="283"/>
                  </a:lnTo>
                  <a:lnTo>
                    <a:pt x="252" y="277"/>
                  </a:lnTo>
                  <a:lnTo>
                    <a:pt x="256" y="273"/>
                  </a:lnTo>
                  <a:lnTo>
                    <a:pt x="262" y="268"/>
                  </a:lnTo>
                  <a:lnTo>
                    <a:pt x="268" y="262"/>
                  </a:lnTo>
                  <a:lnTo>
                    <a:pt x="271" y="254"/>
                  </a:lnTo>
                  <a:lnTo>
                    <a:pt x="277" y="249"/>
                  </a:lnTo>
                  <a:lnTo>
                    <a:pt x="281" y="241"/>
                  </a:lnTo>
                  <a:lnTo>
                    <a:pt x="287" y="234"/>
                  </a:lnTo>
                  <a:lnTo>
                    <a:pt x="290" y="226"/>
                  </a:lnTo>
                  <a:lnTo>
                    <a:pt x="294" y="220"/>
                  </a:lnTo>
                  <a:lnTo>
                    <a:pt x="298" y="213"/>
                  </a:lnTo>
                  <a:lnTo>
                    <a:pt x="304" y="207"/>
                  </a:lnTo>
                  <a:lnTo>
                    <a:pt x="306" y="199"/>
                  </a:lnTo>
                  <a:lnTo>
                    <a:pt x="309" y="194"/>
                  </a:lnTo>
                  <a:lnTo>
                    <a:pt x="313" y="186"/>
                  </a:lnTo>
                  <a:lnTo>
                    <a:pt x="317" y="180"/>
                  </a:lnTo>
                  <a:lnTo>
                    <a:pt x="323" y="169"/>
                  </a:lnTo>
                  <a:lnTo>
                    <a:pt x="327" y="163"/>
                  </a:lnTo>
                  <a:lnTo>
                    <a:pt x="330" y="156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5"/>
                  </a:lnTo>
                  <a:lnTo>
                    <a:pt x="357" y="116"/>
                  </a:lnTo>
                  <a:lnTo>
                    <a:pt x="365" y="108"/>
                  </a:lnTo>
                  <a:lnTo>
                    <a:pt x="382" y="93"/>
                  </a:lnTo>
                  <a:lnTo>
                    <a:pt x="401" y="83"/>
                  </a:lnTo>
                  <a:lnTo>
                    <a:pt x="412" y="80"/>
                  </a:lnTo>
                  <a:lnTo>
                    <a:pt x="422" y="76"/>
                  </a:lnTo>
                  <a:lnTo>
                    <a:pt x="427" y="74"/>
                  </a:lnTo>
                  <a:lnTo>
                    <a:pt x="433" y="74"/>
                  </a:lnTo>
                  <a:lnTo>
                    <a:pt x="443" y="72"/>
                  </a:lnTo>
                  <a:lnTo>
                    <a:pt x="452" y="70"/>
                  </a:lnTo>
                  <a:lnTo>
                    <a:pt x="460" y="70"/>
                  </a:lnTo>
                  <a:lnTo>
                    <a:pt x="469" y="68"/>
                  </a:lnTo>
                  <a:lnTo>
                    <a:pt x="477" y="68"/>
                  </a:lnTo>
                  <a:lnTo>
                    <a:pt x="482" y="68"/>
                  </a:lnTo>
                  <a:lnTo>
                    <a:pt x="490" y="70"/>
                  </a:lnTo>
                  <a:lnTo>
                    <a:pt x="500" y="70"/>
                  </a:lnTo>
                  <a:lnTo>
                    <a:pt x="509" y="72"/>
                  </a:lnTo>
                  <a:lnTo>
                    <a:pt x="505" y="74"/>
                  </a:lnTo>
                  <a:lnTo>
                    <a:pt x="498" y="80"/>
                  </a:lnTo>
                  <a:lnTo>
                    <a:pt x="494" y="85"/>
                  </a:lnTo>
                  <a:lnTo>
                    <a:pt x="488" y="91"/>
                  </a:lnTo>
                  <a:lnTo>
                    <a:pt x="482" y="95"/>
                  </a:lnTo>
                  <a:lnTo>
                    <a:pt x="477" y="102"/>
                  </a:lnTo>
                  <a:lnTo>
                    <a:pt x="471" y="108"/>
                  </a:lnTo>
                  <a:lnTo>
                    <a:pt x="467" y="116"/>
                  </a:lnTo>
                  <a:lnTo>
                    <a:pt x="462" y="121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2" y="144"/>
                  </a:lnTo>
                  <a:lnTo>
                    <a:pt x="450" y="156"/>
                  </a:lnTo>
                  <a:lnTo>
                    <a:pt x="454" y="165"/>
                  </a:lnTo>
                  <a:lnTo>
                    <a:pt x="463" y="171"/>
                  </a:lnTo>
                  <a:lnTo>
                    <a:pt x="473" y="175"/>
                  </a:lnTo>
                  <a:lnTo>
                    <a:pt x="486" y="173"/>
                  </a:lnTo>
                  <a:lnTo>
                    <a:pt x="500" y="169"/>
                  </a:lnTo>
                  <a:lnTo>
                    <a:pt x="513" y="161"/>
                  </a:lnTo>
                  <a:lnTo>
                    <a:pt x="524" y="152"/>
                  </a:lnTo>
                  <a:lnTo>
                    <a:pt x="530" y="146"/>
                  </a:lnTo>
                  <a:lnTo>
                    <a:pt x="534" y="138"/>
                  </a:lnTo>
                  <a:lnTo>
                    <a:pt x="538" y="131"/>
                  </a:lnTo>
                  <a:lnTo>
                    <a:pt x="541" y="123"/>
                  </a:lnTo>
                  <a:lnTo>
                    <a:pt x="547" y="114"/>
                  </a:lnTo>
                  <a:lnTo>
                    <a:pt x="553" y="102"/>
                  </a:lnTo>
                  <a:lnTo>
                    <a:pt x="559" y="93"/>
                  </a:lnTo>
                  <a:lnTo>
                    <a:pt x="564" y="81"/>
                  </a:lnTo>
                  <a:lnTo>
                    <a:pt x="572" y="70"/>
                  </a:lnTo>
                  <a:lnTo>
                    <a:pt x="579" y="61"/>
                  </a:lnTo>
                  <a:lnTo>
                    <a:pt x="587" y="51"/>
                  </a:lnTo>
                  <a:lnTo>
                    <a:pt x="595" y="43"/>
                  </a:lnTo>
                  <a:lnTo>
                    <a:pt x="610" y="32"/>
                  </a:lnTo>
                  <a:lnTo>
                    <a:pt x="619" y="28"/>
                  </a:lnTo>
                  <a:lnTo>
                    <a:pt x="623" y="28"/>
                  </a:lnTo>
                  <a:lnTo>
                    <a:pt x="627" y="28"/>
                  </a:lnTo>
                  <a:lnTo>
                    <a:pt x="636" y="30"/>
                  </a:lnTo>
                  <a:lnTo>
                    <a:pt x="646" y="34"/>
                  </a:lnTo>
                  <a:lnTo>
                    <a:pt x="657" y="49"/>
                  </a:lnTo>
                  <a:lnTo>
                    <a:pt x="657" y="66"/>
                  </a:lnTo>
                  <a:lnTo>
                    <a:pt x="654" y="78"/>
                  </a:lnTo>
                  <a:lnTo>
                    <a:pt x="650" y="87"/>
                  </a:lnTo>
                  <a:lnTo>
                    <a:pt x="642" y="97"/>
                  </a:lnTo>
                  <a:lnTo>
                    <a:pt x="636" y="108"/>
                  </a:lnTo>
                  <a:lnTo>
                    <a:pt x="629" y="118"/>
                  </a:lnTo>
                  <a:lnTo>
                    <a:pt x="623" y="127"/>
                  </a:lnTo>
                  <a:lnTo>
                    <a:pt x="617" y="137"/>
                  </a:lnTo>
                  <a:lnTo>
                    <a:pt x="612" y="146"/>
                  </a:lnTo>
                  <a:lnTo>
                    <a:pt x="606" y="159"/>
                  </a:lnTo>
                  <a:lnTo>
                    <a:pt x="612" y="171"/>
                  </a:lnTo>
                  <a:lnTo>
                    <a:pt x="617" y="171"/>
                  </a:lnTo>
                  <a:lnTo>
                    <a:pt x="627" y="167"/>
                  </a:lnTo>
                  <a:lnTo>
                    <a:pt x="638" y="157"/>
                  </a:lnTo>
                  <a:lnTo>
                    <a:pt x="644" y="152"/>
                  </a:lnTo>
                  <a:lnTo>
                    <a:pt x="650" y="146"/>
                  </a:lnTo>
                  <a:lnTo>
                    <a:pt x="657" y="138"/>
                  </a:lnTo>
                  <a:lnTo>
                    <a:pt x="663" y="131"/>
                  </a:lnTo>
                  <a:lnTo>
                    <a:pt x="671" y="121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4"/>
                  </a:lnTo>
                  <a:lnTo>
                    <a:pt x="690" y="100"/>
                  </a:lnTo>
                  <a:lnTo>
                    <a:pt x="695" y="95"/>
                  </a:lnTo>
                  <a:lnTo>
                    <a:pt x="699" y="91"/>
                  </a:lnTo>
                  <a:lnTo>
                    <a:pt x="703" y="87"/>
                  </a:lnTo>
                  <a:lnTo>
                    <a:pt x="707" y="81"/>
                  </a:lnTo>
                  <a:lnTo>
                    <a:pt x="711" y="78"/>
                  </a:lnTo>
                  <a:lnTo>
                    <a:pt x="718" y="68"/>
                  </a:lnTo>
                  <a:lnTo>
                    <a:pt x="722" y="62"/>
                  </a:lnTo>
                  <a:lnTo>
                    <a:pt x="726" y="59"/>
                  </a:lnTo>
                  <a:lnTo>
                    <a:pt x="732" y="53"/>
                  </a:lnTo>
                  <a:lnTo>
                    <a:pt x="735" y="49"/>
                  </a:lnTo>
                  <a:lnTo>
                    <a:pt x="743" y="42"/>
                  </a:lnTo>
                  <a:lnTo>
                    <a:pt x="751" y="34"/>
                  </a:lnTo>
                  <a:lnTo>
                    <a:pt x="758" y="26"/>
                  </a:lnTo>
                  <a:lnTo>
                    <a:pt x="773" y="13"/>
                  </a:lnTo>
                  <a:lnTo>
                    <a:pt x="787" y="5"/>
                  </a:lnTo>
                  <a:lnTo>
                    <a:pt x="800" y="0"/>
                  </a:lnTo>
                  <a:lnTo>
                    <a:pt x="811" y="0"/>
                  </a:lnTo>
                  <a:lnTo>
                    <a:pt x="819" y="7"/>
                  </a:lnTo>
                  <a:lnTo>
                    <a:pt x="828" y="26"/>
                  </a:lnTo>
                  <a:lnTo>
                    <a:pt x="825" y="47"/>
                  </a:lnTo>
                  <a:lnTo>
                    <a:pt x="819" y="59"/>
                  </a:lnTo>
                  <a:lnTo>
                    <a:pt x="811" y="68"/>
                  </a:lnTo>
                  <a:lnTo>
                    <a:pt x="802" y="80"/>
                  </a:lnTo>
                  <a:lnTo>
                    <a:pt x="796" y="85"/>
                  </a:lnTo>
                  <a:lnTo>
                    <a:pt x="792" y="91"/>
                  </a:lnTo>
                  <a:lnTo>
                    <a:pt x="787" y="95"/>
                  </a:lnTo>
                  <a:lnTo>
                    <a:pt x="781" y="100"/>
                  </a:lnTo>
                  <a:lnTo>
                    <a:pt x="775" y="104"/>
                  </a:lnTo>
                  <a:lnTo>
                    <a:pt x="770" y="110"/>
                  </a:lnTo>
                  <a:lnTo>
                    <a:pt x="749" y="129"/>
                  </a:lnTo>
                  <a:lnTo>
                    <a:pt x="743" y="133"/>
                  </a:lnTo>
                  <a:lnTo>
                    <a:pt x="739" y="137"/>
                  </a:lnTo>
                  <a:lnTo>
                    <a:pt x="733" y="140"/>
                  </a:lnTo>
                  <a:lnTo>
                    <a:pt x="730" y="146"/>
                  </a:lnTo>
                  <a:lnTo>
                    <a:pt x="724" y="152"/>
                  </a:lnTo>
                  <a:lnTo>
                    <a:pt x="718" y="159"/>
                  </a:lnTo>
                  <a:lnTo>
                    <a:pt x="718" y="163"/>
                  </a:lnTo>
                  <a:lnTo>
                    <a:pt x="724" y="161"/>
                  </a:lnTo>
                  <a:lnTo>
                    <a:pt x="732" y="156"/>
                  </a:lnTo>
                  <a:lnTo>
                    <a:pt x="754" y="140"/>
                  </a:lnTo>
                  <a:lnTo>
                    <a:pt x="781" y="121"/>
                  </a:lnTo>
                  <a:lnTo>
                    <a:pt x="813" y="102"/>
                  </a:lnTo>
                  <a:lnTo>
                    <a:pt x="846" y="85"/>
                  </a:lnTo>
                  <a:lnTo>
                    <a:pt x="861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6" y="83"/>
                  </a:lnTo>
                  <a:lnTo>
                    <a:pt x="914" y="89"/>
                  </a:lnTo>
                  <a:lnTo>
                    <a:pt x="924" y="99"/>
                  </a:lnTo>
                  <a:lnTo>
                    <a:pt x="931" y="119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4"/>
                  </a:lnTo>
                  <a:lnTo>
                    <a:pt x="901" y="148"/>
                  </a:lnTo>
                  <a:lnTo>
                    <a:pt x="895" y="148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1"/>
                  </a:lnTo>
                  <a:lnTo>
                    <a:pt x="840" y="165"/>
                  </a:lnTo>
                  <a:lnTo>
                    <a:pt x="844" y="169"/>
                  </a:lnTo>
                  <a:lnTo>
                    <a:pt x="859" y="190"/>
                  </a:lnTo>
                  <a:lnTo>
                    <a:pt x="876" y="216"/>
                  </a:lnTo>
                  <a:lnTo>
                    <a:pt x="882" y="239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5" y="245"/>
                  </a:lnTo>
                  <a:lnTo>
                    <a:pt x="846" y="241"/>
                  </a:lnTo>
                  <a:lnTo>
                    <a:pt x="838" y="239"/>
                  </a:lnTo>
                  <a:lnTo>
                    <a:pt x="828" y="234"/>
                  </a:lnTo>
                  <a:lnTo>
                    <a:pt x="813" y="226"/>
                  </a:lnTo>
                  <a:lnTo>
                    <a:pt x="798" y="216"/>
                  </a:lnTo>
                  <a:lnTo>
                    <a:pt x="783" y="209"/>
                  </a:lnTo>
                  <a:lnTo>
                    <a:pt x="771" y="203"/>
                  </a:lnTo>
                  <a:lnTo>
                    <a:pt x="760" y="203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2"/>
                  </a:lnTo>
                  <a:lnTo>
                    <a:pt x="754" y="239"/>
                  </a:lnTo>
                  <a:lnTo>
                    <a:pt x="777" y="281"/>
                  </a:lnTo>
                  <a:lnTo>
                    <a:pt x="796" y="321"/>
                  </a:lnTo>
                  <a:lnTo>
                    <a:pt x="796" y="334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4"/>
                  </a:lnTo>
                  <a:lnTo>
                    <a:pt x="771" y="344"/>
                  </a:lnTo>
                  <a:lnTo>
                    <a:pt x="764" y="342"/>
                  </a:lnTo>
                  <a:lnTo>
                    <a:pt x="756" y="338"/>
                  </a:lnTo>
                  <a:lnTo>
                    <a:pt x="741" y="327"/>
                  </a:lnTo>
                  <a:lnTo>
                    <a:pt x="724" y="311"/>
                  </a:lnTo>
                  <a:lnTo>
                    <a:pt x="709" y="298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8" y="268"/>
                  </a:lnTo>
                  <a:lnTo>
                    <a:pt x="636" y="270"/>
                  </a:lnTo>
                  <a:lnTo>
                    <a:pt x="627" y="273"/>
                  </a:lnTo>
                  <a:lnTo>
                    <a:pt x="625" y="277"/>
                  </a:lnTo>
                  <a:lnTo>
                    <a:pt x="621" y="281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5"/>
                  </a:lnTo>
                  <a:lnTo>
                    <a:pt x="661" y="346"/>
                  </a:lnTo>
                  <a:lnTo>
                    <a:pt x="673" y="351"/>
                  </a:lnTo>
                  <a:lnTo>
                    <a:pt x="684" y="357"/>
                  </a:lnTo>
                  <a:lnTo>
                    <a:pt x="695" y="363"/>
                  </a:lnTo>
                  <a:lnTo>
                    <a:pt x="705" y="370"/>
                  </a:lnTo>
                  <a:lnTo>
                    <a:pt x="720" y="393"/>
                  </a:lnTo>
                  <a:lnTo>
                    <a:pt x="722" y="408"/>
                  </a:lnTo>
                  <a:lnTo>
                    <a:pt x="718" y="422"/>
                  </a:lnTo>
                  <a:lnTo>
                    <a:pt x="707" y="433"/>
                  </a:lnTo>
                  <a:lnTo>
                    <a:pt x="692" y="443"/>
                  </a:lnTo>
                  <a:lnTo>
                    <a:pt x="682" y="446"/>
                  </a:lnTo>
                  <a:lnTo>
                    <a:pt x="673" y="448"/>
                  </a:lnTo>
                  <a:lnTo>
                    <a:pt x="663" y="448"/>
                  </a:lnTo>
                  <a:lnTo>
                    <a:pt x="654" y="448"/>
                  </a:lnTo>
                  <a:lnTo>
                    <a:pt x="644" y="448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4" y="420"/>
                  </a:lnTo>
                  <a:lnTo>
                    <a:pt x="589" y="399"/>
                  </a:lnTo>
                  <a:lnTo>
                    <a:pt x="559" y="357"/>
                  </a:lnTo>
                  <a:lnTo>
                    <a:pt x="530" y="325"/>
                  </a:lnTo>
                  <a:lnTo>
                    <a:pt x="517" y="317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5" y="340"/>
                  </a:lnTo>
                  <a:lnTo>
                    <a:pt x="530" y="370"/>
                  </a:lnTo>
                  <a:lnTo>
                    <a:pt x="543" y="387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9" y="433"/>
                  </a:lnTo>
                  <a:lnTo>
                    <a:pt x="553" y="439"/>
                  </a:lnTo>
                  <a:lnTo>
                    <a:pt x="543" y="445"/>
                  </a:lnTo>
                  <a:lnTo>
                    <a:pt x="532" y="448"/>
                  </a:lnTo>
                  <a:lnTo>
                    <a:pt x="524" y="450"/>
                  </a:lnTo>
                  <a:lnTo>
                    <a:pt x="519" y="452"/>
                  </a:lnTo>
                  <a:lnTo>
                    <a:pt x="511" y="454"/>
                  </a:lnTo>
                  <a:lnTo>
                    <a:pt x="501" y="454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7" y="458"/>
                  </a:lnTo>
                  <a:lnTo>
                    <a:pt x="467" y="458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6"/>
                  </a:lnTo>
                  <a:lnTo>
                    <a:pt x="401" y="456"/>
                  </a:lnTo>
                  <a:lnTo>
                    <a:pt x="393" y="454"/>
                  </a:lnTo>
                  <a:lnTo>
                    <a:pt x="384" y="452"/>
                  </a:lnTo>
                  <a:lnTo>
                    <a:pt x="376" y="450"/>
                  </a:lnTo>
                  <a:lnTo>
                    <a:pt x="366" y="446"/>
                  </a:lnTo>
                  <a:lnTo>
                    <a:pt x="361" y="445"/>
                  </a:lnTo>
                  <a:lnTo>
                    <a:pt x="346" y="437"/>
                  </a:lnTo>
                  <a:lnTo>
                    <a:pt x="334" y="427"/>
                  </a:lnTo>
                  <a:lnTo>
                    <a:pt x="325" y="418"/>
                  </a:lnTo>
                  <a:lnTo>
                    <a:pt x="308" y="399"/>
                  </a:lnTo>
                  <a:lnTo>
                    <a:pt x="289" y="386"/>
                  </a:lnTo>
                  <a:lnTo>
                    <a:pt x="268" y="376"/>
                  </a:lnTo>
                  <a:lnTo>
                    <a:pt x="258" y="374"/>
                  </a:lnTo>
                  <a:lnTo>
                    <a:pt x="249" y="372"/>
                  </a:lnTo>
                  <a:lnTo>
                    <a:pt x="241" y="370"/>
                  </a:lnTo>
                  <a:lnTo>
                    <a:pt x="231" y="368"/>
                  </a:lnTo>
                  <a:lnTo>
                    <a:pt x="218" y="368"/>
                  </a:lnTo>
                  <a:lnTo>
                    <a:pt x="209" y="368"/>
                  </a:lnTo>
                  <a:lnTo>
                    <a:pt x="205" y="368"/>
                  </a:lnTo>
                  <a:lnTo>
                    <a:pt x="334" y="329"/>
                  </a:lnTo>
                  <a:lnTo>
                    <a:pt x="509" y="416"/>
                  </a:lnTo>
                  <a:lnTo>
                    <a:pt x="376" y="315"/>
                  </a:lnTo>
                  <a:lnTo>
                    <a:pt x="532" y="270"/>
                  </a:lnTo>
                  <a:lnTo>
                    <a:pt x="657" y="406"/>
                  </a:lnTo>
                  <a:lnTo>
                    <a:pt x="562" y="258"/>
                  </a:lnTo>
                  <a:lnTo>
                    <a:pt x="663" y="224"/>
                  </a:lnTo>
                  <a:lnTo>
                    <a:pt x="764" y="311"/>
                  </a:lnTo>
                  <a:lnTo>
                    <a:pt x="692" y="215"/>
                  </a:lnTo>
                  <a:lnTo>
                    <a:pt x="773" y="182"/>
                  </a:lnTo>
                  <a:lnTo>
                    <a:pt x="846" y="213"/>
                  </a:lnTo>
                  <a:lnTo>
                    <a:pt x="789" y="165"/>
                  </a:lnTo>
                  <a:lnTo>
                    <a:pt x="891" y="104"/>
                  </a:lnTo>
                  <a:lnTo>
                    <a:pt x="754" y="167"/>
                  </a:lnTo>
                  <a:lnTo>
                    <a:pt x="648" y="209"/>
                  </a:lnTo>
                  <a:lnTo>
                    <a:pt x="796" y="43"/>
                  </a:lnTo>
                  <a:lnTo>
                    <a:pt x="606" y="216"/>
                  </a:lnTo>
                  <a:lnTo>
                    <a:pt x="522" y="239"/>
                  </a:lnTo>
                  <a:lnTo>
                    <a:pt x="625" y="66"/>
                  </a:lnTo>
                  <a:lnTo>
                    <a:pt x="482" y="249"/>
                  </a:lnTo>
                  <a:lnTo>
                    <a:pt x="359" y="285"/>
                  </a:lnTo>
                  <a:lnTo>
                    <a:pt x="414" y="125"/>
                  </a:lnTo>
                  <a:lnTo>
                    <a:pt x="323" y="298"/>
                  </a:lnTo>
                  <a:lnTo>
                    <a:pt x="308" y="304"/>
                  </a:lnTo>
                  <a:lnTo>
                    <a:pt x="290" y="311"/>
                  </a:lnTo>
                  <a:lnTo>
                    <a:pt x="270" y="321"/>
                  </a:lnTo>
                  <a:lnTo>
                    <a:pt x="247" y="329"/>
                  </a:lnTo>
                  <a:lnTo>
                    <a:pt x="224" y="338"/>
                  </a:lnTo>
                  <a:lnTo>
                    <a:pt x="218" y="340"/>
                  </a:lnTo>
                  <a:lnTo>
                    <a:pt x="212" y="342"/>
                  </a:lnTo>
                  <a:lnTo>
                    <a:pt x="207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2" y="348"/>
                  </a:lnTo>
                  <a:lnTo>
                    <a:pt x="182" y="348"/>
                  </a:lnTo>
                  <a:lnTo>
                    <a:pt x="173" y="349"/>
                  </a:lnTo>
                  <a:lnTo>
                    <a:pt x="167" y="349"/>
                  </a:lnTo>
                  <a:lnTo>
                    <a:pt x="159" y="349"/>
                  </a:lnTo>
                  <a:lnTo>
                    <a:pt x="154" y="349"/>
                  </a:lnTo>
                  <a:lnTo>
                    <a:pt x="148" y="349"/>
                  </a:lnTo>
                  <a:lnTo>
                    <a:pt x="140" y="349"/>
                  </a:lnTo>
                  <a:lnTo>
                    <a:pt x="135" y="349"/>
                  </a:lnTo>
                  <a:lnTo>
                    <a:pt x="127" y="349"/>
                  </a:lnTo>
                  <a:lnTo>
                    <a:pt x="119" y="348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9" y="346"/>
                  </a:lnTo>
                  <a:lnTo>
                    <a:pt x="81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3" y="340"/>
                  </a:lnTo>
                  <a:lnTo>
                    <a:pt x="45" y="340"/>
                  </a:lnTo>
                  <a:lnTo>
                    <a:pt x="34" y="338"/>
                  </a:lnTo>
                  <a:lnTo>
                    <a:pt x="22" y="336"/>
                  </a:lnTo>
                  <a:lnTo>
                    <a:pt x="13" y="334"/>
                  </a:lnTo>
                  <a:lnTo>
                    <a:pt x="5" y="332"/>
                  </a:lnTo>
                  <a:lnTo>
                    <a:pt x="0" y="332"/>
                  </a:lnTo>
                  <a:lnTo>
                    <a:pt x="102" y="272"/>
                  </a:lnTo>
                  <a:lnTo>
                    <a:pt x="106" y="279"/>
                  </a:lnTo>
                  <a:lnTo>
                    <a:pt x="123" y="298"/>
                  </a:lnTo>
                  <a:lnTo>
                    <a:pt x="150" y="31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vi-VN"/>
            </a:p>
          </p:txBody>
        </p:sp>
        <p:sp>
          <p:nvSpPr>
            <p:cNvPr id="40116" name="Freeform 188"/>
            <p:cNvSpPr>
              <a:spLocks/>
            </p:cNvSpPr>
            <p:nvPr/>
          </p:nvSpPr>
          <p:spPr bwMode="auto">
            <a:xfrm>
              <a:off x="672" y="432"/>
              <a:ext cx="465" cy="230"/>
            </a:xfrm>
            <a:custGeom>
              <a:avLst/>
              <a:gdLst>
                <a:gd name="T0" fmla="*/ 1 w 929"/>
                <a:gd name="T1" fmla="*/ 1 h 460"/>
                <a:gd name="T2" fmla="*/ 1 w 929"/>
                <a:gd name="T3" fmla="*/ 1 h 460"/>
                <a:gd name="T4" fmla="*/ 1 w 929"/>
                <a:gd name="T5" fmla="*/ 1 h 460"/>
                <a:gd name="T6" fmla="*/ 1 w 929"/>
                <a:gd name="T7" fmla="*/ 1 h 460"/>
                <a:gd name="T8" fmla="*/ 1 w 929"/>
                <a:gd name="T9" fmla="*/ 1 h 460"/>
                <a:gd name="T10" fmla="*/ 1 w 929"/>
                <a:gd name="T11" fmla="*/ 1 h 460"/>
                <a:gd name="T12" fmla="*/ 1 w 929"/>
                <a:gd name="T13" fmla="*/ 1 h 460"/>
                <a:gd name="T14" fmla="*/ 1 w 929"/>
                <a:gd name="T15" fmla="*/ 1 h 460"/>
                <a:gd name="T16" fmla="*/ 1 w 929"/>
                <a:gd name="T17" fmla="*/ 1 h 460"/>
                <a:gd name="T18" fmla="*/ 1 w 929"/>
                <a:gd name="T19" fmla="*/ 1 h 460"/>
                <a:gd name="T20" fmla="*/ 1 w 929"/>
                <a:gd name="T21" fmla="*/ 1 h 460"/>
                <a:gd name="T22" fmla="*/ 1 w 929"/>
                <a:gd name="T23" fmla="*/ 1 h 460"/>
                <a:gd name="T24" fmla="*/ 1 w 929"/>
                <a:gd name="T25" fmla="*/ 1 h 460"/>
                <a:gd name="T26" fmla="*/ 1 w 929"/>
                <a:gd name="T27" fmla="*/ 1 h 460"/>
                <a:gd name="T28" fmla="*/ 1 w 929"/>
                <a:gd name="T29" fmla="*/ 1 h 460"/>
                <a:gd name="T30" fmla="*/ 1 w 929"/>
                <a:gd name="T31" fmla="*/ 1 h 460"/>
                <a:gd name="T32" fmla="*/ 1 w 929"/>
                <a:gd name="T33" fmla="*/ 1 h 460"/>
                <a:gd name="T34" fmla="*/ 1 w 929"/>
                <a:gd name="T35" fmla="*/ 1 h 460"/>
                <a:gd name="T36" fmla="*/ 1 w 929"/>
                <a:gd name="T37" fmla="*/ 1 h 460"/>
                <a:gd name="T38" fmla="*/ 1 w 929"/>
                <a:gd name="T39" fmla="*/ 1 h 460"/>
                <a:gd name="T40" fmla="*/ 1 w 929"/>
                <a:gd name="T41" fmla="*/ 1 h 460"/>
                <a:gd name="T42" fmla="*/ 1 w 929"/>
                <a:gd name="T43" fmla="*/ 1 h 460"/>
                <a:gd name="T44" fmla="*/ 1 w 929"/>
                <a:gd name="T45" fmla="*/ 1 h 460"/>
                <a:gd name="T46" fmla="*/ 1 w 929"/>
                <a:gd name="T47" fmla="*/ 1 h 460"/>
                <a:gd name="T48" fmla="*/ 1 w 929"/>
                <a:gd name="T49" fmla="*/ 1 h 460"/>
                <a:gd name="T50" fmla="*/ 1 w 929"/>
                <a:gd name="T51" fmla="*/ 1 h 460"/>
                <a:gd name="T52" fmla="*/ 1 w 929"/>
                <a:gd name="T53" fmla="*/ 1 h 460"/>
                <a:gd name="T54" fmla="*/ 1 w 929"/>
                <a:gd name="T55" fmla="*/ 1 h 460"/>
                <a:gd name="T56" fmla="*/ 1 w 929"/>
                <a:gd name="T57" fmla="*/ 1 h 460"/>
                <a:gd name="T58" fmla="*/ 1 w 929"/>
                <a:gd name="T59" fmla="*/ 1 h 460"/>
                <a:gd name="T60" fmla="*/ 1 w 929"/>
                <a:gd name="T61" fmla="*/ 1 h 460"/>
                <a:gd name="T62" fmla="*/ 1 w 929"/>
                <a:gd name="T63" fmla="*/ 1 h 460"/>
                <a:gd name="T64" fmla="*/ 1 w 929"/>
                <a:gd name="T65" fmla="*/ 1 h 460"/>
                <a:gd name="T66" fmla="*/ 1 w 929"/>
                <a:gd name="T67" fmla="*/ 1 h 460"/>
                <a:gd name="T68" fmla="*/ 1 w 929"/>
                <a:gd name="T69" fmla="*/ 1 h 460"/>
                <a:gd name="T70" fmla="*/ 1 w 929"/>
                <a:gd name="T71" fmla="*/ 1 h 460"/>
                <a:gd name="T72" fmla="*/ 1 w 929"/>
                <a:gd name="T73" fmla="*/ 1 h 460"/>
                <a:gd name="T74" fmla="*/ 1 w 929"/>
                <a:gd name="T75" fmla="*/ 1 h 460"/>
                <a:gd name="T76" fmla="*/ 1 w 929"/>
                <a:gd name="T77" fmla="*/ 1 h 460"/>
                <a:gd name="T78" fmla="*/ 1 w 929"/>
                <a:gd name="T79" fmla="*/ 1 h 460"/>
                <a:gd name="T80" fmla="*/ 1 w 929"/>
                <a:gd name="T81" fmla="*/ 1 h 460"/>
                <a:gd name="T82" fmla="*/ 1 w 929"/>
                <a:gd name="T83" fmla="*/ 1 h 460"/>
                <a:gd name="T84" fmla="*/ 1 w 929"/>
                <a:gd name="T85" fmla="*/ 1 h 460"/>
                <a:gd name="T86" fmla="*/ 1 w 929"/>
                <a:gd name="T87" fmla="*/ 1 h 460"/>
                <a:gd name="T88" fmla="*/ 1 w 929"/>
                <a:gd name="T89" fmla="*/ 1 h 460"/>
                <a:gd name="T90" fmla="*/ 1 w 929"/>
                <a:gd name="T91" fmla="*/ 1 h 460"/>
                <a:gd name="T92" fmla="*/ 1 w 929"/>
                <a:gd name="T93" fmla="*/ 1 h 460"/>
                <a:gd name="T94" fmla="*/ 1 w 929"/>
                <a:gd name="T95" fmla="*/ 1 h 460"/>
                <a:gd name="T96" fmla="*/ 1 w 929"/>
                <a:gd name="T97" fmla="*/ 1 h 460"/>
                <a:gd name="T98" fmla="*/ 1 w 929"/>
                <a:gd name="T99" fmla="*/ 1 h 460"/>
                <a:gd name="T100" fmla="*/ 1 w 929"/>
                <a:gd name="T101" fmla="*/ 1 h 460"/>
                <a:gd name="T102" fmla="*/ 1 w 929"/>
                <a:gd name="T103" fmla="*/ 1 h 460"/>
                <a:gd name="T104" fmla="*/ 1 w 929"/>
                <a:gd name="T105" fmla="*/ 1 h 460"/>
                <a:gd name="T106" fmla="*/ 1 w 929"/>
                <a:gd name="T107" fmla="*/ 1 h 460"/>
                <a:gd name="T108" fmla="*/ 1 w 929"/>
                <a:gd name="T109" fmla="*/ 1 h 460"/>
                <a:gd name="T110" fmla="*/ 1 w 929"/>
                <a:gd name="T111" fmla="*/ 1 h 460"/>
                <a:gd name="T112" fmla="*/ 1 w 929"/>
                <a:gd name="T113" fmla="*/ 1 h 460"/>
                <a:gd name="T114" fmla="*/ 1 w 929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9"/>
                <a:gd name="T175" fmla="*/ 0 h 460"/>
                <a:gd name="T176" fmla="*/ 929 w 929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9" h="460">
                  <a:moveTo>
                    <a:pt x="148" y="316"/>
                  </a:moveTo>
                  <a:lnTo>
                    <a:pt x="152" y="316"/>
                  </a:lnTo>
                  <a:lnTo>
                    <a:pt x="161" y="316"/>
                  </a:lnTo>
                  <a:lnTo>
                    <a:pt x="167" y="316"/>
                  </a:lnTo>
                  <a:lnTo>
                    <a:pt x="174" y="314"/>
                  </a:lnTo>
                  <a:lnTo>
                    <a:pt x="184" y="312"/>
                  </a:lnTo>
                  <a:lnTo>
                    <a:pt x="193" y="310"/>
                  </a:lnTo>
                  <a:lnTo>
                    <a:pt x="212" y="304"/>
                  </a:lnTo>
                  <a:lnTo>
                    <a:pt x="235" y="291"/>
                  </a:lnTo>
                  <a:lnTo>
                    <a:pt x="245" y="283"/>
                  </a:lnTo>
                  <a:lnTo>
                    <a:pt x="251" y="278"/>
                  </a:lnTo>
                  <a:lnTo>
                    <a:pt x="256" y="274"/>
                  </a:lnTo>
                  <a:lnTo>
                    <a:pt x="262" y="268"/>
                  </a:lnTo>
                  <a:lnTo>
                    <a:pt x="266" y="262"/>
                  </a:lnTo>
                  <a:lnTo>
                    <a:pt x="271" y="257"/>
                  </a:lnTo>
                  <a:lnTo>
                    <a:pt x="277" y="249"/>
                  </a:lnTo>
                  <a:lnTo>
                    <a:pt x="281" y="242"/>
                  </a:lnTo>
                  <a:lnTo>
                    <a:pt x="285" y="234"/>
                  </a:lnTo>
                  <a:lnTo>
                    <a:pt x="290" y="228"/>
                  </a:lnTo>
                  <a:lnTo>
                    <a:pt x="294" y="221"/>
                  </a:lnTo>
                  <a:lnTo>
                    <a:pt x="298" y="213"/>
                  </a:lnTo>
                  <a:lnTo>
                    <a:pt x="302" y="207"/>
                  </a:lnTo>
                  <a:lnTo>
                    <a:pt x="306" y="200"/>
                  </a:lnTo>
                  <a:lnTo>
                    <a:pt x="309" y="194"/>
                  </a:lnTo>
                  <a:lnTo>
                    <a:pt x="313" y="188"/>
                  </a:lnTo>
                  <a:lnTo>
                    <a:pt x="315" y="181"/>
                  </a:lnTo>
                  <a:lnTo>
                    <a:pt x="323" y="169"/>
                  </a:lnTo>
                  <a:lnTo>
                    <a:pt x="327" y="164"/>
                  </a:lnTo>
                  <a:lnTo>
                    <a:pt x="328" y="158"/>
                  </a:lnTo>
                  <a:lnTo>
                    <a:pt x="336" y="146"/>
                  </a:lnTo>
                  <a:lnTo>
                    <a:pt x="342" y="135"/>
                  </a:lnTo>
                  <a:lnTo>
                    <a:pt x="349" y="126"/>
                  </a:lnTo>
                  <a:lnTo>
                    <a:pt x="355" y="116"/>
                  </a:lnTo>
                  <a:lnTo>
                    <a:pt x="363" y="108"/>
                  </a:lnTo>
                  <a:lnTo>
                    <a:pt x="380" y="93"/>
                  </a:lnTo>
                  <a:lnTo>
                    <a:pt x="401" y="84"/>
                  </a:lnTo>
                  <a:lnTo>
                    <a:pt x="410" y="80"/>
                  </a:lnTo>
                  <a:lnTo>
                    <a:pt x="422" y="76"/>
                  </a:lnTo>
                  <a:lnTo>
                    <a:pt x="427" y="76"/>
                  </a:lnTo>
                  <a:lnTo>
                    <a:pt x="431" y="74"/>
                  </a:lnTo>
                  <a:lnTo>
                    <a:pt x="441" y="72"/>
                  </a:lnTo>
                  <a:lnTo>
                    <a:pt x="450" y="72"/>
                  </a:lnTo>
                  <a:lnTo>
                    <a:pt x="460" y="70"/>
                  </a:lnTo>
                  <a:lnTo>
                    <a:pt x="467" y="70"/>
                  </a:lnTo>
                  <a:lnTo>
                    <a:pt x="475" y="70"/>
                  </a:lnTo>
                  <a:lnTo>
                    <a:pt x="482" y="70"/>
                  </a:lnTo>
                  <a:lnTo>
                    <a:pt x="488" y="70"/>
                  </a:lnTo>
                  <a:lnTo>
                    <a:pt x="498" y="70"/>
                  </a:lnTo>
                  <a:lnTo>
                    <a:pt x="507" y="72"/>
                  </a:lnTo>
                  <a:lnTo>
                    <a:pt x="505" y="74"/>
                  </a:lnTo>
                  <a:lnTo>
                    <a:pt x="498" y="82"/>
                  </a:lnTo>
                  <a:lnTo>
                    <a:pt x="494" y="86"/>
                  </a:lnTo>
                  <a:lnTo>
                    <a:pt x="488" y="91"/>
                  </a:lnTo>
                  <a:lnTo>
                    <a:pt x="482" y="97"/>
                  </a:lnTo>
                  <a:lnTo>
                    <a:pt x="477" y="103"/>
                  </a:lnTo>
                  <a:lnTo>
                    <a:pt x="471" y="108"/>
                  </a:lnTo>
                  <a:lnTo>
                    <a:pt x="465" y="116"/>
                  </a:lnTo>
                  <a:lnTo>
                    <a:pt x="462" y="124"/>
                  </a:lnTo>
                  <a:lnTo>
                    <a:pt x="458" y="129"/>
                  </a:lnTo>
                  <a:lnTo>
                    <a:pt x="454" y="137"/>
                  </a:lnTo>
                  <a:lnTo>
                    <a:pt x="450" y="145"/>
                  </a:lnTo>
                  <a:lnTo>
                    <a:pt x="450" y="156"/>
                  </a:lnTo>
                  <a:lnTo>
                    <a:pt x="454" y="167"/>
                  </a:lnTo>
                  <a:lnTo>
                    <a:pt x="462" y="173"/>
                  </a:lnTo>
                  <a:lnTo>
                    <a:pt x="473" y="175"/>
                  </a:lnTo>
                  <a:lnTo>
                    <a:pt x="484" y="173"/>
                  </a:lnTo>
                  <a:lnTo>
                    <a:pt x="498" y="169"/>
                  </a:lnTo>
                  <a:lnTo>
                    <a:pt x="511" y="162"/>
                  </a:lnTo>
                  <a:lnTo>
                    <a:pt x="524" y="152"/>
                  </a:lnTo>
                  <a:lnTo>
                    <a:pt x="528" y="146"/>
                  </a:lnTo>
                  <a:lnTo>
                    <a:pt x="532" y="139"/>
                  </a:lnTo>
                  <a:lnTo>
                    <a:pt x="538" y="133"/>
                  </a:lnTo>
                  <a:lnTo>
                    <a:pt x="541" y="124"/>
                  </a:lnTo>
                  <a:lnTo>
                    <a:pt x="547" y="114"/>
                  </a:lnTo>
                  <a:lnTo>
                    <a:pt x="551" y="103"/>
                  </a:lnTo>
                  <a:lnTo>
                    <a:pt x="559" y="93"/>
                  </a:lnTo>
                  <a:lnTo>
                    <a:pt x="564" y="82"/>
                  </a:lnTo>
                  <a:lnTo>
                    <a:pt x="572" y="72"/>
                  </a:lnTo>
                  <a:lnTo>
                    <a:pt x="578" y="61"/>
                  </a:lnTo>
                  <a:lnTo>
                    <a:pt x="585" y="51"/>
                  </a:lnTo>
                  <a:lnTo>
                    <a:pt x="593" y="44"/>
                  </a:lnTo>
                  <a:lnTo>
                    <a:pt x="610" y="32"/>
                  </a:lnTo>
                  <a:lnTo>
                    <a:pt x="617" y="29"/>
                  </a:lnTo>
                  <a:lnTo>
                    <a:pt x="623" y="29"/>
                  </a:lnTo>
                  <a:lnTo>
                    <a:pt x="627" y="29"/>
                  </a:lnTo>
                  <a:lnTo>
                    <a:pt x="636" y="31"/>
                  </a:lnTo>
                  <a:lnTo>
                    <a:pt x="646" y="34"/>
                  </a:lnTo>
                  <a:lnTo>
                    <a:pt x="657" y="50"/>
                  </a:lnTo>
                  <a:lnTo>
                    <a:pt x="657" y="69"/>
                  </a:lnTo>
                  <a:lnTo>
                    <a:pt x="654" y="78"/>
                  </a:lnTo>
                  <a:lnTo>
                    <a:pt x="648" y="88"/>
                  </a:lnTo>
                  <a:lnTo>
                    <a:pt x="642" y="99"/>
                  </a:lnTo>
                  <a:lnTo>
                    <a:pt x="635" y="108"/>
                  </a:lnTo>
                  <a:lnTo>
                    <a:pt x="629" y="118"/>
                  </a:lnTo>
                  <a:lnTo>
                    <a:pt x="621" y="127"/>
                  </a:lnTo>
                  <a:lnTo>
                    <a:pt x="616" y="137"/>
                  </a:lnTo>
                  <a:lnTo>
                    <a:pt x="612" y="146"/>
                  </a:lnTo>
                  <a:lnTo>
                    <a:pt x="606" y="162"/>
                  </a:lnTo>
                  <a:lnTo>
                    <a:pt x="610" y="171"/>
                  </a:lnTo>
                  <a:lnTo>
                    <a:pt x="617" y="171"/>
                  </a:lnTo>
                  <a:lnTo>
                    <a:pt x="625" y="167"/>
                  </a:lnTo>
                  <a:lnTo>
                    <a:pt x="636" y="160"/>
                  </a:lnTo>
                  <a:lnTo>
                    <a:pt x="642" y="154"/>
                  </a:lnTo>
                  <a:lnTo>
                    <a:pt x="650" y="146"/>
                  </a:lnTo>
                  <a:lnTo>
                    <a:pt x="655" y="139"/>
                  </a:lnTo>
                  <a:lnTo>
                    <a:pt x="663" y="131"/>
                  </a:lnTo>
                  <a:lnTo>
                    <a:pt x="671" y="124"/>
                  </a:lnTo>
                  <a:lnTo>
                    <a:pt x="678" y="114"/>
                  </a:lnTo>
                  <a:lnTo>
                    <a:pt x="682" y="110"/>
                  </a:lnTo>
                  <a:lnTo>
                    <a:pt x="686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7" y="91"/>
                  </a:lnTo>
                  <a:lnTo>
                    <a:pt x="701" y="88"/>
                  </a:lnTo>
                  <a:lnTo>
                    <a:pt x="705" y="82"/>
                  </a:lnTo>
                  <a:lnTo>
                    <a:pt x="709" y="78"/>
                  </a:lnTo>
                  <a:lnTo>
                    <a:pt x="718" y="69"/>
                  </a:lnTo>
                  <a:lnTo>
                    <a:pt x="722" y="63"/>
                  </a:lnTo>
                  <a:lnTo>
                    <a:pt x="726" y="59"/>
                  </a:lnTo>
                  <a:lnTo>
                    <a:pt x="730" y="55"/>
                  </a:lnTo>
                  <a:lnTo>
                    <a:pt x="733" y="50"/>
                  </a:lnTo>
                  <a:lnTo>
                    <a:pt x="741" y="42"/>
                  </a:lnTo>
                  <a:lnTo>
                    <a:pt x="751" y="34"/>
                  </a:lnTo>
                  <a:lnTo>
                    <a:pt x="758" y="27"/>
                  </a:lnTo>
                  <a:lnTo>
                    <a:pt x="771" y="13"/>
                  </a:lnTo>
                  <a:lnTo>
                    <a:pt x="787" y="6"/>
                  </a:lnTo>
                  <a:lnTo>
                    <a:pt x="798" y="0"/>
                  </a:lnTo>
                  <a:lnTo>
                    <a:pt x="809" y="2"/>
                  </a:lnTo>
                  <a:lnTo>
                    <a:pt x="819" y="8"/>
                  </a:lnTo>
                  <a:lnTo>
                    <a:pt x="827" y="29"/>
                  </a:lnTo>
                  <a:lnTo>
                    <a:pt x="823" y="48"/>
                  </a:lnTo>
                  <a:lnTo>
                    <a:pt x="817" y="59"/>
                  </a:lnTo>
                  <a:lnTo>
                    <a:pt x="809" y="70"/>
                  </a:lnTo>
                  <a:lnTo>
                    <a:pt x="802" y="80"/>
                  </a:lnTo>
                  <a:lnTo>
                    <a:pt x="796" y="86"/>
                  </a:lnTo>
                  <a:lnTo>
                    <a:pt x="790" y="91"/>
                  </a:lnTo>
                  <a:lnTo>
                    <a:pt x="785" y="95"/>
                  </a:lnTo>
                  <a:lnTo>
                    <a:pt x="781" y="101"/>
                  </a:lnTo>
                  <a:lnTo>
                    <a:pt x="775" y="107"/>
                  </a:lnTo>
                  <a:lnTo>
                    <a:pt x="770" y="110"/>
                  </a:lnTo>
                  <a:lnTo>
                    <a:pt x="747" y="129"/>
                  </a:lnTo>
                  <a:lnTo>
                    <a:pt x="743" y="133"/>
                  </a:lnTo>
                  <a:lnTo>
                    <a:pt x="737" y="139"/>
                  </a:lnTo>
                  <a:lnTo>
                    <a:pt x="733" y="143"/>
                  </a:lnTo>
                  <a:lnTo>
                    <a:pt x="730" y="146"/>
                  </a:lnTo>
                  <a:lnTo>
                    <a:pt x="722" y="152"/>
                  </a:lnTo>
                  <a:lnTo>
                    <a:pt x="718" y="160"/>
                  </a:lnTo>
                  <a:lnTo>
                    <a:pt x="718" y="164"/>
                  </a:lnTo>
                  <a:lnTo>
                    <a:pt x="724" y="162"/>
                  </a:lnTo>
                  <a:lnTo>
                    <a:pt x="732" y="156"/>
                  </a:lnTo>
                  <a:lnTo>
                    <a:pt x="752" y="141"/>
                  </a:lnTo>
                  <a:lnTo>
                    <a:pt x="781" y="122"/>
                  </a:lnTo>
                  <a:lnTo>
                    <a:pt x="813" y="103"/>
                  </a:lnTo>
                  <a:lnTo>
                    <a:pt x="844" y="86"/>
                  </a:lnTo>
                  <a:lnTo>
                    <a:pt x="859" y="80"/>
                  </a:lnTo>
                  <a:lnTo>
                    <a:pt x="874" y="76"/>
                  </a:lnTo>
                  <a:lnTo>
                    <a:pt x="880" y="76"/>
                  </a:lnTo>
                  <a:lnTo>
                    <a:pt x="886" y="76"/>
                  </a:lnTo>
                  <a:lnTo>
                    <a:pt x="897" y="80"/>
                  </a:lnTo>
                  <a:lnTo>
                    <a:pt x="905" y="84"/>
                  </a:lnTo>
                  <a:lnTo>
                    <a:pt x="912" y="89"/>
                  </a:lnTo>
                  <a:lnTo>
                    <a:pt x="924" y="99"/>
                  </a:lnTo>
                  <a:lnTo>
                    <a:pt x="929" y="120"/>
                  </a:lnTo>
                  <a:lnTo>
                    <a:pt x="927" y="129"/>
                  </a:lnTo>
                  <a:lnTo>
                    <a:pt x="922" y="137"/>
                  </a:lnTo>
                  <a:lnTo>
                    <a:pt x="912" y="145"/>
                  </a:lnTo>
                  <a:lnTo>
                    <a:pt x="901" y="148"/>
                  </a:lnTo>
                  <a:lnTo>
                    <a:pt x="895" y="150"/>
                  </a:lnTo>
                  <a:lnTo>
                    <a:pt x="889" y="150"/>
                  </a:lnTo>
                  <a:lnTo>
                    <a:pt x="876" y="152"/>
                  </a:lnTo>
                  <a:lnTo>
                    <a:pt x="870" y="154"/>
                  </a:lnTo>
                  <a:lnTo>
                    <a:pt x="865" y="154"/>
                  </a:lnTo>
                  <a:lnTo>
                    <a:pt x="855" y="156"/>
                  </a:lnTo>
                  <a:lnTo>
                    <a:pt x="842" y="162"/>
                  </a:lnTo>
                  <a:lnTo>
                    <a:pt x="840" y="165"/>
                  </a:lnTo>
                  <a:lnTo>
                    <a:pt x="842" y="171"/>
                  </a:lnTo>
                  <a:lnTo>
                    <a:pt x="857" y="190"/>
                  </a:lnTo>
                  <a:lnTo>
                    <a:pt x="874" y="219"/>
                  </a:lnTo>
                  <a:lnTo>
                    <a:pt x="882" y="242"/>
                  </a:lnTo>
                  <a:lnTo>
                    <a:pt x="880" y="243"/>
                  </a:lnTo>
                  <a:lnTo>
                    <a:pt x="876" y="247"/>
                  </a:lnTo>
                  <a:lnTo>
                    <a:pt x="870" y="247"/>
                  </a:lnTo>
                  <a:lnTo>
                    <a:pt x="863" y="247"/>
                  </a:lnTo>
                  <a:lnTo>
                    <a:pt x="853" y="245"/>
                  </a:lnTo>
                  <a:lnTo>
                    <a:pt x="846" y="242"/>
                  </a:lnTo>
                  <a:lnTo>
                    <a:pt x="836" y="240"/>
                  </a:lnTo>
                  <a:lnTo>
                    <a:pt x="828" y="234"/>
                  </a:lnTo>
                  <a:lnTo>
                    <a:pt x="811" y="226"/>
                  </a:lnTo>
                  <a:lnTo>
                    <a:pt x="796" y="217"/>
                  </a:lnTo>
                  <a:lnTo>
                    <a:pt x="783" y="209"/>
                  </a:lnTo>
                  <a:lnTo>
                    <a:pt x="770" y="204"/>
                  </a:lnTo>
                  <a:lnTo>
                    <a:pt x="760" y="204"/>
                  </a:lnTo>
                  <a:lnTo>
                    <a:pt x="751" y="209"/>
                  </a:lnTo>
                  <a:lnTo>
                    <a:pt x="749" y="215"/>
                  </a:lnTo>
                  <a:lnTo>
                    <a:pt x="749" y="223"/>
                  </a:lnTo>
                  <a:lnTo>
                    <a:pt x="752" y="240"/>
                  </a:lnTo>
                  <a:lnTo>
                    <a:pt x="775" y="281"/>
                  </a:lnTo>
                  <a:lnTo>
                    <a:pt x="794" y="321"/>
                  </a:lnTo>
                  <a:lnTo>
                    <a:pt x="794" y="337"/>
                  </a:lnTo>
                  <a:lnTo>
                    <a:pt x="792" y="340"/>
                  </a:lnTo>
                  <a:lnTo>
                    <a:pt x="787" y="344"/>
                  </a:lnTo>
                  <a:lnTo>
                    <a:pt x="779" y="346"/>
                  </a:lnTo>
                  <a:lnTo>
                    <a:pt x="771" y="346"/>
                  </a:lnTo>
                  <a:lnTo>
                    <a:pt x="764" y="342"/>
                  </a:lnTo>
                  <a:lnTo>
                    <a:pt x="754" y="338"/>
                  </a:lnTo>
                  <a:lnTo>
                    <a:pt x="739" y="327"/>
                  </a:lnTo>
                  <a:lnTo>
                    <a:pt x="724" y="314"/>
                  </a:lnTo>
                  <a:lnTo>
                    <a:pt x="707" y="299"/>
                  </a:lnTo>
                  <a:lnTo>
                    <a:pt x="692" y="285"/>
                  </a:lnTo>
                  <a:lnTo>
                    <a:pt x="661" y="268"/>
                  </a:lnTo>
                  <a:lnTo>
                    <a:pt x="646" y="268"/>
                  </a:lnTo>
                  <a:lnTo>
                    <a:pt x="635" y="270"/>
                  </a:lnTo>
                  <a:lnTo>
                    <a:pt x="625" y="276"/>
                  </a:lnTo>
                  <a:lnTo>
                    <a:pt x="623" y="278"/>
                  </a:lnTo>
                  <a:lnTo>
                    <a:pt x="621" y="283"/>
                  </a:lnTo>
                  <a:lnTo>
                    <a:pt x="619" y="291"/>
                  </a:lnTo>
                  <a:lnTo>
                    <a:pt x="621" y="302"/>
                  </a:lnTo>
                  <a:lnTo>
                    <a:pt x="636" y="327"/>
                  </a:lnTo>
                  <a:lnTo>
                    <a:pt x="659" y="346"/>
                  </a:lnTo>
                  <a:lnTo>
                    <a:pt x="673" y="352"/>
                  </a:lnTo>
                  <a:lnTo>
                    <a:pt x="682" y="357"/>
                  </a:lnTo>
                  <a:lnTo>
                    <a:pt x="694" y="363"/>
                  </a:lnTo>
                  <a:lnTo>
                    <a:pt x="703" y="371"/>
                  </a:lnTo>
                  <a:lnTo>
                    <a:pt x="720" y="394"/>
                  </a:lnTo>
                  <a:lnTo>
                    <a:pt x="722" y="409"/>
                  </a:lnTo>
                  <a:lnTo>
                    <a:pt x="716" y="422"/>
                  </a:lnTo>
                  <a:lnTo>
                    <a:pt x="705" y="434"/>
                  </a:lnTo>
                  <a:lnTo>
                    <a:pt x="690" y="443"/>
                  </a:lnTo>
                  <a:lnTo>
                    <a:pt x="680" y="447"/>
                  </a:lnTo>
                  <a:lnTo>
                    <a:pt x="671" y="449"/>
                  </a:lnTo>
                  <a:lnTo>
                    <a:pt x="661" y="451"/>
                  </a:lnTo>
                  <a:lnTo>
                    <a:pt x="652" y="451"/>
                  </a:lnTo>
                  <a:lnTo>
                    <a:pt x="642" y="449"/>
                  </a:lnTo>
                  <a:lnTo>
                    <a:pt x="635" y="445"/>
                  </a:lnTo>
                  <a:lnTo>
                    <a:pt x="625" y="441"/>
                  </a:lnTo>
                  <a:lnTo>
                    <a:pt x="617" y="435"/>
                  </a:lnTo>
                  <a:lnTo>
                    <a:pt x="602" y="420"/>
                  </a:lnTo>
                  <a:lnTo>
                    <a:pt x="587" y="399"/>
                  </a:lnTo>
                  <a:lnTo>
                    <a:pt x="557" y="357"/>
                  </a:lnTo>
                  <a:lnTo>
                    <a:pt x="528" y="325"/>
                  </a:lnTo>
                  <a:lnTo>
                    <a:pt x="517" y="318"/>
                  </a:lnTo>
                  <a:lnTo>
                    <a:pt x="505" y="319"/>
                  </a:lnTo>
                  <a:lnTo>
                    <a:pt x="501" y="323"/>
                  </a:lnTo>
                  <a:lnTo>
                    <a:pt x="500" y="329"/>
                  </a:lnTo>
                  <a:lnTo>
                    <a:pt x="503" y="340"/>
                  </a:lnTo>
                  <a:lnTo>
                    <a:pt x="528" y="373"/>
                  </a:lnTo>
                  <a:lnTo>
                    <a:pt x="543" y="388"/>
                  </a:lnTo>
                  <a:lnTo>
                    <a:pt x="555" y="405"/>
                  </a:lnTo>
                  <a:lnTo>
                    <a:pt x="560" y="420"/>
                  </a:lnTo>
                  <a:lnTo>
                    <a:pt x="557" y="434"/>
                  </a:lnTo>
                  <a:lnTo>
                    <a:pt x="551" y="439"/>
                  </a:lnTo>
                  <a:lnTo>
                    <a:pt x="541" y="445"/>
                  </a:lnTo>
                  <a:lnTo>
                    <a:pt x="530" y="449"/>
                  </a:lnTo>
                  <a:lnTo>
                    <a:pt x="524" y="451"/>
                  </a:lnTo>
                  <a:lnTo>
                    <a:pt x="517" y="453"/>
                  </a:lnTo>
                  <a:lnTo>
                    <a:pt x="509" y="454"/>
                  </a:lnTo>
                  <a:lnTo>
                    <a:pt x="501" y="456"/>
                  </a:lnTo>
                  <a:lnTo>
                    <a:pt x="494" y="456"/>
                  </a:lnTo>
                  <a:lnTo>
                    <a:pt x="484" y="458"/>
                  </a:lnTo>
                  <a:lnTo>
                    <a:pt x="475" y="458"/>
                  </a:lnTo>
                  <a:lnTo>
                    <a:pt x="465" y="460"/>
                  </a:lnTo>
                  <a:lnTo>
                    <a:pt x="458" y="460"/>
                  </a:lnTo>
                  <a:lnTo>
                    <a:pt x="448" y="460"/>
                  </a:lnTo>
                  <a:lnTo>
                    <a:pt x="439" y="460"/>
                  </a:lnTo>
                  <a:lnTo>
                    <a:pt x="429" y="458"/>
                  </a:lnTo>
                  <a:lnTo>
                    <a:pt x="420" y="458"/>
                  </a:lnTo>
                  <a:lnTo>
                    <a:pt x="410" y="458"/>
                  </a:lnTo>
                  <a:lnTo>
                    <a:pt x="401" y="456"/>
                  </a:lnTo>
                  <a:lnTo>
                    <a:pt x="391" y="454"/>
                  </a:lnTo>
                  <a:lnTo>
                    <a:pt x="384" y="453"/>
                  </a:lnTo>
                  <a:lnTo>
                    <a:pt x="374" y="451"/>
                  </a:lnTo>
                  <a:lnTo>
                    <a:pt x="366" y="447"/>
                  </a:lnTo>
                  <a:lnTo>
                    <a:pt x="359" y="445"/>
                  </a:lnTo>
                  <a:lnTo>
                    <a:pt x="346" y="437"/>
                  </a:lnTo>
                  <a:lnTo>
                    <a:pt x="332" y="430"/>
                  </a:lnTo>
                  <a:lnTo>
                    <a:pt x="323" y="418"/>
                  </a:lnTo>
                  <a:lnTo>
                    <a:pt x="306" y="399"/>
                  </a:lnTo>
                  <a:lnTo>
                    <a:pt x="287" y="386"/>
                  </a:lnTo>
                  <a:lnTo>
                    <a:pt x="268" y="378"/>
                  </a:lnTo>
                  <a:lnTo>
                    <a:pt x="258" y="375"/>
                  </a:lnTo>
                  <a:lnTo>
                    <a:pt x="249" y="373"/>
                  </a:lnTo>
                  <a:lnTo>
                    <a:pt x="239" y="371"/>
                  </a:lnTo>
                  <a:lnTo>
                    <a:pt x="232" y="369"/>
                  </a:lnTo>
                  <a:lnTo>
                    <a:pt x="216" y="369"/>
                  </a:lnTo>
                  <a:lnTo>
                    <a:pt x="207" y="369"/>
                  </a:lnTo>
                  <a:lnTo>
                    <a:pt x="205" y="369"/>
                  </a:lnTo>
                  <a:lnTo>
                    <a:pt x="334" y="331"/>
                  </a:lnTo>
                  <a:lnTo>
                    <a:pt x="509" y="418"/>
                  </a:lnTo>
                  <a:lnTo>
                    <a:pt x="374" y="316"/>
                  </a:lnTo>
                  <a:lnTo>
                    <a:pt x="530" y="270"/>
                  </a:lnTo>
                  <a:lnTo>
                    <a:pt x="655" y="409"/>
                  </a:lnTo>
                  <a:lnTo>
                    <a:pt x="562" y="259"/>
                  </a:lnTo>
                  <a:lnTo>
                    <a:pt x="663" y="224"/>
                  </a:lnTo>
                  <a:lnTo>
                    <a:pt x="764" y="314"/>
                  </a:lnTo>
                  <a:lnTo>
                    <a:pt x="692" y="215"/>
                  </a:lnTo>
                  <a:lnTo>
                    <a:pt x="771" y="183"/>
                  </a:lnTo>
                  <a:lnTo>
                    <a:pt x="846" y="215"/>
                  </a:lnTo>
                  <a:lnTo>
                    <a:pt x="789" y="167"/>
                  </a:lnTo>
                  <a:lnTo>
                    <a:pt x="889" y="107"/>
                  </a:lnTo>
                  <a:lnTo>
                    <a:pt x="754" y="167"/>
                  </a:lnTo>
                  <a:lnTo>
                    <a:pt x="646" y="209"/>
                  </a:lnTo>
                  <a:lnTo>
                    <a:pt x="794" y="44"/>
                  </a:lnTo>
                  <a:lnTo>
                    <a:pt x="604" y="217"/>
                  </a:lnTo>
                  <a:lnTo>
                    <a:pt x="520" y="242"/>
                  </a:lnTo>
                  <a:lnTo>
                    <a:pt x="623" y="67"/>
                  </a:lnTo>
                  <a:lnTo>
                    <a:pt x="481" y="249"/>
                  </a:lnTo>
                  <a:lnTo>
                    <a:pt x="359" y="287"/>
                  </a:lnTo>
                  <a:lnTo>
                    <a:pt x="412" y="126"/>
                  </a:lnTo>
                  <a:lnTo>
                    <a:pt x="321" y="299"/>
                  </a:lnTo>
                  <a:lnTo>
                    <a:pt x="306" y="306"/>
                  </a:lnTo>
                  <a:lnTo>
                    <a:pt x="289" y="312"/>
                  </a:lnTo>
                  <a:lnTo>
                    <a:pt x="268" y="321"/>
                  </a:lnTo>
                  <a:lnTo>
                    <a:pt x="245" y="329"/>
                  </a:lnTo>
                  <a:lnTo>
                    <a:pt x="222" y="338"/>
                  </a:lnTo>
                  <a:lnTo>
                    <a:pt x="216" y="340"/>
                  </a:lnTo>
                  <a:lnTo>
                    <a:pt x="211" y="342"/>
                  </a:lnTo>
                  <a:lnTo>
                    <a:pt x="205" y="342"/>
                  </a:lnTo>
                  <a:lnTo>
                    <a:pt x="201" y="344"/>
                  </a:lnTo>
                  <a:lnTo>
                    <a:pt x="195" y="346"/>
                  </a:lnTo>
                  <a:lnTo>
                    <a:pt x="190" y="348"/>
                  </a:lnTo>
                  <a:lnTo>
                    <a:pt x="180" y="350"/>
                  </a:lnTo>
                  <a:lnTo>
                    <a:pt x="171" y="350"/>
                  </a:lnTo>
                  <a:lnTo>
                    <a:pt x="165" y="352"/>
                  </a:lnTo>
                  <a:lnTo>
                    <a:pt x="159" y="352"/>
                  </a:lnTo>
                  <a:lnTo>
                    <a:pt x="154" y="352"/>
                  </a:lnTo>
                  <a:lnTo>
                    <a:pt x="148" y="352"/>
                  </a:lnTo>
                  <a:lnTo>
                    <a:pt x="140" y="352"/>
                  </a:lnTo>
                  <a:lnTo>
                    <a:pt x="133" y="350"/>
                  </a:lnTo>
                  <a:lnTo>
                    <a:pt x="125" y="350"/>
                  </a:lnTo>
                  <a:lnTo>
                    <a:pt x="117" y="350"/>
                  </a:lnTo>
                  <a:lnTo>
                    <a:pt x="112" y="348"/>
                  </a:lnTo>
                  <a:lnTo>
                    <a:pt x="104" y="348"/>
                  </a:lnTo>
                  <a:lnTo>
                    <a:pt x="97" y="346"/>
                  </a:lnTo>
                  <a:lnTo>
                    <a:pt x="87" y="346"/>
                  </a:lnTo>
                  <a:lnTo>
                    <a:pt x="79" y="344"/>
                  </a:lnTo>
                  <a:lnTo>
                    <a:pt x="74" y="344"/>
                  </a:lnTo>
                  <a:lnTo>
                    <a:pt x="58" y="342"/>
                  </a:lnTo>
                  <a:lnTo>
                    <a:pt x="51" y="340"/>
                  </a:lnTo>
                  <a:lnTo>
                    <a:pt x="45" y="340"/>
                  </a:lnTo>
                  <a:lnTo>
                    <a:pt x="32" y="338"/>
                  </a:lnTo>
                  <a:lnTo>
                    <a:pt x="20" y="337"/>
                  </a:lnTo>
                  <a:lnTo>
                    <a:pt x="13" y="335"/>
                  </a:lnTo>
                  <a:lnTo>
                    <a:pt x="5" y="335"/>
                  </a:lnTo>
                  <a:lnTo>
                    <a:pt x="0" y="333"/>
                  </a:lnTo>
                  <a:lnTo>
                    <a:pt x="102" y="272"/>
                  </a:lnTo>
                  <a:lnTo>
                    <a:pt x="104" y="281"/>
                  </a:lnTo>
                  <a:lnTo>
                    <a:pt x="121" y="299"/>
                  </a:lnTo>
                  <a:lnTo>
                    <a:pt x="148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40117" name="Freeform 189"/>
            <p:cNvSpPr>
              <a:spLocks/>
            </p:cNvSpPr>
            <p:nvPr/>
          </p:nvSpPr>
          <p:spPr bwMode="auto">
            <a:xfrm rot="4272610">
              <a:off x="555" y="672"/>
              <a:ext cx="464" cy="230"/>
            </a:xfrm>
            <a:custGeom>
              <a:avLst/>
              <a:gdLst>
                <a:gd name="T0" fmla="*/ 0 w 930"/>
                <a:gd name="T1" fmla="*/ 1 h 460"/>
                <a:gd name="T2" fmla="*/ 0 w 930"/>
                <a:gd name="T3" fmla="*/ 1 h 460"/>
                <a:gd name="T4" fmla="*/ 0 w 930"/>
                <a:gd name="T5" fmla="*/ 1 h 460"/>
                <a:gd name="T6" fmla="*/ 0 w 930"/>
                <a:gd name="T7" fmla="*/ 1 h 460"/>
                <a:gd name="T8" fmla="*/ 0 w 930"/>
                <a:gd name="T9" fmla="*/ 1 h 460"/>
                <a:gd name="T10" fmla="*/ 0 w 930"/>
                <a:gd name="T11" fmla="*/ 1 h 460"/>
                <a:gd name="T12" fmla="*/ 0 w 930"/>
                <a:gd name="T13" fmla="*/ 1 h 460"/>
                <a:gd name="T14" fmla="*/ 0 w 930"/>
                <a:gd name="T15" fmla="*/ 1 h 460"/>
                <a:gd name="T16" fmla="*/ 0 w 930"/>
                <a:gd name="T17" fmla="*/ 1 h 460"/>
                <a:gd name="T18" fmla="*/ 0 w 930"/>
                <a:gd name="T19" fmla="*/ 1 h 460"/>
                <a:gd name="T20" fmla="*/ 0 w 930"/>
                <a:gd name="T21" fmla="*/ 1 h 460"/>
                <a:gd name="T22" fmla="*/ 0 w 930"/>
                <a:gd name="T23" fmla="*/ 1 h 460"/>
                <a:gd name="T24" fmla="*/ 0 w 930"/>
                <a:gd name="T25" fmla="*/ 1 h 460"/>
                <a:gd name="T26" fmla="*/ 0 w 930"/>
                <a:gd name="T27" fmla="*/ 1 h 460"/>
                <a:gd name="T28" fmla="*/ 0 w 930"/>
                <a:gd name="T29" fmla="*/ 1 h 460"/>
                <a:gd name="T30" fmla="*/ 0 w 930"/>
                <a:gd name="T31" fmla="*/ 1 h 460"/>
                <a:gd name="T32" fmla="*/ 0 w 930"/>
                <a:gd name="T33" fmla="*/ 1 h 460"/>
                <a:gd name="T34" fmla="*/ 0 w 930"/>
                <a:gd name="T35" fmla="*/ 1 h 460"/>
                <a:gd name="T36" fmla="*/ 0 w 930"/>
                <a:gd name="T37" fmla="*/ 1 h 460"/>
                <a:gd name="T38" fmla="*/ 0 w 930"/>
                <a:gd name="T39" fmla="*/ 1 h 460"/>
                <a:gd name="T40" fmla="*/ 0 w 930"/>
                <a:gd name="T41" fmla="*/ 1 h 460"/>
                <a:gd name="T42" fmla="*/ 0 w 930"/>
                <a:gd name="T43" fmla="*/ 1 h 460"/>
                <a:gd name="T44" fmla="*/ 0 w 930"/>
                <a:gd name="T45" fmla="*/ 1 h 460"/>
                <a:gd name="T46" fmla="*/ 0 w 930"/>
                <a:gd name="T47" fmla="*/ 1 h 460"/>
                <a:gd name="T48" fmla="*/ 0 w 930"/>
                <a:gd name="T49" fmla="*/ 1 h 460"/>
                <a:gd name="T50" fmla="*/ 0 w 930"/>
                <a:gd name="T51" fmla="*/ 1 h 460"/>
                <a:gd name="T52" fmla="*/ 0 w 930"/>
                <a:gd name="T53" fmla="*/ 1 h 460"/>
                <a:gd name="T54" fmla="*/ 0 w 930"/>
                <a:gd name="T55" fmla="*/ 1 h 460"/>
                <a:gd name="T56" fmla="*/ 0 w 930"/>
                <a:gd name="T57" fmla="*/ 1 h 460"/>
                <a:gd name="T58" fmla="*/ 0 w 930"/>
                <a:gd name="T59" fmla="*/ 1 h 460"/>
                <a:gd name="T60" fmla="*/ 0 w 930"/>
                <a:gd name="T61" fmla="*/ 1 h 460"/>
                <a:gd name="T62" fmla="*/ 0 w 930"/>
                <a:gd name="T63" fmla="*/ 1 h 460"/>
                <a:gd name="T64" fmla="*/ 0 w 930"/>
                <a:gd name="T65" fmla="*/ 1 h 460"/>
                <a:gd name="T66" fmla="*/ 0 w 930"/>
                <a:gd name="T67" fmla="*/ 1 h 460"/>
                <a:gd name="T68" fmla="*/ 0 w 930"/>
                <a:gd name="T69" fmla="*/ 1 h 460"/>
                <a:gd name="T70" fmla="*/ 0 w 930"/>
                <a:gd name="T71" fmla="*/ 1 h 460"/>
                <a:gd name="T72" fmla="*/ 0 w 930"/>
                <a:gd name="T73" fmla="*/ 1 h 460"/>
                <a:gd name="T74" fmla="*/ 0 w 930"/>
                <a:gd name="T75" fmla="*/ 1 h 460"/>
                <a:gd name="T76" fmla="*/ 0 w 930"/>
                <a:gd name="T77" fmla="*/ 1 h 460"/>
                <a:gd name="T78" fmla="*/ 0 w 930"/>
                <a:gd name="T79" fmla="*/ 1 h 460"/>
                <a:gd name="T80" fmla="*/ 0 w 930"/>
                <a:gd name="T81" fmla="*/ 1 h 460"/>
                <a:gd name="T82" fmla="*/ 0 w 930"/>
                <a:gd name="T83" fmla="*/ 1 h 460"/>
                <a:gd name="T84" fmla="*/ 0 w 930"/>
                <a:gd name="T85" fmla="*/ 1 h 460"/>
                <a:gd name="T86" fmla="*/ 0 w 930"/>
                <a:gd name="T87" fmla="*/ 1 h 460"/>
                <a:gd name="T88" fmla="*/ 0 w 930"/>
                <a:gd name="T89" fmla="*/ 1 h 460"/>
                <a:gd name="T90" fmla="*/ 0 w 930"/>
                <a:gd name="T91" fmla="*/ 1 h 460"/>
                <a:gd name="T92" fmla="*/ 0 w 930"/>
                <a:gd name="T93" fmla="*/ 1 h 460"/>
                <a:gd name="T94" fmla="*/ 0 w 930"/>
                <a:gd name="T95" fmla="*/ 1 h 460"/>
                <a:gd name="T96" fmla="*/ 0 w 930"/>
                <a:gd name="T97" fmla="*/ 1 h 460"/>
                <a:gd name="T98" fmla="*/ 0 w 930"/>
                <a:gd name="T99" fmla="*/ 1 h 460"/>
                <a:gd name="T100" fmla="*/ 0 w 930"/>
                <a:gd name="T101" fmla="*/ 1 h 460"/>
                <a:gd name="T102" fmla="*/ 0 w 930"/>
                <a:gd name="T103" fmla="*/ 1 h 460"/>
                <a:gd name="T104" fmla="*/ 0 w 930"/>
                <a:gd name="T105" fmla="*/ 1 h 460"/>
                <a:gd name="T106" fmla="*/ 0 w 930"/>
                <a:gd name="T107" fmla="*/ 1 h 460"/>
                <a:gd name="T108" fmla="*/ 0 w 930"/>
                <a:gd name="T109" fmla="*/ 1 h 460"/>
                <a:gd name="T110" fmla="*/ 0 w 930"/>
                <a:gd name="T111" fmla="*/ 1 h 460"/>
                <a:gd name="T112" fmla="*/ 0 w 930"/>
                <a:gd name="T113" fmla="*/ 1 h 460"/>
                <a:gd name="T114" fmla="*/ 0 w 930"/>
                <a:gd name="T115" fmla="*/ 1 h 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30"/>
                <a:gd name="T175" fmla="*/ 0 h 460"/>
                <a:gd name="T176" fmla="*/ 930 w 930"/>
                <a:gd name="T177" fmla="*/ 460 h 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30" h="460">
                  <a:moveTo>
                    <a:pt x="149" y="316"/>
                  </a:moveTo>
                  <a:lnTo>
                    <a:pt x="152" y="316"/>
                  </a:lnTo>
                  <a:lnTo>
                    <a:pt x="162" y="316"/>
                  </a:lnTo>
                  <a:lnTo>
                    <a:pt x="168" y="316"/>
                  </a:lnTo>
                  <a:lnTo>
                    <a:pt x="175" y="316"/>
                  </a:lnTo>
                  <a:lnTo>
                    <a:pt x="185" y="314"/>
                  </a:lnTo>
                  <a:lnTo>
                    <a:pt x="192" y="312"/>
                  </a:lnTo>
                  <a:lnTo>
                    <a:pt x="213" y="305"/>
                  </a:lnTo>
                  <a:lnTo>
                    <a:pt x="234" y="291"/>
                  </a:lnTo>
                  <a:lnTo>
                    <a:pt x="246" y="284"/>
                  </a:lnTo>
                  <a:lnTo>
                    <a:pt x="251" y="280"/>
                  </a:lnTo>
                  <a:lnTo>
                    <a:pt x="255" y="274"/>
                  </a:lnTo>
                  <a:lnTo>
                    <a:pt x="261" y="268"/>
                  </a:lnTo>
                  <a:lnTo>
                    <a:pt x="266" y="263"/>
                  </a:lnTo>
                  <a:lnTo>
                    <a:pt x="272" y="257"/>
                  </a:lnTo>
                  <a:lnTo>
                    <a:pt x="276" y="249"/>
                  </a:lnTo>
                  <a:lnTo>
                    <a:pt x="282" y="242"/>
                  </a:lnTo>
                  <a:lnTo>
                    <a:pt x="285" y="236"/>
                  </a:lnTo>
                  <a:lnTo>
                    <a:pt x="289" y="229"/>
                  </a:lnTo>
                  <a:lnTo>
                    <a:pt x="293" y="221"/>
                  </a:lnTo>
                  <a:lnTo>
                    <a:pt x="299" y="215"/>
                  </a:lnTo>
                  <a:lnTo>
                    <a:pt x="303" y="208"/>
                  </a:lnTo>
                  <a:lnTo>
                    <a:pt x="306" y="202"/>
                  </a:lnTo>
                  <a:lnTo>
                    <a:pt x="310" y="194"/>
                  </a:lnTo>
                  <a:lnTo>
                    <a:pt x="312" y="189"/>
                  </a:lnTo>
                  <a:lnTo>
                    <a:pt x="316" y="183"/>
                  </a:lnTo>
                  <a:lnTo>
                    <a:pt x="323" y="170"/>
                  </a:lnTo>
                  <a:lnTo>
                    <a:pt x="325" y="164"/>
                  </a:lnTo>
                  <a:lnTo>
                    <a:pt x="329" y="158"/>
                  </a:lnTo>
                  <a:lnTo>
                    <a:pt x="337" y="147"/>
                  </a:lnTo>
                  <a:lnTo>
                    <a:pt x="342" y="135"/>
                  </a:lnTo>
                  <a:lnTo>
                    <a:pt x="348" y="126"/>
                  </a:lnTo>
                  <a:lnTo>
                    <a:pt x="356" y="118"/>
                  </a:lnTo>
                  <a:lnTo>
                    <a:pt x="363" y="109"/>
                  </a:lnTo>
                  <a:lnTo>
                    <a:pt x="381" y="96"/>
                  </a:lnTo>
                  <a:lnTo>
                    <a:pt x="400" y="84"/>
                  </a:lnTo>
                  <a:lnTo>
                    <a:pt x="411" y="80"/>
                  </a:lnTo>
                  <a:lnTo>
                    <a:pt x="422" y="78"/>
                  </a:lnTo>
                  <a:lnTo>
                    <a:pt x="426" y="77"/>
                  </a:lnTo>
                  <a:lnTo>
                    <a:pt x="432" y="75"/>
                  </a:lnTo>
                  <a:lnTo>
                    <a:pt x="441" y="75"/>
                  </a:lnTo>
                  <a:lnTo>
                    <a:pt x="451" y="73"/>
                  </a:lnTo>
                  <a:lnTo>
                    <a:pt x="460" y="71"/>
                  </a:lnTo>
                  <a:lnTo>
                    <a:pt x="468" y="71"/>
                  </a:lnTo>
                  <a:lnTo>
                    <a:pt x="476" y="71"/>
                  </a:lnTo>
                  <a:lnTo>
                    <a:pt x="483" y="71"/>
                  </a:lnTo>
                  <a:lnTo>
                    <a:pt x="489" y="71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04" y="75"/>
                  </a:lnTo>
                  <a:lnTo>
                    <a:pt x="498" y="82"/>
                  </a:lnTo>
                  <a:lnTo>
                    <a:pt x="493" y="86"/>
                  </a:lnTo>
                  <a:lnTo>
                    <a:pt x="487" y="92"/>
                  </a:lnTo>
                  <a:lnTo>
                    <a:pt x="481" y="97"/>
                  </a:lnTo>
                  <a:lnTo>
                    <a:pt x="477" y="103"/>
                  </a:lnTo>
                  <a:lnTo>
                    <a:pt x="472" y="111"/>
                  </a:lnTo>
                  <a:lnTo>
                    <a:pt x="466" y="116"/>
                  </a:lnTo>
                  <a:lnTo>
                    <a:pt x="460" y="124"/>
                  </a:lnTo>
                  <a:lnTo>
                    <a:pt x="457" y="132"/>
                  </a:lnTo>
                  <a:lnTo>
                    <a:pt x="453" y="137"/>
                  </a:lnTo>
                  <a:lnTo>
                    <a:pt x="451" y="145"/>
                  </a:lnTo>
                  <a:lnTo>
                    <a:pt x="451" y="158"/>
                  </a:lnTo>
                  <a:lnTo>
                    <a:pt x="455" y="168"/>
                  </a:lnTo>
                  <a:lnTo>
                    <a:pt x="462" y="173"/>
                  </a:lnTo>
                  <a:lnTo>
                    <a:pt x="472" y="175"/>
                  </a:lnTo>
                  <a:lnTo>
                    <a:pt x="485" y="173"/>
                  </a:lnTo>
                  <a:lnTo>
                    <a:pt x="498" y="170"/>
                  </a:lnTo>
                  <a:lnTo>
                    <a:pt x="512" y="162"/>
                  </a:lnTo>
                  <a:lnTo>
                    <a:pt x="523" y="153"/>
                  </a:lnTo>
                  <a:lnTo>
                    <a:pt x="529" y="147"/>
                  </a:lnTo>
                  <a:lnTo>
                    <a:pt x="533" y="141"/>
                  </a:lnTo>
                  <a:lnTo>
                    <a:pt x="536" y="134"/>
                  </a:lnTo>
                  <a:lnTo>
                    <a:pt x="542" y="124"/>
                  </a:lnTo>
                  <a:lnTo>
                    <a:pt x="546" y="115"/>
                  </a:lnTo>
                  <a:lnTo>
                    <a:pt x="552" y="105"/>
                  </a:lnTo>
                  <a:lnTo>
                    <a:pt x="557" y="94"/>
                  </a:lnTo>
                  <a:lnTo>
                    <a:pt x="565" y="82"/>
                  </a:lnTo>
                  <a:lnTo>
                    <a:pt x="571" y="73"/>
                  </a:lnTo>
                  <a:lnTo>
                    <a:pt x="578" y="61"/>
                  </a:lnTo>
                  <a:lnTo>
                    <a:pt x="586" y="52"/>
                  </a:lnTo>
                  <a:lnTo>
                    <a:pt x="593" y="44"/>
                  </a:lnTo>
                  <a:lnTo>
                    <a:pt x="611" y="33"/>
                  </a:lnTo>
                  <a:lnTo>
                    <a:pt x="618" y="31"/>
                  </a:lnTo>
                  <a:lnTo>
                    <a:pt x="622" y="29"/>
                  </a:lnTo>
                  <a:lnTo>
                    <a:pt x="628" y="29"/>
                  </a:lnTo>
                  <a:lnTo>
                    <a:pt x="635" y="31"/>
                  </a:lnTo>
                  <a:lnTo>
                    <a:pt x="645" y="37"/>
                  </a:lnTo>
                  <a:lnTo>
                    <a:pt x="656" y="50"/>
                  </a:lnTo>
                  <a:lnTo>
                    <a:pt x="656" y="69"/>
                  </a:lnTo>
                  <a:lnTo>
                    <a:pt x="654" y="78"/>
                  </a:lnTo>
                  <a:lnTo>
                    <a:pt x="649" y="88"/>
                  </a:lnTo>
                  <a:lnTo>
                    <a:pt x="643" y="99"/>
                  </a:lnTo>
                  <a:lnTo>
                    <a:pt x="635" y="109"/>
                  </a:lnTo>
                  <a:lnTo>
                    <a:pt x="628" y="118"/>
                  </a:lnTo>
                  <a:lnTo>
                    <a:pt x="622" y="130"/>
                  </a:lnTo>
                  <a:lnTo>
                    <a:pt x="616" y="137"/>
                  </a:lnTo>
                  <a:lnTo>
                    <a:pt x="611" y="147"/>
                  </a:lnTo>
                  <a:lnTo>
                    <a:pt x="607" y="162"/>
                  </a:lnTo>
                  <a:lnTo>
                    <a:pt x="611" y="172"/>
                  </a:lnTo>
                  <a:lnTo>
                    <a:pt x="618" y="173"/>
                  </a:lnTo>
                  <a:lnTo>
                    <a:pt x="626" y="168"/>
                  </a:lnTo>
                  <a:lnTo>
                    <a:pt x="637" y="160"/>
                  </a:lnTo>
                  <a:lnTo>
                    <a:pt x="643" y="154"/>
                  </a:lnTo>
                  <a:lnTo>
                    <a:pt x="649" y="147"/>
                  </a:lnTo>
                  <a:lnTo>
                    <a:pt x="656" y="141"/>
                  </a:lnTo>
                  <a:lnTo>
                    <a:pt x="664" y="132"/>
                  </a:lnTo>
                  <a:lnTo>
                    <a:pt x="670" y="124"/>
                  </a:lnTo>
                  <a:lnTo>
                    <a:pt x="677" y="115"/>
                  </a:lnTo>
                  <a:lnTo>
                    <a:pt x="681" y="111"/>
                  </a:lnTo>
                  <a:lnTo>
                    <a:pt x="685" y="105"/>
                  </a:lnTo>
                  <a:lnTo>
                    <a:pt x="690" y="101"/>
                  </a:lnTo>
                  <a:lnTo>
                    <a:pt x="694" y="97"/>
                  </a:lnTo>
                  <a:lnTo>
                    <a:pt x="698" y="92"/>
                  </a:lnTo>
                  <a:lnTo>
                    <a:pt x="702" y="88"/>
                  </a:lnTo>
                  <a:lnTo>
                    <a:pt x="706" y="82"/>
                  </a:lnTo>
                  <a:lnTo>
                    <a:pt x="709" y="78"/>
                  </a:lnTo>
                  <a:lnTo>
                    <a:pt x="717" y="69"/>
                  </a:lnTo>
                  <a:lnTo>
                    <a:pt x="723" y="65"/>
                  </a:lnTo>
                  <a:lnTo>
                    <a:pt x="727" y="59"/>
                  </a:lnTo>
                  <a:lnTo>
                    <a:pt x="730" y="56"/>
                  </a:lnTo>
                  <a:lnTo>
                    <a:pt x="734" y="52"/>
                  </a:lnTo>
                  <a:lnTo>
                    <a:pt x="742" y="42"/>
                  </a:lnTo>
                  <a:lnTo>
                    <a:pt x="749" y="35"/>
                  </a:lnTo>
                  <a:lnTo>
                    <a:pt x="757" y="27"/>
                  </a:lnTo>
                  <a:lnTo>
                    <a:pt x="772" y="16"/>
                  </a:lnTo>
                  <a:lnTo>
                    <a:pt x="787" y="6"/>
                  </a:lnTo>
                  <a:lnTo>
                    <a:pt x="799" y="0"/>
                  </a:lnTo>
                  <a:lnTo>
                    <a:pt x="810" y="2"/>
                  </a:lnTo>
                  <a:lnTo>
                    <a:pt x="820" y="8"/>
                  </a:lnTo>
                  <a:lnTo>
                    <a:pt x="827" y="29"/>
                  </a:lnTo>
                  <a:lnTo>
                    <a:pt x="824" y="50"/>
                  </a:lnTo>
                  <a:lnTo>
                    <a:pt x="818" y="59"/>
                  </a:lnTo>
                  <a:lnTo>
                    <a:pt x="810" y="71"/>
                  </a:lnTo>
                  <a:lnTo>
                    <a:pt x="801" y="80"/>
                  </a:lnTo>
                  <a:lnTo>
                    <a:pt x="795" y="86"/>
                  </a:lnTo>
                  <a:lnTo>
                    <a:pt x="791" y="92"/>
                  </a:lnTo>
                  <a:lnTo>
                    <a:pt x="785" y="97"/>
                  </a:lnTo>
                  <a:lnTo>
                    <a:pt x="780" y="101"/>
                  </a:lnTo>
                  <a:lnTo>
                    <a:pt x="774" y="107"/>
                  </a:lnTo>
                  <a:lnTo>
                    <a:pt x="768" y="111"/>
                  </a:lnTo>
                  <a:lnTo>
                    <a:pt x="747" y="130"/>
                  </a:lnTo>
                  <a:lnTo>
                    <a:pt x="742" y="134"/>
                  </a:lnTo>
                  <a:lnTo>
                    <a:pt x="738" y="139"/>
                  </a:lnTo>
                  <a:lnTo>
                    <a:pt x="732" y="143"/>
                  </a:lnTo>
                  <a:lnTo>
                    <a:pt x="730" y="147"/>
                  </a:lnTo>
                  <a:lnTo>
                    <a:pt x="723" y="154"/>
                  </a:lnTo>
                  <a:lnTo>
                    <a:pt x="719" y="160"/>
                  </a:lnTo>
                  <a:lnTo>
                    <a:pt x="719" y="164"/>
                  </a:lnTo>
                  <a:lnTo>
                    <a:pt x="723" y="162"/>
                  </a:lnTo>
                  <a:lnTo>
                    <a:pt x="730" y="158"/>
                  </a:lnTo>
                  <a:lnTo>
                    <a:pt x="753" y="143"/>
                  </a:lnTo>
                  <a:lnTo>
                    <a:pt x="782" y="122"/>
                  </a:lnTo>
                  <a:lnTo>
                    <a:pt x="812" y="103"/>
                  </a:lnTo>
                  <a:lnTo>
                    <a:pt x="844" y="88"/>
                  </a:lnTo>
                  <a:lnTo>
                    <a:pt x="860" y="80"/>
                  </a:lnTo>
                  <a:lnTo>
                    <a:pt x="873" y="78"/>
                  </a:lnTo>
                  <a:lnTo>
                    <a:pt x="881" y="78"/>
                  </a:lnTo>
                  <a:lnTo>
                    <a:pt x="886" y="78"/>
                  </a:lnTo>
                  <a:lnTo>
                    <a:pt x="896" y="80"/>
                  </a:lnTo>
                  <a:lnTo>
                    <a:pt x="905" y="86"/>
                  </a:lnTo>
                  <a:lnTo>
                    <a:pt x="913" y="90"/>
                  </a:lnTo>
                  <a:lnTo>
                    <a:pt x="922" y="101"/>
                  </a:lnTo>
                  <a:lnTo>
                    <a:pt x="930" y="120"/>
                  </a:lnTo>
                  <a:lnTo>
                    <a:pt x="926" y="130"/>
                  </a:lnTo>
                  <a:lnTo>
                    <a:pt x="920" y="139"/>
                  </a:lnTo>
                  <a:lnTo>
                    <a:pt x="911" y="145"/>
                  </a:lnTo>
                  <a:lnTo>
                    <a:pt x="901" y="149"/>
                  </a:lnTo>
                  <a:lnTo>
                    <a:pt x="894" y="151"/>
                  </a:lnTo>
                  <a:lnTo>
                    <a:pt x="888" y="151"/>
                  </a:lnTo>
                  <a:lnTo>
                    <a:pt x="877" y="153"/>
                  </a:lnTo>
                  <a:lnTo>
                    <a:pt x="871" y="154"/>
                  </a:lnTo>
                  <a:lnTo>
                    <a:pt x="865" y="154"/>
                  </a:lnTo>
                  <a:lnTo>
                    <a:pt x="854" y="156"/>
                  </a:lnTo>
                  <a:lnTo>
                    <a:pt x="841" y="162"/>
                  </a:lnTo>
                  <a:lnTo>
                    <a:pt x="841" y="166"/>
                  </a:lnTo>
                  <a:lnTo>
                    <a:pt x="843" y="172"/>
                  </a:lnTo>
                  <a:lnTo>
                    <a:pt x="858" y="191"/>
                  </a:lnTo>
                  <a:lnTo>
                    <a:pt x="875" y="219"/>
                  </a:lnTo>
                  <a:lnTo>
                    <a:pt x="881" y="242"/>
                  </a:lnTo>
                  <a:lnTo>
                    <a:pt x="879" y="246"/>
                  </a:lnTo>
                  <a:lnTo>
                    <a:pt x="877" y="248"/>
                  </a:lnTo>
                  <a:lnTo>
                    <a:pt x="871" y="249"/>
                  </a:lnTo>
                  <a:lnTo>
                    <a:pt x="862" y="248"/>
                  </a:lnTo>
                  <a:lnTo>
                    <a:pt x="854" y="246"/>
                  </a:lnTo>
                  <a:lnTo>
                    <a:pt x="844" y="244"/>
                  </a:lnTo>
                  <a:lnTo>
                    <a:pt x="837" y="240"/>
                  </a:lnTo>
                  <a:lnTo>
                    <a:pt x="827" y="236"/>
                  </a:lnTo>
                  <a:lnTo>
                    <a:pt x="812" y="227"/>
                  </a:lnTo>
                  <a:lnTo>
                    <a:pt x="797" y="217"/>
                  </a:lnTo>
                  <a:lnTo>
                    <a:pt x="784" y="210"/>
                  </a:lnTo>
                  <a:lnTo>
                    <a:pt x="770" y="206"/>
                  </a:lnTo>
                  <a:lnTo>
                    <a:pt x="759" y="204"/>
                  </a:lnTo>
                  <a:lnTo>
                    <a:pt x="751" y="210"/>
                  </a:lnTo>
                  <a:lnTo>
                    <a:pt x="747" y="215"/>
                  </a:lnTo>
                  <a:lnTo>
                    <a:pt x="747" y="223"/>
                  </a:lnTo>
                  <a:lnTo>
                    <a:pt x="753" y="240"/>
                  </a:lnTo>
                  <a:lnTo>
                    <a:pt x="776" y="282"/>
                  </a:lnTo>
                  <a:lnTo>
                    <a:pt x="795" y="322"/>
                  </a:lnTo>
                  <a:lnTo>
                    <a:pt x="795" y="337"/>
                  </a:lnTo>
                  <a:lnTo>
                    <a:pt x="793" y="343"/>
                  </a:lnTo>
                  <a:lnTo>
                    <a:pt x="787" y="345"/>
                  </a:lnTo>
                  <a:lnTo>
                    <a:pt x="778" y="346"/>
                  </a:lnTo>
                  <a:lnTo>
                    <a:pt x="770" y="346"/>
                  </a:lnTo>
                  <a:lnTo>
                    <a:pt x="763" y="343"/>
                  </a:lnTo>
                  <a:lnTo>
                    <a:pt x="755" y="339"/>
                  </a:lnTo>
                  <a:lnTo>
                    <a:pt x="740" y="327"/>
                  </a:lnTo>
                  <a:lnTo>
                    <a:pt x="725" y="314"/>
                  </a:lnTo>
                  <a:lnTo>
                    <a:pt x="708" y="299"/>
                  </a:lnTo>
                  <a:lnTo>
                    <a:pt x="692" y="286"/>
                  </a:lnTo>
                  <a:lnTo>
                    <a:pt x="660" y="268"/>
                  </a:lnTo>
                  <a:lnTo>
                    <a:pt x="647" y="268"/>
                  </a:lnTo>
                  <a:lnTo>
                    <a:pt x="635" y="270"/>
                  </a:lnTo>
                  <a:lnTo>
                    <a:pt x="626" y="276"/>
                  </a:lnTo>
                  <a:lnTo>
                    <a:pt x="624" y="280"/>
                  </a:lnTo>
                  <a:lnTo>
                    <a:pt x="622" y="284"/>
                  </a:lnTo>
                  <a:lnTo>
                    <a:pt x="618" y="291"/>
                  </a:lnTo>
                  <a:lnTo>
                    <a:pt x="620" y="303"/>
                  </a:lnTo>
                  <a:lnTo>
                    <a:pt x="637" y="327"/>
                  </a:lnTo>
                  <a:lnTo>
                    <a:pt x="660" y="346"/>
                  </a:lnTo>
                  <a:lnTo>
                    <a:pt x="673" y="352"/>
                  </a:lnTo>
                  <a:lnTo>
                    <a:pt x="683" y="358"/>
                  </a:lnTo>
                  <a:lnTo>
                    <a:pt x="694" y="365"/>
                  </a:lnTo>
                  <a:lnTo>
                    <a:pt x="704" y="371"/>
                  </a:lnTo>
                  <a:lnTo>
                    <a:pt x="719" y="394"/>
                  </a:lnTo>
                  <a:lnTo>
                    <a:pt x="723" y="409"/>
                  </a:lnTo>
                  <a:lnTo>
                    <a:pt x="717" y="424"/>
                  </a:lnTo>
                  <a:lnTo>
                    <a:pt x="706" y="436"/>
                  </a:lnTo>
                  <a:lnTo>
                    <a:pt x="690" y="443"/>
                  </a:lnTo>
                  <a:lnTo>
                    <a:pt x="681" y="447"/>
                  </a:lnTo>
                  <a:lnTo>
                    <a:pt x="671" y="449"/>
                  </a:lnTo>
                  <a:lnTo>
                    <a:pt x="662" y="451"/>
                  </a:lnTo>
                  <a:lnTo>
                    <a:pt x="652" y="451"/>
                  </a:lnTo>
                  <a:lnTo>
                    <a:pt x="643" y="449"/>
                  </a:lnTo>
                  <a:lnTo>
                    <a:pt x="633" y="447"/>
                  </a:lnTo>
                  <a:lnTo>
                    <a:pt x="626" y="443"/>
                  </a:lnTo>
                  <a:lnTo>
                    <a:pt x="618" y="436"/>
                  </a:lnTo>
                  <a:lnTo>
                    <a:pt x="603" y="421"/>
                  </a:lnTo>
                  <a:lnTo>
                    <a:pt x="588" y="402"/>
                  </a:lnTo>
                  <a:lnTo>
                    <a:pt x="557" y="358"/>
                  </a:lnTo>
                  <a:lnTo>
                    <a:pt x="529" y="326"/>
                  </a:lnTo>
                  <a:lnTo>
                    <a:pt x="516" y="318"/>
                  </a:lnTo>
                  <a:lnTo>
                    <a:pt x="504" y="320"/>
                  </a:lnTo>
                  <a:lnTo>
                    <a:pt x="500" y="324"/>
                  </a:lnTo>
                  <a:lnTo>
                    <a:pt x="500" y="329"/>
                  </a:lnTo>
                  <a:lnTo>
                    <a:pt x="504" y="341"/>
                  </a:lnTo>
                  <a:lnTo>
                    <a:pt x="529" y="373"/>
                  </a:lnTo>
                  <a:lnTo>
                    <a:pt x="544" y="390"/>
                  </a:lnTo>
                  <a:lnTo>
                    <a:pt x="555" y="405"/>
                  </a:lnTo>
                  <a:lnTo>
                    <a:pt x="561" y="421"/>
                  </a:lnTo>
                  <a:lnTo>
                    <a:pt x="557" y="434"/>
                  </a:lnTo>
                  <a:lnTo>
                    <a:pt x="552" y="440"/>
                  </a:lnTo>
                  <a:lnTo>
                    <a:pt x="542" y="445"/>
                  </a:lnTo>
                  <a:lnTo>
                    <a:pt x="531" y="449"/>
                  </a:lnTo>
                  <a:lnTo>
                    <a:pt x="525" y="451"/>
                  </a:lnTo>
                  <a:lnTo>
                    <a:pt x="517" y="453"/>
                  </a:lnTo>
                  <a:lnTo>
                    <a:pt x="510" y="455"/>
                  </a:lnTo>
                  <a:lnTo>
                    <a:pt x="502" y="457"/>
                  </a:lnTo>
                  <a:lnTo>
                    <a:pt x="493" y="459"/>
                  </a:lnTo>
                  <a:lnTo>
                    <a:pt x="485" y="459"/>
                  </a:lnTo>
                  <a:lnTo>
                    <a:pt x="476" y="460"/>
                  </a:lnTo>
                  <a:lnTo>
                    <a:pt x="466" y="460"/>
                  </a:lnTo>
                  <a:lnTo>
                    <a:pt x="457" y="460"/>
                  </a:lnTo>
                  <a:lnTo>
                    <a:pt x="447" y="460"/>
                  </a:lnTo>
                  <a:lnTo>
                    <a:pt x="438" y="460"/>
                  </a:lnTo>
                  <a:lnTo>
                    <a:pt x="428" y="460"/>
                  </a:lnTo>
                  <a:lnTo>
                    <a:pt x="419" y="459"/>
                  </a:lnTo>
                  <a:lnTo>
                    <a:pt x="411" y="459"/>
                  </a:lnTo>
                  <a:lnTo>
                    <a:pt x="401" y="457"/>
                  </a:lnTo>
                  <a:lnTo>
                    <a:pt x="392" y="455"/>
                  </a:lnTo>
                  <a:lnTo>
                    <a:pt x="382" y="453"/>
                  </a:lnTo>
                  <a:lnTo>
                    <a:pt x="375" y="451"/>
                  </a:lnTo>
                  <a:lnTo>
                    <a:pt x="367" y="449"/>
                  </a:lnTo>
                  <a:lnTo>
                    <a:pt x="360" y="445"/>
                  </a:lnTo>
                  <a:lnTo>
                    <a:pt x="344" y="438"/>
                  </a:lnTo>
                  <a:lnTo>
                    <a:pt x="333" y="430"/>
                  </a:lnTo>
                  <a:lnTo>
                    <a:pt x="323" y="419"/>
                  </a:lnTo>
                  <a:lnTo>
                    <a:pt x="306" y="402"/>
                  </a:lnTo>
                  <a:lnTo>
                    <a:pt x="287" y="386"/>
                  </a:lnTo>
                  <a:lnTo>
                    <a:pt x="266" y="379"/>
                  </a:lnTo>
                  <a:lnTo>
                    <a:pt x="257" y="375"/>
                  </a:lnTo>
                  <a:lnTo>
                    <a:pt x="247" y="373"/>
                  </a:lnTo>
                  <a:lnTo>
                    <a:pt x="240" y="371"/>
                  </a:lnTo>
                  <a:lnTo>
                    <a:pt x="230" y="371"/>
                  </a:lnTo>
                  <a:lnTo>
                    <a:pt x="217" y="369"/>
                  </a:lnTo>
                  <a:lnTo>
                    <a:pt x="208" y="369"/>
                  </a:lnTo>
                  <a:lnTo>
                    <a:pt x="204" y="369"/>
                  </a:lnTo>
                  <a:lnTo>
                    <a:pt x="335" y="331"/>
                  </a:lnTo>
                  <a:lnTo>
                    <a:pt x="508" y="419"/>
                  </a:lnTo>
                  <a:lnTo>
                    <a:pt x="375" y="316"/>
                  </a:lnTo>
                  <a:lnTo>
                    <a:pt x="531" y="272"/>
                  </a:lnTo>
                  <a:lnTo>
                    <a:pt x="656" y="409"/>
                  </a:lnTo>
                  <a:lnTo>
                    <a:pt x="561" y="259"/>
                  </a:lnTo>
                  <a:lnTo>
                    <a:pt x="664" y="227"/>
                  </a:lnTo>
                  <a:lnTo>
                    <a:pt x="763" y="314"/>
                  </a:lnTo>
                  <a:lnTo>
                    <a:pt x="690" y="217"/>
                  </a:lnTo>
                  <a:lnTo>
                    <a:pt x="772" y="183"/>
                  </a:lnTo>
                  <a:lnTo>
                    <a:pt x="844" y="215"/>
                  </a:lnTo>
                  <a:lnTo>
                    <a:pt x="789" y="168"/>
                  </a:lnTo>
                  <a:lnTo>
                    <a:pt x="890" y="107"/>
                  </a:lnTo>
                  <a:lnTo>
                    <a:pt x="753" y="170"/>
                  </a:lnTo>
                  <a:lnTo>
                    <a:pt x="647" y="210"/>
                  </a:lnTo>
                  <a:lnTo>
                    <a:pt x="795" y="44"/>
                  </a:lnTo>
                  <a:lnTo>
                    <a:pt x="605" y="219"/>
                  </a:lnTo>
                  <a:lnTo>
                    <a:pt x="521" y="242"/>
                  </a:lnTo>
                  <a:lnTo>
                    <a:pt x="624" y="69"/>
                  </a:lnTo>
                  <a:lnTo>
                    <a:pt x="481" y="249"/>
                  </a:lnTo>
                  <a:lnTo>
                    <a:pt x="358" y="287"/>
                  </a:lnTo>
                  <a:lnTo>
                    <a:pt x="413" y="126"/>
                  </a:lnTo>
                  <a:lnTo>
                    <a:pt x="322" y="299"/>
                  </a:lnTo>
                  <a:lnTo>
                    <a:pt x="306" y="307"/>
                  </a:lnTo>
                  <a:lnTo>
                    <a:pt x="289" y="312"/>
                  </a:lnTo>
                  <a:lnTo>
                    <a:pt x="268" y="322"/>
                  </a:lnTo>
                  <a:lnTo>
                    <a:pt x="246" y="331"/>
                  </a:lnTo>
                  <a:lnTo>
                    <a:pt x="223" y="339"/>
                  </a:lnTo>
                  <a:lnTo>
                    <a:pt x="217" y="341"/>
                  </a:lnTo>
                  <a:lnTo>
                    <a:pt x="211" y="343"/>
                  </a:lnTo>
                  <a:lnTo>
                    <a:pt x="206" y="345"/>
                  </a:lnTo>
                  <a:lnTo>
                    <a:pt x="200" y="346"/>
                  </a:lnTo>
                  <a:lnTo>
                    <a:pt x="194" y="348"/>
                  </a:lnTo>
                  <a:lnTo>
                    <a:pt x="190" y="348"/>
                  </a:lnTo>
                  <a:lnTo>
                    <a:pt x="181" y="350"/>
                  </a:lnTo>
                  <a:lnTo>
                    <a:pt x="171" y="352"/>
                  </a:lnTo>
                  <a:lnTo>
                    <a:pt x="166" y="352"/>
                  </a:lnTo>
                  <a:lnTo>
                    <a:pt x="160" y="352"/>
                  </a:lnTo>
                  <a:lnTo>
                    <a:pt x="154" y="352"/>
                  </a:lnTo>
                  <a:lnTo>
                    <a:pt x="147" y="352"/>
                  </a:lnTo>
                  <a:lnTo>
                    <a:pt x="141" y="352"/>
                  </a:lnTo>
                  <a:lnTo>
                    <a:pt x="133" y="350"/>
                  </a:lnTo>
                  <a:lnTo>
                    <a:pt x="126" y="350"/>
                  </a:lnTo>
                  <a:lnTo>
                    <a:pt x="118" y="350"/>
                  </a:lnTo>
                  <a:lnTo>
                    <a:pt x="111" y="348"/>
                  </a:lnTo>
                  <a:lnTo>
                    <a:pt x="103" y="348"/>
                  </a:lnTo>
                  <a:lnTo>
                    <a:pt x="95" y="348"/>
                  </a:lnTo>
                  <a:lnTo>
                    <a:pt x="88" y="346"/>
                  </a:lnTo>
                  <a:lnTo>
                    <a:pt x="80" y="346"/>
                  </a:lnTo>
                  <a:lnTo>
                    <a:pt x="73" y="345"/>
                  </a:lnTo>
                  <a:lnTo>
                    <a:pt x="59" y="343"/>
                  </a:lnTo>
                  <a:lnTo>
                    <a:pt x="52" y="343"/>
                  </a:lnTo>
                  <a:lnTo>
                    <a:pt x="44" y="341"/>
                  </a:lnTo>
                  <a:lnTo>
                    <a:pt x="33" y="339"/>
                  </a:lnTo>
                  <a:lnTo>
                    <a:pt x="21" y="337"/>
                  </a:lnTo>
                  <a:lnTo>
                    <a:pt x="12" y="337"/>
                  </a:lnTo>
                  <a:lnTo>
                    <a:pt x="6" y="335"/>
                  </a:lnTo>
                  <a:lnTo>
                    <a:pt x="0" y="333"/>
                  </a:lnTo>
                  <a:lnTo>
                    <a:pt x="103" y="274"/>
                  </a:lnTo>
                  <a:lnTo>
                    <a:pt x="105" y="282"/>
                  </a:lnTo>
                  <a:lnTo>
                    <a:pt x="122" y="299"/>
                  </a:lnTo>
                  <a:lnTo>
                    <a:pt x="149" y="3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rot="10800000" vert="eaVert"/>
            <a:lstStyle/>
            <a:p>
              <a:endParaRPr lang="vi-VN"/>
            </a:p>
          </p:txBody>
        </p:sp>
        <p:sp>
          <p:nvSpPr>
            <p:cNvPr id="40118" name="Freeform 190"/>
            <p:cNvSpPr>
              <a:spLocks/>
            </p:cNvSpPr>
            <p:nvPr/>
          </p:nvSpPr>
          <p:spPr bwMode="auto">
            <a:xfrm rot="-6204866">
              <a:off x="1527" y="-513"/>
              <a:ext cx="360" cy="1770"/>
            </a:xfrm>
            <a:custGeom>
              <a:avLst/>
              <a:gdLst>
                <a:gd name="T0" fmla="*/ 0 w 884"/>
                <a:gd name="T1" fmla="*/ 297 h 1781"/>
                <a:gd name="T2" fmla="*/ 0 w 884"/>
                <a:gd name="T3" fmla="*/ 437 h 1781"/>
                <a:gd name="T4" fmla="*/ 0 w 884"/>
                <a:gd name="T5" fmla="*/ 522 h 1781"/>
                <a:gd name="T6" fmla="*/ 0 w 884"/>
                <a:gd name="T7" fmla="*/ 588 h 1781"/>
                <a:gd name="T8" fmla="*/ 0 w 884"/>
                <a:gd name="T9" fmla="*/ 673 h 1781"/>
                <a:gd name="T10" fmla="*/ 0 w 884"/>
                <a:gd name="T11" fmla="*/ 825 h 1781"/>
                <a:gd name="T12" fmla="*/ 0 w 884"/>
                <a:gd name="T13" fmla="*/ 909 h 1781"/>
                <a:gd name="T14" fmla="*/ 0 w 884"/>
                <a:gd name="T15" fmla="*/ 985 h 1781"/>
                <a:gd name="T16" fmla="*/ 0 w 884"/>
                <a:gd name="T17" fmla="*/ 938 h 1781"/>
                <a:gd name="T18" fmla="*/ 0 w 884"/>
                <a:gd name="T19" fmla="*/ 856 h 1781"/>
                <a:gd name="T20" fmla="*/ 0 w 884"/>
                <a:gd name="T21" fmla="*/ 872 h 1781"/>
                <a:gd name="T22" fmla="*/ 0 w 884"/>
                <a:gd name="T23" fmla="*/ 990 h 1781"/>
                <a:gd name="T24" fmla="*/ 0 w 884"/>
                <a:gd name="T25" fmla="*/ 1095 h 1781"/>
                <a:gd name="T26" fmla="*/ 0 w 884"/>
                <a:gd name="T27" fmla="*/ 1207 h 1781"/>
                <a:gd name="T28" fmla="*/ 0 w 884"/>
                <a:gd name="T29" fmla="*/ 1212 h 1781"/>
                <a:gd name="T30" fmla="*/ 0 w 884"/>
                <a:gd name="T31" fmla="*/ 1107 h 1781"/>
                <a:gd name="T32" fmla="*/ 0 w 884"/>
                <a:gd name="T33" fmla="*/ 1118 h 1781"/>
                <a:gd name="T34" fmla="*/ 0 w 884"/>
                <a:gd name="T35" fmla="*/ 1217 h 1781"/>
                <a:gd name="T36" fmla="*/ 0 w 884"/>
                <a:gd name="T37" fmla="*/ 1279 h 1781"/>
                <a:gd name="T38" fmla="*/ 0 w 884"/>
                <a:gd name="T39" fmla="*/ 1348 h 1781"/>
                <a:gd name="T40" fmla="*/ 0 w 884"/>
                <a:gd name="T41" fmla="*/ 1476 h 1781"/>
                <a:gd name="T42" fmla="*/ 0 w 884"/>
                <a:gd name="T43" fmla="*/ 1478 h 1781"/>
                <a:gd name="T44" fmla="*/ 0 w 884"/>
                <a:gd name="T45" fmla="*/ 1385 h 1781"/>
                <a:gd name="T46" fmla="*/ 0 w 884"/>
                <a:gd name="T47" fmla="*/ 1279 h 1781"/>
                <a:gd name="T48" fmla="*/ 0 w 884"/>
                <a:gd name="T49" fmla="*/ 1264 h 1781"/>
                <a:gd name="T50" fmla="*/ 0 w 884"/>
                <a:gd name="T51" fmla="*/ 1546 h 1781"/>
                <a:gd name="T52" fmla="*/ 0 w 884"/>
                <a:gd name="T53" fmla="*/ 1603 h 1781"/>
                <a:gd name="T54" fmla="*/ 0 w 884"/>
                <a:gd name="T55" fmla="*/ 1518 h 1781"/>
                <a:gd name="T56" fmla="*/ 0 w 884"/>
                <a:gd name="T57" fmla="*/ 1425 h 1781"/>
                <a:gd name="T58" fmla="*/ 0 w 884"/>
                <a:gd name="T59" fmla="*/ 1412 h 1781"/>
                <a:gd name="T60" fmla="*/ 0 w 884"/>
                <a:gd name="T61" fmla="*/ 1352 h 1781"/>
                <a:gd name="T62" fmla="*/ 0 w 884"/>
                <a:gd name="T63" fmla="*/ 1265 h 1781"/>
                <a:gd name="T64" fmla="*/ 0 w 884"/>
                <a:gd name="T65" fmla="*/ 1217 h 1781"/>
                <a:gd name="T66" fmla="*/ 0 w 884"/>
                <a:gd name="T67" fmla="*/ 1151 h 1781"/>
                <a:gd name="T68" fmla="*/ 0 w 884"/>
                <a:gd name="T69" fmla="*/ 1058 h 1781"/>
                <a:gd name="T70" fmla="*/ 0 w 884"/>
                <a:gd name="T71" fmla="*/ 978 h 1781"/>
                <a:gd name="T72" fmla="*/ 0 w 884"/>
                <a:gd name="T73" fmla="*/ 1027 h 1781"/>
                <a:gd name="T74" fmla="*/ 0 w 884"/>
                <a:gd name="T75" fmla="*/ 956 h 1781"/>
                <a:gd name="T76" fmla="*/ 0 w 884"/>
                <a:gd name="T77" fmla="*/ 865 h 1781"/>
                <a:gd name="T78" fmla="*/ 0 w 884"/>
                <a:gd name="T79" fmla="*/ 814 h 1781"/>
                <a:gd name="T80" fmla="*/ 0 w 884"/>
                <a:gd name="T81" fmla="*/ 770 h 1781"/>
                <a:gd name="T82" fmla="*/ 0 w 884"/>
                <a:gd name="T83" fmla="*/ 725 h 1781"/>
                <a:gd name="T84" fmla="*/ 0 w 884"/>
                <a:gd name="T85" fmla="*/ 645 h 1781"/>
                <a:gd name="T86" fmla="*/ 0 w 884"/>
                <a:gd name="T87" fmla="*/ 554 h 1781"/>
                <a:gd name="T88" fmla="*/ 0 w 884"/>
                <a:gd name="T89" fmla="*/ 481 h 1781"/>
                <a:gd name="T90" fmla="*/ 0 w 884"/>
                <a:gd name="T91" fmla="*/ 413 h 1781"/>
                <a:gd name="T92" fmla="*/ 0 w 884"/>
                <a:gd name="T93" fmla="*/ 333 h 1781"/>
                <a:gd name="T94" fmla="*/ 0 w 884"/>
                <a:gd name="T95" fmla="*/ 699 h 1781"/>
                <a:gd name="T96" fmla="*/ 0 w 884"/>
                <a:gd name="T97" fmla="*/ 1177 h 1781"/>
                <a:gd name="T98" fmla="*/ 0 w 884"/>
                <a:gd name="T99" fmla="*/ 1287 h 1781"/>
                <a:gd name="T100" fmla="*/ 0 w 884"/>
                <a:gd name="T101" fmla="*/ 807 h 1781"/>
                <a:gd name="T102" fmla="*/ 0 w 884"/>
                <a:gd name="T103" fmla="*/ 415 h 1781"/>
                <a:gd name="T104" fmla="*/ 0 w 884"/>
                <a:gd name="T105" fmla="*/ 293 h 1781"/>
                <a:gd name="T106" fmla="*/ 0 w 884"/>
                <a:gd name="T107" fmla="*/ 230 h 1781"/>
                <a:gd name="T108" fmla="*/ 0 w 884"/>
                <a:gd name="T109" fmla="*/ 167 h 1781"/>
                <a:gd name="T110" fmla="*/ 0 w 884"/>
                <a:gd name="T111" fmla="*/ 95 h 1781"/>
                <a:gd name="T112" fmla="*/ 0 w 884"/>
                <a:gd name="T113" fmla="*/ 19 h 1781"/>
                <a:gd name="T114" fmla="*/ 0 w 884"/>
                <a:gd name="T115" fmla="*/ 238 h 178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84"/>
                <a:gd name="T175" fmla="*/ 0 h 1781"/>
                <a:gd name="T176" fmla="*/ 884 w 884"/>
                <a:gd name="T177" fmla="*/ 1781 h 178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84" h="1781">
                  <a:moveTo>
                    <a:pt x="734" y="268"/>
                  </a:moveTo>
                  <a:lnTo>
                    <a:pt x="730" y="274"/>
                  </a:lnTo>
                  <a:lnTo>
                    <a:pt x="720" y="289"/>
                  </a:lnTo>
                  <a:lnTo>
                    <a:pt x="715" y="300"/>
                  </a:lnTo>
                  <a:lnTo>
                    <a:pt x="709" y="314"/>
                  </a:lnTo>
                  <a:lnTo>
                    <a:pt x="703" y="331"/>
                  </a:lnTo>
                  <a:lnTo>
                    <a:pt x="697" y="348"/>
                  </a:lnTo>
                  <a:lnTo>
                    <a:pt x="692" y="390"/>
                  </a:lnTo>
                  <a:lnTo>
                    <a:pt x="692" y="437"/>
                  </a:lnTo>
                  <a:lnTo>
                    <a:pt x="694" y="462"/>
                  </a:lnTo>
                  <a:lnTo>
                    <a:pt x="697" y="475"/>
                  </a:lnTo>
                  <a:lnTo>
                    <a:pt x="699" y="488"/>
                  </a:lnTo>
                  <a:lnTo>
                    <a:pt x="705" y="504"/>
                  </a:lnTo>
                  <a:lnTo>
                    <a:pt x="709" y="519"/>
                  </a:lnTo>
                  <a:lnTo>
                    <a:pt x="715" y="532"/>
                  </a:lnTo>
                  <a:lnTo>
                    <a:pt x="722" y="547"/>
                  </a:lnTo>
                  <a:lnTo>
                    <a:pt x="730" y="563"/>
                  </a:lnTo>
                  <a:lnTo>
                    <a:pt x="737" y="576"/>
                  </a:lnTo>
                  <a:lnTo>
                    <a:pt x="745" y="591"/>
                  </a:lnTo>
                  <a:lnTo>
                    <a:pt x="753" y="602"/>
                  </a:lnTo>
                  <a:lnTo>
                    <a:pt x="760" y="618"/>
                  </a:lnTo>
                  <a:lnTo>
                    <a:pt x="768" y="631"/>
                  </a:lnTo>
                  <a:lnTo>
                    <a:pt x="777" y="642"/>
                  </a:lnTo>
                  <a:lnTo>
                    <a:pt x="783" y="656"/>
                  </a:lnTo>
                  <a:lnTo>
                    <a:pt x="791" y="667"/>
                  </a:lnTo>
                  <a:lnTo>
                    <a:pt x="798" y="679"/>
                  </a:lnTo>
                  <a:lnTo>
                    <a:pt x="813" y="701"/>
                  </a:lnTo>
                  <a:lnTo>
                    <a:pt x="819" y="713"/>
                  </a:lnTo>
                  <a:lnTo>
                    <a:pt x="827" y="724"/>
                  </a:lnTo>
                  <a:lnTo>
                    <a:pt x="838" y="745"/>
                  </a:lnTo>
                  <a:lnTo>
                    <a:pt x="851" y="766"/>
                  </a:lnTo>
                  <a:lnTo>
                    <a:pt x="861" y="787"/>
                  </a:lnTo>
                  <a:lnTo>
                    <a:pt x="869" y="808"/>
                  </a:lnTo>
                  <a:lnTo>
                    <a:pt x="876" y="829"/>
                  </a:lnTo>
                  <a:lnTo>
                    <a:pt x="884" y="871"/>
                  </a:lnTo>
                  <a:lnTo>
                    <a:pt x="882" y="914"/>
                  </a:lnTo>
                  <a:lnTo>
                    <a:pt x="878" y="935"/>
                  </a:lnTo>
                  <a:lnTo>
                    <a:pt x="872" y="956"/>
                  </a:lnTo>
                  <a:lnTo>
                    <a:pt x="870" y="966"/>
                  </a:lnTo>
                  <a:lnTo>
                    <a:pt x="869" y="975"/>
                  </a:lnTo>
                  <a:lnTo>
                    <a:pt x="861" y="994"/>
                  </a:lnTo>
                  <a:lnTo>
                    <a:pt x="855" y="1011"/>
                  </a:lnTo>
                  <a:lnTo>
                    <a:pt x="848" y="1026"/>
                  </a:lnTo>
                  <a:lnTo>
                    <a:pt x="840" y="1042"/>
                  </a:lnTo>
                  <a:lnTo>
                    <a:pt x="834" y="1055"/>
                  </a:lnTo>
                  <a:lnTo>
                    <a:pt x="827" y="1066"/>
                  </a:lnTo>
                  <a:lnTo>
                    <a:pt x="821" y="1076"/>
                  </a:lnTo>
                  <a:lnTo>
                    <a:pt x="810" y="1093"/>
                  </a:lnTo>
                  <a:lnTo>
                    <a:pt x="798" y="1106"/>
                  </a:lnTo>
                  <a:lnTo>
                    <a:pt x="796" y="1099"/>
                  </a:lnTo>
                  <a:lnTo>
                    <a:pt x="794" y="1081"/>
                  </a:lnTo>
                  <a:lnTo>
                    <a:pt x="791" y="1070"/>
                  </a:lnTo>
                  <a:lnTo>
                    <a:pt x="787" y="1055"/>
                  </a:lnTo>
                  <a:lnTo>
                    <a:pt x="783" y="1040"/>
                  </a:lnTo>
                  <a:lnTo>
                    <a:pt x="777" y="1024"/>
                  </a:lnTo>
                  <a:lnTo>
                    <a:pt x="772" y="1009"/>
                  </a:lnTo>
                  <a:lnTo>
                    <a:pt x="764" y="994"/>
                  </a:lnTo>
                  <a:lnTo>
                    <a:pt x="758" y="979"/>
                  </a:lnTo>
                  <a:lnTo>
                    <a:pt x="751" y="966"/>
                  </a:lnTo>
                  <a:lnTo>
                    <a:pt x="741" y="952"/>
                  </a:lnTo>
                  <a:lnTo>
                    <a:pt x="732" y="943"/>
                  </a:lnTo>
                  <a:lnTo>
                    <a:pt x="711" y="928"/>
                  </a:lnTo>
                  <a:lnTo>
                    <a:pt x="692" y="926"/>
                  </a:lnTo>
                  <a:lnTo>
                    <a:pt x="675" y="933"/>
                  </a:lnTo>
                  <a:lnTo>
                    <a:pt x="659" y="950"/>
                  </a:lnTo>
                  <a:lnTo>
                    <a:pt x="650" y="971"/>
                  </a:lnTo>
                  <a:lnTo>
                    <a:pt x="644" y="998"/>
                  </a:lnTo>
                  <a:lnTo>
                    <a:pt x="644" y="1028"/>
                  </a:lnTo>
                  <a:lnTo>
                    <a:pt x="650" y="1057"/>
                  </a:lnTo>
                  <a:lnTo>
                    <a:pt x="654" y="1070"/>
                  </a:lnTo>
                  <a:lnTo>
                    <a:pt x="661" y="1083"/>
                  </a:lnTo>
                  <a:lnTo>
                    <a:pt x="669" y="1099"/>
                  </a:lnTo>
                  <a:lnTo>
                    <a:pt x="680" y="1114"/>
                  </a:lnTo>
                  <a:lnTo>
                    <a:pt x="692" y="1131"/>
                  </a:lnTo>
                  <a:lnTo>
                    <a:pt x="703" y="1152"/>
                  </a:lnTo>
                  <a:lnTo>
                    <a:pt x="715" y="1173"/>
                  </a:lnTo>
                  <a:lnTo>
                    <a:pt x="728" y="1194"/>
                  </a:lnTo>
                  <a:lnTo>
                    <a:pt x="739" y="1215"/>
                  </a:lnTo>
                  <a:lnTo>
                    <a:pt x="751" y="1235"/>
                  </a:lnTo>
                  <a:lnTo>
                    <a:pt x="758" y="1258"/>
                  </a:lnTo>
                  <a:lnTo>
                    <a:pt x="764" y="1277"/>
                  </a:lnTo>
                  <a:lnTo>
                    <a:pt x="770" y="1317"/>
                  </a:lnTo>
                  <a:lnTo>
                    <a:pt x="766" y="1334"/>
                  </a:lnTo>
                  <a:lnTo>
                    <a:pt x="764" y="1342"/>
                  </a:lnTo>
                  <a:lnTo>
                    <a:pt x="758" y="1350"/>
                  </a:lnTo>
                  <a:lnTo>
                    <a:pt x="747" y="1363"/>
                  </a:lnTo>
                  <a:lnTo>
                    <a:pt x="730" y="1374"/>
                  </a:lnTo>
                  <a:lnTo>
                    <a:pt x="694" y="1380"/>
                  </a:lnTo>
                  <a:lnTo>
                    <a:pt x="663" y="1363"/>
                  </a:lnTo>
                  <a:lnTo>
                    <a:pt x="650" y="1348"/>
                  </a:lnTo>
                  <a:lnTo>
                    <a:pt x="639" y="1329"/>
                  </a:lnTo>
                  <a:lnTo>
                    <a:pt x="627" y="1310"/>
                  </a:lnTo>
                  <a:lnTo>
                    <a:pt x="616" y="1289"/>
                  </a:lnTo>
                  <a:lnTo>
                    <a:pt x="606" y="1266"/>
                  </a:lnTo>
                  <a:lnTo>
                    <a:pt x="595" y="1245"/>
                  </a:lnTo>
                  <a:lnTo>
                    <a:pt x="585" y="1228"/>
                  </a:lnTo>
                  <a:lnTo>
                    <a:pt x="576" y="1211"/>
                  </a:lnTo>
                  <a:lnTo>
                    <a:pt x="555" y="1188"/>
                  </a:lnTo>
                  <a:lnTo>
                    <a:pt x="534" y="1186"/>
                  </a:lnTo>
                  <a:lnTo>
                    <a:pt x="526" y="1196"/>
                  </a:lnTo>
                  <a:lnTo>
                    <a:pt x="524" y="1215"/>
                  </a:lnTo>
                  <a:lnTo>
                    <a:pt x="528" y="1241"/>
                  </a:lnTo>
                  <a:lnTo>
                    <a:pt x="532" y="1256"/>
                  </a:lnTo>
                  <a:lnTo>
                    <a:pt x="538" y="1273"/>
                  </a:lnTo>
                  <a:lnTo>
                    <a:pt x="543" y="1292"/>
                  </a:lnTo>
                  <a:lnTo>
                    <a:pt x="549" y="1311"/>
                  </a:lnTo>
                  <a:lnTo>
                    <a:pt x="557" y="1332"/>
                  </a:lnTo>
                  <a:lnTo>
                    <a:pt x="564" y="1353"/>
                  </a:lnTo>
                  <a:lnTo>
                    <a:pt x="568" y="1365"/>
                  </a:lnTo>
                  <a:lnTo>
                    <a:pt x="572" y="1374"/>
                  </a:lnTo>
                  <a:lnTo>
                    <a:pt x="576" y="1386"/>
                  </a:lnTo>
                  <a:lnTo>
                    <a:pt x="580" y="1397"/>
                  </a:lnTo>
                  <a:lnTo>
                    <a:pt x="585" y="1408"/>
                  </a:lnTo>
                  <a:lnTo>
                    <a:pt x="589" y="1420"/>
                  </a:lnTo>
                  <a:lnTo>
                    <a:pt x="593" y="1431"/>
                  </a:lnTo>
                  <a:lnTo>
                    <a:pt x="597" y="1443"/>
                  </a:lnTo>
                  <a:lnTo>
                    <a:pt x="604" y="1465"/>
                  </a:lnTo>
                  <a:lnTo>
                    <a:pt x="608" y="1477"/>
                  </a:lnTo>
                  <a:lnTo>
                    <a:pt x="612" y="1488"/>
                  </a:lnTo>
                  <a:lnTo>
                    <a:pt x="616" y="1498"/>
                  </a:lnTo>
                  <a:lnTo>
                    <a:pt x="620" y="1509"/>
                  </a:lnTo>
                  <a:lnTo>
                    <a:pt x="625" y="1530"/>
                  </a:lnTo>
                  <a:lnTo>
                    <a:pt x="631" y="1551"/>
                  </a:lnTo>
                  <a:lnTo>
                    <a:pt x="637" y="1572"/>
                  </a:lnTo>
                  <a:lnTo>
                    <a:pt x="644" y="1608"/>
                  </a:lnTo>
                  <a:lnTo>
                    <a:pt x="644" y="1640"/>
                  </a:lnTo>
                  <a:lnTo>
                    <a:pt x="640" y="1667"/>
                  </a:lnTo>
                  <a:lnTo>
                    <a:pt x="629" y="1684"/>
                  </a:lnTo>
                  <a:lnTo>
                    <a:pt x="610" y="1694"/>
                  </a:lnTo>
                  <a:lnTo>
                    <a:pt x="568" y="1688"/>
                  </a:lnTo>
                  <a:lnTo>
                    <a:pt x="538" y="1663"/>
                  </a:lnTo>
                  <a:lnTo>
                    <a:pt x="524" y="1642"/>
                  </a:lnTo>
                  <a:lnTo>
                    <a:pt x="513" y="1619"/>
                  </a:lnTo>
                  <a:lnTo>
                    <a:pt x="504" y="1593"/>
                  </a:lnTo>
                  <a:lnTo>
                    <a:pt x="502" y="1580"/>
                  </a:lnTo>
                  <a:lnTo>
                    <a:pt x="496" y="1566"/>
                  </a:lnTo>
                  <a:lnTo>
                    <a:pt x="494" y="1553"/>
                  </a:lnTo>
                  <a:lnTo>
                    <a:pt x="490" y="1538"/>
                  </a:lnTo>
                  <a:lnTo>
                    <a:pt x="486" y="1524"/>
                  </a:lnTo>
                  <a:lnTo>
                    <a:pt x="485" y="1511"/>
                  </a:lnTo>
                  <a:lnTo>
                    <a:pt x="473" y="1456"/>
                  </a:lnTo>
                  <a:lnTo>
                    <a:pt x="471" y="1443"/>
                  </a:lnTo>
                  <a:lnTo>
                    <a:pt x="467" y="1431"/>
                  </a:lnTo>
                  <a:lnTo>
                    <a:pt x="466" y="1420"/>
                  </a:lnTo>
                  <a:lnTo>
                    <a:pt x="464" y="1410"/>
                  </a:lnTo>
                  <a:lnTo>
                    <a:pt x="456" y="1391"/>
                  </a:lnTo>
                  <a:lnTo>
                    <a:pt x="450" y="1378"/>
                  </a:lnTo>
                  <a:lnTo>
                    <a:pt x="443" y="1374"/>
                  </a:lnTo>
                  <a:lnTo>
                    <a:pt x="443" y="1384"/>
                  </a:lnTo>
                  <a:lnTo>
                    <a:pt x="443" y="1403"/>
                  </a:lnTo>
                  <a:lnTo>
                    <a:pt x="446" y="1454"/>
                  </a:lnTo>
                  <a:lnTo>
                    <a:pt x="454" y="1521"/>
                  </a:lnTo>
                  <a:lnTo>
                    <a:pt x="456" y="1593"/>
                  </a:lnTo>
                  <a:lnTo>
                    <a:pt x="454" y="1661"/>
                  </a:lnTo>
                  <a:lnTo>
                    <a:pt x="448" y="1692"/>
                  </a:lnTo>
                  <a:lnTo>
                    <a:pt x="441" y="1718"/>
                  </a:lnTo>
                  <a:lnTo>
                    <a:pt x="435" y="1730"/>
                  </a:lnTo>
                  <a:lnTo>
                    <a:pt x="429" y="1739"/>
                  </a:lnTo>
                  <a:lnTo>
                    <a:pt x="414" y="1754"/>
                  </a:lnTo>
                  <a:lnTo>
                    <a:pt x="399" y="1766"/>
                  </a:lnTo>
                  <a:lnTo>
                    <a:pt x="382" y="1773"/>
                  </a:lnTo>
                  <a:lnTo>
                    <a:pt x="355" y="1781"/>
                  </a:lnTo>
                  <a:lnTo>
                    <a:pt x="313" y="1771"/>
                  </a:lnTo>
                  <a:lnTo>
                    <a:pt x="300" y="1758"/>
                  </a:lnTo>
                  <a:lnTo>
                    <a:pt x="292" y="1741"/>
                  </a:lnTo>
                  <a:lnTo>
                    <a:pt x="291" y="1720"/>
                  </a:lnTo>
                  <a:lnTo>
                    <a:pt x="294" y="1697"/>
                  </a:lnTo>
                  <a:lnTo>
                    <a:pt x="298" y="1686"/>
                  </a:lnTo>
                  <a:lnTo>
                    <a:pt x="302" y="1675"/>
                  </a:lnTo>
                  <a:lnTo>
                    <a:pt x="312" y="1652"/>
                  </a:lnTo>
                  <a:lnTo>
                    <a:pt x="315" y="1640"/>
                  </a:lnTo>
                  <a:lnTo>
                    <a:pt x="319" y="1631"/>
                  </a:lnTo>
                  <a:lnTo>
                    <a:pt x="327" y="1612"/>
                  </a:lnTo>
                  <a:lnTo>
                    <a:pt x="331" y="1583"/>
                  </a:lnTo>
                  <a:lnTo>
                    <a:pt x="325" y="1578"/>
                  </a:lnTo>
                  <a:lnTo>
                    <a:pt x="313" y="1578"/>
                  </a:lnTo>
                  <a:lnTo>
                    <a:pt x="266" y="1583"/>
                  </a:lnTo>
                  <a:lnTo>
                    <a:pt x="201" y="1587"/>
                  </a:lnTo>
                  <a:lnTo>
                    <a:pt x="158" y="1576"/>
                  </a:lnTo>
                  <a:lnTo>
                    <a:pt x="154" y="1568"/>
                  </a:lnTo>
                  <a:lnTo>
                    <a:pt x="154" y="1561"/>
                  </a:lnTo>
                  <a:lnTo>
                    <a:pt x="156" y="1549"/>
                  </a:lnTo>
                  <a:lnTo>
                    <a:pt x="165" y="1538"/>
                  </a:lnTo>
                  <a:lnTo>
                    <a:pt x="177" y="1524"/>
                  </a:lnTo>
                  <a:lnTo>
                    <a:pt x="190" y="1513"/>
                  </a:lnTo>
                  <a:lnTo>
                    <a:pt x="203" y="1502"/>
                  </a:lnTo>
                  <a:lnTo>
                    <a:pt x="218" y="1492"/>
                  </a:lnTo>
                  <a:lnTo>
                    <a:pt x="249" y="1473"/>
                  </a:lnTo>
                  <a:lnTo>
                    <a:pt x="279" y="1456"/>
                  </a:lnTo>
                  <a:lnTo>
                    <a:pt x="306" y="1441"/>
                  </a:lnTo>
                  <a:lnTo>
                    <a:pt x="325" y="1424"/>
                  </a:lnTo>
                  <a:lnTo>
                    <a:pt x="336" y="1405"/>
                  </a:lnTo>
                  <a:lnTo>
                    <a:pt x="334" y="1384"/>
                  </a:lnTo>
                  <a:lnTo>
                    <a:pt x="329" y="1376"/>
                  </a:lnTo>
                  <a:lnTo>
                    <a:pt x="317" y="1369"/>
                  </a:lnTo>
                  <a:lnTo>
                    <a:pt x="283" y="1361"/>
                  </a:lnTo>
                  <a:lnTo>
                    <a:pt x="190" y="1359"/>
                  </a:lnTo>
                  <a:lnTo>
                    <a:pt x="104" y="1353"/>
                  </a:lnTo>
                  <a:lnTo>
                    <a:pt x="80" y="1340"/>
                  </a:lnTo>
                  <a:lnTo>
                    <a:pt x="74" y="1331"/>
                  </a:lnTo>
                  <a:lnTo>
                    <a:pt x="74" y="1317"/>
                  </a:lnTo>
                  <a:lnTo>
                    <a:pt x="80" y="1302"/>
                  </a:lnTo>
                  <a:lnTo>
                    <a:pt x="87" y="1289"/>
                  </a:lnTo>
                  <a:lnTo>
                    <a:pt x="99" y="1279"/>
                  </a:lnTo>
                  <a:lnTo>
                    <a:pt x="114" y="1270"/>
                  </a:lnTo>
                  <a:lnTo>
                    <a:pt x="148" y="1254"/>
                  </a:lnTo>
                  <a:lnTo>
                    <a:pt x="186" y="1241"/>
                  </a:lnTo>
                  <a:lnTo>
                    <a:pt x="228" y="1228"/>
                  </a:lnTo>
                  <a:lnTo>
                    <a:pt x="266" y="1215"/>
                  </a:lnTo>
                  <a:lnTo>
                    <a:pt x="323" y="1177"/>
                  </a:lnTo>
                  <a:lnTo>
                    <a:pt x="336" y="1154"/>
                  </a:lnTo>
                  <a:lnTo>
                    <a:pt x="344" y="1131"/>
                  </a:lnTo>
                  <a:lnTo>
                    <a:pt x="344" y="1112"/>
                  </a:lnTo>
                  <a:lnTo>
                    <a:pt x="340" y="1104"/>
                  </a:lnTo>
                  <a:lnTo>
                    <a:pt x="336" y="1097"/>
                  </a:lnTo>
                  <a:lnTo>
                    <a:pt x="323" y="1085"/>
                  </a:lnTo>
                  <a:lnTo>
                    <a:pt x="304" y="1078"/>
                  </a:lnTo>
                  <a:lnTo>
                    <a:pt x="249" y="1081"/>
                  </a:lnTo>
                  <a:lnTo>
                    <a:pt x="192" y="1102"/>
                  </a:lnTo>
                  <a:lnTo>
                    <a:pt x="171" y="1116"/>
                  </a:lnTo>
                  <a:lnTo>
                    <a:pt x="150" y="1129"/>
                  </a:lnTo>
                  <a:lnTo>
                    <a:pt x="129" y="1142"/>
                  </a:lnTo>
                  <a:lnTo>
                    <a:pt x="108" y="1152"/>
                  </a:lnTo>
                  <a:lnTo>
                    <a:pt x="55" y="1156"/>
                  </a:lnTo>
                  <a:lnTo>
                    <a:pt x="26" y="1146"/>
                  </a:lnTo>
                  <a:lnTo>
                    <a:pt x="9" y="1123"/>
                  </a:lnTo>
                  <a:lnTo>
                    <a:pt x="0" y="1093"/>
                  </a:lnTo>
                  <a:lnTo>
                    <a:pt x="0" y="1059"/>
                  </a:lnTo>
                  <a:lnTo>
                    <a:pt x="4" y="1040"/>
                  </a:lnTo>
                  <a:lnTo>
                    <a:pt x="7" y="1023"/>
                  </a:lnTo>
                  <a:lnTo>
                    <a:pt x="15" y="1005"/>
                  </a:lnTo>
                  <a:lnTo>
                    <a:pt x="24" y="988"/>
                  </a:lnTo>
                  <a:lnTo>
                    <a:pt x="36" y="975"/>
                  </a:lnTo>
                  <a:lnTo>
                    <a:pt x="49" y="962"/>
                  </a:lnTo>
                  <a:lnTo>
                    <a:pt x="64" y="952"/>
                  </a:lnTo>
                  <a:lnTo>
                    <a:pt x="81" y="945"/>
                  </a:lnTo>
                  <a:lnTo>
                    <a:pt x="121" y="935"/>
                  </a:lnTo>
                  <a:lnTo>
                    <a:pt x="171" y="928"/>
                  </a:lnTo>
                  <a:lnTo>
                    <a:pt x="272" y="918"/>
                  </a:lnTo>
                  <a:lnTo>
                    <a:pt x="353" y="901"/>
                  </a:lnTo>
                  <a:lnTo>
                    <a:pt x="378" y="886"/>
                  </a:lnTo>
                  <a:lnTo>
                    <a:pt x="386" y="865"/>
                  </a:lnTo>
                  <a:lnTo>
                    <a:pt x="382" y="855"/>
                  </a:lnTo>
                  <a:lnTo>
                    <a:pt x="376" y="848"/>
                  </a:lnTo>
                  <a:lnTo>
                    <a:pt x="351" y="844"/>
                  </a:lnTo>
                  <a:lnTo>
                    <a:pt x="273" y="855"/>
                  </a:lnTo>
                  <a:lnTo>
                    <a:pt x="232" y="865"/>
                  </a:lnTo>
                  <a:lnTo>
                    <a:pt x="194" y="869"/>
                  </a:lnTo>
                  <a:lnTo>
                    <a:pt x="161" y="863"/>
                  </a:lnTo>
                  <a:lnTo>
                    <a:pt x="142" y="844"/>
                  </a:lnTo>
                  <a:lnTo>
                    <a:pt x="138" y="829"/>
                  </a:lnTo>
                  <a:lnTo>
                    <a:pt x="138" y="810"/>
                  </a:lnTo>
                  <a:lnTo>
                    <a:pt x="142" y="785"/>
                  </a:lnTo>
                  <a:lnTo>
                    <a:pt x="146" y="772"/>
                  </a:lnTo>
                  <a:lnTo>
                    <a:pt x="150" y="758"/>
                  </a:lnTo>
                  <a:lnTo>
                    <a:pt x="154" y="743"/>
                  </a:lnTo>
                  <a:lnTo>
                    <a:pt x="159" y="730"/>
                  </a:lnTo>
                  <a:lnTo>
                    <a:pt x="165" y="713"/>
                  </a:lnTo>
                  <a:lnTo>
                    <a:pt x="171" y="698"/>
                  </a:lnTo>
                  <a:lnTo>
                    <a:pt x="178" y="682"/>
                  </a:lnTo>
                  <a:lnTo>
                    <a:pt x="186" y="667"/>
                  </a:lnTo>
                  <a:lnTo>
                    <a:pt x="196" y="650"/>
                  </a:lnTo>
                  <a:lnTo>
                    <a:pt x="203" y="635"/>
                  </a:lnTo>
                  <a:lnTo>
                    <a:pt x="213" y="618"/>
                  </a:lnTo>
                  <a:lnTo>
                    <a:pt x="222" y="602"/>
                  </a:lnTo>
                  <a:lnTo>
                    <a:pt x="234" y="587"/>
                  </a:lnTo>
                  <a:lnTo>
                    <a:pt x="243" y="572"/>
                  </a:lnTo>
                  <a:lnTo>
                    <a:pt x="254" y="559"/>
                  </a:lnTo>
                  <a:lnTo>
                    <a:pt x="266" y="545"/>
                  </a:lnTo>
                  <a:lnTo>
                    <a:pt x="277" y="532"/>
                  </a:lnTo>
                  <a:lnTo>
                    <a:pt x="291" y="521"/>
                  </a:lnTo>
                  <a:lnTo>
                    <a:pt x="302" y="509"/>
                  </a:lnTo>
                  <a:lnTo>
                    <a:pt x="313" y="500"/>
                  </a:lnTo>
                  <a:lnTo>
                    <a:pt x="340" y="483"/>
                  </a:lnTo>
                  <a:lnTo>
                    <a:pt x="365" y="469"/>
                  </a:lnTo>
                  <a:lnTo>
                    <a:pt x="391" y="464"/>
                  </a:lnTo>
                  <a:lnTo>
                    <a:pt x="439" y="452"/>
                  </a:lnTo>
                  <a:lnTo>
                    <a:pt x="481" y="433"/>
                  </a:lnTo>
                  <a:lnTo>
                    <a:pt x="515" y="409"/>
                  </a:lnTo>
                  <a:lnTo>
                    <a:pt x="528" y="395"/>
                  </a:lnTo>
                  <a:lnTo>
                    <a:pt x="542" y="382"/>
                  </a:lnTo>
                  <a:lnTo>
                    <a:pt x="553" y="367"/>
                  </a:lnTo>
                  <a:lnTo>
                    <a:pt x="562" y="353"/>
                  </a:lnTo>
                  <a:lnTo>
                    <a:pt x="578" y="333"/>
                  </a:lnTo>
                  <a:lnTo>
                    <a:pt x="585" y="315"/>
                  </a:lnTo>
                  <a:lnTo>
                    <a:pt x="589" y="310"/>
                  </a:lnTo>
                  <a:lnTo>
                    <a:pt x="530" y="566"/>
                  </a:lnTo>
                  <a:lnTo>
                    <a:pt x="216" y="777"/>
                  </a:lnTo>
                  <a:lnTo>
                    <a:pt x="517" y="650"/>
                  </a:lnTo>
                  <a:lnTo>
                    <a:pt x="443" y="956"/>
                  </a:lnTo>
                  <a:lnTo>
                    <a:pt x="93" y="1036"/>
                  </a:lnTo>
                  <a:lnTo>
                    <a:pt x="433" y="1019"/>
                  </a:lnTo>
                  <a:lnTo>
                    <a:pt x="393" y="1222"/>
                  </a:lnTo>
                  <a:lnTo>
                    <a:pt x="148" y="1308"/>
                  </a:lnTo>
                  <a:lnTo>
                    <a:pt x="382" y="1277"/>
                  </a:lnTo>
                  <a:lnTo>
                    <a:pt x="361" y="1446"/>
                  </a:lnTo>
                  <a:lnTo>
                    <a:pt x="237" y="1540"/>
                  </a:lnTo>
                  <a:lnTo>
                    <a:pt x="370" y="1490"/>
                  </a:lnTo>
                  <a:lnTo>
                    <a:pt x="376" y="1718"/>
                  </a:lnTo>
                  <a:lnTo>
                    <a:pt x="403" y="1429"/>
                  </a:lnTo>
                  <a:lnTo>
                    <a:pt x="435" y="1211"/>
                  </a:lnTo>
                  <a:lnTo>
                    <a:pt x="572" y="1619"/>
                  </a:lnTo>
                  <a:lnTo>
                    <a:pt x="462" y="1131"/>
                  </a:lnTo>
                  <a:lnTo>
                    <a:pt x="502" y="967"/>
                  </a:lnTo>
                  <a:lnTo>
                    <a:pt x="696" y="1308"/>
                  </a:lnTo>
                  <a:lnTo>
                    <a:pt x="526" y="893"/>
                  </a:lnTo>
                  <a:lnTo>
                    <a:pt x="581" y="650"/>
                  </a:lnTo>
                  <a:lnTo>
                    <a:pt x="800" y="895"/>
                  </a:lnTo>
                  <a:lnTo>
                    <a:pt x="595" y="576"/>
                  </a:lnTo>
                  <a:lnTo>
                    <a:pt x="599" y="544"/>
                  </a:lnTo>
                  <a:lnTo>
                    <a:pt x="602" y="509"/>
                  </a:lnTo>
                  <a:lnTo>
                    <a:pt x="608" y="466"/>
                  </a:lnTo>
                  <a:lnTo>
                    <a:pt x="616" y="418"/>
                  </a:lnTo>
                  <a:lnTo>
                    <a:pt x="623" y="371"/>
                  </a:lnTo>
                  <a:lnTo>
                    <a:pt x="627" y="359"/>
                  </a:lnTo>
                  <a:lnTo>
                    <a:pt x="629" y="348"/>
                  </a:lnTo>
                  <a:lnTo>
                    <a:pt x="631" y="336"/>
                  </a:lnTo>
                  <a:lnTo>
                    <a:pt x="635" y="327"/>
                  </a:lnTo>
                  <a:lnTo>
                    <a:pt x="637" y="317"/>
                  </a:lnTo>
                  <a:lnTo>
                    <a:pt x="639" y="306"/>
                  </a:lnTo>
                  <a:lnTo>
                    <a:pt x="644" y="291"/>
                  </a:lnTo>
                  <a:lnTo>
                    <a:pt x="652" y="274"/>
                  </a:lnTo>
                  <a:lnTo>
                    <a:pt x="658" y="262"/>
                  </a:lnTo>
                  <a:lnTo>
                    <a:pt x="661" y="253"/>
                  </a:lnTo>
                  <a:lnTo>
                    <a:pt x="667" y="241"/>
                  </a:lnTo>
                  <a:lnTo>
                    <a:pt x="675" y="232"/>
                  </a:lnTo>
                  <a:lnTo>
                    <a:pt x="680" y="220"/>
                  </a:lnTo>
                  <a:lnTo>
                    <a:pt x="688" y="209"/>
                  </a:lnTo>
                  <a:lnTo>
                    <a:pt x="697" y="196"/>
                  </a:lnTo>
                  <a:lnTo>
                    <a:pt x="705" y="184"/>
                  </a:lnTo>
                  <a:lnTo>
                    <a:pt x="713" y="173"/>
                  </a:lnTo>
                  <a:lnTo>
                    <a:pt x="722" y="160"/>
                  </a:lnTo>
                  <a:lnTo>
                    <a:pt x="730" y="148"/>
                  </a:lnTo>
                  <a:lnTo>
                    <a:pt x="739" y="137"/>
                  </a:lnTo>
                  <a:lnTo>
                    <a:pt x="749" y="123"/>
                  </a:lnTo>
                  <a:lnTo>
                    <a:pt x="756" y="112"/>
                  </a:lnTo>
                  <a:lnTo>
                    <a:pt x="773" y="91"/>
                  </a:lnTo>
                  <a:lnTo>
                    <a:pt x="783" y="80"/>
                  </a:lnTo>
                  <a:lnTo>
                    <a:pt x="791" y="68"/>
                  </a:lnTo>
                  <a:lnTo>
                    <a:pt x="806" y="49"/>
                  </a:lnTo>
                  <a:lnTo>
                    <a:pt x="819" y="32"/>
                  </a:lnTo>
                  <a:lnTo>
                    <a:pt x="831" y="19"/>
                  </a:lnTo>
                  <a:lnTo>
                    <a:pt x="838" y="8"/>
                  </a:lnTo>
                  <a:lnTo>
                    <a:pt x="846" y="0"/>
                  </a:lnTo>
                  <a:lnTo>
                    <a:pt x="850" y="230"/>
                  </a:lnTo>
                  <a:lnTo>
                    <a:pt x="832" y="226"/>
                  </a:lnTo>
                  <a:lnTo>
                    <a:pt x="787" y="239"/>
                  </a:lnTo>
                  <a:lnTo>
                    <a:pt x="734" y="2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vert="eaVert"/>
            <a:lstStyle/>
            <a:p>
              <a:endParaRPr lang="vi-VN"/>
            </a:p>
          </p:txBody>
        </p:sp>
      </p:grpSp>
      <p:sp>
        <p:nvSpPr>
          <p:cNvPr id="40119" name="WordArt 3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7620000" cy="1295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vi-VN" sz="32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TRƯỜNG TIỂU HỌC ÁI MỘ A </a:t>
            </a:r>
            <a:endParaRPr lang="vi-VN" sz="32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205" name="AutoShape 6"/>
          <p:cNvSpPr>
            <a:spLocks noChangeArrowheads="1"/>
          </p:cNvSpPr>
          <p:nvPr/>
        </p:nvSpPr>
        <p:spPr bwMode="auto">
          <a:xfrm>
            <a:off x="1036638" y="34925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6" name="AutoShape 7"/>
          <p:cNvSpPr>
            <a:spLocks noChangeArrowheads="1"/>
          </p:cNvSpPr>
          <p:nvPr/>
        </p:nvSpPr>
        <p:spPr bwMode="auto">
          <a:xfrm>
            <a:off x="8018463" y="3035300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" name="AutoShape 8"/>
          <p:cNvSpPr>
            <a:spLocks noChangeArrowheads="1"/>
          </p:cNvSpPr>
          <p:nvPr/>
        </p:nvSpPr>
        <p:spPr bwMode="auto">
          <a:xfrm>
            <a:off x="207963" y="57324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8" name="AutoShape 9"/>
          <p:cNvSpPr>
            <a:spLocks noChangeArrowheads="1"/>
          </p:cNvSpPr>
          <p:nvPr/>
        </p:nvSpPr>
        <p:spPr bwMode="auto">
          <a:xfrm>
            <a:off x="2833688" y="3455988"/>
            <a:ext cx="366712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9" name="AutoShape 10"/>
          <p:cNvSpPr>
            <a:spLocks noChangeArrowheads="1"/>
          </p:cNvSpPr>
          <p:nvPr/>
        </p:nvSpPr>
        <p:spPr bwMode="auto">
          <a:xfrm>
            <a:off x="5184775" y="3589338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0" name="AutoShape 11"/>
          <p:cNvSpPr>
            <a:spLocks noChangeArrowheads="1"/>
          </p:cNvSpPr>
          <p:nvPr/>
        </p:nvSpPr>
        <p:spPr bwMode="auto">
          <a:xfrm>
            <a:off x="4838700" y="5668963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1" name="AutoShape 12"/>
          <p:cNvSpPr>
            <a:spLocks noChangeArrowheads="1"/>
          </p:cNvSpPr>
          <p:nvPr/>
        </p:nvSpPr>
        <p:spPr bwMode="auto">
          <a:xfrm>
            <a:off x="4078288" y="2365375"/>
            <a:ext cx="349250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2" name="AutoShape 13"/>
          <p:cNvSpPr>
            <a:spLocks noChangeArrowheads="1"/>
          </p:cNvSpPr>
          <p:nvPr/>
        </p:nvSpPr>
        <p:spPr bwMode="auto">
          <a:xfrm>
            <a:off x="6289675" y="5668963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3" name="AutoShape 14"/>
          <p:cNvSpPr>
            <a:spLocks noChangeArrowheads="1"/>
          </p:cNvSpPr>
          <p:nvPr/>
        </p:nvSpPr>
        <p:spPr bwMode="auto">
          <a:xfrm>
            <a:off x="0" y="4700588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14" name="AutoShape 15"/>
          <p:cNvSpPr>
            <a:spLocks noChangeArrowheads="1"/>
          </p:cNvSpPr>
          <p:nvPr/>
        </p:nvSpPr>
        <p:spPr bwMode="auto">
          <a:xfrm>
            <a:off x="5875338" y="523875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" name="AutoShape 16"/>
          <p:cNvSpPr>
            <a:spLocks noChangeArrowheads="1"/>
          </p:cNvSpPr>
          <p:nvPr/>
        </p:nvSpPr>
        <p:spPr bwMode="auto">
          <a:xfrm>
            <a:off x="3386138" y="2971800"/>
            <a:ext cx="350837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6" name="AutoShape 17"/>
          <p:cNvSpPr>
            <a:spLocks noChangeArrowheads="1"/>
          </p:cNvSpPr>
          <p:nvPr/>
        </p:nvSpPr>
        <p:spPr bwMode="auto">
          <a:xfrm>
            <a:off x="3594100" y="5668963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7" name="AutoShape 18"/>
          <p:cNvSpPr>
            <a:spLocks noChangeArrowheads="1"/>
          </p:cNvSpPr>
          <p:nvPr/>
        </p:nvSpPr>
        <p:spPr bwMode="auto">
          <a:xfrm>
            <a:off x="69850" y="1919288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" name="AutoShape 19"/>
          <p:cNvSpPr>
            <a:spLocks noChangeArrowheads="1"/>
          </p:cNvSpPr>
          <p:nvPr/>
        </p:nvSpPr>
        <p:spPr bwMode="auto">
          <a:xfrm>
            <a:off x="4078288" y="968375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9" name="AutoShape 20"/>
          <p:cNvSpPr>
            <a:spLocks noChangeArrowheads="1"/>
          </p:cNvSpPr>
          <p:nvPr/>
        </p:nvSpPr>
        <p:spPr bwMode="auto">
          <a:xfrm>
            <a:off x="-207963" y="2616200"/>
            <a:ext cx="350838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0" name="AutoShape 21"/>
          <p:cNvSpPr>
            <a:spLocks noChangeArrowheads="1"/>
          </p:cNvSpPr>
          <p:nvPr/>
        </p:nvSpPr>
        <p:spPr bwMode="auto">
          <a:xfrm>
            <a:off x="0" y="3657600"/>
            <a:ext cx="622300" cy="5540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1" name="AutoShape 22"/>
          <p:cNvSpPr>
            <a:spLocks noChangeArrowheads="1"/>
          </p:cNvSpPr>
          <p:nvPr/>
        </p:nvSpPr>
        <p:spPr bwMode="auto">
          <a:xfrm>
            <a:off x="3802063" y="0"/>
            <a:ext cx="552450" cy="6223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" name="AutoShape 23"/>
          <p:cNvSpPr>
            <a:spLocks noChangeArrowheads="1"/>
          </p:cNvSpPr>
          <p:nvPr/>
        </p:nvSpPr>
        <p:spPr bwMode="auto">
          <a:xfrm>
            <a:off x="7464425" y="2005013"/>
            <a:ext cx="350838" cy="398462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3" name="AutoShape 24"/>
          <p:cNvSpPr>
            <a:spLocks noChangeArrowheads="1"/>
          </p:cNvSpPr>
          <p:nvPr/>
        </p:nvSpPr>
        <p:spPr bwMode="auto">
          <a:xfrm>
            <a:off x="8069263" y="44243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4" name="AutoShape 25"/>
          <p:cNvSpPr>
            <a:spLocks noChangeArrowheads="1"/>
          </p:cNvSpPr>
          <p:nvPr/>
        </p:nvSpPr>
        <p:spPr bwMode="auto">
          <a:xfrm>
            <a:off x="2765425" y="5040313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" name="AutoShape 26"/>
          <p:cNvSpPr>
            <a:spLocks noChangeArrowheads="1"/>
          </p:cNvSpPr>
          <p:nvPr/>
        </p:nvSpPr>
        <p:spPr bwMode="auto">
          <a:xfrm>
            <a:off x="6151563" y="5110163"/>
            <a:ext cx="365125" cy="355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6" name="AutoShape 27"/>
          <p:cNvSpPr>
            <a:spLocks noChangeArrowheads="1"/>
          </p:cNvSpPr>
          <p:nvPr/>
        </p:nvSpPr>
        <p:spPr bwMode="auto">
          <a:xfrm>
            <a:off x="4906963" y="523875"/>
            <a:ext cx="622300" cy="554038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7" name="AutoShape 28"/>
          <p:cNvSpPr>
            <a:spLocks noChangeArrowheads="1"/>
          </p:cNvSpPr>
          <p:nvPr/>
        </p:nvSpPr>
        <p:spPr bwMode="auto">
          <a:xfrm>
            <a:off x="2833688" y="247650"/>
            <a:ext cx="622300" cy="5524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8" name="AutoShape 29"/>
          <p:cNvSpPr>
            <a:spLocks noChangeArrowheads="1"/>
          </p:cNvSpPr>
          <p:nvPr/>
        </p:nvSpPr>
        <p:spPr bwMode="auto">
          <a:xfrm>
            <a:off x="1728788" y="5732463"/>
            <a:ext cx="447675" cy="4889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29" name="AutoShape 30"/>
          <p:cNvSpPr>
            <a:spLocks noChangeArrowheads="1"/>
          </p:cNvSpPr>
          <p:nvPr/>
        </p:nvSpPr>
        <p:spPr bwMode="auto">
          <a:xfrm>
            <a:off x="6083300" y="4349750"/>
            <a:ext cx="349250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0" name="AutoShape 31"/>
          <p:cNvSpPr>
            <a:spLocks noChangeArrowheads="1"/>
          </p:cNvSpPr>
          <p:nvPr/>
        </p:nvSpPr>
        <p:spPr bwMode="auto">
          <a:xfrm>
            <a:off x="6427788" y="1560513"/>
            <a:ext cx="350837" cy="40005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1" name="AutoShape 32"/>
          <p:cNvSpPr>
            <a:spLocks noChangeArrowheads="1"/>
          </p:cNvSpPr>
          <p:nvPr/>
        </p:nvSpPr>
        <p:spPr bwMode="auto">
          <a:xfrm>
            <a:off x="276225" y="1797050"/>
            <a:ext cx="350838" cy="398463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148" name="Text Box 212"/>
          <p:cNvSpPr txBox="1">
            <a:spLocks noChangeArrowheads="1"/>
          </p:cNvSpPr>
          <p:nvPr/>
        </p:nvSpPr>
        <p:spPr bwMode="auto">
          <a:xfrm>
            <a:off x="2171199" y="2057400"/>
            <a:ext cx="4874485" cy="132343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</a:rPr>
              <a:t>THỦ </a:t>
            </a: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CÔNG LỚP 2</a:t>
            </a:r>
          </a:p>
          <a:p>
            <a:pPr algn="ctr">
              <a:spcBef>
                <a:spcPct val="50000"/>
              </a:spcBef>
            </a:pPr>
            <a:r>
              <a:rPr lang="en-US" sz="3200" b="1" dirty="0" smtClean="0">
                <a:solidFill>
                  <a:srgbClr val="FF3300"/>
                </a:solidFill>
                <a:latin typeface="Times New Roman" pitchFamily="18" charset="0"/>
              </a:rPr>
              <a:t>TUẦN 27</a:t>
            </a:r>
            <a:endParaRPr lang="en-US" sz="3200" b="1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40149" name="Group 11"/>
          <p:cNvGrpSpPr>
            <a:grpSpLocks/>
          </p:cNvGrpSpPr>
          <p:nvPr/>
        </p:nvGrpSpPr>
        <p:grpSpPr bwMode="auto">
          <a:xfrm>
            <a:off x="0" y="4419600"/>
            <a:ext cx="3354388" cy="2466975"/>
            <a:chOff x="2332" y="1554"/>
            <a:chExt cx="1105" cy="1218"/>
          </a:xfrm>
        </p:grpSpPr>
        <p:sp>
          <p:nvSpPr>
            <p:cNvPr id="40150" name="Freeform 12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1" name="Freeform 13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2" name="Freeform 14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3" name="Freeform 15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4" name="Freeform 16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5" name="Freeform 17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6" name="Freeform 18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7" name="Freeform 19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8" name="Freeform 20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59" name="Freeform 21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0" name="Freeform 22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1" name="Freeform 23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2" name="Freeform 24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3" name="Freeform 25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4" name="Freeform 26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5" name="Freeform 27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6" name="Freeform 28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7" name="Freeform 29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8" name="Freeform 30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69" name="Freeform 31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0" name="Freeform 32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1" name="Freeform 33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2" name="Freeform 34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3" name="Freeform 35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4" name="Freeform 36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5" name="Freeform 37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6" name="Freeform 38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7" name="Freeform 39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8" name="Freeform 40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79" name="Freeform 41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0" name="Freeform 42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1" name="Freeform 43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2" name="Freeform 44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3" name="Freeform 45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4" name="Freeform 46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5" name="Freeform 47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6" name="Freeform 48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7" name="Freeform 49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8" name="Freeform 50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89" name="Freeform 51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0" name="Freeform 52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1" name="Freeform 53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2" name="Freeform 54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3" name="Freeform 55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4" name="Freeform 56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5" name="Freeform 57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6" name="Freeform 58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7" name="Freeform 59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8" name="Freeform 60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199" name="Freeform 61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0" name="Freeform 62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1" name="Freeform 63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2" name="Freeform 64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3" name="Freeform 65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4" name="Freeform 66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5" name="Freeform 67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6" name="Freeform 68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7" name="Freeform 69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8" name="Freeform 70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09" name="Freeform 71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0" name="Freeform 72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1" name="Freeform 73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2" name="Freeform 74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3" name="Freeform 75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4" name="Freeform 76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5" name="Freeform 77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6" name="Freeform 78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7" name="Freeform 79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8" name="Freeform 80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19" name="Freeform 81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0" name="Freeform 82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1" name="Freeform 83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2" name="Freeform 84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3" name="Freeform 85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4" name="Freeform 86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5" name="Freeform 87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6" name="Freeform 88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7" name="Freeform 89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8" name="Freeform 90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29" name="Freeform 91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0" name="Freeform 92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1" name="Freeform 93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2" name="Freeform 94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3" name="Freeform 95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4" name="Freeform 96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5" name="Freeform 97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6" name="Freeform 98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7" name="Freeform 99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8" name="Freeform 100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39" name="Freeform 101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0" name="Freeform 102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1" name="Freeform 103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2" name="Freeform 104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3" name="Freeform 105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4" name="Freeform 106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5" name="Freeform 107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6" name="Freeform 108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7" name="Freeform 109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8" name="Freeform 110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49" name="Freeform 111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0" name="Freeform 112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1" name="Freeform 113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2" name="Freeform 114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3" name="Freeform 115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4" name="Freeform 116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5" name="Freeform 117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6" name="Freeform 118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7" name="Freeform 119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8" name="Freeform 120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59" name="Freeform 121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0" name="Freeform 122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1" name="Freeform 123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2" name="Freeform 124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3" name="Freeform 125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4" name="Freeform 126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5" name="Freeform 127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6" name="Freeform 128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7" name="Freeform 129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8" name="Freeform 130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69" name="Freeform 131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0" name="Freeform 132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1" name="Freeform 133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2" name="Freeform 134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3" name="Freeform 135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4" name="Freeform 136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5" name="Freeform 137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6" name="Freeform 138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7" name="Freeform 139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8" name="Freeform 140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79" name="Freeform 141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680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0" name="Freeform 142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1" name="Freeform 143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2" name="Freeform 144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3" name="Freeform 145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4" name="Freeform 146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5" name="Freeform 147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6" name="Freeform 148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7" name="Freeform 149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5900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0288" name="Freeform 150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FFFF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53" name="Text Box 212"/>
          <p:cNvSpPr txBox="1">
            <a:spLocks noChangeArrowheads="1"/>
          </p:cNvSpPr>
          <p:nvPr/>
        </p:nvSpPr>
        <p:spPr bwMode="auto">
          <a:xfrm>
            <a:off x="1425216" y="3886200"/>
            <a:ext cx="6575784" cy="70788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</a:rPr>
              <a:t> LÀM ĐỒNG HỒ ĐEO TAY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4: Vẽ số và kim lên đồng hồ</a:t>
            </a:r>
          </a:p>
        </p:txBody>
      </p:sp>
      <p:sp>
        <p:nvSpPr>
          <p:cNvPr id="9259" name="Rectangle 43"/>
          <p:cNvSpPr>
            <a:spLocks noChangeArrowheads="1"/>
          </p:cNvSpPr>
          <p:nvPr/>
        </p:nvSpPr>
        <p:spPr bwMode="auto">
          <a:xfrm>
            <a:off x="1725613" y="1371600"/>
            <a:ext cx="1600200" cy="495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9298" name="Group 82"/>
          <p:cNvGrpSpPr>
            <a:grpSpLocks/>
          </p:cNvGrpSpPr>
          <p:nvPr/>
        </p:nvGrpSpPr>
        <p:grpSpPr bwMode="auto">
          <a:xfrm>
            <a:off x="5334000" y="1752600"/>
            <a:ext cx="2514600" cy="4495800"/>
            <a:chOff x="4080" y="1104"/>
            <a:chExt cx="1584" cy="2832"/>
          </a:xfrm>
        </p:grpSpPr>
        <p:sp>
          <p:nvSpPr>
            <p:cNvPr id="9299" name="AutoShape 83"/>
            <p:cNvSpPr>
              <a:spLocks noChangeArrowheads="1"/>
            </p:cNvSpPr>
            <p:nvPr/>
          </p:nvSpPr>
          <p:spPr bwMode="auto">
            <a:xfrm>
              <a:off x="4088" y="1104"/>
              <a:ext cx="1576" cy="2832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300" name="Oval 84"/>
            <p:cNvSpPr>
              <a:spLocks noChangeArrowheads="1"/>
            </p:cNvSpPr>
            <p:nvPr/>
          </p:nvSpPr>
          <p:spPr bwMode="auto">
            <a:xfrm>
              <a:off x="5158" y="1152"/>
              <a:ext cx="506" cy="26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301" name="Rectangle 85"/>
            <p:cNvSpPr>
              <a:spLocks noChangeArrowheads="1"/>
            </p:cNvSpPr>
            <p:nvPr/>
          </p:nvSpPr>
          <p:spPr bwMode="auto">
            <a:xfrm>
              <a:off x="4088" y="2016"/>
              <a:ext cx="1070" cy="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9302" name="Text Box 86"/>
            <p:cNvSpPr txBox="1">
              <a:spLocks noChangeArrowheads="1"/>
            </p:cNvSpPr>
            <p:nvPr/>
          </p:nvSpPr>
          <p:spPr bwMode="auto">
            <a:xfrm>
              <a:off x="4482" y="2016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9303" name="Text Box 87"/>
            <p:cNvSpPr txBox="1">
              <a:spLocks noChangeArrowheads="1"/>
            </p:cNvSpPr>
            <p:nvPr/>
          </p:nvSpPr>
          <p:spPr bwMode="auto">
            <a:xfrm>
              <a:off x="4482" y="2736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9304" name="Text Box 88"/>
            <p:cNvSpPr txBox="1">
              <a:spLocks noChangeArrowheads="1"/>
            </p:cNvSpPr>
            <p:nvPr/>
          </p:nvSpPr>
          <p:spPr bwMode="auto">
            <a:xfrm>
              <a:off x="4932" y="2352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305" name="Text Box 89"/>
            <p:cNvSpPr txBox="1">
              <a:spLocks noChangeArrowheads="1"/>
            </p:cNvSpPr>
            <p:nvPr/>
          </p:nvSpPr>
          <p:spPr bwMode="auto">
            <a:xfrm>
              <a:off x="4080" y="235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9306" name="AutoShape 90"/>
            <p:cNvSpPr>
              <a:spLocks noChangeArrowheads="1"/>
            </p:cNvSpPr>
            <p:nvPr/>
          </p:nvSpPr>
          <p:spPr bwMode="auto">
            <a:xfrm>
              <a:off x="4595" y="2160"/>
              <a:ext cx="56" cy="336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307" name="AutoShape 91"/>
            <p:cNvSpPr>
              <a:spLocks noChangeArrowheads="1"/>
            </p:cNvSpPr>
            <p:nvPr/>
          </p:nvSpPr>
          <p:spPr bwMode="auto">
            <a:xfrm>
              <a:off x="4651" y="2448"/>
              <a:ext cx="281" cy="48"/>
            </a:xfrm>
            <a:prstGeom prst="rightArrow">
              <a:avLst>
                <a:gd name="adj1" fmla="val 50000"/>
                <a:gd name="adj2" fmla="val 14635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308" name="Line 92"/>
            <p:cNvSpPr>
              <a:spLocks noChangeShapeType="1"/>
            </p:cNvSpPr>
            <p:nvPr/>
          </p:nvSpPr>
          <p:spPr bwMode="auto">
            <a:xfrm>
              <a:off x="4145" y="2256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09" name="Line 93"/>
            <p:cNvSpPr>
              <a:spLocks noChangeShapeType="1"/>
            </p:cNvSpPr>
            <p:nvPr/>
          </p:nvSpPr>
          <p:spPr bwMode="auto">
            <a:xfrm>
              <a:off x="4932" y="2640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10" name="Line 94"/>
            <p:cNvSpPr>
              <a:spLocks noChangeShapeType="1"/>
            </p:cNvSpPr>
            <p:nvPr/>
          </p:nvSpPr>
          <p:spPr bwMode="auto">
            <a:xfrm>
              <a:off x="4313" y="2112"/>
              <a:ext cx="57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11" name="Line 95"/>
            <p:cNvSpPr>
              <a:spLocks noChangeShapeType="1"/>
            </p:cNvSpPr>
            <p:nvPr/>
          </p:nvSpPr>
          <p:spPr bwMode="auto">
            <a:xfrm flipV="1">
              <a:off x="4145" y="2640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12" name="Line 96"/>
            <p:cNvSpPr>
              <a:spLocks noChangeShapeType="1"/>
            </p:cNvSpPr>
            <p:nvPr/>
          </p:nvSpPr>
          <p:spPr bwMode="auto">
            <a:xfrm flipV="1">
              <a:off x="4313" y="2736"/>
              <a:ext cx="11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13" name="Line 97"/>
            <p:cNvSpPr>
              <a:spLocks noChangeShapeType="1"/>
            </p:cNvSpPr>
            <p:nvPr/>
          </p:nvSpPr>
          <p:spPr bwMode="auto">
            <a:xfrm>
              <a:off x="4764" y="2736"/>
              <a:ext cx="1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14" name="Line 98"/>
            <p:cNvSpPr>
              <a:spLocks noChangeShapeType="1"/>
            </p:cNvSpPr>
            <p:nvPr/>
          </p:nvSpPr>
          <p:spPr bwMode="auto">
            <a:xfrm flipH="1">
              <a:off x="4932" y="2256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15" name="Line 99"/>
            <p:cNvSpPr>
              <a:spLocks noChangeShapeType="1"/>
            </p:cNvSpPr>
            <p:nvPr/>
          </p:nvSpPr>
          <p:spPr bwMode="auto">
            <a:xfrm flipH="1">
              <a:off x="4820" y="2112"/>
              <a:ext cx="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316" name="AutoShape 100"/>
            <p:cNvSpPr>
              <a:spLocks noChangeArrowheads="1"/>
            </p:cNvSpPr>
            <p:nvPr/>
          </p:nvSpPr>
          <p:spPr bwMode="auto">
            <a:xfrm>
              <a:off x="4176" y="1336"/>
              <a:ext cx="1056" cy="3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317" name="AutoShape 101"/>
            <p:cNvSpPr>
              <a:spLocks noChangeArrowheads="1"/>
            </p:cNvSpPr>
            <p:nvPr/>
          </p:nvSpPr>
          <p:spPr bwMode="auto">
            <a:xfrm>
              <a:off x="4135" y="1488"/>
              <a:ext cx="1088" cy="192"/>
            </a:xfrm>
            <a:prstGeom prst="parallelogram">
              <a:avLst>
                <a:gd name="adj" fmla="val 12986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9318" name="Rectangle 102"/>
          <p:cNvSpPr>
            <a:spLocks noChangeArrowheads="1"/>
          </p:cNvSpPr>
          <p:nvPr/>
        </p:nvSpPr>
        <p:spPr bwMode="auto">
          <a:xfrm>
            <a:off x="1727200" y="4876800"/>
            <a:ext cx="16002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9263" name="Group 47"/>
          <p:cNvGrpSpPr>
            <a:grpSpLocks/>
          </p:cNvGrpSpPr>
          <p:nvPr/>
        </p:nvGrpSpPr>
        <p:grpSpPr bwMode="auto">
          <a:xfrm>
            <a:off x="1712913" y="4876800"/>
            <a:ext cx="1639887" cy="1509713"/>
            <a:chOff x="3968" y="1920"/>
            <a:chExt cx="1033" cy="951"/>
          </a:xfrm>
        </p:grpSpPr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3984" y="1920"/>
              <a:ext cx="1008" cy="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9265" name="Text Box 49"/>
            <p:cNvSpPr txBox="1">
              <a:spLocks noChangeArrowheads="1"/>
            </p:cNvSpPr>
            <p:nvPr/>
          </p:nvSpPr>
          <p:spPr bwMode="auto">
            <a:xfrm>
              <a:off x="4386" y="192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9266" name="Text Box 50"/>
            <p:cNvSpPr txBox="1">
              <a:spLocks noChangeArrowheads="1"/>
            </p:cNvSpPr>
            <p:nvPr/>
          </p:nvSpPr>
          <p:spPr bwMode="auto">
            <a:xfrm>
              <a:off x="4386" y="2640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9267" name="Text Box 51"/>
            <p:cNvSpPr txBox="1">
              <a:spLocks noChangeArrowheads="1"/>
            </p:cNvSpPr>
            <p:nvPr/>
          </p:nvSpPr>
          <p:spPr bwMode="auto">
            <a:xfrm>
              <a:off x="4836" y="2256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9268" name="Text Box 52"/>
            <p:cNvSpPr txBox="1">
              <a:spLocks noChangeArrowheads="1"/>
            </p:cNvSpPr>
            <p:nvPr/>
          </p:nvSpPr>
          <p:spPr bwMode="auto">
            <a:xfrm>
              <a:off x="3968" y="225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9269" name="AutoShape 53"/>
            <p:cNvSpPr>
              <a:spLocks noChangeArrowheads="1"/>
            </p:cNvSpPr>
            <p:nvPr/>
          </p:nvSpPr>
          <p:spPr bwMode="auto">
            <a:xfrm>
              <a:off x="4480" y="2064"/>
              <a:ext cx="56" cy="336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70" name="AutoShape 54"/>
            <p:cNvSpPr>
              <a:spLocks noChangeArrowheads="1"/>
            </p:cNvSpPr>
            <p:nvPr/>
          </p:nvSpPr>
          <p:spPr bwMode="auto">
            <a:xfrm>
              <a:off x="4499" y="2368"/>
              <a:ext cx="281" cy="48"/>
            </a:xfrm>
            <a:prstGeom prst="rightArrow">
              <a:avLst>
                <a:gd name="adj1" fmla="val 50000"/>
                <a:gd name="adj2" fmla="val 14635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271" name="Line 55"/>
            <p:cNvSpPr>
              <a:spLocks noChangeShapeType="1"/>
            </p:cNvSpPr>
            <p:nvPr/>
          </p:nvSpPr>
          <p:spPr bwMode="auto">
            <a:xfrm>
              <a:off x="4049" y="2160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2" name="Line 56"/>
            <p:cNvSpPr>
              <a:spLocks noChangeShapeType="1"/>
            </p:cNvSpPr>
            <p:nvPr/>
          </p:nvSpPr>
          <p:spPr bwMode="auto">
            <a:xfrm>
              <a:off x="4836" y="2544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3" name="Line 57"/>
            <p:cNvSpPr>
              <a:spLocks noChangeShapeType="1"/>
            </p:cNvSpPr>
            <p:nvPr/>
          </p:nvSpPr>
          <p:spPr bwMode="auto">
            <a:xfrm>
              <a:off x="4217" y="2016"/>
              <a:ext cx="57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4" name="Line 58"/>
            <p:cNvSpPr>
              <a:spLocks noChangeShapeType="1"/>
            </p:cNvSpPr>
            <p:nvPr/>
          </p:nvSpPr>
          <p:spPr bwMode="auto">
            <a:xfrm flipV="1">
              <a:off x="4049" y="2544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5" name="Line 59"/>
            <p:cNvSpPr>
              <a:spLocks noChangeShapeType="1"/>
            </p:cNvSpPr>
            <p:nvPr/>
          </p:nvSpPr>
          <p:spPr bwMode="auto">
            <a:xfrm flipV="1">
              <a:off x="4217" y="2640"/>
              <a:ext cx="11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6" name="Line 60"/>
            <p:cNvSpPr>
              <a:spLocks noChangeShapeType="1"/>
            </p:cNvSpPr>
            <p:nvPr/>
          </p:nvSpPr>
          <p:spPr bwMode="auto">
            <a:xfrm>
              <a:off x="4668" y="2640"/>
              <a:ext cx="1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7" name="Line 61"/>
            <p:cNvSpPr>
              <a:spLocks noChangeShapeType="1"/>
            </p:cNvSpPr>
            <p:nvPr/>
          </p:nvSpPr>
          <p:spPr bwMode="auto">
            <a:xfrm flipH="1">
              <a:off x="4836" y="2160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9278" name="Line 62"/>
            <p:cNvSpPr>
              <a:spLocks noChangeShapeType="1"/>
            </p:cNvSpPr>
            <p:nvPr/>
          </p:nvSpPr>
          <p:spPr bwMode="auto">
            <a:xfrm flipH="1">
              <a:off x="4724" y="2016"/>
              <a:ext cx="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9262" name="AutoShape 46"/>
          <p:cNvSpPr>
            <a:spLocks noChangeArrowheads="1"/>
          </p:cNvSpPr>
          <p:nvPr/>
        </p:nvSpPr>
        <p:spPr bwMode="auto">
          <a:xfrm>
            <a:off x="1714500" y="1371600"/>
            <a:ext cx="1625600" cy="304800"/>
          </a:xfrm>
          <a:prstGeom prst="parallelogram">
            <a:avLst>
              <a:gd name="adj" fmla="val 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22222E-6 L 0.00139 0.3111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2" grpId="0" animBg="1"/>
      <p:bldP spid="926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28600" y="3708400"/>
            <a:ext cx="8204200" cy="762000"/>
          </a:xfrm>
          <a:prstGeom prst="flowChartAlternateProcess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3300"/>
              </a:solidFill>
            </a:endParaRPr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241300" y="3708400"/>
            <a:ext cx="8166100" cy="762000"/>
            <a:chOff x="152" y="2336"/>
            <a:chExt cx="5144" cy="480"/>
          </a:xfrm>
        </p:grpSpPr>
        <p:sp>
          <p:nvSpPr>
            <p:cNvPr id="55300" name="Line 4"/>
            <p:cNvSpPr>
              <a:spLocks noChangeShapeType="1"/>
            </p:cNvSpPr>
            <p:nvPr/>
          </p:nvSpPr>
          <p:spPr bwMode="auto">
            <a:xfrm>
              <a:off x="160" y="2336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1" name="Line 5"/>
            <p:cNvSpPr>
              <a:spLocks noChangeShapeType="1"/>
            </p:cNvSpPr>
            <p:nvPr/>
          </p:nvSpPr>
          <p:spPr bwMode="auto">
            <a:xfrm flipV="1">
              <a:off x="160" y="2488"/>
              <a:ext cx="5136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>
              <a:off x="160" y="2656"/>
              <a:ext cx="5136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3" name="Line 7"/>
            <p:cNvSpPr>
              <a:spLocks noChangeShapeType="1"/>
            </p:cNvSpPr>
            <p:nvPr/>
          </p:nvSpPr>
          <p:spPr bwMode="auto">
            <a:xfrm>
              <a:off x="160" y="2816"/>
              <a:ext cx="513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>
              <a:off x="15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5" name="Line 9"/>
            <p:cNvSpPr>
              <a:spLocks noChangeShapeType="1"/>
            </p:cNvSpPr>
            <p:nvPr/>
          </p:nvSpPr>
          <p:spPr bwMode="auto">
            <a:xfrm>
              <a:off x="32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6" name="Line 10"/>
            <p:cNvSpPr>
              <a:spLocks noChangeShapeType="1"/>
            </p:cNvSpPr>
            <p:nvPr/>
          </p:nvSpPr>
          <p:spPr bwMode="auto">
            <a:xfrm>
              <a:off x="49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7" name="Line 11"/>
            <p:cNvSpPr>
              <a:spLocks noChangeShapeType="1"/>
            </p:cNvSpPr>
            <p:nvPr/>
          </p:nvSpPr>
          <p:spPr bwMode="auto">
            <a:xfrm>
              <a:off x="667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>
              <a:off x="82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09" name="Line 13"/>
            <p:cNvSpPr>
              <a:spLocks noChangeShapeType="1"/>
            </p:cNvSpPr>
            <p:nvPr/>
          </p:nvSpPr>
          <p:spPr bwMode="auto">
            <a:xfrm>
              <a:off x="97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115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1" name="Line 15"/>
            <p:cNvSpPr>
              <a:spLocks noChangeShapeType="1"/>
            </p:cNvSpPr>
            <p:nvPr/>
          </p:nvSpPr>
          <p:spPr bwMode="auto">
            <a:xfrm>
              <a:off x="1323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2" name="Line 16"/>
            <p:cNvSpPr>
              <a:spLocks noChangeShapeType="1"/>
            </p:cNvSpPr>
            <p:nvPr/>
          </p:nvSpPr>
          <p:spPr bwMode="auto">
            <a:xfrm>
              <a:off x="1491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3" name="Line 17"/>
            <p:cNvSpPr>
              <a:spLocks noChangeShapeType="1"/>
            </p:cNvSpPr>
            <p:nvPr/>
          </p:nvSpPr>
          <p:spPr bwMode="auto">
            <a:xfrm>
              <a:off x="165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>
              <a:off x="1829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5" name="Line 19"/>
            <p:cNvSpPr>
              <a:spLocks noChangeShapeType="1"/>
            </p:cNvSpPr>
            <p:nvPr/>
          </p:nvSpPr>
          <p:spPr bwMode="auto">
            <a:xfrm>
              <a:off x="199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>
              <a:off x="216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7" name="Line 21"/>
            <p:cNvSpPr>
              <a:spLocks noChangeShapeType="1"/>
            </p:cNvSpPr>
            <p:nvPr/>
          </p:nvSpPr>
          <p:spPr bwMode="auto">
            <a:xfrm>
              <a:off x="2329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8" name="Line 22"/>
            <p:cNvSpPr>
              <a:spLocks noChangeShapeType="1"/>
            </p:cNvSpPr>
            <p:nvPr/>
          </p:nvSpPr>
          <p:spPr bwMode="auto">
            <a:xfrm>
              <a:off x="249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19" name="Line 23"/>
            <p:cNvSpPr>
              <a:spLocks noChangeShapeType="1"/>
            </p:cNvSpPr>
            <p:nvPr/>
          </p:nvSpPr>
          <p:spPr bwMode="auto">
            <a:xfrm>
              <a:off x="265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0" name="Line 24"/>
            <p:cNvSpPr>
              <a:spLocks noChangeShapeType="1"/>
            </p:cNvSpPr>
            <p:nvPr/>
          </p:nvSpPr>
          <p:spPr bwMode="auto">
            <a:xfrm>
              <a:off x="281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1" name="Line 25"/>
            <p:cNvSpPr>
              <a:spLocks noChangeShapeType="1"/>
            </p:cNvSpPr>
            <p:nvPr/>
          </p:nvSpPr>
          <p:spPr bwMode="auto">
            <a:xfrm>
              <a:off x="2979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2" name="Line 26"/>
            <p:cNvSpPr>
              <a:spLocks noChangeShapeType="1"/>
            </p:cNvSpPr>
            <p:nvPr/>
          </p:nvSpPr>
          <p:spPr bwMode="auto">
            <a:xfrm>
              <a:off x="3141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3" name="Line 27"/>
            <p:cNvSpPr>
              <a:spLocks noChangeShapeType="1"/>
            </p:cNvSpPr>
            <p:nvPr/>
          </p:nvSpPr>
          <p:spPr bwMode="auto">
            <a:xfrm>
              <a:off x="331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4" name="Line 28"/>
            <p:cNvSpPr>
              <a:spLocks noChangeShapeType="1"/>
            </p:cNvSpPr>
            <p:nvPr/>
          </p:nvSpPr>
          <p:spPr bwMode="auto">
            <a:xfrm>
              <a:off x="347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5" name="Line 29"/>
            <p:cNvSpPr>
              <a:spLocks noChangeShapeType="1"/>
            </p:cNvSpPr>
            <p:nvPr/>
          </p:nvSpPr>
          <p:spPr bwMode="auto">
            <a:xfrm>
              <a:off x="362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6" name="Line 30"/>
            <p:cNvSpPr>
              <a:spLocks noChangeShapeType="1"/>
            </p:cNvSpPr>
            <p:nvPr/>
          </p:nvSpPr>
          <p:spPr bwMode="auto">
            <a:xfrm>
              <a:off x="378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7" name="Line 31"/>
            <p:cNvSpPr>
              <a:spLocks noChangeShapeType="1"/>
            </p:cNvSpPr>
            <p:nvPr/>
          </p:nvSpPr>
          <p:spPr bwMode="auto">
            <a:xfrm>
              <a:off x="394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8" name="Line 32"/>
            <p:cNvSpPr>
              <a:spLocks noChangeShapeType="1"/>
            </p:cNvSpPr>
            <p:nvPr/>
          </p:nvSpPr>
          <p:spPr bwMode="auto">
            <a:xfrm>
              <a:off x="409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29" name="Line 33"/>
            <p:cNvSpPr>
              <a:spLocks noChangeShapeType="1"/>
            </p:cNvSpPr>
            <p:nvPr/>
          </p:nvSpPr>
          <p:spPr bwMode="auto">
            <a:xfrm>
              <a:off x="424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30" name="Line 34"/>
            <p:cNvSpPr>
              <a:spLocks noChangeShapeType="1"/>
            </p:cNvSpPr>
            <p:nvPr/>
          </p:nvSpPr>
          <p:spPr bwMode="auto">
            <a:xfrm>
              <a:off x="441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31" name="Line 35"/>
            <p:cNvSpPr>
              <a:spLocks noChangeShapeType="1"/>
            </p:cNvSpPr>
            <p:nvPr/>
          </p:nvSpPr>
          <p:spPr bwMode="auto">
            <a:xfrm>
              <a:off x="457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32" name="Line 36"/>
            <p:cNvSpPr>
              <a:spLocks noChangeShapeType="1"/>
            </p:cNvSpPr>
            <p:nvPr/>
          </p:nvSpPr>
          <p:spPr bwMode="auto">
            <a:xfrm>
              <a:off x="475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33" name="Line 37"/>
            <p:cNvSpPr>
              <a:spLocks noChangeShapeType="1"/>
            </p:cNvSpPr>
            <p:nvPr/>
          </p:nvSpPr>
          <p:spPr bwMode="auto">
            <a:xfrm>
              <a:off x="492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34" name="Line 38"/>
            <p:cNvSpPr>
              <a:spLocks noChangeShapeType="1"/>
            </p:cNvSpPr>
            <p:nvPr/>
          </p:nvSpPr>
          <p:spPr bwMode="auto">
            <a:xfrm>
              <a:off x="510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335" name="Line 39"/>
            <p:cNvSpPr>
              <a:spLocks noChangeShapeType="1"/>
            </p:cNvSpPr>
            <p:nvPr/>
          </p:nvSpPr>
          <p:spPr bwMode="auto">
            <a:xfrm>
              <a:off x="529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5336" name="Text Box 40"/>
          <p:cNvSpPr txBox="1">
            <a:spLocks noChangeArrowheads="1"/>
          </p:cNvSpPr>
          <p:nvPr/>
        </p:nvSpPr>
        <p:spPr bwMode="auto">
          <a:xfrm>
            <a:off x="152400" y="381000"/>
            <a:ext cx="87630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55337" name="Text Box 41"/>
          <p:cNvSpPr txBox="1">
            <a:spLocks noChangeArrowheads="1"/>
          </p:cNvSpPr>
          <p:nvPr/>
        </p:nvSpPr>
        <p:spPr bwMode="auto">
          <a:xfrm>
            <a:off x="1143000" y="2286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55339" name="Text Box 43"/>
          <p:cNvSpPr txBox="1">
            <a:spLocks noChangeArrowheads="1"/>
          </p:cNvSpPr>
          <p:nvPr/>
        </p:nvSpPr>
        <p:spPr bwMode="auto">
          <a:xfrm>
            <a:off x="381000" y="5334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1: Cắt thành các nan giấy</a:t>
            </a:r>
          </a:p>
        </p:txBody>
      </p:sp>
      <p:grpSp>
        <p:nvGrpSpPr>
          <p:cNvPr id="55340" name="Group 44"/>
          <p:cNvGrpSpPr>
            <a:grpSpLocks/>
          </p:cNvGrpSpPr>
          <p:nvPr/>
        </p:nvGrpSpPr>
        <p:grpSpPr bwMode="auto">
          <a:xfrm>
            <a:off x="228600" y="1524000"/>
            <a:ext cx="6248400" cy="762000"/>
            <a:chOff x="336" y="432"/>
            <a:chExt cx="3936" cy="480"/>
          </a:xfrm>
        </p:grpSpPr>
        <p:sp>
          <p:nvSpPr>
            <p:cNvPr id="55341" name="Rectangle 45"/>
            <p:cNvSpPr>
              <a:spLocks noChangeArrowheads="1"/>
            </p:cNvSpPr>
            <p:nvPr/>
          </p:nvSpPr>
          <p:spPr bwMode="auto">
            <a:xfrm>
              <a:off x="336" y="432"/>
              <a:ext cx="393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55342" name="Group 46"/>
            <p:cNvGrpSpPr>
              <a:grpSpLocks/>
            </p:cNvGrpSpPr>
            <p:nvPr/>
          </p:nvGrpSpPr>
          <p:grpSpPr bwMode="auto">
            <a:xfrm>
              <a:off x="336" y="432"/>
              <a:ext cx="3936" cy="480"/>
              <a:chOff x="336" y="384"/>
              <a:chExt cx="4848" cy="576"/>
            </a:xfrm>
          </p:grpSpPr>
          <p:sp>
            <p:nvSpPr>
              <p:cNvPr id="55343" name="Line 47"/>
              <p:cNvSpPr>
                <a:spLocks noChangeShapeType="1"/>
              </p:cNvSpPr>
              <p:nvPr/>
            </p:nvSpPr>
            <p:spPr bwMode="auto">
              <a:xfrm>
                <a:off x="336" y="384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44" name="Line 48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45" name="Line 49"/>
              <p:cNvSpPr>
                <a:spLocks noChangeShapeType="1"/>
              </p:cNvSpPr>
              <p:nvPr/>
            </p:nvSpPr>
            <p:spPr bwMode="auto">
              <a:xfrm>
                <a:off x="336" y="768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46" name="Line 50"/>
              <p:cNvSpPr>
                <a:spLocks noChangeShapeType="1"/>
              </p:cNvSpPr>
              <p:nvPr/>
            </p:nvSpPr>
            <p:spPr bwMode="auto">
              <a:xfrm>
                <a:off x="336" y="960"/>
                <a:ext cx="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47" name="Line 51"/>
              <p:cNvSpPr>
                <a:spLocks noChangeShapeType="1"/>
              </p:cNvSpPr>
              <p:nvPr/>
            </p:nvSpPr>
            <p:spPr bwMode="auto">
              <a:xfrm>
                <a:off x="33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48" name="Line 52"/>
              <p:cNvSpPr>
                <a:spLocks noChangeShapeType="1"/>
              </p:cNvSpPr>
              <p:nvPr/>
            </p:nvSpPr>
            <p:spPr bwMode="auto">
              <a:xfrm>
                <a:off x="53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49" name="Line 53"/>
              <p:cNvSpPr>
                <a:spLocks noChangeShapeType="1"/>
              </p:cNvSpPr>
              <p:nvPr/>
            </p:nvSpPr>
            <p:spPr bwMode="auto">
              <a:xfrm>
                <a:off x="75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0" name="Line 54"/>
              <p:cNvSpPr>
                <a:spLocks noChangeShapeType="1"/>
              </p:cNvSpPr>
              <p:nvPr/>
            </p:nvSpPr>
            <p:spPr bwMode="auto">
              <a:xfrm>
                <a:off x="96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1" name="Line 55"/>
              <p:cNvSpPr>
                <a:spLocks noChangeShapeType="1"/>
              </p:cNvSpPr>
              <p:nvPr/>
            </p:nvSpPr>
            <p:spPr bwMode="auto">
              <a:xfrm>
                <a:off x="115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2" name="Line 56"/>
              <p:cNvSpPr>
                <a:spLocks noChangeShapeType="1"/>
              </p:cNvSpPr>
              <p:nvPr/>
            </p:nvSpPr>
            <p:spPr bwMode="auto">
              <a:xfrm>
                <a:off x="1344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3" name="Line 57"/>
              <p:cNvSpPr>
                <a:spLocks noChangeShapeType="1"/>
              </p:cNvSpPr>
              <p:nvPr/>
            </p:nvSpPr>
            <p:spPr bwMode="auto">
              <a:xfrm>
                <a:off x="156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4" name="Line 58"/>
              <p:cNvSpPr>
                <a:spLocks noChangeShapeType="1"/>
              </p:cNvSpPr>
              <p:nvPr/>
            </p:nvSpPr>
            <p:spPr bwMode="auto">
              <a:xfrm>
                <a:off x="176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5" name="Line 59"/>
              <p:cNvSpPr>
                <a:spLocks noChangeShapeType="1"/>
              </p:cNvSpPr>
              <p:nvPr/>
            </p:nvSpPr>
            <p:spPr bwMode="auto">
              <a:xfrm>
                <a:off x="197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6" name="Line 60"/>
              <p:cNvSpPr>
                <a:spLocks noChangeShapeType="1"/>
              </p:cNvSpPr>
              <p:nvPr/>
            </p:nvSpPr>
            <p:spPr bwMode="auto">
              <a:xfrm>
                <a:off x="217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7" name="Line 61"/>
              <p:cNvSpPr>
                <a:spLocks noChangeShapeType="1"/>
              </p:cNvSpPr>
              <p:nvPr/>
            </p:nvSpPr>
            <p:spPr bwMode="auto">
              <a:xfrm>
                <a:off x="239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8" name="Line 62"/>
              <p:cNvSpPr>
                <a:spLocks noChangeShapeType="1"/>
              </p:cNvSpPr>
              <p:nvPr/>
            </p:nvSpPr>
            <p:spPr bwMode="auto">
              <a:xfrm>
                <a:off x="26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59" name="Line 63"/>
              <p:cNvSpPr>
                <a:spLocks noChangeShapeType="1"/>
              </p:cNvSpPr>
              <p:nvPr/>
            </p:nvSpPr>
            <p:spPr bwMode="auto">
              <a:xfrm>
                <a:off x="28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0" name="Line 64"/>
              <p:cNvSpPr>
                <a:spLocks noChangeShapeType="1"/>
              </p:cNvSpPr>
              <p:nvPr/>
            </p:nvSpPr>
            <p:spPr bwMode="auto">
              <a:xfrm>
                <a:off x="30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1" name="Line 65"/>
              <p:cNvSpPr>
                <a:spLocks noChangeShapeType="1"/>
              </p:cNvSpPr>
              <p:nvPr/>
            </p:nvSpPr>
            <p:spPr bwMode="auto">
              <a:xfrm>
                <a:off x="32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2" name="Line 66"/>
              <p:cNvSpPr>
                <a:spLocks noChangeShapeType="1"/>
              </p:cNvSpPr>
              <p:nvPr/>
            </p:nvSpPr>
            <p:spPr bwMode="auto">
              <a:xfrm>
                <a:off x="34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3" name="Line 67"/>
              <p:cNvSpPr>
                <a:spLocks noChangeShapeType="1"/>
              </p:cNvSpPr>
              <p:nvPr/>
            </p:nvSpPr>
            <p:spPr bwMode="auto">
              <a:xfrm>
                <a:off x="36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4" name="Line 68"/>
              <p:cNvSpPr>
                <a:spLocks noChangeShapeType="1"/>
              </p:cNvSpPr>
              <p:nvPr/>
            </p:nvSpPr>
            <p:spPr bwMode="auto">
              <a:xfrm>
                <a:off x="38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5" name="Line 69"/>
              <p:cNvSpPr>
                <a:spLocks noChangeShapeType="1"/>
              </p:cNvSpPr>
              <p:nvPr/>
            </p:nvSpPr>
            <p:spPr bwMode="auto">
              <a:xfrm>
                <a:off x="40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6" name="Line 70"/>
              <p:cNvSpPr>
                <a:spLocks noChangeShapeType="1"/>
              </p:cNvSpPr>
              <p:nvPr/>
            </p:nvSpPr>
            <p:spPr bwMode="auto">
              <a:xfrm>
                <a:off x="421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7" name="Line 71"/>
              <p:cNvSpPr>
                <a:spLocks noChangeShapeType="1"/>
              </p:cNvSpPr>
              <p:nvPr/>
            </p:nvSpPr>
            <p:spPr bwMode="auto">
              <a:xfrm>
                <a:off x="441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8" name="Line 72"/>
              <p:cNvSpPr>
                <a:spLocks noChangeShapeType="1"/>
              </p:cNvSpPr>
              <p:nvPr/>
            </p:nvSpPr>
            <p:spPr bwMode="auto">
              <a:xfrm>
                <a:off x="46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69" name="Line 73"/>
              <p:cNvSpPr>
                <a:spLocks noChangeShapeType="1"/>
              </p:cNvSpPr>
              <p:nvPr/>
            </p:nvSpPr>
            <p:spPr bwMode="auto">
              <a:xfrm>
                <a:off x="48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70" name="Line 74"/>
              <p:cNvSpPr>
                <a:spLocks noChangeShapeType="1"/>
              </p:cNvSpPr>
              <p:nvPr/>
            </p:nvSpPr>
            <p:spPr bwMode="auto">
              <a:xfrm>
                <a:off x="499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5371" name="Line 75"/>
              <p:cNvSpPr>
                <a:spLocks noChangeShapeType="1"/>
              </p:cNvSpPr>
              <p:nvPr/>
            </p:nvSpPr>
            <p:spPr bwMode="auto">
              <a:xfrm>
                <a:off x="5184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aphicFrame>
        <p:nvGraphicFramePr>
          <p:cNvPr id="55372" name="Group 76"/>
          <p:cNvGraphicFramePr>
            <a:graphicFrameLocks noGrp="1"/>
          </p:cNvGraphicFramePr>
          <p:nvPr/>
        </p:nvGraphicFramePr>
        <p:xfrm>
          <a:off x="609600" y="5715000"/>
          <a:ext cx="3581400" cy="53340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5124" name="Text Box 118"/>
          <p:cNvSpPr txBox="1">
            <a:spLocks noChangeArrowheads="1"/>
          </p:cNvSpPr>
          <p:nvPr/>
        </p:nvSpPr>
        <p:spPr bwMode="auto">
          <a:xfrm>
            <a:off x="3200400" y="1050925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24 ô</a:t>
            </a:r>
          </a:p>
        </p:txBody>
      </p:sp>
      <p:sp>
        <p:nvSpPr>
          <p:cNvPr id="5125" name="Text Box 120"/>
          <p:cNvSpPr txBox="1">
            <a:spLocks noChangeArrowheads="1"/>
          </p:cNvSpPr>
          <p:nvPr/>
        </p:nvSpPr>
        <p:spPr bwMode="auto">
          <a:xfrm>
            <a:off x="6629400" y="1676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3 ô</a:t>
            </a:r>
          </a:p>
        </p:txBody>
      </p:sp>
      <p:sp>
        <p:nvSpPr>
          <p:cNvPr id="5127" name="Line 240"/>
          <p:cNvSpPr>
            <a:spLocks noChangeShapeType="1"/>
          </p:cNvSpPr>
          <p:nvPr/>
        </p:nvSpPr>
        <p:spPr bwMode="auto">
          <a:xfrm>
            <a:off x="241300" y="1371600"/>
            <a:ext cx="623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Line 241"/>
          <p:cNvSpPr>
            <a:spLocks noChangeShapeType="1"/>
          </p:cNvSpPr>
          <p:nvPr/>
        </p:nvSpPr>
        <p:spPr bwMode="auto">
          <a:xfrm>
            <a:off x="6629400" y="1524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2" name="Line 242"/>
          <p:cNvSpPr>
            <a:spLocks noChangeShapeType="1"/>
          </p:cNvSpPr>
          <p:nvPr/>
        </p:nvSpPr>
        <p:spPr bwMode="auto">
          <a:xfrm>
            <a:off x="228600" y="34671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3" name="Text Box 243"/>
          <p:cNvSpPr txBox="1">
            <a:spLocks noChangeArrowheads="1"/>
          </p:cNvSpPr>
          <p:nvPr/>
        </p:nvSpPr>
        <p:spPr bwMode="auto">
          <a:xfrm>
            <a:off x="3352800" y="31003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30- 35 ô</a:t>
            </a:r>
          </a:p>
        </p:txBody>
      </p:sp>
      <p:sp>
        <p:nvSpPr>
          <p:cNvPr id="10484" name="Line 244"/>
          <p:cNvSpPr>
            <a:spLocks noChangeShapeType="1"/>
          </p:cNvSpPr>
          <p:nvPr/>
        </p:nvSpPr>
        <p:spPr bwMode="auto">
          <a:xfrm>
            <a:off x="8547100" y="3657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5" name="Text Box 245"/>
          <p:cNvSpPr txBox="1">
            <a:spLocks noChangeArrowheads="1"/>
          </p:cNvSpPr>
          <p:nvPr/>
        </p:nvSpPr>
        <p:spPr bwMode="auto">
          <a:xfrm>
            <a:off x="8585200" y="3886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3 ô</a:t>
            </a:r>
          </a:p>
        </p:txBody>
      </p:sp>
      <p:sp>
        <p:nvSpPr>
          <p:cNvPr id="10488" name="Text Box 248"/>
          <p:cNvSpPr txBox="1">
            <a:spLocks noChangeArrowheads="1"/>
          </p:cNvSpPr>
          <p:nvPr/>
        </p:nvSpPr>
        <p:spPr bwMode="auto">
          <a:xfrm>
            <a:off x="2133600" y="51054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8 ô</a:t>
            </a:r>
          </a:p>
        </p:txBody>
      </p:sp>
      <p:sp>
        <p:nvSpPr>
          <p:cNvPr id="10490" name="Text Box 250"/>
          <p:cNvSpPr txBox="1">
            <a:spLocks noChangeArrowheads="1"/>
          </p:cNvSpPr>
          <p:nvPr/>
        </p:nvSpPr>
        <p:spPr bwMode="auto">
          <a:xfrm>
            <a:off x="4375150" y="57150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1 ô</a:t>
            </a:r>
          </a:p>
        </p:txBody>
      </p:sp>
      <p:sp>
        <p:nvSpPr>
          <p:cNvPr id="10491" name="Line 251"/>
          <p:cNvSpPr>
            <a:spLocks noChangeShapeType="1"/>
          </p:cNvSpPr>
          <p:nvPr/>
        </p:nvSpPr>
        <p:spPr bwMode="auto">
          <a:xfrm>
            <a:off x="43434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403" name="Line 107"/>
          <p:cNvSpPr>
            <a:spLocks noChangeShapeType="1"/>
          </p:cNvSpPr>
          <p:nvPr/>
        </p:nvSpPr>
        <p:spPr bwMode="auto">
          <a:xfrm>
            <a:off x="609600" y="55245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5404" name="Text Box 108"/>
          <p:cNvSpPr txBox="1">
            <a:spLocks noChangeArrowheads="1"/>
          </p:cNvSpPr>
          <p:nvPr/>
        </p:nvSpPr>
        <p:spPr bwMode="auto">
          <a:xfrm>
            <a:off x="2971800" y="23241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1</a:t>
            </a:r>
          </a:p>
        </p:txBody>
      </p:sp>
      <p:sp>
        <p:nvSpPr>
          <p:cNvPr id="55405" name="Text Box 109"/>
          <p:cNvSpPr txBox="1">
            <a:spLocks noChangeArrowheads="1"/>
          </p:cNvSpPr>
          <p:nvPr/>
        </p:nvSpPr>
        <p:spPr bwMode="auto">
          <a:xfrm>
            <a:off x="3429000" y="44338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2</a:t>
            </a:r>
          </a:p>
        </p:txBody>
      </p:sp>
      <p:sp>
        <p:nvSpPr>
          <p:cNvPr id="55406" name="Text Box 110"/>
          <p:cNvSpPr txBox="1">
            <a:spLocks noChangeArrowheads="1"/>
          </p:cNvSpPr>
          <p:nvPr/>
        </p:nvSpPr>
        <p:spPr bwMode="auto">
          <a:xfrm>
            <a:off x="1905000" y="6324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3</a:t>
            </a:r>
          </a:p>
        </p:txBody>
      </p:sp>
      <p:sp>
        <p:nvSpPr>
          <p:cNvPr id="55407" name="Text Box 111"/>
          <p:cNvSpPr txBox="1">
            <a:spLocks noChangeArrowheads="1"/>
          </p:cNvSpPr>
          <p:nvPr/>
        </p:nvSpPr>
        <p:spPr bwMode="auto">
          <a:xfrm>
            <a:off x="0" y="76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II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</a:rPr>
              <a:t>. QUAN SÁT LÀM MẪU ĐỒNG HỒ ĐEO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Group 2"/>
          <p:cNvGraphicFramePr>
            <a:graphicFrameLocks noGrp="1"/>
          </p:cNvGraphicFramePr>
          <p:nvPr/>
        </p:nvGraphicFramePr>
        <p:xfrm>
          <a:off x="533400" y="1905000"/>
          <a:ext cx="8229600" cy="1554480"/>
        </p:xfrm>
        <a:graphic>
          <a:graphicData uri="http://schemas.openxmlformats.org/drawingml/2006/table">
            <a:tbl>
              <a:tblPr/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424" name="Line 104"/>
          <p:cNvSpPr>
            <a:spLocks noChangeShapeType="1"/>
          </p:cNvSpPr>
          <p:nvPr/>
        </p:nvSpPr>
        <p:spPr bwMode="auto">
          <a:xfrm>
            <a:off x="1600200" y="1905000"/>
            <a:ext cx="0" cy="1600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425" name="Line 105"/>
          <p:cNvSpPr>
            <a:spLocks noChangeShapeType="1"/>
          </p:cNvSpPr>
          <p:nvPr/>
        </p:nvSpPr>
        <p:spPr bwMode="auto">
          <a:xfrm>
            <a:off x="838200" y="20574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426" name="Rectangle 106"/>
          <p:cNvSpPr>
            <a:spLocks noChangeArrowheads="1"/>
          </p:cNvSpPr>
          <p:nvPr/>
        </p:nvSpPr>
        <p:spPr bwMode="auto">
          <a:xfrm>
            <a:off x="533400" y="1905000"/>
            <a:ext cx="9906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6427" name="Rectangle 107"/>
          <p:cNvSpPr>
            <a:spLocks noChangeArrowheads="1"/>
          </p:cNvSpPr>
          <p:nvPr/>
        </p:nvSpPr>
        <p:spPr bwMode="auto">
          <a:xfrm>
            <a:off x="381000" y="1828800"/>
            <a:ext cx="1219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6428" name="Line 108"/>
          <p:cNvSpPr>
            <a:spLocks noChangeShapeType="1"/>
          </p:cNvSpPr>
          <p:nvPr/>
        </p:nvSpPr>
        <p:spPr bwMode="auto">
          <a:xfrm>
            <a:off x="2590800" y="1905000"/>
            <a:ext cx="0" cy="1600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429" name="Line 109"/>
          <p:cNvSpPr>
            <a:spLocks noChangeShapeType="1"/>
          </p:cNvSpPr>
          <p:nvPr/>
        </p:nvSpPr>
        <p:spPr bwMode="auto">
          <a:xfrm>
            <a:off x="2590800" y="2743200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430" name="Rectangle 110"/>
          <p:cNvSpPr>
            <a:spLocks noChangeArrowheads="1"/>
          </p:cNvSpPr>
          <p:nvPr/>
        </p:nvSpPr>
        <p:spPr bwMode="auto">
          <a:xfrm>
            <a:off x="2578100" y="1917700"/>
            <a:ext cx="10541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6431" name="Rectangle 111"/>
          <p:cNvSpPr>
            <a:spLocks noChangeArrowheads="1"/>
          </p:cNvSpPr>
          <p:nvPr/>
        </p:nvSpPr>
        <p:spPr bwMode="auto">
          <a:xfrm>
            <a:off x="1524000" y="1828800"/>
            <a:ext cx="10668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6432" name="Line 112"/>
          <p:cNvSpPr>
            <a:spLocks noChangeShapeType="1"/>
          </p:cNvSpPr>
          <p:nvPr/>
        </p:nvSpPr>
        <p:spPr bwMode="auto">
          <a:xfrm>
            <a:off x="3733800" y="25908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433" name="Rectangle 113"/>
          <p:cNvSpPr>
            <a:spLocks noChangeArrowheads="1"/>
          </p:cNvSpPr>
          <p:nvPr/>
        </p:nvSpPr>
        <p:spPr bwMode="auto">
          <a:xfrm>
            <a:off x="3581400" y="4114800"/>
            <a:ext cx="12954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56434" name="Text Box 114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2: Làm mặt đồng hồ</a:t>
            </a:r>
          </a:p>
        </p:txBody>
      </p:sp>
      <p:sp>
        <p:nvSpPr>
          <p:cNvPr id="56435" name="Text Box 115"/>
          <p:cNvSpPr txBox="1">
            <a:spLocks noChangeArrowheads="1"/>
          </p:cNvSpPr>
          <p:nvPr/>
        </p:nvSpPr>
        <p:spPr bwMode="auto">
          <a:xfrm>
            <a:off x="4648200" y="3581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4</a:t>
            </a:r>
          </a:p>
        </p:txBody>
      </p:sp>
      <p:sp>
        <p:nvSpPr>
          <p:cNvPr id="56436" name="Text Box 116"/>
          <p:cNvSpPr txBox="1">
            <a:spLocks noChangeArrowheads="1"/>
          </p:cNvSpPr>
          <p:nvPr/>
        </p:nvSpPr>
        <p:spPr bwMode="auto">
          <a:xfrm>
            <a:off x="3733800" y="56530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0834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6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3.33333E-6 L 0.112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6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5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56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6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6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375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6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4" grpId="0" animBg="1"/>
      <p:bldP spid="56424" grpId="1" animBg="1"/>
      <p:bldP spid="56425" grpId="0" animBg="1"/>
      <p:bldP spid="56426" grpId="0" animBg="1"/>
      <p:bldP spid="56426" grpId="1" animBg="1"/>
      <p:bldP spid="56426" grpId="2" animBg="1"/>
      <p:bldP spid="56427" grpId="0" animBg="1"/>
      <p:bldP spid="56428" grpId="0" animBg="1"/>
      <p:bldP spid="56429" grpId="0" animBg="1"/>
      <p:bldP spid="56430" grpId="0" animBg="1"/>
      <p:bldP spid="56431" grpId="0" animBg="1"/>
      <p:bldP spid="56432" grpId="0" animBg="1"/>
      <p:bldP spid="56432" grpId="1" animBg="1"/>
      <p:bldP spid="56433" grpId="0" animBg="1"/>
      <p:bldP spid="564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62200" y="1689100"/>
            <a:ext cx="64770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57347" name="Rectangle 7"/>
          <p:cNvSpPr>
            <a:spLocks noChangeArrowheads="1"/>
          </p:cNvSpPr>
          <p:nvPr/>
        </p:nvSpPr>
        <p:spPr bwMode="auto">
          <a:xfrm>
            <a:off x="990600" y="1676400"/>
            <a:ext cx="990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400300" y="3657600"/>
            <a:ext cx="3886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2514600" y="5257800"/>
            <a:ext cx="2628900" cy="609600"/>
            <a:chOff x="2016" y="3408"/>
            <a:chExt cx="1656" cy="384"/>
          </a:xfrm>
        </p:grpSpPr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 rot="5400000">
              <a:off x="2664" y="2760"/>
              <a:ext cx="360" cy="1656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2016" y="3648"/>
              <a:ext cx="163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</p:grp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3: Gài dây đeo đồng hồ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5105400" y="26797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6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657600" y="4114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7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276600" y="6019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4.44444E-6 L -0.14861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90" grpId="0" animBg="1"/>
      <p:bldP spid="57353" grpId="0"/>
      <p:bldP spid="57354" grpId="0"/>
      <p:bldP spid="573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4: Vẽ số và kim lên đồng hồ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725613" y="1371600"/>
            <a:ext cx="1600200" cy="495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8372" name="Group 4"/>
          <p:cNvGrpSpPr>
            <a:grpSpLocks/>
          </p:cNvGrpSpPr>
          <p:nvPr/>
        </p:nvGrpSpPr>
        <p:grpSpPr bwMode="auto">
          <a:xfrm>
            <a:off x="5334000" y="1752600"/>
            <a:ext cx="2514600" cy="4495800"/>
            <a:chOff x="4080" y="1104"/>
            <a:chExt cx="1584" cy="2832"/>
          </a:xfrm>
        </p:grpSpPr>
        <p:sp>
          <p:nvSpPr>
            <p:cNvPr id="58373" name="AutoShape 5"/>
            <p:cNvSpPr>
              <a:spLocks noChangeArrowheads="1"/>
            </p:cNvSpPr>
            <p:nvPr/>
          </p:nvSpPr>
          <p:spPr bwMode="auto">
            <a:xfrm>
              <a:off x="4088" y="1104"/>
              <a:ext cx="1576" cy="2832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374" name="Oval 6"/>
            <p:cNvSpPr>
              <a:spLocks noChangeArrowheads="1"/>
            </p:cNvSpPr>
            <p:nvPr/>
          </p:nvSpPr>
          <p:spPr bwMode="auto">
            <a:xfrm>
              <a:off x="5158" y="1152"/>
              <a:ext cx="506" cy="26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375" name="Rectangle 7"/>
            <p:cNvSpPr>
              <a:spLocks noChangeArrowheads="1"/>
            </p:cNvSpPr>
            <p:nvPr/>
          </p:nvSpPr>
          <p:spPr bwMode="auto">
            <a:xfrm>
              <a:off x="4088" y="2016"/>
              <a:ext cx="1070" cy="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58376" name="Text Box 8"/>
            <p:cNvSpPr txBox="1">
              <a:spLocks noChangeArrowheads="1"/>
            </p:cNvSpPr>
            <p:nvPr/>
          </p:nvSpPr>
          <p:spPr bwMode="auto">
            <a:xfrm>
              <a:off x="4482" y="2016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58377" name="Text Box 9"/>
            <p:cNvSpPr txBox="1">
              <a:spLocks noChangeArrowheads="1"/>
            </p:cNvSpPr>
            <p:nvPr/>
          </p:nvSpPr>
          <p:spPr bwMode="auto">
            <a:xfrm>
              <a:off x="4482" y="2736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4932" y="2352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4080" y="235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58380" name="AutoShape 12"/>
            <p:cNvSpPr>
              <a:spLocks noChangeArrowheads="1"/>
            </p:cNvSpPr>
            <p:nvPr/>
          </p:nvSpPr>
          <p:spPr bwMode="auto">
            <a:xfrm>
              <a:off x="4595" y="2160"/>
              <a:ext cx="56" cy="336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4651" y="2448"/>
              <a:ext cx="281" cy="48"/>
            </a:xfrm>
            <a:prstGeom prst="rightArrow">
              <a:avLst>
                <a:gd name="adj1" fmla="val 50000"/>
                <a:gd name="adj2" fmla="val 14635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382" name="Line 14"/>
            <p:cNvSpPr>
              <a:spLocks noChangeShapeType="1"/>
            </p:cNvSpPr>
            <p:nvPr/>
          </p:nvSpPr>
          <p:spPr bwMode="auto">
            <a:xfrm>
              <a:off x="4145" y="2256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83" name="Line 15"/>
            <p:cNvSpPr>
              <a:spLocks noChangeShapeType="1"/>
            </p:cNvSpPr>
            <p:nvPr/>
          </p:nvSpPr>
          <p:spPr bwMode="auto">
            <a:xfrm>
              <a:off x="4932" y="2640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84" name="Line 16"/>
            <p:cNvSpPr>
              <a:spLocks noChangeShapeType="1"/>
            </p:cNvSpPr>
            <p:nvPr/>
          </p:nvSpPr>
          <p:spPr bwMode="auto">
            <a:xfrm>
              <a:off x="4313" y="2112"/>
              <a:ext cx="57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85" name="Line 17"/>
            <p:cNvSpPr>
              <a:spLocks noChangeShapeType="1"/>
            </p:cNvSpPr>
            <p:nvPr/>
          </p:nvSpPr>
          <p:spPr bwMode="auto">
            <a:xfrm flipV="1">
              <a:off x="4145" y="2640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86" name="Line 18"/>
            <p:cNvSpPr>
              <a:spLocks noChangeShapeType="1"/>
            </p:cNvSpPr>
            <p:nvPr/>
          </p:nvSpPr>
          <p:spPr bwMode="auto">
            <a:xfrm flipV="1">
              <a:off x="4313" y="2736"/>
              <a:ext cx="11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87" name="Line 19"/>
            <p:cNvSpPr>
              <a:spLocks noChangeShapeType="1"/>
            </p:cNvSpPr>
            <p:nvPr/>
          </p:nvSpPr>
          <p:spPr bwMode="auto">
            <a:xfrm>
              <a:off x="4764" y="2736"/>
              <a:ext cx="1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 flipH="1">
              <a:off x="4932" y="2256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89" name="Line 21"/>
            <p:cNvSpPr>
              <a:spLocks noChangeShapeType="1"/>
            </p:cNvSpPr>
            <p:nvPr/>
          </p:nvSpPr>
          <p:spPr bwMode="auto">
            <a:xfrm flipH="1">
              <a:off x="4820" y="2112"/>
              <a:ext cx="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390" name="AutoShape 22"/>
            <p:cNvSpPr>
              <a:spLocks noChangeArrowheads="1"/>
            </p:cNvSpPr>
            <p:nvPr/>
          </p:nvSpPr>
          <p:spPr bwMode="auto">
            <a:xfrm>
              <a:off x="4176" y="1336"/>
              <a:ext cx="1056" cy="3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391" name="AutoShape 23"/>
            <p:cNvSpPr>
              <a:spLocks noChangeArrowheads="1"/>
            </p:cNvSpPr>
            <p:nvPr/>
          </p:nvSpPr>
          <p:spPr bwMode="auto">
            <a:xfrm>
              <a:off x="4135" y="1488"/>
              <a:ext cx="1088" cy="192"/>
            </a:xfrm>
            <a:prstGeom prst="parallelogram">
              <a:avLst>
                <a:gd name="adj" fmla="val 12986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58392" name="Rectangle 24"/>
          <p:cNvSpPr>
            <a:spLocks noChangeArrowheads="1"/>
          </p:cNvSpPr>
          <p:nvPr/>
        </p:nvSpPr>
        <p:spPr bwMode="auto">
          <a:xfrm>
            <a:off x="1727200" y="4876800"/>
            <a:ext cx="16002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58393" name="Group 25"/>
          <p:cNvGrpSpPr>
            <a:grpSpLocks/>
          </p:cNvGrpSpPr>
          <p:nvPr/>
        </p:nvGrpSpPr>
        <p:grpSpPr bwMode="auto">
          <a:xfrm>
            <a:off x="1712913" y="4876800"/>
            <a:ext cx="1639887" cy="1509713"/>
            <a:chOff x="3968" y="1920"/>
            <a:chExt cx="1033" cy="951"/>
          </a:xfrm>
        </p:grpSpPr>
        <p:sp>
          <p:nvSpPr>
            <p:cNvPr id="58394" name="Rectangle 26"/>
            <p:cNvSpPr>
              <a:spLocks noChangeArrowheads="1"/>
            </p:cNvSpPr>
            <p:nvPr/>
          </p:nvSpPr>
          <p:spPr bwMode="auto">
            <a:xfrm>
              <a:off x="3984" y="1920"/>
              <a:ext cx="1008" cy="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58395" name="Text Box 27"/>
            <p:cNvSpPr txBox="1">
              <a:spLocks noChangeArrowheads="1"/>
            </p:cNvSpPr>
            <p:nvPr/>
          </p:nvSpPr>
          <p:spPr bwMode="auto">
            <a:xfrm>
              <a:off x="4386" y="192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58396" name="Text Box 28"/>
            <p:cNvSpPr txBox="1">
              <a:spLocks noChangeArrowheads="1"/>
            </p:cNvSpPr>
            <p:nvPr/>
          </p:nvSpPr>
          <p:spPr bwMode="auto">
            <a:xfrm>
              <a:off x="4386" y="2640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8397" name="Text Box 29"/>
            <p:cNvSpPr txBox="1">
              <a:spLocks noChangeArrowheads="1"/>
            </p:cNvSpPr>
            <p:nvPr/>
          </p:nvSpPr>
          <p:spPr bwMode="auto">
            <a:xfrm>
              <a:off x="4836" y="2256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8398" name="Text Box 30"/>
            <p:cNvSpPr txBox="1">
              <a:spLocks noChangeArrowheads="1"/>
            </p:cNvSpPr>
            <p:nvPr/>
          </p:nvSpPr>
          <p:spPr bwMode="auto">
            <a:xfrm>
              <a:off x="3968" y="225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58399" name="AutoShape 31"/>
            <p:cNvSpPr>
              <a:spLocks noChangeArrowheads="1"/>
            </p:cNvSpPr>
            <p:nvPr/>
          </p:nvSpPr>
          <p:spPr bwMode="auto">
            <a:xfrm>
              <a:off x="4480" y="2064"/>
              <a:ext cx="56" cy="336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400" name="AutoShape 32"/>
            <p:cNvSpPr>
              <a:spLocks noChangeArrowheads="1"/>
            </p:cNvSpPr>
            <p:nvPr/>
          </p:nvSpPr>
          <p:spPr bwMode="auto">
            <a:xfrm>
              <a:off x="4499" y="2368"/>
              <a:ext cx="281" cy="48"/>
            </a:xfrm>
            <a:prstGeom prst="rightArrow">
              <a:avLst>
                <a:gd name="adj1" fmla="val 50000"/>
                <a:gd name="adj2" fmla="val 14635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8401" name="Line 33"/>
            <p:cNvSpPr>
              <a:spLocks noChangeShapeType="1"/>
            </p:cNvSpPr>
            <p:nvPr/>
          </p:nvSpPr>
          <p:spPr bwMode="auto">
            <a:xfrm>
              <a:off x="4049" y="2160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02" name="Line 34"/>
            <p:cNvSpPr>
              <a:spLocks noChangeShapeType="1"/>
            </p:cNvSpPr>
            <p:nvPr/>
          </p:nvSpPr>
          <p:spPr bwMode="auto">
            <a:xfrm>
              <a:off x="4836" y="2544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03" name="Line 35"/>
            <p:cNvSpPr>
              <a:spLocks noChangeShapeType="1"/>
            </p:cNvSpPr>
            <p:nvPr/>
          </p:nvSpPr>
          <p:spPr bwMode="auto">
            <a:xfrm>
              <a:off x="4217" y="2016"/>
              <a:ext cx="57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04" name="Line 36"/>
            <p:cNvSpPr>
              <a:spLocks noChangeShapeType="1"/>
            </p:cNvSpPr>
            <p:nvPr/>
          </p:nvSpPr>
          <p:spPr bwMode="auto">
            <a:xfrm flipV="1">
              <a:off x="4049" y="2544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05" name="Line 37"/>
            <p:cNvSpPr>
              <a:spLocks noChangeShapeType="1"/>
            </p:cNvSpPr>
            <p:nvPr/>
          </p:nvSpPr>
          <p:spPr bwMode="auto">
            <a:xfrm flipV="1">
              <a:off x="4217" y="2640"/>
              <a:ext cx="11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06" name="Line 38"/>
            <p:cNvSpPr>
              <a:spLocks noChangeShapeType="1"/>
            </p:cNvSpPr>
            <p:nvPr/>
          </p:nvSpPr>
          <p:spPr bwMode="auto">
            <a:xfrm>
              <a:off x="4668" y="2640"/>
              <a:ext cx="1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07" name="Line 39"/>
            <p:cNvSpPr>
              <a:spLocks noChangeShapeType="1"/>
            </p:cNvSpPr>
            <p:nvPr/>
          </p:nvSpPr>
          <p:spPr bwMode="auto">
            <a:xfrm flipH="1">
              <a:off x="4836" y="2160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8408" name="Line 40"/>
            <p:cNvSpPr>
              <a:spLocks noChangeShapeType="1"/>
            </p:cNvSpPr>
            <p:nvPr/>
          </p:nvSpPr>
          <p:spPr bwMode="auto">
            <a:xfrm flipH="1">
              <a:off x="4724" y="2016"/>
              <a:ext cx="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8409" name="AutoShape 41"/>
          <p:cNvSpPr>
            <a:spLocks noChangeArrowheads="1"/>
          </p:cNvSpPr>
          <p:nvPr/>
        </p:nvSpPr>
        <p:spPr bwMode="auto">
          <a:xfrm>
            <a:off x="1714500" y="990600"/>
            <a:ext cx="1625600" cy="304800"/>
          </a:xfrm>
          <a:prstGeom prst="parallelogram">
            <a:avLst>
              <a:gd name="adj" fmla="val 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L -0.00139 0.38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9" grpId="0" animBg="1"/>
      <p:bldP spid="5840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228600" y="3708400"/>
            <a:ext cx="8204200" cy="762000"/>
          </a:xfrm>
          <a:prstGeom prst="flowChartAlternateProcess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rgbClr val="003300"/>
              </a:solidFill>
            </a:endParaRPr>
          </a:p>
        </p:txBody>
      </p:sp>
      <p:grpSp>
        <p:nvGrpSpPr>
          <p:cNvPr id="60419" name="Group 3"/>
          <p:cNvGrpSpPr>
            <a:grpSpLocks/>
          </p:cNvGrpSpPr>
          <p:nvPr/>
        </p:nvGrpSpPr>
        <p:grpSpPr bwMode="auto">
          <a:xfrm>
            <a:off x="241300" y="3708400"/>
            <a:ext cx="8166100" cy="762000"/>
            <a:chOff x="152" y="2336"/>
            <a:chExt cx="5144" cy="480"/>
          </a:xfrm>
        </p:grpSpPr>
        <p:sp>
          <p:nvSpPr>
            <p:cNvPr id="60420" name="Line 4"/>
            <p:cNvSpPr>
              <a:spLocks noChangeShapeType="1"/>
            </p:cNvSpPr>
            <p:nvPr/>
          </p:nvSpPr>
          <p:spPr bwMode="auto">
            <a:xfrm>
              <a:off x="160" y="2336"/>
              <a:ext cx="5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1" name="Line 5"/>
            <p:cNvSpPr>
              <a:spLocks noChangeShapeType="1"/>
            </p:cNvSpPr>
            <p:nvPr/>
          </p:nvSpPr>
          <p:spPr bwMode="auto">
            <a:xfrm flipV="1">
              <a:off x="160" y="2488"/>
              <a:ext cx="5136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2" name="Line 6"/>
            <p:cNvSpPr>
              <a:spLocks noChangeShapeType="1"/>
            </p:cNvSpPr>
            <p:nvPr/>
          </p:nvSpPr>
          <p:spPr bwMode="auto">
            <a:xfrm>
              <a:off x="160" y="2656"/>
              <a:ext cx="5136" cy="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3" name="Line 7"/>
            <p:cNvSpPr>
              <a:spLocks noChangeShapeType="1"/>
            </p:cNvSpPr>
            <p:nvPr/>
          </p:nvSpPr>
          <p:spPr bwMode="auto">
            <a:xfrm>
              <a:off x="160" y="2816"/>
              <a:ext cx="513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4" name="Line 8"/>
            <p:cNvSpPr>
              <a:spLocks noChangeShapeType="1"/>
            </p:cNvSpPr>
            <p:nvPr/>
          </p:nvSpPr>
          <p:spPr bwMode="auto">
            <a:xfrm>
              <a:off x="15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5" name="Line 9"/>
            <p:cNvSpPr>
              <a:spLocks noChangeShapeType="1"/>
            </p:cNvSpPr>
            <p:nvPr/>
          </p:nvSpPr>
          <p:spPr bwMode="auto">
            <a:xfrm>
              <a:off x="32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6" name="Line 10"/>
            <p:cNvSpPr>
              <a:spLocks noChangeShapeType="1"/>
            </p:cNvSpPr>
            <p:nvPr/>
          </p:nvSpPr>
          <p:spPr bwMode="auto">
            <a:xfrm>
              <a:off x="49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7" name="Line 11"/>
            <p:cNvSpPr>
              <a:spLocks noChangeShapeType="1"/>
            </p:cNvSpPr>
            <p:nvPr/>
          </p:nvSpPr>
          <p:spPr bwMode="auto">
            <a:xfrm>
              <a:off x="667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8" name="Line 12"/>
            <p:cNvSpPr>
              <a:spLocks noChangeShapeType="1"/>
            </p:cNvSpPr>
            <p:nvPr/>
          </p:nvSpPr>
          <p:spPr bwMode="auto">
            <a:xfrm>
              <a:off x="82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29" name="Line 13"/>
            <p:cNvSpPr>
              <a:spLocks noChangeShapeType="1"/>
            </p:cNvSpPr>
            <p:nvPr/>
          </p:nvSpPr>
          <p:spPr bwMode="auto">
            <a:xfrm>
              <a:off x="97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0" name="Line 14"/>
            <p:cNvSpPr>
              <a:spLocks noChangeShapeType="1"/>
            </p:cNvSpPr>
            <p:nvPr/>
          </p:nvSpPr>
          <p:spPr bwMode="auto">
            <a:xfrm>
              <a:off x="115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1" name="Line 15"/>
            <p:cNvSpPr>
              <a:spLocks noChangeShapeType="1"/>
            </p:cNvSpPr>
            <p:nvPr/>
          </p:nvSpPr>
          <p:spPr bwMode="auto">
            <a:xfrm>
              <a:off x="1323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2" name="Line 16"/>
            <p:cNvSpPr>
              <a:spLocks noChangeShapeType="1"/>
            </p:cNvSpPr>
            <p:nvPr/>
          </p:nvSpPr>
          <p:spPr bwMode="auto">
            <a:xfrm>
              <a:off x="1491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3" name="Line 17"/>
            <p:cNvSpPr>
              <a:spLocks noChangeShapeType="1"/>
            </p:cNvSpPr>
            <p:nvPr/>
          </p:nvSpPr>
          <p:spPr bwMode="auto">
            <a:xfrm>
              <a:off x="165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4" name="Line 18"/>
            <p:cNvSpPr>
              <a:spLocks noChangeShapeType="1"/>
            </p:cNvSpPr>
            <p:nvPr/>
          </p:nvSpPr>
          <p:spPr bwMode="auto">
            <a:xfrm>
              <a:off x="1829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5" name="Line 19"/>
            <p:cNvSpPr>
              <a:spLocks noChangeShapeType="1"/>
            </p:cNvSpPr>
            <p:nvPr/>
          </p:nvSpPr>
          <p:spPr bwMode="auto">
            <a:xfrm>
              <a:off x="199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6" name="Line 20"/>
            <p:cNvSpPr>
              <a:spLocks noChangeShapeType="1"/>
            </p:cNvSpPr>
            <p:nvPr/>
          </p:nvSpPr>
          <p:spPr bwMode="auto">
            <a:xfrm>
              <a:off x="216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7" name="Line 21"/>
            <p:cNvSpPr>
              <a:spLocks noChangeShapeType="1"/>
            </p:cNvSpPr>
            <p:nvPr/>
          </p:nvSpPr>
          <p:spPr bwMode="auto">
            <a:xfrm>
              <a:off x="2329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8" name="Line 22"/>
            <p:cNvSpPr>
              <a:spLocks noChangeShapeType="1"/>
            </p:cNvSpPr>
            <p:nvPr/>
          </p:nvSpPr>
          <p:spPr bwMode="auto">
            <a:xfrm>
              <a:off x="249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39" name="Line 23"/>
            <p:cNvSpPr>
              <a:spLocks noChangeShapeType="1"/>
            </p:cNvSpPr>
            <p:nvPr/>
          </p:nvSpPr>
          <p:spPr bwMode="auto">
            <a:xfrm>
              <a:off x="265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0" name="Line 24"/>
            <p:cNvSpPr>
              <a:spLocks noChangeShapeType="1"/>
            </p:cNvSpPr>
            <p:nvPr/>
          </p:nvSpPr>
          <p:spPr bwMode="auto">
            <a:xfrm>
              <a:off x="281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1" name="Line 25"/>
            <p:cNvSpPr>
              <a:spLocks noChangeShapeType="1"/>
            </p:cNvSpPr>
            <p:nvPr/>
          </p:nvSpPr>
          <p:spPr bwMode="auto">
            <a:xfrm>
              <a:off x="2979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2" name="Line 26"/>
            <p:cNvSpPr>
              <a:spLocks noChangeShapeType="1"/>
            </p:cNvSpPr>
            <p:nvPr/>
          </p:nvSpPr>
          <p:spPr bwMode="auto">
            <a:xfrm>
              <a:off x="3141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3" name="Line 27"/>
            <p:cNvSpPr>
              <a:spLocks noChangeShapeType="1"/>
            </p:cNvSpPr>
            <p:nvPr/>
          </p:nvSpPr>
          <p:spPr bwMode="auto">
            <a:xfrm>
              <a:off x="331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4" name="Line 28"/>
            <p:cNvSpPr>
              <a:spLocks noChangeShapeType="1"/>
            </p:cNvSpPr>
            <p:nvPr/>
          </p:nvSpPr>
          <p:spPr bwMode="auto">
            <a:xfrm>
              <a:off x="347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5" name="Line 29"/>
            <p:cNvSpPr>
              <a:spLocks noChangeShapeType="1"/>
            </p:cNvSpPr>
            <p:nvPr/>
          </p:nvSpPr>
          <p:spPr bwMode="auto">
            <a:xfrm>
              <a:off x="362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6" name="Line 30"/>
            <p:cNvSpPr>
              <a:spLocks noChangeShapeType="1"/>
            </p:cNvSpPr>
            <p:nvPr/>
          </p:nvSpPr>
          <p:spPr bwMode="auto">
            <a:xfrm>
              <a:off x="378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7" name="Line 31"/>
            <p:cNvSpPr>
              <a:spLocks noChangeShapeType="1"/>
            </p:cNvSpPr>
            <p:nvPr/>
          </p:nvSpPr>
          <p:spPr bwMode="auto">
            <a:xfrm>
              <a:off x="394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8" name="Line 32"/>
            <p:cNvSpPr>
              <a:spLocks noChangeShapeType="1"/>
            </p:cNvSpPr>
            <p:nvPr/>
          </p:nvSpPr>
          <p:spPr bwMode="auto">
            <a:xfrm>
              <a:off x="409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49" name="Line 33"/>
            <p:cNvSpPr>
              <a:spLocks noChangeShapeType="1"/>
            </p:cNvSpPr>
            <p:nvPr/>
          </p:nvSpPr>
          <p:spPr bwMode="auto">
            <a:xfrm>
              <a:off x="4248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50" name="Line 34"/>
            <p:cNvSpPr>
              <a:spLocks noChangeShapeType="1"/>
            </p:cNvSpPr>
            <p:nvPr/>
          </p:nvSpPr>
          <p:spPr bwMode="auto">
            <a:xfrm>
              <a:off x="441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51" name="Line 35"/>
            <p:cNvSpPr>
              <a:spLocks noChangeShapeType="1"/>
            </p:cNvSpPr>
            <p:nvPr/>
          </p:nvSpPr>
          <p:spPr bwMode="auto">
            <a:xfrm>
              <a:off x="457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52" name="Line 36"/>
            <p:cNvSpPr>
              <a:spLocks noChangeShapeType="1"/>
            </p:cNvSpPr>
            <p:nvPr/>
          </p:nvSpPr>
          <p:spPr bwMode="auto">
            <a:xfrm>
              <a:off x="4752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53" name="Line 37"/>
            <p:cNvSpPr>
              <a:spLocks noChangeShapeType="1"/>
            </p:cNvSpPr>
            <p:nvPr/>
          </p:nvSpPr>
          <p:spPr bwMode="auto">
            <a:xfrm>
              <a:off x="4920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54" name="Line 38"/>
            <p:cNvSpPr>
              <a:spLocks noChangeShapeType="1"/>
            </p:cNvSpPr>
            <p:nvPr/>
          </p:nvSpPr>
          <p:spPr bwMode="auto">
            <a:xfrm>
              <a:off x="5104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0455" name="Line 39"/>
            <p:cNvSpPr>
              <a:spLocks noChangeShapeType="1"/>
            </p:cNvSpPr>
            <p:nvPr/>
          </p:nvSpPr>
          <p:spPr bwMode="auto">
            <a:xfrm>
              <a:off x="5296" y="2336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152400" y="381000"/>
            <a:ext cx="87630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60457" name="Text Box 41"/>
          <p:cNvSpPr txBox="1">
            <a:spLocks noChangeArrowheads="1"/>
          </p:cNvSpPr>
          <p:nvPr/>
        </p:nvSpPr>
        <p:spPr bwMode="auto">
          <a:xfrm>
            <a:off x="1143000" y="2286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60458" name="Text Box 42"/>
          <p:cNvSpPr txBox="1">
            <a:spLocks noChangeArrowheads="1"/>
          </p:cNvSpPr>
          <p:nvPr/>
        </p:nvSpPr>
        <p:spPr bwMode="auto">
          <a:xfrm>
            <a:off x="381000" y="5334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1: Cắt thành các nan giấy</a:t>
            </a:r>
          </a:p>
        </p:txBody>
      </p:sp>
      <p:grpSp>
        <p:nvGrpSpPr>
          <p:cNvPr id="60459" name="Group 43"/>
          <p:cNvGrpSpPr>
            <a:grpSpLocks/>
          </p:cNvGrpSpPr>
          <p:nvPr/>
        </p:nvGrpSpPr>
        <p:grpSpPr bwMode="auto">
          <a:xfrm>
            <a:off x="228600" y="1524000"/>
            <a:ext cx="6248400" cy="762000"/>
            <a:chOff x="336" y="432"/>
            <a:chExt cx="3936" cy="480"/>
          </a:xfrm>
        </p:grpSpPr>
        <p:sp>
          <p:nvSpPr>
            <p:cNvPr id="60460" name="Rectangle 44"/>
            <p:cNvSpPr>
              <a:spLocks noChangeArrowheads="1"/>
            </p:cNvSpPr>
            <p:nvPr/>
          </p:nvSpPr>
          <p:spPr bwMode="auto">
            <a:xfrm>
              <a:off x="336" y="432"/>
              <a:ext cx="393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60461" name="Group 45"/>
            <p:cNvGrpSpPr>
              <a:grpSpLocks/>
            </p:cNvGrpSpPr>
            <p:nvPr/>
          </p:nvGrpSpPr>
          <p:grpSpPr bwMode="auto">
            <a:xfrm>
              <a:off x="336" y="432"/>
              <a:ext cx="3936" cy="480"/>
              <a:chOff x="336" y="384"/>
              <a:chExt cx="4848" cy="576"/>
            </a:xfrm>
          </p:grpSpPr>
          <p:sp>
            <p:nvSpPr>
              <p:cNvPr id="60462" name="Line 46"/>
              <p:cNvSpPr>
                <a:spLocks noChangeShapeType="1"/>
              </p:cNvSpPr>
              <p:nvPr/>
            </p:nvSpPr>
            <p:spPr bwMode="auto">
              <a:xfrm>
                <a:off x="336" y="384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3" name="Line 4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4" name="Line 48"/>
              <p:cNvSpPr>
                <a:spLocks noChangeShapeType="1"/>
              </p:cNvSpPr>
              <p:nvPr/>
            </p:nvSpPr>
            <p:spPr bwMode="auto">
              <a:xfrm>
                <a:off x="336" y="768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5" name="Line 49"/>
              <p:cNvSpPr>
                <a:spLocks noChangeShapeType="1"/>
              </p:cNvSpPr>
              <p:nvPr/>
            </p:nvSpPr>
            <p:spPr bwMode="auto">
              <a:xfrm>
                <a:off x="336" y="960"/>
                <a:ext cx="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6" name="Line 50"/>
              <p:cNvSpPr>
                <a:spLocks noChangeShapeType="1"/>
              </p:cNvSpPr>
              <p:nvPr/>
            </p:nvSpPr>
            <p:spPr bwMode="auto">
              <a:xfrm>
                <a:off x="33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7" name="Line 51"/>
              <p:cNvSpPr>
                <a:spLocks noChangeShapeType="1"/>
              </p:cNvSpPr>
              <p:nvPr/>
            </p:nvSpPr>
            <p:spPr bwMode="auto">
              <a:xfrm>
                <a:off x="53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8" name="Line 52"/>
              <p:cNvSpPr>
                <a:spLocks noChangeShapeType="1"/>
              </p:cNvSpPr>
              <p:nvPr/>
            </p:nvSpPr>
            <p:spPr bwMode="auto">
              <a:xfrm>
                <a:off x="75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69" name="Line 53"/>
              <p:cNvSpPr>
                <a:spLocks noChangeShapeType="1"/>
              </p:cNvSpPr>
              <p:nvPr/>
            </p:nvSpPr>
            <p:spPr bwMode="auto">
              <a:xfrm>
                <a:off x="96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0" name="Line 54"/>
              <p:cNvSpPr>
                <a:spLocks noChangeShapeType="1"/>
              </p:cNvSpPr>
              <p:nvPr/>
            </p:nvSpPr>
            <p:spPr bwMode="auto">
              <a:xfrm>
                <a:off x="115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1" name="Line 55"/>
              <p:cNvSpPr>
                <a:spLocks noChangeShapeType="1"/>
              </p:cNvSpPr>
              <p:nvPr/>
            </p:nvSpPr>
            <p:spPr bwMode="auto">
              <a:xfrm>
                <a:off x="1344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2" name="Line 56"/>
              <p:cNvSpPr>
                <a:spLocks noChangeShapeType="1"/>
              </p:cNvSpPr>
              <p:nvPr/>
            </p:nvSpPr>
            <p:spPr bwMode="auto">
              <a:xfrm>
                <a:off x="156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3" name="Line 57"/>
              <p:cNvSpPr>
                <a:spLocks noChangeShapeType="1"/>
              </p:cNvSpPr>
              <p:nvPr/>
            </p:nvSpPr>
            <p:spPr bwMode="auto">
              <a:xfrm>
                <a:off x="176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4" name="Line 58"/>
              <p:cNvSpPr>
                <a:spLocks noChangeShapeType="1"/>
              </p:cNvSpPr>
              <p:nvPr/>
            </p:nvSpPr>
            <p:spPr bwMode="auto">
              <a:xfrm>
                <a:off x="197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5" name="Line 59"/>
              <p:cNvSpPr>
                <a:spLocks noChangeShapeType="1"/>
              </p:cNvSpPr>
              <p:nvPr/>
            </p:nvSpPr>
            <p:spPr bwMode="auto">
              <a:xfrm>
                <a:off x="217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6" name="Line 60"/>
              <p:cNvSpPr>
                <a:spLocks noChangeShapeType="1"/>
              </p:cNvSpPr>
              <p:nvPr/>
            </p:nvSpPr>
            <p:spPr bwMode="auto">
              <a:xfrm>
                <a:off x="239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7" name="Line 61"/>
              <p:cNvSpPr>
                <a:spLocks noChangeShapeType="1"/>
              </p:cNvSpPr>
              <p:nvPr/>
            </p:nvSpPr>
            <p:spPr bwMode="auto">
              <a:xfrm>
                <a:off x="26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8" name="Line 62"/>
              <p:cNvSpPr>
                <a:spLocks noChangeShapeType="1"/>
              </p:cNvSpPr>
              <p:nvPr/>
            </p:nvSpPr>
            <p:spPr bwMode="auto">
              <a:xfrm>
                <a:off x="28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79" name="Line 63"/>
              <p:cNvSpPr>
                <a:spLocks noChangeShapeType="1"/>
              </p:cNvSpPr>
              <p:nvPr/>
            </p:nvSpPr>
            <p:spPr bwMode="auto">
              <a:xfrm>
                <a:off x="30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0" name="Line 64"/>
              <p:cNvSpPr>
                <a:spLocks noChangeShapeType="1"/>
              </p:cNvSpPr>
              <p:nvPr/>
            </p:nvSpPr>
            <p:spPr bwMode="auto">
              <a:xfrm>
                <a:off x="32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1" name="Line 65"/>
              <p:cNvSpPr>
                <a:spLocks noChangeShapeType="1"/>
              </p:cNvSpPr>
              <p:nvPr/>
            </p:nvSpPr>
            <p:spPr bwMode="auto">
              <a:xfrm>
                <a:off x="34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2" name="Line 66"/>
              <p:cNvSpPr>
                <a:spLocks noChangeShapeType="1"/>
              </p:cNvSpPr>
              <p:nvPr/>
            </p:nvSpPr>
            <p:spPr bwMode="auto">
              <a:xfrm>
                <a:off x="36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3" name="Line 67"/>
              <p:cNvSpPr>
                <a:spLocks noChangeShapeType="1"/>
              </p:cNvSpPr>
              <p:nvPr/>
            </p:nvSpPr>
            <p:spPr bwMode="auto">
              <a:xfrm>
                <a:off x="38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4" name="Line 68"/>
              <p:cNvSpPr>
                <a:spLocks noChangeShapeType="1"/>
              </p:cNvSpPr>
              <p:nvPr/>
            </p:nvSpPr>
            <p:spPr bwMode="auto">
              <a:xfrm>
                <a:off x="40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5" name="Line 69"/>
              <p:cNvSpPr>
                <a:spLocks noChangeShapeType="1"/>
              </p:cNvSpPr>
              <p:nvPr/>
            </p:nvSpPr>
            <p:spPr bwMode="auto">
              <a:xfrm>
                <a:off x="421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6" name="Line 70"/>
              <p:cNvSpPr>
                <a:spLocks noChangeShapeType="1"/>
              </p:cNvSpPr>
              <p:nvPr/>
            </p:nvSpPr>
            <p:spPr bwMode="auto">
              <a:xfrm>
                <a:off x="441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7" name="Line 71"/>
              <p:cNvSpPr>
                <a:spLocks noChangeShapeType="1"/>
              </p:cNvSpPr>
              <p:nvPr/>
            </p:nvSpPr>
            <p:spPr bwMode="auto">
              <a:xfrm>
                <a:off x="46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8" name="Line 72"/>
              <p:cNvSpPr>
                <a:spLocks noChangeShapeType="1"/>
              </p:cNvSpPr>
              <p:nvPr/>
            </p:nvSpPr>
            <p:spPr bwMode="auto">
              <a:xfrm>
                <a:off x="48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89" name="Line 73"/>
              <p:cNvSpPr>
                <a:spLocks noChangeShapeType="1"/>
              </p:cNvSpPr>
              <p:nvPr/>
            </p:nvSpPr>
            <p:spPr bwMode="auto">
              <a:xfrm>
                <a:off x="499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60490" name="Line 74"/>
              <p:cNvSpPr>
                <a:spLocks noChangeShapeType="1"/>
              </p:cNvSpPr>
              <p:nvPr/>
            </p:nvSpPr>
            <p:spPr bwMode="auto">
              <a:xfrm>
                <a:off x="5184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aphicFrame>
        <p:nvGraphicFramePr>
          <p:cNvPr id="60491" name="Group 75"/>
          <p:cNvGraphicFramePr>
            <a:graphicFrameLocks noGrp="1"/>
          </p:cNvGraphicFramePr>
          <p:nvPr/>
        </p:nvGraphicFramePr>
        <p:xfrm>
          <a:off x="609600" y="5715000"/>
          <a:ext cx="3581400" cy="53340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5124" name="Text Box 118"/>
          <p:cNvSpPr txBox="1">
            <a:spLocks noChangeArrowheads="1"/>
          </p:cNvSpPr>
          <p:nvPr/>
        </p:nvSpPr>
        <p:spPr bwMode="auto">
          <a:xfrm>
            <a:off x="3200400" y="1050925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24 ô</a:t>
            </a:r>
          </a:p>
        </p:txBody>
      </p:sp>
      <p:sp>
        <p:nvSpPr>
          <p:cNvPr id="5125" name="Text Box 120"/>
          <p:cNvSpPr txBox="1">
            <a:spLocks noChangeArrowheads="1"/>
          </p:cNvSpPr>
          <p:nvPr/>
        </p:nvSpPr>
        <p:spPr bwMode="auto">
          <a:xfrm>
            <a:off x="6629400" y="1676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3 ô</a:t>
            </a:r>
          </a:p>
        </p:txBody>
      </p:sp>
      <p:sp>
        <p:nvSpPr>
          <p:cNvPr id="5127" name="Line 240"/>
          <p:cNvSpPr>
            <a:spLocks noChangeShapeType="1"/>
          </p:cNvSpPr>
          <p:nvPr/>
        </p:nvSpPr>
        <p:spPr bwMode="auto">
          <a:xfrm>
            <a:off x="241300" y="1371600"/>
            <a:ext cx="623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Line 241"/>
          <p:cNvSpPr>
            <a:spLocks noChangeShapeType="1"/>
          </p:cNvSpPr>
          <p:nvPr/>
        </p:nvSpPr>
        <p:spPr bwMode="auto">
          <a:xfrm>
            <a:off x="6629400" y="1524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2" name="Line 242"/>
          <p:cNvSpPr>
            <a:spLocks noChangeShapeType="1"/>
          </p:cNvSpPr>
          <p:nvPr/>
        </p:nvSpPr>
        <p:spPr bwMode="auto">
          <a:xfrm>
            <a:off x="228600" y="34925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3" name="Text Box 243"/>
          <p:cNvSpPr txBox="1">
            <a:spLocks noChangeArrowheads="1"/>
          </p:cNvSpPr>
          <p:nvPr/>
        </p:nvSpPr>
        <p:spPr bwMode="auto">
          <a:xfrm>
            <a:off x="3352800" y="31003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30- 35 ô</a:t>
            </a:r>
          </a:p>
        </p:txBody>
      </p:sp>
      <p:sp>
        <p:nvSpPr>
          <p:cNvPr id="10484" name="Line 244"/>
          <p:cNvSpPr>
            <a:spLocks noChangeShapeType="1"/>
          </p:cNvSpPr>
          <p:nvPr/>
        </p:nvSpPr>
        <p:spPr bwMode="auto">
          <a:xfrm>
            <a:off x="8547100" y="36957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5" name="Text Box 245"/>
          <p:cNvSpPr txBox="1">
            <a:spLocks noChangeArrowheads="1"/>
          </p:cNvSpPr>
          <p:nvPr/>
        </p:nvSpPr>
        <p:spPr bwMode="auto">
          <a:xfrm>
            <a:off x="8585200" y="38862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3 ô</a:t>
            </a:r>
          </a:p>
        </p:txBody>
      </p:sp>
      <p:sp>
        <p:nvSpPr>
          <p:cNvPr id="10488" name="Text Box 248"/>
          <p:cNvSpPr txBox="1">
            <a:spLocks noChangeArrowheads="1"/>
          </p:cNvSpPr>
          <p:nvPr/>
        </p:nvSpPr>
        <p:spPr bwMode="auto">
          <a:xfrm>
            <a:off x="2133600" y="51054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8 ô</a:t>
            </a:r>
          </a:p>
        </p:txBody>
      </p:sp>
      <p:sp>
        <p:nvSpPr>
          <p:cNvPr id="10490" name="Text Box 250"/>
          <p:cNvSpPr txBox="1">
            <a:spLocks noChangeArrowheads="1"/>
          </p:cNvSpPr>
          <p:nvPr/>
        </p:nvSpPr>
        <p:spPr bwMode="auto">
          <a:xfrm>
            <a:off x="4375150" y="57150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1 ô</a:t>
            </a:r>
          </a:p>
        </p:txBody>
      </p:sp>
      <p:sp>
        <p:nvSpPr>
          <p:cNvPr id="10491" name="Line 251"/>
          <p:cNvSpPr>
            <a:spLocks noChangeShapeType="1"/>
          </p:cNvSpPr>
          <p:nvPr/>
        </p:nvSpPr>
        <p:spPr bwMode="auto">
          <a:xfrm>
            <a:off x="43434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522" name="Line 106"/>
          <p:cNvSpPr>
            <a:spLocks noChangeShapeType="1"/>
          </p:cNvSpPr>
          <p:nvPr/>
        </p:nvSpPr>
        <p:spPr bwMode="auto">
          <a:xfrm>
            <a:off x="609600" y="5486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523" name="Text Box 107"/>
          <p:cNvSpPr txBox="1">
            <a:spLocks noChangeArrowheads="1"/>
          </p:cNvSpPr>
          <p:nvPr/>
        </p:nvSpPr>
        <p:spPr bwMode="auto">
          <a:xfrm>
            <a:off x="2971800" y="23241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1</a:t>
            </a:r>
          </a:p>
        </p:txBody>
      </p:sp>
      <p:sp>
        <p:nvSpPr>
          <p:cNvPr id="60524" name="Text Box 108"/>
          <p:cNvSpPr txBox="1">
            <a:spLocks noChangeArrowheads="1"/>
          </p:cNvSpPr>
          <p:nvPr/>
        </p:nvSpPr>
        <p:spPr bwMode="auto">
          <a:xfrm>
            <a:off x="3429000" y="44338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2</a:t>
            </a:r>
          </a:p>
        </p:txBody>
      </p:sp>
      <p:sp>
        <p:nvSpPr>
          <p:cNvPr id="60525" name="Text Box 109"/>
          <p:cNvSpPr txBox="1">
            <a:spLocks noChangeArrowheads="1"/>
          </p:cNvSpPr>
          <p:nvPr/>
        </p:nvSpPr>
        <p:spPr bwMode="auto">
          <a:xfrm>
            <a:off x="1905000" y="6324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3</a:t>
            </a:r>
          </a:p>
        </p:txBody>
      </p:sp>
      <p:sp>
        <p:nvSpPr>
          <p:cNvPr id="60527" name="Text Box 111"/>
          <p:cNvSpPr txBox="1">
            <a:spLocks noChangeArrowheads="1"/>
          </p:cNvSpPr>
          <p:nvPr/>
        </p:nvSpPr>
        <p:spPr bwMode="auto">
          <a:xfrm>
            <a:off x="0" y="76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III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</a:rPr>
              <a:t>. THỰC HÀNH LÀM ĐỒNG HỒ ĐEO TAY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Group 2"/>
          <p:cNvGraphicFramePr>
            <a:graphicFrameLocks noGrp="1"/>
          </p:cNvGraphicFramePr>
          <p:nvPr/>
        </p:nvGraphicFramePr>
        <p:xfrm>
          <a:off x="228600" y="1905000"/>
          <a:ext cx="8229600" cy="1554480"/>
        </p:xfrm>
        <a:graphic>
          <a:graphicData uri="http://schemas.openxmlformats.org/drawingml/2006/table">
            <a:tbl>
              <a:tblPr/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44" name="Line 104"/>
          <p:cNvSpPr>
            <a:spLocks noChangeShapeType="1"/>
          </p:cNvSpPr>
          <p:nvPr/>
        </p:nvSpPr>
        <p:spPr bwMode="auto">
          <a:xfrm>
            <a:off x="1295400" y="1905000"/>
            <a:ext cx="0" cy="1600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45" name="Line 105"/>
          <p:cNvSpPr>
            <a:spLocks noChangeShapeType="1"/>
          </p:cNvSpPr>
          <p:nvPr/>
        </p:nvSpPr>
        <p:spPr bwMode="auto">
          <a:xfrm>
            <a:off x="533400" y="20574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46" name="Rectangle 106"/>
          <p:cNvSpPr>
            <a:spLocks noChangeArrowheads="1"/>
          </p:cNvSpPr>
          <p:nvPr/>
        </p:nvSpPr>
        <p:spPr bwMode="auto">
          <a:xfrm>
            <a:off x="228600" y="1905000"/>
            <a:ext cx="9906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547" name="Rectangle 107"/>
          <p:cNvSpPr>
            <a:spLocks noChangeArrowheads="1"/>
          </p:cNvSpPr>
          <p:nvPr/>
        </p:nvSpPr>
        <p:spPr bwMode="auto">
          <a:xfrm>
            <a:off x="76200" y="1828800"/>
            <a:ext cx="1219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548" name="Line 108"/>
          <p:cNvSpPr>
            <a:spLocks noChangeShapeType="1"/>
          </p:cNvSpPr>
          <p:nvPr/>
        </p:nvSpPr>
        <p:spPr bwMode="auto">
          <a:xfrm>
            <a:off x="2286000" y="1905000"/>
            <a:ext cx="0" cy="1600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49" name="Line 109"/>
          <p:cNvSpPr>
            <a:spLocks noChangeShapeType="1"/>
          </p:cNvSpPr>
          <p:nvPr/>
        </p:nvSpPr>
        <p:spPr bwMode="auto">
          <a:xfrm>
            <a:off x="2286000" y="2743200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50" name="Rectangle 110"/>
          <p:cNvSpPr>
            <a:spLocks noChangeArrowheads="1"/>
          </p:cNvSpPr>
          <p:nvPr/>
        </p:nvSpPr>
        <p:spPr bwMode="auto">
          <a:xfrm>
            <a:off x="2273300" y="1917700"/>
            <a:ext cx="13843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551" name="Rectangle 111"/>
          <p:cNvSpPr>
            <a:spLocks noChangeArrowheads="1"/>
          </p:cNvSpPr>
          <p:nvPr/>
        </p:nvSpPr>
        <p:spPr bwMode="auto">
          <a:xfrm>
            <a:off x="1219200" y="1828800"/>
            <a:ext cx="10668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552" name="Line 112"/>
          <p:cNvSpPr>
            <a:spLocks noChangeShapeType="1"/>
          </p:cNvSpPr>
          <p:nvPr/>
        </p:nvSpPr>
        <p:spPr bwMode="auto">
          <a:xfrm>
            <a:off x="4191000" y="2590800"/>
            <a:ext cx="9144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553" name="Rectangle 113"/>
          <p:cNvSpPr>
            <a:spLocks noChangeArrowheads="1"/>
          </p:cNvSpPr>
          <p:nvPr/>
        </p:nvSpPr>
        <p:spPr bwMode="auto">
          <a:xfrm>
            <a:off x="3276600" y="4114800"/>
            <a:ext cx="12954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554" name="Text Box 114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2: Làm mặt đồng hồ</a:t>
            </a:r>
          </a:p>
        </p:txBody>
      </p:sp>
      <p:sp>
        <p:nvSpPr>
          <p:cNvPr id="61555" name="Text Box 115"/>
          <p:cNvSpPr txBox="1">
            <a:spLocks noChangeArrowheads="1"/>
          </p:cNvSpPr>
          <p:nvPr/>
        </p:nvSpPr>
        <p:spPr bwMode="auto">
          <a:xfrm>
            <a:off x="4343400" y="3581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4</a:t>
            </a:r>
          </a:p>
        </p:txBody>
      </p:sp>
      <p:sp>
        <p:nvSpPr>
          <p:cNvPr id="61556" name="Text Box 116"/>
          <p:cNvSpPr txBox="1">
            <a:spLocks noChangeArrowheads="1"/>
          </p:cNvSpPr>
          <p:nvPr/>
        </p:nvSpPr>
        <p:spPr bwMode="auto">
          <a:xfrm>
            <a:off x="3429000" y="56530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133600" y="1689100"/>
            <a:ext cx="64770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62467" name="Rectangle 7"/>
          <p:cNvSpPr>
            <a:spLocks noChangeArrowheads="1"/>
          </p:cNvSpPr>
          <p:nvPr/>
        </p:nvSpPr>
        <p:spPr bwMode="auto">
          <a:xfrm>
            <a:off x="990600" y="1689100"/>
            <a:ext cx="990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400300" y="3657600"/>
            <a:ext cx="3886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2514600" y="5257800"/>
            <a:ext cx="2628900" cy="609600"/>
            <a:chOff x="2016" y="3408"/>
            <a:chExt cx="1656" cy="384"/>
          </a:xfrm>
        </p:grpSpPr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 rot="5400000">
              <a:off x="2664" y="2760"/>
              <a:ext cx="360" cy="1656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2016" y="3648"/>
              <a:ext cx="163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</p:grp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3: Gài dây đeo đồng hồ</a:t>
            </a:r>
          </a:p>
        </p:txBody>
      </p: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5105400" y="26797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6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3657600" y="4114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7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3276600" y="6019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4: Vẽ số và kim lên đồng hồ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725613" y="1371600"/>
            <a:ext cx="1600200" cy="4953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5334000" y="1752600"/>
            <a:ext cx="2514600" cy="4495800"/>
            <a:chOff x="4080" y="1104"/>
            <a:chExt cx="1584" cy="2832"/>
          </a:xfrm>
        </p:grpSpPr>
        <p:sp>
          <p:nvSpPr>
            <p:cNvPr id="63493" name="AutoShape 5"/>
            <p:cNvSpPr>
              <a:spLocks noChangeArrowheads="1"/>
            </p:cNvSpPr>
            <p:nvPr/>
          </p:nvSpPr>
          <p:spPr bwMode="auto">
            <a:xfrm>
              <a:off x="4088" y="1104"/>
              <a:ext cx="1576" cy="2832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494" name="Oval 6"/>
            <p:cNvSpPr>
              <a:spLocks noChangeArrowheads="1"/>
            </p:cNvSpPr>
            <p:nvPr/>
          </p:nvSpPr>
          <p:spPr bwMode="auto">
            <a:xfrm>
              <a:off x="5158" y="1152"/>
              <a:ext cx="506" cy="26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4088" y="2016"/>
              <a:ext cx="1070" cy="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auto">
            <a:xfrm>
              <a:off x="4482" y="2016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4482" y="2736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4932" y="2352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3499" name="Text Box 11"/>
            <p:cNvSpPr txBox="1">
              <a:spLocks noChangeArrowheads="1"/>
            </p:cNvSpPr>
            <p:nvPr/>
          </p:nvSpPr>
          <p:spPr bwMode="auto">
            <a:xfrm>
              <a:off x="4080" y="235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3500" name="AutoShape 12"/>
            <p:cNvSpPr>
              <a:spLocks noChangeArrowheads="1"/>
            </p:cNvSpPr>
            <p:nvPr/>
          </p:nvSpPr>
          <p:spPr bwMode="auto">
            <a:xfrm>
              <a:off x="4595" y="2160"/>
              <a:ext cx="56" cy="336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501" name="AutoShape 13"/>
            <p:cNvSpPr>
              <a:spLocks noChangeArrowheads="1"/>
            </p:cNvSpPr>
            <p:nvPr/>
          </p:nvSpPr>
          <p:spPr bwMode="auto">
            <a:xfrm>
              <a:off x="4651" y="2448"/>
              <a:ext cx="281" cy="48"/>
            </a:xfrm>
            <a:prstGeom prst="rightArrow">
              <a:avLst>
                <a:gd name="adj1" fmla="val 50000"/>
                <a:gd name="adj2" fmla="val 14635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>
              <a:off x="4145" y="2256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4932" y="2640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4313" y="2112"/>
              <a:ext cx="57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05" name="Line 17"/>
            <p:cNvSpPr>
              <a:spLocks noChangeShapeType="1"/>
            </p:cNvSpPr>
            <p:nvPr/>
          </p:nvSpPr>
          <p:spPr bwMode="auto">
            <a:xfrm flipV="1">
              <a:off x="4145" y="2640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06" name="Line 18"/>
            <p:cNvSpPr>
              <a:spLocks noChangeShapeType="1"/>
            </p:cNvSpPr>
            <p:nvPr/>
          </p:nvSpPr>
          <p:spPr bwMode="auto">
            <a:xfrm flipV="1">
              <a:off x="4313" y="2736"/>
              <a:ext cx="11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07" name="Line 19"/>
            <p:cNvSpPr>
              <a:spLocks noChangeShapeType="1"/>
            </p:cNvSpPr>
            <p:nvPr/>
          </p:nvSpPr>
          <p:spPr bwMode="auto">
            <a:xfrm>
              <a:off x="4764" y="2736"/>
              <a:ext cx="1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08" name="Line 20"/>
            <p:cNvSpPr>
              <a:spLocks noChangeShapeType="1"/>
            </p:cNvSpPr>
            <p:nvPr/>
          </p:nvSpPr>
          <p:spPr bwMode="auto">
            <a:xfrm flipH="1">
              <a:off x="4932" y="2256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09" name="Line 21"/>
            <p:cNvSpPr>
              <a:spLocks noChangeShapeType="1"/>
            </p:cNvSpPr>
            <p:nvPr/>
          </p:nvSpPr>
          <p:spPr bwMode="auto">
            <a:xfrm flipH="1">
              <a:off x="4820" y="2112"/>
              <a:ext cx="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10" name="AutoShape 22"/>
            <p:cNvSpPr>
              <a:spLocks noChangeArrowheads="1"/>
            </p:cNvSpPr>
            <p:nvPr/>
          </p:nvSpPr>
          <p:spPr bwMode="auto">
            <a:xfrm>
              <a:off x="4176" y="1336"/>
              <a:ext cx="1056" cy="3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511" name="AutoShape 23"/>
            <p:cNvSpPr>
              <a:spLocks noChangeArrowheads="1"/>
            </p:cNvSpPr>
            <p:nvPr/>
          </p:nvSpPr>
          <p:spPr bwMode="auto">
            <a:xfrm>
              <a:off x="4135" y="1488"/>
              <a:ext cx="1088" cy="192"/>
            </a:xfrm>
            <a:prstGeom prst="parallelogram">
              <a:avLst>
                <a:gd name="adj" fmla="val 12986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63512" name="Rectangle 24"/>
          <p:cNvSpPr>
            <a:spLocks noChangeArrowheads="1"/>
          </p:cNvSpPr>
          <p:nvPr/>
        </p:nvSpPr>
        <p:spPr bwMode="auto">
          <a:xfrm>
            <a:off x="1727200" y="4876800"/>
            <a:ext cx="16002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3513" name="Group 25"/>
          <p:cNvGrpSpPr>
            <a:grpSpLocks/>
          </p:cNvGrpSpPr>
          <p:nvPr/>
        </p:nvGrpSpPr>
        <p:grpSpPr bwMode="auto">
          <a:xfrm>
            <a:off x="1712913" y="4876800"/>
            <a:ext cx="1639887" cy="1509713"/>
            <a:chOff x="3968" y="1920"/>
            <a:chExt cx="1033" cy="951"/>
          </a:xfrm>
        </p:grpSpPr>
        <p:sp>
          <p:nvSpPr>
            <p:cNvPr id="63514" name="Rectangle 26"/>
            <p:cNvSpPr>
              <a:spLocks noChangeArrowheads="1"/>
            </p:cNvSpPr>
            <p:nvPr/>
          </p:nvSpPr>
          <p:spPr bwMode="auto">
            <a:xfrm>
              <a:off x="3984" y="1920"/>
              <a:ext cx="1008" cy="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63515" name="Text Box 27"/>
            <p:cNvSpPr txBox="1">
              <a:spLocks noChangeArrowheads="1"/>
            </p:cNvSpPr>
            <p:nvPr/>
          </p:nvSpPr>
          <p:spPr bwMode="auto">
            <a:xfrm>
              <a:off x="4386" y="1920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63516" name="Text Box 28"/>
            <p:cNvSpPr txBox="1">
              <a:spLocks noChangeArrowheads="1"/>
            </p:cNvSpPr>
            <p:nvPr/>
          </p:nvSpPr>
          <p:spPr bwMode="auto">
            <a:xfrm>
              <a:off x="4386" y="2640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63517" name="Text Box 29"/>
            <p:cNvSpPr txBox="1">
              <a:spLocks noChangeArrowheads="1"/>
            </p:cNvSpPr>
            <p:nvPr/>
          </p:nvSpPr>
          <p:spPr bwMode="auto">
            <a:xfrm>
              <a:off x="4836" y="2256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63518" name="Text Box 30"/>
            <p:cNvSpPr txBox="1">
              <a:spLocks noChangeArrowheads="1"/>
            </p:cNvSpPr>
            <p:nvPr/>
          </p:nvSpPr>
          <p:spPr bwMode="auto">
            <a:xfrm>
              <a:off x="3968" y="2256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63519" name="AutoShape 31"/>
            <p:cNvSpPr>
              <a:spLocks noChangeArrowheads="1"/>
            </p:cNvSpPr>
            <p:nvPr/>
          </p:nvSpPr>
          <p:spPr bwMode="auto">
            <a:xfrm>
              <a:off x="4480" y="2064"/>
              <a:ext cx="56" cy="336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520" name="AutoShape 32"/>
            <p:cNvSpPr>
              <a:spLocks noChangeArrowheads="1"/>
            </p:cNvSpPr>
            <p:nvPr/>
          </p:nvSpPr>
          <p:spPr bwMode="auto">
            <a:xfrm>
              <a:off x="4499" y="2368"/>
              <a:ext cx="281" cy="48"/>
            </a:xfrm>
            <a:prstGeom prst="rightArrow">
              <a:avLst>
                <a:gd name="adj1" fmla="val 50000"/>
                <a:gd name="adj2" fmla="val 14635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auto">
            <a:xfrm>
              <a:off x="4049" y="2160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22" name="Line 34"/>
            <p:cNvSpPr>
              <a:spLocks noChangeShapeType="1"/>
            </p:cNvSpPr>
            <p:nvPr/>
          </p:nvSpPr>
          <p:spPr bwMode="auto">
            <a:xfrm>
              <a:off x="4836" y="2544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>
              <a:off x="4217" y="2016"/>
              <a:ext cx="57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 flipV="1">
              <a:off x="4049" y="2544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25" name="Line 37"/>
            <p:cNvSpPr>
              <a:spLocks noChangeShapeType="1"/>
            </p:cNvSpPr>
            <p:nvPr/>
          </p:nvSpPr>
          <p:spPr bwMode="auto">
            <a:xfrm flipV="1">
              <a:off x="4217" y="2640"/>
              <a:ext cx="11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26" name="Line 38"/>
            <p:cNvSpPr>
              <a:spLocks noChangeShapeType="1"/>
            </p:cNvSpPr>
            <p:nvPr/>
          </p:nvSpPr>
          <p:spPr bwMode="auto">
            <a:xfrm>
              <a:off x="4668" y="2640"/>
              <a:ext cx="1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27" name="Line 39"/>
            <p:cNvSpPr>
              <a:spLocks noChangeShapeType="1"/>
            </p:cNvSpPr>
            <p:nvPr/>
          </p:nvSpPr>
          <p:spPr bwMode="auto">
            <a:xfrm flipH="1">
              <a:off x="4836" y="2160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3528" name="Line 40"/>
            <p:cNvSpPr>
              <a:spLocks noChangeShapeType="1"/>
            </p:cNvSpPr>
            <p:nvPr/>
          </p:nvSpPr>
          <p:spPr bwMode="auto">
            <a:xfrm flipH="1">
              <a:off x="4724" y="2016"/>
              <a:ext cx="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3529" name="AutoShape 41"/>
          <p:cNvSpPr>
            <a:spLocks noChangeArrowheads="1"/>
          </p:cNvSpPr>
          <p:nvPr/>
        </p:nvSpPr>
        <p:spPr bwMode="auto">
          <a:xfrm>
            <a:off x="1701800" y="3429000"/>
            <a:ext cx="1625600" cy="304800"/>
          </a:xfrm>
          <a:prstGeom prst="parallelogram">
            <a:avLst>
              <a:gd name="adj" fmla="val 0"/>
            </a:avLst>
          </a:prstGeom>
          <a:solidFill>
            <a:srgbClr val="33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76200" y="76200"/>
            <a:ext cx="5943600" cy="2133600"/>
          </a:xfrm>
          <a:prstGeom prst="irregularSeal1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Thực hành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imes New Roman" pitchFamily="18" charset="0"/>
              </a:rPr>
              <a:t>Nhóm 2</a:t>
            </a: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25400" y="1714500"/>
            <a:ext cx="8991600" cy="5181600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3200" b="1">
                <a:latin typeface="Times New Roman" pitchFamily="18" charset="0"/>
              </a:rPr>
              <a:t>*</a:t>
            </a:r>
            <a:r>
              <a:rPr lang="en-US" sz="3200" b="1" u="sng">
                <a:latin typeface="Times New Roman" pitchFamily="18" charset="0"/>
              </a:rPr>
              <a:t>Bước 1</a:t>
            </a:r>
            <a:r>
              <a:rPr lang="en-US" sz="3200" b="1">
                <a:latin typeface="Times New Roman" pitchFamily="18" charset="0"/>
              </a:rPr>
              <a:t>: Cắt các nan giấy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Nan 1: Chiều dài: 24 ô, chiều rộng 3 ô.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Nan 2: Chiều dài: 30 - 35 ô; chiều rộng 3 ô.</a:t>
            </a:r>
          </a:p>
          <a:p>
            <a:r>
              <a:rPr lang="en-US" sz="3200" b="1">
                <a:solidFill>
                  <a:srgbClr val="FF3300"/>
                </a:solidFill>
                <a:latin typeface="Times New Roman" pitchFamily="18" charset="0"/>
              </a:rPr>
              <a:t>       Nan 3: Chiều dài: 8 ô; chiều rộng 1 ô. </a:t>
            </a:r>
          </a:p>
          <a:p>
            <a:r>
              <a:rPr lang="en-US" sz="3200" b="1">
                <a:latin typeface="Times New Roman" pitchFamily="18" charset="0"/>
              </a:rPr>
              <a:t>* </a:t>
            </a:r>
            <a:r>
              <a:rPr lang="en-US" sz="3200" b="1" u="sng">
                <a:latin typeface="Times New Roman" pitchFamily="18" charset="0"/>
              </a:rPr>
              <a:t>Bước 2</a:t>
            </a:r>
            <a:r>
              <a:rPr lang="en-US" sz="3200" b="1">
                <a:latin typeface="Times New Roman" pitchFamily="18" charset="0"/>
              </a:rPr>
              <a:t>: Làm mặt đồng hồ.</a:t>
            </a:r>
          </a:p>
          <a:p>
            <a:r>
              <a:rPr lang="en-US" sz="3200" b="1">
                <a:latin typeface="Times New Roman" pitchFamily="18" charset="0"/>
              </a:rPr>
              <a:t>* </a:t>
            </a:r>
            <a:r>
              <a:rPr lang="en-US" sz="3200" b="1" u="sng">
                <a:latin typeface="Times New Roman" pitchFamily="18" charset="0"/>
              </a:rPr>
              <a:t>Bước 3</a:t>
            </a:r>
            <a:r>
              <a:rPr lang="en-US" sz="3200" b="1">
                <a:latin typeface="Times New Roman" pitchFamily="18" charset="0"/>
              </a:rPr>
              <a:t>: Gài dây đeo đồng hồ.</a:t>
            </a:r>
          </a:p>
          <a:p>
            <a:r>
              <a:rPr lang="en-US" sz="3200" b="1">
                <a:latin typeface="Times New Roman" pitchFamily="18" charset="0"/>
              </a:rPr>
              <a:t>* </a:t>
            </a:r>
            <a:r>
              <a:rPr lang="en-US" sz="3200" b="1" u="sng">
                <a:latin typeface="Times New Roman" pitchFamily="18" charset="0"/>
              </a:rPr>
              <a:t>Bước 4</a:t>
            </a:r>
            <a:r>
              <a:rPr lang="en-US" sz="3200" b="1">
                <a:latin typeface="Times New Roman" pitchFamily="18" charset="0"/>
              </a:rPr>
              <a:t>: Kẻ mặt số và vẽ kim đồng hồ.</a:t>
            </a:r>
          </a:p>
          <a:p>
            <a:endParaRPr 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76200" y="0"/>
            <a:ext cx="6227763" cy="3371136"/>
          </a:xfrm>
          <a:prstGeom prst="irregularSeal1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</a:rPr>
              <a:t>Kiểm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đồ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học</a:t>
            </a:r>
            <a:r>
              <a:rPr lang="en-US" sz="3600" b="1" dirty="0" smtClean="0">
                <a:latin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</a:rPr>
              <a:t>tập</a:t>
            </a:r>
            <a:endParaRPr lang="en-US" sz="3600" b="1" dirty="0"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438400"/>
            <a:ext cx="3429000" cy="1828800"/>
            <a:chOff x="576" y="672"/>
            <a:chExt cx="4608" cy="3120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1296" y="1344"/>
              <a:ext cx="3888" cy="24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800">
                <a:latin typeface=".VnAvant" pitchFamily="34" charset="0"/>
                <a:cs typeface="Arial" charset="0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056" y="1104"/>
              <a:ext cx="3888" cy="2448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800">
                <a:latin typeface=".VnAvant" pitchFamily="34" charset="0"/>
                <a:cs typeface="Arial" charset="0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816" y="912"/>
              <a:ext cx="3888" cy="244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800">
                <a:latin typeface=".VnAvant" pitchFamily="34" charset="0"/>
                <a:cs typeface="Arial" charset="0"/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576" y="672"/>
              <a:ext cx="3888" cy="24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 sz="800">
                <a:latin typeface=".VnAvant" pitchFamily="34" charset="0"/>
                <a:cs typeface="Arial" charset="0"/>
              </a:endParaRPr>
            </a:p>
          </p:txBody>
        </p:sp>
      </p:grpSp>
      <p:pic>
        <p:nvPicPr>
          <p:cNvPr id="40970" name="Picture 10" descr="original_pencil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tải xuố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4122738"/>
            <a:ext cx="2665412" cy="273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/>
          </p:cNvSpPr>
          <p:nvPr/>
        </p:nvSpPr>
        <p:spPr bwMode="auto">
          <a:xfrm>
            <a:off x="0" y="1828800"/>
            <a:ext cx="9144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</a:rPr>
              <a:t>Bước 1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: Cắt các nan giấy</a:t>
            </a:r>
          </a:p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</a:rPr>
              <a:t>Bước 2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: Làm mặt đồng hồ.</a:t>
            </a:r>
          </a:p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</a:rPr>
              <a:t>Bước 3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: Gài dây đeo đồng hồ.</a:t>
            </a:r>
          </a:p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*</a:t>
            </a:r>
            <a:r>
              <a:rPr lang="en-US" sz="4000" b="1" u="sng">
                <a:solidFill>
                  <a:srgbClr val="FF0000"/>
                </a:solidFill>
                <a:latin typeface="Times New Roman" pitchFamily="18" charset="0"/>
              </a:rPr>
              <a:t>Bước 4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: Kẻ mặt số và vẽ kim đồng hồ.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173" y="573087"/>
            <a:ext cx="381624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</a:rPr>
              <a:t>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111250"/>
            <a:ext cx="5356225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70263">
            <a:off x="1478757" y="654843"/>
            <a:ext cx="2667000" cy="242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51001">
            <a:off x="5901532" y="1108868"/>
            <a:ext cx="31242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hình ảnh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86150"/>
            <a:ext cx="27432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Image result for đồng hồ đeo tay đẹp có chữ s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2743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2133600" y="1600200"/>
            <a:ext cx="2514600" cy="4495800"/>
            <a:chOff x="4080" y="1104"/>
            <a:chExt cx="1584" cy="2832"/>
          </a:xfrm>
        </p:grpSpPr>
        <p:sp>
          <p:nvSpPr>
            <p:cNvPr id="5155" name="AutoShape 35"/>
            <p:cNvSpPr>
              <a:spLocks noChangeArrowheads="1"/>
            </p:cNvSpPr>
            <p:nvPr/>
          </p:nvSpPr>
          <p:spPr bwMode="auto">
            <a:xfrm>
              <a:off x="4088" y="1104"/>
              <a:ext cx="1576" cy="2832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158" y="1152"/>
              <a:ext cx="506" cy="26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57" name="Rectangle 37"/>
            <p:cNvSpPr>
              <a:spLocks noChangeArrowheads="1"/>
            </p:cNvSpPr>
            <p:nvPr/>
          </p:nvSpPr>
          <p:spPr bwMode="auto">
            <a:xfrm>
              <a:off x="4088" y="2016"/>
              <a:ext cx="1070" cy="9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latin typeface="Times New Roman" pitchFamily="18" charset="0"/>
                </a:rPr>
                <a:t>●</a:t>
              </a:r>
            </a:p>
          </p:txBody>
        </p:sp>
        <p:sp>
          <p:nvSpPr>
            <p:cNvPr id="5158" name="Text Box 38"/>
            <p:cNvSpPr txBox="1">
              <a:spLocks noChangeArrowheads="1"/>
            </p:cNvSpPr>
            <p:nvPr/>
          </p:nvSpPr>
          <p:spPr bwMode="auto">
            <a:xfrm>
              <a:off x="4482" y="2016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12</a:t>
              </a:r>
            </a:p>
          </p:txBody>
        </p:sp>
        <p:sp>
          <p:nvSpPr>
            <p:cNvPr id="5159" name="Text Box 39"/>
            <p:cNvSpPr txBox="1">
              <a:spLocks noChangeArrowheads="1"/>
            </p:cNvSpPr>
            <p:nvPr/>
          </p:nvSpPr>
          <p:spPr bwMode="auto">
            <a:xfrm>
              <a:off x="4482" y="2736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160" name="Text Box 40"/>
            <p:cNvSpPr txBox="1">
              <a:spLocks noChangeArrowheads="1"/>
            </p:cNvSpPr>
            <p:nvPr/>
          </p:nvSpPr>
          <p:spPr bwMode="auto">
            <a:xfrm>
              <a:off x="4932" y="2352"/>
              <a:ext cx="16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5161" name="Text Box 41"/>
            <p:cNvSpPr txBox="1">
              <a:spLocks noChangeArrowheads="1"/>
            </p:cNvSpPr>
            <p:nvPr/>
          </p:nvSpPr>
          <p:spPr bwMode="auto">
            <a:xfrm>
              <a:off x="4080" y="2352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b="1"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5162" name="AutoShape 42"/>
            <p:cNvSpPr>
              <a:spLocks noChangeArrowheads="1"/>
            </p:cNvSpPr>
            <p:nvPr/>
          </p:nvSpPr>
          <p:spPr bwMode="auto">
            <a:xfrm>
              <a:off x="4595" y="2160"/>
              <a:ext cx="56" cy="336"/>
            </a:xfrm>
            <a:prstGeom prst="upArrow">
              <a:avLst>
                <a:gd name="adj1" fmla="val 50000"/>
                <a:gd name="adj2" fmla="val 1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63" name="AutoShape 43"/>
            <p:cNvSpPr>
              <a:spLocks noChangeArrowheads="1"/>
            </p:cNvSpPr>
            <p:nvPr/>
          </p:nvSpPr>
          <p:spPr bwMode="auto">
            <a:xfrm>
              <a:off x="4651" y="2448"/>
              <a:ext cx="281" cy="48"/>
            </a:xfrm>
            <a:prstGeom prst="rightArrow">
              <a:avLst>
                <a:gd name="adj1" fmla="val 50000"/>
                <a:gd name="adj2" fmla="val 14635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64" name="Line 44"/>
            <p:cNvSpPr>
              <a:spLocks noChangeShapeType="1"/>
            </p:cNvSpPr>
            <p:nvPr/>
          </p:nvSpPr>
          <p:spPr bwMode="auto">
            <a:xfrm>
              <a:off x="4145" y="2256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5" name="Line 45"/>
            <p:cNvSpPr>
              <a:spLocks noChangeShapeType="1"/>
            </p:cNvSpPr>
            <p:nvPr/>
          </p:nvSpPr>
          <p:spPr bwMode="auto">
            <a:xfrm>
              <a:off x="4932" y="2640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6" name="Line 46"/>
            <p:cNvSpPr>
              <a:spLocks noChangeShapeType="1"/>
            </p:cNvSpPr>
            <p:nvPr/>
          </p:nvSpPr>
          <p:spPr bwMode="auto">
            <a:xfrm>
              <a:off x="4313" y="2112"/>
              <a:ext cx="57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7" name="Line 47"/>
            <p:cNvSpPr>
              <a:spLocks noChangeShapeType="1"/>
            </p:cNvSpPr>
            <p:nvPr/>
          </p:nvSpPr>
          <p:spPr bwMode="auto">
            <a:xfrm flipV="1">
              <a:off x="4145" y="2640"/>
              <a:ext cx="112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8" name="Line 48"/>
            <p:cNvSpPr>
              <a:spLocks noChangeShapeType="1"/>
            </p:cNvSpPr>
            <p:nvPr/>
          </p:nvSpPr>
          <p:spPr bwMode="auto">
            <a:xfrm flipV="1">
              <a:off x="4313" y="2736"/>
              <a:ext cx="113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69" name="Line 49"/>
            <p:cNvSpPr>
              <a:spLocks noChangeShapeType="1"/>
            </p:cNvSpPr>
            <p:nvPr/>
          </p:nvSpPr>
          <p:spPr bwMode="auto">
            <a:xfrm>
              <a:off x="4764" y="2736"/>
              <a:ext cx="11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70" name="Line 50"/>
            <p:cNvSpPr>
              <a:spLocks noChangeShapeType="1"/>
            </p:cNvSpPr>
            <p:nvPr/>
          </p:nvSpPr>
          <p:spPr bwMode="auto">
            <a:xfrm flipH="1">
              <a:off x="4932" y="2256"/>
              <a:ext cx="113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71" name="Line 51"/>
            <p:cNvSpPr>
              <a:spLocks noChangeShapeType="1"/>
            </p:cNvSpPr>
            <p:nvPr/>
          </p:nvSpPr>
          <p:spPr bwMode="auto">
            <a:xfrm flipH="1">
              <a:off x="4820" y="2112"/>
              <a:ext cx="5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72" name="AutoShape 52"/>
            <p:cNvSpPr>
              <a:spLocks noChangeArrowheads="1"/>
            </p:cNvSpPr>
            <p:nvPr/>
          </p:nvSpPr>
          <p:spPr bwMode="auto">
            <a:xfrm>
              <a:off x="4176" y="1336"/>
              <a:ext cx="1056" cy="3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5173" name="AutoShape 53"/>
            <p:cNvSpPr>
              <a:spLocks noChangeArrowheads="1"/>
            </p:cNvSpPr>
            <p:nvPr/>
          </p:nvSpPr>
          <p:spPr bwMode="auto">
            <a:xfrm>
              <a:off x="4135" y="1488"/>
              <a:ext cx="1088" cy="192"/>
            </a:xfrm>
            <a:prstGeom prst="parallelogram">
              <a:avLst>
                <a:gd name="adj" fmla="val 12986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5638800" y="1498600"/>
            <a:ext cx="15621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Dây đeo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194300" y="4673600"/>
            <a:ext cx="2286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Mặt đồng hồ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5181600" y="3062288"/>
            <a:ext cx="3352800" cy="5191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Đai cài dây đồng hồ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76200"/>
            <a:ext cx="716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Times New Roman" pitchFamily="18" charset="0"/>
              </a:rPr>
              <a:t> HƯỚNG DẪN QUAN SÁT, NHẬN XÉT</a:t>
            </a:r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 flipH="1" flipV="1">
            <a:off x="3657600" y="3962400"/>
            <a:ext cx="1524000" cy="925513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H="1" flipV="1">
            <a:off x="3733800" y="2387600"/>
            <a:ext cx="1447800" cy="9906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flipH="1">
            <a:off x="3810000" y="1752600"/>
            <a:ext cx="18288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3" grpId="0" animBg="1"/>
      <p:bldP spid="4115" grpId="0" animBg="1"/>
      <p:bldP spid="4117" grpId="0" animBg="1"/>
      <p:bldP spid="20" grpId="0" animBg="1"/>
      <p:bldP spid="4119" grpId="0" animBg="1"/>
      <p:bldP spid="5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93" name="Group 909"/>
          <p:cNvGrpSpPr>
            <a:grpSpLocks/>
          </p:cNvGrpSpPr>
          <p:nvPr/>
        </p:nvGrpSpPr>
        <p:grpSpPr bwMode="auto">
          <a:xfrm>
            <a:off x="228600" y="3606800"/>
            <a:ext cx="8204200" cy="774700"/>
            <a:chOff x="144" y="2288"/>
            <a:chExt cx="5168" cy="488"/>
          </a:xfrm>
        </p:grpSpPr>
        <p:sp>
          <p:nvSpPr>
            <p:cNvPr id="42684" name="AutoShape 700"/>
            <p:cNvSpPr>
              <a:spLocks noChangeArrowheads="1"/>
            </p:cNvSpPr>
            <p:nvPr/>
          </p:nvSpPr>
          <p:spPr bwMode="auto">
            <a:xfrm>
              <a:off x="144" y="2296"/>
              <a:ext cx="5168" cy="480"/>
            </a:xfrm>
            <a:prstGeom prst="flowChartAlternateProcess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>
                <a:solidFill>
                  <a:srgbClr val="003300"/>
                </a:solidFill>
              </a:endParaRPr>
            </a:p>
          </p:txBody>
        </p:sp>
        <p:grpSp>
          <p:nvGrpSpPr>
            <p:cNvPr id="42821" name="Group 837"/>
            <p:cNvGrpSpPr>
              <a:grpSpLocks/>
            </p:cNvGrpSpPr>
            <p:nvPr/>
          </p:nvGrpSpPr>
          <p:grpSpPr bwMode="auto">
            <a:xfrm>
              <a:off x="152" y="2288"/>
              <a:ext cx="5144" cy="480"/>
              <a:chOff x="152" y="2336"/>
              <a:chExt cx="5144" cy="480"/>
            </a:xfrm>
          </p:grpSpPr>
          <p:sp>
            <p:nvSpPr>
              <p:cNvPr id="42648" name="Line 664"/>
              <p:cNvSpPr>
                <a:spLocks noChangeShapeType="1"/>
              </p:cNvSpPr>
              <p:nvPr/>
            </p:nvSpPr>
            <p:spPr bwMode="auto">
              <a:xfrm>
                <a:off x="160" y="2336"/>
                <a:ext cx="5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49" name="Line 665"/>
              <p:cNvSpPr>
                <a:spLocks noChangeShapeType="1"/>
              </p:cNvSpPr>
              <p:nvPr/>
            </p:nvSpPr>
            <p:spPr bwMode="auto">
              <a:xfrm flipV="1">
                <a:off x="160" y="2488"/>
                <a:ext cx="5136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0" name="Line 666"/>
              <p:cNvSpPr>
                <a:spLocks noChangeShapeType="1"/>
              </p:cNvSpPr>
              <p:nvPr/>
            </p:nvSpPr>
            <p:spPr bwMode="auto">
              <a:xfrm>
                <a:off x="160" y="2656"/>
                <a:ext cx="5136" cy="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1" name="Line 667"/>
              <p:cNvSpPr>
                <a:spLocks noChangeShapeType="1"/>
              </p:cNvSpPr>
              <p:nvPr/>
            </p:nvSpPr>
            <p:spPr bwMode="auto">
              <a:xfrm>
                <a:off x="160" y="2816"/>
                <a:ext cx="5136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2" name="Line 668"/>
              <p:cNvSpPr>
                <a:spLocks noChangeShapeType="1"/>
              </p:cNvSpPr>
              <p:nvPr/>
            </p:nvSpPr>
            <p:spPr bwMode="auto">
              <a:xfrm>
                <a:off x="152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3" name="Line 669"/>
              <p:cNvSpPr>
                <a:spLocks noChangeShapeType="1"/>
              </p:cNvSpPr>
              <p:nvPr/>
            </p:nvSpPr>
            <p:spPr bwMode="auto">
              <a:xfrm>
                <a:off x="322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4" name="Line 670"/>
              <p:cNvSpPr>
                <a:spLocks noChangeShapeType="1"/>
              </p:cNvSpPr>
              <p:nvPr/>
            </p:nvSpPr>
            <p:spPr bwMode="auto">
              <a:xfrm>
                <a:off x="498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5" name="Line 671"/>
              <p:cNvSpPr>
                <a:spLocks noChangeShapeType="1"/>
              </p:cNvSpPr>
              <p:nvPr/>
            </p:nvSpPr>
            <p:spPr bwMode="auto">
              <a:xfrm>
                <a:off x="667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6" name="Line 672"/>
              <p:cNvSpPr>
                <a:spLocks noChangeShapeType="1"/>
              </p:cNvSpPr>
              <p:nvPr/>
            </p:nvSpPr>
            <p:spPr bwMode="auto">
              <a:xfrm>
                <a:off x="822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7" name="Line 673"/>
              <p:cNvSpPr>
                <a:spLocks noChangeShapeType="1"/>
              </p:cNvSpPr>
              <p:nvPr/>
            </p:nvSpPr>
            <p:spPr bwMode="auto">
              <a:xfrm>
                <a:off x="978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8" name="Line 674"/>
              <p:cNvSpPr>
                <a:spLocks noChangeShapeType="1"/>
              </p:cNvSpPr>
              <p:nvPr/>
            </p:nvSpPr>
            <p:spPr bwMode="auto">
              <a:xfrm>
                <a:off x="1154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59" name="Line 675"/>
              <p:cNvSpPr>
                <a:spLocks noChangeShapeType="1"/>
              </p:cNvSpPr>
              <p:nvPr/>
            </p:nvSpPr>
            <p:spPr bwMode="auto">
              <a:xfrm>
                <a:off x="1323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0" name="Line 676"/>
              <p:cNvSpPr>
                <a:spLocks noChangeShapeType="1"/>
              </p:cNvSpPr>
              <p:nvPr/>
            </p:nvSpPr>
            <p:spPr bwMode="auto">
              <a:xfrm>
                <a:off x="1491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1" name="Line 677"/>
              <p:cNvSpPr>
                <a:spLocks noChangeShapeType="1"/>
              </p:cNvSpPr>
              <p:nvPr/>
            </p:nvSpPr>
            <p:spPr bwMode="auto">
              <a:xfrm>
                <a:off x="1654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2" name="Line 678"/>
              <p:cNvSpPr>
                <a:spLocks noChangeShapeType="1"/>
              </p:cNvSpPr>
              <p:nvPr/>
            </p:nvSpPr>
            <p:spPr bwMode="auto">
              <a:xfrm>
                <a:off x="1829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3" name="Line 679"/>
              <p:cNvSpPr>
                <a:spLocks noChangeShapeType="1"/>
              </p:cNvSpPr>
              <p:nvPr/>
            </p:nvSpPr>
            <p:spPr bwMode="auto">
              <a:xfrm>
                <a:off x="1998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4" name="Line 680"/>
              <p:cNvSpPr>
                <a:spLocks noChangeShapeType="1"/>
              </p:cNvSpPr>
              <p:nvPr/>
            </p:nvSpPr>
            <p:spPr bwMode="auto">
              <a:xfrm>
                <a:off x="2160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5" name="Line 681"/>
              <p:cNvSpPr>
                <a:spLocks noChangeShapeType="1"/>
              </p:cNvSpPr>
              <p:nvPr/>
            </p:nvSpPr>
            <p:spPr bwMode="auto">
              <a:xfrm>
                <a:off x="2329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6" name="Line 682"/>
              <p:cNvSpPr>
                <a:spLocks noChangeShapeType="1"/>
              </p:cNvSpPr>
              <p:nvPr/>
            </p:nvSpPr>
            <p:spPr bwMode="auto">
              <a:xfrm>
                <a:off x="2492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7" name="Line 683"/>
              <p:cNvSpPr>
                <a:spLocks noChangeShapeType="1"/>
              </p:cNvSpPr>
              <p:nvPr/>
            </p:nvSpPr>
            <p:spPr bwMode="auto">
              <a:xfrm>
                <a:off x="2654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8" name="Line 684"/>
              <p:cNvSpPr>
                <a:spLocks noChangeShapeType="1"/>
              </p:cNvSpPr>
              <p:nvPr/>
            </p:nvSpPr>
            <p:spPr bwMode="auto">
              <a:xfrm>
                <a:off x="2816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69" name="Line 685"/>
              <p:cNvSpPr>
                <a:spLocks noChangeShapeType="1"/>
              </p:cNvSpPr>
              <p:nvPr/>
            </p:nvSpPr>
            <p:spPr bwMode="auto">
              <a:xfrm>
                <a:off x="2979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0" name="Line 686"/>
              <p:cNvSpPr>
                <a:spLocks noChangeShapeType="1"/>
              </p:cNvSpPr>
              <p:nvPr/>
            </p:nvSpPr>
            <p:spPr bwMode="auto">
              <a:xfrm>
                <a:off x="3141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1" name="Line 687"/>
              <p:cNvSpPr>
                <a:spLocks noChangeShapeType="1"/>
              </p:cNvSpPr>
              <p:nvPr/>
            </p:nvSpPr>
            <p:spPr bwMode="auto">
              <a:xfrm>
                <a:off x="3310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2" name="Line 688"/>
              <p:cNvSpPr>
                <a:spLocks noChangeShapeType="1"/>
              </p:cNvSpPr>
              <p:nvPr/>
            </p:nvSpPr>
            <p:spPr bwMode="auto">
              <a:xfrm>
                <a:off x="3472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3" name="Line 689"/>
              <p:cNvSpPr>
                <a:spLocks noChangeShapeType="1"/>
              </p:cNvSpPr>
              <p:nvPr/>
            </p:nvSpPr>
            <p:spPr bwMode="auto">
              <a:xfrm>
                <a:off x="3628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4" name="Line 690"/>
              <p:cNvSpPr>
                <a:spLocks noChangeShapeType="1"/>
              </p:cNvSpPr>
              <p:nvPr/>
            </p:nvSpPr>
            <p:spPr bwMode="auto">
              <a:xfrm>
                <a:off x="3784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5" name="Line 691"/>
              <p:cNvSpPr>
                <a:spLocks noChangeShapeType="1"/>
              </p:cNvSpPr>
              <p:nvPr/>
            </p:nvSpPr>
            <p:spPr bwMode="auto">
              <a:xfrm>
                <a:off x="3940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6" name="Line 692"/>
              <p:cNvSpPr>
                <a:spLocks noChangeShapeType="1"/>
              </p:cNvSpPr>
              <p:nvPr/>
            </p:nvSpPr>
            <p:spPr bwMode="auto">
              <a:xfrm>
                <a:off x="4096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7" name="Line 693"/>
              <p:cNvSpPr>
                <a:spLocks noChangeShapeType="1"/>
              </p:cNvSpPr>
              <p:nvPr/>
            </p:nvSpPr>
            <p:spPr bwMode="auto">
              <a:xfrm>
                <a:off x="4248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8" name="Line 694"/>
              <p:cNvSpPr>
                <a:spLocks noChangeShapeType="1"/>
              </p:cNvSpPr>
              <p:nvPr/>
            </p:nvSpPr>
            <p:spPr bwMode="auto">
              <a:xfrm>
                <a:off x="4416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79" name="Line 695"/>
              <p:cNvSpPr>
                <a:spLocks noChangeShapeType="1"/>
              </p:cNvSpPr>
              <p:nvPr/>
            </p:nvSpPr>
            <p:spPr bwMode="auto">
              <a:xfrm>
                <a:off x="4576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80" name="Line 696"/>
              <p:cNvSpPr>
                <a:spLocks noChangeShapeType="1"/>
              </p:cNvSpPr>
              <p:nvPr/>
            </p:nvSpPr>
            <p:spPr bwMode="auto">
              <a:xfrm>
                <a:off x="4752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81" name="Line 697"/>
              <p:cNvSpPr>
                <a:spLocks noChangeShapeType="1"/>
              </p:cNvSpPr>
              <p:nvPr/>
            </p:nvSpPr>
            <p:spPr bwMode="auto">
              <a:xfrm>
                <a:off x="4920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82" name="Line 698"/>
              <p:cNvSpPr>
                <a:spLocks noChangeShapeType="1"/>
              </p:cNvSpPr>
              <p:nvPr/>
            </p:nvSpPr>
            <p:spPr bwMode="auto">
              <a:xfrm>
                <a:off x="5104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683" name="Line 699"/>
              <p:cNvSpPr>
                <a:spLocks noChangeShapeType="1"/>
              </p:cNvSpPr>
              <p:nvPr/>
            </p:nvSpPr>
            <p:spPr bwMode="auto">
              <a:xfrm>
                <a:off x="5296" y="2336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42822" name="Text Box 838"/>
          <p:cNvSpPr txBox="1">
            <a:spLocks noChangeArrowheads="1"/>
          </p:cNvSpPr>
          <p:nvPr/>
        </p:nvSpPr>
        <p:spPr bwMode="auto">
          <a:xfrm>
            <a:off x="152400" y="381000"/>
            <a:ext cx="8763000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</a:pPr>
            <a:endParaRPr lang="en-US" sz="1600"/>
          </a:p>
        </p:txBody>
      </p:sp>
      <p:sp>
        <p:nvSpPr>
          <p:cNvPr id="42823" name="Text Box 839"/>
          <p:cNvSpPr txBox="1">
            <a:spLocks noChangeArrowheads="1"/>
          </p:cNvSpPr>
          <p:nvPr/>
        </p:nvSpPr>
        <p:spPr bwMode="auto">
          <a:xfrm>
            <a:off x="1143000" y="228600"/>
            <a:ext cx="480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>
              <a:latin typeface="Times New Roman" pitchFamily="18" charset="0"/>
            </a:endParaRPr>
          </a:p>
        </p:txBody>
      </p:sp>
      <p:sp>
        <p:nvSpPr>
          <p:cNvPr id="42824" name="Text Box 840"/>
          <p:cNvSpPr txBox="1">
            <a:spLocks noChangeArrowheads="1"/>
          </p:cNvSpPr>
          <p:nvPr/>
        </p:nvSpPr>
        <p:spPr bwMode="auto">
          <a:xfrm>
            <a:off x="0" y="762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8000"/>
                </a:solidFill>
                <a:latin typeface="Times New Roman" pitchFamily="18" charset="0"/>
              </a:rPr>
              <a:t>I</a:t>
            </a:r>
            <a:r>
              <a:rPr lang="en-US" sz="2400" b="1">
                <a:solidFill>
                  <a:srgbClr val="008000"/>
                </a:solidFill>
                <a:latin typeface="Times New Roman" pitchFamily="18" charset="0"/>
              </a:rPr>
              <a:t>. HƯỚNG DẪN QUAN SÁT HÌNH MẪU</a:t>
            </a:r>
          </a:p>
        </p:txBody>
      </p:sp>
      <p:sp>
        <p:nvSpPr>
          <p:cNvPr id="42825" name="Text Box 841"/>
          <p:cNvSpPr txBox="1">
            <a:spLocks noChangeArrowheads="1"/>
          </p:cNvSpPr>
          <p:nvPr/>
        </p:nvSpPr>
        <p:spPr bwMode="auto">
          <a:xfrm>
            <a:off x="381000" y="5334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1: Cắt thành các nan giấy</a:t>
            </a:r>
          </a:p>
        </p:txBody>
      </p:sp>
      <p:grpSp>
        <p:nvGrpSpPr>
          <p:cNvPr id="42826" name="Group 842"/>
          <p:cNvGrpSpPr>
            <a:grpSpLocks/>
          </p:cNvGrpSpPr>
          <p:nvPr/>
        </p:nvGrpSpPr>
        <p:grpSpPr bwMode="auto">
          <a:xfrm>
            <a:off x="228600" y="1524000"/>
            <a:ext cx="6248400" cy="762000"/>
            <a:chOff x="336" y="432"/>
            <a:chExt cx="3936" cy="480"/>
          </a:xfrm>
        </p:grpSpPr>
        <p:sp>
          <p:nvSpPr>
            <p:cNvPr id="42827" name="Rectangle 843"/>
            <p:cNvSpPr>
              <a:spLocks noChangeArrowheads="1"/>
            </p:cNvSpPr>
            <p:nvPr/>
          </p:nvSpPr>
          <p:spPr bwMode="auto">
            <a:xfrm>
              <a:off x="336" y="432"/>
              <a:ext cx="3936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42828" name="Group 844"/>
            <p:cNvGrpSpPr>
              <a:grpSpLocks/>
            </p:cNvGrpSpPr>
            <p:nvPr/>
          </p:nvGrpSpPr>
          <p:grpSpPr bwMode="auto">
            <a:xfrm>
              <a:off x="336" y="432"/>
              <a:ext cx="3936" cy="480"/>
              <a:chOff x="336" y="384"/>
              <a:chExt cx="4848" cy="576"/>
            </a:xfrm>
          </p:grpSpPr>
          <p:sp>
            <p:nvSpPr>
              <p:cNvPr id="42829" name="Line 845"/>
              <p:cNvSpPr>
                <a:spLocks noChangeShapeType="1"/>
              </p:cNvSpPr>
              <p:nvPr/>
            </p:nvSpPr>
            <p:spPr bwMode="auto">
              <a:xfrm>
                <a:off x="336" y="384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0" name="Line 84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1" name="Line 847"/>
              <p:cNvSpPr>
                <a:spLocks noChangeShapeType="1"/>
              </p:cNvSpPr>
              <p:nvPr/>
            </p:nvSpPr>
            <p:spPr bwMode="auto">
              <a:xfrm>
                <a:off x="336" y="768"/>
                <a:ext cx="48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2" name="Line 848"/>
              <p:cNvSpPr>
                <a:spLocks noChangeShapeType="1"/>
              </p:cNvSpPr>
              <p:nvPr/>
            </p:nvSpPr>
            <p:spPr bwMode="auto">
              <a:xfrm>
                <a:off x="336" y="960"/>
                <a:ext cx="48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3" name="Line 849"/>
              <p:cNvSpPr>
                <a:spLocks noChangeShapeType="1"/>
              </p:cNvSpPr>
              <p:nvPr/>
            </p:nvSpPr>
            <p:spPr bwMode="auto">
              <a:xfrm>
                <a:off x="33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4" name="Line 850"/>
              <p:cNvSpPr>
                <a:spLocks noChangeShapeType="1"/>
              </p:cNvSpPr>
              <p:nvPr/>
            </p:nvSpPr>
            <p:spPr bwMode="auto">
              <a:xfrm>
                <a:off x="53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5" name="Line 851"/>
              <p:cNvSpPr>
                <a:spLocks noChangeShapeType="1"/>
              </p:cNvSpPr>
              <p:nvPr/>
            </p:nvSpPr>
            <p:spPr bwMode="auto">
              <a:xfrm>
                <a:off x="75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6" name="Line 852"/>
              <p:cNvSpPr>
                <a:spLocks noChangeShapeType="1"/>
              </p:cNvSpPr>
              <p:nvPr/>
            </p:nvSpPr>
            <p:spPr bwMode="auto">
              <a:xfrm>
                <a:off x="96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7" name="Line 853"/>
              <p:cNvSpPr>
                <a:spLocks noChangeShapeType="1"/>
              </p:cNvSpPr>
              <p:nvPr/>
            </p:nvSpPr>
            <p:spPr bwMode="auto">
              <a:xfrm>
                <a:off x="115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8" name="Line 854"/>
              <p:cNvSpPr>
                <a:spLocks noChangeShapeType="1"/>
              </p:cNvSpPr>
              <p:nvPr/>
            </p:nvSpPr>
            <p:spPr bwMode="auto">
              <a:xfrm>
                <a:off x="1344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39" name="Line 855"/>
              <p:cNvSpPr>
                <a:spLocks noChangeShapeType="1"/>
              </p:cNvSpPr>
              <p:nvPr/>
            </p:nvSpPr>
            <p:spPr bwMode="auto">
              <a:xfrm>
                <a:off x="156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0" name="Line 856"/>
              <p:cNvSpPr>
                <a:spLocks noChangeShapeType="1"/>
              </p:cNvSpPr>
              <p:nvPr/>
            </p:nvSpPr>
            <p:spPr bwMode="auto">
              <a:xfrm>
                <a:off x="176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1" name="Line 857"/>
              <p:cNvSpPr>
                <a:spLocks noChangeShapeType="1"/>
              </p:cNvSpPr>
              <p:nvPr/>
            </p:nvSpPr>
            <p:spPr bwMode="auto">
              <a:xfrm>
                <a:off x="197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2" name="Line 858"/>
              <p:cNvSpPr>
                <a:spLocks noChangeShapeType="1"/>
              </p:cNvSpPr>
              <p:nvPr/>
            </p:nvSpPr>
            <p:spPr bwMode="auto">
              <a:xfrm>
                <a:off x="217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3" name="Line 859"/>
              <p:cNvSpPr>
                <a:spLocks noChangeShapeType="1"/>
              </p:cNvSpPr>
              <p:nvPr/>
            </p:nvSpPr>
            <p:spPr bwMode="auto">
              <a:xfrm>
                <a:off x="239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4" name="Line 860"/>
              <p:cNvSpPr>
                <a:spLocks noChangeShapeType="1"/>
              </p:cNvSpPr>
              <p:nvPr/>
            </p:nvSpPr>
            <p:spPr bwMode="auto">
              <a:xfrm>
                <a:off x="26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5" name="Line 861"/>
              <p:cNvSpPr>
                <a:spLocks noChangeShapeType="1"/>
              </p:cNvSpPr>
              <p:nvPr/>
            </p:nvSpPr>
            <p:spPr bwMode="auto">
              <a:xfrm>
                <a:off x="28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6" name="Line 862"/>
              <p:cNvSpPr>
                <a:spLocks noChangeShapeType="1"/>
              </p:cNvSpPr>
              <p:nvPr/>
            </p:nvSpPr>
            <p:spPr bwMode="auto">
              <a:xfrm>
                <a:off x="30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7" name="Line 863"/>
              <p:cNvSpPr>
                <a:spLocks noChangeShapeType="1"/>
              </p:cNvSpPr>
              <p:nvPr/>
            </p:nvSpPr>
            <p:spPr bwMode="auto">
              <a:xfrm>
                <a:off x="32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8" name="Line 864"/>
              <p:cNvSpPr>
                <a:spLocks noChangeShapeType="1"/>
              </p:cNvSpPr>
              <p:nvPr/>
            </p:nvSpPr>
            <p:spPr bwMode="auto">
              <a:xfrm>
                <a:off x="34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49" name="Line 865"/>
              <p:cNvSpPr>
                <a:spLocks noChangeShapeType="1"/>
              </p:cNvSpPr>
              <p:nvPr/>
            </p:nvSpPr>
            <p:spPr bwMode="auto">
              <a:xfrm>
                <a:off x="36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0" name="Line 866"/>
              <p:cNvSpPr>
                <a:spLocks noChangeShapeType="1"/>
              </p:cNvSpPr>
              <p:nvPr/>
            </p:nvSpPr>
            <p:spPr bwMode="auto">
              <a:xfrm>
                <a:off x="38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1" name="Line 867"/>
              <p:cNvSpPr>
                <a:spLocks noChangeShapeType="1"/>
              </p:cNvSpPr>
              <p:nvPr/>
            </p:nvSpPr>
            <p:spPr bwMode="auto">
              <a:xfrm>
                <a:off x="40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2" name="Line 868"/>
              <p:cNvSpPr>
                <a:spLocks noChangeShapeType="1"/>
              </p:cNvSpPr>
              <p:nvPr/>
            </p:nvSpPr>
            <p:spPr bwMode="auto">
              <a:xfrm>
                <a:off x="421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3" name="Line 869"/>
              <p:cNvSpPr>
                <a:spLocks noChangeShapeType="1"/>
              </p:cNvSpPr>
              <p:nvPr/>
            </p:nvSpPr>
            <p:spPr bwMode="auto">
              <a:xfrm>
                <a:off x="4416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4" name="Line 870"/>
              <p:cNvSpPr>
                <a:spLocks noChangeShapeType="1"/>
              </p:cNvSpPr>
              <p:nvPr/>
            </p:nvSpPr>
            <p:spPr bwMode="auto">
              <a:xfrm>
                <a:off x="4608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5" name="Line 871"/>
              <p:cNvSpPr>
                <a:spLocks noChangeShapeType="1"/>
              </p:cNvSpPr>
              <p:nvPr/>
            </p:nvSpPr>
            <p:spPr bwMode="auto">
              <a:xfrm>
                <a:off x="4800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6" name="Line 872"/>
              <p:cNvSpPr>
                <a:spLocks noChangeShapeType="1"/>
              </p:cNvSpPr>
              <p:nvPr/>
            </p:nvSpPr>
            <p:spPr bwMode="auto">
              <a:xfrm>
                <a:off x="4992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2857" name="Line 873"/>
              <p:cNvSpPr>
                <a:spLocks noChangeShapeType="1"/>
              </p:cNvSpPr>
              <p:nvPr/>
            </p:nvSpPr>
            <p:spPr bwMode="auto">
              <a:xfrm>
                <a:off x="5184" y="384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aphicFrame>
        <p:nvGraphicFramePr>
          <p:cNvPr id="42858" name="Group 874"/>
          <p:cNvGraphicFramePr>
            <a:graphicFrameLocks noGrp="1"/>
          </p:cNvGraphicFramePr>
          <p:nvPr/>
        </p:nvGraphicFramePr>
        <p:xfrm>
          <a:off x="609600" y="5715000"/>
          <a:ext cx="3581400" cy="53340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CCFF"/>
                    </a:solidFill>
                  </a:tcPr>
                </a:tc>
              </a:tr>
            </a:tbl>
          </a:graphicData>
        </a:graphic>
      </p:graphicFrame>
      <p:sp>
        <p:nvSpPr>
          <p:cNvPr id="5124" name="Text Box 118"/>
          <p:cNvSpPr txBox="1">
            <a:spLocks noChangeArrowheads="1"/>
          </p:cNvSpPr>
          <p:nvPr/>
        </p:nvSpPr>
        <p:spPr bwMode="auto">
          <a:xfrm>
            <a:off x="3200400" y="1050925"/>
            <a:ext cx="62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24 ô</a:t>
            </a:r>
          </a:p>
        </p:txBody>
      </p:sp>
      <p:sp>
        <p:nvSpPr>
          <p:cNvPr id="5125" name="Text Box 120"/>
          <p:cNvSpPr txBox="1">
            <a:spLocks noChangeArrowheads="1"/>
          </p:cNvSpPr>
          <p:nvPr/>
        </p:nvSpPr>
        <p:spPr bwMode="auto">
          <a:xfrm>
            <a:off x="6629400" y="16764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3 ô</a:t>
            </a:r>
          </a:p>
        </p:txBody>
      </p:sp>
      <p:sp>
        <p:nvSpPr>
          <p:cNvPr id="5127" name="Line 240"/>
          <p:cNvSpPr>
            <a:spLocks noChangeShapeType="1"/>
          </p:cNvSpPr>
          <p:nvPr/>
        </p:nvSpPr>
        <p:spPr bwMode="auto">
          <a:xfrm>
            <a:off x="241300" y="1371600"/>
            <a:ext cx="6235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8" name="Line 241"/>
          <p:cNvSpPr>
            <a:spLocks noChangeShapeType="1"/>
          </p:cNvSpPr>
          <p:nvPr/>
        </p:nvSpPr>
        <p:spPr bwMode="auto">
          <a:xfrm>
            <a:off x="6629400" y="1524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2" name="Line 242"/>
          <p:cNvSpPr>
            <a:spLocks noChangeShapeType="1"/>
          </p:cNvSpPr>
          <p:nvPr/>
        </p:nvSpPr>
        <p:spPr bwMode="auto">
          <a:xfrm>
            <a:off x="228600" y="34671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3" name="Text Box 243"/>
          <p:cNvSpPr txBox="1">
            <a:spLocks noChangeArrowheads="1"/>
          </p:cNvSpPr>
          <p:nvPr/>
        </p:nvSpPr>
        <p:spPr bwMode="auto">
          <a:xfrm>
            <a:off x="3352800" y="310038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</a:rPr>
              <a:t>30- 35 ô</a:t>
            </a:r>
          </a:p>
        </p:txBody>
      </p:sp>
      <p:sp>
        <p:nvSpPr>
          <p:cNvPr id="10484" name="Line 244"/>
          <p:cNvSpPr>
            <a:spLocks noChangeShapeType="1"/>
          </p:cNvSpPr>
          <p:nvPr/>
        </p:nvSpPr>
        <p:spPr bwMode="auto">
          <a:xfrm>
            <a:off x="8547100" y="36068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85" name="Text Box 245"/>
          <p:cNvSpPr txBox="1">
            <a:spLocks noChangeArrowheads="1"/>
          </p:cNvSpPr>
          <p:nvPr/>
        </p:nvSpPr>
        <p:spPr bwMode="auto">
          <a:xfrm>
            <a:off x="8585200" y="3810000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3 ô</a:t>
            </a:r>
          </a:p>
        </p:txBody>
      </p:sp>
      <p:sp>
        <p:nvSpPr>
          <p:cNvPr id="10488" name="Text Box 248"/>
          <p:cNvSpPr txBox="1">
            <a:spLocks noChangeArrowheads="1"/>
          </p:cNvSpPr>
          <p:nvPr/>
        </p:nvSpPr>
        <p:spPr bwMode="auto">
          <a:xfrm>
            <a:off x="2133600" y="51054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8 ô</a:t>
            </a:r>
          </a:p>
        </p:txBody>
      </p:sp>
      <p:sp>
        <p:nvSpPr>
          <p:cNvPr id="10490" name="Text Box 250"/>
          <p:cNvSpPr txBox="1">
            <a:spLocks noChangeArrowheads="1"/>
          </p:cNvSpPr>
          <p:nvPr/>
        </p:nvSpPr>
        <p:spPr bwMode="auto">
          <a:xfrm>
            <a:off x="4375150" y="5715000"/>
            <a:ext cx="501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3300"/>
                </a:solidFill>
              </a:rPr>
              <a:t>1 ô</a:t>
            </a:r>
          </a:p>
        </p:txBody>
      </p:sp>
      <p:sp>
        <p:nvSpPr>
          <p:cNvPr id="10491" name="Line 251"/>
          <p:cNvSpPr>
            <a:spLocks noChangeShapeType="1"/>
          </p:cNvSpPr>
          <p:nvPr/>
        </p:nvSpPr>
        <p:spPr bwMode="auto">
          <a:xfrm>
            <a:off x="4343400" y="571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2889" name="Line 905"/>
          <p:cNvSpPr>
            <a:spLocks noChangeShapeType="1"/>
          </p:cNvSpPr>
          <p:nvPr/>
        </p:nvSpPr>
        <p:spPr bwMode="auto">
          <a:xfrm>
            <a:off x="609600" y="55499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2890" name="Text Box 906"/>
          <p:cNvSpPr txBox="1">
            <a:spLocks noChangeArrowheads="1"/>
          </p:cNvSpPr>
          <p:nvPr/>
        </p:nvSpPr>
        <p:spPr bwMode="auto">
          <a:xfrm>
            <a:off x="2971800" y="23241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1</a:t>
            </a:r>
          </a:p>
        </p:txBody>
      </p:sp>
      <p:sp>
        <p:nvSpPr>
          <p:cNvPr id="42891" name="Text Box 907"/>
          <p:cNvSpPr txBox="1">
            <a:spLocks noChangeArrowheads="1"/>
          </p:cNvSpPr>
          <p:nvPr/>
        </p:nvSpPr>
        <p:spPr bwMode="auto">
          <a:xfrm>
            <a:off x="3429000" y="44338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2</a:t>
            </a:r>
          </a:p>
        </p:txBody>
      </p:sp>
      <p:sp>
        <p:nvSpPr>
          <p:cNvPr id="42892" name="Text Box 908"/>
          <p:cNvSpPr txBox="1">
            <a:spLocks noChangeArrowheads="1"/>
          </p:cNvSpPr>
          <p:nvPr/>
        </p:nvSpPr>
        <p:spPr bwMode="auto">
          <a:xfrm>
            <a:off x="1905000" y="63246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47" name="Group 115"/>
          <p:cNvGraphicFramePr>
            <a:graphicFrameLocks noGrp="1"/>
          </p:cNvGraphicFramePr>
          <p:nvPr/>
        </p:nvGraphicFramePr>
        <p:xfrm>
          <a:off x="533400" y="1905000"/>
          <a:ext cx="8229600" cy="1554480"/>
        </p:xfrm>
        <a:graphic>
          <a:graphicData uri="http://schemas.openxmlformats.org/drawingml/2006/table">
            <a:tbl>
              <a:tblPr/>
              <a:tblGrid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  <a:gridCol w="3429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249" name="Line 217"/>
          <p:cNvSpPr>
            <a:spLocks noChangeShapeType="1"/>
          </p:cNvSpPr>
          <p:nvPr/>
        </p:nvSpPr>
        <p:spPr bwMode="auto">
          <a:xfrm>
            <a:off x="1600200" y="1905000"/>
            <a:ext cx="0" cy="160020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250" name="Line 218"/>
          <p:cNvSpPr>
            <a:spLocks noChangeShapeType="1"/>
          </p:cNvSpPr>
          <p:nvPr/>
        </p:nvSpPr>
        <p:spPr bwMode="auto">
          <a:xfrm>
            <a:off x="838200" y="2057400"/>
            <a:ext cx="4572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251" name="Rectangle 219"/>
          <p:cNvSpPr>
            <a:spLocks noChangeArrowheads="1"/>
          </p:cNvSpPr>
          <p:nvPr/>
        </p:nvSpPr>
        <p:spPr bwMode="auto">
          <a:xfrm>
            <a:off x="533400" y="1905000"/>
            <a:ext cx="9906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4252" name="Rectangle 220"/>
          <p:cNvSpPr>
            <a:spLocks noChangeArrowheads="1"/>
          </p:cNvSpPr>
          <p:nvPr/>
        </p:nvSpPr>
        <p:spPr bwMode="auto">
          <a:xfrm>
            <a:off x="381000" y="1828800"/>
            <a:ext cx="12192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4253" name="Line 221"/>
          <p:cNvSpPr>
            <a:spLocks noChangeShapeType="1"/>
          </p:cNvSpPr>
          <p:nvPr/>
        </p:nvSpPr>
        <p:spPr bwMode="auto">
          <a:xfrm>
            <a:off x="2590800" y="1905000"/>
            <a:ext cx="0" cy="1600200"/>
          </a:xfrm>
          <a:prstGeom prst="lin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254" name="Line 222"/>
          <p:cNvSpPr>
            <a:spLocks noChangeShapeType="1"/>
          </p:cNvSpPr>
          <p:nvPr/>
        </p:nvSpPr>
        <p:spPr bwMode="auto">
          <a:xfrm>
            <a:off x="2590800" y="2743200"/>
            <a:ext cx="2286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255" name="Rectangle 223"/>
          <p:cNvSpPr>
            <a:spLocks noChangeArrowheads="1"/>
          </p:cNvSpPr>
          <p:nvPr/>
        </p:nvSpPr>
        <p:spPr bwMode="auto">
          <a:xfrm>
            <a:off x="2578100" y="1917700"/>
            <a:ext cx="1155700" cy="1524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4256" name="Rectangle 224"/>
          <p:cNvSpPr>
            <a:spLocks noChangeArrowheads="1"/>
          </p:cNvSpPr>
          <p:nvPr/>
        </p:nvSpPr>
        <p:spPr bwMode="auto">
          <a:xfrm>
            <a:off x="1524000" y="1828800"/>
            <a:ext cx="10668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4257" name="Line 225"/>
          <p:cNvSpPr>
            <a:spLocks noChangeShapeType="1"/>
          </p:cNvSpPr>
          <p:nvPr/>
        </p:nvSpPr>
        <p:spPr bwMode="auto">
          <a:xfrm>
            <a:off x="3733800" y="2590800"/>
            <a:ext cx="381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4258" name="Rectangle 226"/>
          <p:cNvSpPr>
            <a:spLocks noChangeArrowheads="1"/>
          </p:cNvSpPr>
          <p:nvPr/>
        </p:nvSpPr>
        <p:spPr bwMode="auto">
          <a:xfrm>
            <a:off x="3581400" y="4114800"/>
            <a:ext cx="1295400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4259" name="Text Box 227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2: Làm mặt đồng hồ</a:t>
            </a:r>
          </a:p>
        </p:txBody>
      </p:sp>
      <p:sp>
        <p:nvSpPr>
          <p:cNvPr id="44260" name="Text Box 228"/>
          <p:cNvSpPr txBox="1">
            <a:spLocks noChangeArrowheads="1"/>
          </p:cNvSpPr>
          <p:nvPr/>
        </p:nvSpPr>
        <p:spPr bwMode="auto">
          <a:xfrm>
            <a:off x="4648200" y="35814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4</a:t>
            </a:r>
          </a:p>
        </p:txBody>
      </p:sp>
      <p:sp>
        <p:nvSpPr>
          <p:cNvPr id="44261" name="Text Box 229"/>
          <p:cNvSpPr txBox="1">
            <a:spLocks noChangeArrowheads="1"/>
          </p:cNvSpPr>
          <p:nvPr/>
        </p:nvSpPr>
        <p:spPr bwMode="auto">
          <a:xfrm>
            <a:off x="3733800" y="5653088"/>
            <a:ext cx="990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0834 0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3.33333E-6 L 0.1125 3.33333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44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4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4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44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4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4375 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44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49" grpId="0" animBg="1"/>
      <p:bldP spid="44249" grpId="1" animBg="1"/>
      <p:bldP spid="44250" grpId="0" animBg="1"/>
      <p:bldP spid="44251" grpId="0" animBg="1"/>
      <p:bldP spid="44251" grpId="1" animBg="1"/>
      <p:bldP spid="44251" grpId="2" animBg="1"/>
      <p:bldP spid="44252" grpId="0" animBg="1"/>
      <p:bldP spid="44253" grpId="0" animBg="1"/>
      <p:bldP spid="44254" grpId="0" animBg="1"/>
      <p:bldP spid="44255" grpId="0" animBg="1"/>
      <p:bldP spid="44256" grpId="0" animBg="1"/>
      <p:bldP spid="44257" grpId="0" animBg="1"/>
      <p:bldP spid="44257" grpId="1" animBg="1"/>
      <p:bldP spid="44258" grpId="0" animBg="1"/>
      <p:bldP spid="442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2362200" y="1689100"/>
            <a:ext cx="6477000" cy="914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accent2"/>
              </a:solidFill>
              <a:cs typeface="Arial" charset="0"/>
            </a:endParaRP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990600" y="1676400"/>
            <a:ext cx="990600" cy="914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2400300" y="3657600"/>
            <a:ext cx="38862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Times New Roman" pitchFamily="18" charset="0"/>
            </a:endParaRPr>
          </a:p>
        </p:txBody>
      </p: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2514600" y="5257800"/>
            <a:ext cx="2628900" cy="609600"/>
            <a:chOff x="2016" y="3408"/>
            <a:chExt cx="1656" cy="384"/>
          </a:xfrm>
        </p:grpSpPr>
        <p:sp>
          <p:nvSpPr>
            <p:cNvPr id="24593" name="AutoShape 17"/>
            <p:cNvSpPr>
              <a:spLocks noChangeArrowheads="1"/>
            </p:cNvSpPr>
            <p:nvPr/>
          </p:nvSpPr>
          <p:spPr bwMode="auto">
            <a:xfrm rot="5400000">
              <a:off x="2664" y="2760"/>
              <a:ext cx="360" cy="1656"/>
            </a:xfrm>
            <a:prstGeom prst="flowChartMagneticDrum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  <p:sp>
          <p:nvSpPr>
            <p:cNvPr id="24594" name="Oval 18"/>
            <p:cNvSpPr>
              <a:spLocks noChangeArrowheads="1"/>
            </p:cNvSpPr>
            <p:nvPr/>
          </p:nvSpPr>
          <p:spPr bwMode="auto">
            <a:xfrm>
              <a:off x="2016" y="3648"/>
              <a:ext cx="1632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>
                <a:latin typeface="Times New Roman" pitchFamily="18" charset="0"/>
              </a:endParaRPr>
            </a:p>
          </p:txBody>
        </p:sp>
      </p:grp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52400" y="228600"/>
            <a:ext cx="662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8000"/>
                </a:solidFill>
                <a:latin typeface="Times New Roman" pitchFamily="18" charset="0"/>
              </a:rPr>
              <a:t>Bước 3: Gài dây đeo đồng hồ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105400" y="26797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6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657600" y="4114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7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276600" y="6019800"/>
            <a:ext cx="990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>
                <a:latin typeface="Times New Roman" pitchFamily="18" charset="0"/>
              </a:rPr>
              <a:t>Hình 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4.44444E-6 L -0.14861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/>
      <p:bldP spid="24590" grpId="0" animBg="1"/>
      <p:bldP spid="8203" grpId="0"/>
      <p:bldP spid="8204" grpId="0"/>
      <p:bldP spid="820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61989"/>
  <p:tag name="VIOLETTITLE" val="Bài 14. Làm đồng hồ đeo tay"/>
  <p:tag name="VIOLETLESSON" val="14"/>
  <p:tag name="VIOLETCATID" val="7880539"/>
  <p:tag name="VIOLETSUBJECT" val="Thủ công 2"/>
  <p:tag name="VIOLETAUTHORID" val="12589385"/>
  <p:tag name="VIOLETAUTHORNAME" val="Nguyễn Ngọc Thìn"/>
  <p:tag name="VIOLETAUTHORAVATAR" val="no_avatar.jpg"/>
  <p:tag name="VIOLETAUTHORADDRESS" val="trường TH Loc Phu - Bình Phước"/>
  <p:tag name="VIOLETDATE" val="2019-03-26 10:47:39"/>
  <p:tag name="VIOLETHIT" val="20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424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Times New Roman</vt:lpstr>
      <vt:lpstr>Arial</vt:lpstr>
      <vt:lpstr>.VnAvant</vt:lpstr>
      <vt:lpstr>Default Design</vt:lpstr>
      <vt:lpstr>Adobe Photoshop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LEVAN</dc:creator>
  <cp:lastModifiedBy>PC_ASUS</cp:lastModifiedBy>
  <cp:revision>79</cp:revision>
  <dcterms:created xsi:type="dcterms:W3CDTF">2015-03-03T10:11:14Z</dcterms:created>
  <dcterms:modified xsi:type="dcterms:W3CDTF">2019-03-27T17:21:03Z</dcterms:modified>
</cp:coreProperties>
</file>