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5"/>
  </p:notesMasterIdLst>
  <p:sldIdLst>
    <p:sldId id="319" r:id="rId3"/>
    <p:sldId id="315" r:id="rId4"/>
    <p:sldId id="318" r:id="rId5"/>
    <p:sldId id="317" r:id="rId6"/>
    <p:sldId id="256" r:id="rId7"/>
    <p:sldId id="305" r:id="rId8"/>
    <p:sldId id="258" r:id="rId9"/>
    <p:sldId id="259" r:id="rId10"/>
    <p:sldId id="306" r:id="rId11"/>
    <p:sldId id="260" r:id="rId12"/>
    <p:sldId id="299" r:id="rId13"/>
    <p:sldId id="307" r:id="rId14"/>
    <p:sldId id="313" r:id="rId15"/>
    <p:sldId id="314" r:id="rId16"/>
    <p:sldId id="308" r:id="rId17"/>
    <p:sldId id="309" r:id="rId18"/>
    <p:sldId id="301" r:id="rId19"/>
    <p:sldId id="273" r:id="rId20"/>
    <p:sldId id="310" r:id="rId21"/>
    <p:sldId id="277" r:id="rId22"/>
    <p:sldId id="312" r:id="rId23"/>
    <p:sldId id="311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.Vn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.Vn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.Vn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.Vn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.VnArial" pitchFamily="34" charset="0"/>
        <a:ea typeface="+mn-ea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.VnArial" pitchFamily="34" charset="0"/>
        <a:ea typeface="+mn-ea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.VnArial" pitchFamily="34" charset="0"/>
        <a:ea typeface="+mn-ea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.VnArial" pitchFamily="34" charset="0"/>
        <a:ea typeface="+mn-ea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.Vn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DEC5"/>
    <a:srgbClr val="00FFCC"/>
    <a:srgbClr val="0000FF"/>
    <a:srgbClr val="A7F145"/>
    <a:srgbClr val="FF0000"/>
    <a:srgbClr val="EFEDAF"/>
    <a:srgbClr val="A50021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63" autoAdjust="0"/>
  </p:normalViewPr>
  <p:slideViewPr>
    <p:cSldViewPr>
      <p:cViewPr>
        <p:scale>
          <a:sx n="75" d="100"/>
          <a:sy n="75" d="100"/>
        </p:scale>
        <p:origin x="-1200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0D59D8A-1915-40FF-B6C8-C9D825AEB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978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/>
            <a:fld id="{42041749-E1F1-4AF2-82E9-A06203519744}" type="slidenum">
              <a:rPr lang="en-US" sz="1200" smtClean="0">
                <a:latin typeface="Arial" charset="0"/>
              </a:rPr>
              <a:pPr eaLnBrk="1" hangingPunct="1"/>
              <a:t>12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r" eaLnBrk="1" hangingPunct="1"/>
            <a:fld id="{C7415218-211C-43D5-8B80-230AF2FACF44}" type="slidenum">
              <a:rPr lang="en-US" sz="1200">
                <a:latin typeface="Times New Roman" pitchFamily="18" charset="0"/>
              </a:rPr>
              <a:pPr algn="r" eaLnBrk="1" hangingPunct="1"/>
              <a:t>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468F5-AD19-4A90-81AA-96E5F51B9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16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7471E-816B-475D-B9B6-BB8C57B65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22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FA63A-95A2-4351-BF69-245920C65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84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27607-EF83-4930-9640-3085C8D98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11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D0C81-C20B-4C2C-967A-00508CC3C4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948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3351D-CE96-489B-B539-43B04ED161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419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32483-AEEA-4F5B-AABA-E0195021FF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11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74CC0-8EDF-4150-ACF9-B550EF8F68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0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2EF46-C51D-438E-8147-33FEEF006C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442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5C957-66A5-406B-BB36-F9913B4A6A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114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FF898-6EB3-4456-9DC3-3D15208984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09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E18EB-8D43-46CB-9657-FB5BD9E2A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00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1C65C-D8AC-4155-8C22-7B2BFE0ADA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383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14669-316A-421F-ACB4-EFF6DE4398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589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8CD11-8BFE-46FF-94A7-0A1DF95FA0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713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FC575-CCAF-4668-B698-66CFAD7635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9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A65AF-0054-4A90-AF27-937CEA2DE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45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B8F20-A996-4487-ADF6-1A40DCB73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58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A95A3-63CE-4994-BD5B-29A71BE03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3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ECE90-786D-46A8-911D-97E066373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8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C50A0-A4EF-48E1-AAB9-67A1961CF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56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20DBF-D2B2-4B5E-85CA-AE17E1BEC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39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E8B1D-8A11-4185-8E91-5BB6134AE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81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21D8FDA-47C4-4069-9145-ACC1CC49B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D105263E-2EC7-4BED-ABE3-20BA6B6B47CA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61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GIAO%20AN%202016.2017\Tu&#7847;n%2016\Hoc%20van\68-1%20ot%20ti&#7871;ng%20h&#243;t.av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GIAO%20AN%202016.2017\Tu&#7847;n%2016\Hoc%20van\68-2%20at%20ca%20h&#225;t.avi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loud &amp; sky 2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575"/>
            <a:ext cx="50292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 descr="nhanh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7007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914400" y="990600"/>
            <a:ext cx="8229600" cy="316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endParaRPr lang="en-US" sz="1800" b="1">
              <a:solidFill>
                <a:srgbClr val="0000FF"/>
              </a:solidFill>
              <a:latin typeface=".VnTimeH" pitchFamily="34" charset="0"/>
              <a:cs typeface="Arial" charset="0"/>
            </a:endParaRP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6600" b="1">
                <a:solidFill>
                  <a:srgbClr val="0000FF"/>
                </a:solidFill>
                <a:latin typeface="Arial" charset="0"/>
                <a:cs typeface="Arial" charset="0"/>
              </a:rPr>
              <a:t>Môn học vần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6600" b="1">
                <a:solidFill>
                  <a:srgbClr val="0000FF"/>
                </a:solidFill>
                <a:latin typeface="Arial" charset="0"/>
                <a:cs typeface="Arial" charset="0"/>
              </a:rPr>
              <a:t>Lớp 1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endParaRPr lang="en-US" sz="1800" b="1">
              <a:solidFill>
                <a:srgbClr val="0000FF"/>
              </a:solidFill>
              <a:latin typeface=".VnTimeH" pitchFamily="34" charset="0"/>
              <a:cs typeface="Arial" charset="0"/>
            </a:endParaRPr>
          </a:p>
        </p:txBody>
      </p:sp>
      <p:pic>
        <p:nvPicPr>
          <p:cNvPr id="76805" name="Picture 5" descr="4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5"/>
            <a:ext cx="2593975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6" name="Picture 6" descr="fake bird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33400"/>
            <a:ext cx="457200" cy="20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7" name="Picture 7" descr="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292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0" y="5695950"/>
            <a:ext cx="9144000" cy="1600200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uk-UA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76809" name="Picture 9" descr="BIRD_1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3600"/>
            <a:ext cx="80962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095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28588" y="1066800"/>
            <a:ext cx="5053012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>
                <a:solidFill>
                  <a:srgbClr val="0066FF"/>
                </a:solidFill>
                <a:latin typeface=".VnAvant" pitchFamily="34" charset="0"/>
              </a:rPr>
              <a:t> </a:t>
            </a:r>
            <a:r>
              <a:rPr lang="en-US" sz="6600" b="1">
                <a:latin typeface=".VnAvant" pitchFamily="34" charset="0"/>
              </a:rPr>
              <a:t>b¸nh ngät</a:t>
            </a:r>
            <a:r>
              <a:rPr lang="en-US" sz="6600" b="1">
                <a:solidFill>
                  <a:srgbClr val="0066FF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04800" y="3886200"/>
            <a:ext cx="5334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6600" b="1">
                <a:latin typeface=".VnAvant" pitchFamily="34" charset="0"/>
              </a:rPr>
              <a:t>tr¸i nhãt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5591175" y="1116013"/>
            <a:ext cx="48482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>
                <a:latin typeface=".VnAvant" pitchFamily="34" charset="0"/>
              </a:rPr>
              <a:t>b·i c¸t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5562600" y="3962400"/>
            <a:ext cx="4191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>
                <a:latin typeface=".VnAvant" pitchFamily="34" charset="0"/>
              </a:rPr>
              <a:t>chÎ l¹t</a:t>
            </a:r>
            <a:r>
              <a:rPr lang="en-US">
                <a:solidFill>
                  <a:srgbClr val="FF3300"/>
                </a:solidFill>
                <a:latin typeface=".VnAvant" pitchFamily="34" charset="0"/>
              </a:rPr>
              <a:t>       </a:t>
            </a: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2895600" y="2286000"/>
            <a:ext cx="16002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2133600" y="5029200"/>
            <a:ext cx="174625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7239000" y="2286000"/>
            <a:ext cx="12954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7391400" y="5105400"/>
            <a:ext cx="1143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6" grpId="0"/>
      <p:bldP spid="9232" grpId="0"/>
      <p:bldP spid="9233" grpId="0"/>
      <p:bldP spid="9234" grpId="0" animBg="1"/>
      <p:bldP spid="9235" grpId="0" animBg="1"/>
      <p:bldP spid="9236" grpId="0" animBg="1"/>
      <p:bldP spid="92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9" descr="B68-2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609600"/>
            <a:ext cx="21431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8" descr="B68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25463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-381000" y="28956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152400" y="3276600"/>
            <a:ext cx="396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.VnAvant" pitchFamily="34" charset="0"/>
              </a:rPr>
              <a:t>   tiÕng hãt</a:t>
            </a:r>
            <a:endParaRPr lang="en-US">
              <a:latin typeface=".VnAvant" pitchFamily="34" charset="0"/>
            </a:endParaRP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2590800" y="8382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.VnAvant" pitchFamily="34" charset="0"/>
              </a:rPr>
              <a:t>  </a:t>
            </a:r>
            <a:r>
              <a:rPr lang="en-US" b="1">
                <a:solidFill>
                  <a:srgbClr val="FF3300"/>
                </a:solidFill>
                <a:latin typeface=".VnAvant" pitchFamily="34" charset="0"/>
              </a:rPr>
              <a:t>ot</a:t>
            </a:r>
            <a:endParaRPr lang="en-US" sz="18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2362200" y="18288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.VnAvant" pitchFamily="34" charset="0"/>
              </a:rPr>
              <a:t> h</a:t>
            </a:r>
            <a:r>
              <a:rPr lang="en-US" b="1">
                <a:solidFill>
                  <a:srgbClr val="FF3300"/>
                </a:solidFill>
                <a:latin typeface=".VnAvant" pitchFamily="34" charset="0"/>
              </a:rPr>
              <a:t>ãt</a:t>
            </a:r>
            <a:endParaRPr lang="en-US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7265988" y="914400"/>
            <a:ext cx="19542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.VnAvant" pitchFamily="34" charset="0"/>
              </a:rPr>
              <a:t>  </a:t>
            </a:r>
            <a:r>
              <a:rPr lang="en-US" b="1">
                <a:solidFill>
                  <a:srgbClr val="FF3300"/>
                </a:solidFill>
                <a:latin typeface=".VnAvant" pitchFamily="34" charset="0"/>
              </a:rPr>
              <a:t>at</a:t>
            </a:r>
            <a:endParaRPr lang="en-US" sz="18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2297" name="Text Box 11"/>
          <p:cNvSpPr txBox="1">
            <a:spLocks noChangeArrowheads="1"/>
          </p:cNvSpPr>
          <p:nvPr/>
        </p:nvSpPr>
        <p:spPr bwMode="auto">
          <a:xfrm>
            <a:off x="7204075" y="1828800"/>
            <a:ext cx="23209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.VnAvant" pitchFamily="34" charset="0"/>
              </a:rPr>
              <a:t>h</a:t>
            </a:r>
            <a:r>
              <a:rPr lang="en-US" b="1">
                <a:solidFill>
                  <a:srgbClr val="FF3300"/>
                </a:solidFill>
                <a:latin typeface=".VnAvant" pitchFamily="34" charset="0"/>
              </a:rPr>
              <a:t>¸t</a:t>
            </a:r>
          </a:p>
        </p:txBody>
      </p:sp>
      <p:sp>
        <p:nvSpPr>
          <p:cNvPr id="12298" name="Text Box 12"/>
          <p:cNvSpPr txBox="1">
            <a:spLocks noChangeArrowheads="1"/>
          </p:cNvSpPr>
          <p:nvPr/>
        </p:nvSpPr>
        <p:spPr bwMode="auto">
          <a:xfrm>
            <a:off x="7848600" y="2667000"/>
            <a:ext cx="685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2299" name="Text Box 9"/>
          <p:cNvSpPr txBox="1">
            <a:spLocks noChangeArrowheads="1"/>
          </p:cNvSpPr>
          <p:nvPr/>
        </p:nvSpPr>
        <p:spPr bwMode="auto">
          <a:xfrm>
            <a:off x="5715000" y="3276600"/>
            <a:ext cx="426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.VnAvant" pitchFamily="34" charset="0"/>
              </a:rPr>
              <a:t>  ca h¸t </a:t>
            </a:r>
            <a:endParaRPr lang="en-US">
              <a:latin typeface=".VnAvant" pitchFamily="34" charset="0"/>
            </a:endParaRPr>
          </a:p>
        </p:txBody>
      </p:sp>
      <p:sp>
        <p:nvSpPr>
          <p:cNvPr id="12300" name="Text Box 15"/>
          <p:cNvSpPr txBox="1">
            <a:spLocks noChangeArrowheads="1"/>
          </p:cNvSpPr>
          <p:nvPr/>
        </p:nvSpPr>
        <p:spPr bwMode="auto">
          <a:xfrm>
            <a:off x="609600" y="4495800"/>
            <a:ext cx="830580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b¸nh ngät         b·i c¸t </a:t>
            </a:r>
          </a:p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  tr¸i nhãt           chÎ l¹t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914400" y="1752600"/>
            <a:ext cx="5562600" cy="4038600"/>
          </a:xfrm>
          <a:prstGeom prst="rect">
            <a:avLst/>
          </a:prstGeom>
          <a:solidFill>
            <a:srgbClr val="003399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7086600" y="1600200"/>
            <a:ext cx="1295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 rot="-3389626">
            <a:off x="6438900" y="800100"/>
            <a:ext cx="1295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5844" name="68-1 ot tiếng hót.avi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201" fill="hold"/>
                                        <p:tgtEl>
                                          <p:spTgt spid="358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584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8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58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6868" name="68-2 at ca hát.avi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67" fill="hold"/>
                                        <p:tgtEl>
                                          <p:spTgt spid="368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686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68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6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873375"/>
            <a:ext cx="7772400" cy="1470025"/>
          </a:xfrm>
        </p:spPr>
        <p:txBody>
          <a:bodyPr/>
          <a:lstStyle/>
          <a:p>
            <a:pPr eaLnBrk="1" hangingPunct="1"/>
            <a:r>
              <a:rPr lang="en-US" sz="6000" b="1" smtClean="0">
                <a:solidFill>
                  <a:srgbClr val="800000"/>
                </a:solidFill>
                <a:latin typeface=".VnTimeH" pitchFamily="34" charset="0"/>
              </a:rPr>
              <a:t>TiÕt 2</a:t>
            </a:r>
            <a:r>
              <a:rPr lang="en-US" sz="6000" b="1" smtClean="0">
                <a:solidFill>
                  <a:srgbClr val="FF0000"/>
                </a:solidFill>
                <a:latin typeface=".VnTimeH" pitchFamily="34" charset="0"/>
              </a:rPr>
              <a:t/>
            </a:r>
            <a:br>
              <a:rPr lang="en-US" sz="6000" b="1" smtClean="0">
                <a:solidFill>
                  <a:srgbClr val="FF0000"/>
                </a:solidFill>
                <a:latin typeface=".VnTimeH" pitchFamily="34" charset="0"/>
              </a:rPr>
            </a:br>
            <a:endParaRPr lang="en-US" sz="6000" b="1" smtClean="0">
              <a:solidFill>
                <a:srgbClr val="FF0000"/>
              </a:solidFill>
              <a:latin typeface=".VnTime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68-2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609600"/>
            <a:ext cx="21431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B68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25463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-381000" y="28956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152400" y="3276600"/>
            <a:ext cx="396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.VnAvant" pitchFamily="34" charset="0"/>
              </a:rPr>
              <a:t>   tiÕng hãt</a:t>
            </a:r>
            <a:endParaRPr lang="en-US">
              <a:latin typeface=".VnAvant" pitchFamily="34" charset="0"/>
            </a:endParaRPr>
          </a:p>
        </p:txBody>
      </p: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2590800" y="8382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.VnAvant" pitchFamily="34" charset="0"/>
              </a:rPr>
              <a:t>  </a:t>
            </a:r>
            <a:r>
              <a:rPr lang="en-US" b="1">
                <a:solidFill>
                  <a:srgbClr val="FF3300"/>
                </a:solidFill>
                <a:latin typeface=".VnAvant" pitchFamily="34" charset="0"/>
              </a:rPr>
              <a:t>ot</a:t>
            </a:r>
            <a:endParaRPr lang="en-US" sz="18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2362200" y="18288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.VnAvant" pitchFamily="34" charset="0"/>
              </a:rPr>
              <a:t> h</a:t>
            </a:r>
            <a:r>
              <a:rPr lang="en-US" b="1">
                <a:solidFill>
                  <a:srgbClr val="FF3300"/>
                </a:solidFill>
                <a:latin typeface=".VnAvant" pitchFamily="34" charset="0"/>
              </a:rPr>
              <a:t>ãt</a:t>
            </a:r>
            <a:endParaRPr lang="en-US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7265988" y="914400"/>
            <a:ext cx="19542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.VnAvant" pitchFamily="34" charset="0"/>
              </a:rPr>
              <a:t>  </a:t>
            </a:r>
            <a:r>
              <a:rPr lang="en-US" b="1">
                <a:solidFill>
                  <a:srgbClr val="FF3300"/>
                </a:solidFill>
                <a:latin typeface=".VnAvant" pitchFamily="34" charset="0"/>
              </a:rPr>
              <a:t>at</a:t>
            </a:r>
            <a:endParaRPr lang="en-US" sz="18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7417" name="Text Box 12"/>
          <p:cNvSpPr txBox="1">
            <a:spLocks noChangeArrowheads="1"/>
          </p:cNvSpPr>
          <p:nvPr/>
        </p:nvSpPr>
        <p:spPr bwMode="auto">
          <a:xfrm>
            <a:off x="7204075" y="1828800"/>
            <a:ext cx="23209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.VnAvant" pitchFamily="34" charset="0"/>
              </a:rPr>
              <a:t>h</a:t>
            </a:r>
            <a:r>
              <a:rPr lang="en-US" b="1">
                <a:solidFill>
                  <a:srgbClr val="FF3300"/>
                </a:solidFill>
                <a:latin typeface=".VnAvant" pitchFamily="34" charset="0"/>
              </a:rPr>
              <a:t>¸t</a:t>
            </a:r>
          </a:p>
        </p:txBody>
      </p:sp>
      <p:sp>
        <p:nvSpPr>
          <p:cNvPr id="17418" name="Text Box 13"/>
          <p:cNvSpPr txBox="1">
            <a:spLocks noChangeArrowheads="1"/>
          </p:cNvSpPr>
          <p:nvPr/>
        </p:nvSpPr>
        <p:spPr bwMode="auto">
          <a:xfrm>
            <a:off x="7848600" y="2667000"/>
            <a:ext cx="685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7419" name="Text Box 14"/>
          <p:cNvSpPr txBox="1">
            <a:spLocks noChangeArrowheads="1"/>
          </p:cNvSpPr>
          <p:nvPr/>
        </p:nvSpPr>
        <p:spPr bwMode="auto">
          <a:xfrm>
            <a:off x="5715000" y="3276600"/>
            <a:ext cx="426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.VnAvant" pitchFamily="34" charset="0"/>
              </a:rPr>
              <a:t>  ca h¸t </a:t>
            </a:r>
            <a:endParaRPr lang="en-US">
              <a:latin typeface=".VnAvant" pitchFamily="34" charset="0"/>
            </a:endParaRPr>
          </a:p>
        </p:txBody>
      </p:sp>
      <p:sp>
        <p:nvSpPr>
          <p:cNvPr id="17420" name="Text Box 15"/>
          <p:cNvSpPr txBox="1">
            <a:spLocks noChangeArrowheads="1"/>
          </p:cNvSpPr>
          <p:nvPr/>
        </p:nvSpPr>
        <p:spPr bwMode="auto">
          <a:xfrm>
            <a:off x="609600" y="4495800"/>
            <a:ext cx="830580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b¸nh ngät         b·i c¸t </a:t>
            </a:r>
          </a:p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  tr¸i nhãt           chÎ l¹t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B68-3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0"/>
            <a:ext cx="9144000" cy="6858000"/>
          </a:xfrm>
          <a:noFill/>
        </p:spPr>
      </p:pic>
      <p:sp>
        <p:nvSpPr>
          <p:cNvPr id="14339" name="Text Box 11"/>
          <p:cNvSpPr txBox="1">
            <a:spLocks noChangeArrowheads="1"/>
          </p:cNvSpPr>
          <p:nvPr/>
        </p:nvSpPr>
        <p:spPr bwMode="auto">
          <a:xfrm>
            <a:off x="152400" y="730250"/>
            <a:ext cx="51054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.VnAvant" pitchFamily="34" charset="0"/>
              </a:rPr>
              <a:t>Ai trång c©y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.VnAvant" pitchFamily="34" charset="0"/>
              </a:rPr>
              <a:t>Ngư­êi ®ã cã tiÕng h¸t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.VnAvant" pitchFamily="34" charset="0"/>
              </a:rPr>
              <a:t>Trªn vßm c©y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.VnAvant" pitchFamily="34" charset="0"/>
              </a:rPr>
              <a:t>Chim hãt lêi mª say.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5"/>
          <p:cNvSpPr txBox="1">
            <a:spLocks noChangeArrowheads="1"/>
          </p:cNvSpPr>
          <p:nvPr/>
        </p:nvSpPr>
        <p:spPr bwMode="auto">
          <a:xfrm>
            <a:off x="762000" y="947738"/>
            <a:ext cx="8153400" cy="466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.VnAvant" pitchFamily="34" charset="0"/>
              </a:rPr>
              <a:t>Ai trång c©y</a:t>
            </a:r>
          </a:p>
          <a:p>
            <a:pPr eaLnBrk="1" hangingPunct="1">
              <a:spcBef>
                <a:spcPct val="50000"/>
              </a:spcBef>
            </a:pPr>
            <a:r>
              <a:rPr lang="en-US" b="1">
                <a:latin typeface=".VnAvant" pitchFamily="34" charset="0"/>
              </a:rPr>
              <a:t>Ng­ưêi ®ã cã tiÕng h¸t</a:t>
            </a:r>
          </a:p>
          <a:p>
            <a:pPr eaLnBrk="1" hangingPunct="1">
              <a:spcBef>
                <a:spcPct val="50000"/>
              </a:spcBef>
            </a:pPr>
            <a:r>
              <a:rPr lang="en-US" b="1">
                <a:latin typeface=".VnAvant" pitchFamily="34" charset="0"/>
              </a:rPr>
              <a:t>Trªn vßm c©y</a:t>
            </a:r>
          </a:p>
          <a:p>
            <a:pPr eaLnBrk="1" hangingPunct="1">
              <a:spcBef>
                <a:spcPct val="50000"/>
              </a:spcBef>
            </a:pPr>
            <a:r>
              <a:rPr lang="en-US" b="1">
                <a:latin typeface=".VnAvant" pitchFamily="34" charset="0"/>
              </a:rPr>
              <a:t>Chim hãt lêi mª say.</a:t>
            </a: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7467600" y="2185988"/>
            <a:ext cx="152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.VnAvant" pitchFamily="34" charset="0"/>
              </a:rPr>
              <a:t>at</a:t>
            </a:r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3100388" y="4648200"/>
            <a:ext cx="152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.VnAvant" pitchFamily="34" charset="0"/>
              </a:rPr>
              <a:t>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7" grpId="0"/>
      <p:bldP spid="3278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N644"/>
          <p:cNvPicPr>
            <a:picLocks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685800"/>
            <a:ext cx="4806950" cy="5038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6600" b="1" dirty="0" smtClean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.VnTimeH" pitchFamily="34" charset="0"/>
              </a:rPr>
              <a:t>bµi</a:t>
            </a:r>
            <a:r>
              <a:rPr lang="en-US" sz="6600" b="1" dirty="0" smtClean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.VnTimeH" pitchFamily="34" charset="0"/>
              </a:rPr>
              <a:t>cò</a:t>
            </a:r>
            <a:endParaRPr lang="en-US" sz="6600" b="1" dirty="0" smtClean="0">
              <a:solidFill>
                <a:srgbClr val="FF0000"/>
              </a:solidFill>
              <a:latin typeface=".VnTime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1" descr="B68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685800"/>
            <a:ext cx="9059862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0" y="228600"/>
            <a:ext cx="944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latin typeface=".VnAvant" pitchFamily="34" charset="0"/>
              </a:rPr>
              <a:t>Gµ g¸y, chim hãt, chóng em ca h¸t</a:t>
            </a:r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3838575" y="225425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ot</a:t>
            </a:r>
          </a:p>
        </p:txBody>
      </p:sp>
      <p:sp>
        <p:nvSpPr>
          <p:cNvPr id="37910" name="Text Box 22"/>
          <p:cNvSpPr txBox="1">
            <a:spLocks noChangeArrowheads="1"/>
          </p:cNvSpPr>
          <p:nvPr/>
        </p:nvSpPr>
        <p:spPr bwMode="auto">
          <a:xfrm>
            <a:off x="8382000" y="225425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7" grpId="0"/>
      <p:bldP spid="37908" grpId="0"/>
      <p:bldP spid="379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u the ngoi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685800"/>
            <a:ext cx="4878388" cy="5334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295400" y="838200"/>
            <a:ext cx="4038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>
                <a:solidFill>
                  <a:srgbClr val="0000CC"/>
                </a:solidFill>
                <a:latin typeface=".VnAvant" pitchFamily="34" charset="0"/>
              </a:rPr>
              <a:t>l­ưìi liÒm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295400" y="2286000"/>
            <a:ext cx="40386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>
                <a:solidFill>
                  <a:srgbClr val="0000CC"/>
                </a:solidFill>
                <a:latin typeface=".VnAvant" pitchFamily="34" charset="0"/>
              </a:rPr>
              <a:t>x©u</a:t>
            </a:r>
            <a:r>
              <a:rPr lang="en-US" sz="6000" b="1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6000" b="1">
                <a:solidFill>
                  <a:srgbClr val="0000CC"/>
                </a:solidFill>
                <a:latin typeface=".VnAvant" pitchFamily="34" charset="0"/>
              </a:rPr>
              <a:t>kim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1295400" y="3733800"/>
            <a:ext cx="49037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>
                <a:solidFill>
                  <a:srgbClr val="0000CC"/>
                </a:solidFill>
                <a:latin typeface=".VnAvant" pitchFamily="34" charset="0"/>
              </a:rPr>
              <a:t>nhãm löa</a:t>
            </a:r>
          </a:p>
        </p:txBody>
      </p:sp>
    </p:spTree>
  </p:cSld>
  <p:clrMapOvr>
    <a:masterClrMapping/>
  </p:clrMapOvr>
  <p:transition advClick="0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883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6934200" y="2295525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.VnAvant" pitchFamily="34" charset="0"/>
              </a:rPr>
              <a:t>  </a:t>
            </a:r>
            <a:r>
              <a:rPr lang="en-US" b="1">
                <a:solidFill>
                  <a:srgbClr val="FF3300"/>
                </a:solidFill>
                <a:latin typeface=".VnAvant" pitchFamily="34" charset="0"/>
              </a:rPr>
              <a:t>ot</a:t>
            </a:r>
            <a:endParaRPr lang="en-US" sz="18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6148" name="Text Box 14"/>
          <p:cNvSpPr txBox="1">
            <a:spLocks noChangeArrowheads="1"/>
          </p:cNvSpPr>
          <p:nvPr/>
        </p:nvSpPr>
        <p:spPr bwMode="auto">
          <a:xfrm>
            <a:off x="685800" y="27432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6149" name="Text Box 20"/>
          <p:cNvSpPr txBox="1">
            <a:spLocks noChangeArrowheads="1"/>
          </p:cNvSpPr>
          <p:nvPr/>
        </p:nvSpPr>
        <p:spPr bwMode="auto">
          <a:xfrm>
            <a:off x="1066800" y="28956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6150" name="Text Box 37"/>
          <p:cNvSpPr txBox="1">
            <a:spLocks noChangeArrowheads="1"/>
          </p:cNvSpPr>
          <p:nvPr/>
        </p:nvSpPr>
        <p:spPr bwMode="auto">
          <a:xfrm>
            <a:off x="762000" y="2286000"/>
            <a:ext cx="4038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/>
          </a:p>
        </p:txBody>
      </p:sp>
      <p:sp>
        <p:nvSpPr>
          <p:cNvPr id="6151" name="Text Box 38"/>
          <p:cNvSpPr txBox="1">
            <a:spLocks noChangeArrowheads="1"/>
          </p:cNvSpPr>
          <p:nvPr/>
        </p:nvSpPr>
        <p:spPr bwMode="auto">
          <a:xfrm>
            <a:off x="590550" y="2643188"/>
            <a:ext cx="457200" cy="3381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  <a:p>
            <a:pPr eaLnBrk="1" hangingPunct="1">
              <a:spcBef>
                <a:spcPct val="50000"/>
              </a:spcBef>
            </a:pPr>
            <a:endParaRPr lang="en-US"/>
          </a:p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934200" y="3429000"/>
            <a:ext cx="1752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.VnAvant" pitchFamily="34" charset="0"/>
              </a:rPr>
              <a:t>h</a:t>
            </a:r>
            <a:r>
              <a:rPr lang="en-US" b="1">
                <a:solidFill>
                  <a:srgbClr val="FF3300"/>
                </a:solidFill>
                <a:latin typeface=".VnAvant" pitchFamily="34" charset="0"/>
              </a:rPr>
              <a:t>ãt</a:t>
            </a:r>
            <a:endParaRPr lang="en-US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4267200" y="4495800"/>
            <a:ext cx="441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.VnAvant" pitchFamily="34" charset="0"/>
              </a:rPr>
              <a:t>  tiÕng hãt</a:t>
            </a:r>
            <a:r>
              <a:rPr lang="en-US">
                <a:latin typeface=".VnAvant" pitchFamily="34" charset="0"/>
              </a:rPr>
              <a:t> </a:t>
            </a:r>
          </a:p>
        </p:txBody>
      </p:sp>
      <p:pic>
        <p:nvPicPr>
          <p:cNvPr id="2101" name="Picture 53" descr="B68-1"/>
          <p:cNvPicPr>
            <a:picLocks noChangeAspect="1" noChangeArrowheads="1"/>
          </p:cNvPicPr>
          <p:nvPr>
            <p:ph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752600"/>
            <a:ext cx="4570413" cy="4648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  <p:bldP spid="2059" grpId="0"/>
      <p:bldP spid="20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83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524000" y="16764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.VnAvant" pitchFamily="34" charset="0"/>
              </a:rPr>
              <a:t>  </a:t>
            </a:r>
            <a:r>
              <a:rPr lang="en-US" b="1">
                <a:solidFill>
                  <a:srgbClr val="FF3300"/>
                </a:solidFill>
                <a:latin typeface=".VnAvant" pitchFamily="34" charset="0"/>
              </a:rPr>
              <a:t>ot</a:t>
            </a:r>
            <a:endParaRPr lang="en-US" sz="18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685800" y="27432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1066800" y="28956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590550" y="2643188"/>
            <a:ext cx="457200" cy="3381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  <a:p>
            <a:pPr eaLnBrk="1" hangingPunct="1">
              <a:spcBef>
                <a:spcPct val="50000"/>
              </a:spcBef>
            </a:pPr>
            <a:endParaRPr lang="en-US"/>
          </a:p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1447800" y="2590800"/>
            <a:ext cx="1752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.VnAvant" pitchFamily="34" charset="0"/>
              </a:rPr>
              <a:t>h</a:t>
            </a:r>
            <a:r>
              <a:rPr lang="en-US" b="1">
                <a:solidFill>
                  <a:srgbClr val="FF3300"/>
                </a:solidFill>
                <a:latin typeface=".VnAvant" pitchFamily="34" charset="0"/>
              </a:rPr>
              <a:t>ãt</a:t>
            </a:r>
            <a:endParaRPr lang="en-US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-457200" y="5867400"/>
            <a:ext cx="441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.VnAvant" pitchFamily="34" charset="0"/>
              </a:rPr>
              <a:t>  tiÕng hãt</a:t>
            </a:r>
            <a:r>
              <a:rPr lang="en-US">
                <a:latin typeface=".VnAvant" pitchFamily="34" charset="0"/>
              </a:rPr>
              <a:t> </a:t>
            </a:r>
          </a:p>
        </p:txBody>
      </p:sp>
      <p:pic>
        <p:nvPicPr>
          <p:cNvPr id="7177" name="Picture 11" descr="B68-1"/>
          <p:cNvPicPr>
            <a:picLocks noChangeAspect="1" noChangeArrowheads="1"/>
          </p:cNvPicPr>
          <p:nvPr>
            <p:ph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429000"/>
            <a:ext cx="2514600" cy="2514600"/>
          </a:xfrm>
          <a:noFill/>
        </p:spPr>
      </p:pic>
      <p:sp>
        <p:nvSpPr>
          <p:cNvPr id="100364" name="Text Box 12"/>
          <p:cNvSpPr txBox="1">
            <a:spLocks noChangeArrowheads="1"/>
          </p:cNvSpPr>
          <p:nvPr/>
        </p:nvSpPr>
        <p:spPr bwMode="auto">
          <a:xfrm>
            <a:off x="6324600" y="167640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.VnAvant" pitchFamily="34" charset="0"/>
              </a:rPr>
              <a:t>  </a:t>
            </a:r>
            <a:r>
              <a:rPr lang="en-US" b="1">
                <a:solidFill>
                  <a:srgbClr val="FF3300"/>
                </a:solidFill>
                <a:latin typeface=".VnAvant" pitchFamily="34" charset="0"/>
              </a:rPr>
              <a:t>at</a:t>
            </a:r>
            <a:endParaRPr lang="en-US" sz="18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00365" name="Text Box 13"/>
          <p:cNvSpPr txBox="1">
            <a:spLocks noChangeArrowheads="1"/>
          </p:cNvSpPr>
          <p:nvPr/>
        </p:nvSpPr>
        <p:spPr bwMode="auto">
          <a:xfrm>
            <a:off x="6289675" y="2590800"/>
            <a:ext cx="23209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.VnAvant" pitchFamily="34" charset="0"/>
              </a:rPr>
              <a:t>h</a:t>
            </a:r>
            <a:r>
              <a:rPr lang="en-US" b="1">
                <a:solidFill>
                  <a:srgbClr val="FF3300"/>
                </a:solidFill>
                <a:latin typeface=".VnAvant" pitchFamily="34" charset="0"/>
              </a:rPr>
              <a:t>¸t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4" grpId="0"/>
      <p:bldP spid="1003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83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8195" name="Text Box 19"/>
          <p:cNvSpPr txBox="1">
            <a:spLocks noChangeArrowheads="1"/>
          </p:cNvSpPr>
          <p:nvPr/>
        </p:nvSpPr>
        <p:spPr bwMode="auto">
          <a:xfrm>
            <a:off x="4724400" y="5476875"/>
            <a:ext cx="3886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/>
          </a:p>
        </p:txBody>
      </p:sp>
      <p:sp>
        <p:nvSpPr>
          <p:cNvPr id="8196" name="Text Box 20"/>
          <p:cNvSpPr txBox="1">
            <a:spLocks noChangeArrowheads="1"/>
          </p:cNvSpPr>
          <p:nvPr/>
        </p:nvSpPr>
        <p:spPr bwMode="auto">
          <a:xfrm>
            <a:off x="4724400" y="1524000"/>
            <a:ext cx="3886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/>
          </a:p>
        </p:txBody>
      </p:sp>
      <p:sp>
        <p:nvSpPr>
          <p:cNvPr id="8197" name="Text Box 28"/>
          <p:cNvSpPr txBox="1">
            <a:spLocks noChangeArrowheads="1"/>
          </p:cNvSpPr>
          <p:nvPr/>
        </p:nvSpPr>
        <p:spPr bwMode="auto">
          <a:xfrm>
            <a:off x="7924800" y="1752600"/>
            <a:ext cx="1219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7204" name="Picture 36" descr="B68-2"/>
          <p:cNvPicPr>
            <a:picLocks noChangeAspect="1" noChangeArrowheads="1"/>
          </p:cNvPicPr>
          <p:nvPr>
            <p:ph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0"/>
            <a:ext cx="6400800" cy="6172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0" descr="B68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32210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1" descr="B68-2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2362200"/>
            <a:ext cx="28368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-381000" y="28956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9221" name="Text Box 31"/>
          <p:cNvSpPr txBox="1">
            <a:spLocks noChangeArrowheads="1"/>
          </p:cNvSpPr>
          <p:nvPr/>
        </p:nvSpPr>
        <p:spPr bwMode="auto">
          <a:xfrm>
            <a:off x="533400" y="5638800"/>
            <a:ext cx="396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.VnAvant" pitchFamily="34" charset="0"/>
              </a:rPr>
              <a:t>tiÕng hãt</a:t>
            </a:r>
            <a:r>
              <a:rPr lang="en-US">
                <a:latin typeface=".VnAvant" pitchFamily="34" charset="0"/>
              </a:rPr>
              <a:t> </a:t>
            </a:r>
          </a:p>
        </p:txBody>
      </p:sp>
      <p:sp>
        <p:nvSpPr>
          <p:cNvPr id="9222" name="Text Box 32"/>
          <p:cNvSpPr txBox="1">
            <a:spLocks noChangeArrowheads="1"/>
          </p:cNvSpPr>
          <p:nvPr/>
        </p:nvSpPr>
        <p:spPr bwMode="auto">
          <a:xfrm>
            <a:off x="2362200" y="8382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.VnAvant" pitchFamily="34" charset="0"/>
              </a:rPr>
              <a:t>  </a:t>
            </a:r>
            <a:r>
              <a:rPr lang="en-US" b="1">
                <a:solidFill>
                  <a:srgbClr val="FF3300"/>
                </a:solidFill>
                <a:latin typeface=".VnAvant" pitchFamily="34" charset="0"/>
              </a:rPr>
              <a:t>ot</a:t>
            </a:r>
            <a:endParaRPr lang="en-US" sz="18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9223" name="Text Box 33"/>
          <p:cNvSpPr txBox="1">
            <a:spLocks noChangeArrowheads="1"/>
          </p:cNvSpPr>
          <p:nvPr/>
        </p:nvSpPr>
        <p:spPr bwMode="auto">
          <a:xfrm>
            <a:off x="2133600" y="18288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.VnAvant" pitchFamily="34" charset="0"/>
              </a:rPr>
              <a:t> h</a:t>
            </a:r>
            <a:r>
              <a:rPr lang="en-US" b="1">
                <a:solidFill>
                  <a:srgbClr val="FF3300"/>
                </a:solidFill>
                <a:latin typeface=".VnAvant" pitchFamily="34" charset="0"/>
              </a:rPr>
              <a:t>ãt</a:t>
            </a:r>
            <a:endParaRPr lang="en-US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9224" name="Text Box 44"/>
          <p:cNvSpPr txBox="1">
            <a:spLocks noChangeArrowheads="1"/>
          </p:cNvSpPr>
          <p:nvPr/>
        </p:nvSpPr>
        <p:spPr bwMode="auto">
          <a:xfrm>
            <a:off x="5486400" y="5645150"/>
            <a:ext cx="3810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.VnAvant" pitchFamily="34" charset="0"/>
              </a:rPr>
              <a:t> ca h¸t </a:t>
            </a:r>
            <a:endParaRPr lang="en-US">
              <a:latin typeface=".VnAvant" pitchFamily="34" charset="0"/>
            </a:endParaRPr>
          </a:p>
        </p:txBody>
      </p:sp>
      <p:sp>
        <p:nvSpPr>
          <p:cNvPr id="9225" name="Text Box 45"/>
          <p:cNvSpPr txBox="1">
            <a:spLocks noChangeArrowheads="1"/>
          </p:cNvSpPr>
          <p:nvPr/>
        </p:nvSpPr>
        <p:spPr bwMode="auto">
          <a:xfrm>
            <a:off x="6781800" y="914400"/>
            <a:ext cx="19542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.VnAvant" pitchFamily="34" charset="0"/>
              </a:rPr>
              <a:t>  </a:t>
            </a:r>
            <a:r>
              <a:rPr lang="en-US" b="1">
                <a:solidFill>
                  <a:srgbClr val="FF3300"/>
                </a:solidFill>
                <a:latin typeface=".VnAvant" pitchFamily="34" charset="0"/>
              </a:rPr>
              <a:t>at</a:t>
            </a:r>
            <a:endParaRPr lang="en-US" sz="18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9226" name="Text Box 46"/>
          <p:cNvSpPr txBox="1">
            <a:spLocks noChangeArrowheads="1"/>
          </p:cNvSpPr>
          <p:nvPr/>
        </p:nvSpPr>
        <p:spPr bwMode="auto">
          <a:xfrm>
            <a:off x="6705600" y="1828800"/>
            <a:ext cx="23209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.VnAvant" pitchFamily="34" charset="0"/>
              </a:rPr>
              <a:t>h</a:t>
            </a:r>
            <a:r>
              <a:rPr lang="en-US" b="1">
                <a:solidFill>
                  <a:srgbClr val="FF3300"/>
                </a:solidFill>
                <a:latin typeface=".VnAvant" pitchFamily="34" charset="0"/>
              </a:rPr>
              <a:t>¸t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N644"/>
          <p:cNvPicPr>
            <a:picLocks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685800"/>
            <a:ext cx="4806950" cy="5038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287238"/>
  <p:tag name="VIOLETTITLE" val="Bài 68. ot, at"/>
  <p:tag name="VIOLETLESSON" val="68"/>
  <p:tag name="VIOLETCATID" val="2204"/>
  <p:tag name="VIOLETSUBJECT" val="Học vần 1"/>
  <p:tag name="VIOLETAUTHORID" val="12131751"/>
  <p:tag name="VIOLETAUTHORNAME" val="Đỗ Văn Minh"/>
  <p:tag name="VIOLETAUTHORAVATAR" val="no_avatar.jpg"/>
  <p:tag name="VIOLETAUTHORADDRESS" val="Trường TH Tả Thanh Oai - Hà Nội"/>
  <p:tag name="VIOLETDATE" val="2018-02-22 12:28:04"/>
  <p:tag name="VIOLETHIT" val="1"/>
  <p:tag name="VIOLETLIKE" val="0"/>
  <p:tag name="ISPRING_RESOURCE_PATHS_HASH_PRESENTER" val="14711bf2e5ed47dbf786ea5e8f2fb87a5129ff4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149</Words>
  <Application>Microsoft Office PowerPoint</Application>
  <PresentationFormat>On-screen Show (4:3)</PresentationFormat>
  <Paragraphs>59</Paragraphs>
  <Slides>22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.VnArial</vt:lpstr>
      <vt:lpstr>Arial</vt:lpstr>
      <vt:lpstr>.VnTimeH</vt:lpstr>
      <vt:lpstr>.VnAvant</vt:lpstr>
      <vt:lpstr>Times New Roman</vt:lpstr>
      <vt:lpstr>Default Design</vt:lpstr>
      <vt:lpstr>Office Theme</vt:lpstr>
      <vt:lpstr>PowerPoint Presentation</vt:lpstr>
      <vt:lpstr> bµi cò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TiÕt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 beo</dc:creator>
  <cp:lastModifiedBy>Admin</cp:lastModifiedBy>
  <cp:revision>46</cp:revision>
  <dcterms:created xsi:type="dcterms:W3CDTF">2007-10-06T05:31:41Z</dcterms:created>
  <dcterms:modified xsi:type="dcterms:W3CDTF">2018-04-04T18:18:10Z</dcterms:modified>
</cp:coreProperties>
</file>