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5" r:id="rId2"/>
    <p:sldId id="309" r:id="rId3"/>
    <p:sldId id="271" r:id="rId4"/>
    <p:sldId id="287" r:id="rId5"/>
    <p:sldId id="276" r:id="rId6"/>
    <p:sldId id="292" r:id="rId7"/>
    <p:sldId id="277" r:id="rId8"/>
    <p:sldId id="299" r:id="rId9"/>
    <p:sldId id="301" r:id="rId10"/>
    <p:sldId id="302" r:id="rId11"/>
    <p:sldId id="289" r:id="rId12"/>
    <p:sldId id="307" r:id="rId13"/>
    <p:sldId id="281" r:id="rId14"/>
    <p:sldId id="282" r:id="rId15"/>
    <p:sldId id="293" r:id="rId16"/>
    <p:sldId id="283" r:id="rId17"/>
    <p:sldId id="296" r:id="rId18"/>
    <p:sldId id="304" r:id="rId19"/>
    <p:sldId id="308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0000"/>
    <a:srgbClr val="0000FF"/>
    <a:srgbClr val="FFFF99"/>
    <a:srgbClr val="008000"/>
    <a:srgbClr val="006600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6134" autoAdjust="0"/>
  </p:normalViewPr>
  <p:slideViewPr>
    <p:cSldViewPr>
      <p:cViewPr varScale="1">
        <p:scale>
          <a:sx n="67" d="100"/>
          <a:sy n="67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fld id="{B43EB1E5-1711-42D3-A6E1-726D682E35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90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C380A-ED0F-427C-B280-D630FFBF9D6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AF9B2E-D5F8-49B1-AEDF-45FC7906796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CDAB1F-B8CA-4D2C-B6E8-E1841FFD575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4B7B6-BF7B-443E-B619-E2E0F1892F0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696E2-6AA3-4024-80D8-373AF1CF791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B34B84-B91D-4402-A3C5-A1C1AB5D077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6695FB-4905-48A9-8E5C-B72E3206F54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C1F88-56EC-4FB9-A9CC-05A11ECD55B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DC731B-108A-49F3-9A50-E1D3F5E2170D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3E8A6E-76EA-4077-A239-8E7F456F234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442EB4-D725-4BC8-B9F2-A2DB77FA024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C60972-4CA3-468E-A938-B1D0D51EB61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ABD3CA-A5A3-4FB0-A2D4-104668383B7F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C519A6-7E00-4816-AD36-DE44984B352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8613DD-318C-4D53-8D78-1832C951D8B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910DC8-B97C-4A08-B011-B486087164D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DD7C5-142F-4389-A0A8-D55A027DB3B0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196E2-3BD3-4994-AF5A-E9AA7EB0ED8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71044-7577-45DB-BE7F-CC2ED3522E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514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4F774-17D2-4E15-B3EE-863DBAEB28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82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3CA83-C86B-4165-A026-E60077B557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264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32D795-1AE9-436D-B136-B533A7113F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5176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73886-5FF3-4197-AC67-480E94D0BB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748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09257-577E-44E5-B3EB-EA39BDEB67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8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D08BA-D20C-4F3B-A412-DD135CBD36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43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39FB0-71D4-4384-96F6-40090FD4A3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706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077B57-13F3-4CF9-A21C-F8283DD2B6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53604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8C33BF-A748-40C4-A905-467040D63E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16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07EA5-5211-4ABE-B974-E03F7E84B5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67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B5FCB2CD-DDEF-46D6-9AFD-89459679D7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8.jpe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.jpeg"/><Relationship Id="rId9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08" name="Rectangle 36" descr="Parchme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57150" cmpd="thinThick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vi-VN" altLang="en-US" sz="3200" u="sng">
              <a:solidFill>
                <a:schemeClr val="folHlink"/>
              </a:solidFill>
              <a:latin typeface=".VnAvant" pitchFamily="34" charset="0"/>
            </a:endParaRP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1219200" y="2667000"/>
            <a:ext cx="1616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dirty="0" err="1">
                <a:solidFill>
                  <a:srgbClr val="CC00CC"/>
                </a:solidFill>
              </a:rPr>
              <a:t>Tính</a:t>
            </a:r>
            <a:r>
              <a:rPr lang="en-US" altLang="en-US" sz="3200" dirty="0">
                <a:solidFill>
                  <a:srgbClr val="CC00CC"/>
                </a:solidFill>
              </a:rPr>
              <a:t>: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241925" y="2171700"/>
            <a:ext cx="549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en-US" b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3048000" y="3429000"/>
            <a:ext cx="381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 dirty="0">
                <a:solidFill>
                  <a:srgbClr val="333399"/>
                </a:solidFill>
              </a:rPr>
              <a:t>4</a:t>
            </a:r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3048000" y="4114800"/>
            <a:ext cx="381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 dirty="0">
                <a:solidFill>
                  <a:srgbClr val="333399"/>
                </a:solidFill>
              </a:rPr>
              <a:t>1</a:t>
            </a:r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953000" y="342900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333399"/>
                </a:solidFill>
              </a:rPr>
              <a:t>3</a:t>
            </a:r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4953000" y="4114800"/>
            <a:ext cx="381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6705600" y="4114800"/>
            <a:ext cx="381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6705600" y="3429000"/>
            <a:ext cx="381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333399"/>
                </a:solidFill>
              </a:rPr>
              <a:t>4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2667000" y="3976687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600" dirty="0">
                <a:solidFill>
                  <a:srgbClr val="333399"/>
                </a:solidFill>
              </a:rPr>
              <a:t>-</a:t>
            </a:r>
          </a:p>
        </p:txBody>
      </p:sp>
      <p:sp>
        <p:nvSpPr>
          <p:cNvPr id="79900" name="Line 28"/>
          <p:cNvSpPr>
            <a:spLocks noChangeShapeType="1"/>
          </p:cNvSpPr>
          <p:nvPr/>
        </p:nvSpPr>
        <p:spPr bwMode="auto">
          <a:xfrm>
            <a:off x="27432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4572000" y="3810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600">
                <a:solidFill>
                  <a:srgbClr val="333399"/>
                </a:solidFill>
              </a:rPr>
              <a:t>+</a:t>
            </a:r>
          </a:p>
        </p:txBody>
      </p:sp>
      <p:sp>
        <p:nvSpPr>
          <p:cNvPr id="79902" name="Text Box 30"/>
          <p:cNvSpPr txBox="1">
            <a:spLocks noChangeArrowheads="1"/>
          </p:cNvSpPr>
          <p:nvPr/>
        </p:nvSpPr>
        <p:spPr bwMode="auto">
          <a:xfrm>
            <a:off x="6324600" y="3810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3600">
                <a:solidFill>
                  <a:srgbClr val="333399"/>
                </a:solidFill>
              </a:rPr>
              <a:t>-</a:t>
            </a:r>
          </a:p>
        </p:txBody>
      </p:sp>
      <p:sp>
        <p:nvSpPr>
          <p:cNvPr id="79903" name="Line 31"/>
          <p:cNvSpPr>
            <a:spLocks noChangeShapeType="1"/>
          </p:cNvSpPr>
          <p:nvPr/>
        </p:nvSpPr>
        <p:spPr bwMode="auto">
          <a:xfrm>
            <a:off x="46482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4" name="Line 32"/>
          <p:cNvSpPr>
            <a:spLocks noChangeShapeType="1"/>
          </p:cNvSpPr>
          <p:nvPr/>
        </p:nvSpPr>
        <p:spPr bwMode="auto">
          <a:xfrm>
            <a:off x="64770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05" name="Text Box 33"/>
          <p:cNvSpPr txBox="1">
            <a:spLocks noChangeArrowheads="1"/>
          </p:cNvSpPr>
          <p:nvPr/>
        </p:nvSpPr>
        <p:spPr bwMode="auto">
          <a:xfrm>
            <a:off x="3048000" y="4876800"/>
            <a:ext cx="533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 dirty="0">
                <a:solidFill>
                  <a:srgbClr val="333399"/>
                </a:solidFill>
              </a:rPr>
              <a:t>3</a:t>
            </a:r>
          </a:p>
        </p:txBody>
      </p:sp>
      <p:sp>
        <p:nvSpPr>
          <p:cNvPr id="79906" name="Text Box 34"/>
          <p:cNvSpPr txBox="1">
            <a:spLocks noChangeArrowheads="1"/>
          </p:cNvSpPr>
          <p:nvPr/>
        </p:nvSpPr>
        <p:spPr bwMode="auto">
          <a:xfrm>
            <a:off x="4953000" y="4953000"/>
            <a:ext cx="533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333399"/>
                </a:solidFill>
              </a:rPr>
              <a:t>5</a:t>
            </a:r>
          </a:p>
        </p:txBody>
      </p:sp>
      <p:sp>
        <p:nvSpPr>
          <p:cNvPr id="79907" name="Text Box 35"/>
          <p:cNvSpPr txBox="1">
            <a:spLocks noChangeArrowheads="1"/>
          </p:cNvSpPr>
          <p:nvPr/>
        </p:nvSpPr>
        <p:spPr bwMode="auto">
          <a:xfrm>
            <a:off x="6705600" y="4876800"/>
            <a:ext cx="533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333399"/>
                </a:solidFill>
              </a:rPr>
              <a:t>2</a:t>
            </a:r>
          </a:p>
        </p:txBody>
      </p:sp>
      <p:sp>
        <p:nvSpPr>
          <p:cNvPr id="24" name="Oval 207"/>
          <p:cNvSpPr>
            <a:spLocks noChangeArrowheads="1"/>
          </p:cNvSpPr>
          <p:nvPr/>
        </p:nvSpPr>
        <p:spPr bwMode="auto">
          <a:xfrm>
            <a:off x="609600" y="2743200"/>
            <a:ext cx="533400" cy="533400"/>
          </a:xfrm>
          <a:prstGeom prst="ellipse">
            <a:avLst/>
          </a:prstGeom>
          <a:solidFill>
            <a:schemeClr val="accent1">
              <a:alpha val="42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0000FF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7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1000"/>
                                        <p:tgtEl>
                                          <p:spTgt spid="7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7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000"/>
                                        <p:tgtEl>
                                          <p:spTgt spid="7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799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7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7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7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79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79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7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500"/>
                                        <p:tgtEl>
                                          <p:spTgt spid="7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79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"/>
                                        <p:tgtEl>
                                          <p:spTgt spid="79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79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  <p:bldP spid="79893" grpId="0"/>
      <p:bldP spid="79894" grpId="0"/>
      <p:bldP spid="79895" grpId="0"/>
      <p:bldP spid="79896" grpId="0"/>
      <p:bldP spid="79897" grpId="0"/>
      <p:bldP spid="79898" grpId="0"/>
      <p:bldP spid="79899" grpId="0"/>
      <p:bldP spid="79900" grpId="0" animBg="1"/>
      <p:bldP spid="79901" grpId="0"/>
      <p:bldP spid="79902" grpId="0"/>
      <p:bldP spid="79903" grpId="0" animBg="1"/>
      <p:bldP spid="79904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89" name="Oval 77"/>
          <p:cNvSpPr>
            <a:spLocks noChangeArrowheads="1"/>
          </p:cNvSpPr>
          <p:nvPr/>
        </p:nvSpPr>
        <p:spPr bwMode="auto">
          <a:xfrm>
            <a:off x="685800" y="2393156"/>
            <a:ext cx="3962400" cy="2743200"/>
          </a:xfrm>
          <a:prstGeom prst="ellipse">
            <a:avLst/>
          </a:prstGeom>
          <a:solidFill>
            <a:srgbClr val="008000">
              <a:alpha val="62000"/>
            </a:srgbClr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5717" name="Group 5"/>
          <p:cNvGrpSpPr>
            <a:grpSpLocks/>
          </p:cNvGrpSpPr>
          <p:nvPr/>
        </p:nvGrpSpPr>
        <p:grpSpPr bwMode="auto">
          <a:xfrm>
            <a:off x="1500188" y="4679156"/>
            <a:ext cx="638175" cy="1501775"/>
            <a:chOff x="912" y="2784"/>
            <a:chExt cx="432" cy="1524"/>
          </a:xfrm>
        </p:grpSpPr>
        <p:sp>
          <p:nvSpPr>
            <p:cNvPr id="115718" name="Line 6"/>
            <p:cNvSpPr>
              <a:spLocks noChangeShapeType="1"/>
            </p:cNvSpPr>
            <p:nvPr/>
          </p:nvSpPr>
          <p:spPr bwMode="auto">
            <a:xfrm>
              <a:off x="1152" y="2784"/>
              <a:ext cx="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19" name="Text Box 7"/>
            <p:cNvSpPr txBox="1">
              <a:spLocks noChangeArrowheads="1"/>
            </p:cNvSpPr>
            <p:nvPr/>
          </p:nvSpPr>
          <p:spPr bwMode="auto">
            <a:xfrm>
              <a:off x="912" y="3502"/>
              <a:ext cx="432" cy="806"/>
            </a:xfrm>
            <a:prstGeom prst="rect">
              <a:avLst/>
            </a:prstGeom>
            <a:solidFill>
              <a:srgbClr val="0000FF"/>
            </a:solidFill>
            <a:ln w="3175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 </a:t>
              </a:r>
              <a:r>
                <a:rPr lang="en-US" altLang="en-US" sz="440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115720" name="Group 8"/>
          <p:cNvGrpSpPr>
            <a:grpSpLocks/>
          </p:cNvGrpSpPr>
          <p:nvPr/>
        </p:nvGrpSpPr>
        <p:grpSpPr bwMode="auto">
          <a:xfrm>
            <a:off x="2357438" y="5155406"/>
            <a:ext cx="638175" cy="1689100"/>
            <a:chOff x="912" y="2784"/>
            <a:chExt cx="432" cy="1325"/>
          </a:xfrm>
        </p:grpSpPr>
        <p:sp>
          <p:nvSpPr>
            <p:cNvPr id="115721" name="Line 9"/>
            <p:cNvSpPr>
              <a:spLocks noChangeShapeType="1"/>
            </p:cNvSpPr>
            <p:nvPr/>
          </p:nvSpPr>
          <p:spPr bwMode="auto">
            <a:xfrm>
              <a:off x="1152" y="2784"/>
              <a:ext cx="0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22" name="Text Box 10"/>
            <p:cNvSpPr txBox="1">
              <a:spLocks noChangeArrowheads="1"/>
            </p:cNvSpPr>
            <p:nvPr/>
          </p:nvSpPr>
          <p:spPr bwMode="auto">
            <a:xfrm>
              <a:off x="912" y="3504"/>
              <a:ext cx="432" cy="6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 </a:t>
              </a:r>
              <a:r>
                <a:rPr lang="en-US" altLang="en-US" sz="440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115723" name="Group 11"/>
          <p:cNvGrpSpPr>
            <a:grpSpLocks/>
          </p:cNvGrpSpPr>
          <p:nvPr/>
        </p:nvGrpSpPr>
        <p:grpSpPr bwMode="auto">
          <a:xfrm>
            <a:off x="5619750" y="2587625"/>
            <a:ext cx="3175000" cy="765175"/>
            <a:chOff x="3648" y="1104"/>
            <a:chExt cx="2000" cy="482"/>
          </a:xfrm>
        </p:grpSpPr>
        <p:grpSp>
          <p:nvGrpSpPr>
            <p:cNvPr id="115724" name="Group 12"/>
            <p:cNvGrpSpPr>
              <a:grpSpLocks/>
            </p:cNvGrpSpPr>
            <p:nvPr/>
          </p:nvGrpSpPr>
          <p:grpSpPr bwMode="auto">
            <a:xfrm>
              <a:off x="3648" y="1104"/>
              <a:ext cx="2000" cy="480"/>
              <a:chOff x="2928" y="2880"/>
              <a:chExt cx="2400" cy="480"/>
            </a:xfrm>
          </p:grpSpPr>
          <p:sp>
            <p:nvSpPr>
              <p:cNvPr id="115725" name="Rectangle 13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FF66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b="0">
                  <a:latin typeface="Arial" charset="0"/>
                </a:endParaRPr>
              </a:p>
            </p:txBody>
          </p:sp>
          <p:sp>
            <p:nvSpPr>
              <p:cNvPr id="115726" name="Line 14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27" name="Line 15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28" name="Line 16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29" name="Line 17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5730" name="Group 18"/>
            <p:cNvGrpSpPr>
              <a:grpSpLocks/>
            </p:cNvGrpSpPr>
            <p:nvPr/>
          </p:nvGrpSpPr>
          <p:grpSpPr bwMode="auto">
            <a:xfrm>
              <a:off x="3744" y="1104"/>
              <a:ext cx="1696" cy="482"/>
              <a:chOff x="3696" y="1006"/>
              <a:chExt cx="1792" cy="601"/>
            </a:xfrm>
          </p:grpSpPr>
          <p:sp>
            <p:nvSpPr>
              <p:cNvPr id="115731" name="Text Box 19"/>
              <p:cNvSpPr txBox="1">
                <a:spLocks noChangeArrowheads="1"/>
              </p:cNvSpPr>
              <p:nvPr/>
            </p:nvSpPr>
            <p:spPr bwMode="auto">
              <a:xfrm>
                <a:off x="3696" y="1008"/>
                <a:ext cx="240" cy="5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4</a:t>
                </a:r>
              </a:p>
            </p:txBody>
          </p:sp>
          <p:sp>
            <p:nvSpPr>
              <p:cNvPr id="115732" name="Text Box 20"/>
              <p:cNvSpPr txBox="1">
                <a:spLocks noChangeArrowheads="1"/>
              </p:cNvSpPr>
              <p:nvPr/>
            </p:nvSpPr>
            <p:spPr bwMode="auto">
              <a:xfrm>
                <a:off x="4048" y="1006"/>
                <a:ext cx="240" cy="5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+</a:t>
                </a:r>
              </a:p>
            </p:txBody>
          </p:sp>
          <p:sp>
            <p:nvSpPr>
              <p:cNvPr id="115733" name="Text Box 21"/>
              <p:cNvSpPr txBox="1">
                <a:spLocks noChangeArrowheads="1"/>
              </p:cNvSpPr>
              <p:nvPr/>
            </p:nvSpPr>
            <p:spPr bwMode="auto">
              <a:xfrm>
                <a:off x="4464" y="1008"/>
                <a:ext cx="256" cy="5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1</a:t>
                </a:r>
              </a:p>
            </p:txBody>
          </p:sp>
          <p:sp>
            <p:nvSpPr>
              <p:cNvPr id="115734" name="Text Box 22"/>
              <p:cNvSpPr txBox="1">
                <a:spLocks noChangeArrowheads="1"/>
              </p:cNvSpPr>
              <p:nvPr/>
            </p:nvSpPr>
            <p:spPr bwMode="auto">
              <a:xfrm>
                <a:off x="4864" y="1006"/>
                <a:ext cx="240" cy="5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=</a:t>
                </a:r>
              </a:p>
            </p:txBody>
          </p:sp>
          <p:sp>
            <p:nvSpPr>
              <p:cNvPr id="115735" name="Text Box 23"/>
              <p:cNvSpPr txBox="1">
                <a:spLocks noChangeArrowheads="1"/>
              </p:cNvSpPr>
              <p:nvPr/>
            </p:nvSpPr>
            <p:spPr bwMode="auto">
              <a:xfrm>
                <a:off x="5248" y="1006"/>
                <a:ext cx="240" cy="5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115736" name="Group 24"/>
          <p:cNvGrpSpPr>
            <a:grpSpLocks/>
          </p:cNvGrpSpPr>
          <p:nvPr/>
        </p:nvGrpSpPr>
        <p:grpSpPr bwMode="auto">
          <a:xfrm>
            <a:off x="5645150" y="3657600"/>
            <a:ext cx="3175000" cy="762000"/>
            <a:chOff x="3616" y="1728"/>
            <a:chExt cx="2000" cy="480"/>
          </a:xfrm>
        </p:grpSpPr>
        <p:grpSp>
          <p:nvGrpSpPr>
            <p:cNvPr id="115737" name="Group 25"/>
            <p:cNvGrpSpPr>
              <a:grpSpLocks/>
            </p:cNvGrpSpPr>
            <p:nvPr/>
          </p:nvGrpSpPr>
          <p:grpSpPr bwMode="auto">
            <a:xfrm>
              <a:off x="3616" y="1728"/>
              <a:ext cx="2000" cy="480"/>
              <a:chOff x="2928" y="2880"/>
              <a:chExt cx="2400" cy="480"/>
            </a:xfrm>
          </p:grpSpPr>
          <p:sp>
            <p:nvSpPr>
              <p:cNvPr id="115738" name="Rectangle 26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FF66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39" name="Line 27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40" name="Line 28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41" name="Line 29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42" name="Line 30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5743" name="Group 31"/>
            <p:cNvGrpSpPr>
              <a:grpSpLocks/>
            </p:cNvGrpSpPr>
            <p:nvPr/>
          </p:nvGrpSpPr>
          <p:grpSpPr bwMode="auto">
            <a:xfrm>
              <a:off x="3696" y="1728"/>
              <a:ext cx="1788" cy="480"/>
              <a:chOff x="3696" y="1728"/>
              <a:chExt cx="1788" cy="480"/>
            </a:xfrm>
          </p:grpSpPr>
          <p:sp>
            <p:nvSpPr>
              <p:cNvPr id="115744" name="Text Box 32"/>
              <p:cNvSpPr txBox="1">
                <a:spLocks noChangeArrowheads="1"/>
              </p:cNvSpPr>
              <p:nvPr/>
            </p:nvSpPr>
            <p:spPr bwMode="auto">
              <a:xfrm>
                <a:off x="3696" y="1728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1</a:t>
                </a:r>
              </a:p>
            </p:txBody>
          </p:sp>
          <p:sp>
            <p:nvSpPr>
              <p:cNvPr id="115745" name="Text Box 33"/>
              <p:cNvSpPr txBox="1">
                <a:spLocks noChangeArrowheads="1"/>
              </p:cNvSpPr>
              <p:nvPr/>
            </p:nvSpPr>
            <p:spPr bwMode="auto">
              <a:xfrm>
                <a:off x="4044" y="1728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 dirty="0">
                    <a:solidFill>
                      <a:srgbClr val="3333FF"/>
                    </a:solidFill>
                  </a:rPr>
                  <a:t>+</a:t>
                </a:r>
              </a:p>
            </p:txBody>
          </p:sp>
          <p:sp>
            <p:nvSpPr>
              <p:cNvPr id="115746" name="Text Box 34"/>
              <p:cNvSpPr txBox="1">
                <a:spLocks noChangeArrowheads="1"/>
              </p:cNvSpPr>
              <p:nvPr/>
            </p:nvSpPr>
            <p:spPr bwMode="auto">
              <a:xfrm>
                <a:off x="4476" y="1728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4</a:t>
                </a:r>
              </a:p>
            </p:txBody>
          </p:sp>
          <p:sp>
            <p:nvSpPr>
              <p:cNvPr id="115747" name="Text Box 35"/>
              <p:cNvSpPr txBox="1">
                <a:spLocks noChangeArrowheads="1"/>
              </p:cNvSpPr>
              <p:nvPr/>
            </p:nvSpPr>
            <p:spPr bwMode="auto">
              <a:xfrm>
                <a:off x="4860" y="1728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=</a:t>
                </a:r>
              </a:p>
            </p:txBody>
          </p:sp>
          <p:sp>
            <p:nvSpPr>
              <p:cNvPr id="115748" name="Text Box 36"/>
              <p:cNvSpPr txBox="1">
                <a:spLocks noChangeArrowheads="1"/>
              </p:cNvSpPr>
              <p:nvPr/>
            </p:nvSpPr>
            <p:spPr bwMode="auto">
              <a:xfrm>
                <a:off x="5244" y="1728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5</a:t>
                </a:r>
              </a:p>
            </p:txBody>
          </p:sp>
        </p:grpSp>
      </p:grpSp>
      <p:grpSp>
        <p:nvGrpSpPr>
          <p:cNvPr id="115749" name="Group 37"/>
          <p:cNvGrpSpPr>
            <a:grpSpLocks/>
          </p:cNvGrpSpPr>
          <p:nvPr/>
        </p:nvGrpSpPr>
        <p:grpSpPr bwMode="auto">
          <a:xfrm>
            <a:off x="5638800" y="4724400"/>
            <a:ext cx="3175000" cy="838200"/>
            <a:chOff x="3612" y="2448"/>
            <a:chExt cx="2000" cy="528"/>
          </a:xfrm>
        </p:grpSpPr>
        <p:grpSp>
          <p:nvGrpSpPr>
            <p:cNvPr id="115750" name="Group 38"/>
            <p:cNvGrpSpPr>
              <a:grpSpLocks/>
            </p:cNvGrpSpPr>
            <p:nvPr/>
          </p:nvGrpSpPr>
          <p:grpSpPr bwMode="auto">
            <a:xfrm>
              <a:off x="3612" y="2496"/>
              <a:ext cx="2000" cy="480"/>
              <a:chOff x="2928" y="2880"/>
              <a:chExt cx="2400" cy="480"/>
            </a:xfrm>
          </p:grpSpPr>
          <p:sp>
            <p:nvSpPr>
              <p:cNvPr id="115751" name="Rectangle 39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FF66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52" name="Line 40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53" name="Line 41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54" name="Line 42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55" name="Line 43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5756" name="Group 44"/>
            <p:cNvGrpSpPr>
              <a:grpSpLocks/>
            </p:cNvGrpSpPr>
            <p:nvPr/>
          </p:nvGrpSpPr>
          <p:grpSpPr bwMode="auto">
            <a:xfrm>
              <a:off x="3696" y="2448"/>
              <a:ext cx="1788" cy="528"/>
              <a:chOff x="3696" y="2448"/>
              <a:chExt cx="1788" cy="528"/>
            </a:xfrm>
          </p:grpSpPr>
          <p:sp>
            <p:nvSpPr>
              <p:cNvPr id="115757" name="Text Box 45"/>
              <p:cNvSpPr txBox="1">
                <a:spLocks noChangeArrowheads="1"/>
              </p:cNvSpPr>
              <p:nvPr/>
            </p:nvSpPr>
            <p:spPr bwMode="auto">
              <a:xfrm>
                <a:off x="3696" y="249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5</a:t>
                </a:r>
              </a:p>
            </p:txBody>
          </p:sp>
          <p:sp>
            <p:nvSpPr>
              <p:cNvPr id="115758" name="Text Box 46"/>
              <p:cNvSpPr txBox="1">
                <a:spLocks noChangeArrowheads="1"/>
              </p:cNvSpPr>
              <p:nvPr/>
            </p:nvSpPr>
            <p:spPr bwMode="auto">
              <a:xfrm>
                <a:off x="4092" y="2448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-</a:t>
                </a:r>
              </a:p>
            </p:txBody>
          </p:sp>
          <p:sp>
            <p:nvSpPr>
              <p:cNvPr id="115759" name="Text Box 47"/>
              <p:cNvSpPr txBox="1">
                <a:spLocks noChangeArrowheads="1"/>
              </p:cNvSpPr>
              <p:nvPr/>
            </p:nvSpPr>
            <p:spPr bwMode="auto">
              <a:xfrm>
                <a:off x="4476" y="249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1</a:t>
                </a:r>
              </a:p>
            </p:txBody>
          </p:sp>
          <p:sp>
            <p:nvSpPr>
              <p:cNvPr id="115760" name="Text Box 48"/>
              <p:cNvSpPr txBox="1">
                <a:spLocks noChangeArrowheads="1"/>
              </p:cNvSpPr>
              <p:nvPr/>
            </p:nvSpPr>
            <p:spPr bwMode="auto">
              <a:xfrm>
                <a:off x="4860" y="249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=</a:t>
                </a:r>
              </a:p>
            </p:txBody>
          </p:sp>
          <p:sp>
            <p:nvSpPr>
              <p:cNvPr id="115761" name="Text Box 49"/>
              <p:cNvSpPr txBox="1">
                <a:spLocks noChangeArrowheads="1"/>
              </p:cNvSpPr>
              <p:nvPr/>
            </p:nvSpPr>
            <p:spPr bwMode="auto">
              <a:xfrm>
                <a:off x="5244" y="249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15762" name="Group 50"/>
          <p:cNvGrpSpPr>
            <a:grpSpLocks/>
          </p:cNvGrpSpPr>
          <p:nvPr/>
        </p:nvGrpSpPr>
        <p:grpSpPr bwMode="auto">
          <a:xfrm>
            <a:off x="5600700" y="5803327"/>
            <a:ext cx="3175000" cy="838200"/>
            <a:chOff x="3612" y="3216"/>
            <a:chExt cx="2000" cy="528"/>
          </a:xfrm>
        </p:grpSpPr>
        <p:grpSp>
          <p:nvGrpSpPr>
            <p:cNvPr id="115763" name="Group 51"/>
            <p:cNvGrpSpPr>
              <a:grpSpLocks/>
            </p:cNvGrpSpPr>
            <p:nvPr/>
          </p:nvGrpSpPr>
          <p:grpSpPr bwMode="auto">
            <a:xfrm>
              <a:off x="3612" y="3264"/>
              <a:ext cx="2000" cy="480"/>
              <a:chOff x="2928" y="2880"/>
              <a:chExt cx="2400" cy="480"/>
            </a:xfrm>
          </p:grpSpPr>
          <p:sp>
            <p:nvSpPr>
              <p:cNvPr id="115764" name="Rectangle 52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FF66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765" name="Line 53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66" name="Line 54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67" name="Line 55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768" name="Line 56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5769" name="Group 57"/>
            <p:cNvGrpSpPr>
              <a:grpSpLocks/>
            </p:cNvGrpSpPr>
            <p:nvPr/>
          </p:nvGrpSpPr>
          <p:grpSpPr bwMode="auto">
            <a:xfrm>
              <a:off x="3696" y="3216"/>
              <a:ext cx="1788" cy="528"/>
              <a:chOff x="3696" y="3216"/>
              <a:chExt cx="1788" cy="528"/>
            </a:xfrm>
          </p:grpSpPr>
          <p:sp>
            <p:nvSpPr>
              <p:cNvPr id="115770" name="Text Box 58"/>
              <p:cNvSpPr txBox="1">
                <a:spLocks noChangeArrowheads="1"/>
              </p:cNvSpPr>
              <p:nvPr/>
            </p:nvSpPr>
            <p:spPr bwMode="auto">
              <a:xfrm>
                <a:off x="3696" y="326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5</a:t>
                </a:r>
              </a:p>
            </p:txBody>
          </p:sp>
          <p:sp>
            <p:nvSpPr>
              <p:cNvPr id="115771" name="Text Box 59"/>
              <p:cNvSpPr txBox="1">
                <a:spLocks noChangeArrowheads="1"/>
              </p:cNvSpPr>
              <p:nvPr/>
            </p:nvSpPr>
            <p:spPr bwMode="auto">
              <a:xfrm>
                <a:off x="4092" y="3216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-</a:t>
                </a:r>
              </a:p>
            </p:txBody>
          </p:sp>
          <p:sp>
            <p:nvSpPr>
              <p:cNvPr id="115772" name="Text Box 60"/>
              <p:cNvSpPr txBox="1">
                <a:spLocks noChangeArrowheads="1"/>
              </p:cNvSpPr>
              <p:nvPr/>
            </p:nvSpPr>
            <p:spPr bwMode="auto">
              <a:xfrm>
                <a:off x="4476" y="326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4</a:t>
                </a:r>
              </a:p>
            </p:txBody>
          </p:sp>
          <p:sp>
            <p:nvSpPr>
              <p:cNvPr id="115773" name="Text Box 61"/>
              <p:cNvSpPr txBox="1">
                <a:spLocks noChangeArrowheads="1"/>
              </p:cNvSpPr>
              <p:nvPr/>
            </p:nvSpPr>
            <p:spPr bwMode="auto">
              <a:xfrm>
                <a:off x="4860" y="326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=</a:t>
                </a:r>
              </a:p>
            </p:txBody>
          </p:sp>
          <p:sp>
            <p:nvSpPr>
              <p:cNvPr id="115774" name="Text Box 62"/>
              <p:cNvSpPr txBox="1">
                <a:spLocks noChangeArrowheads="1"/>
              </p:cNvSpPr>
              <p:nvPr/>
            </p:nvSpPr>
            <p:spPr bwMode="auto">
              <a:xfrm>
                <a:off x="5244" y="3264"/>
                <a:ext cx="24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>
                        <a:alpha val="42999"/>
                      </a:schemeClr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4400">
                    <a:solidFill>
                      <a:srgbClr val="3333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15778" name="Group 66"/>
          <p:cNvGrpSpPr>
            <a:grpSpLocks/>
          </p:cNvGrpSpPr>
          <p:nvPr/>
        </p:nvGrpSpPr>
        <p:grpSpPr bwMode="auto">
          <a:xfrm>
            <a:off x="3381375" y="4374356"/>
            <a:ext cx="638175" cy="1839913"/>
            <a:chOff x="2172" y="2496"/>
            <a:chExt cx="432" cy="1733"/>
          </a:xfrm>
        </p:grpSpPr>
        <p:sp>
          <p:nvSpPr>
            <p:cNvPr id="115779" name="Line 67"/>
            <p:cNvSpPr>
              <a:spLocks noChangeShapeType="1"/>
            </p:cNvSpPr>
            <p:nvPr/>
          </p:nvSpPr>
          <p:spPr bwMode="auto">
            <a:xfrm>
              <a:off x="2400" y="2496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5780" name="Text Box 68"/>
            <p:cNvSpPr txBox="1">
              <a:spLocks noChangeArrowheads="1"/>
            </p:cNvSpPr>
            <p:nvPr/>
          </p:nvSpPr>
          <p:spPr bwMode="auto">
            <a:xfrm>
              <a:off x="2172" y="3502"/>
              <a:ext cx="432" cy="72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 </a:t>
              </a:r>
              <a:r>
                <a:rPr lang="en-US" altLang="en-US" sz="4400">
                  <a:solidFill>
                    <a:schemeClr val="bg1"/>
                  </a:solidFill>
                </a:rPr>
                <a:t>1</a:t>
              </a:r>
            </a:p>
          </p:txBody>
        </p:sp>
      </p:grpSp>
      <p:sp>
        <p:nvSpPr>
          <p:cNvPr id="115782" name="Text Box 70"/>
          <p:cNvSpPr txBox="1">
            <a:spLocks noChangeArrowheads="1"/>
          </p:cNvSpPr>
          <p:nvPr/>
        </p:nvSpPr>
        <p:spPr bwMode="auto">
          <a:xfrm>
            <a:off x="5051425" y="5522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0">
              <a:latin typeface="Arial" charset="0"/>
            </a:endParaRPr>
          </a:p>
        </p:txBody>
      </p:sp>
      <p:grpSp>
        <p:nvGrpSpPr>
          <p:cNvPr id="115793" name="Group 81"/>
          <p:cNvGrpSpPr>
            <a:grpSpLocks/>
          </p:cNvGrpSpPr>
          <p:nvPr/>
        </p:nvGrpSpPr>
        <p:grpSpPr bwMode="auto">
          <a:xfrm>
            <a:off x="1181100" y="2926556"/>
            <a:ext cx="1714500" cy="1752600"/>
            <a:chOff x="672" y="1776"/>
            <a:chExt cx="1200" cy="1152"/>
          </a:xfrm>
        </p:grpSpPr>
        <p:sp>
          <p:nvSpPr>
            <p:cNvPr id="115784" name="Oval 72"/>
            <p:cNvSpPr>
              <a:spLocks noChangeArrowheads="1"/>
            </p:cNvSpPr>
            <p:nvPr/>
          </p:nvSpPr>
          <p:spPr bwMode="auto">
            <a:xfrm>
              <a:off x="672" y="1776"/>
              <a:ext cx="1200" cy="1152"/>
            </a:xfrm>
            <a:prstGeom prst="ellipse">
              <a:avLst/>
            </a:prstGeom>
            <a:solidFill>
              <a:srgbClr val="CCFFFF"/>
            </a:solidFill>
            <a:ln w="158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0">
                <a:latin typeface="Arial" charset="0"/>
              </a:endParaRPr>
            </a:p>
          </p:txBody>
        </p:sp>
        <p:sp>
          <p:nvSpPr>
            <p:cNvPr id="115786" name="Oval 74"/>
            <p:cNvSpPr>
              <a:spLocks noChangeArrowheads="1"/>
            </p:cNvSpPr>
            <p:nvPr/>
          </p:nvSpPr>
          <p:spPr bwMode="auto">
            <a:xfrm>
              <a:off x="960" y="2064"/>
              <a:ext cx="246" cy="276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90" name="Oval 78"/>
            <p:cNvSpPr>
              <a:spLocks noChangeArrowheads="1"/>
            </p:cNvSpPr>
            <p:nvPr/>
          </p:nvSpPr>
          <p:spPr bwMode="auto">
            <a:xfrm>
              <a:off x="1350" y="2073"/>
              <a:ext cx="246" cy="276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91" name="Oval 79"/>
            <p:cNvSpPr>
              <a:spLocks noChangeArrowheads="1"/>
            </p:cNvSpPr>
            <p:nvPr/>
          </p:nvSpPr>
          <p:spPr bwMode="auto">
            <a:xfrm>
              <a:off x="1353" y="2430"/>
              <a:ext cx="246" cy="276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92" name="Oval 80"/>
            <p:cNvSpPr>
              <a:spLocks noChangeArrowheads="1"/>
            </p:cNvSpPr>
            <p:nvPr/>
          </p:nvSpPr>
          <p:spPr bwMode="auto">
            <a:xfrm>
              <a:off x="948" y="2430"/>
              <a:ext cx="246" cy="276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5795" name="Group 83"/>
          <p:cNvGrpSpPr>
            <a:grpSpLocks/>
          </p:cNvGrpSpPr>
          <p:nvPr/>
        </p:nvGrpSpPr>
        <p:grpSpPr bwMode="auto">
          <a:xfrm>
            <a:off x="3238500" y="3307556"/>
            <a:ext cx="1000125" cy="1062038"/>
            <a:chOff x="2208" y="1824"/>
            <a:chExt cx="672" cy="768"/>
          </a:xfrm>
        </p:grpSpPr>
        <p:sp>
          <p:nvSpPr>
            <p:cNvPr id="115776" name="Oval 64"/>
            <p:cNvSpPr>
              <a:spLocks noChangeArrowheads="1"/>
            </p:cNvSpPr>
            <p:nvPr/>
          </p:nvSpPr>
          <p:spPr bwMode="auto">
            <a:xfrm>
              <a:off x="2208" y="1824"/>
              <a:ext cx="672" cy="768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94" name="Oval 82"/>
            <p:cNvSpPr>
              <a:spLocks noChangeArrowheads="1"/>
            </p:cNvSpPr>
            <p:nvPr/>
          </p:nvSpPr>
          <p:spPr bwMode="auto">
            <a:xfrm>
              <a:off x="2427" y="2064"/>
              <a:ext cx="246" cy="276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11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11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8" dur="500"/>
                                        <p:tgtEl>
                                          <p:spTgt spid="115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0"/>
                                    </p:cond>
                                  </p:end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15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4" dur="500"/>
                                        <p:tgtEl>
                                          <p:spTgt spid="115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7" dur="500"/>
                                        <p:tgtEl>
                                          <p:spTgt spid="115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57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9" dur="2000"/>
                                        <p:tgtEl>
                                          <p:spTgt spid="11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11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5.78035E-8 L 0.16146 0.00069 " pathEditMode="relative" rAng="0" ptsTypes="AA">
                                      <p:cBhvr>
                                        <p:cTn id="115" dur="2000" fill="hold"/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23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65896E-6 L 0.16198 -0.00069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2" dur="2000"/>
                                        <p:tgtEl>
                                          <p:spTgt spid="11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146 0.00069 L 0.00833 -5.78035E-8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1157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56" y="-46"/>
                                    </p:animMotion>
                                  </p:childTnLst>
                                </p:cTn>
                              </p:par>
                              <p:par>
                                <p:cTn id="1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198 -0.00069 L -8.33333E-7 -2.65896E-6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115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0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24167 1.11111E-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0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-0.22813 -0.00949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9" dur="2000"/>
                                        <p:tgtEl>
                                          <p:spTgt spid="11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167 0 L 0.00833 0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1157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13 -0.00949 L 0.02188 -0.00949 " pathEditMode="relative" rAng="0" ptsTypes="AA">
                                      <p:cBhvr>
                                        <p:cTn id="145" dur="20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89" grpId="0" animBg="1"/>
      <p:bldP spid="115789" grpId="1" animBg="1"/>
      <p:bldP spid="115789" grpId="2" animBg="1"/>
      <p:bldP spid="11578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12" name="Group 68"/>
          <p:cNvGrpSpPr>
            <a:grpSpLocks/>
          </p:cNvGrpSpPr>
          <p:nvPr/>
        </p:nvGrpSpPr>
        <p:grpSpPr bwMode="auto">
          <a:xfrm>
            <a:off x="5784850" y="2414588"/>
            <a:ext cx="3175000" cy="762000"/>
            <a:chOff x="3456" y="1440"/>
            <a:chExt cx="2000" cy="480"/>
          </a:xfrm>
        </p:grpSpPr>
        <p:grpSp>
          <p:nvGrpSpPr>
            <p:cNvPr id="57358" name="Group 14"/>
            <p:cNvGrpSpPr>
              <a:grpSpLocks/>
            </p:cNvGrpSpPr>
            <p:nvPr/>
          </p:nvGrpSpPr>
          <p:grpSpPr bwMode="auto">
            <a:xfrm>
              <a:off x="3456" y="1440"/>
              <a:ext cx="2000" cy="480"/>
              <a:chOff x="2928" y="2880"/>
              <a:chExt cx="2400" cy="480"/>
            </a:xfrm>
          </p:grpSpPr>
          <p:sp>
            <p:nvSpPr>
              <p:cNvPr id="57359" name="Rectangle 15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CCEC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0" name="Line 16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1" name="Line 17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2" name="Line 18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3" name="Line 19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370" name="Text Box 26"/>
            <p:cNvSpPr txBox="1">
              <a:spLocks noChangeArrowheads="1"/>
            </p:cNvSpPr>
            <p:nvPr/>
          </p:nvSpPr>
          <p:spPr bwMode="auto">
            <a:xfrm>
              <a:off x="3504" y="1440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57371" name="Text Box 27"/>
            <p:cNvSpPr txBox="1">
              <a:spLocks noChangeArrowheads="1"/>
            </p:cNvSpPr>
            <p:nvPr/>
          </p:nvSpPr>
          <p:spPr bwMode="auto">
            <a:xfrm>
              <a:off x="3852" y="1440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+</a:t>
              </a:r>
            </a:p>
          </p:txBody>
        </p:sp>
        <p:sp>
          <p:nvSpPr>
            <p:cNvPr id="57372" name="Text Box 28"/>
            <p:cNvSpPr txBox="1">
              <a:spLocks noChangeArrowheads="1"/>
            </p:cNvSpPr>
            <p:nvPr/>
          </p:nvSpPr>
          <p:spPr bwMode="auto">
            <a:xfrm>
              <a:off x="4284" y="1440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2</a:t>
              </a:r>
            </a:p>
          </p:txBody>
        </p:sp>
        <p:sp>
          <p:nvSpPr>
            <p:cNvPr id="57373" name="Text Box 29"/>
            <p:cNvSpPr txBox="1">
              <a:spLocks noChangeArrowheads="1"/>
            </p:cNvSpPr>
            <p:nvPr/>
          </p:nvSpPr>
          <p:spPr bwMode="auto">
            <a:xfrm>
              <a:off x="4668" y="1440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=</a:t>
              </a:r>
            </a:p>
          </p:txBody>
        </p:sp>
        <p:sp>
          <p:nvSpPr>
            <p:cNvPr id="57374" name="Text Box 30"/>
            <p:cNvSpPr txBox="1">
              <a:spLocks noChangeArrowheads="1"/>
            </p:cNvSpPr>
            <p:nvPr/>
          </p:nvSpPr>
          <p:spPr bwMode="auto">
            <a:xfrm>
              <a:off x="5052" y="1440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5</a:t>
              </a:r>
            </a:p>
          </p:txBody>
        </p:sp>
      </p:grpSp>
      <p:grpSp>
        <p:nvGrpSpPr>
          <p:cNvPr id="57413" name="Group 69"/>
          <p:cNvGrpSpPr>
            <a:grpSpLocks/>
          </p:cNvGrpSpPr>
          <p:nvPr/>
        </p:nvGrpSpPr>
        <p:grpSpPr bwMode="auto">
          <a:xfrm>
            <a:off x="5765800" y="3371850"/>
            <a:ext cx="3175000" cy="838200"/>
            <a:chOff x="3420" y="2208"/>
            <a:chExt cx="2000" cy="528"/>
          </a:xfrm>
        </p:grpSpPr>
        <p:grpSp>
          <p:nvGrpSpPr>
            <p:cNvPr id="57364" name="Group 20"/>
            <p:cNvGrpSpPr>
              <a:grpSpLocks/>
            </p:cNvGrpSpPr>
            <p:nvPr/>
          </p:nvGrpSpPr>
          <p:grpSpPr bwMode="auto">
            <a:xfrm>
              <a:off x="3420" y="2256"/>
              <a:ext cx="2000" cy="480"/>
              <a:chOff x="2928" y="2880"/>
              <a:chExt cx="2400" cy="480"/>
            </a:xfrm>
          </p:grpSpPr>
          <p:sp>
            <p:nvSpPr>
              <p:cNvPr id="57365" name="Rectangle 21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CCEC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66" name="Line 22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7" name="Line 23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8" name="Line 24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69" name="Line 25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375" name="Text Box 31"/>
            <p:cNvSpPr txBox="1">
              <a:spLocks noChangeArrowheads="1"/>
            </p:cNvSpPr>
            <p:nvPr/>
          </p:nvSpPr>
          <p:spPr bwMode="auto">
            <a:xfrm>
              <a:off x="3504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2</a:t>
              </a:r>
            </a:p>
          </p:txBody>
        </p:sp>
        <p:sp>
          <p:nvSpPr>
            <p:cNvPr id="57376" name="Text Box 32"/>
            <p:cNvSpPr txBox="1">
              <a:spLocks noChangeArrowheads="1"/>
            </p:cNvSpPr>
            <p:nvPr/>
          </p:nvSpPr>
          <p:spPr bwMode="auto">
            <a:xfrm>
              <a:off x="3900" y="2208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 dirty="0">
                  <a:solidFill>
                    <a:srgbClr val="3333FF"/>
                  </a:solidFill>
                </a:rPr>
                <a:t>+</a:t>
              </a:r>
            </a:p>
          </p:txBody>
        </p:sp>
        <p:sp>
          <p:nvSpPr>
            <p:cNvPr id="57377" name="Text Box 33"/>
            <p:cNvSpPr txBox="1">
              <a:spLocks noChangeArrowheads="1"/>
            </p:cNvSpPr>
            <p:nvPr/>
          </p:nvSpPr>
          <p:spPr bwMode="auto">
            <a:xfrm>
              <a:off x="4284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57378" name="Text Box 34"/>
            <p:cNvSpPr txBox="1">
              <a:spLocks noChangeArrowheads="1"/>
            </p:cNvSpPr>
            <p:nvPr/>
          </p:nvSpPr>
          <p:spPr bwMode="auto">
            <a:xfrm>
              <a:off x="4668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=</a:t>
              </a:r>
            </a:p>
          </p:txBody>
        </p:sp>
        <p:sp>
          <p:nvSpPr>
            <p:cNvPr id="57379" name="Text Box 35"/>
            <p:cNvSpPr txBox="1">
              <a:spLocks noChangeArrowheads="1"/>
            </p:cNvSpPr>
            <p:nvPr/>
          </p:nvSpPr>
          <p:spPr bwMode="auto">
            <a:xfrm>
              <a:off x="5052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5</a:t>
              </a:r>
            </a:p>
          </p:txBody>
        </p:sp>
      </p:grpSp>
      <p:grpSp>
        <p:nvGrpSpPr>
          <p:cNvPr id="57414" name="Group 70"/>
          <p:cNvGrpSpPr>
            <a:grpSpLocks/>
          </p:cNvGrpSpPr>
          <p:nvPr/>
        </p:nvGrpSpPr>
        <p:grpSpPr bwMode="auto">
          <a:xfrm>
            <a:off x="5765800" y="4503929"/>
            <a:ext cx="3175000" cy="838200"/>
            <a:chOff x="3420" y="2208"/>
            <a:chExt cx="2000" cy="528"/>
          </a:xfrm>
        </p:grpSpPr>
        <p:grpSp>
          <p:nvGrpSpPr>
            <p:cNvPr id="57415" name="Group 71"/>
            <p:cNvGrpSpPr>
              <a:grpSpLocks/>
            </p:cNvGrpSpPr>
            <p:nvPr/>
          </p:nvGrpSpPr>
          <p:grpSpPr bwMode="auto">
            <a:xfrm>
              <a:off x="3420" y="2256"/>
              <a:ext cx="2000" cy="480"/>
              <a:chOff x="2928" y="2880"/>
              <a:chExt cx="2400" cy="480"/>
            </a:xfrm>
          </p:grpSpPr>
          <p:sp>
            <p:nvSpPr>
              <p:cNvPr id="57416" name="Rectangle 72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CCEC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17" name="Line 73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8" name="Line 74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19" name="Line 75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20" name="Line 76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421" name="Text Box 77"/>
            <p:cNvSpPr txBox="1">
              <a:spLocks noChangeArrowheads="1"/>
            </p:cNvSpPr>
            <p:nvPr/>
          </p:nvSpPr>
          <p:spPr bwMode="auto">
            <a:xfrm>
              <a:off x="3504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5</a:t>
              </a:r>
            </a:p>
          </p:txBody>
        </p:sp>
        <p:sp>
          <p:nvSpPr>
            <p:cNvPr id="57422" name="Text Box 78"/>
            <p:cNvSpPr txBox="1">
              <a:spLocks noChangeArrowheads="1"/>
            </p:cNvSpPr>
            <p:nvPr/>
          </p:nvSpPr>
          <p:spPr bwMode="auto">
            <a:xfrm>
              <a:off x="3900" y="2208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-</a:t>
              </a:r>
            </a:p>
          </p:txBody>
        </p:sp>
        <p:sp>
          <p:nvSpPr>
            <p:cNvPr id="57423" name="Text Box 79"/>
            <p:cNvSpPr txBox="1">
              <a:spLocks noChangeArrowheads="1"/>
            </p:cNvSpPr>
            <p:nvPr/>
          </p:nvSpPr>
          <p:spPr bwMode="auto">
            <a:xfrm>
              <a:off x="4284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2</a:t>
              </a:r>
            </a:p>
          </p:txBody>
        </p:sp>
        <p:sp>
          <p:nvSpPr>
            <p:cNvPr id="57424" name="Text Box 80"/>
            <p:cNvSpPr txBox="1">
              <a:spLocks noChangeArrowheads="1"/>
            </p:cNvSpPr>
            <p:nvPr/>
          </p:nvSpPr>
          <p:spPr bwMode="auto">
            <a:xfrm>
              <a:off x="4668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 dirty="0">
                  <a:solidFill>
                    <a:srgbClr val="3333FF"/>
                  </a:solidFill>
                </a:rPr>
                <a:t>=</a:t>
              </a:r>
            </a:p>
          </p:txBody>
        </p:sp>
        <p:sp>
          <p:nvSpPr>
            <p:cNvPr id="57425" name="Text Box 81"/>
            <p:cNvSpPr txBox="1">
              <a:spLocks noChangeArrowheads="1"/>
            </p:cNvSpPr>
            <p:nvPr/>
          </p:nvSpPr>
          <p:spPr bwMode="auto">
            <a:xfrm>
              <a:off x="5052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3</a:t>
              </a:r>
            </a:p>
          </p:txBody>
        </p:sp>
      </p:grpSp>
      <p:grpSp>
        <p:nvGrpSpPr>
          <p:cNvPr id="57426" name="Group 82"/>
          <p:cNvGrpSpPr>
            <a:grpSpLocks/>
          </p:cNvGrpSpPr>
          <p:nvPr/>
        </p:nvGrpSpPr>
        <p:grpSpPr bwMode="auto">
          <a:xfrm>
            <a:off x="5791200" y="5638800"/>
            <a:ext cx="3175000" cy="838200"/>
            <a:chOff x="3420" y="2208"/>
            <a:chExt cx="2000" cy="528"/>
          </a:xfrm>
        </p:grpSpPr>
        <p:grpSp>
          <p:nvGrpSpPr>
            <p:cNvPr id="57427" name="Group 83"/>
            <p:cNvGrpSpPr>
              <a:grpSpLocks/>
            </p:cNvGrpSpPr>
            <p:nvPr/>
          </p:nvGrpSpPr>
          <p:grpSpPr bwMode="auto">
            <a:xfrm>
              <a:off x="3420" y="2256"/>
              <a:ext cx="2000" cy="480"/>
              <a:chOff x="2928" y="2880"/>
              <a:chExt cx="2400" cy="480"/>
            </a:xfrm>
          </p:grpSpPr>
          <p:sp>
            <p:nvSpPr>
              <p:cNvPr id="57428" name="Rectangle 84"/>
              <p:cNvSpPr>
                <a:spLocks noChangeArrowheads="1"/>
              </p:cNvSpPr>
              <p:nvPr/>
            </p:nvSpPr>
            <p:spPr bwMode="auto">
              <a:xfrm>
                <a:off x="2928" y="2880"/>
                <a:ext cx="2400" cy="480"/>
              </a:xfrm>
              <a:prstGeom prst="rect">
                <a:avLst/>
              </a:prstGeom>
              <a:solidFill>
                <a:srgbClr val="CCECFF">
                  <a:alpha val="42999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429" name="Line 85"/>
              <p:cNvSpPr>
                <a:spLocks noChangeShapeType="1"/>
              </p:cNvSpPr>
              <p:nvPr/>
            </p:nvSpPr>
            <p:spPr bwMode="auto">
              <a:xfrm>
                <a:off x="340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0" name="Line 86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1" name="Line 87"/>
              <p:cNvSpPr>
                <a:spLocks noChangeShapeType="1"/>
              </p:cNvSpPr>
              <p:nvPr/>
            </p:nvSpPr>
            <p:spPr bwMode="auto">
              <a:xfrm>
                <a:off x="436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432" name="Line 88"/>
              <p:cNvSpPr>
                <a:spLocks noChangeShapeType="1"/>
              </p:cNvSpPr>
              <p:nvPr/>
            </p:nvSpPr>
            <p:spPr bwMode="auto">
              <a:xfrm>
                <a:off x="4848" y="2880"/>
                <a:ext cx="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433" name="Text Box 89"/>
            <p:cNvSpPr txBox="1">
              <a:spLocks noChangeArrowheads="1"/>
            </p:cNvSpPr>
            <p:nvPr/>
          </p:nvSpPr>
          <p:spPr bwMode="auto">
            <a:xfrm>
              <a:off x="3504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5</a:t>
              </a:r>
            </a:p>
          </p:txBody>
        </p:sp>
        <p:sp>
          <p:nvSpPr>
            <p:cNvPr id="57434" name="Text Box 90"/>
            <p:cNvSpPr txBox="1">
              <a:spLocks noChangeArrowheads="1"/>
            </p:cNvSpPr>
            <p:nvPr/>
          </p:nvSpPr>
          <p:spPr bwMode="auto">
            <a:xfrm>
              <a:off x="3900" y="2208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-</a:t>
              </a:r>
            </a:p>
          </p:txBody>
        </p:sp>
        <p:sp>
          <p:nvSpPr>
            <p:cNvPr id="57435" name="Text Box 91"/>
            <p:cNvSpPr txBox="1">
              <a:spLocks noChangeArrowheads="1"/>
            </p:cNvSpPr>
            <p:nvPr/>
          </p:nvSpPr>
          <p:spPr bwMode="auto">
            <a:xfrm>
              <a:off x="4284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 dirty="0">
                  <a:solidFill>
                    <a:srgbClr val="3333FF"/>
                  </a:solidFill>
                </a:rPr>
                <a:t>3</a:t>
              </a:r>
            </a:p>
          </p:txBody>
        </p:sp>
        <p:sp>
          <p:nvSpPr>
            <p:cNvPr id="57436" name="Text Box 92"/>
            <p:cNvSpPr txBox="1">
              <a:spLocks noChangeArrowheads="1"/>
            </p:cNvSpPr>
            <p:nvPr/>
          </p:nvSpPr>
          <p:spPr bwMode="auto">
            <a:xfrm>
              <a:off x="4668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=</a:t>
              </a:r>
            </a:p>
          </p:txBody>
        </p:sp>
        <p:sp>
          <p:nvSpPr>
            <p:cNvPr id="57437" name="Text Box 93"/>
            <p:cNvSpPr txBox="1">
              <a:spLocks noChangeArrowheads="1"/>
            </p:cNvSpPr>
            <p:nvPr/>
          </p:nvSpPr>
          <p:spPr bwMode="auto">
            <a:xfrm>
              <a:off x="5052" y="2256"/>
              <a:ext cx="240" cy="480"/>
            </a:xfrm>
            <a:prstGeom prst="rect">
              <a:avLst/>
            </a:prstGeom>
            <a:solidFill>
              <a:srgbClr val="CCECFF">
                <a:alpha val="42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4400">
                  <a:solidFill>
                    <a:srgbClr val="3333FF"/>
                  </a:solidFill>
                </a:rPr>
                <a:t>2</a:t>
              </a:r>
            </a:p>
          </p:txBody>
        </p:sp>
      </p:grpSp>
      <p:sp>
        <p:nvSpPr>
          <p:cNvPr id="57438" name="Oval 94"/>
          <p:cNvSpPr>
            <a:spLocks noChangeArrowheads="1"/>
          </p:cNvSpPr>
          <p:nvPr/>
        </p:nvSpPr>
        <p:spPr bwMode="auto">
          <a:xfrm>
            <a:off x="706437" y="2414588"/>
            <a:ext cx="3771900" cy="2743200"/>
          </a:xfrm>
          <a:prstGeom prst="ellipse">
            <a:avLst/>
          </a:prstGeom>
          <a:solidFill>
            <a:srgbClr val="008000">
              <a:alpha val="62000"/>
            </a:srgbClr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7439" name="Group 95"/>
          <p:cNvGrpSpPr>
            <a:grpSpLocks/>
          </p:cNvGrpSpPr>
          <p:nvPr/>
        </p:nvGrpSpPr>
        <p:grpSpPr bwMode="auto">
          <a:xfrm>
            <a:off x="1406525" y="4700588"/>
            <a:ext cx="638175" cy="1441450"/>
            <a:chOff x="912" y="2784"/>
            <a:chExt cx="432" cy="1463"/>
          </a:xfrm>
        </p:grpSpPr>
        <p:sp>
          <p:nvSpPr>
            <p:cNvPr id="57440" name="Line 96"/>
            <p:cNvSpPr>
              <a:spLocks noChangeShapeType="1"/>
            </p:cNvSpPr>
            <p:nvPr/>
          </p:nvSpPr>
          <p:spPr bwMode="auto">
            <a:xfrm>
              <a:off x="1152" y="2784"/>
              <a:ext cx="0" cy="72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1" name="Text Box 97"/>
            <p:cNvSpPr txBox="1">
              <a:spLocks noChangeArrowheads="1"/>
            </p:cNvSpPr>
            <p:nvPr/>
          </p:nvSpPr>
          <p:spPr bwMode="auto">
            <a:xfrm>
              <a:off x="912" y="3503"/>
              <a:ext cx="432" cy="744"/>
            </a:xfrm>
            <a:prstGeom prst="rect">
              <a:avLst/>
            </a:prstGeom>
            <a:solidFill>
              <a:srgbClr val="0000FF"/>
            </a:solidFill>
            <a:ln w="3175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 3</a:t>
              </a:r>
              <a:endParaRPr lang="en-US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57442" name="Group 98"/>
          <p:cNvGrpSpPr>
            <a:grpSpLocks/>
          </p:cNvGrpSpPr>
          <p:nvPr/>
        </p:nvGrpSpPr>
        <p:grpSpPr bwMode="auto">
          <a:xfrm>
            <a:off x="2206625" y="5176838"/>
            <a:ext cx="638175" cy="1689100"/>
            <a:chOff x="912" y="2784"/>
            <a:chExt cx="432" cy="1325"/>
          </a:xfrm>
        </p:grpSpPr>
        <p:sp>
          <p:nvSpPr>
            <p:cNvPr id="57443" name="Line 99"/>
            <p:cNvSpPr>
              <a:spLocks noChangeShapeType="1"/>
            </p:cNvSpPr>
            <p:nvPr/>
          </p:nvSpPr>
          <p:spPr bwMode="auto">
            <a:xfrm>
              <a:off x="1152" y="2784"/>
              <a:ext cx="0" cy="72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4" name="Text Box 100"/>
            <p:cNvSpPr txBox="1">
              <a:spLocks noChangeArrowheads="1"/>
            </p:cNvSpPr>
            <p:nvPr/>
          </p:nvSpPr>
          <p:spPr bwMode="auto">
            <a:xfrm>
              <a:off x="912" y="3504"/>
              <a:ext cx="432" cy="60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 </a:t>
              </a:r>
              <a:r>
                <a:rPr lang="en-US" altLang="en-US" sz="440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57445" name="Group 101"/>
          <p:cNvGrpSpPr>
            <a:grpSpLocks/>
          </p:cNvGrpSpPr>
          <p:nvPr/>
        </p:nvGrpSpPr>
        <p:grpSpPr bwMode="auto">
          <a:xfrm>
            <a:off x="3249612" y="4395788"/>
            <a:ext cx="638175" cy="1839913"/>
            <a:chOff x="2172" y="2496"/>
            <a:chExt cx="432" cy="1733"/>
          </a:xfrm>
        </p:grpSpPr>
        <p:sp>
          <p:nvSpPr>
            <p:cNvPr id="57446" name="Line 102"/>
            <p:cNvSpPr>
              <a:spLocks noChangeShapeType="1"/>
            </p:cNvSpPr>
            <p:nvPr/>
          </p:nvSpPr>
          <p:spPr bwMode="auto">
            <a:xfrm>
              <a:off x="2400" y="2496"/>
              <a:ext cx="0" cy="1008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447" name="Text Box 103"/>
            <p:cNvSpPr txBox="1">
              <a:spLocks noChangeArrowheads="1"/>
            </p:cNvSpPr>
            <p:nvPr/>
          </p:nvSpPr>
          <p:spPr bwMode="auto">
            <a:xfrm>
              <a:off x="2172" y="3502"/>
              <a:ext cx="432" cy="727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 </a:t>
              </a:r>
              <a:r>
                <a:rPr lang="en-US" altLang="en-US" sz="44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57449" name="Group 105"/>
          <p:cNvGrpSpPr>
            <a:grpSpLocks/>
          </p:cNvGrpSpPr>
          <p:nvPr/>
        </p:nvGrpSpPr>
        <p:grpSpPr bwMode="auto">
          <a:xfrm>
            <a:off x="935037" y="2947988"/>
            <a:ext cx="1714500" cy="1752600"/>
            <a:chOff x="912" y="1584"/>
            <a:chExt cx="1080" cy="1104"/>
          </a:xfrm>
        </p:grpSpPr>
        <p:sp>
          <p:nvSpPr>
            <p:cNvPr id="57450" name="Oval 106"/>
            <p:cNvSpPr>
              <a:spLocks noChangeArrowheads="1"/>
            </p:cNvSpPr>
            <p:nvPr/>
          </p:nvSpPr>
          <p:spPr bwMode="auto">
            <a:xfrm>
              <a:off x="912" y="1584"/>
              <a:ext cx="1080" cy="1104"/>
            </a:xfrm>
            <a:prstGeom prst="ellipse">
              <a:avLst/>
            </a:prstGeom>
            <a:solidFill>
              <a:srgbClr val="CCFFFF"/>
            </a:solidFill>
            <a:ln w="1587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0">
                <a:latin typeface="Arial" charset="0"/>
              </a:endParaRPr>
            </a:p>
          </p:txBody>
        </p:sp>
        <p:sp>
          <p:nvSpPr>
            <p:cNvPr id="57451" name="Oval 107"/>
            <p:cNvSpPr>
              <a:spLocks noChangeArrowheads="1"/>
            </p:cNvSpPr>
            <p:nvPr/>
          </p:nvSpPr>
          <p:spPr bwMode="auto">
            <a:xfrm>
              <a:off x="1171" y="1860"/>
              <a:ext cx="222" cy="265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52" name="Oval 108"/>
            <p:cNvSpPr>
              <a:spLocks noChangeArrowheads="1"/>
            </p:cNvSpPr>
            <p:nvPr/>
          </p:nvSpPr>
          <p:spPr bwMode="auto">
            <a:xfrm>
              <a:off x="1522" y="1869"/>
              <a:ext cx="222" cy="264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53" name="Oval 109"/>
            <p:cNvSpPr>
              <a:spLocks noChangeArrowheads="1"/>
            </p:cNvSpPr>
            <p:nvPr/>
          </p:nvSpPr>
          <p:spPr bwMode="auto">
            <a:xfrm>
              <a:off x="1344" y="2256"/>
              <a:ext cx="222" cy="264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454" name="Group 110"/>
          <p:cNvGrpSpPr>
            <a:grpSpLocks/>
          </p:cNvGrpSpPr>
          <p:nvPr/>
        </p:nvGrpSpPr>
        <p:grpSpPr bwMode="auto">
          <a:xfrm>
            <a:off x="2992437" y="3195638"/>
            <a:ext cx="1295400" cy="1290638"/>
            <a:chOff x="2208" y="1680"/>
            <a:chExt cx="816" cy="813"/>
          </a:xfrm>
        </p:grpSpPr>
        <p:sp>
          <p:nvSpPr>
            <p:cNvPr id="57455" name="Oval 111"/>
            <p:cNvSpPr>
              <a:spLocks noChangeArrowheads="1"/>
            </p:cNvSpPr>
            <p:nvPr/>
          </p:nvSpPr>
          <p:spPr bwMode="auto">
            <a:xfrm>
              <a:off x="2208" y="1680"/>
              <a:ext cx="816" cy="813"/>
            </a:xfrm>
            <a:prstGeom prst="ellipse">
              <a:avLst/>
            </a:prstGeom>
            <a:solidFill>
              <a:srgbClr val="CCFFFF"/>
            </a:solidFill>
            <a:ln w="190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56" name="Oval 112"/>
            <p:cNvSpPr>
              <a:spLocks noChangeArrowheads="1"/>
            </p:cNvSpPr>
            <p:nvPr/>
          </p:nvSpPr>
          <p:spPr bwMode="auto">
            <a:xfrm>
              <a:off x="2508" y="1800"/>
              <a:ext cx="221" cy="264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57" name="Oval 113"/>
            <p:cNvSpPr>
              <a:spLocks noChangeArrowheads="1"/>
            </p:cNvSpPr>
            <p:nvPr/>
          </p:nvSpPr>
          <p:spPr bwMode="auto">
            <a:xfrm>
              <a:off x="2515" y="2112"/>
              <a:ext cx="221" cy="264"/>
            </a:xfrm>
            <a:prstGeom prst="ellipse">
              <a:avLst/>
            </a:prstGeom>
            <a:solidFill>
              <a:srgbClr val="0000FF"/>
            </a:solidFill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7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7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7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5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7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7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5" dur="500"/>
                                        <p:tgtEl>
                                          <p:spTgt spid="57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57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57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57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57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5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74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7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7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7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2000"/>
                                        <p:tgtEl>
                                          <p:spTgt spid="5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7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324 L 0.15625 0.00648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57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162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44444E-6 L 0.16198 -0.0007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3" dur="500"/>
                                        <p:tgtEl>
                                          <p:spTgt spid="5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208 0.00324 L 0.00208 0.00324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574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198 -0.0007 L -0.00104 -0.00139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0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0.21875 0.00556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574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38" y="278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6 L -0.21355 0.00602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57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77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0" dur="500"/>
                                        <p:tgtEl>
                                          <p:spTgt spid="5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875 0.00556 L 0.00833 -4.44444E-6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574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54" y="-278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833 0.00602 L 0 -3.7037E-6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57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38" grpId="0" animBg="1"/>
      <p:bldP spid="57438" grpId="1" animBg="1"/>
      <p:bldP spid="57438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48" name="Rectangle 72"/>
          <p:cNvSpPr>
            <a:spLocks noChangeArrowheads="1"/>
          </p:cNvSpPr>
          <p:nvPr/>
        </p:nvSpPr>
        <p:spPr bwMode="auto">
          <a:xfrm>
            <a:off x="-1143000" y="3429000"/>
            <a:ext cx="647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52000" algn="ctr">
              <a:spcBef>
                <a:spcPts val="600"/>
              </a:spcBef>
            </a:pPr>
            <a:r>
              <a:rPr lang="en-US" altLang="en-US" sz="4400"/>
              <a:t>4 + 1 = 5</a:t>
            </a:r>
          </a:p>
          <a:p>
            <a:pPr algn="ctr"/>
            <a:r>
              <a:rPr lang="en-US" altLang="en-US" sz="4400" smtClean="0"/>
              <a:t> 1 </a:t>
            </a:r>
            <a:r>
              <a:rPr lang="en-US" altLang="en-US" sz="4400"/>
              <a:t>+ 4 = 5</a:t>
            </a:r>
          </a:p>
          <a:p>
            <a:pPr algn="ctr"/>
            <a:r>
              <a:rPr lang="en-US" altLang="en-US" sz="4400" smtClean="0"/>
              <a:t> 3 </a:t>
            </a:r>
            <a:r>
              <a:rPr lang="en-US" altLang="en-US" sz="4400"/>
              <a:t>+ 2 = 5</a:t>
            </a:r>
          </a:p>
          <a:p>
            <a:pPr algn="ctr"/>
            <a:r>
              <a:rPr lang="en-US" altLang="en-US" sz="4400" smtClean="0"/>
              <a:t> 2 </a:t>
            </a:r>
            <a:r>
              <a:rPr lang="en-US" altLang="en-US" sz="4400"/>
              <a:t>+ 3 = 5</a:t>
            </a:r>
          </a:p>
          <a:p>
            <a:pPr algn="ctr"/>
            <a:endParaRPr lang="en-US" altLang="en-US" sz="3500"/>
          </a:p>
        </p:txBody>
      </p:sp>
      <p:sp>
        <p:nvSpPr>
          <p:cNvPr id="14" name="Rectangle 72"/>
          <p:cNvSpPr>
            <a:spLocks noChangeArrowheads="1"/>
          </p:cNvSpPr>
          <p:nvPr/>
        </p:nvSpPr>
        <p:spPr bwMode="auto">
          <a:xfrm>
            <a:off x="3124200" y="3352800"/>
            <a:ext cx="647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52000" algn="ctr">
              <a:spcBef>
                <a:spcPts val="600"/>
              </a:spcBef>
            </a:pPr>
            <a:r>
              <a:rPr lang="en-US" altLang="en-US" sz="4400"/>
              <a:t>5</a:t>
            </a:r>
            <a:r>
              <a:rPr lang="en-US" altLang="en-US" sz="4400" smtClean="0"/>
              <a:t> - </a:t>
            </a:r>
            <a:r>
              <a:rPr lang="en-US" altLang="en-US" sz="4400"/>
              <a:t>1 = </a:t>
            </a:r>
            <a:r>
              <a:rPr lang="en-US" altLang="en-US" sz="4400" smtClean="0"/>
              <a:t>4</a:t>
            </a:r>
            <a:endParaRPr lang="en-US" altLang="en-US" sz="4400"/>
          </a:p>
          <a:p>
            <a:pPr algn="ctr"/>
            <a:r>
              <a:rPr lang="en-US" altLang="en-US" sz="4400" smtClean="0"/>
              <a:t>  5 - </a:t>
            </a:r>
            <a:r>
              <a:rPr lang="en-US" altLang="en-US" sz="4400"/>
              <a:t>4 = </a:t>
            </a:r>
            <a:r>
              <a:rPr lang="en-US" altLang="en-US" sz="4400" smtClean="0"/>
              <a:t>1</a:t>
            </a:r>
            <a:endParaRPr lang="en-US" altLang="en-US" sz="4400"/>
          </a:p>
          <a:p>
            <a:pPr algn="ctr"/>
            <a:r>
              <a:rPr lang="en-US" altLang="en-US" sz="4400" smtClean="0"/>
              <a:t>  5 </a:t>
            </a:r>
            <a:r>
              <a:rPr lang="en-US" altLang="en-US" sz="4400"/>
              <a:t>-</a:t>
            </a:r>
            <a:r>
              <a:rPr lang="en-US" altLang="en-US" sz="4400" smtClean="0"/>
              <a:t> </a:t>
            </a:r>
            <a:r>
              <a:rPr lang="en-US" altLang="en-US" sz="4400"/>
              <a:t>2 = </a:t>
            </a:r>
            <a:r>
              <a:rPr lang="en-US" altLang="en-US" sz="4400" smtClean="0"/>
              <a:t>3</a:t>
            </a:r>
            <a:endParaRPr lang="en-US" altLang="en-US" sz="4400"/>
          </a:p>
          <a:p>
            <a:pPr algn="ctr"/>
            <a:r>
              <a:rPr lang="en-US" altLang="en-US" sz="4400" smtClean="0"/>
              <a:t>  5 </a:t>
            </a:r>
            <a:r>
              <a:rPr lang="en-US" altLang="en-US" sz="4400"/>
              <a:t>-</a:t>
            </a:r>
            <a:r>
              <a:rPr lang="en-US" altLang="en-US" sz="4400" smtClean="0"/>
              <a:t> </a:t>
            </a:r>
            <a:r>
              <a:rPr lang="en-US" altLang="en-US" sz="4400"/>
              <a:t>3 = </a:t>
            </a:r>
            <a:r>
              <a:rPr lang="en-US" altLang="en-US" sz="4400" smtClean="0"/>
              <a:t>2</a:t>
            </a:r>
            <a:endParaRPr lang="en-US" altLang="en-US" sz="4400"/>
          </a:p>
          <a:p>
            <a:pPr algn="ctr"/>
            <a:endParaRPr lang="en-US" altLang="en-US" sz="35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336" name="Picture 208" descr="Frames PPT 00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92583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325" name="Text Box 197"/>
          <p:cNvSpPr txBox="1">
            <a:spLocks noChangeArrowheads="1"/>
          </p:cNvSpPr>
          <p:nvPr/>
        </p:nvSpPr>
        <p:spPr bwMode="auto">
          <a:xfrm>
            <a:off x="790575" y="2982913"/>
            <a:ext cx="7848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0000CC"/>
                </a:solidFill>
              </a:rPr>
              <a:t>Tính ( HS làm nối tiếp)</a:t>
            </a:r>
          </a:p>
        </p:txBody>
      </p:sp>
      <p:sp>
        <p:nvSpPr>
          <p:cNvPr id="48326" name="Text Box 198"/>
          <p:cNvSpPr txBox="1">
            <a:spLocks noChangeArrowheads="1"/>
          </p:cNvSpPr>
          <p:nvPr/>
        </p:nvSpPr>
        <p:spPr bwMode="auto">
          <a:xfrm>
            <a:off x="180975" y="4049713"/>
            <a:ext cx="14732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2 – 1 =</a:t>
            </a:r>
          </a:p>
          <a:p>
            <a:r>
              <a:rPr lang="en-US" altLang="en-US" sz="3600" dirty="0"/>
              <a:t>3 – 1 =</a:t>
            </a:r>
          </a:p>
          <a:p>
            <a:r>
              <a:rPr lang="en-US" altLang="en-US" sz="3600" dirty="0"/>
              <a:t>4 – 1 =</a:t>
            </a:r>
          </a:p>
          <a:p>
            <a:r>
              <a:rPr lang="en-US" altLang="en-US" sz="3600" dirty="0"/>
              <a:t>5 – 1 =</a:t>
            </a:r>
          </a:p>
        </p:txBody>
      </p:sp>
      <p:sp>
        <p:nvSpPr>
          <p:cNvPr id="48327" name="Text Box 199"/>
          <p:cNvSpPr txBox="1">
            <a:spLocks noChangeArrowheads="1"/>
          </p:cNvSpPr>
          <p:nvPr/>
        </p:nvSpPr>
        <p:spPr bwMode="auto">
          <a:xfrm>
            <a:off x="2057400" y="21336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0"/>
          </a:p>
        </p:txBody>
      </p:sp>
      <p:sp>
        <p:nvSpPr>
          <p:cNvPr id="48328" name="Text Box 200"/>
          <p:cNvSpPr txBox="1">
            <a:spLocks noChangeArrowheads="1"/>
          </p:cNvSpPr>
          <p:nvPr/>
        </p:nvSpPr>
        <p:spPr bwMode="auto">
          <a:xfrm>
            <a:off x="1552575" y="4049713"/>
            <a:ext cx="4127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0000CC"/>
                </a:solidFill>
              </a:rPr>
              <a:t>1</a:t>
            </a:r>
          </a:p>
          <a:p>
            <a:r>
              <a:rPr lang="en-US" altLang="en-US" sz="3600">
                <a:solidFill>
                  <a:srgbClr val="0000CC"/>
                </a:solidFill>
              </a:rPr>
              <a:t>2</a:t>
            </a:r>
          </a:p>
          <a:p>
            <a:r>
              <a:rPr lang="en-US" altLang="en-US" sz="3600">
                <a:solidFill>
                  <a:srgbClr val="0000CC"/>
                </a:solidFill>
              </a:rPr>
              <a:t>3</a:t>
            </a:r>
          </a:p>
          <a:p>
            <a:r>
              <a:rPr lang="en-US" altLang="en-US" sz="3600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48329" name="Text Box 201"/>
          <p:cNvSpPr txBox="1">
            <a:spLocks noChangeArrowheads="1"/>
          </p:cNvSpPr>
          <p:nvPr/>
        </p:nvSpPr>
        <p:spPr bwMode="auto">
          <a:xfrm>
            <a:off x="2314575" y="4583113"/>
            <a:ext cx="14732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3 – 2 =</a:t>
            </a:r>
          </a:p>
          <a:p>
            <a:r>
              <a:rPr lang="en-US" altLang="en-US" sz="3600"/>
              <a:t>4 – 2 =</a:t>
            </a:r>
          </a:p>
          <a:p>
            <a:r>
              <a:rPr lang="en-US" altLang="en-US" sz="3600"/>
              <a:t>5 – 2 =</a:t>
            </a:r>
          </a:p>
        </p:txBody>
      </p:sp>
      <p:sp>
        <p:nvSpPr>
          <p:cNvPr id="48330" name="Text Box 202"/>
          <p:cNvSpPr txBox="1">
            <a:spLocks noChangeArrowheads="1"/>
          </p:cNvSpPr>
          <p:nvPr/>
        </p:nvSpPr>
        <p:spPr bwMode="auto">
          <a:xfrm>
            <a:off x="3762375" y="4583113"/>
            <a:ext cx="412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0000CC"/>
                </a:solidFill>
              </a:rPr>
              <a:t>1</a:t>
            </a:r>
          </a:p>
          <a:p>
            <a:r>
              <a:rPr lang="en-US" altLang="en-US" sz="3600">
                <a:solidFill>
                  <a:srgbClr val="0000CC"/>
                </a:solidFill>
              </a:rPr>
              <a:t>2</a:t>
            </a:r>
          </a:p>
          <a:p>
            <a:r>
              <a:rPr lang="en-US" altLang="en-US" sz="3600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48331" name="Text Box 203"/>
          <p:cNvSpPr txBox="1">
            <a:spLocks noChangeArrowheads="1"/>
          </p:cNvSpPr>
          <p:nvPr/>
        </p:nvSpPr>
        <p:spPr bwMode="auto">
          <a:xfrm>
            <a:off x="4524375" y="5116513"/>
            <a:ext cx="1473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4 – 3 =</a:t>
            </a:r>
          </a:p>
          <a:p>
            <a:r>
              <a:rPr lang="en-US" altLang="en-US" sz="3600"/>
              <a:t>5 – 3 =</a:t>
            </a:r>
          </a:p>
        </p:txBody>
      </p:sp>
      <p:sp>
        <p:nvSpPr>
          <p:cNvPr id="48332" name="Text Box 204"/>
          <p:cNvSpPr txBox="1">
            <a:spLocks noChangeArrowheads="1"/>
          </p:cNvSpPr>
          <p:nvPr/>
        </p:nvSpPr>
        <p:spPr bwMode="auto">
          <a:xfrm>
            <a:off x="5972175" y="5116513"/>
            <a:ext cx="4127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0000CC"/>
                </a:solidFill>
              </a:rPr>
              <a:t>1</a:t>
            </a:r>
          </a:p>
          <a:p>
            <a:r>
              <a:rPr lang="en-US" altLang="en-US" sz="3600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48333" name="Text Box 205"/>
          <p:cNvSpPr txBox="1">
            <a:spLocks noChangeArrowheads="1"/>
          </p:cNvSpPr>
          <p:nvPr/>
        </p:nvSpPr>
        <p:spPr bwMode="auto">
          <a:xfrm>
            <a:off x="6810375" y="5649913"/>
            <a:ext cx="147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5 – 4 =</a:t>
            </a:r>
          </a:p>
        </p:txBody>
      </p:sp>
      <p:sp>
        <p:nvSpPr>
          <p:cNvPr id="48334" name="Text Box 206"/>
          <p:cNvSpPr txBox="1">
            <a:spLocks noChangeArrowheads="1"/>
          </p:cNvSpPr>
          <p:nvPr/>
        </p:nvSpPr>
        <p:spPr bwMode="auto">
          <a:xfrm>
            <a:off x="8258175" y="5649913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48335" name="Oval 207"/>
          <p:cNvSpPr>
            <a:spLocks noChangeArrowheads="1"/>
          </p:cNvSpPr>
          <p:nvPr/>
        </p:nvSpPr>
        <p:spPr bwMode="auto">
          <a:xfrm>
            <a:off x="333375" y="2982913"/>
            <a:ext cx="533400" cy="533400"/>
          </a:xfrm>
          <a:prstGeom prst="ellipse">
            <a:avLst/>
          </a:prstGeom>
          <a:solidFill>
            <a:schemeClr val="accent1">
              <a:alpha val="42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0000FF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1" dur="500"/>
                                        <p:tgtEl>
                                          <p:spTgt spid="48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"/>
                                        <p:tgtEl>
                                          <p:spTgt spid="48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1" dur="500"/>
                                        <p:tgtEl>
                                          <p:spTgt spid="48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500"/>
                                        <p:tgtEl>
                                          <p:spTgt spid="483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1" dur="500"/>
                                        <p:tgtEl>
                                          <p:spTgt spid="48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6" dur="500"/>
                                        <p:tgtEl>
                                          <p:spTgt spid="48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1" dur="500"/>
                                        <p:tgtEl>
                                          <p:spTgt spid="48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500"/>
                                        <p:tgtEl>
                                          <p:spTgt spid="48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1" dur="500"/>
                                        <p:tgtEl>
                                          <p:spTgt spid="48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6" dur="500"/>
                                        <p:tgtEl>
                                          <p:spTgt spid="483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26" grpId="0"/>
      <p:bldP spid="48329" grpId="0"/>
      <p:bldP spid="48331" grpId="0"/>
      <p:bldP spid="483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37" name="Text Box 61"/>
          <p:cNvSpPr txBox="1">
            <a:spLocks noChangeArrowheads="1"/>
          </p:cNvSpPr>
          <p:nvPr/>
        </p:nvSpPr>
        <p:spPr bwMode="auto">
          <a:xfrm>
            <a:off x="1508125" y="1714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0"/>
          </a:p>
        </p:txBody>
      </p:sp>
      <p:sp>
        <p:nvSpPr>
          <p:cNvPr id="50238" name="Rectangle 62"/>
          <p:cNvSpPr>
            <a:spLocks noGrp="1" noChangeArrowheads="1"/>
          </p:cNvSpPr>
          <p:nvPr>
            <p:ph type="title" idx="4294967295"/>
          </p:nvPr>
        </p:nvSpPr>
        <p:spPr>
          <a:xfrm>
            <a:off x="254000" y="2169319"/>
            <a:ext cx="8915400" cy="1143000"/>
          </a:xfrm>
        </p:spPr>
        <p:txBody>
          <a:bodyPr/>
          <a:lstStyle/>
          <a:p>
            <a:pPr algn="l"/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       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: (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Thi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đua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err="1">
                <a:solidFill>
                  <a:srgbClr val="0000FF"/>
                </a:solidFill>
                <a:latin typeface="Times New Roman" pitchFamily="18" charset="0"/>
              </a:rPr>
              <a:t>giữa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</a:rPr>
              <a:t>4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đại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diện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itchFamily="18" charset="0"/>
              </a:rPr>
              <a:t>4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itchFamily="18" charset="0"/>
              </a:rPr>
              <a:t>nhóm</a:t>
            </a:r>
            <a:r>
              <a:rPr lang="en-US" altLang="en-US" sz="2800" b="1" dirty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50243" name="Text Box 67"/>
          <p:cNvSpPr txBox="1">
            <a:spLocks noChangeArrowheads="1"/>
          </p:cNvSpPr>
          <p:nvPr/>
        </p:nvSpPr>
        <p:spPr bwMode="auto">
          <a:xfrm>
            <a:off x="2540000" y="3388519"/>
            <a:ext cx="25908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5400" dirty="0"/>
              <a:t>5 – 1 =</a:t>
            </a:r>
          </a:p>
          <a:p>
            <a:r>
              <a:rPr lang="en-US" altLang="en-US" sz="5400" dirty="0"/>
              <a:t>5 – 2 =</a:t>
            </a:r>
          </a:p>
          <a:p>
            <a:r>
              <a:rPr lang="en-US" altLang="en-US" sz="5400" dirty="0"/>
              <a:t>5 – 3 =</a:t>
            </a:r>
          </a:p>
          <a:p>
            <a:r>
              <a:rPr lang="en-US" altLang="en-US" sz="5400" dirty="0"/>
              <a:t>5 – 4 =</a:t>
            </a:r>
          </a:p>
        </p:txBody>
      </p:sp>
      <p:sp>
        <p:nvSpPr>
          <p:cNvPr id="50244" name="Text Box 68"/>
          <p:cNvSpPr txBox="1">
            <a:spLocks noChangeArrowheads="1"/>
          </p:cNvSpPr>
          <p:nvPr/>
        </p:nvSpPr>
        <p:spPr bwMode="auto">
          <a:xfrm>
            <a:off x="4787900" y="3400425"/>
            <a:ext cx="68580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5400" dirty="0">
                <a:solidFill>
                  <a:srgbClr val="0000FF"/>
                </a:solidFill>
              </a:rPr>
              <a:t>4</a:t>
            </a:r>
          </a:p>
          <a:p>
            <a:r>
              <a:rPr lang="en-US" altLang="en-US" sz="5400" dirty="0">
                <a:solidFill>
                  <a:srgbClr val="0000FF"/>
                </a:solidFill>
              </a:rPr>
              <a:t>3</a:t>
            </a:r>
          </a:p>
          <a:p>
            <a:r>
              <a:rPr lang="en-US" altLang="en-US" sz="5400" dirty="0">
                <a:solidFill>
                  <a:srgbClr val="0000FF"/>
                </a:solidFill>
              </a:rPr>
              <a:t>2</a:t>
            </a:r>
          </a:p>
          <a:p>
            <a:r>
              <a:rPr lang="en-US" altLang="en-US" sz="54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0249" name="Oval 73"/>
          <p:cNvSpPr>
            <a:spLocks noChangeArrowheads="1"/>
          </p:cNvSpPr>
          <p:nvPr/>
        </p:nvSpPr>
        <p:spPr bwMode="auto">
          <a:xfrm>
            <a:off x="482600" y="2474119"/>
            <a:ext cx="533400" cy="533400"/>
          </a:xfrm>
          <a:prstGeom prst="ellipse">
            <a:avLst/>
          </a:prstGeom>
          <a:solidFill>
            <a:schemeClr val="accent1">
              <a:alpha val="42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dirty="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02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02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5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708" name="Picture 76" descr="Frames PPT 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152400"/>
            <a:ext cx="9525000" cy="716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2373740" y="1295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4613" y="1752600"/>
            <a:ext cx="8229600" cy="1143000"/>
          </a:xfrm>
        </p:spPr>
        <p:txBody>
          <a:bodyPr/>
          <a:lstStyle/>
          <a:p>
            <a:pPr algn="l"/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</a:rPr>
              <a:t>       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itchFamily="18" charset="0"/>
              </a:rPr>
              <a:t>Làm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itchFamily="18" charset="0"/>
              </a:rPr>
              <a:t>bảng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con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473628" y="2963862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5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1473628" y="37338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3</a:t>
            </a:r>
          </a:p>
        </p:txBody>
      </p:sp>
      <p:sp>
        <p:nvSpPr>
          <p:cNvPr id="69645" name="Text Box 13"/>
          <p:cNvSpPr txBox="1">
            <a:spLocks noChangeArrowheads="1"/>
          </p:cNvSpPr>
          <p:nvPr/>
        </p:nvSpPr>
        <p:spPr bwMode="auto">
          <a:xfrm>
            <a:off x="2592815" y="370205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2</a:t>
            </a:r>
          </a:p>
        </p:txBody>
      </p:sp>
      <p:sp>
        <p:nvSpPr>
          <p:cNvPr id="69646" name="Text Box 14"/>
          <p:cNvSpPr txBox="1">
            <a:spLocks noChangeArrowheads="1"/>
          </p:cNvSpPr>
          <p:nvPr/>
        </p:nvSpPr>
        <p:spPr bwMode="auto">
          <a:xfrm>
            <a:off x="3775502" y="36576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1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4989940" y="36576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4</a:t>
            </a:r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>
            <a:off x="2514600" y="4343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1" name="Line 19"/>
          <p:cNvSpPr>
            <a:spLocks noChangeShapeType="1"/>
          </p:cNvSpPr>
          <p:nvPr/>
        </p:nvSpPr>
        <p:spPr bwMode="auto">
          <a:xfrm>
            <a:off x="1168828" y="3657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3" name="Line 21"/>
          <p:cNvSpPr>
            <a:spLocks noChangeShapeType="1"/>
          </p:cNvSpPr>
          <p:nvPr/>
        </p:nvSpPr>
        <p:spPr bwMode="auto">
          <a:xfrm>
            <a:off x="3657600" y="4343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4" name="Line 22"/>
          <p:cNvSpPr>
            <a:spLocks noChangeShapeType="1"/>
          </p:cNvSpPr>
          <p:nvPr/>
        </p:nvSpPr>
        <p:spPr bwMode="auto">
          <a:xfrm>
            <a:off x="4876800" y="4343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6" name="Line 24"/>
          <p:cNvSpPr>
            <a:spLocks noChangeShapeType="1"/>
          </p:cNvSpPr>
          <p:nvPr/>
        </p:nvSpPr>
        <p:spPr bwMode="auto">
          <a:xfrm>
            <a:off x="1371600" y="4343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57" name="Line 25"/>
          <p:cNvSpPr>
            <a:spLocks noChangeShapeType="1"/>
          </p:cNvSpPr>
          <p:nvPr/>
        </p:nvSpPr>
        <p:spPr bwMode="auto">
          <a:xfrm>
            <a:off x="2364215" y="3725862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0" name="Line 28"/>
          <p:cNvSpPr>
            <a:spLocks noChangeShapeType="1"/>
          </p:cNvSpPr>
          <p:nvPr/>
        </p:nvSpPr>
        <p:spPr bwMode="auto">
          <a:xfrm>
            <a:off x="3470702" y="3725862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1" name="Line 29"/>
          <p:cNvSpPr>
            <a:spLocks noChangeShapeType="1"/>
          </p:cNvSpPr>
          <p:nvPr/>
        </p:nvSpPr>
        <p:spPr bwMode="auto">
          <a:xfrm>
            <a:off x="4685140" y="3725862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62" name="Text Box 30"/>
          <p:cNvSpPr txBox="1">
            <a:spLocks noChangeArrowheads="1"/>
          </p:cNvSpPr>
          <p:nvPr/>
        </p:nvSpPr>
        <p:spPr bwMode="auto">
          <a:xfrm>
            <a:off x="3729464" y="294005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5</a:t>
            </a:r>
          </a:p>
        </p:txBody>
      </p:sp>
      <p:sp>
        <p:nvSpPr>
          <p:cNvPr id="69663" name="Text Box 31"/>
          <p:cNvSpPr txBox="1">
            <a:spLocks noChangeArrowheads="1"/>
          </p:cNvSpPr>
          <p:nvPr/>
        </p:nvSpPr>
        <p:spPr bwMode="auto">
          <a:xfrm>
            <a:off x="2592815" y="2963862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 smtClean="0"/>
              <a:t>5</a:t>
            </a:r>
            <a:endParaRPr lang="en-US" altLang="en-US" sz="3600" dirty="0"/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4989940" y="2963862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5</a:t>
            </a:r>
          </a:p>
        </p:txBody>
      </p:sp>
      <p:sp>
        <p:nvSpPr>
          <p:cNvPr id="69667" name="Text Box 35"/>
          <p:cNvSpPr txBox="1">
            <a:spLocks noChangeArrowheads="1"/>
          </p:cNvSpPr>
          <p:nvPr/>
        </p:nvSpPr>
        <p:spPr bwMode="auto">
          <a:xfrm>
            <a:off x="4961365" y="4419600"/>
            <a:ext cx="4411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69669" name="Text Box 37"/>
          <p:cNvSpPr txBox="1">
            <a:spLocks noChangeArrowheads="1"/>
          </p:cNvSpPr>
          <p:nvPr/>
        </p:nvSpPr>
        <p:spPr bwMode="auto">
          <a:xfrm>
            <a:off x="2564240" y="4419600"/>
            <a:ext cx="4411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69671" name="Text Box 39"/>
          <p:cNvSpPr txBox="1">
            <a:spLocks noChangeArrowheads="1"/>
          </p:cNvSpPr>
          <p:nvPr/>
        </p:nvSpPr>
        <p:spPr bwMode="auto">
          <a:xfrm>
            <a:off x="1473628" y="4419600"/>
            <a:ext cx="4411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69672" name="Text Box 40"/>
          <p:cNvSpPr txBox="1">
            <a:spLocks noChangeArrowheads="1"/>
          </p:cNvSpPr>
          <p:nvPr/>
        </p:nvSpPr>
        <p:spPr bwMode="auto">
          <a:xfrm>
            <a:off x="3699302" y="4419600"/>
            <a:ext cx="4411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69673" name="Oval 41"/>
          <p:cNvSpPr>
            <a:spLocks noChangeArrowheads="1"/>
          </p:cNvSpPr>
          <p:nvPr/>
        </p:nvSpPr>
        <p:spPr bwMode="auto">
          <a:xfrm>
            <a:off x="227013" y="2057400"/>
            <a:ext cx="533400" cy="533400"/>
          </a:xfrm>
          <a:prstGeom prst="ellipse">
            <a:avLst/>
          </a:prstGeom>
          <a:solidFill>
            <a:schemeClr val="accent1">
              <a:alpha val="42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3" name="Text Box 35"/>
          <p:cNvSpPr txBox="1">
            <a:spLocks noChangeArrowheads="1"/>
          </p:cNvSpPr>
          <p:nvPr/>
        </p:nvSpPr>
        <p:spPr bwMode="auto">
          <a:xfrm>
            <a:off x="6991777" y="4487862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sz="3600">
              <a:solidFill>
                <a:srgbClr val="0000FF"/>
              </a:solidFill>
            </a:endParaRP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7128302" y="29654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5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6137702" y="2935069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 smtClean="0"/>
              <a:t>5</a:t>
            </a:r>
            <a:endParaRPr lang="en-US" altLang="en-US" sz="3600" dirty="0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10400" y="4343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3"/>
          <p:cNvSpPr>
            <a:spLocks noChangeShapeType="1"/>
          </p:cNvSpPr>
          <p:nvPr/>
        </p:nvSpPr>
        <p:spPr bwMode="auto">
          <a:xfrm>
            <a:off x="6019800" y="4343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26"/>
          <p:cNvSpPr>
            <a:spLocks noChangeShapeType="1"/>
          </p:cNvSpPr>
          <p:nvPr/>
        </p:nvSpPr>
        <p:spPr bwMode="auto">
          <a:xfrm>
            <a:off x="6899702" y="3657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Text Box 33"/>
          <p:cNvSpPr txBox="1">
            <a:spLocks noChangeArrowheads="1"/>
          </p:cNvSpPr>
          <p:nvPr/>
        </p:nvSpPr>
        <p:spPr bwMode="auto">
          <a:xfrm>
            <a:off x="6137702" y="3533993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/>
              <a:t>2</a:t>
            </a:r>
          </a:p>
        </p:txBody>
      </p:sp>
      <p:sp>
        <p:nvSpPr>
          <p:cNvPr id="52" name="Text Box 34"/>
          <p:cNvSpPr txBox="1">
            <a:spLocks noChangeArrowheads="1"/>
          </p:cNvSpPr>
          <p:nvPr/>
        </p:nvSpPr>
        <p:spPr bwMode="auto">
          <a:xfrm>
            <a:off x="6112054" y="4419600"/>
            <a:ext cx="4411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54" name="Text Box 36"/>
          <p:cNvSpPr txBox="1">
            <a:spLocks noChangeArrowheads="1"/>
          </p:cNvSpPr>
          <p:nvPr/>
        </p:nvSpPr>
        <p:spPr bwMode="auto">
          <a:xfrm>
            <a:off x="7162800" y="3651250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dirty="0"/>
              <a:t>3</a:t>
            </a:r>
          </a:p>
        </p:txBody>
      </p: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7099727" y="4452719"/>
            <a:ext cx="4411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0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4" name="Line 26"/>
          <p:cNvSpPr>
            <a:spLocks noChangeShapeType="1"/>
          </p:cNvSpPr>
          <p:nvPr/>
        </p:nvSpPr>
        <p:spPr bwMode="auto">
          <a:xfrm>
            <a:off x="5867400" y="3657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6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6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5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500"/>
                                        <p:tgtEl>
                                          <p:spTgt spid="6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6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500"/>
                                        <p:tgtEl>
                                          <p:spTgt spid="6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00"/>
                                        <p:tgtEl>
                                          <p:spTgt spid="6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6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500"/>
                                        <p:tgtEl>
                                          <p:spTgt spid="6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5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1" dur="500"/>
                                        <p:tgtEl>
                                          <p:spTgt spid="6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500"/>
                                        <p:tgtEl>
                                          <p:spTgt spid="6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43" grpId="0"/>
      <p:bldP spid="69644" grpId="0"/>
      <p:bldP spid="69645" grpId="0"/>
      <p:bldP spid="69646" grpId="0"/>
      <p:bldP spid="69649" grpId="0"/>
      <p:bldP spid="69650" grpId="0" animBg="1"/>
      <p:bldP spid="69651" grpId="0" animBg="1"/>
      <p:bldP spid="69653" grpId="0" animBg="1"/>
      <p:bldP spid="69654" grpId="0" animBg="1"/>
      <p:bldP spid="69656" grpId="0" animBg="1"/>
      <p:bldP spid="69657" grpId="0" animBg="1"/>
      <p:bldP spid="69660" grpId="0" animBg="1"/>
      <p:bldP spid="69661" grpId="0" animBg="1"/>
      <p:bldP spid="69662" grpId="0"/>
      <p:bldP spid="69663" grpId="0"/>
      <p:bldP spid="69664" grpId="0"/>
      <p:bldP spid="69667" grpId="0"/>
      <p:bldP spid="69669" grpId="0"/>
      <p:bldP spid="69671" grpId="0"/>
      <p:bldP spid="69672" grpId="0"/>
      <p:bldP spid="69673" grpId="0" animBg="1"/>
      <p:bldP spid="46" grpId="0"/>
      <p:bldP spid="47" grpId="0"/>
      <p:bldP spid="48" grpId="0" animBg="1"/>
      <p:bldP spid="49" grpId="0" animBg="1"/>
      <p:bldP spid="50" grpId="0" animBg="1"/>
      <p:bldP spid="51" grpId="0"/>
      <p:bldP spid="52" grpId="0"/>
      <p:bldP spid="54" grpId="0"/>
      <p:bldP spid="55" grpId="0"/>
      <p:bldP spid="4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62" name="Group 10"/>
          <p:cNvGrpSpPr>
            <a:grpSpLocks/>
          </p:cNvGrpSpPr>
          <p:nvPr/>
        </p:nvGrpSpPr>
        <p:grpSpPr bwMode="auto">
          <a:xfrm>
            <a:off x="843902" y="2133600"/>
            <a:ext cx="7239000" cy="762000"/>
            <a:chOff x="144" y="816"/>
            <a:chExt cx="4560" cy="480"/>
          </a:xfrm>
        </p:grpSpPr>
        <p:sp>
          <p:nvSpPr>
            <p:cNvPr id="49163" name="Text Box 11"/>
            <p:cNvSpPr txBox="1">
              <a:spLocks noChangeArrowheads="1"/>
            </p:cNvSpPr>
            <p:nvPr/>
          </p:nvSpPr>
          <p:spPr bwMode="auto">
            <a:xfrm>
              <a:off x="864" y="816"/>
              <a:ext cx="38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</a:rPr>
                <a:t>Viết phép tính thích hợp:</a:t>
              </a:r>
            </a:p>
          </p:txBody>
        </p:sp>
        <p:sp>
          <p:nvSpPr>
            <p:cNvPr id="49164" name="Oval 12"/>
            <p:cNvSpPr>
              <a:spLocks noChangeArrowheads="1"/>
            </p:cNvSpPr>
            <p:nvPr/>
          </p:nvSpPr>
          <p:spPr bwMode="auto">
            <a:xfrm>
              <a:off x="144" y="816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240" y="864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 dirty="0">
                  <a:solidFill>
                    <a:srgbClr val="0000FF"/>
                  </a:solidFill>
                  <a:latin typeface="Arial" charset="0"/>
                </a:rPr>
                <a:t>4</a:t>
              </a:r>
            </a:p>
          </p:txBody>
        </p:sp>
        <p:sp>
          <p:nvSpPr>
            <p:cNvPr id="49166" name="AutoShape 14"/>
            <p:cNvSpPr>
              <a:spLocks noChangeArrowheads="1"/>
            </p:cNvSpPr>
            <p:nvPr/>
          </p:nvSpPr>
          <p:spPr bwMode="auto">
            <a:xfrm rot="2165725">
              <a:off x="480" y="1200"/>
              <a:ext cx="284" cy="43"/>
            </a:xfrm>
            <a:prstGeom prst="homePlate">
              <a:avLst>
                <a:gd name="adj" fmla="val 165116"/>
              </a:avLst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67" name="Oval 15"/>
            <p:cNvSpPr>
              <a:spLocks noChangeArrowheads="1"/>
            </p:cNvSpPr>
            <p:nvPr/>
          </p:nvSpPr>
          <p:spPr bwMode="auto">
            <a:xfrm rot="2345631">
              <a:off x="432" y="1152"/>
              <a:ext cx="258" cy="4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204" name="Group 52"/>
          <p:cNvGrpSpPr>
            <a:grpSpLocks/>
          </p:cNvGrpSpPr>
          <p:nvPr/>
        </p:nvGrpSpPr>
        <p:grpSpPr bwMode="auto">
          <a:xfrm>
            <a:off x="1394765" y="5715000"/>
            <a:ext cx="3394075" cy="723900"/>
            <a:chOff x="768" y="3360"/>
            <a:chExt cx="2138" cy="456"/>
          </a:xfrm>
        </p:grpSpPr>
        <p:grpSp>
          <p:nvGrpSpPr>
            <p:cNvPr id="49156" name="Group 4"/>
            <p:cNvGrpSpPr>
              <a:grpSpLocks/>
            </p:cNvGrpSpPr>
            <p:nvPr/>
          </p:nvGrpSpPr>
          <p:grpSpPr bwMode="auto">
            <a:xfrm>
              <a:off x="768" y="3368"/>
              <a:ext cx="2138" cy="448"/>
              <a:chOff x="1248" y="3600"/>
              <a:chExt cx="2138" cy="448"/>
            </a:xfrm>
          </p:grpSpPr>
          <p:sp>
            <p:nvSpPr>
              <p:cNvPr id="49157" name="Text Box 5"/>
              <p:cNvSpPr txBox="1">
                <a:spLocks noChangeArrowheads="1"/>
              </p:cNvSpPr>
              <p:nvPr/>
            </p:nvSpPr>
            <p:spPr bwMode="auto">
              <a:xfrm>
                <a:off x="1248" y="3600"/>
                <a:ext cx="410" cy="44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altLang="en-US" sz="4000">
                  <a:solidFill>
                    <a:schemeClr val="bg1"/>
                  </a:solidFill>
                </a:endParaRPr>
              </a:p>
            </p:txBody>
          </p:sp>
          <p:sp>
            <p:nvSpPr>
              <p:cNvPr id="49158" name="Text Box 6"/>
              <p:cNvSpPr txBox="1">
                <a:spLocks noChangeArrowheads="1"/>
              </p:cNvSpPr>
              <p:nvPr/>
            </p:nvSpPr>
            <p:spPr bwMode="auto">
              <a:xfrm>
                <a:off x="1680" y="3600"/>
                <a:ext cx="409" cy="44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altLang="en-US" sz="40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49159" name="Text Box 7"/>
              <p:cNvSpPr txBox="1">
                <a:spLocks noChangeArrowheads="1"/>
              </p:cNvSpPr>
              <p:nvPr/>
            </p:nvSpPr>
            <p:spPr bwMode="auto">
              <a:xfrm>
                <a:off x="2112" y="3600"/>
                <a:ext cx="409" cy="44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altLang="en-US" sz="4000">
                  <a:solidFill>
                    <a:schemeClr val="bg1"/>
                  </a:solidFill>
                </a:endParaRPr>
              </a:p>
            </p:txBody>
          </p:sp>
          <p:sp>
            <p:nvSpPr>
              <p:cNvPr id="49160" name="Text Box 8"/>
              <p:cNvSpPr txBox="1">
                <a:spLocks noChangeArrowheads="1"/>
              </p:cNvSpPr>
              <p:nvPr/>
            </p:nvSpPr>
            <p:spPr bwMode="auto">
              <a:xfrm>
                <a:off x="2544" y="3600"/>
                <a:ext cx="410" cy="44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altLang="en-US" sz="4000">
                  <a:solidFill>
                    <a:schemeClr val="bg1"/>
                  </a:solidFill>
                  <a:latin typeface="Arial" charset="0"/>
                </a:endParaRPr>
              </a:p>
            </p:txBody>
          </p:sp>
          <p:sp>
            <p:nvSpPr>
              <p:cNvPr id="49161" name="Text Box 9"/>
              <p:cNvSpPr txBox="1">
                <a:spLocks noChangeArrowheads="1"/>
              </p:cNvSpPr>
              <p:nvPr/>
            </p:nvSpPr>
            <p:spPr bwMode="auto">
              <a:xfrm>
                <a:off x="2976" y="3600"/>
                <a:ext cx="410" cy="448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en-US" altLang="en-US" sz="40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9175" name="Text Box 23"/>
            <p:cNvSpPr txBox="1">
              <a:spLocks noChangeArrowheads="1"/>
            </p:cNvSpPr>
            <p:nvPr/>
          </p:nvSpPr>
          <p:spPr bwMode="auto">
            <a:xfrm>
              <a:off x="768" y="3360"/>
              <a:ext cx="410" cy="4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4000">
                <a:solidFill>
                  <a:schemeClr val="bg1"/>
                </a:solidFill>
              </a:endParaRPr>
            </a:p>
          </p:txBody>
        </p:sp>
        <p:sp>
          <p:nvSpPr>
            <p:cNvPr id="49176" name="Text Box 24"/>
            <p:cNvSpPr txBox="1">
              <a:spLocks noChangeArrowheads="1"/>
            </p:cNvSpPr>
            <p:nvPr/>
          </p:nvSpPr>
          <p:spPr bwMode="auto">
            <a:xfrm>
              <a:off x="1200" y="3360"/>
              <a:ext cx="409" cy="4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4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49177" name="Text Box 25"/>
            <p:cNvSpPr txBox="1">
              <a:spLocks noChangeArrowheads="1"/>
            </p:cNvSpPr>
            <p:nvPr/>
          </p:nvSpPr>
          <p:spPr bwMode="auto">
            <a:xfrm>
              <a:off x="1632" y="3360"/>
              <a:ext cx="409" cy="4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4000">
                <a:solidFill>
                  <a:schemeClr val="bg1"/>
                </a:solidFill>
              </a:endParaRPr>
            </a:p>
          </p:txBody>
        </p:sp>
        <p:sp>
          <p:nvSpPr>
            <p:cNvPr id="49178" name="Text Box 26"/>
            <p:cNvSpPr txBox="1">
              <a:spLocks noChangeArrowheads="1"/>
            </p:cNvSpPr>
            <p:nvPr/>
          </p:nvSpPr>
          <p:spPr bwMode="auto">
            <a:xfrm>
              <a:off x="2064" y="3360"/>
              <a:ext cx="410" cy="4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4000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49179" name="Text Box 27"/>
            <p:cNvSpPr txBox="1">
              <a:spLocks noChangeArrowheads="1"/>
            </p:cNvSpPr>
            <p:nvPr/>
          </p:nvSpPr>
          <p:spPr bwMode="auto">
            <a:xfrm>
              <a:off x="2496" y="3360"/>
              <a:ext cx="410" cy="448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4000">
                <a:solidFill>
                  <a:srgbClr val="FF0000"/>
                </a:solidFill>
              </a:endParaRPr>
            </a:p>
          </p:txBody>
        </p:sp>
      </p:grpSp>
      <p:sp>
        <p:nvSpPr>
          <p:cNvPr id="49189" name="Oval 37"/>
          <p:cNvSpPr>
            <a:spLocks noChangeArrowheads="1"/>
          </p:cNvSpPr>
          <p:nvPr/>
        </p:nvSpPr>
        <p:spPr bwMode="auto">
          <a:xfrm>
            <a:off x="1295400" y="1447800"/>
            <a:ext cx="76200" cy="76200"/>
          </a:xfrm>
          <a:prstGeom prst="ellipse">
            <a:avLst/>
          </a:prstGeom>
          <a:solidFill>
            <a:schemeClr val="accent1">
              <a:alpha val="42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9191" name="Picture 3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690" y="3074988"/>
            <a:ext cx="1217612" cy="142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92" name="Picture 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902" y="2905125"/>
            <a:ext cx="1217613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96" name="Picture 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90" y="2819400"/>
            <a:ext cx="1217612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97" name="Picture 4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302" y="4267200"/>
            <a:ext cx="1217613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198" name="Picture 4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4090" y="3505200"/>
            <a:ext cx="1217612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209" name="Text Box 57"/>
          <p:cNvSpPr txBox="1">
            <a:spLocks noChangeArrowheads="1"/>
          </p:cNvSpPr>
          <p:nvPr/>
        </p:nvSpPr>
        <p:spPr bwMode="auto">
          <a:xfrm>
            <a:off x="1447800" y="5715000"/>
            <a:ext cx="650875" cy="711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49210" name="Text Box 58"/>
          <p:cNvSpPr txBox="1">
            <a:spLocks noChangeArrowheads="1"/>
          </p:cNvSpPr>
          <p:nvPr/>
        </p:nvSpPr>
        <p:spPr bwMode="auto">
          <a:xfrm>
            <a:off x="2114696" y="5710238"/>
            <a:ext cx="650875" cy="711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</a:rPr>
              <a:t>-</a:t>
            </a:r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2784621" y="5705476"/>
            <a:ext cx="650875" cy="711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3456134" y="5710238"/>
            <a:ext cx="650875" cy="711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4107009" y="5705476"/>
            <a:ext cx="650875" cy="7112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000">
                <a:solidFill>
                  <a:schemeClr val="bg1"/>
                </a:solidFill>
              </a:rPr>
              <a:t>3</a:t>
            </a:r>
          </a:p>
        </p:txBody>
      </p:sp>
      <p:grpSp>
        <p:nvGrpSpPr>
          <p:cNvPr id="49215" name="Group 63"/>
          <p:cNvGrpSpPr>
            <a:grpSpLocks/>
          </p:cNvGrpSpPr>
          <p:nvPr/>
        </p:nvGrpSpPr>
        <p:grpSpPr bwMode="auto">
          <a:xfrm>
            <a:off x="2063102" y="2514600"/>
            <a:ext cx="5137150" cy="2074863"/>
            <a:chOff x="1296" y="960"/>
            <a:chExt cx="3236" cy="1307"/>
          </a:xfrm>
        </p:grpSpPr>
        <p:sp>
          <p:nvSpPr>
            <p:cNvPr id="49202" name="Freeform 50"/>
            <p:cNvSpPr>
              <a:spLocks/>
            </p:cNvSpPr>
            <p:nvPr/>
          </p:nvSpPr>
          <p:spPr bwMode="auto">
            <a:xfrm>
              <a:off x="1296" y="960"/>
              <a:ext cx="3236" cy="1307"/>
            </a:xfrm>
            <a:custGeom>
              <a:avLst/>
              <a:gdLst>
                <a:gd name="T0" fmla="*/ 3172 w 3236"/>
                <a:gd name="T1" fmla="*/ 54 h 1307"/>
                <a:gd name="T2" fmla="*/ 3053 w 3236"/>
                <a:gd name="T3" fmla="*/ 219 h 1307"/>
                <a:gd name="T4" fmla="*/ 2962 w 3236"/>
                <a:gd name="T5" fmla="*/ 283 h 1307"/>
                <a:gd name="T6" fmla="*/ 2395 w 3236"/>
                <a:gd name="T7" fmla="*/ 420 h 1307"/>
                <a:gd name="T8" fmla="*/ 2212 w 3236"/>
                <a:gd name="T9" fmla="*/ 530 h 1307"/>
                <a:gd name="T10" fmla="*/ 2185 w 3236"/>
                <a:gd name="T11" fmla="*/ 585 h 1307"/>
                <a:gd name="T12" fmla="*/ 2130 w 3236"/>
                <a:gd name="T13" fmla="*/ 768 h 1307"/>
                <a:gd name="T14" fmla="*/ 1974 w 3236"/>
                <a:gd name="T15" fmla="*/ 576 h 1307"/>
                <a:gd name="T16" fmla="*/ 1755 w 3236"/>
                <a:gd name="T17" fmla="*/ 676 h 1307"/>
                <a:gd name="T18" fmla="*/ 1664 w 3236"/>
                <a:gd name="T19" fmla="*/ 896 h 1307"/>
                <a:gd name="T20" fmla="*/ 1526 w 3236"/>
                <a:gd name="T21" fmla="*/ 1078 h 1307"/>
                <a:gd name="T22" fmla="*/ 1435 w 3236"/>
                <a:gd name="T23" fmla="*/ 1216 h 1307"/>
                <a:gd name="T24" fmla="*/ 1334 w 3236"/>
                <a:gd name="T25" fmla="*/ 1289 h 1307"/>
                <a:gd name="T26" fmla="*/ 1362 w 3236"/>
                <a:gd name="T27" fmla="*/ 1234 h 1307"/>
                <a:gd name="T28" fmla="*/ 1453 w 3236"/>
                <a:gd name="T29" fmla="*/ 1078 h 1307"/>
                <a:gd name="T30" fmla="*/ 1572 w 3236"/>
                <a:gd name="T31" fmla="*/ 841 h 1307"/>
                <a:gd name="T32" fmla="*/ 1664 w 3236"/>
                <a:gd name="T33" fmla="*/ 576 h 1307"/>
                <a:gd name="T34" fmla="*/ 1472 w 3236"/>
                <a:gd name="T35" fmla="*/ 521 h 1307"/>
                <a:gd name="T36" fmla="*/ 1398 w 3236"/>
                <a:gd name="T37" fmla="*/ 484 h 1307"/>
                <a:gd name="T38" fmla="*/ 1069 w 3236"/>
                <a:gd name="T39" fmla="*/ 402 h 1307"/>
                <a:gd name="T40" fmla="*/ 950 w 3236"/>
                <a:gd name="T41" fmla="*/ 521 h 1307"/>
                <a:gd name="T42" fmla="*/ 996 w 3236"/>
                <a:gd name="T43" fmla="*/ 384 h 1307"/>
                <a:gd name="T44" fmla="*/ 621 w 3236"/>
                <a:gd name="T45" fmla="*/ 448 h 1307"/>
                <a:gd name="T46" fmla="*/ 173 w 3236"/>
                <a:gd name="T47" fmla="*/ 402 h 1307"/>
                <a:gd name="T48" fmla="*/ 54 w 3236"/>
                <a:gd name="T49" fmla="*/ 365 h 1307"/>
                <a:gd name="T50" fmla="*/ 228 w 3236"/>
                <a:gd name="T51" fmla="*/ 329 h 1307"/>
                <a:gd name="T52" fmla="*/ 338 w 3236"/>
                <a:gd name="T53" fmla="*/ 329 h 1307"/>
                <a:gd name="T54" fmla="*/ 649 w 3236"/>
                <a:gd name="T55" fmla="*/ 365 h 1307"/>
                <a:gd name="T56" fmla="*/ 1005 w 3236"/>
                <a:gd name="T57" fmla="*/ 329 h 1307"/>
                <a:gd name="T58" fmla="*/ 1298 w 3236"/>
                <a:gd name="T59" fmla="*/ 210 h 1307"/>
                <a:gd name="T60" fmla="*/ 1563 w 3236"/>
                <a:gd name="T61" fmla="*/ 347 h 1307"/>
                <a:gd name="T62" fmla="*/ 1782 w 3236"/>
                <a:gd name="T63" fmla="*/ 411 h 1307"/>
                <a:gd name="T64" fmla="*/ 1828 w 3236"/>
                <a:gd name="T65" fmla="*/ 374 h 1307"/>
                <a:gd name="T66" fmla="*/ 1792 w 3236"/>
                <a:gd name="T67" fmla="*/ 219 h 1307"/>
                <a:gd name="T68" fmla="*/ 1865 w 3236"/>
                <a:gd name="T69" fmla="*/ 192 h 1307"/>
                <a:gd name="T70" fmla="*/ 1947 w 3236"/>
                <a:gd name="T71" fmla="*/ 301 h 1307"/>
                <a:gd name="T72" fmla="*/ 1993 w 3236"/>
                <a:gd name="T73" fmla="*/ 347 h 1307"/>
                <a:gd name="T74" fmla="*/ 2102 w 3236"/>
                <a:gd name="T75" fmla="*/ 374 h 1307"/>
                <a:gd name="T76" fmla="*/ 2148 w 3236"/>
                <a:gd name="T77" fmla="*/ 338 h 1307"/>
                <a:gd name="T78" fmla="*/ 2377 w 3236"/>
                <a:gd name="T79" fmla="*/ 320 h 1307"/>
                <a:gd name="T80" fmla="*/ 2633 w 3236"/>
                <a:gd name="T81" fmla="*/ 210 h 1307"/>
                <a:gd name="T82" fmla="*/ 2806 w 3236"/>
                <a:gd name="T83" fmla="*/ 182 h 1307"/>
                <a:gd name="T84" fmla="*/ 2880 w 3236"/>
                <a:gd name="T85" fmla="*/ 146 h 1307"/>
                <a:gd name="T86" fmla="*/ 3053 w 3236"/>
                <a:gd name="T87" fmla="*/ 27 h 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236" h="1307">
                  <a:moveTo>
                    <a:pt x="3236" y="0"/>
                  </a:moveTo>
                  <a:cubicBezTo>
                    <a:pt x="3201" y="12"/>
                    <a:pt x="3192" y="23"/>
                    <a:pt x="3172" y="54"/>
                  </a:cubicBezTo>
                  <a:cubicBezTo>
                    <a:pt x="3151" y="117"/>
                    <a:pt x="3167" y="95"/>
                    <a:pt x="3136" y="128"/>
                  </a:cubicBezTo>
                  <a:cubicBezTo>
                    <a:pt x="3120" y="171"/>
                    <a:pt x="3090" y="192"/>
                    <a:pt x="3053" y="219"/>
                  </a:cubicBezTo>
                  <a:cubicBezTo>
                    <a:pt x="3050" y="228"/>
                    <a:pt x="3051" y="239"/>
                    <a:pt x="3044" y="246"/>
                  </a:cubicBezTo>
                  <a:cubicBezTo>
                    <a:pt x="3036" y="255"/>
                    <a:pt x="2976" y="278"/>
                    <a:pt x="2962" y="283"/>
                  </a:cubicBezTo>
                  <a:cubicBezTo>
                    <a:pt x="2855" y="390"/>
                    <a:pt x="2759" y="367"/>
                    <a:pt x="2596" y="374"/>
                  </a:cubicBezTo>
                  <a:cubicBezTo>
                    <a:pt x="2555" y="380"/>
                    <a:pt x="2436" y="397"/>
                    <a:pt x="2395" y="420"/>
                  </a:cubicBezTo>
                  <a:cubicBezTo>
                    <a:pt x="2324" y="460"/>
                    <a:pt x="2342" y="479"/>
                    <a:pt x="2258" y="493"/>
                  </a:cubicBezTo>
                  <a:cubicBezTo>
                    <a:pt x="2244" y="507"/>
                    <a:pt x="2224" y="515"/>
                    <a:pt x="2212" y="530"/>
                  </a:cubicBezTo>
                  <a:cubicBezTo>
                    <a:pt x="2206" y="537"/>
                    <a:pt x="2207" y="548"/>
                    <a:pt x="2203" y="557"/>
                  </a:cubicBezTo>
                  <a:cubicBezTo>
                    <a:pt x="2198" y="567"/>
                    <a:pt x="2190" y="575"/>
                    <a:pt x="2185" y="585"/>
                  </a:cubicBezTo>
                  <a:cubicBezTo>
                    <a:pt x="2177" y="603"/>
                    <a:pt x="2166" y="640"/>
                    <a:pt x="2166" y="640"/>
                  </a:cubicBezTo>
                  <a:cubicBezTo>
                    <a:pt x="2158" y="687"/>
                    <a:pt x="2156" y="728"/>
                    <a:pt x="2130" y="768"/>
                  </a:cubicBezTo>
                  <a:cubicBezTo>
                    <a:pt x="2107" y="696"/>
                    <a:pt x="2127" y="619"/>
                    <a:pt x="2102" y="548"/>
                  </a:cubicBezTo>
                  <a:cubicBezTo>
                    <a:pt x="2010" y="559"/>
                    <a:pt x="2052" y="549"/>
                    <a:pt x="1974" y="576"/>
                  </a:cubicBezTo>
                  <a:cubicBezTo>
                    <a:pt x="1925" y="593"/>
                    <a:pt x="1870" y="586"/>
                    <a:pt x="1819" y="594"/>
                  </a:cubicBezTo>
                  <a:cubicBezTo>
                    <a:pt x="1791" y="622"/>
                    <a:pt x="1783" y="648"/>
                    <a:pt x="1755" y="676"/>
                  </a:cubicBezTo>
                  <a:cubicBezTo>
                    <a:pt x="1741" y="720"/>
                    <a:pt x="1711" y="754"/>
                    <a:pt x="1691" y="795"/>
                  </a:cubicBezTo>
                  <a:cubicBezTo>
                    <a:pt x="1675" y="827"/>
                    <a:pt x="1681" y="865"/>
                    <a:pt x="1664" y="896"/>
                  </a:cubicBezTo>
                  <a:cubicBezTo>
                    <a:pt x="1609" y="994"/>
                    <a:pt x="1647" y="919"/>
                    <a:pt x="1609" y="969"/>
                  </a:cubicBezTo>
                  <a:cubicBezTo>
                    <a:pt x="1580" y="1006"/>
                    <a:pt x="1560" y="1046"/>
                    <a:pt x="1526" y="1078"/>
                  </a:cubicBezTo>
                  <a:cubicBezTo>
                    <a:pt x="1518" y="1112"/>
                    <a:pt x="1507" y="1153"/>
                    <a:pt x="1481" y="1179"/>
                  </a:cubicBezTo>
                  <a:cubicBezTo>
                    <a:pt x="1452" y="1207"/>
                    <a:pt x="1456" y="1185"/>
                    <a:pt x="1435" y="1216"/>
                  </a:cubicBezTo>
                  <a:cubicBezTo>
                    <a:pt x="1409" y="1256"/>
                    <a:pt x="1393" y="1280"/>
                    <a:pt x="1353" y="1307"/>
                  </a:cubicBezTo>
                  <a:cubicBezTo>
                    <a:pt x="1347" y="1301"/>
                    <a:pt x="1334" y="1298"/>
                    <a:pt x="1334" y="1289"/>
                  </a:cubicBezTo>
                  <a:cubicBezTo>
                    <a:pt x="1334" y="1278"/>
                    <a:pt x="1348" y="1271"/>
                    <a:pt x="1353" y="1261"/>
                  </a:cubicBezTo>
                  <a:cubicBezTo>
                    <a:pt x="1357" y="1253"/>
                    <a:pt x="1357" y="1242"/>
                    <a:pt x="1362" y="1234"/>
                  </a:cubicBezTo>
                  <a:cubicBezTo>
                    <a:pt x="1373" y="1215"/>
                    <a:pt x="1386" y="1197"/>
                    <a:pt x="1398" y="1179"/>
                  </a:cubicBezTo>
                  <a:cubicBezTo>
                    <a:pt x="1419" y="1146"/>
                    <a:pt x="1426" y="1107"/>
                    <a:pt x="1453" y="1078"/>
                  </a:cubicBezTo>
                  <a:cubicBezTo>
                    <a:pt x="1474" y="1018"/>
                    <a:pt x="1489" y="1006"/>
                    <a:pt x="1526" y="950"/>
                  </a:cubicBezTo>
                  <a:cubicBezTo>
                    <a:pt x="1548" y="917"/>
                    <a:pt x="1549" y="875"/>
                    <a:pt x="1572" y="841"/>
                  </a:cubicBezTo>
                  <a:cubicBezTo>
                    <a:pt x="1581" y="778"/>
                    <a:pt x="1591" y="712"/>
                    <a:pt x="1627" y="658"/>
                  </a:cubicBezTo>
                  <a:cubicBezTo>
                    <a:pt x="1648" y="593"/>
                    <a:pt x="1634" y="619"/>
                    <a:pt x="1664" y="576"/>
                  </a:cubicBezTo>
                  <a:cubicBezTo>
                    <a:pt x="1616" y="528"/>
                    <a:pt x="1590" y="521"/>
                    <a:pt x="1526" y="512"/>
                  </a:cubicBezTo>
                  <a:cubicBezTo>
                    <a:pt x="1508" y="515"/>
                    <a:pt x="1490" y="517"/>
                    <a:pt x="1472" y="521"/>
                  </a:cubicBezTo>
                  <a:cubicBezTo>
                    <a:pt x="1462" y="523"/>
                    <a:pt x="1453" y="534"/>
                    <a:pt x="1444" y="530"/>
                  </a:cubicBezTo>
                  <a:cubicBezTo>
                    <a:pt x="1425" y="520"/>
                    <a:pt x="1413" y="499"/>
                    <a:pt x="1398" y="484"/>
                  </a:cubicBezTo>
                  <a:cubicBezTo>
                    <a:pt x="1361" y="447"/>
                    <a:pt x="1332" y="410"/>
                    <a:pt x="1280" y="393"/>
                  </a:cubicBezTo>
                  <a:cubicBezTo>
                    <a:pt x="1210" y="396"/>
                    <a:pt x="1139" y="394"/>
                    <a:pt x="1069" y="402"/>
                  </a:cubicBezTo>
                  <a:cubicBezTo>
                    <a:pt x="1037" y="406"/>
                    <a:pt x="1014" y="454"/>
                    <a:pt x="996" y="475"/>
                  </a:cubicBezTo>
                  <a:cubicBezTo>
                    <a:pt x="982" y="491"/>
                    <a:pt x="950" y="521"/>
                    <a:pt x="950" y="521"/>
                  </a:cubicBezTo>
                  <a:cubicBezTo>
                    <a:pt x="935" y="475"/>
                    <a:pt x="938" y="502"/>
                    <a:pt x="960" y="438"/>
                  </a:cubicBezTo>
                  <a:cubicBezTo>
                    <a:pt x="967" y="418"/>
                    <a:pt x="1017" y="377"/>
                    <a:pt x="996" y="384"/>
                  </a:cubicBezTo>
                  <a:cubicBezTo>
                    <a:pt x="978" y="390"/>
                    <a:pt x="941" y="402"/>
                    <a:pt x="941" y="402"/>
                  </a:cubicBezTo>
                  <a:cubicBezTo>
                    <a:pt x="857" y="458"/>
                    <a:pt x="719" y="439"/>
                    <a:pt x="621" y="448"/>
                  </a:cubicBezTo>
                  <a:cubicBezTo>
                    <a:pt x="487" y="445"/>
                    <a:pt x="353" y="447"/>
                    <a:pt x="219" y="438"/>
                  </a:cubicBezTo>
                  <a:cubicBezTo>
                    <a:pt x="112" y="431"/>
                    <a:pt x="259" y="415"/>
                    <a:pt x="173" y="402"/>
                  </a:cubicBezTo>
                  <a:cubicBezTo>
                    <a:pt x="119" y="394"/>
                    <a:pt x="64" y="396"/>
                    <a:pt x="9" y="393"/>
                  </a:cubicBezTo>
                  <a:cubicBezTo>
                    <a:pt x="51" y="349"/>
                    <a:pt x="0" y="397"/>
                    <a:pt x="54" y="365"/>
                  </a:cubicBezTo>
                  <a:cubicBezTo>
                    <a:pt x="106" y="335"/>
                    <a:pt x="82" y="332"/>
                    <a:pt x="155" y="320"/>
                  </a:cubicBezTo>
                  <a:cubicBezTo>
                    <a:pt x="179" y="323"/>
                    <a:pt x="204" y="324"/>
                    <a:pt x="228" y="329"/>
                  </a:cubicBezTo>
                  <a:cubicBezTo>
                    <a:pt x="247" y="333"/>
                    <a:pt x="283" y="347"/>
                    <a:pt x="283" y="347"/>
                  </a:cubicBezTo>
                  <a:cubicBezTo>
                    <a:pt x="301" y="341"/>
                    <a:pt x="320" y="335"/>
                    <a:pt x="338" y="329"/>
                  </a:cubicBezTo>
                  <a:cubicBezTo>
                    <a:pt x="347" y="326"/>
                    <a:pt x="365" y="320"/>
                    <a:pt x="365" y="320"/>
                  </a:cubicBezTo>
                  <a:cubicBezTo>
                    <a:pt x="460" y="327"/>
                    <a:pt x="565" y="316"/>
                    <a:pt x="649" y="365"/>
                  </a:cubicBezTo>
                  <a:cubicBezTo>
                    <a:pt x="692" y="360"/>
                    <a:pt x="733" y="340"/>
                    <a:pt x="777" y="338"/>
                  </a:cubicBezTo>
                  <a:cubicBezTo>
                    <a:pt x="853" y="335"/>
                    <a:pt x="929" y="332"/>
                    <a:pt x="1005" y="329"/>
                  </a:cubicBezTo>
                  <a:cubicBezTo>
                    <a:pt x="1068" y="286"/>
                    <a:pt x="1123" y="226"/>
                    <a:pt x="1197" y="201"/>
                  </a:cubicBezTo>
                  <a:cubicBezTo>
                    <a:pt x="1231" y="204"/>
                    <a:pt x="1265" y="204"/>
                    <a:pt x="1298" y="210"/>
                  </a:cubicBezTo>
                  <a:cubicBezTo>
                    <a:pt x="1377" y="224"/>
                    <a:pt x="1443" y="276"/>
                    <a:pt x="1517" y="301"/>
                  </a:cubicBezTo>
                  <a:cubicBezTo>
                    <a:pt x="1532" y="316"/>
                    <a:pt x="1548" y="332"/>
                    <a:pt x="1563" y="347"/>
                  </a:cubicBezTo>
                  <a:cubicBezTo>
                    <a:pt x="1580" y="364"/>
                    <a:pt x="1615" y="368"/>
                    <a:pt x="1636" y="374"/>
                  </a:cubicBezTo>
                  <a:cubicBezTo>
                    <a:pt x="1684" y="388"/>
                    <a:pt x="1734" y="395"/>
                    <a:pt x="1782" y="411"/>
                  </a:cubicBezTo>
                  <a:cubicBezTo>
                    <a:pt x="1803" y="408"/>
                    <a:pt x="1829" y="416"/>
                    <a:pt x="1846" y="402"/>
                  </a:cubicBezTo>
                  <a:cubicBezTo>
                    <a:pt x="1855" y="395"/>
                    <a:pt x="1834" y="383"/>
                    <a:pt x="1828" y="374"/>
                  </a:cubicBezTo>
                  <a:cubicBezTo>
                    <a:pt x="1819" y="362"/>
                    <a:pt x="1810" y="350"/>
                    <a:pt x="1801" y="338"/>
                  </a:cubicBezTo>
                  <a:cubicBezTo>
                    <a:pt x="1793" y="305"/>
                    <a:pt x="1765" y="251"/>
                    <a:pt x="1792" y="219"/>
                  </a:cubicBezTo>
                  <a:cubicBezTo>
                    <a:pt x="1802" y="207"/>
                    <a:pt x="1822" y="213"/>
                    <a:pt x="1837" y="210"/>
                  </a:cubicBezTo>
                  <a:cubicBezTo>
                    <a:pt x="1846" y="204"/>
                    <a:pt x="1854" y="189"/>
                    <a:pt x="1865" y="192"/>
                  </a:cubicBezTo>
                  <a:cubicBezTo>
                    <a:pt x="1879" y="197"/>
                    <a:pt x="1883" y="216"/>
                    <a:pt x="1892" y="228"/>
                  </a:cubicBezTo>
                  <a:cubicBezTo>
                    <a:pt x="1910" y="254"/>
                    <a:pt x="1930" y="275"/>
                    <a:pt x="1947" y="301"/>
                  </a:cubicBezTo>
                  <a:cubicBezTo>
                    <a:pt x="1956" y="298"/>
                    <a:pt x="1967" y="285"/>
                    <a:pt x="1974" y="292"/>
                  </a:cubicBezTo>
                  <a:cubicBezTo>
                    <a:pt x="1988" y="306"/>
                    <a:pt x="1977" y="336"/>
                    <a:pt x="1993" y="347"/>
                  </a:cubicBezTo>
                  <a:cubicBezTo>
                    <a:pt x="2027" y="369"/>
                    <a:pt x="2035" y="383"/>
                    <a:pt x="2075" y="393"/>
                  </a:cubicBezTo>
                  <a:cubicBezTo>
                    <a:pt x="2084" y="387"/>
                    <a:pt x="2094" y="382"/>
                    <a:pt x="2102" y="374"/>
                  </a:cubicBezTo>
                  <a:cubicBezTo>
                    <a:pt x="2110" y="366"/>
                    <a:pt x="2112" y="354"/>
                    <a:pt x="2121" y="347"/>
                  </a:cubicBezTo>
                  <a:cubicBezTo>
                    <a:pt x="2128" y="341"/>
                    <a:pt x="2140" y="342"/>
                    <a:pt x="2148" y="338"/>
                  </a:cubicBezTo>
                  <a:cubicBezTo>
                    <a:pt x="2234" y="294"/>
                    <a:pt x="2160" y="321"/>
                    <a:pt x="2221" y="301"/>
                  </a:cubicBezTo>
                  <a:cubicBezTo>
                    <a:pt x="2254" y="306"/>
                    <a:pt x="2351" y="320"/>
                    <a:pt x="2377" y="320"/>
                  </a:cubicBezTo>
                  <a:cubicBezTo>
                    <a:pt x="2424" y="320"/>
                    <a:pt x="2476" y="292"/>
                    <a:pt x="2523" y="283"/>
                  </a:cubicBezTo>
                  <a:cubicBezTo>
                    <a:pt x="2549" y="266"/>
                    <a:pt x="2601" y="216"/>
                    <a:pt x="2633" y="210"/>
                  </a:cubicBezTo>
                  <a:cubicBezTo>
                    <a:pt x="2675" y="203"/>
                    <a:pt x="2718" y="199"/>
                    <a:pt x="2761" y="192"/>
                  </a:cubicBezTo>
                  <a:cubicBezTo>
                    <a:pt x="2776" y="190"/>
                    <a:pt x="2791" y="186"/>
                    <a:pt x="2806" y="182"/>
                  </a:cubicBezTo>
                  <a:cubicBezTo>
                    <a:pt x="2825" y="177"/>
                    <a:pt x="2861" y="164"/>
                    <a:pt x="2861" y="164"/>
                  </a:cubicBezTo>
                  <a:cubicBezTo>
                    <a:pt x="2867" y="158"/>
                    <a:pt x="2875" y="153"/>
                    <a:pt x="2880" y="146"/>
                  </a:cubicBezTo>
                  <a:cubicBezTo>
                    <a:pt x="2885" y="138"/>
                    <a:pt x="2882" y="125"/>
                    <a:pt x="2889" y="118"/>
                  </a:cubicBezTo>
                  <a:cubicBezTo>
                    <a:pt x="2920" y="87"/>
                    <a:pt x="3012" y="29"/>
                    <a:pt x="3053" y="27"/>
                  </a:cubicBezTo>
                  <a:cubicBezTo>
                    <a:pt x="3220" y="17"/>
                    <a:pt x="3166" y="47"/>
                    <a:pt x="3236" y="0"/>
                  </a:cubicBezTo>
                  <a:close/>
                </a:path>
              </a:pathLst>
            </a:custGeom>
            <a:solidFill>
              <a:srgbClr val="800000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214" name="Freeform 62"/>
            <p:cNvSpPr>
              <a:spLocks/>
            </p:cNvSpPr>
            <p:nvPr/>
          </p:nvSpPr>
          <p:spPr bwMode="auto">
            <a:xfrm>
              <a:off x="4184" y="1216"/>
              <a:ext cx="113" cy="174"/>
            </a:xfrm>
            <a:custGeom>
              <a:avLst/>
              <a:gdLst>
                <a:gd name="T0" fmla="*/ 113 w 113"/>
                <a:gd name="T1" fmla="*/ 0 h 174"/>
                <a:gd name="T2" fmla="*/ 77 w 113"/>
                <a:gd name="T3" fmla="*/ 64 h 174"/>
                <a:gd name="T4" fmla="*/ 67 w 113"/>
                <a:gd name="T5" fmla="*/ 119 h 174"/>
                <a:gd name="T6" fmla="*/ 31 w 113"/>
                <a:gd name="T7" fmla="*/ 174 h 174"/>
                <a:gd name="T8" fmla="*/ 3 w 113"/>
                <a:gd name="T9" fmla="*/ 155 h 174"/>
                <a:gd name="T10" fmla="*/ 13 w 113"/>
                <a:gd name="T11" fmla="*/ 128 h 174"/>
                <a:gd name="T12" fmla="*/ 40 w 113"/>
                <a:gd name="T13" fmla="*/ 4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174">
                  <a:moveTo>
                    <a:pt x="113" y="0"/>
                  </a:moveTo>
                  <a:cubicBezTo>
                    <a:pt x="102" y="22"/>
                    <a:pt x="85" y="41"/>
                    <a:pt x="77" y="64"/>
                  </a:cubicBezTo>
                  <a:cubicBezTo>
                    <a:pt x="71" y="82"/>
                    <a:pt x="74" y="102"/>
                    <a:pt x="67" y="119"/>
                  </a:cubicBezTo>
                  <a:cubicBezTo>
                    <a:pt x="59" y="139"/>
                    <a:pt x="31" y="174"/>
                    <a:pt x="31" y="174"/>
                  </a:cubicBezTo>
                  <a:cubicBezTo>
                    <a:pt x="22" y="168"/>
                    <a:pt x="7" y="166"/>
                    <a:pt x="3" y="155"/>
                  </a:cubicBezTo>
                  <a:cubicBezTo>
                    <a:pt x="0" y="146"/>
                    <a:pt x="10" y="137"/>
                    <a:pt x="13" y="128"/>
                  </a:cubicBezTo>
                  <a:cubicBezTo>
                    <a:pt x="36" y="47"/>
                    <a:pt x="13" y="73"/>
                    <a:pt x="40" y="46"/>
                  </a:cubicBezTo>
                </a:path>
              </a:pathLst>
            </a:custGeom>
            <a:solidFill>
              <a:srgbClr val="A5002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9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9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9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9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9.82659E-7 L -3.33333E-6 0.4182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9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90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36" dur="2000" fill="hold"/>
                                        <p:tgtEl>
                                          <p:spTgt spid="49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9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9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9" grpId="0" animBg="1"/>
      <p:bldP spid="49209" grpId="2" animBg="1"/>
      <p:bldP spid="49210" grpId="2" animBg="1"/>
      <p:bldP spid="49211" grpId="2" animBg="1"/>
      <p:bldP spid="49212" grpId="2" animBg="1"/>
      <p:bldP spid="49213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0" y="2514600"/>
            <a:ext cx="37338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5400" b="1" dirty="0">
                <a:solidFill>
                  <a:schemeClr val="hlink"/>
                </a:solidFill>
                <a:latin typeface="Times New Roman" pitchFamily="18" charset="0"/>
              </a:rPr>
              <a:t>5  -  1  =  4</a:t>
            </a:r>
          </a:p>
          <a:p>
            <a:pPr algn="ctr">
              <a:buFontTx/>
              <a:buNone/>
            </a:pPr>
            <a:r>
              <a:rPr lang="en-US" altLang="en-US" sz="5400" b="1" dirty="0">
                <a:solidFill>
                  <a:schemeClr val="hlink"/>
                </a:solidFill>
                <a:latin typeface="Times New Roman" pitchFamily="18" charset="0"/>
              </a:rPr>
              <a:t>5  -  2  =  3</a:t>
            </a:r>
          </a:p>
          <a:p>
            <a:pPr algn="ctr">
              <a:buFontTx/>
              <a:buNone/>
            </a:pPr>
            <a:r>
              <a:rPr lang="en-US" altLang="en-US" sz="5400" b="1" dirty="0">
                <a:solidFill>
                  <a:schemeClr val="hlink"/>
                </a:solidFill>
                <a:latin typeface="Times New Roman" pitchFamily="18" charset="0"/>
              </a:rPr>
              <a:t>5  -  3  =  2</a:t>
            </a:r>
          </a:p>
          <a:p>
            <a:pPr algn="ctr">
              <a:buFontTx/>
              <a:buNone/>
            </a:pPr>
            <a:r>
              <a:rPr lang="en-US" altLang="en-US" sz="5400" b="1" dirty="0">
                <a:solidFill>
                  <a:schemeClr val="hlink"/>
                </a:solidFill>
                <a:latin typeface="Times New Roman" pitchFamily="18" charset="0"/>
              </a:rPr>
              <a:t>5  -  4  =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2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43" name="Text Box 87"/>
          <p:cNvSpPr txBox="1">
            <a:spLocks noChangeArrowheads="1"/>
          </p:cNvSpPr>
          <p:nvPr/>
        </p:nvSpPr>
        <p:spPr bwMode="auto">
          <a:xfrm>
            <a:off x="95250" y="2056606"/>
            <a:ext cx="8991600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600">
                <a:solidFill>
                  <a:srgbClr val="006600"/>
                </a:solidFill>
              </a:rPr>
              <a:t>Em hãy chỉ đường để mỗi con vật đều tìm được số của nhà mình bằng kết quả phép tính mỗi con mang trên mình.</a:t>
            </a:r>
          </a:p>
        </p:txBody>
      </p:sp>
      <p:grpSp>
        <p:nvGrpSpPr>
          <p:cNvPr id="122048" name="Group 192"/>
          <p:cNvGrpSpPr>
            <a:grpSpLocks/>
          </p:cNvGrpSpPr>
          <p:nvPr/>
        </p:nvGrpSpPr>
        <p:grpSpPr bwMode="auto">
          <a:xfrm>
            <a:off x="701675" y="5076826"/>
            <a:ext cx="7162800" cy="1685925"/>
            <a:chOff x="528" y="2322"/>
            <a:chExt cx="4512" cy="1062"/>
          </a:xfrm>
        </p:grpSpPr>
        <p:grpSp>
          <p:nvGrpSpPr>
            <p:cNvPr id="121955" name="Group 99"/>
            <p:cNvGrpSpPr>
              <a:grpSpLocks/>
            </p:cNvGrpSpPr>
            <p:nvPr/>
          </p:nvGrpSpPr>
          <p:grpSpPr bwMode="auto">
            <a:xfrm>
              <a:off x="528" y="2352"/>
              <a:ext cx="912" cy="981"/>
              <a:chOff x="181" y="2141"/>
              <a:chExt cx="912" cy="981"/>
            </a:xfrm>
          </p:grpSpPr>
          <p:sp>
            <p:nvSpPr>
              <p:cNvPr id="121956" name="Freeform 100"/>
              <p:cNvSpPr>
                <a:spLocks/>
              </p:cNvSpPr>
              <p:nvPr/>
            </p:nvSpPr>
            <p:spPr bwMode="auto">
              <a:xfrm>
                <a:off x="181" y="2141"/>
                <a:ext cx="912" cy="979"/>
              </a:xfrm>
              <a:custGeom>
                <a:avLst/>
                <a:gdLst>
                  <a:gd name="T0" fmla="*/ 806 w 1614"/>
                  <a:gd name="T1" fmla="*/ 0 h 1416"/>
                  <a:gd name="T2" fmla="*/ 1614 w 1614"/>
                  <a:gd name="T3" fmla="*/ 502 h 1416"/>
                  <a:gd name="T4" fmla="*/ 1614 w 1614"/>
                  <a:gd name="T5" fmla="*/ 1416 h 1416"/>
                  <a:gd name="T6" fmla="*/ 1083 w 1614"/>
                  <a:gd name="T7" fmla="*/ 1416 h 1416"/>
                  <a:gd name="T8" fmla="*/ 537 w 1614"/>
                  <a:gd name="T9" fmla="*/ 1416 h 1416"/>
                  <a:gd name="T10" fmla="*/ 0 w 1614"/>
                  <a:gd name="T11" fmla="*/ 1416 h 1416"/>
                  <a:gd name="T12" fmla="*/ 0 w 1614"/>
                  <a:gd name="T13" fmla="*/ 502 h 1416"/>
                  <a:gd name="T14" fmla="*/ 806 w 1614"/>
                  <a:gd name="T15" fmla="*/ 0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4" h="1416">
                    <a:moveTo>
                      <a:pt x="806" y="0"/>
                    </a:moveTo>
                    <a:lnTo>
                      <a:pt x="1614" y="502"/>
                    </a:lnTo>
                    <a:lnTo>
                      <a:pt x="1614" y="1416"/>
                    </a:lnTo>
                    <a:lnTo>
                      <a:pt x="1083" y="1416"/>
                    </a:lnTo>
                    <a:lnTo>
                      <a:pt x="537" y="1416"/>
                    </a:lnTo>
                    <a:lnTo>
                      <a:pt x="0" y="1416"/>
                    </a:lnTo>
                    <a:lnTo>
                      <a:pt x="0" y="502"/>
                    </a:lnTo>
                    <a:lnTo>
                      <a:pt x="806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57" name="Rectangle 101" descr="Recycled paper"/>
              <p:cNvSpPr>
                <a:spLocks noChangeArrowheads="1"/>
              </p:cNvSpPr>
              <p:nvPr/>
            </p:nvSpPr>
            <p:spPr bwMode="auto">
              <a:xfrm>
                <a:off x="538" y="2662"/>
                <a:ext cx="206" cy="460"/>
              </a:xfrm>
              <a:prstGeom prst="rect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altLang="en-US" b="0">
                  <a:solidFill>
                    <a:srgbClr val="00FFFF"/>
                  </a:solidFill>
                  <a:latin typeface="VNtimes new roman" pitchFamily="34" charset="0"/>
                </a:endParaRPr>
              </a:p>
            </p:txBody>
          </p:sp>
          <p:sp>
            <p:nvSpPr>
              <p:cNvPr id="121958" name="Freeform 102"/>
              <p:cNvSpPr>
                <a:spLocks/>
              </p:cNvSpPr>
              <p:nvPr/>
            </p:nvSpPr>
            <p:spPr bwMode="auto">
              <a:xfrm>
                <a:off x="469" y="2574"/>
                <a:ext cx="10" cy="371"/>
              </a:xfrm>
              <a:custGeom>
                <a:avLst/>
                <a:gdLst>
                  <a:gd name="T0" fmla="*/ 9 w 18"/>
                  <a:gd name="T1" fmla="*/ 16 h 536"/>
                  <a:gd name="T2" fmla="*/ 0 w 18"/>
                  <a:gd name="T3" fmla="*/ 8 h 536"/>
                  <a:gd name="T4" fmla="*/ 0 w 18"/>
                  <a:gd name="T5" fmla="*/ 536 h 536"/>
                  <a:gd name="T6" fmla="*/ 18 w 18"/>
                  <a:gd name="T7" fmla="*/ 536 h 536"/>
                  <a:gd name="T8" fmla="*/ 18 w 18"/>
                  <a:gd name="T9" fmla="*/ 8 h 536"/>
                  <a:gd name="T10" fmla="*/ 9 w 18"/>
                  <a:gd name="T11" fmla="*/ 0 h 536"/>
                  <a:gd name="T12" fmla="*/ 18 w 18"/>
                  <a:gd name="T13" fmla="*/ 8 h 536"/>
                  <a:gd name="T14" fmla="*/ 18 w 18"/>
                  <a:gd name="T15" fmla="*/ 0 h 536"/>
                  <a:gd name="T16" fmla="*/ 9 w 18"/>
                  <a:gd name="T17" fmla="*/ 0 h 536"/>
                  <a:gd name="T18" fmla="*/ 9 w 18"/>
                  <a:gd name="T19" fmla="*/ 1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36">
                    <a:moveTo>
                      <a:pt x="9" y="16"/>
                    </a:moveTo>
                    <a:lnTo>
                      <a:pt x="0" y="8"/>
                    </a:lnTo>
                    <a:lnTo>
                      <a:pt x="0" y="536"/>
                    </a:lnTo>
                    <a:lnTo>
                      <a:pt x="18" y="536"/>
                    </a:lnTo>
                    <a:lnTo>
                      <a:pt x="18" y="8"/>
                    </a:lnTo>
                    <a:lnTo>
                      <a:pt x="9" y="0"/>
                    </a:lnTo>
                    <a:lnTo>
                      <a:pt x="18" y="8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9" y="16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59" name="Freeform 103"/>
              <p:cNvSpPr>
                <a:spLocks/>
              </p:cNvSpPr>
              <p:nvPr/>
            </p:nvSpPr>
            <p:spPr bwMode="auto">
              <a:xfrm>
                <a:off x="288" y="2563"/>
                <a:ext cx="186" cy="12"/>
              </a:xfrm>
              <a:custGeom>
                <a:avLst/>
                <a:gdLst>
                  <a:gd name="T0" fmla="*/ 17 w 330"/>
                  <a:gd name="T1" fmla="*/ 8 h 16"/>
                  <a:gd name="T2" fmla="*/ 9 w 330"/>
                  <a:gd name="T3" fmla="*/ 16 h 16"/>
                  <a:gd name="T4" fmla="*/ 330 w 330"/>
                  <a:gd name="T5" fmla="*/ 16 h 16"/>
                  <a:gd name="T6" fmla="*/ 330 w 330"/>
                  <a:gd name="T7" fmla="*/ 0 h 16"/>
                  <a:gd name="T8" fmla="*/ 9 w 330"/>
                  <a:gd name="T9" fmla="*/ 0 h 16"/>
                  <a:gd name="T10" fmla="*/ 0 w 330"/>
                  <a:gd name="T11" fmla="*/ 8 h 16"/>
                  <a:gd name="T12" fmla="*/ 9 w 330"/>
                  <a:gd name="T13" fmla="*/ 0 h 16"/>
                  <a:gd name="T14" fmla="*/ 0 w 330"/>
                  <a:gd name="T15" fmla="*/ 0 h 16"/>
                  <a:gd name="T16" fmla="*/ 0 w 330"/>
                  <a:gd name="T17" fmla="*/ 8 h 16"/>
                  <a:gd name="T18" fmla="*/ 17 w 330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0" h="16">
                    <a:moveTo>
                      <a:pt x="17" y="8"/>
                    </a:moveTo>
                    <a:lnTo>
                      <a:pt x="9" y="16"/>
                    </a:lnTo>
                    <a:lnTo>
                      <a:pt x="330" y="16"/>
                    </a:lnTo>
                    <a:lnTo>
                      <a:pt x="330" y="0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7" y="8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60" name="Freeform 104"/>
              <p:cNvSpPr>
                <a:spLocks/>
              </p:cNvSpPr>
              <p:nvPr/>
            </p:nvSpPr>
            <p:spPr bwMode="auto">
              <a:xfrm>
                <a:off x="293" y="2950"/>
                <a:ext cx="186" cy="12"/>
              </a:xfrm>
              <a:custGeom>
                <a:avLst/>
                <a:gdLst>
                  <a:gd name="T0" fmla="*/ 312 w 330"/>
                  <a:gd name="T1" fmla="*/ 8 h 17"/>
                  <a:gd name="T2" fmla="*/ 321 w 330"/>
                  <a:gd name="T3" fmla="*/ 0 h 17"/>
                  <a:gd name="T4" fmla="*/ 0 w 330"/>
                  <a:gd name="T5" fmla="*/ 0 h 17"/>
                  <a:gd name="T6" fmla="*/ 0 w 330"/>
                  <a:gd name="T7" fmla="*/ 17 h 17"/>
                  <a:gd name="T8" fmla="*/ 321 w 330"/>
                  <a:gd name="T9" fmla="*/ 17 h 17"/>
                  <a:gd name="T10" fmla="*/ 330 w 330"/>
                  <a:gd name="T11" fmla="*/ 8 h 17"/>
                  <a:gd name="T12" fmla="*/ 321 w 330"/>
                  <a:gd name="T13" fmla="*/ 17 h 17"/>
                  <a:gd name="T14" fmla="*/ 330 w 330"/>
                  <a:gd name="T15" fmla="*/ 17 h 17"/>
                  <a:gd name="T16" fmla="*/ 330 w 330"/>
                  <a:gd name="T17" fmla="*/ 8 h 17"/>
                  <a:gd name="T18" fmla="*/ 312 w 330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0" h="17">
                    <a:moveTo>
                      <a:pt x="312" y="8"/>
                    </a:moveTo>
                    <a:lnTo>
                      <a:pt x="32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21" y="17"/>
                    </a:lnTo>
                    <a:lnTo>
                      <a:pt x="330" y="8"/>
                    </a:lnTo>
                    <a:lnTo>
                      <a:pt x="321" y="17"/>
                    </a:lnTo>
                    <a:lnTo>
                      <a:pt x="330" y="17"/>
                    </a:lnTo>
                    <a:lnTo>
                      <a:pt x="330" y="8"/>
                    </a:lnTo>
                    <a:lnTo>
                      <a:pt x="312" y="8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1961" name="Group 105"/>
              <p:cNvGrpSpPr>
                <a:grpSpLocks/>
              </p:cNvGrpSpPr>
              <p:nvPr/>
            </p:nvGrpSpPr>
            <p:grpSpPr bwMode="auto">
              <a:xfrm>
                <a:off x="288" y="2584"/>
                <a:ext cx="185" cy="371"/>
                <a:chOff x="1451" y="2784"/>
                <a:chExt cx="185" cy="371"/>
              </a:xfrm>
            </p:grpSpPr>
            <p:sp>
              <p:nvSpPr>
                <p:cNvPr id="121962" name="Freeform 106"/>
                <p:cNvSpPr>
                  <a:spLocks/>
                </p:cNvSpPr>
                <p:nvPr/>
              </p:nvSpPr>
              <p:spPr bwMode="auto">
                <a:xfrm>
                  <a:off x="1451" y="2784"/>
                  <a:ext cx="9" cy="371"/>
                </a:xfrm>
                <a:custGeom>
                  <a:avLst/>
                  <a:gdLst>
                    <a:gd name="T0" fmla="*/ 9 w 17"/>
                    <a:gd name="T1" fmla="*/ 520 h 537"/>
                    <a:gd name="T2" fmla="*/ 17 w 17"/>
                    <a:gd name="T3" fmla="*/ 528 h 537"/>
                    <a:gd name="T4" fmla="*/ 17 w 17"/>
                    <a:gd name="T5" fmla="*/ 0 h 537"/>
                    <a:gd name="T6" fmla="*/ 0 w 17"/>
                    <a:gd name="T7" fmla="*/ 0 h 537"/>
                    <a:gd name="T8" fmla="*/ 0 w 17"/>
                    <a:gd name="T9" fmla="*/ 528 h 537"/>
                    <a:gd name="T10" fmla="*/ 9 w 17"/>
                    <a:gd name="T11" fmla="*/ 537 h 537"/>
                    <a:gd name="T12" fmla="*/ 0 w 17"/>
                    <a:gd name="T13" fmla="*/ 528 h 537"/>
                    <a:gd name="T14" fmla="*/ 0 w 17"/>
                    <a:gd name="T15" fmla="*/ 537 h 537"/>
                    <a:gd name="T16" fmla="*/ 9 w 17"/>
                    <a:gd name="T17" fmla="*/ 537 h 537"/>
                    <a:gd name="T18" fmla="*/ 9 w 17"/>
                    <a:gd name="T19" fmla="*/ 52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" h="537">
                      <a:moveTo>
                        <a:pt x="9" y="520"/>
                      </a:moveTo>
                      <a:lnTo>
                        <a:pt x="17" y="528"/>
                      </a:lnTo>
                      <a:lnTo>
                        <a:pt x="17" y="0"/>
                      </a:lnTo>
                      <a:lnTo>
                        <a:pt x="0" y="0"/>
                      </a:lnTo>
                      <a:lnTo>
                        <a:pt x="0" y="528"/>
                      </a:lnTo>
                      <a:lnTo>
                        <a:pt x="9" y="537"/>
                      </a:lnTo>
                      <a:lnTo>
                        <a:pt x="0" y="528"/>
                      </a:lnTo>
                      <a:lnTo>
                        <a:pt x="0" y="537"/>
                      </a:lnTo>
                      <a:lnTo>
                        <a:pt x="9" y="537"/>
                      </a:lnTo>
                      <a:lnTo>
                        <a:pt x="9" y="520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963" name="Freeform 107"/>
                <p:cNvSpPr>
                  <a:spLocks/>
                </p:cNvSpPr>
                <p:nvPr/>
              </p:nvSpPr>
              <p:spPr bwMode="auto">
                <a:xfrm>
                  <a:off x="1456" y="2896"/>
                  <a:ext cx="180" cy="12"/>
                </a:xfrm>
                <a:custGeom>
                  <a:avLst/>
                  <a:gdLst>
                    <a:gd name="T0" fmla="*/ 318 w 318"/>
                    <a:gd name="T1" fmla="*/ 9 h 17"/>
                    <a:gd name="T2" fmla="*/ 318 w 318"/>
                    <a:gd name="T3" fmla="*/ 0 h 17"/>
                    <a:gd name="T4" fmla="*/ 0 w 318"/>
                    <a:gd name="T5" fmla="*/ 0 h 17"/>
                    <a:gd name="T6" fmla="*/ 0 w 318"/>
                    <a:gd name="T7" fmla="*/ 17 h 17"/>
                    <a:gd name="T8" fmla="*/ 318 w 318"/>
                    <a:gd name="T9" fmla="*/ 17 h 17"/>
                    <a:gd name="T10" fmla="*/ 318 w 318"/>
                    <a:gd name="T11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8" h="17">
                      <a:moveTo>
                        <a:pt x="318" y="9"/>
                      </a:moveTo>
                      <a:lnTo>
                        <a:pt x="318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318" y="17"/>
                      </a:lnTo>
                      <a:lnTo>
                        <a:pt x="318" y="9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964" name="Freeform 108"/>
                <p:cNvSpPr>
                  <a:spLocks/>
                </p:cNvSpPr>
                <p:nvPr/>
              </p:nvSpPr>
              <p:spPr bwMode="auto">
                <a:xfrm>
                  <a:off x="1456" y="3029"/>
                  <a:ext cx="180" cy="12"/>
                </a:xfrm>
                <a:custGeom>
                  <a:avLst/>
                  <a:gdLst>
                    <a:gd name="T0" fmla="*/ 318 w 318"/>
                    <a:gd name="T1" fmla="*/ 8 h 17"/>
                    <a:gd name="T2" fmla="*/ 318 w 318"/>
                    <a:gd name="T3" fmla="*/ 0 h 17"/>
                    <a:gd name="T4" fmla="*/ 0 w 318"/>
                    <a:gd name="T5" fmla="*/ 0 h 17"/>
                    <a:gd name="T6" fmla="*/ 0 w 318"/>
                    <a:gd name="T7" fmla="*/ 17 h 17"/>
                    <a:gd name="T8" fmla="*/ 318 w 318"/>
                    <a:gd name="T9" fmla="*/ 17 h 17"/>
                    <a:gd name="T10" fmla="*/ 318 w 318"/>
                    <a:gd name="T11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8" h="17">
                      <a:moveTo>
                        <a:pt x="318" y="8"/>
                      </a:moveTo>
                      <a:lnTo>
                        <a:pt x="318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318" y="17"/>
                      </a:lnTo>
                      <a:lnTo>
                        <a:pt x="318" y="8"/>
                      </a:lnTo>
                      <a:close/>
                    </a:path>
                  </a:pathLst>
                </a:custGeom>
                <a:solidFill>
                  <a:srgbClr val="FFCCFF"/>
                </a:solid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1965" name="Freeform 109"/>
              <p:cNvSpPr>
                <a:spLocks/>
              </p:cNvSpPr>
              <p:nvPr/>
            </p:nvSpPr>
            <p:spPr bwMode="auto">
              <a:xfrm>
                <a:off x="375" y="2590"/>
                <a:ext cx="11" cy="356"/>
              </a:xfrm>
              <a:custGeom>
                <a:avLst/>
                <a:gdLst>
                  <a:gd name="T0" fmla="*/ 9 w 18"/>
                  <a:gd name="T1" fmla="*/ 515 h 515"/>
                  <a:gd name="T2" fmla="*/ 18 w 18"/>
                  <a:gd name="T3" fmla="*/ 515 h 515"/>
                  <a:gd name="T4" fmla="*/ 18 w 18"/>
                  <a:gd name="T5" fmla="*/ 0 h 515"/>
                  <a:gd name="T6" fmla="*/ 0 w 18"/>
                  <a:gd name="T7" fmla="*/ 0 h 515"/>
                  <a:gd name="T8" fmla="*/ 0 w 18"/>
                  <a:gd name="T9" fmla="*/ 515 h 515"/>
                  <a:gd name="T10" fmla="*/ 9 w 18"/>
                  <a:gd name="T11" fmla="*/ 515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515">
                    <a:moveTo>
                      <a:pt x="9" y="515"/>
                    </a:moveTo>
                    <a:lnTo>
                      <a:pt x="18" y="515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515"/>
                    </a:lnTo>
                    <a:lnTo>
                      <a:pt x="9" y="515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66" name="Freeform 110"/>
              <p:cNvSpPr>
                <a:spLocks/>
              </p:cNvSpPr>
              <p:nvPr/>
            </p:nvSpPr>
            <p:spPr bwMode="auto">
              <a:xfrm>
                <a:off x="978" y="2574"/>
                <a:ext cx="9" cy="371"/>
              </a:xfrm>
              <a:custGeom>
                <a:avLst/>
                <a:gdLst>
                  <a:gd name="T0" fmla="*/ 9 w 17"/>
                  <a:gd name="T1" fmla="*/ 16 h 536"/>
                  <a:gd name="T2" fmla="*/ 0 w 17"/>
                  <a:gd name="T3" fmla="*/ 8 h 536"/>
                  <a:gd name="T4" fmla="*/ 0 w 17"/>
                  <a:gd name="T5" fmla="*/ 536 h 536"/>
                  <a:gd name="T6" fmla="*/ 17 w 17"/>
                  <a:gd name="T7" fmla="*/ 536 h 536"/>
                  <a:gd name="T8" fmla="*/ 17 w 17"/>
                  <a:gd name="T9" fmla="*/ 8 h 536"/>
                  <a:gd name="T10" fmla="*/ 9 w 17"/>
                  <a:gd name="T11" fmla="*/ 0 h 536"/>
                  <a:gd name="T12" fmla="*/ 17 w 17"/>
                  <a:gd name="T13" fmla="*/ 8 h 536"/>
                  <a:gd name="T14" fmla="*/ 17 w 17"/>
                  <a:gd name="T15" fmla="*/ 0 h 536"/>
                  <a:gd name="T16" fmla="*/ 9 w 17"/>
                  <a:gd name="T17" fmla="*/ 0 h 536"/>
                  <a:gd name="T18" fmla="*/ 9 w 17"/>
                  <a:gd name="T19" fmla="*/ 1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536">
                    <a:moveTo>
                      <a:pt x="9" y="16"/>
                    </a:moveTo>
                    <a:lnTo>
                      <a:pt x="0" y="8"/>
                    </a:lnTo>
                    <a:lnTo>
                      <a:pt x="0" y="536"/>
                    </a:lnTo>
                    <a:lnTo>
                      <a:pt x="17" y="536"/>
                    </a:lnTo>
                    <a:lnTo>
                      <a:pt x="17" y="8"/>
                    </a:lnTo>
                    <a:lnTo>
                      <a:pt x="9" y="0"/>
                    </a:lnTo>
                    <a:lnTo>
                      <a:pt x="17" y="8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6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67" name="Freeform 111"/>
              <p:cNvSpPr>
                <a:spLocks/>
              </p:cNvSpPr>
              <p:nvPr/>
            </p:nvSpPr>
            <p:spPr bwMode="auto">
              <a:xfrm>
                <a:off x="797" y="2574"/>
                <a:ext cx="186" cy="12"/>
              </a:xfrm>
              <a:custGeom>
                <a:avLst/>
                <a:gdLst>
                  <a:gd name="T0" fmla="*/ 18 w 329"/>
                  <a:gd name="T1" fmla="*/ 8 h 16"/>
                  <a:gd name="T2" fmla="*/ 9 w 329"/>
                  <a:gd name="T3" fmla="*/ 16 h 16"/>
                  <a:gd name="T4" fmla="*/ 329 w 329"/>
                  <a:gd name="T5" fmla="*/ 16 h 16"/>
                  <a:gd name="T6" fmla="*/ 329 w 329"/>
                  <a:gd name="T7" fmla="*/ 0 h 16"/>
                  <a:gd name="T8" fmla="*/ 9 w 329"/>
                  <a:gd name="T9" fmla="*/ 0 h 16"/>
                  <a:gd name="T10" fmla="*/ 0 w 329"/>
                  <a:gd name="T11" fmla="*/ 8 h 16"/>
                  <a:gd name="T12" fmla="*/ 9 w 329"/>
                  <a:gd name="T13" fmla="*/ 0 h 16"/>
                  <a:gd name="T14" fmla="*/ 0 w 329"/>
                  <a:gd name="T15" fmla="*/ 0 h 16"/>
                  <a:gd name="T16" fmla="*/ 0 w 329"/>
                  <a:gd name="T17" fmla="*/ 8 h 16"/>
                  <a:gd name="T18" fmla="*/ 18 w 329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9" h="16">
                    <a:moveTo>
                      <a:pt x="18" y="8"/>
                    </a:moveTo>
                    <a:lnTo>
                      <a:pt x="9" y="16"/>
                    </a:lnTo>
                    <a:lnTo>
                      <a:pt x="329" y="16"/>
                    </a:lnTo>
                    <a:lnTo>
                      <a:pt x="329" y="0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8" y="8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68" name="Freeform 112"/>
              <p:cNvSpPr>
                <a:spLocks/>
              </p:cNvSpPr>
              <p:nvPr/>
            </p:nvSpPr>
            <p:spPr bwMode="auto">
              <a:xfrm>
                <a:off x="797" y="2580"/>
                <a:ext cx="10" cy="371"/>
              </a:xfrm>
              <a:custGeom>
                <a:avLst/>
                <a:gdLst>
                  <a:gd name="T0" fmla="*/ 9 w 18"/>
                  <a:gd name="T1" fmla="*/ 520 h 537"/>
                  <a:gd name="T2" fmla="*/ 18 w 18"/>
                  <a:gd name="T3" fmla="*/ 528 h 537"/>
                  <a:gd name="T4" fmla="*/ 18 w 18"/>
                  <a:gd name="T5" fmla="*/ 0 h 537"/>
                  <a:gd name="T6" fmla="*/ 0 w 18"/>
                  <a:gd name="T7" fmla="*/ 0 h 537"/>
                  <a:gd name="T8" fmla="*/ 0 w 18"/>
                  <a:gd name="T9" fmla="*/ 528 h 537"/>
                  <a:gd name="T10" fmla="*/ 9 w 18"/>
                  <a:gd name="T11" fmla="*/ 537 h 537"/>
                  <a:gd name="T12" fmla="*/ 0 w 18"/>
                  <a:gd name="T13" fmla="*/ 528 h 537"/>
                  <a:gd name="T14" fmla="*/ 0 w 18"/>
                  <a:gd name="T15" fmla="*/ 537 h 537"/>
                  <a:gd name="T16" fmla="*/ 9 w 18"/>
                  <a:gd name="T17" fmla="*/ 537 h 537"/>
                  <a:gd name="T18" fmla="*/ 9 w 18"/>
                  <a:gd name="T19" fmla="*/ 520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37">
                    <a:moveTo>
                      <a:pt x="9" y="520"/>
                    </a:moveTo>
                    <a:lnTo>
                      <a:pt x="18" y="528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528"/>
                    </a:lnTo>
                    <a:lnTo>
                      <a:pt x="9" y="537"/>
                    </a:lnTo>
                    <a:lnTo>
                      <a:pt x="0" y="528"/>
                    </a:lnTo>
                    <a:lnTo>
                      <a:pt x="0" y="537"/>
                    </a:lnTo>
                    <a:lnTo>
                      <a:pt x="9" y="537"/>
                    </a:lnTo>
                    <a:lnTo>
                      <a:pt x="9" y="520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69" name="Freeform 113"/>
              <p:cNvSpPr>
                <a:spLocks/>
              </p:cNvSpPr>
              <p:nvPr/>
            </p:nvSpPr>
            <p:spPr bwMode="auto">
              <a:xfrm>
                <a:off x="802" y="2939"/>
                <a:ext cx="185" cy="12"/>
              </a:xfrm>
              <a:custGeom>
                <a:avLst/>
                <a:gdLst>
                  <a:gd name="T0" fmla="*/ 311 w 328"/>
                  <a:gd name="T1" fmla="*/ 8 h 17"/>
                  <a:gd name="T2" fmla="*/ 320 w 328"/>
                  <a:gd name="T3" fmla="*/ 0 h 17"/>
                  <a:gd name="T4" fmla="*/ 0 w 328"/>
                  <a:gd name="T5" fmla="*/ 0 h 17"/>
                  <a:gd name="T6" fmla="*/ 0 w 328"/>
                  <a:gd name="T7" fmla="*/ 17 h 17"/>
                  <a:gd name="T8" fmla="*/ 320 w 328"/>
                  <a:gd name="T9" fmla="*/ 17 h 17"/>
                  <a:gd name="T10" fmla="*/ 328 w 328"/>
                  <a:gd name="T11" fmla="*/ 8 h 17"/>
                  <a:gd name="T12" fmla="*/ 320 w 328"/>
                  <a:gd name="T13" fmla="*/ 17 h 17"/>
                  <a:gd name="T14" fmla="*/ 328 w 328"/>
                  <a:gd name="T15" fmla="*/ 17 h 17"/>
                  <a:gd name="T16" fmla="*/ 328 w 328"/>
                  <a:gd name="T17" fmla="*/ 8 h 17"/>
                  <a:gd name="T18" fmla="*/ 311 w 328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8" h="17">
                    <a:moveTo>
                      <a:pt x="311" y="8"/>
                    </a:moveTo>
                    <a:lnTo>
                      <a:pt x="320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20" y="17"/>
                    </a:lnTo>
                    <a:lnTo>
                      <a:pt x="328" y="8"/>
                    </a:lnTo>
                    <a:lnTo>
                      <a:pt x="320" y="17"/>
                    </a:lnTo>
                    <a:lnTo>
                      <a:pt x="328" y="17"/>
                    </a:lnTo>
                    <a:lnTo>
                      <a:pt x="328" y="8"/>
                    </a:lnTo>
                    <a:lnTo>
                      <a:pt x="311" y="8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0" name="Freeform 114"/>
              <p:cNvSpPr>
                <a:spLocks/>
              </p:cNvSpPr>
              <p:nvPr/>
            </p:nvSpPr>
            <p:spPr bwMode="auto">
              <a:xfrm>
                <a:off x="805" y="2681"/>
                <a:ext cx="176" cy="12"/>
              </a:xfrm>
              <a:custGeom>
                <a:avLst/>
                <a:gdLst>
                  <a:gd name="T0" fmla="*/ 311 w 311"/>
                  <a:gd name="T1" fmla="*/ 9 h 17"/>
                  <a:gd name="T2" fmla="*/ 311 w 311"/>
                  <a:gd name="T3" fmla="*/ 0 h 17"/>
                  <a:gd name="T4" fmla="*/ 0 w 311"/>
                  <a:gd name="T5" fmla="*/ 0 h 17"/>
                  <a:gd name="T6" fmla="*/ 0 w 311"/>
                  <a:gd name="T7" fmla="*/ 17 h 17"/>
                  <a:gd name="T8" fmla="*/ 311 w 311"/>
                  <a:gd name="T9" fmla="*/ 17 h 17"/>
                  <a:gd name="T10" fmla="*/ 311 w 311"/>
                  <a:gd name="T11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1" h="17">
                    <a:moveTo>
                      <a:pt x="311" y="9"/>
                    </a:moveTo>
                    <a:lnTo>
                      <a:pt x="31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11" y="17"/>
                    </a:lnTo>
                    <a:lnTo>
                      <a:pt x="311" y="9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1" name="Freeform 115"/>
              <p:cNvSpPr>
                <a:spLocks/>
              </p:cNvSpPr>
              <p:nvPr/>
            </p:nvSpPr>
            <p:spPr bwMode="auto">
              <a:xfrm>
                <a:off x="805" y="2814"/>
                <a:ext cx="176" cy="12"/>
              </a:xfrm>
              <a:custGeom>
                <a:avLst/>
                <a:gdLst>
                  <a:gd name="T0" fmla="*/ 311 w 311"/>
                  <a:gd name="T1" fmla="*/ 8 h 17"/>
                  <a:gd name="T2" fmla="*/ 311 w 311"/>
                  <a:gd name="T3" fmla="*/ 0 h 17"/>
                  <a:gd name="T4" fmla="*/ 0 w 311"/>
                  <a:gd name="T5" fmla="*/ 0 h 17"/>
                  <a:gd name="T6" fmla="*/ 0 w 311"/>
                  <a:gd name="T7" fmla="*/ 17 h 17"/>
                  <a:gd name="T8" fmla="*/ 311 w 311"/>
                  <a:gd name="T9" fmla="*/ 17 h 17"/>
                  <a:gd name="T10" fmla="*/ 311 w 311"/>
                  <a:gd name="T11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1" h="17">
                    <a:moveTo>
                      <a:pt x="311" y="8"/>
                    </a:moveTo>
                    <a:lnTo>
                      <a:pt x="31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11" y="17"/>
                    </a:lnTo>
                    <a:lnTo>
                      <a:pt x="311" y="8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2" name="Freeform 116"/>
              <p:cNvSpPr>
                <a:spLocks/>
              </p:cNvSpPr>
              <p:nvPr/>
            </p:nvSpPr>
            <p:spPr bwMode="auto">
              <a:xfrm>
                <a:off x="885" y="2586"/>
                <a:ext cx="10" cy="356"/>
              </a:xfrm>
              <a:custGeom>
                <a:avLst/>
                <a:gdLst>
                  <a:gd name="T0" fmla="*/ 8 w 17"/>
                  <a:gd name="T1" fmla="*/ 515 h 515"/>
                  <a:gd name="T2" fmla="*/ 17 w 17"/>
                  <a:gd name="T3" fmla="*/ 515 h 515"/>
                  <a:gd name="T4" fmla="*/ 17 w 17"/>
                  <a:gd name="T5" fmla="*/ 0 h 515"/>
                  <a:gd name="T6" fmla="*/ 0 w 17"/>
                  <a:gd name="T7" fmla="*/ 0 h 515"/>
                  <a:gd name="T8" fmla="*/ 0 w 17"/>
                  <a:gd name="T9" fmla="*/ 515 h 515"/>
                  <a:gd name="T10" fmla="*/ 8 w 17"/>
                  <a:gd name="T11" fmla="*/ 515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515">
                    <a:moveTo>
                      <a:pt x="8" y="515"/>
                    </a:moveTo>
                    <a:lnTo>
                      <a:pt x="17" y="515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15"/>
                    </a:lnTo>
                    <a:lnTo>
                      <a:pt x="8" y="515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3" name="Freeform 117"/>
              <p:cNvSpPr>
                <a:spLocks/>
              </p:cNvSpPr>
              <p:nvPr/>
            </p:nvSpPr>
            <p:spPr bwMode="auto">
              <a:xfrm>
                <a:off x="735" y="2563"/>
                <a:ext cx="10" cy="20"/>
              </a:xfrm>
              <a:custGeom>
                <a:avLst/>
                <a:gdLst>
                  <a:gd name="T0" fmla="*/ 0 w 18"/>
                  <a:gd name="T1" fmla="*/ 0 h 30"/>
                  <a:gd name="T2" fmla="*/ 0 w 18"/>
                  <a:gd name="T3" fmla="*/ 0 h 30"/>
                  <a:gd name="T4" fmla="*/ 0 w 18"/>
                  <a:gd name="T5" fmla="*/ 17 h 30"/>
                  <a:gd name="T6" fmla="*/ 0 w 18"/>
                  <a:gd name="T7" fmla="*/ 27 h 30"/>
                  <a:gd name="T8" fmla="*/ 0 w 18"/>
                  <a:gd name="T9" fmla="*/ 30 h 30"/>
                  <a:gd name="T10" fmla="*/ 9 w 18"/>
                  <a:gd name="T11" fmla="*/ 30 h 30"/>
                  <a:gd name="T12" fmla="*/ 9 w 18"/>
                  <a:gd name="T13" fmla="*/ 30 h 30"/>
                  <a:gd name="T14" fmla="*/ 18 w 18"/>
                  <a:gd name="T15" fmla="*/ 30 h 30"/>
                  <a:gd name="T16" fmla="*/ 18 w 18"/>
                  <a:gd name="T17" fmla="*/ 27 h 30"/>
                  <a:gd name="T18" fmla="*/ 18 w 18"/>
                  <a:gd name="T19" fmla="*/ 17 h 30"/>
                  <a:gd name="T20" fmla="*/ 18 w 18"/>
                  <a:gd name="T21" fmla="*/ 0 h 30"/>
                  <a:gd name="T22" fmla="*/ 18 w 18"/>
                  <a:gd name="T23" fmla="*/ 0 h 30"/>
                  <a:gd name="T24" fmla="*/ 0 w 18"/>
                  <a:gd name="T2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30">
                    <a:moveTo>
                      <a:pt x="0" y="0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8" y="30"/>
                    </a:lnTo>
                    <a:lnTo>
                      <a:pt x="18" y="27"/>
                    </a:lnTo>
                    <a:lnTo>
                      <a:pt x="18" y="17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4" name="Freeform 118"/>
              <p:cNvSpPr>
                <a:spLocks/>
              </p:cNvSpPr>
              <p:nvPr/>
            </p:nvSpPr>
            <p:spPr bwMode="auto">
              <a:xfrm>
                <a:off x="538" y="2457"/>
                <a:ext cx="207" cy="106"/>
              </a:xfrm>
              <a:custGeom>
                <a:avLst/>
                <a:gdLst>
                  <a:gd name="T0" fmla="*/ 17 w 367"/>
                  <a:gd name="T1" fmla="*/ 153 h 153"/>
                  <a:gd name="T2" fmla="*/ 17 w 367"/>
                  <a:gd name="T3" fmla="*/ 153 h 153"/>
                  <a:gd name="T4" fmla="*/ 21 w 367"/>
                  <a:gd name="T5" fmla="*/ 120 h 153"/>
                  <a:gd name="T6" fmla="*/ 31 w 367"/>
                  <a:gd name="T7" fmla="*/ 92 h 153"/>
                  <a:gd name="T8" fmla="*/ 47 w 367"/>
                  <a:gd name="T9" fmla="*/ 68 h 153"/>
                  <a:gd name="T10" fmla="*/ 68 w 367"/>
                  <a:gd name="T11" fmla="*/ 50 h 153"/>
                  <a:gd name="T12" fmla="*/ 92 w 367"/>
                  <a:gd name="T13" fmla="*/ 33 h 153"/>
                  <a:gd name="T14" fmla="*/ 120 w 367"/>
                  <a:gd name="T15" fmla="*/ 25 h 153"/>
                  <a:gd name="T16" fmla="*/ 150 w 367"/>
                  <a:gd name="T17" fmla="*/ 19 h 153"/>
                  <a:gd name="T18" fmla="*/ 183 w 367"/>
                  <a:gd name="T19" fmla="*/ 17 h 153"/>
                  <a:gd name="T20" fmla="*/ 216 w 367"/>
                  <a:gd name="T21" fmla="*/ 20 h 153"/>
                  <a:gd name="T22" fmla="*/ 246 w 367"/>
                  <a:gd name="T23" fmla="*/ 27 h 153"/>
                  <a:gd name="T24" fmla="*/ 274 w 367"/>
                  <a:gd name="T25" fmla="*/ 37 h 153"/>
                  <a:gd name="T26" fmla="*/ 299 w 367"/>
                  <a:gd name="T27" fmla="*/ 53 h 153"/>
                  <a:gd name="T28" fmla="*/ 320 w 367"/>
                  <a:gd name="T29" fmla="*/ 72 h 153"/>
                  <a:gd name="T30" fmla="*/ 335 w 367"/>
                  <a:gd name="T31" fmla="*/ 95 h 153"/>
                  <a:gd name="T32" fmla="*/ 346 w 367"/>
                  <a:gd name="T33" fmla="*/ 122 h 153"/>
                  <a:gd name="T34" fmla="*/ 349 w 367"/>
                  <a:gd name="T35" fmla="*/ 153 h 153"/>
                  <a:gd name="T36" fmla="*/ 367 w 367"/>
                  <a:gd name="T37" fmla="*/ 153 h 153"/>
                  <a:gd name="T38" fmla="*/ 363 w 367"/>
                  <a:gd name="T39" fmla="*/ 118 h 153"/>
                  <a:gd name="T40" fmla="*/ 349 w 367"/>
                  <a:gd name="T41" fmla="*/ 88 h 153"/>
                  <a:gd name="T42" fmla="*/ 334 w 367"/>
                  <a:gd name="T43" fmla="*/ 62 h 153"/>
                  <a:gd name="T44" fmla="*/ 309 w 367"/>
                  <a:gd name="T45" fmla="*/ 40 h 153"/>
                  <a:gd name="T46" fmla="*/ 281 w 367"/>
                  <a:gd name="T47" fmla="*/ 24 h 153"/>
                  <a:gd name="T48" fmla="*/ 250 w 367"/>
                  <a:gd name="T49" fmla="*/ 10 h 153"/>
                  <a:gd name="T50" fmla="*/ 216 w 367"/>
                  <a:gd name="T51" fmla="*/ 4 h 153"/>
                  <a:gd name="T52" fmla="*/ 183 w 367"/>
                  <a:gd name="T53" fmla="*/ 0 h 153"/>
                  <a:gd name="T54" fmla="*/ 150 w 367"/>
                  <a:gd name="T55" fmla="*/ 2 h 153"/>
                  <a:gd name="T56" fmla="*/ 117 w 367"/>
                  <a:gd name="T57" fmla="*/ 9 h 153"/>
                  <a:gd name="T58" fmla="*/ 85 w 367"/>
                  <a:gd name="T59" fmla="*/ 20 h 153"/>
                  <a:gd name="T60" fmla="*/ 58 w 367"/>
                  <a:gd name="T61" fmla="*/ 37 h 153"/>
                  <a:gd name="T62" fmla="*/ 33 w 367"/>
                  <a:gd name="T63" fmla="*/ 58 h 153"/>
                  <a:gd name="T64" fmla="*/ 17 w 367"/>
                  <a:gd name="T65" fmla="*/ 85 h 153"/>
                  <a:gd name="T66" fmla="*/ 3 w 367"/>
                  <a:gd name="T67" fmla="*/ 117 h 153"/>
                  <a:gd name="T68" fmla="*/ 0 w 367"/>
                  <a:gd name="T69" fmla="*/ 153 h 153"/>
                  <a:gd name="T70" fmla="*/ 0 w 367"/>
                  <a:gd name="T71" fmla="*/ 153 h 153"/>
                  <a:gd name="T72" fmla="*/ 17 w 367"/>
                  <a:gd name="T73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67" h="153">
                    <a:moveTo>
                      <a:pt x="17" y="153"/>
                    </a:moveTo>
                    <a:lnTo>
                      <a:pt x="17" y="153"/>
                    </a:lnTo>
                    <a:lnTo>
                      <a:pt x="21" y="120"/>
                    </a:lnTo>
                    <a:lnTo>
                      <a:pt x="31" y="92"/>
                    </a:lnTo>
                    <a:lnTo>
                      <a:pt x="47" y="68"/>
                    </a:lnTo>
                    <a:lnTo>
                      <a:pt x="68" y="50"/>
                    </a:lnTo>
                    <a:lnTo>
                      <a:pt x="92" y="33"/>
                    </a:lnTo>
                    <a:lnTo>
                      <a:pt x="120" y="25"/>
                    </a:lnTo>
                    <a:lnTo>
                      <a:pt x="150" y="19"/>
                    </a:lnTo>
                    <a:lnTo>
                      <a:pt x="183" y="17"/>
                    </a:lnTo>
                    <a:lnTo>
                      <a:pt x="216" y="20"/>
                    </a:lnTo>
                    <a:lnTo>
                      <a:pt x="246" y="27"/>
                    </a:lnTo>
                    <a:lnTo>
                      <a:pt x="274" y="37"/>
                    </a:lnTo>
                    <a:lnTo>
                      <a:pt x="299" y="53"/>
                    </a:lnTo>
                    <a:lnTo>
                      <a:pt x="320" y="72"/>
                    </a:lnTo>
                    <a:lnTo>
                      <a:pt x="335" y="95"/>
                    </a:lnTo>
                    <a:lnTo>
                      <a:pt x="346" y="122"/>
                    </a:lnTo>
                    <a:lnTo>
                      <a:pt x="349" y="153"/>
                    </a:lnTo>
                    <a:lnTo>
                      <a:pt x="367" y="153"/>
                    </a:lnTo>
                    <a:lnTo>
                      <a:pt x="363" y="118"/>
                    </a:lnTo>
                    <a:lnTo>
                      <a:pt x="349" y="88"/>
                    </a:lnTo>
                    <a:lnTo>
                      <a:pt x="334" y="62"/>
                    </a:lnTo>
                    <a:lnTo>
                      <a:pt x="309" y="40"/>
                    </a:lnTo>
                    <a:lnTo>
                      <a:pt x="281" y="24"/>
                    </a:lnTo>
                    <a:lnTo>
                      <a:pt x="250" y="10"/>
                    </a:lnTo>
                    <a:lnTo>
                      <a:pt x="216" y="4"/>
                    </a:lnTo>
                    <a:lnTo>
                      <a:pt x="183" y="0"/>
                    </a:lnTo>
                    <a:lnTo>
                      <a:pt x="150" y="2"/>
                    </a:lnTo>
                    <a:lnTo>
                      <a:pt x="117" y="9"/>
                    </a:lnTo>
                    <a:lnTo>
                      <a:pt x="85" y="20"/>
                    </a:lnTo>
                    <a:lnTo>
                      <a:pt x="58" y="37"/>
                    </a:lnTo>
                    <a:lnTo>
                      <a:pt x="33" y="58"/>
                    </a:lnTo>
                    <a:lnTo>
                      <a:pt x="17" y="85"/>
                    </a:lnTo>
                    <a:lnTo>
                      <a:pt x="3" y="117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17" y="153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5" name="Freeform 119"/>
              <p:cNvSpPr>
                <a:spLocks/>
              </p:cNvSpPr>
              <p:nvPr/>
            </p:nvSpPr>
            <p:spPr bwMode="auto">
              <a:xfrm>
                <a:off x="538" y="2563"/>
                <a:ext cx="9" cy="26"/>
              </a:xfrm>
              <a:custGeom>
                <a:avLst/>
                <a:gdLst>
                  <a:gd name="T0" fmla="*/ 9 w 17"/>
                  <a:gd name="T1" fmla="*/ 22 h 38"/>
                  <a:gd name="T2" fmla="*/ 9 w 17"/>
                  <a:gd name="T3" fmla="*/ 30 h 38"/>
                  <a:gd name="T4" fmla="*/ 17 w 17"/>
                  <a:gd name="T5" fmla="*/ 30 h 38"/>
                  <a:gd name="T6" fmla="*/ 17 w 17"/>
                  <a:gd name="T7" fmla="*/ 27 h 38"/>
                  <a:gd name="T8" fmla="*/ 17 w 17"/>
                  <a:gd name="T9" fmla="*/ 17 h 38"/>
                  <a:gd name="T10" fmla="*/ 17 w 17"/>
                  <a:gd name="T11" fmla="*/ 0 h 38"/>
                  <a:gd name="T12" fmla="*/ 0 w 17"/>
                  <a:gd name="T13" fmla="*/ 0 h 38"/>
                  <a:gd name="T14" fmla="*/ 0 w 17"/>
                  <a:gd name="T15" fmla="*/ 17 h 38"/>
                  <a:gd name="T16" fmla="*/ 0 w 17"/>
                  <a:gd name="T17" fmla="*/ 27 h 38"/>
                  <a:gd name="T18" fmla="*/ 0 w 17"/>
                  <a:gd name="T19" fmla="*/ 30 h 38"/>
                  <a:gd name="T20" fmla="*/ 9 w 17"/>
                  <a:gd name="T21" fmla="*/ 30 h 38"/>
                  <a:gd name="T22" fmla="*/ 9 w 17"/>
                  <a:gd name="T23" fmla="*/ 38 h 38"/>
                  <a:gd name="T24" fmla="*/ 0 w 17"/>
                  <a:gd name="T25" fmla="*/ 30 h 38"/>
                  <a:gd name="T26" fmla="*/ 0 w 17"/>
                  <a:gd name="T27" fmla="*/ 38 h 38"/>
                  <a:gd name="T28" fmla="*/ 9 w 17"/>
                  <a:gd name="T29" fmla="*/ 38 h 38"/>
                  <a:gd name="T30" fmla="*/ 9 w 17"/>
                  <a:gd name="T31" fmla="*/ 2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" h="38">
                    <a:moveTo>
                      <a:pt x="9" y="22"/>
                    </a:moveTo>
                    <a:lnTo>
                      <a:pt x="9" y="30"/>
                    </a:lnTo>
                    <a:lnTo>
                      <a:pt x="17" y="30"/>
                    </a:lnTo>
                    <a:lnTo>
                      <a:pt x="17" y="27"/>
                    </a:lnTo>
                    <a:lnTo>
                      <a:pt x="17" y="17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9" y="30"/>
                    </a:lnTo>
                    <a:lnTo>
                      <a:pt x="9" y="38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9" y="38"/>
                    </a:lnTo>
                    <a:lnTo>
                      <a:pt x="9" y="22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6" name="Freeform 120"/>
              <p:cNvSpPr>
                <a:spLocks/>
              </p:cNvSpPr>
              <p:nvPr/>
            </p:nvSpPr>
            <p:spPr bwMode="auto">
              <a:xfrm>
                <a:off x="543" y="2578"/>
                <a:ext cx="202" cy="11"/>
              </a:xfrm>
              <a:custGeom>
                <a:avLst/>
                <a:gdLst>
                  <a:gd name="T0" fmla="*/ 340 w 358"/>
                  <a:gd name="T1" fmla="*/ 8 h 16"/>
                  <a:gd name="T2" fmla="*/ 349 w 358"/>
                  <a:gd name="T3" fmla="*/ 0 h 16"/>
                  <a:gd name="T4" fmla="*/ 0 w 358"/>
                  <a:gd name="T5" fmla="*/ 0 h 16"/>
                  <a:gd name="T6" fmla="*/ 0 w 358"/>
                  <a:gd name="T7" fmla="*/ 16 h 16"/>
                  <a:gd name="T8" fmla="*/ 349 w 358"/>
                  <a:gd name="T9" fmla="*/ 16 h 16"/>
                  <a:gd name="T10" fmla="*/ 358 w 358"/>
                  <a:gd name="T11" fmla="*/ 8 h 16"/>
                  <a:gd name="T12" fmla="*/ 349 w 358"/>
                  <a:gd name="T13" fmla="*/ 16 h 16"/>
                  <a:gd name="T14" fmla="*/ 358 w 358"/>
                  <a:gd name="T15" fmla="*/ 16 h 16"/>
                  <a:gd name="T16" fmla="*/ 358 w 358"/>
                  <a:gd name="T17" fmla="*/ 8 h 16"/>
                  <a:gd name="T18" fmla="*/ 340 w 358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58" h="16">
                    <a:moveTo>
                      <a:pt x="340" y="8"/>
                    </a:moveTo>
                    <a:lnTo>
                      <a:pt x="349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349" y="16"/>
                    </a:lnTo>
                    <a:lnTo>
                      <a:pt x="358" y="8"/>
                    </a:lnTo>
                    <a:lnTo>
                      <a:pt x="349" y="16"/>
                    </a:lnTo>
                    <a:lnTo>
                      <a:pt x="358" y="16"/>
                    </a:lnTo>
                    <a:lnTo>
                      <a:pt x="358" y="8"/>
                    </a:lnTo>
                    <a:lnTo>
                      <a:pt x="340" y="8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7" name="Freeform 121"/>
              <p:cNvSpPr>
                <a:spLocks/>
              </p:cNvSpPr>
              <p:nvPr/>
            </p:nvSpPr>
            <p:spPr bwMode="auto">
              <a:xfrm>
                <a:off x="637" y="2464"/>
                <a:ext cx="10" cy="118"/>
              </a:xfrm>
              <a:custGeom>
                <a:avLst/>
                <a:gdLst>
                  <a:gd name="T0" fmla="*/ 9 w 18"/>
                  <a:gd name="T1" fmla="*/ 171 h 171"/>
                  <a:gd name="T2" fmla="*/ 18 w 18"/>
                  <a:gd name="T3" fmla="*/ 171 h 171"/>
                  <a:gd name="T4" fmla="*/ 18 w 18"/>
                  <a:gd name="T5" fmla="*/ 0 h 171"/>
                  <a:gd name="T6" fmla="*/ 0 w 18"/>
                  <a:gd name="T7" fmla="*/ 0 h 171"/>
                  <a:gd name="T8" fmla="*/ 0 w 18"/>
                  <a:gd name="T9" fmla="*/ 171 h 171"/>
                  <a:gd name="T10" fmla="*/ 9 w 18"/>
                  <a:gd name="T11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71">
                    <a:moveTo>
                      <a:pt x="9" y="171"/>
                    </a:moveTo>
                    <a:lnTo>
                      <a:pt x="18" y="17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71"/>
                    </a:lnTo>
                    <a:lnTo>
                      <a:pt x="9" y="171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8" name="Freeform 122"/>
              <p:cNvSpPr>
                <a:spLocks/>
              </p:cNvSpPr>
              <p:nvPr/>
            </p:nvSpPr>
            <p:spPr bwMode="auto">
              <a:xfrm>
                <a:off x="639" y="2493"/>
                <a:ext cx="82" cy="93"/>
              </a:xfrm>
              <a:custGeom>
                <a:avLst/>
                <a:gdLst>
                  <a:gd name="T0" fmla="*/ 5 w 145"/>
                  <a:gd name="T1" fmla="*/ 129 h 134"/>
                  <a:gd name="T2" fmla="*/ 10 w 145"/>
                  <a:gd name="T3" fmla="*/ 134 h 134"/>
                  <a:gd name="T4" fmla="*/ 145 w 145"/>
                  <a:gd name="T5" fmla="*/ 10 h 134"/>
                  <a:gd name="T6" fmla="*/ 134 w 145"/>
                  <a:gd name="T7" fmla="*/ 0 h 134"/>
                  <a:gd name="T8" fmla="*/ 0 w 145"/>
                  <a:gd name="T9" fmla="*/ 124 h 134"/>
                  <a:gd name="T10" fmla="*/ 5 w 145"/>
                  <a:gd name="T11" fmla="*/ 129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5" h="134">
                    <a:moveTo>
                      <a:pt x="5" y="129"/>
                    </a:moveTo>
                    <a:lnTo>
                      <a:pt x="10" y="134"/>
                    </a:lnTo>
                    <a:lnTo>
                      <a:pt x="145" y="10"/>
                    </a:lnTo>
                    <a:lnTo>
                      <a:pt x="134" y="0"/>
                    </a:lnTo>
                    <a:lnTo>
                      <a:pt x="0" y="124"/>
                    </a:lnTo>
                    <a:lnTo>
                      <a:pt x="5" y="129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79" name="Freeform 123"/>
              <p:cNvSpPr>
                <a:spLocks/>
              </p:cNvSpPr>
              <p:nvPr/>
            </p:nvSpPr>
            <p:spPr bwMode="auto">
              <a:xfrm>
                <a:off x="566" y="2490"/>
                <a:ext cx="79" cy="96"/>
              </a:xfrm>
              <a:custGeom>
                <a:avLst/>
                <a:gdLst>
                  <a:gd name="T0" fmla="*/ 134 w 139"/>
                  <a:gd name="T1" fmla="*/ 133 h 138"/>
                  <a:gd name="T2" fmla="*/ 139 w 139"/>
                  <a:gd name="T3" fmla="*/ 128 h 138"/>
                  <a:gd name="T4" fmla="*/ 10 w 139"/>
                  <a:gd name="T5" fmla="*/ 0 h 138"/>
                  <a:gd name="T6" fmla="*/ 0 w 139"/>
                  <a:gd name="T7" fmla="*/ 10 h 138"/>
                  <a:gd name="T8" fmla="*/ 129 w 139"/>
                  <a:gd name="T9" fmla="*/ 138 h 138"/>
                  <a:gd name="T10" fmla="*/ 134 w 139"/>
                  <a:gd name="T11" fmla="*/ 133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138">
                    <a:moveTo>
                      <a:pt x="134" y="133"/>
                    </a:moveTo>
                    <a:lnTo>
                      <a:pt x="139" y="128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29" y="138"/>
                    </a:lnTo>
                    <a:lnTo>
                      <a:pt x="134" y="133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1980" name="Text Box 124"/>
            <p:cNvSpPr txBox="1">
              <a:spLocks noChangeArrowheads="1"/>
            </p:cNvSpPr>
            <p:nvPr/>
          </p:nvSpPr>
          <p:spPr bwMode="auto">
            <a:xfrm>
              <a:off x="864" y="2346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latin typeface="VNtimes new roman" pitchFamily="34" charset="0"/>
                </a:rPr>
                <a:t>1</a:t>
              </a:r>
            </a:p>
          </p:txBody>
        </p:sp>
        <p:grpSp>
          <p:nvGrpSpPr>
            <p:cNvPr id="121987" name="Group 131"/>
            <p:cNvGrpSpPr>
              <a:grpSpLocks/>
            </p:cNvGrpSpPr>
            <p:nvPr/>
          </p:nvGrpSpPr>
          <p:grpSpPr bwMode="auto">
            <a:xfrm>
              <a:off x="2400" y="2352"/>
              <a:ext cx="912" cy="981"/>
              <a:chOff x="181" y="2141"/>
              <a:chExt cx="912" cy="981"/>
            </a:xfrm>
          </p:grpSpPr>
          <p:sp>
            <p:nvSpPr>
              <p:cNvPr id="121988" name="Freeform 132" descr="Parchment"/>
              <p:cNvSpPr>
                <a:spLocks/>
              </p:cNvSpPr>
              <p:nvPr/>
            </p:nvSpPr>
            <p:spPr bwMode="auto">
              <a:xfrm>
                <a:off x="181" y="2141"/>
                <a:ext cx="912" cy="979"/>
              </a:xfrm>
              <a:custGeom>
                <a:avLst/>
                <a:gdLst>
                  <a:gd name="T0" fmla="*/ 806 w 1614"/>
                  <a:gd name="T1" fmla="*/ 0 h 1416"/>
                  <a:gd name="T2" fmla="*/ 1614 w 1614"/>
                  <a:gd name="T3" fmla="*/ 502 h 1416"/>
                  <a:gd name="T4" fmla="*/ 1614 w 1614"/>
                  <a:gd name="T5" fmla="*/ 1416 h 1416"/>
                  <a:gd name="T6" fmla="*/ 1083 w 1614"/>
                  <a:gd name="T7" fmla="*/ 1416 h 1416"/>
                  <a:gd name="T8" fmla="*/ 537 w 1614"/>
                  <a:gd name="T9" fmla="*/ 1416 h 1416"/>
                  <a:gd name="T10" fmla="*/ 0 w 1614"/>
                  <a:gd name="T11" fmla="*/ 1416 h 1416"/>
                  <a:gd name="T12" fmla="*/ 0 w 1614"/>
                  <a:gd name="T13" fmla="*/ 502 h 1416"/>
                  <a:gd name="T14" fmla="*/ 806 w 1614"/>
                  <a:gd name="T15" fmla="*/ 0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4" h="1416">
                    <a:moveTo>
                      <a:pt x="806" y="0"/>
                    </a:moveTo>
                    <a:lnTo>
                      <a:pt x="1614" y="502"/>
                    </a:lnTo>
                    <a:lnTo>
                      <a:pt x="1614" y="1416"/>
                    </a:lnTo>
                    <a:lnTo>
                      <a:pt x="1083" y="1416"/>
                    </a:lnTo>
                    <a:lnTo>
                      <a:pt x="537" y="1416"/>
                    </a:lnTo>
                    <a:lnTo>
                      <a:pt x="0" y="1416"/>
                    </a:lnTo>
                    <a:lnTo>
                      <a:pt x="0" y="502"/>
                    </a:lnTo>
                    <a:lnTo>
                      <a:pt x="806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89" name="Rectangle 133" descr="Stationery"/>
              <p:cNvSpPr>
                <a:spLocks noChangeArrowheads="1"/>
              </p:cNvSpPr>
              <p:nvPr/>
            </p:nvSpPr>
            <p:spPr bwMode="auto">
              <a:xfrm>
                <a:off x="538" y="2662"/>
                <a:ext cx="206" cy="460"/>
              </a:xfrm>
              <a:prstGeom prst="rect">
                <a:avLst/>
              </a:prstGeom>
              <a:blipFill dpi="0" rotWithShape="1">
                <a:blip r:embed="rId5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altLang="en-US" b="0">
                  <a:solidFill>
                    <a:srgbClr val="00FFFF"/>
                  </a:solidFill>
                  <a:latin typeface="VNtimes new roman" pitchFamily="34" charset="0"/>
                </a:endParaRPr>
              </a:p>
            </p:txBody>
          </p:sp>
          <p:sp>
            <p:nvSpPr>
              <p:cNvPr id="121990" name="Freeform 134" descr="Parchment"/>
              <p:cNvSpPr>
                <a:spLocks/>
              </p:cNvSpPr>
              <p:nvPr/>
            </p:nvSpPr>
            <p:spPr bwMode="auto">
              <a:xfrm>
                <a:off x="469" y="2574"/>
                <a:ext cx="10" cy="371"/>
              </a:xfrm>
              <a:custGeom>
                <a:avLst/>
                <a:gdLst>
                  <a:gd name="T0" fmla="*/ 9 w 18"/>
                  <a:gd name="T1" fmla="*/ 16 h 536"/>
                  <a:gd name="T2" fmla="*/ 0 w 18"/>
                  <a:gd name="T3" fmla="*/ 8 h 536"/>
                  <a:gd name="T4" fmla="*/ 0 w 18"/>
                  <a:gd name="T5" fmla="*/ 536 h 536"/>
                  <a:gd name="T6" fmla="*/ 18 w 18"/>
                  <a:gd name="T7" fmla="*/ 536 h 536"/>
                  <a:gd name="T8" fmla="*/ 18 w 18"/>
                  <a:gd name="T9" fmla="*/ 8 h 536"/>
                  <a:gd name="T10" fmla="*/ 9 w 18"/>
                  <a:gd name="T11" fmla="*/ 0 h 536"/>
                  <a:gd name="T12" fmla="*/ 18 w 18"/>
                  <a:gd name="T13" fmla="*/ 8 h 536"/>
                  <a:gd name="T14" fmla="*/ 18 w 18"/>
                  <a:gd name="T15" fmla="*/ 0 h 536"/>
                  <a:gd name="T16" fmla="*/ 9 w 18"/>
                  <a:gd name="T17" fmla="*/ 0 h 536"/>
                  <a:gd name="T18" fmla="*/ 9 w 18"/>
                  <a:gd name="T19" fmla="*/ 1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36">
                    <a:moveTo>
                      <a:pt x="9" y="16"/>
                    </a:moveTo>
                    <a:lnTo>
                      <a:pt x="0" y="8"/>
                    </a:lnTo>
                    <a:lnTo>
                      <a:pt x="0" y="536"/>
                    </a:lnTo>
                    <a:lnTo>
                      <a:pt x="18" y="536"/>
                    </a:lnTo>
                    <a:lnTo>
                      <a:pt x="18" y="8"/>
                    </a:lnTo>
                    <a:lnTo>
                      <a:pt x="9" y="0"/>
                    </a:lnTo>
                    <a:lnTo>
                      <a:pt x="18" y="8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9" y="16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91" name="Freeform 135" descr="Parchment"/>
              <p:cNvSpPr>
                <a:spLocks/>
              </p:cNvSpPr>
              <p:nvPr/>
            </p:nvSpPr>
            <p:spPr bwMode="auto">
              <a:xfrm>
                <a:off x="288" y="2563"/>
                <a:ext cx="186" cy="12"/>
              </a:xfrm>
              <a:custGeom>
                <a:avLst/>
                <a:gdLst>
                  <a:gd name="T0" fmla="*/ 17 w 330"/>
                  <a:gd name="T1" fmla="*/ 8 h 16"/>
                  <a:gd name="T2" fmla="*/ 9 w 330"/>
                  <a:gd name="T3" fmla="*/ 16 h 16"/>
                  <a:gd name="T4" fmla="*/ 330 w 330"/>
                  <a:gd name="T5" fmla="*/ 16 h 16"/>
                  <a:gd name="T6" fmla="*/ 330 w 330"/>
                  <a:gd name="T7" fmla="*/ 0 h 16"/>
                  <a:gd name="T8" fmla="*/ 9 w 330"/>
                  <a:gd name="T9" fmla="*/ 0 h 16"/>
                  <a:gd name="T10" fmla="*/ 0 w 330"/>
                  <a:gd name="T11" fmla="*/ 8 h 16"/>
                  <a:gd name="T12" fmla="*/ 9 w 330"/>
                  <a:gd name="T13" fmla="*/ 0 h 16"/>
                  <a:gd name="T14" fmla="*/ 0 w 330"/>
                  <a:gd name="T15" fmla="*/ 0 h 16"/>
                  <a:gd name="T16" fmla="*/ 0 w 330"/>
                  <a:gd name="T17" fmla="*/ 8 h 16"/>
                  <a:gd name="T18" fmla="*/ 17 w 330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0" h="16">
                    <a:moveTo>
                      <a:pt x="17" y="8"/>
                    </a:moveTo>
                    <a:lnTo>
                      <a:pt x="9" y="16"/>
                    </a:lnTo>
                    <a:lnTo>
                      <a:pt x="330" y="16"/>
                    </a:lnTo>
                    <a:lnTo>
                      <a:pt x="330" y="0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7" y="8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92" name="Freeform 136" descr="Parchment"/>
              <p:cNvSpPr>
                <a:spLocks/>
              </p:cNvSpPr>
              <p:nvPr/>
            </p:nvSpPr>
            <p:spPr bwMode="auto">
              <a:xfrm>
                <a:off x="293" y="2950"/>
                <a:ext cx="186" cy="12"/>
              </a:xfrm>
              <a:custGeom>
                <a:avLst/>
                <a:gdLst>
                  <a:gd name="T0" fmla="*/ 312 w 330"/>
                  <a:gd name="T1" fmla="*/ 8 h 17"/>
                  <a:gd name="T2" fmla="*/ 321 w 330"/>
                  <a:gd name="T3" fmla="*/ 0 h 17"/>
                  <a:gd name="T4" fmla="*/ 0 w 330"/>
                  <a:gd name="T5" fmla="*/ 0 h 17"/>
                  <a:gd name="T6" fmla="*/ 0 w 330"/>
                  <a:gd name="T7" fmla="*/ 17 h 17"/>
                  <a:gd name="T8" fmla="*/ 321 w 330"/>
                  <a:gd name="T9" fmla="*/ 17 h 17"/>
                  <a:gd name="T10" fmla="*/ 330 w 330"/>
                  <a:gd name="T11" fmla="*/ 8 h 17"/>
                  <a:gd name="T12" fmla="*/ 321 w 330"/>
                  <a:gd name="T13" fmla="*/ 17 h 17"/>
                  <a:gd name="T14" fmla="*/ 330 w 330"/>
                  <a:gd name="T15" fmla="*/ 17 h 17"/>
                  <a:gd name="T16" fmla="*/ 330 w 330"/>
                  <a:gd name="T17" fmla="*/ 8 h 17"/>
                  <a:gd name="T18" fmla="*/ 312 w 330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0" h="17">
                    <a:moveTo>
                      <a:pt x="312" y="8"/>
                    </a:moveTo>
                    <a:lnTo>
                      <a:pt x="32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21" y="17"/>
                    </a:lnTo>
                    <a:lnTo>
                      <a:pt x="330" y="8"/>
                    </a:lnTo>
                    <a:lnTo>
                      <a:pt x="321" y="17"/>
                    </a:lnTo>
                    <a:lnTo>
                      <a:pt x="330" y="17"/>
                    </a:lnTo>
                    <a:lnTo>
                      <a:pt x="330" y="8"/>
                    </a:lnTo>
                    <a:lnTo>
                      <a:pt x="312" y="8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1993" name="Group 137"/>
              <p:cNvGrpSpPr>
                <a:grpSpLocks/>
              </p:cNvGrpSpPr>
              <p:nvPr/>
            </p:nvGrpSpPr>
            <p:grpSpPr bwMode="auto">
              <a:xfrm>
                <a:off x="288" y="2584"/>
                <a:ext cx="185" cy="371"/>
                <a:chOff x="1451" y="2784"/>
                <a:chExt cx="185" cy="371"/>
              </a:xfrm>
            </p:grpSpPr>
            <p:sp>
              <p:nvSpPr>
                <p:cNvPr id="121994" name="Freeform 138" descr="Parchment"/>
                <p:cNvSpPr>
                  <a:spLocks/>
                </p:cNvSpPr>
                <p:nvPr/>
              </p:nvSpPr>
              <p:spPr bwMode="auto">
                <a:xfrm>
                  <a:off x="1451" y="2784"/>
                  <a:ext cx="9" cy="371"/>
                </a:xfrm>
                <a:custGeom>
                  <a:avLst/>
                  <a:gdLst>
                    <a:gd name="T0" fmla="*/ 9 w 17"/>
                    <a:gd name="T1" fmla="*/ 520 h 537"/>
                    <a:gd name="T2" fmla="*/ 17 w 17"/>
                    <a:gd name="T3" fmla="*/ 528 h 537"/>
                    <a:gd name="T4" fmla="*/ 17 w 17"/>
                    <a:gd name="T5" fmla="*/ 0 h 537"/>
                    <a:gd name="T6" fmla="*/ 0 w 17"/>
                    <a:gd name="T7" fmla="*/ 0 h 537"/>
                    <a:gd name="T8" fmla="*/ 0 w 17"/>
                    <a:gd name="T9" fmla="*/ 528 h 537"/>
                    <a:gd name="T10" fmla="*/ 9 w 17"/>
                    <a:gd name="T11" fmla="*/ 537 h 537"/>
                    <a:gd name="T12" fmla="*/ 0 w 17"/>
                    <a:gd name="T13" fmla="*/ 528 h 537"/>
                    <a:gd name="T14" fmla="*/ 0 w 17"/>
                    <a:gd name="T15" fmla="*/ 537 h 537"/>
                    <a:gd name="T16" fmla="*/ 9 w 17"/>
                    <a:gd name="T17" fmla="*/ 537 h 537"/>
                    <a:gd name="T18" fmla="*/ 9 w 17"/>
                    <a:gd name="T19" fmla="*/ 52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" h="537">
                      <a:moveTo>
                        <a:pt x="9" y="520"/>
                      </a:moveTo>
                      <a:lnTo>
                        <a:pt x="17" y="528"/>
                      </a:lnTo>
                      <a:lnTo>
                        <a:pt x="17" y="0"/>
                      </a:lnTo>
                      <a:lnTo>
                        <a:pt x="0" y="0"/>
                      </a:lnTo>
                      <a:lnTo>
                        <a:pt x="0" y="528"/>
                      </a:lnTo>
                      <a:lnTo>
                        <a:pt x="9" y="537"/>
                      </a:lnTo>
                      <a:lnTo>
                        <a:pt x="0" y="528"/>
                      </a:lnTo>
                      <a:lnTo>
                        <a:pt x="0" y="537"/>
                      </a:lnTo>
                      <a:lnTo>
                        <a:pt x="9" y="537"/>
                      </a:lnTo>
                      <a:lnTo>
                        <a:pt x="9" y="520"/>
                      </a:ln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995" name="Freeform 139" descr="Parchment"/>
                <p:cNvSpPr>
                  <a:spLocks/>
                </p:cNvSpPr>
                <p:nvPr/>
              </p:nvSpPr>
              <p:spPr bwMode="auto">
                <a:xfrm>
                  <a:off x="1456" y="2896"/>
                  <a:ext cx="180" cy="12"/>
                </a:xfrm>
                <a:custGeom>
                  <a:avLst/>
                  <a:gdLst>
                    <a:gd name="T0" fmla="*/ 318 w 318"/>
                    <a:gd name="T1" fmla="*/ 9 h 17"/>
                    <a:gd name="T2" fmla="*/ 318 w 318"/>
                    <a:gd name="T3" fmla="*/ 0 h 17"/>
                    <a:gd name="T4" fmla="*/ 0 w 318"/>
                    <a:gd name="T5" fmla="*/ 0 h 17"/>
                    <a:gd name="T6" fmla="*/ 0 w 318"/>
                    <a:gd name="T7" fmla="*/ 17 h 17"/>
                    <a:gd name="T8" fmla="*/ 318 w 318"/>
                    <a:gd name="T9" fmla="*/ 17 h 17"/>
                    <a:gd name="T10" fmla="*/ 318 w 318"/>
                    <a:gd name="T11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8" h="17">
                      <a:moveTo>
                        <a:pt x="318" y="9"/>
                      </a:moveTo>
                      <a:lnTo>
                        <a:pt x="318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318" y="17"/>
                      </a:lnTo>
                      <a:lnTo>
                        <a:pt x="318" y="9"/>
                      </a:ln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996" name="Freeform 140" descr="Parchment"/>
                <p:cNvSpPr>
                  <a:spLocks/>
                </p:cNvSpPr>
                <p:nvPr/>
              </p:nvSpPr>
              <p:spPr bwMode="auto">
                <a:xfrm>
                  <a:off x="1456" y="3029"/>
                  <a:ext cx="180" cy="12"/>
                </a:xfrm>
                <a:custGeom>
                  <a:avLst/>
                  <a:gdLst>
                    <a:gd name="T0" fmla="*/ 318 w 318"/>
                    <a:gd name="T1" fmla="*/ 8 h 17"/>
                    <a:gd name="T2" fmla="*/ 318 w 318"/>
                    <a:gd name="T3" fmla="*/ 0 h 17"/>
                    <a:gd name="T4" fmla="*/ 0 w 318"/>
                    <a:gd name="T5" fmla="*/ 0 h 17"/>
                    <a:gd name="T6" fmla="*/ 0 w 318"/>
                    <a:gd name="T7" fmla="*/ 17 h 17"/>
                    <a:gd name="T8" fmla="*/ 318 w 318"/>
                    <a:gd name="T9" fmla="*/ 17 h 17"/>
                    <a:gd name="T10" fmla="*/ 318 w 318"/>
                    <a:gd name="T11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8" h="17">
                      <a:moveTo>
                        <a:pt x="318" y="8"/>
                      </a:moveTo>
                      <a:lnTo>
                        <a:pt x="318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318" y="17"/>
                      </a:lnTo>
                      <a:lnTo>
                        <a:pt x="318" y="8"/>
                      </a:lnTo>
                      <a:close/>
                    </a:path>
                  </a:pathLst>
                </a:custGeom>
                <a:blipFill dpi="0" rotWithShape="1">
                  <a:blip r:embed="rId4" cstate="print"/>
                  <a:srcRect/>
                  <a:tile tx="0" ty="0" sx="100000" sy="100000" flip="none" algn="tl"/>
                </a:blip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1997" name="Freeform 141" descr="Parchment"/>
              <p:cNvSpPr>
                <a:spLocks/>
              </p:cNvSpPr>
              <p:nvPr/>
            </p:nvSpPr>
            <p:spPr bwMode="auto">
              <a:xfrm>
                <a:off x="375" y="2590"/>
                <a:ext cx="11" cy="356"/>
              </a:xfrm>
              <a:custGeom>
                <a:avLst/>
                <a:gdLst>
                  <a:gd name="T0" fmla="*/ 9 w 18"/>
                  <a:gd name="T1" fmla="*/ 515 h 515"/>
                  <a:gd name="T2" fmla="*/ 18 w 18"/>
                  <a:gd name="T3" fmla="*/ 515 h 515"/>
                  <a:gd name="T4" fmla="*/ 18 w 18"/>
                  <a:gd name="T5" fmla="*/ 0 h 515"/>
                  <a:gd name="T6" fmla="*/ 0 w 18"/>
                  <a:gd name="T7" fmla="*/ 0 h 515"/>
                  <a:gd name="T8" fmla="*/ 0 w 18"/>
                  <a:gd name="T9" fmla="*/ 515 h 515"/>
                  <a:gd name="T10" fmla="*/ 9 w 18"/>
                  <a:gd name="T11" fmla="*/ 515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515">
                    <a:moveTo>
                      <a:pt x="9" y="515"/>
                    </a:moveTo>
                    <a:lnTo>
                      <a:pt x="18" y="515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515"/>
                    </a:lnTo>
                    <a:lnTo>
                      <a:pt x="9" y="515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98" name="Freeform 142" descr="Parchment"/>
              <p:cNvSpPr>
                <a:spLocks/>
              </p:cNvSpPr>
              <p:nvPr/>
            </p:nvSpPr>
            <p:spPr bwMode="auto">
              <a:xfrm>
                <a:off x="978" y="2574"/>
                <a:ext cx="9" cy="371"/>
              </a:xfrm>
              <a:custGeom>
                <a:avLst/>
                <a:gdLst>
                  <a:gd name="T0" fmla="*/ 9 w 17"/>
                  <a:gd name="T1" fmla="*/ 16 h 536"/>
                  <a:gd name="T2" fmla="*/ 0 w 17"/>
                  <a:gd name="T3" fmla="*/ 8 h 536"/>
                  <a:gd name="T4" fmla="*/ 0 w 17"/>
                  <a:gd name="T5" fmla="*/ 536 h 536"/>
                  <a:gd name="T6" fmla="*/ 17 w 17"/>
                  <a:gd name="T7" fmla="*/ 536 h 536"/>
                  <a:gd name="T8" fmla="*/ 17 w 17"/>
                  <a:gd name="T9" fmla="*/ 8 h 536"/>
                  <a:gd name="T10" fmla="*/ 9 w 17"/>
                  <a:gd name="T11" fmla="*/ 0 h 536"/>
                  <a:gd name="T12" fmla="*/ 17 w 17"/>
                  <a:gd name="T13" fmla="*/ 8 h 536"/>
                  <a:gd name="T14" fmla="*/ 17 w 17"/>
                  <a:gd name="T15" fmla="*/ 0 h 536"/>
                  <a:gd name="T16" fmla="*/ 9 w 17"/>
                  <a:gd name="T17" fmla="*/ 0 h 536"/>
                  <a:gd name="T18" fmla="*/ 9 w 17"/>
                  <a:gd name="T19" fmla="*/ 1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536">
                    <a:moveTo>
                      <a:pt x="9" y="16"/>
                    </a:moveTo>
                    <a:lnTo>
                      <a:pt x="0" y="8"/>
                    </a:lnTo>
                    <a:lnTo>
                      <a:pt x="0" y="536"/>
                    </a:lnTo>
                    <a:lnTo>
                      <a:pt x="17" y="536"/>
                    </a:lnTo>
                    <a:lnTo>
                      <a:pt x="17" y="8"/>
                    </a:lnTo>
                    <a:lnTo>
                      <a:pt x="9" y="0"/>
                    </a:lnTo>
                    <a:lnTo>
                      <a:pt x="17" y="8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6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999" name="Freeform 143" descr="Parchment"/>
              <p:cNvSpPr>
                <a:spLocks/>
              </p:cNvSpPr>
              <p:nvPr/>
            </p:nvSpPr>
            <p:spPr bwMode="auto">
              <a:xfrm>
                <a:off x="797" y="2574"/>
                <a:ext cx="186" cy="12"/>
              </a:xfrm>
              <a:custGeom>
                <a:avLst/>
                <a:gdLst>
                  <a:gd name="T0" fmla="*/ 18 w 329"/>
                  <a:gd name="T1" fmla="*/ 8 h 16"/>
                  <a:gd name="T2" fmla="*/ 9 w 329"/>
                  <a:gd name="T3" fmla="*/ 16 h 16"/>
                  <a:gd name="T4" fmla="*/ 329 w 329"/>
                  <a:gd name="T5" fmla="*/ 16 h 16"/>
                  <a:gd name="T6" fmla="*/ 329 w 329"/>
                  <a:gd name="T7" fmla="*/ 0 h 16"/>
                  <a:gd name="T8" fmla="*/ 9 w 329"/>
                  <a:gd name="T9" fmla="*/ 0 h 16"/>
                  <a:gd name="T10" fmla="*/ 0 w 329"/>
                  <a:gd name="T11" fmla="*/ 8 h 16"/>
                  <a:gd name="T12" fmla="*/ 9 w 329"/>
                  <a:gd name="T13" fmla="*/ 0 h 16"/>
                  <a:gd name="T14" fmla="*/ 0 w 329"/>
                  <a:gd name="T15" fmla="*/ 0 h 16"/>
                  <a:gd name="T16" fmla="*/ 0 w 329"/>
                  <a:gd name="T17" fmla="*/ 8 h 16"/>
                  <a:gd name="T18" fmla="*/ 18 w 329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9" h="16">
                    <a:moveTo>
                      <a:pt x="18" y="8"/>
                    </a:moveTo>
                    <a:lnTo>
                      <a:pt x="9" y="16"/>
                    </a:lnTo>
                    <a:lnTo>
                      <a:pt x="329" y="16"/>
                    </a:lnTo>
                    <a:lnTo>
                      <a:pt x="329" y="0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8" y="8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0" name="Freeform 144" descr="Parchment"/>
              <p:cNvSpPr>
                <a:spLocks/>
              </p:cNvSpPr>
              <p:nvPr/>
            </p:nvSpPr>
            <p:spPr bwMode="auto">
              <a:xfrm>
                <a:off x="797" y="2580"/>
                <a:ext cx="10" cy="371"/>
              </a:xfrm>
              <a:custGeom>
                <a:avLst/>
                <a:gdLst>
                  <a:gd name="T0" fmla="*/ 9 w 18"/>
                  <a:gd name="T1" fmla="*/ 520 h 537"/>
                  <a:gd name="T2" fmla="*/ 18 w 18"/>
                  <a:gd name="T3" fmla="*/ 528 h 537"/>
                  <a:gd name="T4" fmla="*/ 18 w 18"/>
                  <a:gd name="T5" fmla="*/ 0 h 537"/>
                  <a:gd name="T6" fmla="*/ 0 w 18"/>
                  <a:gd name="T7" fmla="*/ 0 h 537"/>
                  <a:gd name="T8" fmla="*/ 0 w 18"/>
                  <a:gd name="T9" fmla="*/ 528 h 537"/>
                  <a:gd name="T10" fmla="*/ 9 w 18"/>
                  <a:gd name="T11" fmla="*/ 537 h 537"/>
                  <a:gd name="T12" fmla="*/ 0 w 18"/>
                  <a:gd name="T13" fmla="*/ 528 h 537"/>
                  <a:gd name="T14" fmla="*/ 0 w 18"/>
                  <a:gd name="T15" fmla="*/ 537 h 537"/>
                  <a:gd name="T16" fmla="*/ 9 w 18"/>
                  <a:gd name="T17" fmla="*/ 537 h 537"/>
                  <a:gd name="T18" fmla="*/ 9 w 18"/>
                  <a:gd name="T19" fmla="*/ 520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37">
                    <a:moveTo>
                      <a:pt x="9" y="520"/>
                    </a:moveTo>
                    <a:lnTo>
                      <a:pt x="18" y="528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528"/>
                    </a:lnTo>
                    <a:lnTo>
                      <a:pt x="9" y="537"/>
                    </a:lnTo>
                    <a:lnTo>
                      <a:pt x="0" y="528"/>
                    </a:lnTo>
                    <a:lnTo>
                      <a:pt x="0" y="537"/>
                    </a:lnTo>
                    <a:lnTo>
                      <a:pt x="9" y="537"/>
                    </a:lnTo>
                    <a:lnTo>
                      <a:pt x="9" y="52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1" name="Freeform 145" descr="Parchment"/>
              <p:cNvSpPr>
                <a:spLocks/>
              </p:cNvSpPr>
              <p:nvPr/>
            </p:nvSpPr>
            <p:spPr bwMode="auto">
              <a:xfrm>
                <a:off x="802" y="2939"/>
                <a:ext cx="185" cy="12"/>
              </a:xfrm>
              <a:custGeom>
                <a:avLst/>
                <a:gdLst>
                  <a:gd name="T0" fmla="*/ 311 w 328"/>
                  <a:gd name="T1" fmla="*/ 8 h 17"/>
                  <a:gd name="T2" fmla="*/ 320 w 328"/>
                  <a:gd name="T3" fmla="*/ 0 h 17"/>
                  <a:gd name="T4" fmla="*/ 0 w 328"/>
                  <a:gd name="T5" fmla="*/ 0 h 17"/>
                  <a:gd name="T6" fmla="*/ 0 w 328"/>
                  <a:gd name="T7" fmla="*/ 17 h 17"/>
                  <a:gd name="T8" fmla="*/ 320 w 328"/>
                  <a:gd name="T9" fmla="*/ 17 h 17"/>
                  <a:gd name="T10" fmla="*/ 328 w 328"/>
                  <a:gd name="T11" fmla="*/ 8 h 17"/>
                  <a:gd name="T12" fmla="*/ 320 w 328"/>
                  <a:gd name="T13" fmla="*/ 17 h 17"/>
                  <a:gd name="T14" fmla="*/ 328 w 328"/>
                  <a:gd name="T15" fmla="*/ 17 h 17"/>
                  <a:gd name="T16" fmla="*/ 328 w 328"/>
                  <a:gd name="T17" fmla="*/ 8 h 17"/>
                  <a:gd name="T18" fmla="*/ 311 w 328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8" h="17">
                    <a:moveTo>
                      <a:pt x="311" y="8"/>
                    </a:moveTo>
                    <a:lnTo>
                      <a:pt x="320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20" y="17"/>
                    </a:lnTo>
                    <a:lnTo>
                      <a:pt x="328" y="8"/>
                    </a:lnTo>
                    <a:lnTo>
                      <a:pt x="320" y="17"/>
                    </a:lnTo>
                    <a:lnTo>
                      <a:pt x="328" y="17"/>
                    </a:lnTo>
                    <a:lnTo>
                      <a:pt x="328" y="8"/>
                    </a:lnTo>
                    <a:lnTo>
                      <a:pt x="311" y="8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2" name="Freeform 146" descr="Parchment"/>
              <p:cNvSpPr>
                <a:spLocks/>
              </p:cNvSpPr>
              <p:nvPr/>
            </p:nvSpPr>
            <p:spPr bwMode="auto">
              <a:xfrm>
                <a:off x="805" y="2681"/>
                <a:ext cx="176" cy="12"/>
              </a:xfrm>
              <a:custGeom>
                <a:avLst/>
                <a:gdLst>
                  <a:gd name="T0" fmla="*/ 311 w 311"/>
                  <a:gd name="T1" fmla="*/ 9 h 17"/>
                  <a:gd name="T2" fmla="*/ 311 w 311"/>
                  <a:gd name="T3" fmla="*/ 0 h 17"/>
                  <a:gd name="T4" fmla="*/ 0 w 311"/>
                  <a:gd name="T5" fmla="*/ 0 h 17"/>
                  <a:gd name="T6" fmla="*/ 0 w 311"/>
                  <a:gd name="T7" fmla="*/ 17 h 17"/>
                  <a:gd name="T8" fmla="*/ 311 w 311"/>
                  <a:gd name="T9" fmla="*/ 17 h 17"/>
                  <a:gd name="T10" fmla="*/ 311 w 311"/>
                  <a:gd name="T11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1" h="17">
                    <a:moveTo>
                      <a:pt x="311" y="9"/>
                    </a:moveTo>
                    <a:lnTo>
                      <a:pt x="31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11" y="17"/>
                    </a:lnTo>
                    <a:lnTo>
                      <a:pt x="311" y="9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3" name="Freeform 147" descr="Parchment"/>
              <p:cNvSpPr>
                <a:spLocks/>
              </p:cNvSpPr>
              <p:nvPr/>
            </p:nvSpPr>
            <p:spPr bwMode="auto">
              <a:xfrm>
                <a:off x="805" y="2814"/>
                <a:ext cx="176" cy="12"/>
              </a:xfrm>
              <a:custGeom>
                <a:avLst/>
                <a:gdLst>
                  <a:gd name="T0" fmla="*/ 311 w 311"/>
                  <a:gd name="T1" fmla="*/ 8 h 17"/>
                  <a:gd name="T2" fmla="*/ 311 w 311"/>
                  <a:gd name="T3" fmla="*/ 0 h 17"/>
                  <a:gd name="T4" fmla="*/ 0 w 311"/>
                  <a:gd name="T5" fmla="*/ 0 h 17"/>
                  <a:gd name="T6" fmla="*/ 0 w 311"/>
                  <a:gd name="T7" fmla="*/ 17 h 17"/>
                  <a:gd name="T8" fmla="*/ 311 w 311"/>
                  <a:gd name="T9" fmla="*/ 17 h 17"/>
                  <a:gd name="T10" fmla="*/ 311 w 311"/>
                  <a:gd name="T11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1" h="17">
                    <a:moveTo>
                      <a:pt x="311" y="8"/>
                    </a:moveTo>
                    <a:lnTo>
                      <a:pt x="31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11" y="17"/>
                    </a:lnTo>
                    <a:lnTo>
                      <a:pt x="311" y="8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4" name="Freeform 148" descr="Parchment"/>
              <p:cNvSpPr>
                <a:spLocks/>
              </p:cNvSpPr>
              <p:nvPr/>
            </p:nvSpPr>
            <p:spPr bwMode="auto">
              <a:xfrm>
                <a:off x="885" y="2586"/>
                <a:ext cx="10" cy="356"/>
              </a:xfrm>
              <a:custGeom>
                <a:avLst/>
                <a:gdLst>
                  <a:gd name="T0" fmla="*/ 8 w 17"/>
                  <a:gd name="T1" fmla="*/ 515 h 515"/>
                  <a:gd name="T2" fmla="*/ 17 w 17"/>
                  <a:gd name="T3" fmla="*/ 515 h 515"/>
                  <a:gd name="T4" fmla="*/ 17 w 17"/>
                  <a:gd name="T5" fmla="*/ 0 h 515"/>
                  <a:gd name="T6" fmla="*/ 0 w 17"/>
                  <a:gd name="T7" fmla="*/ 0 h 515"/>
                  <a:gd name="T8" fmla="*/ 0 w 17"/>
                  <a:gd name="T9" fmla="*/ 515 h 515"/>
                  <a:gd name="T10" fmla="*/ 8 w 17"/>
                  <a:gd name="T11" fmla="*/ 515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515">
                    <a:moveTo>
                      <a:pt x="8" y="515"/>
                    </a:moveTo>
                    <a:lnTo>
                      <a:pt x="17" y="515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15"/>
                    </a:lnTo>
                    <a:lnTo>
                      <a:pt x="8" y="515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5" name="Freeform 149" descr="Parchment"/>
              <p:cNvSpPr>
                <a:spLocks/>
              </p:cNvSpPr>
              <p:nvPr/>
            </p:nvSpPr>
            <p:spPr bwMode="auto">
              <a:xfrm>
                <a:off x="735" y="2563"/>
                <a:ext cx="10" cy="20"/>
              </a:xfrm>
              <a:custGeom>
                <a:avLst/>
                <a:gdLst>
                  <a:gd name="T0" fmla="*/ 0 w 18"/>
                  <a:gd name="T1" fmla="*/ 0 h 30"/>
                  <a:gd name="T2" fmla="*/ 0 w 18"/>
                  <a:gd name="T3" fmla="*/ 0 h 30"/>
                  <a:gd name="T4" fmla="*/ 0 w 18"/>
                  <a:gd name="T5" fmla="*/ 17 h 30"/>
                  <a:gd name="T6" fmla="*/ 0 w 18"/>
                  <a:gd name="T7" fmla="*/ 27 h 30"/>
                  <a:gd name="T8" fmla="*/ 0 w 18"/>
                  <a:gd name="T9" fmla="*/ 30 h 30"/>
                  <a:gd name="T10" fmla="*/ 9 w 18"/>
                  <a:gd name="T11" fmla="*/ 30 h 30"/>
                  <a:gd name="T12" fmla="*/ 9 w 18"/>
                  <a:gd name="T13" fmla="*/ 30 h 30"/>
                  <a:gd name="T14" fmla="*/ 18 w 18"/>
                  <a:gd name="T15" fmla="*/ 30 h 30"/>
                  <a:gd name="T16" fmla="*/ 18 w 18"/>
                  <a:gd name="T17" fmla="*/ 27 h 30"/>
                  <a:gd name="T18" fmla="*/ 18 w 18"/>
                  <a:gd name="T19" fmla="*/ 17 h 30"/>
                  <a:gd name="T20" fmla="*/ 18 w 18"/>
                  <a:gd name="T21" fmla="*/ 0 h 30"/>
                  <a:gd name="T22" fmla="*/ 18 w 18"/>
                  <a:gd name="T23" fmla="*/ 0 h 30"/>
                  <a:gd name="T24" fmla="*/ 0 w 18"/>
                  <a:gd name="T2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30">
                    <a:moveTo>
                      <a:pt x="0" y="0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8" y="30"/>
                    </a:lnTo>
                    <a:lnTo>
                      <a:pt x="18" y="27"/>
                    </a:lnTo>
                    <a:lnTo>
                      <a:pt x="18" y="17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6" name="Freeform 150" descr="Parchment"/>
              <p:cNvSpPr>
                <a:spLocks/>
              </p:cNvSpPr>
              <p:nvPr/>
            </p:nvSpPr>
            <p:spPr bwMode="auto">
              <a:xfrm>
                <a:off x="538" y="2457"/>
                <a:ext cx="207" cy="106"/>
              </a:xfrm>
              <a:custGeom>
                <a:avLst/>
                <a:gdLst>
                  <a:gd name="T0" fmla="*/ 17 w 367"/>
                  <a:gd name="T1" fmla="*/ 153 h 153"/>
                  <a:gd name="T2" fmla="*/ 17 w 367"/>
                  <a:gd name="T3" fmla="*/ 153 h 153"/>
                  <a:gd name="T4" fmla="*/ 21 w 367"/>
                  <a:gd name="T5" fmla="*/ 120 h 153"/>
                  <a:gd name="T6" fmla="*/ 31 w 367"/>
                  <a:gd name="T7" fmla="*/ 92 h 153"/>
                  <a:gd name="T8" fmla="*/ 47 w 367"/>
                  <a:gd name="T9" fmla="*/ 68 h 153"/>
                  <a:gd name="T10" fmla="*/ 68 w 367"/>
                  <a:gd name="T11" fmla="*/ 50 h 153"/>
                  <a:gd name="T12" fmla="*/ 92 w 367"/>
                  <a:gd name="T13" fmla="*/ 33 h 153"/>
                  <a:gd name="T14" fmla="*/ 120 w 367"/>
                  <a:gd name="T15" fmla="*/ 25 h 153"/>
                  <a:gd name="T16" fmla="*/ 150 w 367"/>
                  <a:gd name="T17" fmla="*/ 19 h 153"/>
                  <a:gd name="T18" fmla="*/ 183 w 367"/>
                  <a:gd name="T19" fmla="*/ 17 h 153"/>
                  <a:gd name="T20" fmla="*/ 216 w 367"/>
                  <a:gd name="T21" fmla="*/ 20 h 153"/>
                  <a:gd name="T22" fmla="*/ 246 w 367"/>
                  <a:gd name="T23" fmla="*/ 27 h 153"/>
                  <a:gd name="T24" fmla="*/ 274 w 367"/>
                  <a:gd name="T25" fmla="*/ 37 h 153"/>
                  <a:gd name="T26" fmla="*/ 299 w 367"/>
                  <a:gd name="T27" fmla="*/ 53 h 153"/>
                  <a:gd name="T28" fmla="*/ 320 w 367"/>
                  <a:gd name="T29" fmla="*/ 72 h 153"/>
                  <a:gd name="T30" fmla="*/ 335 w 367"/>
                  <a:gd name="T31" fmla="*/ 95 h 153"/>
                  <a:gd name="T32" fmla="*/ 346 w 367"/>
                  <a:gd name="T33" fmla="*/ 122 h 153"/>
                  <a:gd name="T34" fmla="*/ 349 w 367"/>
                  <a:gd name="T35" fmla="*/ 153 h 153"/>
                  <a:gd name="T36" fmla="*/ 367 w 367"/>
                  <a:gd name="T37" fmla="*/ 153 h 153"/>
                  <a:gd name="T38" fmla="*/ 363 w 367"/>
                  <a:gd name="T39" fmla="*/ 118 h 153"/>
                  <a:gd name="T40" fmla="*/ 349 w 367"/>
                  <a:gd name="T41" fmla="*/ 88 h 153"/>
                  <a:gd name="T42" fmla="*/ 334 w 367"/>
                  <a:gd name="T43" fmla="*/ 62 h 153"/>
                  <a:gd name="T44" fmla="*/ 309 w 367"/>
                  <a:gd name="T45" fmla="*/ 40 h 153"/>
                  <a:gd name="T46" fmla="*/ 281 w 367"/>
                  <a:gd name="T47" fmla="*/ 24 h 153"/>
                  <a:gd name="T48" fmla="*/ 250 w 367"/>
                  <a:gd name="T49" fmla="*/ 10 h 153"/>
                  <a:gd name="T50" fmla="*/ 216 w 367"/>
                  <a:gd name="T51" fmla="*/ 4 h 153"/>
                  <a:gd name="T52" fmla="*/ 183 w 367"/>
                  <a:gd name="T53" fmla="*/ 0 h 153"/>
                  <a:gd name="T54" fmla="*/ 150 w 367"/>
                  <a:gd name="T55" fmla="*/ 2 h 153"/>
                  <a:gd name="T56" fmla="*/ 117 w 367"/>
                  <a:gd name="T57" fmla="*/ 9 h 153"/>
                  <a:gd name="T58" fmla="*/ 85 w 367"/>
                  <a:gd name="T59" fmla="*/ 20 h 153"/>
                  <a:gd name="T60" fmla="*/ 58 w 367"/>
                  <a:gd name="T61" fmla="*/ 37 h 153"/>
                  <a:gd name="T62" fmla="*/ 33 w 367"/>
                  <a:gd name="T63" fmla="*/ 58 h 153"/>
                  <a:gd name="T64" fmla="*/ 17 w 367"/>
                  <a:gd name="T65" fmla="*/ 85 h 153"/>
                  <a:gd name="T66" fmla="*/ 3 w 367"/>
                  <a:gd name="T67" fmla="*/ 117 h 153"/>
                  <a:gd name="T68" fmla="*/ 0 w 367"/>
                  <a:gd name="T69" fmla="*/ 153 h 153"/>
                  <a:gd name="T70" fmla="*/ 0 w 367"/>
                  <a:gd name="T71" fmla="*/ 153 h 153"/>
                  <a:gd name="T72" fmla="*/ 17 w 367"/>
                  <a:gd name="T73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67" h="153">
                    <a:moveTo>
                      <a:pt x="17" y="153"/>
                    </a:moveTo>
                    <a:lnTo>
                      <a:pt x="17" y="153"/>
                    </a:lnTo>
                    <a:lnTo>
                      <a:pt x="21" y="120"/>
                    </a:lnTo>
                    <a:lnTo>
                      <a:pt x="31" y="92"/>
                    </a:lnTo>
                    <a:lnTo>
                      <a:pt x="47" y="68"/>
                    </a:lnTo>
                    <a:lnTo>
                      <a:pt x="68" y="50"/>
                    </a:lnTo>
                    <a:lnTo>
                      <a:pt x="92" y="33"/>
                    </a:lnTo>
                    <a:lnTo>
                      <a:pt x="120" y="25"/>
                    </a:lnTo>
                    <a:lnTo>
                      <a:pt x="150" y="19"/>
                    </a:lnTo>
                    <a:lnTo>
                      <a:pt x="183" y="17"/>
                    </a:lnTo>
                    <a:lnTo>
                      <a:pt x="216" y="20"/>
                    </a:lnTo>
                    <a:lnTo>
                      <a:pt x="246" y="27"/>
                    </a:lnTo>
                    <a:lnTo>
                      <a:pt x="274" y="37"/>
                    </a:lnTo>
                    <a:lnTo>
                      <a:pt x="299" y="53"/>
                    </a:lnTo>
                    <a:lnTo>
                      <a:pt x="320" y="72"/>
                    </a:lnTo>
                    <a:lnTo>
                      <a:pt x="335" y="95"/>
                    </a:lnTo>
                    <a:lnTo>
                      <a:pt x="346" y="122"/>
                    </a:lnTo>
                    <a:lnTo>
                      <a:pt x="349" y="153"/>
                    </a:lnTo>
                    <a:lnTo>
                      <a:pt x="367" y="153"/>
                    </a:lnTo>
                    <a:lnTo>
                      <a:pt x="363" y="118"/>
                    </a:lnTo>
                    <a:lnTo>
                      <a:pt x="349" y="88"/>
                    </a:lnTo>
                    <a:lnTo>
                      <a:pt x="334" y="62"/>
                    </a:lnTo>
                    <a:lnTo>
                      <a:pt x="309" y="40"/>
                    </a:lnTo>
                    <a:lnTo>
                      <a:pt x="281" y="24"/>
                    </a:lnTo>
                    <a:lnTo>
                      <a:pt x="250" y="10"/>
                    </a:lnTo>
                    <a:lnTo>
                      <a:pt x="216" y="4"/>
                    </a:lnTo>
                    <a:lnTo>
                      <a:pt x="183" y="0"/>
                    </a:lnTo>
                    <a:lnTo>
                      <a:pt x="150" y="2"/>
                    </a:lnTo>
                    <a:lnTo>
                      <a:pt x="117" y="9"/>
                    </a:lnTo>
                    <a:lnTo>
                      <a:pt x="85" y="20"/>
                    </a:lnTo>
                    <a:lnTo>
                      <a:pt x="58" y="37"/>
                    </a:lnTo>
                    <a:lnTo>
                      <a:pt x="33" y="58"/>
                    </a:lnTo>
                    <a:lnTo>
                      <a:pt x="17" y="85"/>
                    </a:lnTo>
                    <a:lnTo>
                      <a:pt x="3" y="117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17" y="153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7" name="Freeform 151" descr="Parchment"/>
              <p:cNvSpPr>
                <a:spLocks/>
              </p:cNvSpPr>
              <p:nvPr/>
            </p:nvSpPr>
            <p:spPr bwMode="auto">
              <a:xfrm>
                <a:off x="538" y="2563"/>
                <a:ext cx="9" cy="26"/>
              </a:xfrm>
              <a:custGeom>
                <a:avLst/>
                <a:gdLst>
                  <a:gd name="T0" fmla="*/ 9 w 17"/>
                  <a:gd name="T1" fmla="*/ 22 h 38"/>
                  <a:gd name="T2" fmla="*/ 9 w 17"/>
                  <a:gd name="T3" fmla="*/ 30 h 38"/>
                  <a:gd name="T4" fmla="*/ 17 w 17"/>
                  <a:gd name="T5" fmla="*/ 30 h 38"/>
                  <a:gd name="T6" fmla="*/ 17 w 17"/>
                  <a:gd name="T7" fmla="*/ 27 h 38"/>
                  <a:gd name="T8" fmla="*/ 17 w 17"/>
                  <a:gd name="T9" fmla="*/ 17 h 38"/>
                  <a:gd name="T10" fmla="*/ 17 w 17"/>
                  <a:gd name="T11" fmla="*/ 0 h 38"/>
                  <a:gd name="T12" fmla="*/ 0 w 17"/>
                  <a:gd name="T13" fmla="*/ 0 h 38"/>
                  <a:gd name="T14" fmla="*/ 0 w 17"/>
                  <a:gd name="T15" fmla="*/ 17 h 38"/>
                  <a:gd name="T16" fmla="*/ 0 w 17"/>
                  <a:gd name="T17" fmla="*/ 27 h 38"/>
                  <a:gd name="T18" fmla="*/ 0 w 17"/>
                  <a:gd name="T19" fmla="*/ 30 h 38"/>
                  <a:gd name="T20" fmla="*/ 9 w 17"/>
                  <a:gd name="T21" fmla="*/ 30 h 38"/>
                  <a:gd name="T22" fmla="*/ 9 w 17"/>
                  <a:gd name="T23" fmla="*/ 38 h 38"/>
                  <a:gd name="T24" fmla="*/ 0 w 17"/>
                  <a:gd name="T25" fmla="*/ 30 h 38"/>
                  <a:gd name="T26" fmla="*/ 0 w 17"/>
                  <a:gd name="T27" fmla="*/ 38 h 38"/>
                  <a:gd name="T28" fmla="*/ 9 w 17"/>
                  <a:gd name="T29" fmla="*/ 38 h 38"/>
                  <a:gd name="T30" fmla="*/ 9 w 17"/>
                  <a:gd name="T31" fmla="*/ 2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" h="38">
                    <a:moveTo>
                      <a:pt x="9" y="22"/>
                    </a:moveTo>
                    <a:lnTo>
                      <a:pt x="9" y="30"/>
                    </a:lnTo>
                    <a:lnTo>
                      <a:pt x="17" y="30"/>
                    </a:lnTo>
                    <a:lnTo>
                      <a:pt x="17" y="27"/>
                    </a:lnTo>
                    <a:lnTo>
                      <a:pt x="17" y="17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9" y="30"/>
                    </a:lnTo>
                    <a:lnTo>
                      <a:pt x="9" y="38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9" y="38"/>
                    </a:lnTo>
                    <a:lnTo>
                      <a:pt x="9" y="22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8" name="Freeform 152" descr="Parchment"/>
              <p:cNvSpPr>
                <a:spLocks/>
              </p:cNvSpPr>
              <p:nvPr/>
            </p:nvSpPr>
            <p:spPr bwMode="auto">
              <a:xfrm>
                <a:off x="543" y="2578"/>
                <a:ext cx="202" cy="11"/>
              </a:xfrm>
              <a:custGeom>
                <a:avLst/>
                <a:gdLst>
                  <a:gd name="T0" fmla="*/ 340 w 358"/>
                  <a:gd name="T1" fmla="*/ 8 h 16"/>
                  <a:gd name="T2" fmla="*/ 349 w 358"/>
                  <a:gd name="T3" fmla="*/ 0 h 16"/>
                  <a:gd name="T4" fmla="*/ 0 w 358"/>
                  <a:gd name="T5" fmla="*/ 0 h 16"/>
                  <a:gd name="T6" fmla="*/ 0 w 358"/>
                  <a:gd name="T7" fmla="*/ 16 h 16"/>
                  <a:gd name="T8" fmla="*/ 349 w 358"/>
                  <a:gd name="T9" fmla="*/ 16 h 16"/>
                  <a:gd name="T10" fmla="*/ 358 w 358"/>
                  <a:gd name="T11" fmla="*/ 8 h 16"/>
                  <a:gd name="T12" fmla="*/ 349 w 358"/>
                  <a:gd name="T13" fmla="*/ 16 h 16"/>
                  <a:gd name="T14" fmla="*/ 358 w 358"/>
                  <a:gd name="T15" fmla="*/ 16 h 16"/>
                  <a:gd name="T16" fmla="*/ 358 w 358"/>
                  <a:gd name="T17" fmla="*/ 8 h 16"/>
                  <a:gd name="T18" fmla="*/ 340 w 358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58" h="16">
                    <a:moveTo>
                      <a:pt x="340" y="8"/>
                    </a:moveTo>
                    <a:lnTo>
                      <a:pt x="349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349" y="16"/>
                    </a:lnTo>
                    <a:lnTo>
                      <a:pt x="358" y="8"/>
                    </a:lnTo>
                    <a:lnTo>
                      <a:pt x="349" y="16"/>
                    </a:lnTo>
                    <a:lnTo>
                      <a:pt x="358" y="16"/>
                    </a:lnTo>
                    <a:lnTo>
                      <a:pt x="358" y="8"/>
                    </a:lnTo>
                    <a:lnTo>
                      <a:pt x="340" y="8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09" name="Freeform 153" descr="Parchment"/>
              <p:cNvSpPr>
                <a:spLocks/>
              </p:cNvSpPr>
              <p:nvPr/>
            </p:nvSpPr>
            <p:spPr bwMode="auto">
              <a:xfrm>
                <a:off x="637" y="2464"/>
                <a:ext cx="10" cy="118"/>
              </a:xfrm>
              <a:custGeom>
                <a:avLst/>
                <a:gdLst>
                  <a:gd name="T0" fmla="*/ 9 w 18"/>
                  <a:gd name="T1" fmla="*/ 171 h 171"/>
                  <a:gd name="T2" fmla="*/ 18 w 18"/>
                  <a:gd name="T3" fmla="*/ 171 h 171"/>
                  <a:gd name="T4" fmla="*/ 18 w 18"/>
                  <a:gd name="T5" fmla="*/ 0 h 171"/>
                  <a:gd name="T6" fmla="*/ 0 w 18"/>
                  <a:gd name="T7" fmla="*/ 0 h 171"/>
                  <a:gd name="T8" fmla="*/ 0 w 18"/>
                  <a:gd name="T9" fmla="*/ 171 h 171"/>
                  <a:gd name="T10" fmla="*/ 9 w 18"/>
                  <a:gd name="T11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71">
                    <a:moveTo>
                      <a:pt x="9" y="171"/>
                    </a:moveTo>
                    <a:lnTo>
                      <a:pt x="18" y="17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71"/>
                    </a:lnTo>
                    <a:lnTo>
                      <a:pt x="9" y="171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10" name="Freeform 154" descr="Parchment"/>
              <p:cNvSpPr>
                <a:spLocks/>
              </p:cNvSpPr>
              <p:nvPr/>
            </p:nvSpPr>
            <p:spPr bwMode="auto">
              <a:xfrm>
                <a:off x="639" y="2493"/>
                <a:ext cx="82" cy="93"/>
              </a:xfrm>
              <a:custGeom>
                <a:avLst/>
                <a:gdLst>
                  <a:gd name="T0" fmla="*/ 5 w 145"/>
                  <a:gd name="T1" fmla="*/ 129 h 134"/>
                  <a:gd name="T2" fmla="*/ 10 w 145"/>
                  <a:gd name="T3" fmla="*/ 134 h 134"/>
                  <a:gd name="T4" fmla="*/ 145 w 145"/>
                  <a:gd name="T5" fmla="*/ 10 h 134"/>
                  <a:gd name="T6" fmla="*/ 134 w 145"/>
                  <a:gd name="T7" fmla="*/ 0 h 134"/>
                  <a:gd name="T8" fmla="*/ 0 w 145"/>
                  <a:gd name="T9" fmla="*/ 124 h 134"/>
                  <a:gd name="T10" fmla="*/ 5 w 145"/>
                  <a:gd name="T11" fmla="*/ 129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5" h="134">
                    <a:moveTo>
                      <a:pt x="5" y="129"/>
                    </a:moveTo>
                    <a:lnTo>
                      <a:pt x="10" y="134"/>
                    </a:lnTo>
                    <a:lnTo>
                      <a:pt x="145" y="10"/>
                    </a:lnTo>
                    <a:lnTo>
                      <a:pt x="134" y="0"/>
                    </a:lnTo>
                    <a:lnTo>
                      <a:pt x="0" y="124"/>
                    </a:lnTo>
                    <a:lnTo>
                      <a:pt x="5" y="129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11" name="Freeform 155" descr="Parchment"/>
              <p:cNvSpPr>
                <a:spLocks/>
              </p:cNvSpPr>
              <p:nvPr/>
            </p:nvSpPr>
            <p:spPr bwMode="auto">
              <a:xfrm>
                <a:off x="566" y="2490"/>
                <a:ext cx="79" cy="96"/>
              </a:xfrm>
              <a:custGeom>
                <a:avLst/>
                <a:gdLst>
                  <a:gd name="T0" fmla="*/ 134 w 139"/>
                  <a:gd name="T1" fmla="*/ 133 h 138"/>
                  <a:gd name="T2" fmla="*/ 139 w 139"/>
                  <a:gd name="T3" fmla="*/ 128 h 138"/>
                  <a:gd name="T4" fmla="*/ 10 w 139"/>
                  <a:gd name="T5" fmla="*/ 0 h 138"/>
                  <a:gd name="T6" fmla="*/ 0 w 139"/>
                  <a:gd name="T7" fmla="*/ 10 h 138"/>
                  <a:gd name="T8" fmla="*/ 129 w 139"/>
                  <a:gd name="T9" fmla="*/ 138 h 138"/>
                  <a:gd name="T10" fmla="*/ 134 w 139"/>
                  <a:gd name="T11" fmla="*/ 133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138">
                    <a:moveTo>
                      <a:pt x="134" y="133"/>
                    </a:moveTo>
                    <a:lnTo>
                      <a:pt x="139" y="128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29" y="138"/>
                    </a:lnTo>
                    <a:lnTo>
                      <a:pt x="134" y="133"/>
                    </a:lnTo>
                    <a:close/>
                  </a:path>
                </a:pathLst>
              </a:cu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2037" name="Text Box 181"/>
            <p:cNvSpPr txBox="1">
              <a:spLocks noChangeArrowheads="1"/>
            </p:cNvSpPr>
            <p:nvPr/>
          </p:nvSpPr>
          <p:spPr bwMode="auto">
            <a:xfrm>
              <a:off x="2742" y="2322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latin typeface="VNtimes new roman" pitchFamily="34" charset="0"/>
                </a:rPr>
                <a:t>2</a:t>
              </a:r>
            </a:p>
          </p:txBody>
        </p:sp>
        <p:grpSp>
          <p:nvGrpSpPr>
            <p:cNvPr id="122012" name="Group 156"/>
            <p:cNvGrpSpPr>
              <a:grpSpLocks/>
            </p:cNvGrpSpPr>
            <p:nvPr/>
          </p:nvGrpSpPr>
          <p:grpSpPr bwMode="auto">
            <a:xfrm>
              <a:off x="4128" y="2403"/>
              <a:ext cx="912" cy="981"/>
              <a:chOff x="181" y="2141"/>
              <a:chExt cx="912" cy="981"/>
            </a:xfrm>
          </p:grpSpPr>
          <p:sp>
            <p:nvSpPr>
              <p:cNvPr id="122013" name="Freeform 157" descr="Papyrus"/>
              <p:cNvSpPr>
                <a:spLocks/>
              </p:cNvSpPr>
              <p:nvPr/>
            </p:nvSpPr>
            <p:spPr bwMode="auto">
              <a:xfrm>
                <a:off x="181" y="2141"/>
                <a:ext cx="912" cy="979"/>
              </a:xfrm>
              <a:custGeom>
                <a:avLst/>
                <a:gdLst>
                  <a:gd name="T0" fmla="*/ 806 w 1614"/>
                  <a:gd name="T1" fmla="*/ 0 h 1416"/>
                  <a:gd name="T2" fmla="*/ 1614 w 1614"/>
                  <a:gd name="T3" fmla="*/ 502 h 1416"/>
                  <a:gd name="T4" fmla="*/ 1614 w 1614"/>
                  <a:gd name="T5" fmla="*/ 1416 h 1416"/>
                  <a:gd name="T6" fmla="*/ 1083 w 1614"/>
                  <a:gd name="T7" fmla="*/ 1416 h 1416"/>
                  <a:gd name="T8" fmla="*/ 537 w 1614"/>
                  <a:gd name="T9" fmla="*/ 1416 h 1416"/>
                  <a:gd name="T10" fmla="*/ 0 w 1614"/>
                  <a:gd name="T11" fmla="*/ 1416 h 1416"/>
                  <a:gd name="T12" fmla="*/ 0 w 1614"/>
                  <a:gd name="T13" fmla="*/ 502 h 1416"/>
                  <a:gd name="T14" fmla="*/ 806 w 1614"/>
                  <a:gd name="T15" fmla="*/ 0 h 1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4" h="1416">
                    <a:moveTo>
                      <a:pt x="806" y="0"/>
                    </a:moveTo>
                    <a:lnTo>
                      <a:pt x="1614" y="502"/>
                    </a:lnTo>
                    <a:lnTo>
                      <a:pt x="1614" y="1416"/>
                    </a:lnTo>
                    <a:lnTo>
                      <a:pt x="1083" y="1416"/>
                    </a:lnTo>
                    <a:lnTo>
                      <a:pt x="537" y="1416"/>
                    </a:lnTo>
                    <a:lnTo>
                      <a:pt x="0" y="1416"/>
                    </a:lnTo>
                    <a:lnTo>
                      <a:pt x="0" y="502"/>
                    </a:lnTo>
                    <a:lnTo>
                      <a:pt x="806" y="0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14" name="Rectangle 158" descr="Canvas"/>
              <p:cNvSpPr>
                <a:spLocks noChangeArrowheads="1"/>
              </p:cNvSpPr>
              <p:nvPr/>
            </p:nvSpPr>
            <p:spPr bwMode="auto">
              <a:xfrm>
                <a:off x="538" y="2662"/>
                <a:ext cx="206" cy="460"/>
              </a:xfrm>
              <a:prstGeom prst="rect">
                <a:avLst/>
              </a:prstGeom>
              <a:blipFill dpi="0" rotWithShape="1">
                <a:blip r:embed="rId7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altLang="en-US" b="0">
                  <a:solidFill>
                    <a:srgbClr val="00FFFF"/>
                  </a:solidFill>
                  <a:latin typeface="VNtimes new roman" pitchFamily="34" charset="0"/>
                </a:endParaRPr>
              </a:p>
            </p:txBody>
          </p:sp>
          <p:sp>
            <p:nvSpPr>
              <p:cNvPr id="122015" name="Freeform 159" descr="Papyrus"/>
              <p:cNvSpPr>
                <a:spLocks/>
              </p:cNvSpPr>
              <p:nvPr/>
            </p:nvSpPr>
            <p:spPr bwMode="auto">
              <a:xfrm>
                <a:off x="469" y="2574"/>
                <a:ext cx="10" cy="371"/>
              </a:xfrm>
              <a:custGeom>
                <a:avLst/>
                <a:gdLst>
                  <a:gd name="T0" fmla="*/ 9 w 18"/>
                  <a:gd name="T1" fmla="*/ 16 h 536"/>
                  <a:gd name="T2" fmla="*/ 0 w 18"/>
                  <a:gd name="T3" fmla="*/ 8 h 536"/>
                  <a:gd name="T4" fmla="*/ 0 w 18"/>
                  <a:gd name="T5" fmla="*/ 536 h 536"/>
                  <a:gd name="T6" fmla="*/ 18 w 18"/>
                  <a:gd name="T7" fmla="*/ 536 h 536"/>
                  <a:gd name="T8" fmla="*/ 18 w 18"/>
                  <a:gd name="T9" fmla="*/ 8 h 536"/>
                  <a:gd name="T10" fmla="*/ 9 w 18"/>
                  <a:gd name="T11" fmla="*/ 0 h 536"/>
                  <a:gd name="T12" fmla="*/ 18 w 18"/>
                  <a:gd name="T13" fmla="*/ 8 h 536"/>
                  <a:gd name="T14" fmla="*/ 18 w 18"/>
                  <a:gd name="T15" fmla="*/ 0 h 536"/>
                  <a:gd name="T16" fmla="*/ 9 w 18"/>
                  <a:gd name="T17" fmla="*/ 0 h 536"/>
                  <a:gd name="T18" fmla="*/ 9 w 18"/>
                  <a:gd name="T19" fmla="*/ 1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36">
                    <a:moveTo>
                      <a:pt x="9" y="16"/>
                    </a:moveTo>
                    <a:lnTo>
                      <a:pt x="0" y="8"/>
                    </a:lnTo>
                    <a:lnTo>
                      <a:pt x="0" y="536"/>
                    </a:lnTo>
                    <a:lnTo>
                      <a:pt x="18" y="536"/>
                    </a:lnTo>
                    <a:lnTo>
                      <a:pt x="18" y="8"/>
                    </a:lnTo>
                    <a:lnTo>
                      <a:pt x="9" y="0"/>
                    </a:lnTo>
                    <a:lnTo>
                      <a:pt x="18" y="8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9" y="16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16" name="Freeform 160" descr="Papyrus"/>
              <p:cNvSpPr>
                <a:spLocks/>
              </p:cNvSpPr>
              <p:nvPr/>
            </p:nvSpPr>
            <p:spPr bwMode="auto">
              <a:xfrm>
                <a:off x="288" y="2563"/>
                <a:ext cx="186" cy="12"/>
              </a:xfrm>
              <a:custGeom>
                <a:avLst/>
                <a:gdLst>
                  <a:gd name="T0" fmla="*/ 17 w 330"/>
                  <a:gd name="T1" fmla="*/ 8 h 16"/>
                  <a:gd name="T2" fmla="*/ 9 w 330"/>
                  <a:gd name="T3" fmla="*/ 16 h 16"/>
                  <a:gd name="T4" fmla="*/ 330 w 330"/>
                  <a:gd name="T5" fmla="*/ 16 h 16"/>
                  <a:gd name="T6" fmla="*/ 330 w 330"/>
                  <a:gd name="T7" fmla="*/ 0 h 16"/>
                  <a:gd name="T8" fmla="*/ 9 w 330"/>
                  <a:gd name="T9" fmla="*/ 0 h 16"/>
                  <a:gd name="T10" fmla="*/ 0 w 330"/>
                  <a:gd name="T11" fmla="*/ 8 h 16"/>
                  <a:gd name="T12" fmla="*/ 9 w 330"/>
                  <a:gd name="T13" fmla="*/ 0 h 16"/>
                  <a:gd name="T14" fmla="*/ 0 w 330"/>
                  <a:gd name="T15" fmla="*/ 0 h 16"/>
                  <a:gd name="T16" fmla="*/ 0 w 330"/>
                  <a:gd name="T17" fmla="*/ 8 h 16"/>
                  <a:gd name="T18" fmla="*/ 17 w 330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0" h="16">
                    <a:moveTo>
                      <a:pt x="17" y="8"/>
                    </a:moveTo>
                    <a:lnTo>
                      <a:pt x="9" y="16"/>
                    </a:lnTo>
                    <a:lnTo>
                      <a:pt x="330" y="16"/>
                    </a:lnTo>
                    <a:lnTo>
                      <a:pt x="330" y="0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7" y="8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17" name="Freeform 161" descr="Papyrus"/>
              <p:cNvSpPr>
                <a:spLocks/>
              </p:cNvSpPr>
              <p:nvPr/>
            </p:nvSpPr>
            <p:spPr bwMode="auto">
              <a:xfrm>
                <a:off x="293" y="2950"/>
                <a:ext cx="186" cy="12"/>
              </a:xfrm>
              <a:custGeom>
                <a:avLst/>
                <a:gdLst>
                  <a:gd name="T0" fmla="*/ 312 w 330"/>
                  <a:gd name="T1" fmla="*/ 8 h 17"/>
                  <a:gd name="T2" fmla="*/ 321 w 330"/>
                  <a:gd name="T3" fmla="*/ 0 h 17"/>
                  <a:gd name="T4" fmla="*/ 0 w 330"/>
                  <a:gd name="T5" fmla="*/ 0 h 17"/>
                  <a:gd name="T6" fmla="*/ 0 w 330"/>
                  <a:gd name="T7" fmla="*/ 17 h 17"/>
                  <a:gd name="T8" fmla="*/ 321 w 330"/>
                  <a:gd name="T9" fmla="*/ 17 h 17"/>
                  <a:gd name="T10" fmla="*/ 330 w 330"/>
                  <a:gd name="T11" fmla="*/ 8 h 17"/>
                  <a:gd name="T12" fmla="*/ 321 w 330"/>
                  <a:gd name="T13" fmla="*/ 17 h 17"/>
                  <a:gd name="T14" fmla="*/ 330 w 330"/>
                  <a:gd name="T15" fmla="*/ 17 h 17"/>
                  <a:gd name="T16" fmla="*/ 330 w 330"/>
                  <a:gd name="T17" fmla="*/ 8 h 17"/>
                  <a:gd name="T18" fmla="*/ 312 w 330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0" h="17">
                    <a:moveTo>
                      <a:pt x="312" y="8"/>
                    </a:moveTo>
                    <a:lnTo>
                      <a:pt x="32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21" y="17"/>
                    </a:lnTo>
                    <a:lnTo>
                      <a:pt x="330" y="8"/>
                    </a:lnTo>
                    <a:lnTo>
                      <a:pt x="321" y="17"/>
                    </a:lnTo>
                    <a:lnTo>
                      <a:pt x="330" y="17"/>
                    </a:lnTo>
                    <a:lnTo>
                      <a:pt x="330" y="8"/>
                    </a:lnTo>
                    <a:lnTo>
                      <a:pt x="312" y="8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2018" name="Group 162"/>
              <p:cNvGrpSpPr>
                <a:grpSpLocks/>
              </p:cNvGrpSpPr>
              <p:nvPr/>
            </p:nvGrpSpPr>
            <p:grpSpPr bwMode="auto">
              <a:xfrm>
                <a:off x="288" y="2584"/>
                <a:ext cx="185" cy="371"/>
                <a:chOff x="1451" y="2784"/>
                <a:chExt cx="185" cy="371"/>
              </a:xfrm>
            </p:grpSpPr>
            <p:sp>
              <p:nvSpPr>
                <p:cNvPr id="122019" name="Freeform 163" descr="Papyrus"/>
                <p:cNvSpPr>
                  <a:spLocks/>
                </p:cNvSpPr>
                <p:nvPr/>
              </p:nvSpPr>
              <p:spPr bwMode="auto">
                <a:xfrm>
                  <a:off x="1451" y="2784"/>
                  <a:ext cx="9" cy="371"/>
                </a:xfrm>
                <a:custGeom>
                  <a:avLst/>
                  <a:gdLst>
                    <a:gd name="T0" fmla="*/ 9 w 17"/>
                    <a:gd name="T1" fmla="*/ 520 h 537"/>
                    <a:gd name="T2" fmla="*/ 17 w 17"/>
                    <a:gd name="T3" fmla="*/ 528 h 537"/>
                    <a:gd name="T4" fmla="*/ 17 w 17"/>
                    <a:gd name="T5" fmla="*/ 0 h 537"/>
                    <a:gd name="T6" fmla="*/ 0 w 17"/>
                    <a:gd name="T7" fmla="*/ 0 h 537"/>
                    <a:gd name="T8" fmla="*/ 0 w 17"/>
                    <a:gd name="T9" fmla="*/ 528 h 537"/>
                    <a:gd name="T10" fmla="*/ 9 w 17"/>
                    <a:gd name="T11" fmla="*/ 537 h 537"/>
                    <a:gd name="T12" fmla="*/ 0 w 17"/>
                    <a:gd name="T13" fmla="*/ 528 h 537"/>
                    <a:gd name="T14" fmla="*/ 0 w 17"/>
                    <a:gd name="T15" fmla="*/ 537 h 537"/>
                    <a:gd name="T16" fmla="*/ 9 w 17"/>
                    <a:gd name="T17" fmla="*/ 537 h 537"/>
                    <a:gd name="T18" fmla="*/ 9 w 17"/>
                    <a:gd name="T19" fmla="*/ 520 h 5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" h="537">
                      <a:moveTo>
                        <a:pt x="9" y="520"/>
                      </a:moveTo>
                      <a:lnTo>
                        <a:pt x="17" y="528"/>
                      </a:lnTo>
                      <a:lnTo>
                        <a:pt x="17" y="0"/>
                      </a:lnTo>
                      <a:lnTo>
                        <a:pt x="0" y="0"/>
                      </a:lnTo>
                      <a:lnTo>
                        <a:pt x="0" y="528"/>
                      </a:lnTo>
                      <a:lnTo>
                        <a:pt x="9" y="537"/>
                      </a:lnTo>
                      <a:lnTo>
                        <a:pt x="0" y="528"/>
                      </a:lnTo>
                      <a:lnTo>
                        <a:pt x="0" y="537"/>
                      </a:lnTo>
                      <a:lnTo>
                        <a:pt x="9" y="537"/>
                      </a:lnTo>
                      <a:lnTo>
                        <a:pt x="9" y="520"/>
                      </a:lnTo>
                      <a:close/>
                    </a:path>
                  </a:pathLst>
                </a:custGeom>
                <a:blipFill dpi="0" rotWithShape="1">
                  <a:blip r:embed="rId6" cstate="print"/>
                  <a:srcRect/>
                  <a:tile tx="0" ty="0" sx="100000" sy="100000" flip="none" algn="tl"/>
                </a:blip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020" name="Freeform 164" descr="Papyrus"/>
                <p:cNvSpPr>
                  <a:spLocks/>
                </p:cNvSpPr>
                <p:nvPr/>
              </p:nvSpPr>
              <p:spPr bwMode="auto">
                <a:xfrm>
                  <a:off x="1456" y="2896"/>
                  <a:ext cx="180" cy="12"/>
                </a:xfrm>
                <a:custGeom>
                  <a:avLst/>
                  <a:gdLst>
                    <a:gd name="T0" fmla="*/ 318 w 318"/>
                    <a:gd name="T1" fmla="*/ 9 h 17"/>
                    <a:gd name="T2" fmla="*/ 318 w 318"/>
                    <a:gd name="T3" fmla="*/ 0 h 17"/>
                    <a:gd name="T4" fmla="*/ 0 w 318"/>
                    <a:gd name="T5" fmla="*/ 0 h 17"/>
                    <a:gd name="T6" fmla="*/ 0 w 318"/>
                    <a:gd name="T7" fmla="*/ 17 h 17"/>
                    <a:gd name="T8" fmla="*/ 318 w 318"/>
                    <a:gd name="T9" fmla="*/ 17 h 17"/>
                    <a:gd name="T10" fmla="*/ 318 w 318"/>
                    <a:gd name="T11" fmla="*/ 9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8" h="17">
                      <a:moveTo>
                        <a:pt x="318" y="9"/>
                      </a:moveTo>
                      <a:lnTo>
                        <a:pt x="318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318" y="17"/>
                      </a:lnTo>
                      <a:lnTo>
                        <a:pt x="318" y="9"/>
                      </a:lnTo>
                      <a:close/>
                    </a:path>
                  </a:pathLst>
                </a:custGeom>
                <a:blipFill dpi="0" rotWithShape="1">
                  <a:blip r:embed="rId6" cstate="print"/>
                  <a:srcRect/>
                  <a:tile tx="0" ty="0" sx="100000" sy="100000" flip="none" algn="tl"/>
                </a:blip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021" name="Freeform 165" descr="Papyrus"/>
                <p:cNvSpPr>
                  <a:spLocks/>
                </p:cNvSpPr>
                <p:nvPr/>
              </p:nvSpPr>
              <p:spPr bwMode="auto">
                <a:xfrm>
                  <a:off x="1456" y="3029"/>
                  <a:ext cx="180" cy="12"/>
                </a:xfrm>
                <a:custGeom>
                  <a:avLst/>
                  <a:gdLst>
                    <a:gd name="T0" fmla="*/ 318 w 318"/>
                    <a:gd name="T1" fmla="*/ 8 h 17"/>
                    <a:gd name="T2" fmla="*/ 318 w 318"/>
                    <a:gd name="T3" fmla="*/ 0 h 17"/>
                    <a:gd name="T4" fmla="*/ 0 w 318"/>
                    <a:gd name="T5" fmla="*/ 0 h 17"/>
                    <a:gd name="T6" fmla="*/ 0 w 318"/>
                    <a:gd name="T7" fmla="*/ 17 h 17"/>
                    <a:gd name="T8" fmla="*/ 318 w 318"/>
                    <a:gd name="T9" fmla="*/ 17 h 17"/>
                    <a:gd name="T10" fmla="*/ 318 w 318"/>
                    <a:gd name="T11" fmla="*/ 8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8" h="17">
                      <a:moveTo>
                        <a:pt x="318" y="8"/>
                      </a:moveTo>
                      <a:lnTo>
                        <a:pt x="318" y="0"/>
                      </a:lnTo>
                      <a:lnTo>
                        <a:pt x="0" y="0"/>
                      </a:lnTo>
                      <a:lnTo>
                        <a:pt x="0" y="17"/>
                      </a:lnTo>
                      <a:lnTo>
                        <a:pt x="318" y="17"/>
                      </a:lnTo>
                      <a:lnTo>
                        <a:pt x="318" y="8"/>
                      </a:lnTo>
                      <a:close/>
                    </a:path>
                  </a:pathLst>
                </a:custGeom>
                <a:blipFill dpi="0" rotWithShape="1">
                  <a:blip r:embed="rId6" cstate="print"/>
                  <a:srcRect/>
                  <a:tile tx="0" ty="0" sx="100000" sy="100000" flip="none" algn="tl"/>
                </a:blipFill>
                <a:ln w="9525">
                  <a:solidFill>
                    <a:srgbClr val="3333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2022" name="Freeform 166" descr="Papyrus"/>
              <p:cNvSpPr>
                <a:spLocks/>
              </p:cNvSpPr>
              <p:nvPr/>
            </p:nvSpPr>
            <p:spPr bwMode="auto">
              <a:xfrm>
                <a:off x="375" y="2590"/>
                <a:ext cx="11" cy="356"/>
              </a:xfrm>
              <a:custGeom>
                <a:avLst/>
                <a:gdLst>
                  <a:gd name="T0" fmla="*/ 9 w 18"/>
                  <a:gd name="T1" fmla="*/ 515 h 515"/>
                  <a:gd name="T2" fmla="*/ 18 w 18"/>
                  <a:gd name="T3" fmla="*/ 515 h 515"/>
                  <a:gd name="T4" fmla="*/ 18 w 18"/>
                  <a:gd name="T5" fmla="*/ 0 h 515"/>
                  <a:gd name="T6" fmla="*/ 0 w 18"/>
                  <a:gd name="T7" fmla="*/ 0 h 515"/>
                  <a:gd name="T8" fmla="*/ 0 w 18"/>
                  <a:gd name="T9" fmla="*/ 515 h 515"/>
                  <a:gd name="T10" fmla="*/ 9 w 18"/>
                  <a:gd name="T11" fmla="*/ 515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515">
                    <a:moveTo>
                      <a:pt x="9" y="515"/>
                    </a:moveTo>
                    <a:lnTo>
                      <a:pt x="18" y="515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515"/>
                    </a:lnTo>
                    <a:lnTo>
                      <a:pt x="9" y="515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23" name="Freeform 167" descr="Papyrus"/>
              <p:cNvSpPr>
                <a:spLocks/>
              </p:cNvSpPr>
              <p:nvPr/>
            </p:nvSpPr>
            <p:spPr bwMode="auto">
              <a:xfrm>
                <a:off x="978" y="2574"/>
                <a:ext cx="9" cy="371"/>
              </a:xfrm>
              <a:custGeom>
                <a:avLst/>
                <a:gdLst>
                  <a:gd name="T0" fmla="*/ 9 w 17"/>
                  <a:gd name="T1" fmla="*/ 16 h 536"/>
                  <a:gd name="T2" fmla="*/ 0 w 17"/>
                  <a:gd name="T3" fmla="*/ 8 h 536"/>
                  <a:gd name="T4" fmla="*/ 0 w 17"/>
                  <a:gd name="T5" fmla="*/ 536 h 536"/>
                  <a:gd name="T6" fmla="*/ 17 w 17"/>
                  <a:gd name="T7" fmla="*/ 536 h 536"/>
                  <a:gd name="T8" fmla="*/ 17 w 17"/>
                  <a:gd name="T9" fmla="*/ 8 h 536"/>
                  <a:gd name="T10" fmla="*/ 9 w 17"/>
                  <a:gd name="T11" fmla="*/ 0 h 536"/>
                  <a:gd name="T12" fmla="*/ 17 w 17"/>
                  <a:gd name="T13" fmla="*/ 8 h 536"/>
                  <a:gd name="T14" fmla="*/ 17 w 17"/>
                  <a:gd name="T15" fmla="*/ 0 h 536"/>
                  <a:gd name="T16" fmla="*/ 9 w 17"/>
                  <a:gd name="T17" fmla="*/ 0 h 536"/>
                  <a:gd name="T18" fmla="*/ 9 w 17"/>
                  <a:gd name="T19" fmla="*/ 16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" h="536">
                    <a:moveTo>
                      <a:pt x="9" y="16"/>
                    </a:moveTo>
                    <a:lnTo>
                      <a:pt x="0" y="8"/>
                    </a:lnTo>
                    <a:lnTo>
                      <a:pt x="0" y="536"/>
                    </a:lnTo>
                    <a:lnTo>
                      <a:pt x="17" y="536"/>
                    </a:lnTo>
                    <a:lnTo>
                      <a:pt x="17" y="8"/>
                    </a:lnTo>
                    <a:lnTo>
                      <a:pt x="9" y="0"/>
                    </a:lnTo>
                    <a:lnTo>
                      <a:pt x="17" y="8"/>
                    </a:lnTo>
                    <a:lnTo>
                      <a:pt x="17" y="0"/>
                    </a:lnTo>
                    <a:lnTo>
                      <a:pt x="9" y="0"/>
                    </a:lnTo>
                    <a:lnTo>
                      <a:pt x="9" y="16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24" name="Freeform 168" descr="Papyrus"/>
              <p:cNvSpPr>
                <a:spLocks/>
              </p:cNvSpPr>
              <p:nvPr/>
            </p:nvSpPr>
            <p:spPr bwMode="auto">
              <a:xfrm>
                <a:off x="797" y="2574"/>
                <a:ext cx="186" cy="12"/>
              </a:xfrm>
              <a:custGeom>
                <a:avLst/>
                <a:gdLst>
                  <a:gd name="T0" fmla="*/ 18 w 329"/>
                  <a:gd name="T1" fmla="*/ 8 h 16"/>
                  <a:gd name="T2" fmla="*/ 9 w 329"/>
                  <a:gd name="T3" fmla="*/ 16 h 16"/>
                  <a:gd name="T4" fmla="*/ 329 w 329"/>
                  <a:gd name="T5" fmla="*/ 16 h 16"/>
                  <a:gd name="T6" fmla="*/ 329 w 329"/>
                  <a:gd name="T7" fmla="*/ 0 h 16"/>
                  <a:gd name="T8" fmla="*/ 9 w 329"/>
                  <a:gd name="T9" fmla="*/ 0 h 16"/>
                  <a:gd name="T10" fmla="*/ 0 w 329"/>
                  <a:gd name="T11" fmla="*/ 8 h 16"/>
                  <a:gd name="T12" fmla="*/ 9 w 329"/>
                  <a:gd name="T13" fmla="*/ 0 h 16"/>
                  <a:gd name="T14" fmla="*/ 0 w 329"/>
                  <a:gd name="T15" fmla="*/ 0 h 16"/>
                  <a:gd name="T16" fmla="*/ 0 w 329"/>
                  <a:gd name="T17" fmla="*/ 8 h 16"/>
                  <a:gd name="T18" fmla="*/ 18 w 329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9" h="16">
                    <a:moveTo>
                      <a:pt x="18" y="8"/>
                    </a:moveTo>
                    <a:lnTo>
                      <a:pt x="9" y="16"/>
                    </a:lnTo>
                    <a:lnTo>
                      <a:pt x="329" y="16"/>
                    </a:lnTo>
                    <a:lnTo>
                      <a:pt x="329" y="0"/>
                    </a:lnTo>
                    <a:lnTo>
                      <a:pt x="9" y="0"/>
                    </a:lnTo>
                    <a:lnTo>
                      <a:pt x="0" y="8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8" y="8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25" name="Freeform 169" descr="Papyrus"/>
              <p:cNvSpPr>
                <a:spLocks/>
              </p:cNvSpPr>
              <p:nvPr/>
            </p:nvSpPr>
            <p:spPr bwMode="auto">
              <a:xfrm>
                <a:off x="797" y="2580"/>
                <a:ext cx="10" cy="371"/>
              </a:xfrm>
              <a:custGeom>
                <a:avLst/>
                <a:gdLst>
                  <a:gd name="T0" fmla="*/ 9 w 18"/>
                  <a:gd name="T1" fmla="*/ 520 h 537"/>
                  <a:gd name="T2" fmla="*/ 18 w 18"/>
                  <a:gd name="T3" fmla="*/ 528 h 537"/>
                  <a:gd name="T4" fmla="*/ 18 w 18"/>
                  <a:gd name="T5" fmla="*/ 0 h 537"/>
                  <a:gd name="T6" fmla="*/ 0 w 18"/>
                  <a:gd name="T7" fmla="*/ 0 h 537"/>
                  <a:gd name="T8" fmla="*/ 0 w 18"/>
                  <a:gd name="T9" fmla="*/ 528 h 537"/>
                  <a:gd name="T10" fmla="*/ 9 w 18"/>
                  <a:gd name="T11" fmla="*/ 537 h 537"/>
                  <a:gd name="T12" fmla="*/ 0 w 18"/>
                  <a:gd name="T13" fmla="*/ 528 h 537"/>
                  <a:gd name="T14" fmla="*/ 0 w 18"/>
                  <a:gd name="T15" fmla="*/ 537 h 537"/>
                  <a:gd name="T16" fmla="*/ 9 w 18"/>
                  <a:gd name="T17" fmla="*/ 537 h 537"/>
                  <a:gd name="T18" fmla="*/ 9 w 18"/>
                  <a:gd name="T19" fmla="*/ 520 h 5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8" h="537">
                    <a:moveTo>
                      <a:pt x="9" y="520"/>
                    </a:moveTo>
                    <a:lnTo>
                      <a:pt x="18" y="528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528"/>
                    </a:lnTo>
                    <a:lnTo>
                      <a:pt x="9" y="537"/>
                    </a:lnTo>
                    <a:lnTo>
                      <a:pt x="0" y="528"/>
                    </a:lnTo>
                    <a:lnTo>
                      <a:pt x="0" y="537"/>
                    </a:lnTo>
                    <a:lnTo>
                      <a:pt x="9" y="537"/>
                    </a:lnTo>
                    <a:lnTo>
                      <a:pt x="9" y="520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26" name="Freeform 170" descr="Papyrus"/>
              <p:cNvSpPr>
                <a:spLocks/>
              </p:cNvSpPr>
              <p:nvPr/>
            </p:nvSpPr>
            <p:spPr bwMode="auto">
              <a:xfrm>
                <a:off x="802" y="2939"/>
                <a:ext cx="185" cy="12"/>
              </a:xfrm>
              <a:custGeom>
                <a:avLst/>
                <a:gdLst>
                  <a:gd name="T0" fmla="*/ 311 w 328"/>
                  <a:gd name="T1" fmla="*/ 8 h 17"/>
                  <a:gd name="T2" fmla="*/ 320 w 328"/>
                  <a:gd name="T3" fmla="*/ 0 h 17"/>
                  <a:gd name="T4" fmla="*/ 0 w 328"/>
                  <a:gd name="T5" fmla="*/ 0 h 17"/>
                  <a:gd name="T6" fmla="*/ 0 w 328"/>
                  <a:gd name="T7" fmla="*/ 17 h 17"/>
                  <a:gd name="T8" fmla="*/ 320 w 328"/>
                  <a:gd name="T9" fmla="*/ 17 h 17"/>
                  <a:gd name="T10" fmla="*/ 328 w 328"/>
                  <a:gd name="T11" fmla="*/ 8 h 17"/>
                  <a:gd name="T12" fmla="*/ 320 w 328"/>
                  <a:gd name="T13" fmla="*/ 17 h 17"/>
                  <a:gd name="T14" fmla="*/ 328 w 328"/>
                  <a:gd name="T15" fmla="*/ 17 h 17"/>
                  <a:gd name="T16" fmla="*/ 328 w 328"/>
                  <a:gd name="T17" fmla="*/ 8 h 17"/>
                  <a:gd name="T18" fmla="*/ 311 w 328"/>
                  <a:gd name="T19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28" h="17">
                    <a:moveTo>
                      <a:pt x="311" y="8"/>
                    </a:moveTo>
                    <a:lnTo>
                      <a:pt x="320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20" y="17"/>
                    </a:lnTo>
                    <a:lnTo>
                      <a:pt x="328" y="8"/>
                    </a:lnTo>
                    <a:lnTo>
                      <a:pt x="320" y="17"/>
                    </a:lnTo>
                    <a:lnTo>
                      <a:pt x="328" y="17"/>
                    </a:lnTo>
                    <a:lnTo>
                      <a:pt x="328" y="8"/>
                    </a:lnTo>
                    <a:lnTo>
                      <a:pt x="311" y="8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27" name="Freeform 171" descr="Papyrus"/>
              <p:cNvSpPr>
                <a:spLocks/>
              </p:cNvSpPr>
              <p:nvPr/>
            </p:nvSpPr>
            <p:spPr bwMode="auto">
              <a:xfrm>
                <a:off x="805" y="2681"/>
                <a:ext cx="176" cy="12"/>
              </a:xfrm>
              <a:custGeom>
                <a:avLst/>
                <a:gdLst>
                  <a:gd name="T0" fmla="*/ 311 w 311"/>
                  <a:gd name="T1" fmla="*/ 9 h 17"/>
                  <a:gd name="T2" fmla="*/ 311 w 311"/>
                  <a:gd name="T3" fmla="*/ 0 h 17"/>
                  <a:gd name="T4" fmla="*/ 0 w 311"/>
                  <a:gd name="T5" fmla="*/ 0 h 17"/>
                  <a:gd name="T6" fmla="*/ 0 w 311"/>
                  <a:gd name="T7" fmla="*/ 17 h 17"/>
                  <a:gd name="T8" fmla="*/ 311 w 311"/>
                  <a:gd name="T9" fmla="*/ 17 h 17"/>
                  <a:gd name="T10" fmla="*/ 311 w 311"/>
                  <a:gd name="T11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1" h="17">
                    <a:moveTo>
                      <a:pt x="311" y="9"/>
                    </a:moveTo>
                    <a:lnTo>
                      <a:pt x="31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11" y="17"/>
                    </a:lnTo>
                    <a:lnTo>
                      <a:pt x="311" y="9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28" name="Freeform 172" descr="Papyrus"/>
              <p:cNvSpPr>
                <a:spLocks/>
              </p:cNvSpPr>
              <p:nvPr/>
            </p:nvSpPr>
            <p:spPr bwMode="auto">
              <a:xfrm>
                <a:off x="805" y="2814"/>
                <a:ext cx="176" cy="12"/>
              </a:xfrm>
              <a:custGeom>
                <a:avLst/>
                <a:gdLst>
                  <a:gd name="T0" fmla="*/ 311 w 311"/>
                  <a:gd name="T1" fmla="*/ 8 h 17"/>
                  <a:gd name="T2" fmla="*/ 311 w 311"/>
                  <a:gd name="T3" fmla="*/ 0 h 17"/>
                  <a:gd name="T4" fmla="*/ 0 w 311"/>
                  <a:gd name="T5" fmla="*/ 0 h 17"/>
                  <a:gd name="T6" fmla="*/ 0 w 311"/>
                  <a:gd name="T7" fmla="*/ 17 h 17"/>
                  <a:gd name="T8" fmla="*/ 311 w 311"/>
                  <a:gd name="T9" fmla="*/ 17 h 17"/>
                  <a:gd name="T10" fmla="*/ 311 w 311"/>
                  <a:gd name="T11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1" h="17">
                    <a:moveTo>
                      <a:pt x="311" y="8"/>
                    </a:moveTo>
                    <a:lnTo>
                      <a:pt x="311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311" y="17"/>
                    </a:lnTo>
                    <a:lnTo>
                      <a:pt x="311" y="8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29" name="Freeform 173" descr="Papyrus"/>
              <p:cNvSpPr>
                <a:spLocks/>
              </p:cNvSpPr>
              <p:nvPr/>
            </p:nvSpPr>
            <p:spPr bwMode="auto">
              <a:xfrm>
                <a:off x="885" y="2586"/>
                <a:ext cx="10" cy="356"/>
              </a:xfrm>
              <a:custGeom>
                <a:avLst/>
                <a:gdLst>
                  <a:gd name="T0" fmla="*/ 8 w 17"/>
                  <a:gd name="T1" fmla="*/ 515 h 515"/>
                  <a:gd name="T2" fmla="*/ 17 w 17"/>
                  <a:gd name="T3" fmla="*/ 515 h 515"/>
                  <a:gd name="T4" fmla="*/ 17 w 17"/>
                  <a:gd name="T5" fmla="*/ 0 h 515"/>
                  <a:gd name="T6" fmla="*/ 0 w 17"/>
                  <a:gd name="T7" fmla="*/ 0 h 515"/>
                  <a:gd name="T8" fmla="*/ 0 w 17"/>
                  <a:gd name="T9" fmla="*/ 515 h 515"/>
                  <a:gd name="T10" fmla="*/ 8 w 17"/>
                  <a:gd name="T11" fmla="*/ 515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515">
                    <a:moveTo>
                      <a:pt x="8" y="515"/>
                    </a:moveTo>
                    <a:lnTo>
                      <a:pt x="17" y="515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515"/>
                    </a:lnTo>
                    <a:lnTo>
                      <a:pt x="8" y="515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30" name="Freeform 174" descr="Papyrus"/>
              <p:cNvSpPr>
                <a:spLocks/>
              </p:cNvSpPr>
              <p:nvPr/>
            </p:nvSpPr>
            <p:spPr bwMode="auto">
              <a:xfrm>
                <a:off x="735" y="2563"/>
                <a:ext cx="10" cy="20"/>
              </a:xfrm>
              <a:custGeom>
                <a:avLst/>
                <a:gdLst>
                  <a:gd name="T0" fmla="*/ 0 w 18"/>
                  <a:gd name="T1" fmla="*/ 0 h 30"/>
                  <a:gd name="T2" fmla="*/ 0 w 18"/>
                  <a:gd name="T3" fmla="*/ 0 h 30"/>
                  <a:gd name="T4" fmla="*/ 0 w 18"/>
                  <a:gd name="T5" fmla="*/ 17 h 30"/>
                  <a:gd name="T6" fmla="*/ 0 w 18"/>
                  <a:gd name="T7" fmla="*/ 27 h 30"/>
                  <a:gd name="T8" fmla="*/ 0 w 18"/>
                  <a:gd name="T9" fmla="*/ 30 h 30"/>
                  <a:gd name="T10" fmla="*/ 9 w 18"/>
                  <a:gd name="T11" fmla="*/ 30 h 30"/>
                  <a:gd name="T12" fmla="*/ 9 w 18"/>
                  <a:gd name="T13" fmla="*/ 30 h 30"/>
                  <a:gd name="T14" fmla="*/ 18 w 18"/>
                  <a:gd name="T15" fmla="*/ 30 h 30"/>
                  <a:gd name="T16" fmla="*/ 18 w 18"/>
                  <a:gd name="T17" fmla="*/ 27 h 30"/>
                  <a:gd name="T18" fmla="*/ 18 w 18"/>
                  <a:gd name="T19" fmla="*/ 17 h 30"/>
                  <a:gd name="T20" fmla="*/ 18 w 18"/>
                  <a:gd name="T21" fmla="*/ 0 h 30"/>
                  <a:gd name="T22" fmla="*/ 18 w 18"/>
                  <a:gd name="T23" fmla="*/ 0 h 30"/>
                  <a:gd name="T24" fmla="*/ 0 w 18"/>
                  <a:gd name="T2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" h="30">
                    <a:moveTo>
                      <a:pt x="0" y="0"/>
                    </a:moveTo>
                    <a:lnTo>
                      <a:pt x="0" y="0"/>
                    </a:lnTo>
                    <a:lnTo>
                      <a:pt x="0" y="1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9" y="30"/>
                    </a:lnTo>
                    <a:lnTo>
                      <a:pt x="9" y="30"/>
                    </a:lnTo>
                    <a:lnTo>
                      <a:pt x="18" y="30"/>
                    </a:lnTo>
                    <a:lnTo>
                      <a:pt x="18" y="27"/>
                    </a:lnTo>
                    <a:lnTo>
                      <a:pt x="18" y="17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31" name="Freeform 175" descr="Papyrus"/>
              <p:cNvSpPr>
                <a:spLocks/>
              </p:cNvSpPr>
              <p:nvPr/>
            </p:nvSpPr>
            <p:spPr bwMode="auto">
              <a:xfrm>
                <a:off x="538" y="2457"/>
                <a:ext cx="207" cy="106"/>
              </a:xfrm>
              <a:custGeom>
                <a:avLst/>
                <a:gdLst>
                  <a:gd name="T0" fmla="*/ 17 w 367"/>
                  <a:gd name="T1" fmla="*/ 153 h 153"/>
                  <a:gd name="T2" fmla="*/ 17 w 367"/>
                  <a:gd name="T3" fmla="*/ 153 h 153"/>
                  <a:gd name="T4" fmla="*/ 21 w 367"/>
                  <a:gd name="T5" fmla="*/ 120 h 153"/>
                  <a:gd name="T6" fmla="*/ 31 w 367"/>
                  <a:gd name="T7" fmla="*/ 92 h 153"/>
                  <a:gd name="T8" fmla="*/ 47 w 367"/>
                  <a:gd name="T9" fmla="*/ 68 h 153"/>
                  <a:gd name="T10" fmla="*/ 68 w 367"/>
                  <a:gd name="T11" fmla="*/ 50 h 153"/>
                  <a:gd name="T12" fmla="*/ 92 w 367"/>
                  <a:gd name="T13" fmla="*/ 33 h 153"/>
                  <a:gd name="T14" fmla="*/ 120 w 367"/>
                  <a:gd name="T15" fmla="*/ 25 h 153"/>
                  <a:gd name="T16" fmla="*/ 150 w 367"/>
                  <a:gd name="T17" fmla="*/ 19 h 153"/>
                  <a:gd name="T18" fmla="*/ 183 w 367"/>
                  <a:gd name="T19" fmla="*/ 17 h 153"/>
                  <a:gd name="T20" fmla="*/ 216 w 367"/>
                  <a:gd name="T21" fmla="*/ 20 h 153"/>
                  <a:gd name="T22" fmla="*/ 246 w 367"/>
                  <a:gd name="T23" fmla="*/ 27 h 153"/>
                  <a:gd name="T24" fmla="*/ 274 w 367"/>
                  <a:gd name="T25" fmla="*/ 37 h 153"/>
                  <a:gd name="T26" fmla="*/ 299 w 367"/>
                  <a:gd name="T27" fmla="*/ 53 h 153"/>
                  <a:gd name="T28" fmla="*/ 320 w 367"/>
                  <a:gd name="T29" fmla="*/ 72 h 153"/>
                  <a:gd name="T30" fmla="*/ 335 w 367"/>
                  <a:gd name="T31" fmla="*/ 95 h 153"/>
                  <a:gd name="T32" fmla="*/ 346 w 367"/>
                  <a:gd name="T33" fmla="*/ 122 h 153"/>
                  <a:gd name="T34" fmla="*/ 349 w 367"/>
                  <a:gd name="T35" fmla="*/ 153 h 153"/>
                  <a:gd name="T36" fmla="*/ 367 w 367"/>
                  <a:gd name="T37" fmla="*/ 153 h 153"/>
                  <a:gd name="T38" fmla="*/ 363 w 367"/>
                  <a:gd name="T39" fmla="*/ 118 h 153"/>
                  <a:gd name="T40" fmla="*/ 349 w 367"/>
                  <a:gd name="T41" fmla="*/ 88 h 153"/>
                  <a:gd name="T42" fmla="*/ 334 w 367"/>
                  <a:gd name="T43" fmla="*/ 62 h 153"/>
                  <a:gd name="T44" fmla="*/ 309 w 367"/>
                  <a:gd name="T45" fmla="*/ 40 h 153"/>
                  <a:gd name="T46" fmla="*/ 281 w 367"/>
                  <a:gd name="T47" fmla="*/ 24 h 153"/>
                  <a:gd name="T48" fmla="*/ 250 w 367"/>
                  <a:gd name="T49" fmla="*/ 10 h 153"/>
                  <a:gd name="T50" fmla="*/ 216 w 367"/>
                  <a:gd name="T51" fmla="*/ 4 h 153"/>
                  <a:gd name="T52" fmla="*/ 183 w 367"/>
                  <a:gd name="T53" fmla="*/ 0 h 153"/>
                  <a:gd name="T54" fmla="*/ 150 w 367"/>
                  <a:gd name="T55" fmla="*/ 2 h 153"/>
                  <a:gd name="T56" fmla="*/ 117 w 367"/>
                  <a:gd name="T57" fmla="*/ 9 h 153"/>
                  <a:gd name="T58" fmla="*/ 85 w 367"/>
                  <a:gd name="T59" fmla="*/ 20 h 153"/>
                  <a:gd name="T60" fmla="*/ 58 w 367"/>
                  <a:gd name="T61" fmla="*/ 37 h 153"/>
                  <a:gd name="T62" fmla="*/ 33 w 367"/>
                  <a:gd name="T63" fmla="*/ 58 h 153"/>
                  <a:gd name="T64" fmla="*/ 17 w 367"/>
                  <a:gd name="T65" fmla="*/ 85 h 153"/>
                  <a:gd name="T66" fmla="*/ 3 w 367"/>
                  <a:gd name="T67" fmla="*/ 117 h 153"/>
                  <a:gd name="T68" fmla="*/ 0 w 367"/>
                  <a:gd name="T69" fmla="*/ 153 h 153"/>
                  <a:gd name="T70" fmla="*/ 0 w 367"/>
                  <a:gd name="T71" fmla="*/ 153 h 153"/>
                  <a:gd name="T72" fmla="*/ 17 w 367"/>
                  <a:gd name="T73" fmla="*/ 153 h 1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67" h="153">
                    <a:moveTo>
                      <a:pt x="17" y="153"/>
                    </a:moveTo>
                    <a:lnTo>
                      <a:pt x="17" y="153"/>
                    </a:lnTo>
                    <a:lnTo>
                      <a:pt x="21" y="120"/>
                    </a:lnTo>
                    <a:lnTo>
                      <a:pt x="31" y="92"/>
                    </a:lnTo>
                    <a:lnTo>
                      <a:pt x="47" y="68"/>
                    </a:lnTo>
                    <a:lnTo>
                      <a:pt x="68" y="50"/>
                    </a:lnTo>
                    <a:lnTo>
                      <a:pt x="92" y="33"/>
                    </a:lnTo>
                    <a:lnTo>
                      <a:pt x="120" y="25"/>
                    </a:lnTo>
                    <a:lnTo>
                      <a:pt x="150" y="19"/>
                    </a:lnTo>
                    <a:lnTo>
                      <a:pt x="183" y="17"/>
                    </a:lnTo>
                    <a:lnTo>
                      <a:pt x="216" y="20"/>
                    </a:lnTo>
                    <a:lnTo>
                      <a:pt x="246" y="27"/>
                    </a:lnTo>
                    <a:lnTo>
                      <a:pt x="274" y="37"/>
                    </a:lnTo>
                    <a:lnTo>
                      <a:pt x="299" y="53"/>
                    </a:lnTo>
                    <a:lnTo>
                      <a:pt x="320" y="72"/>
                    </a:lnTo>
                    <a:lnTo>
                      <a:pt x="335" y="95"/>
                    </a:lnTo>
                    <a:lnTo>
                      <a:pt x="346" y="122"/>
                    </a:lnTo>
                    <a:lnTo>
                      <a:pt x="349" y="153"/>
                    </a:lnTo>
                    <a:lnTo>
                      <a:pt x="367" y="153"/>
                    </a:lnTo>
                    <a:lnTo>
                      <a:pt x="363" y="118"/>
                    </a:lnTo>
                    <a:lnTo>
                      <a:pt x="349" y="88"/>
                    </a:lnTo>
                    <a:lnTo>
                      <a:pt x="334" y="62"/>
                    </a:lnTo>
                    <a:lnTo>
                      <a:pt x="309" y="40"/>
                    </a:lnTo>
                    <a:lnTo>
                      <a:pt x="281" y="24"/>
                    </a:lnTo>
                    <a:lnTo>
                      <a:pt x="250" y="10"/>
                    </a:lnTo>
                    <a:lnTo>
                      <a:pt x="216" y="4"/>
                    </a:lnTo>
                    <a:lnTo>
                      <a:pt x="183" y="0"/>
                    </a:lnTo>
                    <a:lnTo>
                      <a:pt x="150" y="2"/>
                    </a:lnTo>
                    <a:lnTo>
                      <a:pt x="117" y="9"/>
                    </a:lnTo>
                    <a:lnTo>
                      <a:pt x="85" y="20"/>
                    </a:lnTo>
                    <a:lnTo>
                      <a:pt x="58" y="37"/>
                    </a:lnTo>
                    <a:lnTo>
                      <a:pt x="33" y="58"/>
                    </a:lnTo>
                    <a:lnTo>
                      <a:pt x="17" y="85"/>
                    </a:lnTo>
                    <a:lnTo>
                      <a:pt x="3" y="117"/>
                    </a:lnTo>
                    <a:lnTo>
                      <a:pt x="0" y="153"/>
                    </a:lnTo>
                    <a:lnTo>
                      <a:pt x="0" y="153"/>
                    </a:lnTo>
                    <a:lnTo>
                      <a:pt x="17" y="153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32" name="Freeform 176" descr="Papyrus"/>
              <p:cNvSpPr>
                <a:spLocks/>
              </p:cNvSpPr>
              <p:nvPr/>
            </p:nvSpPr>
            <p:spPr bwMode="auto">
              <a:xfrm>
                <a:off x="538" y="2563"/>
                <a:ext cx="9" cy="26"/>
              </a:xfrm>
              <a:custGeom>
                <a:avLst/>
                <a:gdLst>
                  <a:gd name="T0" fmla="*/ 9 w 17"/>
                  <a:gd name="T1" fmla="*/ 22 h 38"/>
                  <a:gd name="T2" fmla="*/ 9 w 17"/>
                  <a:gd name="T3" fmla="*/ 30 h 38"/>
                  <a:gd name="T4" fmla="*/ 17 w 17"/>
                  <a:gd name="T5" fmla="*/ 30 h 38"/>
                  <a:gd name="T6" fmla="*/ 17 w 17"/>
                  <a:gd name="T7" fmla="*/ 27 h 38"/>
                  <a:gd name="T8" fmla="*/ 17 w 17"/>
                  <a:gd name="T9" fmla="*/ 17 h 38"/>
                  <a:gd name="T10" fmla="*/ 17 w 17"/>
                  <a:gd name="T11" fmla="*/ 0 h 38"/>
                  <a:gd name="T12" fmla="*/ 0 w 17"/>
                  <a:gd name="T13" fmla="*/ 0 h 38"/>
                  <a:gd name="T14" fmla="*/ 0 w 17"/>
                  <a:gd name="T15" fmla="*/ 17 h 38"/>
                  <a:gd name="T16" fmla="*/ 0 w 17"/>
                  <a:gd name="T17" fmla="*/ 27 h 38"/>
                  <a:gd name="T18" fmla="*/ 0 w 17"/>
                  <a:gd name="T19" fmla="*/ 30 h 38"/>
                  <a:gd name="T20" fmla="*/ 9 w 17"/>
                  <a:gd name="T21" fmla="*/ 30 h 38"/>
                  <a:gd name="T22" fmla="*/ 9 w 17"/>
                  <a:gd name="T23" fmla="*/ 38 h 38"/>
                  <a:gd name="T24" fmla="*/ 0 w 17"/>
                  <a:gd name="T25" fmla="*/ 30 h 38"/>
                  <a:gd name="T26" fmla="*/ 0 w 17"/>
                  <a:gd name="T27" fmla="*/ 38 h 38"/>
                  <a:gd name="T28" fmla="*/ 9 w 17"/>
                  <a:gd name="T29" fmla="*/ 38 h 38"/>
                  <a:gd name="T30" fmla="*/ 9 w 17"/>
                  <a:gd name="T31" fmla="*/ 2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" h="38">
                    <a:moveTo>
                      <a:pt x="9" y="22"/>
                    </a:moveTo>
                    <a:lnTo>
                      <a:pt x="9" y="30"/>
                    </a:lnTo>
                    <a:lnTo>
                      <a:pt x="17" y="30"/>
                    </a:lnTo>
                    <a:lnTo>
                      <a:pt x="17" y="27"/>
                    </a:lnTo>
                    <a:lnTo>
                      <a:pt x="17" y="17"/>
                    </a:lnTo>
                    <a:lnTo>
                      <a:pt x="17" y="0"/>
                    </a:lnTo>
                    <a:lnTo>
                      <a:pt x="0" y="0"/>
                    </a:lnTo>
                    <a:lnTo>
                      <a:pt x="0" y="17"/>
                    </a:lnTo>
                    <a:lnTo>
                      <a:pt x="0" y="27"/>
                    </a:lnTo>
                    <a:lnTo>
                      <a:pt x="0" y="30"/>
                    </a:lnTo>
                    <a:lnTo>
                      <a:pt x="9" y="30"/>
                    </a:lnTo>
                    <a:lnTo>
                      <a:pt x="9" y="38"/>
                    </a:lnTo>
                    <a:lnTo>
                      <a:pt x="0" y="30"/>
                    </a:lnTo>
                    <a:lnTo>
                      <a:pt x="0" y="38"/>
                    </a:lnTo>
                    <a:lnTo>
                      <a:pt x="9" y="38"/>
                    </a:lnTo>
                    <a:lnTo>
                      <a:pt x="9" y="22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33" name="Freeform 177" descr="Papyrus"/>
              <p:cNvSpPr>
                <a:spLocks/>
              </p:cNvSpPr>
              <p:nvPr/>
            </p:nvSpPr>
            <p:spPr bwMode="auto">
              <a:xfrm>
                <a:off x="543" y="2578"/>
                <a:ext cx="202" cy="11"/>
              </a:xfrm>
              <a:custGeom>
                <a:avLst/>
                <a:gdLst>
                  <a:gd name="T0" fmla="*/ 340 w 358"/>
                  <a:gd name="T1" fmla="*/ 8 h 16"/>
                  <a:gd name="T2" fmla="*/ 349 w 358"/>
                  <a:gd name="T3" fmla="*/ 0 h 16"/>
                  <a:gd name="T4" fmla="*/ 0 w 358"/>
                  <a:gd name="T5" fmla="*/ 0 h 16"/>
                  <a:gd name="T6" fmla="*/ 0 w 358"/>
                  <a:gd name="T7" fmla="*/ 16 h 16"/>
                  <a:gd name="T8" fmla="*/ 349 w 358"/>
                  <a:gd name="T9" fmla="*/ 16 h 16"/>
                  <a:gd name="T10" fmla="*/ 358 w 358"/>
                  <a:gd name="T11" fmla="*/ 8 h 16"/>
                  <a:gd name="T12" fmla="*/ 349 w 358"/>
                  <a:gd name="T13" fmla="*/ 16 h 16"/>
                  <a:gd name="T14" fmla="*/ 358 w 358"/>
                  <a:gd name="T15" fmla="*/ 16 h 16"/>
                  <a:gd name="T16" fmla="*/ 358 w 358"/>
                  <a:gd name="T17" fmla="*/ 8 h 16"/>
                  <a:gd name="T18" fmla="*/ 340 w 358"/>
                  <a:gd name="T19" fmla="*/ 8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58" h="16">
                    <a:moveTo>
                      <a:pt x="340" y="8"/>
                    </a:moveTo>
                    <a:lnTo>
                      <a:pt x="349" y="0"/>
                    </a:lnTo>
                    <a:lnTo>
                      <a:pt x="0" y="0"/>
                    </a:lnTo>
                    <a:lnTo>
                      <a:pt x="0" y="16"/>
                    </a:lnTo>
                    <a:lnTo>
                      <a:pt x="349" y="16"/>
                    </a:lnTo>
                    <a:lnTo>
                      <a:pt x="358" y="8"/>
                    </a:lnTo>
                    <a:lnTo>
                      <a:pt x="349" y="16"/>
                    </a:lnTo>
                    <a:lnTo>
                      <a:pt x="358" y="16"/>
                    </a:lnTo>
                    <a:lnTo>
                      <a:pt x="358" y="8"/>
                    </a:lnTo>
                    <a:lnTo>
                      <a:pt x="340" y="8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34" name="Freeform 178" descr="Papyrus"/>
              <p:cNvSpPr>
                <a:spLocks/>
              </p:cNvSpPr>
              <p:nvPr/>
            </p:nvSpPr>
            <p:spPr bwMode="auto">
              <a:xfrm>
                <a:off x="637" y="2464"/>
                <a:ext cx="10" cy="118"/>
              </a:xfrm>
              <a:custGeom>
                <a:avLst/>
                <a:gdLst>
                  <a:gd name="T0" fmla="*/ 9 w 18"/>
                  <a:gd name="T1" fmla="*/ 171 h 171"/>
                  <a:gd name="T2" fmla="*/ 18 w 18"/>
                  <a:gd name="T3" fmla="*/ 171 h 171"/>
                  <a:gd name="T4" fmla="*/ 18 w 18"/>
                  <a:gd name="T5" fmla="*/ 0 h 171"/>
                  <a:gd name="T6" fmla="*/ 0 w 18"/>
                  <a:gd name="T7" fmla="*/ 0 h 171"/>
                  <a:gd name="T8" fmla="*/ 0 w 18"/>
                  <a:gd name="T9" fmla="*/ 171 h 171"/>
                  <a:gd name="T10" fmla="*/ 9 w 18"/>
                  <a:gd name="T11" fmla="*/ 17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71">
                    <a:moveTo>
                      <a:pt x="9" y="171"/>
                    </a:moveTo>
                    <a:lnTo>
                      <a:pt x="18" y="171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0" y="171"/>
                    </a:lnTo>
                    <a:lnTo>
                      <a:pt x="9" y="171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35" name="Freeform 179" descr="Papyrus"/>
              <p:cNvSpPr>
                <a:spLocks/>
              </p:cNvSpPr>
              <p:nvPr/>
            </p:nvSpPr>
            <p:spPr bwMode="auto">
              <a:xfrm>
                <a:off x="639" y="2493"/>
                <a:ext cx="82" cy="93"/>
              </a:xfrm>
              <a:custGeom>
                <a:avLst/>
                <a:gdLst>
                  <a:gd name="T0" fmla="*/ 5 w 145"/>
                  <a:gd name="T1" fmla="*/ 129 h 134"/>
                  <a:gd name="T2" fmla="*/ 10 w 145"/>
                  <a:gd name="T3" fmla="*/ 134 h 134"/>
                  <a:gd name="T4" fmla="*/ 145 w 145"/>
                  <a:gd name="T5" fmla="*/ 10 h 134"/>
                  <a:gd name="T6" fmla="*/ 134 w 145"/>
                  <a:gd name="T7" fmla="*/ 0 h 134"/>
                  <a:gd name="T8" fmla="*/ 0 w 145"/>
                  <a:gd name="T9" fmla="*/ 124 h 134"/>
                  <a:gd name="T10" fmla="*/ 5 w 145"/>
                  <a:gd name="T11" fmla="*/ 129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5" h="134">
                    <a:moveTo>
                      <a:pt x="5" y="129"/>
                    </a:moveTo>
                    <a:lnTo>
                      <a:pt x="10" y="134"/>
                    </a:lnTo>
                    <a:lnTo>
                      <a:pt x="145" y="10"/>
                    </a:lnTo>
                    <a:lnTo>
                      <a:pt x="134" y="0"/>
                    </a:lnTo>
                    <a:lnTo>
                      <a:pt x="0" y="124"/>
                    </a:lnTo>
                    <a:lnTo>
                      <a:pt x="5" y="129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036" name="Freeform 180" descr="Papyrus"/>
              <p:cNvSpPr>
                <a:spLocks/>
              </p:cNvSpPr>
              <p:nvPr/>
            </p:nvSpPr>
            <p:spPr bwMode="auto">
              <a:xfrm>
                <a:off x="566" y="2490"/>
                <a:ext cx="79" cy="96"/>
              </a:xfrm>
              <a:custGeom>
                <a:avLst/>
                <a:gdLst>
                  <a:gd name="T0" fmla="*/ 134 w 139"/>
                  <a:gd name="T1" fmla="*/ 133 h 138"/>
                  <a:gd name="T2" fmla="*/ 139 w 139"/>
                  <a:gd name="T3" fmla="*/ 128 h 138"/>
                  <a:gd name="T4" fmla="*/ 10 w 139"/>
                  <a:gd name="T5" fmla="*/ 0 h 138"/>
                  <a:gd name="T6" fmla="*/ 0 w 139"/>
                  <a:gd name="T7" fmla="*/ 10 h 138"/>
                  <a:gd name="T8" fmla="*/ 129 w 139"/>
                  <a:gd name="T9" fmla="*/ 138 h 138"/>
                  <a:gd name="T10" fmla="*/ 134 w 139"/>
                  <a:gd name="T11" fmla="*/ 133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138">
                    <a:moveTo>
                      <a:pt x="134" y="133"/>
                    </a:moveTo>
                    <a:lnTo>
                      <a:pt x="139" y="128"/>
                    </a:lnTo>
                    <a:lnTo>
                      <a:pt x="10" y="0"/>
                    </a:lnTo>
                    <a:lnTo>
                      <a:pt x="0" y="10"/>
                    </a:lnTo>
                    <a:lnTo>
                      <a:pt x="129" y="138"/>
                    </a:lnTo>
                    <a:lnTo>
                      <a:pt x="134" y="133"/>
                    </a:lnTo>
                    <a:close/>
                  </a:path>
                </a:pathLst>
              </a:custGeom>
              <a:blipFill dpi="0" rotWithShape="1">
                <a:blip r:embed="rId6" cstate="print"/>
                <a:srcRect/>
                <a:tile tx="0" ty="0" sx="100000" sy="100000" flip="none" algn="tl"/>
              </a:blipFill>
              <a:ln w="9525">
                <a:solidFill>
                  <a:srgbClr val="3333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2038" name="Text Box 182"/>
            <p:cNvSpPr txBox="1">
              <a:spLocks noChangeArrowheads="1"/>
            </p:cNvSpPr>
            <p:nvPr/>
          </p:nvSpPr>
          <p:spPr bwMode="auto">
            <a:xfrm>
              <a:off x="4464" y="2400"/>
              <a:ext cx="38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latin typeface="VNtimes new roman" pitchFamily="34" charset="0"/>
                </a:rPr>
                <a:t>3 </a:t>
              </a:r>
            </a:p>
          </p:txBody>
        </p:sp>
      </p:grpSp>
      <p:grpSp>
        <p:nvGrpSpPr>
          <p:cNvPr id="122043" name="Group 187"/>
          <p:cNvGrpSpPr>
            <a:grpSpLocks/>
          </p:cNvGrpSpPr>
          <p:nvPr/>
        </p:nvGrpSpPr>
        <p:grpSpPr bwMode="auto">
          <a:xfrm>
            <a:off x="3267869" y="3200400"/>
            <a:ext cx="2142331" cy="1733550"/>
            <a:chOff x="2205" y="1296"/>
            <a:chExt cx="1443" cy="1200"/>
          </a:xfrm>
        </p:grpSpPr>
        <p:pic>
          <p:nvPicPr>
            <p:cNvPr id="121981" name="Picture 125" descr="me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5" y="1296"/>
              <a:ext cx="1248" cy="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1985" name="Text Box 129" descr="Green marble"/>
            <p:cNvSpPr txBox="1">
              <a:spLocks noChangeArrowheads="1"/>
            </p:cNvSpPr>
            <p:nvPr/>
          </p:nvSpPr>
          <p:spPr bwMode="auto">
            <a:xfrm>
              <a:off x="2208" y="206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3600">
                  <a:solidFill>
                    <a:srgbClr val="FF3300"/>
                  </a:solidFill>
                </a:rPr>
                <a:t>5 - 2 =</a:t>
              </a:r>
            </a:p>
          </p:txBody>
        </p:sp>
      </p:grpSp>
      <p:grpSp>
        <p:nvGrpSpPr>
          <p:cNvPr id="122042" name="Group 186"/>
          <p:cNvGrpSpPr>
            <a:grpSpLocks/>
          </p:cNvGrpSpPr>
          <p:nvPr/>
        </p:nvGrpSpPr>
        <p:grpSpPr bwMode="auto">
          <a:xfrm>
            <a:off x="5957888" y="3200400"/>
            <a:ext cx="2057400" cy="1755775"/>
            <a:chOff x="3882" y="1296"/>
            <a:chExt cx="1494" cy="1202"/>
          </a:xfrm>
        </p:grpSpPr>
        <p:pic>
          <p:nvPicPr>
            <p:cNvPr id="121983" name="Picture 127" descr="tho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82" y="1296"/>
              <a:ext cx="1296" cy="12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1986" name="Text Box 130"/>
            <p:cNvSpPr txBox="1">
              <a:spLocks noChangeArrowheads="1"/>
            </p:cNvSpPr>
            <p:nvPr/>
          </p:nvSpPr>
          <p:spPr bwMode="auto">
            <a:xfrm>
              <a:off x="3984" y="2025"/>
              <a:ext cx="13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3600" dirty="0">
                  <a:solidFill>
                    <a:srgbClr val="FF0000"/>
                  </a:solidFill>
                </a:rPr>
                <a:t>5 - 4 =</a:t>
              </a:r>
            </a:p>
          </p:txBody>
        </p:sp>
      </p:grpSp>
      <p:grpSp>
        <p:nvGrpSpPr>
          <p:cNvPr id="122044" name="Group 188"/>
          <p:cNvGrpSpPr>
            <a:grpSpLocks/>
          </p:cNvGrpSpPr>
          <p:nvPr/>
        </p:nvGrpSpPr>
        <p:grpSpPr bwMode="auto">
          <a:xfrm>
            <a:off x="289011" y="3352800"/>
            <a:ext cx="2021867" cy="1581150"/>
            <a:chOff x="192" y="1296"/>
            <a:chExt cx="1584" cy="1188"/>
          </a:xfrm>
        </p:grpSpPr>
        <p:pic>
          <p:nvPicPr>
            <p:cNvPr id="121982" name="Picture 126" descr="47c926a5_cho05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296"/>
              <a:ext cx="1584" cy="11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1954" name="Text Box 98" descr="Green marble"/>
            <p:cNvSpPr txBox="1">
              <a:spLocks noChangeArrowheads="1"/>
            </p:cNvSpPr>
            <p:nvPr/>
          </p:nvSpPr>
          <p:spPr bwMode="auto">
            <a:xfrm>
              <a:off x="288" y="1968"/>
              <a:ext cx="13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1">
                    <a:blip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3600" dirty="0">
                  <a:solidFill>
                    <a:schemeClr val="hlink"/>
                  </a:solidFill>
                </a:rPr>
                <a:t>5 - 3 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19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1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1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22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2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2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32448 0.3402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22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15" y="1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04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2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2916 L 0.30885 0.3625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22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04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220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07407E-6 L -0.59739 0.3608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2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78" y="18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042"/>
                  </p:tgtEl>
                </p:cond>
              </p:nextCondLst>
            </p:seq>
          </p:childTnLst>
        </p:cTn>
      </p:par>
    </p:tnLst>
    <p:bldLst>
      <p:bldP spid="12194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30" name="Picture 6" descr="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1600200" y="1981200"/>
            <a:ext cx="7543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/>
              <a:t>+ Đọc thuộc bảng trừ 5</a:t>
            </a:r>
          </a:p>
          <a:p>
            <a:r>
              <a:rPr lang="en-US" altLang="en-US" sz="4000"/>
              <a:t>+ Chuẩn bị bài cho tiết sau:</a:t>
            </a:r>
          </a:p>
          <a:p>
            <a:r>
              <a:rPr lang="en-US" altLang="en-US" sz="4000">
                <a:solidFill>
                  <a:srgbClr val="0000FF"/>
                </a:solidFill>
              </a:rPr>
              <a:t>Luyện tập</a:t>
            </a:r>
            <a:r>
              <a:rPr lang="en-US" altLang="en-US" sz="4000"/>
              <a:t> SGK/ 60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 descr="Parchment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57150" cmpd="thinThick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vi-VN" altLang="en-US" sz="3200" u="sng">
              <a:solidFill>
                <a:schemeClr val="folHlink"/>
              </a:solidFill>
              <a:latin typeface=".VnAvant" pitchFamily="34" charset="0"/>
            </a:endParaRPr>
          </a:p>
        </p:txBody>
      </p:sp>
      <p:pic>
        <p:nvPicPr>
          <p:cNvPr id="7" name="Picture 6" descr="ôncn g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429000"/>
            <a:ext cx="1295401" cy="13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ôncn g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360887"/>
            <a:ext cx="1295401" cy="13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ôncn g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360887"/>
            <a:ext cx="1295401" cy="13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ôncn g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7000" y="4712567"/>
            <a:ext cx="1295401" cy="13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ôncn g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47650" y="4712568"/>
            <a:ext cx="1295401" cy="13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5562600" y="5394325"/>
            <a:ext cx="2819400" cy="8334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 dirty="0" smtClean="0">
                <a:solidFill>
                  <a:srgbClr val="0033CC"/>
                </a:solidFill>
              </a:rPr>
              <a:t>3 + 2 </a:t>
            </a:r>
            <a:r>
              <a:rPr lang="en-US" altLang="en-US" sz="4800" dirty="0">
                <a:solidFill>
                  <a:srgbClr val="0033CC"/>
                </a:solidFill>
              </a:rPr>
              <a:t>= </a:t>
            </a:r>
            <a:r>
              <a:rPr lang="en-US" altLang="en-US" sz="4800" dirty="0" smtClean="0">
                <a:solidFill>
                  <a:srgbClr val="0033CC"/>
                </a:solidFill>
              </a:rPr>
              <a:t>5</a:t>
            </a:r>
            <a:endParaRPr lang="en-US" altLang="en-US" sz="4800" dirty="0">
              <a:solidFill>
                <a:srgbClr val="0033CC"/>
              </a:solidFill>
            </a:endParaRPr>
          </a:p>
        </p:txBody>
      </p:sp>
      <p:grpSp>
        <p:nvGrpSpPr>
          <p:cNvPr id="18" name="Group 10"/>
          <p:cNvGrpSpPr>
            <a:grpSpLocks/>
          </p:cNvGrpSpPr>
          <p:nvPr/>
        </p:nvGrpSpPr>
        <p:grpSpPr bwMode="auto">
          <a:xfrm>
            <a:off x="843902" y="2743200"/>
            <a:ext cx="7239000" cy="762000"/>
            <a:chOff x="144" y="816"/>
            <a:chExt cx="4560" cy="480"/>
          </a:xfrm>
        </p:grpSpPr>
        <p:sp>
          <p:nvSpPr>
            <p:cNvPr id="19" name="Text Box 11"/>
            <p:cNvSpPr txBox="1">
              <a:spLocks noChangeArrowheads="1"/>
            </p:cNvSpPr>
            <p:nvPr/>
          </p:nvSpPr>
          <p:spPr bwMode="auto">
            <a:xfrm>
              <a:off x="864" y="816"/>
              <a:ext cx="38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>
                  <a:solidFill>
                    <a:srgbClr val="0000FF"/>
                  </a:solidFill>
                </a:rPr>
                <a:t>Viết phép tính thích hợp:</a:t>
              </a:r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144" y="816"/>
              <a:ext cx="480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240" y="864"/>
              <a:ext cx="2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altLang="en-US" sz="3200" dirty="0">
                  <a:solidFill>
                    <a:srgbClr val="0000FF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22" name="AutoShape 14"/>
            <p:cNvSpPr>
              <a:spLocks noChangeArrowheads="1"/>
            </p:cNvSpPr>
            <p:nvPr/>
          </p:nvSpPr>
          <p:spPr bwMode="auto">
            <a:xfrm rot="2165725">
              <a:off x="480" y="1200"/>
              <a:ext cx="284" cy="43"/>
            </a:xfrm>
            <a:prstGeom prst="homePlate">
              <a:avLst>
                <a:gd name="adj" fmla="val 165116"/>
              </a:avLst>
            </a:prstGeom>
            <a:solidFill>
              <a:srgbClr val="00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15"/>
            <p:cNvSpPr>
              <a:spLocks noChangeArrowheads="1"/>
            </p:cNvSpPr>
            <p:nvPr/>
          </p:nvSpPr>
          <p:spPr bwMode="auto">
            <a:xfrm rot="2345631">
              <a:off x="432" y="1152"/>
              <a:ext cx="258" cy="41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9040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04024 C 3.33333E-6 0.07516 0.04826 0.10222 0.10642 0.10222 C 0.16701 0.10222 0.21458 0.07516 0.21458 0.04024 C 0.21458 0.00532 0.26267 -0.02174 0.32274 -0.02174 C 0.3809 -0.02174 0.42916 0.00532 0.42916 0.04024 " pathEditMode="relative" rAng="0" ptsTypes="fffff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02914 C 2.5E-6 0.06406 0.05034 0.09112 0.11146 0.09112 C 0.17465 0.09112 0.225 0.06406 0.225 0.02914 C 0.225 -0.00579 0.27482 -0.03284 0.33837 -0.03284 C 0.39965 -0.03284 0.45 -0.00579 0.45 0.02914 " pathEditMode="relative" rAng="0" ptsTypes="fffff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5867400" y="5562600"/>
            <a:ext cx="2563813" cy="8334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0033CC"/>
                </a:solidFill>
              </a:rPr>
              <a:t>5 - 1 = 4</a:t>
            </a:r>
          </a:p>
        </p:txBody>
      </p:sp>
      <p:pic>
        <p:nvPicPr>
          <p:cNvPr id="28723" name="Picture 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4638"/>
            <a:ext cx="5343525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720" name="Picture 48" descr="Borboleta_47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10013">
            <a:off x="478631" y="3080544"/>
            <a:ext cx="1412875" cy="130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24" name="Picture 52" descr="Borboleta_47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10013">
            <a:off x="360363" y="4475163"/>
            <a:ext cx="1463675" cy="134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25" name="Picture 53" descr="Borboleta_47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52265">
            <a:off x="2209800" y="5410200"/>
            <a:ext cx="1443038" cy="133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26" name="Picture 54" descr="Borboleta_47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01128">
            <a:off x="3233744" y="4732817"/>
            <a:ext cx="1358900" cy="125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29" name="Picture 57" descr="Borboleta_47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10013">
            <a:off x="1545431" y="4169569"/>
            <a:ext cx="1412875" cy="130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877754" y="3244334"/>
            <a:ext cx="3388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"/>
              </a:spcBef>
            </a:pPr>
            <a:r>
              <a:rPr lang="en-US" altLang="en-US" i="1" dirty="0" smtClean="0">
                <a:solidFill>
                  <a:schemeClr val="bg1"/>
                </a:solidFill>
              </a:rPr>
              <a:t>PHÉP TRỪ TRONG PHẠM VI 5</a:t>
            </a:r>
            <a:endParaRPr lang="en-US" altLang="en-US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8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7.40741E-7 C 0.05833 -0.07685 0.11701 -0.15324 0.20278 -0.17639 C 0.2882 -0.19954 0.42587 -0.10648 0.51389 -0.1382 C 0.60208 -0.17014 0.67587 -0.33241 0.73108 -0.36852 C 0.78594 -0.4044 0.81545 -0.3794 0.84549 -0.35463 " pathEditMode="relative" rAng="0" ptsTypes="aaaaA">
                                      <p:cBhvr>
                                        <p:cTn id="37" dur="2000" fill="hold"/>
                                        <p:tgtEl>
                                          <p:spTgt spid="28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274" y="-2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248400" y="5562600"/>
            <a:ext cx="2514600" cy="8334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0033CC"/>
                </a:solidFill>
              </a:rPr>
              <a:t>5 - 2 = 3</a:t>
            </a:r>
          </a:p>
        </p:txBody>
      </p:sp>
      <p:pic>
        <p:nvPicPr>
          <p:cNvPr id="55316" name="Picture 20" descr="Bird-01-jun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500" y="4800600"/>
            <a:ext cx="1752600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17" name="Picture 21" descr="Bird-01-jun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206500" y="4741863"/>
            <a:ext cx="1828800" cy="135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18" name="Picture 22" descr="Bird-01-jun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500" y="3619500"/>
            <a:ext cx="19050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19" name="Picture 23" descr="Bird-01-jun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58900" y="3581400"/>
            <a:ext cx="1828800" cy="135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320" name="Picture 24" descr="Bird-01-june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06700" y="4513263"/>
            <a:ext cx="1828800" cy="1354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028E-7 L 0.30834 0.34297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17" y="17137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33 0.00994 L 0.29167 0.3540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172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88" name="Group 72"/>
          <p:cNvGrpSpPr>
            <a:grpSpLocks/>
          </p:cNvGrpSpPr>
          <p:nvPr/>
        </p:nvGrpSpPr>
        <p:grpSpPr bwMode="auto">
          <a:xfrm>
            <a:off x="590550" y="4755534"/>
            <a:ext cx="1771650" cy="1246804"/>
            <a:chOff x="1200" y="1152"/>
            <a:chExt cx="1776" cy="1693"/>
          </a:xfrm>
        </p:grpSpPr>
        <p:pic>
          <p:nvPicPr>
            <p:cNvPr id="34889" name="Picture 73" descr="bd13721_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152"/>
              <a:ext cx="1488" cy="10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890" name="Picture 74" descr="bd13721_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" y="1824"/>
              <a:ext cx="1488" cy="10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5688189" y="5696518"/>
            <a:ext cx="2819400" cy="8334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>
                <a:solidFill>
                  <a:srgbClr val="0033CC"/>
                </a:solidFill>
              </a:rPr>
              <a:t>5 - 3 = 2</a:t>
            </a:r>
          </a:p>
        </p:txBody>
      </p:sp>
      <p:grpSp>
        <p:nvGrpSpPr>
          <p:cNvPr id="34854" name="Group 38"/>
          <p:cNvGrpSpPr>
            <a:grpSpLocks/>
          </p:cNvGrpSpPr>
          <p:nvPr/>
        </p:nvGrpSpPr>
        <p:grpSpPr bwMode="auto">
          <a:xfrm>
            <a:off x="0" y="2827174"/>
            <a:ext cx="4254500" cy="4030825"/>
            <a:chOff x="2832" y="576"/>
            <a:chExt cx="2160" cy="2352"/>
          </a:xfrm>
        </p:grpSpPr>
        <p:sp>
          <p:nvSpPr>
            <p:cNvPr id="34855" name="Line 39"/>
            <p:cNvSpPr>
              <a:spLocks noChangeShapeType="1"/>
            </p:cNvSpPr>
            <p:nvPr/>
          </p:nvSpPr>
          <p:spPr bwMode="auto">
            <a:xfrm>
              <a:off x="3648" y="624"/>
              <a:ext cx="0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6" name="Line 40"/>
            <p:cNvSpPr>
              <a:spLocks noChangeShapeType="1"/>
            </p:cNvSpPr>
            <p:nvPr/>
          </p:nvSpPr>
          <p:spPr bwMode="auto">
            <a:xfrm>
              <a:off x="3840" y="576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7" name="Line 41"/>
            <p:cNvSpPr>
              <a:spLocks noChangeShapeType="1"/>
            </p:cNvSpPr>
            <p:nvPr/>
          </p:nvSpPr>
          <p:spPr bwMode="auto">
            <a:xfrm>
              <a:off x="4176" y="2400"/>
              <a:ext cx="0" cy="52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8" name="Line 42"/>
            <p:cNvSpPr>
              <a:spLocks noChangeShapeType="1"/>
            </p:cNvSpPr>
            <p:nvPr/>
          </p:nvSpPr>
          <p:spPr bwMode="auto">
            <a:xfrm>
              <a:off x="2832" y="1920"/>
              <a:ext cx="0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Line 43"/>
            <p:cNvSpPr>
              <a:spLocks noChangeShapeType="1"/>
            </p:cNvSpPr>
            <p:nvPr/>
          </p:nvSpPr>
          <p:spPr bwMode="auto">
            <a:xfrm>
              <a:off x="2976" y="1680"/>
              <a:ext cx="0" cy="6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>
              <a:off x="3120" y="1440"/>
              <a:ext cx="0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1" name="Line 45"/>
            <p:cNvSpPr>
              <a:spLocks noChangeShapeType="1"/>
            </p:cNvSpPr>
            <p:nvPr/>
          </p:nvSpPr>
          <p:spPr bwMode="auto">
            <a:xfrm>
              <a:off x="3216" y="1200"/>
              <a:ext cx="0" cy="76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3360" y="1008"/>
              <a:ext cx="0" cy="72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3504" y="816"/>
              <a:ext cx="0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auto">
            <a:xfrm flipH="1">
              <a:off x="2832" y="720"/>
              <a:ext cx="816" cy="13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5" name="Line 49"/>
            <p:cNvSpPr>
              <a:spLocks noChangeShapeType="1"/>
            </p:cNvSpPr>
            <p:nvPr/>
          </p:nvSpPr>
          <p:spPr bwMode="auto">
            <a:xfrm flipH="1">
              <a:off x="2832" y="1008"/>
              <a:ext cx="816" cy="139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6" name="Line 50"/>
            <p:cNvSpPr>
              <a:spLocks noChangeShapeType="1"/>
            </p:cNvSpPr>
            <p:nvPr/>
          </p:nvSpPr>
          <p:spPr bwMode="auto">
            <a:xfrm>
              <a:off x="3648" y="720"/>
              <a:ext cx="1296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7" name="Line 51"/>
            <p:cNvSpPr>
              <a:spLocks noChangeShapeType="1"/>
            </p:cNvSpPr>
            <p:nvPr/>
          </p:nvSpPr>
          <p:spPr bwMode="auto">
            <a:xfrm>
              <a:off x="3648" y="1008"/>
              <a:ext cx="1344" cy="28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Line 52"/>
            <p:cNvSpPr>
              <a:spLocks noChangeShapeType="1"/>
            </p:cNvSpPr>
            <p:nvPr/>
          </p:nvSpPr>
          <p:spPr bwMode="auto">
            <a:xfrm>
              <a:off x="3024" y="1968"/>
              <a:ext cx="0" cy="6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69" name="Line 53"/>
            <p:cNvSpPr>
              <a:spLocks noChangeShapeType="1"/>
            </p:cNvSpPr>
            <p:nvPr/>
          </p:nvSpPr>
          <p:spPr bwMode="auto">
            <a:xfrm>
              <a:off x="3264" y="2064"/>
              <a:ext cx="0" cy="6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0" name="Line 54"/>
            <p:cNvSpPr>
              <a:spLocks noChangeShapeType="1"/>
            </p:cNvSpPr>
            <p:nvPr/>
          </p:nvSpPr>
          <p:spPr bwMode="auto">
            <a:xfrm>
              <a:off x="3792" y="2208"/>
              <a:ext cx="0" cy="6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1" name="Line 55"/>
            <p:cNvSpPr>
              <a:spLocks noChangeShapeType="1"/>
            </p:cNvSpPr>
            <p:nvPr/>
          </p:nvSpPr>
          <p:spPr bwMode="auto">
            <a:xfrm>
              <a:off x="3504" y="2112"/>
              <a:ext cx="0" cy="6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2" name="Line 56"/>
            <p:cNvSpPr>
              <a:spLocks noChangeShapeType="1"/>
            </p:cNvSpPr>
            <p:nvPr/>
          </p:nvSpPr>
          <p:spPr bwMode="auto">
            <a:xfrm>
              <a:off x="4032" y="624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3" name="Line 57"/>
            <p:cNvSpPr>
              <a:spLocks noChangeShapeType="1"/>
            </p:cNvSpPr>
            <p:nvPr/>
          </p:nvSpPr>
          <p:spPr bwMode="auto">
            <a:xfrm>
              <a:off x="4272" y="672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4" name="Line 58"/>
            <p:cNvSpPr>
              <a:spLocks noChangeShapeType="1"/>
            </p:cNvSpPr>
            <p:nvPr/>
          </p:nvSpPr>
          <p:spPr bwMode="auto">
            <a:xfrm>
              <a:off x="4560" y="720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Line 59"/>
            <p:cNvSpPr>
              <a:spLocks noChangeShapeType="1"/>
            </p:cNvSpPr>
            <p:nvPr/>
          </p:nvSpPr>
          <p:spPr bwMode="auto">
            <a:xfrm>
              <a:off x="4752" y="768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Line 60"/>
            <p:cNvSpPr>
              <a:spLocks noChangeShapeType="1"/>
            </p:cNvSpPr>
            <p:nvPr/>
          </p:nvSpPr>
          <p:spPr bwMode="auto">
            <a:xfrm>
              <a:off x="4032" y="2352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Line 61"/>
            <p:cNvSpPr>
              <a:spLocks noChangeShapeType="1"/>
            </p:cNvSpPr>
            <p:nvPr/>
          </p:nvSpPr>
          <p:spPr bwMode="auto">
            <a:xfrm>
              <a:off x="2832" y="2112"/>
              <a:ext cx="1344" cy="4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Line 62"/>
            <p:cNvSpPr>
              <a:spLocks noChangeShapeType="1"/>
            </p:cNvSpPr>
            <p:nvPr/>
          </p:nvSpPr>
          <p:spPr bwMode="auto">
            <a:xfrm>
              <a:off x="2832" y="2400"/>
              <a:ext cx="1344" cy="4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79" name="Line 63"/>
            <p:cNvSpPr>
              <a:spLocks noChangeShapeType="1"/>
            </p:cNvSpPr>
            <p:nvPr/>
          </p:nvSpPr>
          <p:spPr bwMode="auto">
            <a:xfrm flipV="1">
              <a:off x="4176" y="2160"/>
              <a:ext cx="192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Line 64"/>
            <p:cNvSpPr>
              <a:spLocks noChangeShapeType="1"/>
            </p:cNvSpPr>
            <p:nvPr/>
          </p:nvSpPr>
          <p:spPr bwMode="auto">
            <a:xfrm flipV="1">
              <a:off x="4176" y="2400"/>
              <a:ext cx="240" cy="4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1" name="Line 65"/>
            <p:cNvSpPr>
              <a:spLocks noChangeShapeType="1"/>
            </p:cNvSpPr>
            <p:nvPr/>
          </p:nvSpPr>
          <p:spPr bwMode="auto">
            <a:xfrm>
              <a:off x="4320" y="2160"/>
              <a:ext cx="0" cy="528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2" name="Line 66"/>
            <p:cNvSpPr>
              <a:spLocks noChangeShapeType="1"/>
            </p:cNvSpPr>
            <p:nvPr/>
          </p:nvSpPr>
          <p:spPr bwMode="auto">
            <a:xfrm flipH="1">
              <a:off x="4752" y="1296"/>
              <a:ext cx="240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3" name="Line 67"/>
            <p:cNvSpPr>
              <a:spLocks noChangeShapeType="1"/>
            </p:cNvSpPr>
            <p:nvPr/>
          </p:nvSpPr>
          <p:spPr bwMode="auto">
            <a:xfrm flipH="1">
              <a:off x="4656" y="1008"/>
              <a:ext cx="288" cy="43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Line 68"/>
            <p:cNvSpPr>
              <a:spLocks noChangeShapeType="1"/>
            </p:cNvSpPr>
            <p:nvPr/>
          </p:nvSpPr>
          <p:spPr bwMode="auto">
            <a:xfrm>
              <a:off x="4848" y="1008"/>
              <a:ext cx="48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5" name="Line 69"/>
            <p:cNvSpPr>
              <a:spLocks noChangeShapeType="1"/>
            </p:cNvSpPr>
            <p:nvPr/>
          </p:nvSpPr>
          <p:spPr bwMode="auto">
            <a:xfrm>
              <a:off x="4944" y="864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86" name="Line 70"/>
            <p:cNvSpPr>
              <a:spLocks noChangeShapeType="1"/>
            </p:cNvSpPr>
            <p:nvPr/>
          </p:nvSpPr>
          <p:spPr bwMode="auto">
            <a:xfrm>
              <a:off x="4752" y="1200"/>
              <a:ext cx="0" cy="57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95" name="Group 79"/>
          <p:cNvGrpSpPr>
            <a:grpSpLocks/>
          </p:cNvGrpSpPr>
          <p:nvPr/>
        </p:nvGrpSpPr>
        <p:grpSpPr bwMode="auto">
          <a:xfrm>
            <a:off x="1294692" y="3433379"/>
            <a:ext cx="2238375" cy="1814804"/>
            <a:chOff x="768" y="1488"/>
            <a:chExt cx="1410" cy="1556"/>
          </a:xfrm>
        </p:grpSpPr>
        <p:pic>
          <p:nvPicPr>
            <p:cNvPr id="34891" name="Picture 75" descr="bd13721_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2400"/>
              <a:ext cx="930" cy="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893" name="Picture 77" descr="bd13721_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1488"/>
              <a:ext cx="935" cy="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894" name="Picture 78" descr="bd13721_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2064"/>
              <a:ext cx="935" cy="6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4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86927 0.0226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4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55" y="11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93" name="Picture 5" descr="cay-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1" y="2438400"/>
            <a:ext cx="2057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4708525" y="11795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42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 b="0">
              <a:latin typeface="Arial" charset="0"/>
            </a:endParaRP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5562600" y="5649118"/>
            <a:ext cx="2819400" cy="833438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4800" dirty="0">
                <a:solidFill>
                  <a:srgbClr val="0033CC"/>
                </a:solidFill>
              </a:rPr>
              <a:t>5 - 4 = 1</a:t>
            </a:r>
          </a:p>
        </p:txBody>
      </p:sp>
      <p:pic>
        <p:nvPicPr>
          <p:cNvPr id="65588" name="Picture 20" descr="08-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413" y="5811044"/>
            <a:ext cx="9921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89" name="Picture 26" descr="01-b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24000" y="4539456"/>
            <a:ext cx="912813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91" name="Picture 29" descr="07-b"/>
          <p:cNvPicPr>
            <a:picLocks noChangeAspect="1" noChangeArrowheads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9251" y="4539456"/>
            <a:ext cx="1447800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94" name="Picture 28" descr="02-b"/>
          <p:cNvPicPr>
            <a:picLocks noChangeAspect="1" noChangeArrowheads="1" noCrop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14600" y="4271963"/>
            <a:ext cx="1219200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96" name="Picture 20" descr="08-b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5530056"/>
            <a:ext cx="1062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5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5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5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5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0.796 -0.3807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5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92" y="-1905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85834 -0.1555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655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17" y="-777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7 L 0.73333 -0.10463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55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-5231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9842 -0.2229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65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201" y="-1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80" name="Group 40"/>
          <p:cNvGrpSpPr>
            <a:grpSpLocks/>
          </p:cNvGrpSpPr>
          <p:nvPr/>
        </p:nvGrpSpPr>
        <p:grpSpPr bwMode="auto">
          <a:xfrm>
            <a:off x="2695631" y="3932238"/>
            <a:ext cx="4038600" cy="715963"/>
            <a:chOff x="1248" y="3600"/>
            <a:chExt cx="2138" cy="61"/>
          </a:xfrm>
        </p:grpSpPr>
        <p:sp>
          <p:nvSpPr>
            <p:cNvPr id="35881" name="Text Box 41"/>
            <p:cNvSpPr txBox="1">
              <a:spLocks noChangeArrowheads="1"/>
            </p:cNvSpPr>
            <p:nvPr/>
          </p:nvSpPr>
          <p:spPr bwMode="auto">
            <a:xfrm>
              <a:off x="1248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5882" name="Text Box 42"/>
            <p:cNvSpPr txBox="1">
              <a:spLocks noChangeArrowheads="1"/>
            </p:cNvSpPr>
            <p:nvPr/>
          </p:nvSpPr>
          <p:spPr bwMode="auto">
            <a:xfrm>
              <a:off x="1680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-</a:t>
              </a:r>
            </a:p>
          </p:txBody>
        </p:sp>
        <p:sp>
          <p:nvSpPr>
            <p:cNvPr id="35883" name="Text Box 43"/>
            <p:cNvSpPr txBox="1">
              <a:spLocks noChangeArrowheads="1"/>
            </p:cNvSpPr>
            <p:nvPr/>
          </p:nvSpPr>
          <p:spPr bwMode="auto">
            <a:xfrm>
              <a:off x="2112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35884" name="Text Box 44"/>
            <p:cNvSpPr txBox="1">
              <a:spLocks noChangeArrowheads="1"/>
            </p:cNvSpPr>
            <p:nvPr/>
          </p:nvSpPr>
          <p:spPr bwMode="auto">
            <a:xfrm>
              <a:off x="2544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35885" name="Text Box 45"/>
            <p:cNvSpPr txBox="1">
              <a:spLocks noChangeArrowheads="1"/>
            </p:cNvSpPr>
            <p:nvPr/>
          </p:nvSpPr>
          <p:spPr bwMode="auto">
            <a:xfrm>
              <a:off x="2976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35887" name="Group 47"/>
          <p:cNvGrpSpPr>
            <a:grpSpLocks/>
          </p:cNvGrpSpPr>
          <p:nvPr/>
        </p:nvGrpSpPr>
        <p:grpSpPr bwMode="auto">
          <a:xfrm>
            <a:off x="2695631" y="4999038"/>
            <a:ext cx="4038600" cy="715963"/>
            <a:chOff x="1248" y="3600"/>
            <a:chExt cx="2138" cy="61"/>
          </a:xfrm>
        </p:grpSpPr>
        <p:sp>
          <p:nvSpPr>
            <p:cNvPr id="35888" name="Text Box 48"/>
            <p:cNvSpPr txBox="1">
              <a:spLocks noChangeArrowheads="1"/>
            </p:cNvSpPr>
            <p:nvPr/>
          </p:nvSpPr>
          <p:spPr bwMode="auto">
            <a:xfrm>
              <a:off x="1248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1680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-</a:t>
              </a:r>
            </a:p>
          </p:txBody>
        </p:sp>
        <p:sp>
          <p:nvSpPr>
            <p:cNvPr id="35890" name="Text Box 50"/>
            <p:cNvSpPr txBox="1">
              <a:spLocks noChangeArrowheads="1"/>
            </p:cNvSpPr>
            <p:nvPr/>
          </p:nvSpPr>
          <p:spPr bwMode="auto">
            <a:xfrm>
              <a:off x="2112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35891" name="Text Box 51"/>
            <p:cNvSpPr txBox="1">
              <a:spLocks noChangeArrowheads="1"/>
            </p:cNvSpPr>
            <p:nvPr/>
          </p:nvSpPr>
          <p:spPr bwMode="auto">
            <a:xfrm>
              <a:off x="2544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2976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5897" name="Group 57"/>
          <p:cNvGrpSpPr>
            <a:grpSpLocks/>
          </p:cNvGrpSpPr>
          <p:nvPr/>
        </p:nvGrpSpPr>
        <p:grpSpPr bwMode="auto">
          <a:xfrm>
            <a:off x="2695631" y="6065838"/>
            <a:ext cx="4038600" cy="715963"/>
            <a:chOff x="1248" y="3600"/>
            <a:chExt cx="2138" cy="61"/>
          </a:xfrm>
        </p:grpSpPr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248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5899" name="Text Box 59"/>
            <p:cNvSpPr txBox="1">
              <a:spLocks noChangeArrowheads="1"/>
            </p:cNvSpPr>
            <p:nvPr/>
          </p:nvSpPr>
          <p:spPr bwMode="auto">
            <a:xfrm>
              <a:off x="1680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-</a:t>
              </a:r>
            </a:p>
          </p:txBody>
        </p:sp>
        <p:sp>
          <p:nvSpPr>
            <p:cNvPr id="35900" name="Text Box 60"/>
            <p:cNvSpPr txBox="1">
              <a:spLocks noChangeArrowheads="1"/>
            </p:cNvSpPr>
            <p:nvPr/>
          </p:nvSpPr>
          <p:spPr bwMode="auto">
            <a:xfrm>
              <a:off x="2112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5901" name="Text Box 61"/>
            <p:cNvSpPr txBox="1">
              <a:spLocks noChangeArrowheads="1"/>
            </p:cNvSpPr>
            <p:nvPr/>
          </p:nvSpPr>
          <p:spPr bwMode="auto">
            <a:xfrm>
              <a:off x="2544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35902" name="Text Box 62"/>
            <p:cNvSpPr txBox="1">
              <a:spLocks noChangeArrowheads="1"/>
            </p:cNvSpPr>
            <p:nvPr/>
          </p:nvSpPr>
          <p:spPr bwMode="auto">
            <a:xfrm>
              <a:off x="2976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35873" name="Group 33"/>
          <p:cNvGrpSpPr>
            <a:grpSpLocks/>
          </p:cNvGrpSpPr>
          <p:nvPr/>
        </p:nvGrpSpPr>
        <p:grpSpPr bwMode="auto">
          <a:xfrm>
            <a:off x="2695631" y="2865438"/>
            <a:ext cx="4038600" cy="715963"/>
            <a:chOff x="1248" y="3600"/>
            <a:chExt cx="2138" cy="61"/>
          </a:xfrm>
        </p:grpSpPr>
        <p:sp>
          <p:nvSpPr>
            <p:cNvPr id="35874" name="Text Box 34"/>
            <p:cNvSpPr txBox="1">
              <a:spLocks noChangeArrowheads="1"/>
            </p:cNvSpPr>
            <p:nvPr/>
          </p:nvSpPr>
          <p:spPr bwMode="auto">
            <a:xfrm>
              <a:off x="1248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35875" name="Text Box 35"/>
            <p:cNvSpPr txBox="1">
              <a:spLocks noChangeArrowheads="1"/>
            </p:cNvSpPr>
            <p:nvPr/>
          </p:nvSpPr>
          <p:spPr bwMode="auto">
            <a:xfrm>
              <a:off x="1680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-</a:t>
              </a:r>
            </a:p>
          </p:txBody>
        </p:sp>
        <p:sp>
          <p:nvSpPr>
            <p:cNvPr id="35876" name="Text Box 36"/>
            <p:cNvSpPr txBox="1">
              <a:spLocks noChangeArrowheads="1"/>
            </p:cNvSpPr>
            <p:nvPr/>
          </p:nvSpPr>
          <p:spPr bwMode="auto">
            <a:xfrm>
              <a:off x="2112" y="3600"/>
              <a:ext cx="409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35877" name="Text Box 37"/>
            <p:cNvSpPr txBox="1">
              <a:spLocks noChangeArrowheads="1"/>
            </p:cNvSpPr>
            <p:nvPr/>
          </p:nvSpPr>
          <p:spPr bwMode="auto">
            <a:xfrm>
              <a:off x="2544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  <a:latin typeface="Arial" charset="0"/>
                </a:rPr>
                <a:t>=</a:t>
              </a:r>
            </a:p>
          </p:txBody>
        </p:sp>
        <p:sp>
          <p:nvSpPr>
            <p:cNvPr id="35878" name="Text Box 38"/>
            <p:cNvSpPr txBox="1">
              <a:spLocks noChangeArrowheads="1"/>
            </p:cNvSpPr>
            <p:nvPr/>
          </p:nvSpPr>
          <p:spPr bwMode="auto">
            <a:xfrm>
              <a:off x="2976" y="3600"/>
              <a:ext cx="410" cy="6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4000">
                  <a:solidFill>
                    <a:schemeClr val="bg1"/>
                  </a:solidFill>
                </a:rPr>
                <a:t>4</a:t>
              </a:r>
            </a:p>
          </p:txBody>
        </p:sp>
      </p:grp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4295831" y="2879726"/>
            <a:ext cx="838200" cy="685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2695631" y="3960813"/>
            <a:ext cx="838200" cy="685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96031" y="5013326"/>
            <a:ext cx="838200" cy="685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4295831" y="6080126"/>
            <a:ext cx="838200" cy="6858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5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5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4" dur="5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5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35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04" grpId="0" animBg="1"/>
      <p:bldP spid="35904" grpId="1" animBg="1"/>
      <p:bldP spid="35905" grpId="0" animBg="1"/>
      <p:bldP spid="35905" grpId="1" animBg="1"/>
      <p:bldP spid="35906" grpId="0" animBg="1"/>
      <p:bldP spid="35906" grpId="1" animBg="1"/>
      <p:bldP spid="35907" grpId="0" animBg="1"/>
      <p:bldP spid="3590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9" name="Text Box 11"/>
          <p:cNvSpPr txBox="1">
            <a:spLocks noChangeArrowheads="1"/>
          </p:cNvSpPr>
          <p:nvPr/>
        </p:nvSpPr>
        <p:spPr bwMode="auto">
          <a:xfrm>
            <a:off x="3505200" y="3303587"/>
            <a:ext cx="2438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/>
              <a:t>5 - 1 = </a:t>
            </a:r>
            <a:r>
              <a:rPr lang="en-US" altLang="en-US" sz="48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109580" name="Text Box 12"/>
          <p:cNvSpPr txBox="1">
            <a:spLocks noChangeArrowheads="1"/>
          </p:cNvSpPr>
          <p:nvPr/>
        </p:nvSpPr>
        <p:spPr bwMode="auto">
          <a:xfrm>
            <a:off x="3505200" y="4217987"/>
            <a:ext cx="2438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/>
              <a:t>5 - 2 = </a:t>
            </a:r>
            <a:r>
              <a:rPr lang="en-US" altLang="en-US" sz="48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3505200" y="5132387"/>
            <a:ext cx="2438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/>
              <a:t>5 - 3 = </a:t>
            </a:r>
            <a:r>
              <a:rPr lang="en-US" altLang="en-US" sz="48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09582" name="Text Box 14"/>
          <p:cNvSpPr txBox="1">
            <a:spLocks noChangeArrowheads="1"/>
          </p:cNvSpPr>
          <p:nvPr/>
        </p:nvSpPr>
        <p:spPr bwMode="auto">
          <a:xfrm>
            <a:off x="3505200" y="5970587"/>
            <a:ext cx="2819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 dirty="0"/>
              <a:t>5 - 4 = </a:t>
            </a:r>
            <a:r>
              <a:rPr lang="en-US" altLang="en-US" sz="4800" dirty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09584" name="AutoShape 16"/>
          <p:cNvSpPr>
            <a:spLocks noChangeArrowheads="1"/>
          </p:cNvSpPr>
          <p:nvPr/>
        </p:nvSpPr>
        <p:spPr bwMode="auto">
          <a:xfrm>
            <a:off x="3505200" y="5318125"/>
            <a:ext cx="465138" cy="50800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9585" name="Picture 17" descr="APPL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217987"/>
            <a:ext cx="639763" cy="7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87" name="Picture 19" descr="SUNFACE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046787"/>
            <a:ext cx="715963" cy="70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88" name="Picture 20" descr="ROOSTER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379787"/>
            <a:ext cx="630238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095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109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" dur="500"/>
                                        <p:tgtEl>
                                          <p:spTgt spid="1095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3581400" y="3322637"/>
            <a:ext cx="2438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/>
              <a:t>5 - 1 = </a:t>
            </a:r>
            <a:r>
              <a:rPr lang="en-US" altLang="en-US" sz="4800">
                <a:solidFill>
                  <a:schemeClr val="hlink"/>
                </a:solidFill>
              </a:rPr>
              <a:t>4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3581400" y="4237037"/>
            <a:ext cx="2438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/>
              <a:t>5 - 2 = </a:t>
            </a:r>
            <a:r>
              <a:rPr lang="en-US" altLang="en-US" sz="4800">
                <a:solidFill>
                  <a:schemeClr val="hlink"/>
                </a:solidFill>
              </a:rPr>
              <a:t>3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3581400" y="5151437"/>
            <a:ext cx="2438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/>
              <a:t>5 - 3 = </a:t>
            </a:r>
            <a:r>
              <a:rPr lang="en-US" altLang="en-US" sz="4800">
                <a:solidFill>
                  <a:schemeClr val="hlink"/>
                </a:solidFill>
              </a:rPr>
              <a:t>2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3581400" y="5989637"/>
            <a:ext cx="2819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4800" dirty="0"/>
              <a:t>5 - 4 = </a:t>
            </a:r>
            <a:r>
              <a:rPr lang="en-US" altLang="en-US" sz="4800" dirty="0">
                <a:solidFill>
                  <a:schemeClr val="hlink"/>
                </a:solidFill>
              </a:rPr>
              <a:t>1</a:t>
            </a:r>
          </a:p>
        </p:txBody>
      </p:sp>
      <p:sp>
        <p:nvSpPr>
          <p:cNvPr id="113672" name="AutoShape 8"/>
          <p:cNvSpPr>
            <a:spLocks noChangeArrowheads="1"/>
          </p:cNvSpPr>
          <p:nvPr/>
        </p:nvSpPr>
        <p:spPr bwMode="auto">
          <a:xfrm>
            <a:off x="5410200" y="5303837"/>
            <a:ext cx="465138" cy="508000"/>
          </a:xfrm>
          <a:prstGeom prst="smileyFace">
            <a:avLst>
              <a:gd name="adj" fmla="val -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3673" name="Picture 9" descr="APPL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237037"/>
            <a:ext cx="639763" cy="7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74" name="Picture 10" descr="SUNFACE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6065837"/>
            <a:ext cx="715963" cy="70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675" name="Picture 11" descr="ROOSTER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398837"/>
            <a:ext cx="630238" cy="62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13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9" dur="500"/>
                                        <p:tgtEl>
                                          <p:spTgt spid="113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4" dur="500"/>
                                        <p:tgtEl>
                                          <p:spTgt spid="113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289681"/>
  <p:tag name="VIOLETTITLE" val="Phép trừ trong phạm vi 5"/>
  <p:tag name="VIOLETLESSON" val="22"/>
  <p:tag name="VIOLETCATID" val="8048888"/>
  <p:tag name="VIOLETSUBJECT" val="Toán học 1"/>
  <p:tag name="VIOLETAUTHORID" val="5634116"/>
  <p:tag name="VIOLETAUTHORNAME" val="Nguyễn Thị Kim Oanh"/>
  <p:tag name="VIOLETAUTHORAVATAR" val="5/634/116/avatar.jpg"/>
  <p:tag name="VIOLETAUTHORADDRESS" val="Trường TH Long Tân - Binh Dương"/>
  <p:tag name="VIOLETDATE" val="2015-03-24 10:07:50"/>
  <p:tag name="VIOLETHIT" val="299"/>
  <p:tag name="VIOLETLIKE" val="0"/>
  <p:tag name="ISPRING_RESOURCE_PATHS_HASH_PRESENTER" val="b51fcc6a6f8d722a8e4dc59adb678fde647e1da"/>
</p:tagLst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42999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42999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</TotalTime>
  <Words>440</Words>
  <Application>Microsoft Office PowerPoint</Application>
  <PresentationFormat>On-screen Show (4:3)</PresentationFormat>
  <Paragraphs>195</Paragraphs>
  <Slides>19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Tính: ( Thi đua giữa 4 em đại diện của 4 nhóm)</vt:lpstr>
      <vt:lpstr>        Tính: Làm bảng con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THAYHUY</dc:creator>
  <cp:lastModifiedBy>Admin</cp:lastModifiedBy>
  <cp:revision>417</cp:revision>
  <dcterms:created xsi:type="dcterms:W3CDTF">2007-10-31T06:28:10Z</dcterms:created>
  <dcterms:modified xsi:type="dcterms:W3CDTF">2017-11-19T07:47:21Z</dcterms:modified>
</cp:coreProperties>
</file>