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1" r:id="rId3"/>
    <p:sldId id="272" r:id="rId4"/>
    <p:sldId id="270" r:id="rId5"/>
    <p:sldId id="257" r:id="rId6"/>
    <p:sldId id="258" r:id="rId7"/>
    <p:sldId id="259" r:id="rId8"/>
    <p:sldId id="260" r:id="rId9"/>
    <p:sldId id="266" r:id="rId10"/>
    <p:sldId id="267" r:id="rId11"/>
    <p:sldId id="261" r:id="rId12"/>
    <p:sldId id="262" r:id="rId13"/>
    <p:sldId id="263" r:id="rId14"/>
    <p:sldId id="265" r:id="rId15"/>
    <p:sldId id="256" r:id="rId16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0" autoAdjust="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A70AC-3E45-4E90-8EBC-0B758AC62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2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901C9-9DBC-4ED5-94E3-44ABCB09D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32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0D081-A377-4CC7-97D5-D386FBF9F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26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3FA4E-70CE-4DC1-AAAF-C2E9AA8A9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1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4B42F-EFF3-4707-8803-FA392689F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20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07B65-878C-4F16-BA6E-B7867E492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30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D4F84-C098-434F-9B4B-F94DECAE4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71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05D3-8219-45BE-A685-6795D0D56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21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044C6-BBD0-4C79-8EAE-592A925EE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5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F6DFE-2435-487C-96CF-6E8294AEB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99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2B4C7-C5B3-4938-9CA5-DFEFCAFAF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5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81652-6A0A-431C-B1A9-9628F5595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9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99BB8A4-1889-4A2F-8369-D6F93AAF8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GA&#272;T%20theo%20tu&#7847;n\23\Hoc%20van\96-2%20o&#7855;t%20lo&#7855;t%20cho&#7855;t.av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GIAO%20AN%202016.2017\Tu&#7847;n%2023\Hoc%20van\96-1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6600" dirty="0" smtClean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.VnTimeH" pitchFamily="34" charset="0"/>
              </a:rPr>
              <a:t>bµi</a:t>
            </a:r>
            <a:r>
              <a:rPr lang="en-US" sz="6600" dirty="0" smtClean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.VnTimeH" pitchFamily="34" charset="0"/>
              </a:rPr>
              <a:t>cò</a:t>
            </a:r>
            <a:endParaRPr lang="en-US" sz="6600" dirty="0" smtClean="0">
              <a:solidFill>
                <a:srgbClr val="FF0000"/>
              </a:solidFill>
              <a:latin typeface=".VnTimeH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5604" name="96-2 oắt loắt choắt.avi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201" fill="hold"/>
                                        <p:tgtEl>
                                          <p:spTgt spid="256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60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56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96"/>
          <p:cNvPicPr>
            <a:picLocks noChangeAspect="1" noChangeArrowheads="1"/>
          </p:cNvPicPr>
          <p:nvPr/>
        </p:nvPicPr>
        <p:blipFill>
          <a:blip r:embed="rId2" cstate="print">
            <a:lum bright="-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14400"/>
            <a:ext cx="15303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-381000" y="28956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381000" y="3276600"/>
            <a:ext cx="396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ho¹t h×nh</a:t>
            </a:r>
            <a:endParaRPr lang="en-US" sz="5400">
              <a:latin typeface=".VnAvant" pitchFamily="34" charset="0"/>
            </a:endParaRPr>
          </a:p>
        </p:txBody>
      </p:sp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376238" y="909638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 </a:t>
            </a:r>
            <a:r>
              <a:rPr lang="en-US" sz="5400" b="1">
                <a:solidFill>
                  <a:srgbClr val="FF3300"/>
                </a:solidFill>
                <a:latin typeface=".VnAvant" pitchFamily="34" charset="0"/>
              </a:rPr>
              <a:t>oat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3318" name="Text Box 9"/>
          <p:cNvSpPr txBox="1">
            <a:spLocks noChangeArrowheads="1"/>
          </p:cNvSpPr>
          <p:nvPr/>
        </p:nvSpPr>
        <p:spPr bwMode="auto">
          <a:xfrm>
            <a:off x="7162800" y="914400"/>
            <a:ext cx="19542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 </a:t>
            </a:r>
            <a:r>
              <a:rPr lang="en-US" sz="5400" b="1">
                <a:solidFill>
                  <a:srgbClr val="FF3300"/>
                </a:solidFill>
                <a:latin typeface=".VnAvant" pitchFamily="34" charset="0"/>
              </a:rPr>
              <a:t>o¨t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3319" name="Text Box 10"/>
          <p:cNvSpPr txBox="1">
            <a:spLocks noChangeArrowheads="1"/>
          </p:cNvSpPr>
          <p:nvPr/>
        </p:nvSpPr>
        <p:spPr bwMode="auto">
          <a:xfrm>
            <a:off x="7848600" y="2667000"/>
            <a:ext cx="685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5400">
              <a:latin typeface=".VnArial" pitchFamily="34" charset="0"/>
            </a:endParaRPr>
          </a:p>
        </p:txBody>
      </p:sp>
      <p:sp>
        <p:nvSpPr>
          <p:cNvPr id="13320" name="Text Box 11"/>
          <p:cNvSpPr txBox="1">
            <a:spLocks noChangeArrowheads="1"/>
          </p:cNvSpPr>
          <p:nvPr/>
        </p:nvSpPr>
        <p:spPr bwMode="auto">
          <a:xfrm>
            <a:off x="4876800" y="3252788"/>
            <a:ext cx="426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 lo¾t cho¾t</a:t>
            </a:r>
            <a:endParaRPr lang="en-US" sz="5400">
              <a:latin typeface=".VnAvant" pitchFamily="34" charset="0"/>
            </a:endParaRPr>
          </a:p>
        </p:txBody>
      </p:sp>
      <p:sp>
        <p:nvSpPr>
          <p:cNvPr id="13321" name="Text Box 12"/>
          <p:cNvSpPr txBox="1">
            <a:spLocks noChangeArrowheads="1"/>
          </p:cNvSpPr>
          <p:nvPr/>
        </p:nvSpPr>
        <p:spPr bwMode="auto">
          <a:xfrm>
            <a:off x="533400" y="4495800"/>
            <a:ext cx="83058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0000FF"/>
                </a:solidFill>
                <a:latin typeface=".VnAvant" pitchFamily="34" charset="0"/>
              </a:rPr>
              <a:t> l­ưu lo¸t         chç ngoÆt</a:t>
            </a:r>
          </a:p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0000FF"/>
                </a:solidFill>
                <a:latin typeface=".VnAvant" pitchFamily="34" charset="0"/>
              </a:rPr>
              <a:t>®o¹t gi¶i       nhän ho¾t</a:t>
            </a:r>
          </a:p>
        </p:txBody>
      </p:sp>
      <p:sp>
        <p:nvSpPr>
          <p:cNvPr id="13322" name="Text Box 13"/>
          <p:cNvSpPr txBox="1">
            <a:spLocks noChangeArrowheads="1"/>
          </p:cNvSpPr>
          <p:nvPr/>
        </p:nvSpPr>
        <p:spPr bwMode="auto">
          <a:xfrm>
            <a:off x="180975" y="2057400"/>
            <a:ext cx="2133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h</a:t>
            </a:r>
            <a:r>
              <a:rPr lang="en-US" sz="5400" b="1">
                <a:solidFill>
                  <a:srgbClr val="FF3300"/>
                </a:solidFill>
                <a:latin typeface=".VnAvant" pitchFamily="34" charset="0"/>
              </a:rPr>
              <a:t>o¹t</a:t>
            </a:r>
            <a:endParaRPr lang="en-US" sz="5400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13323" name="Text Box 14"/>
          <p:cNvSpPr txBox="1">
            <a:spLocks noChangeArrowheads="1"/>
          </p:cNvSpPr>
          <p:nvPr/>
        </p:nvSpPr>
        <p:spPr bwMode="auto">
          <a:xfrm>
            <a:off x="6705600" y="2057400"/>
            <a:ext cx="23209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ch</a:t>
            </a:r>
            <a:r>
              <a:rPr lang="en-US" sz="5400" b="1">
                <a:solidFill>
                  <a:srgbClr val="FF3300"/>
                </a:solidFill>
                <a:latin typeface=".VnAvant" pitchFamily="34" charset="0"/>
              </a:rPr>
              <a:t>o¾t</a:t>
            </a:r>
          </a:p>
        </p:txBody>
      </p:sp>
      <p:pic>
        <p:nvPicPr>
          <p:cNvPr id="13324" name="Picture 15" descr="96"/>
          <p:cNvPicPr>
            <a:picLocks noChangeAspect="1" noChangeArrowheads="1"/>
          </p:cNvPicPr>
          <p:nvPr/>
        </p:nvPicPr>
        <p:blipFill>
          <a:blip r:embed="rId3">
            <a:lum bright="-12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43000"/>
            <a:ext cx="14890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96"/>
          <p:cNvPicPr>
            <a:picLocks noChangeAspect="1" noChangeArrowheads="1"/>
          </p:cNvPicPr>
          <p:nvPr>
            <p:ph/>
          </p:nvPr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9688"/>
            <a:ext cx="8915400" cy="5141912"/>
          </a:xfrm>
          <a:noFill/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4876800"/>
            <a:ext cx="9144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 b="1">
                <a:latin typeface=".VnAvant" pitchFamily="34" charset="0"/>
              </a:rPr>
              <a:t>  </a:t>
            </a:r>
            <a:r>
              <a:rPr lang="en-US" sz="4000" b="1">
                <a:solidFill>
                  <a:srgbClr val="0000FF"/>
                </a:solidFill>
                <a:latin typeface=".VnAvant" pitchFamily="34" charset="0"/>
              </a:rPr>
              <a:t>Tho¾t mét c¸i, Sãc B«ng ®· leo lªn ngän c©y. §ã lµ chó bÐ ho¹t b¸t nhÊt cña c¸nh rõng.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28600" y="1447800"/>
            <a:ext cx="87630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 b="1">
                <a:latin typeface=".VnAvant" pitchFamily="34" charset="0"/>
              </a:rPr>
              <a:t>   </a:t>
            </a:r>
            <a:r>
              <a:rPr lang="en-US" sz="5400" b="1">
                <a:solidFill>
                  <a:srgbClr val="0000FF"/>
                </a:solidFill>
                <a:latin typeface=".VnAvant" pitchFamily="34" charset="0"/>
              </a:rPr>
              <a:t>Tho¾t mét c¸i, Sãc B«ng ®· leo lªn ngän c©y. §ã lµ chó bÐ ho¹t b¸t nhÊt cña c¸nh rõng.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403350" y="1447800"/>
            <a:ext cx="152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3300"/>
                </a:solidFill>
                <a:latin typeface=".VnAvant" pitchFamily="34" charset="0"/>
              </a:rPr>
              <a:t>o¨t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432300" y="3092450"/>
            <a:ext cx="152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3300"/>
                </a:solidFill>
                <a:latin typeface=".VnAvant" pitchFamily="34" charset="0"/>
              </a:rPr>
              <a:t>oat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  <p:bldP spid="92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438400" y="0"/>
            <a:ext cx="5410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  <a:latin typeface=".VnAvant" pitchFamily="34" charset="0"/>
              </a:rPr>
              <a:t>Phim ho¹t h×nh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405313" y="-6350"/>
            <a:ext cx="1295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.VnAvant" pitchFamily="34" charset="0"/>
              </a:rPr>
              <a:t>oat</a:t>
            </a:r>
          </a:p>
        </p:txBody>
      </p:sp>
      <p:pic>
        <p:nvPicPr>
          <p:cNvPr id="16388" name="Picture 4" descr="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83820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 txBox="1">
            <a:spLocks noChangeArrowheads="1"/>
          </p:cNvSpPr>
          <p:nvPr/>
        </p:nvSpPr>
        <p:spPr bwMode="auto">
          <a:xfrm>
            <a:off x="228600" y="914400"/>
            <a:ext cx="9067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5400" b="1">
                <a:solidFill>
                  <a:schemeClr val="accent2"/>
                </a:solidFill>
                <a:latin typeface=".VnAvant" pitchFamily="34" charset="0"/>
              </a:rPr>
              <a:t>      oanh               oach  </a:t>
            </a:r>
            <a:endParaRPr lang="en-US" sz="6000" b="1">
              <a:solidFill>
                <a:schemeClr val="accent2"/>
              </a:solidFill>
              <a:latin typeface=".VnAvant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sz="5400" b="1">
                <a:solidFill>
                  <a:schemeClr val="accent2"/>
                </a:solidFill>
                <a:latin typeface=".VnAvant" pitchFamily="34" charset="0"/>
              </a:rPr>
              <a:t>    </a:t>
            </a:r>
            <a:endParaRPr lang="en-US" sz="6000" b="1">
              <a:solidFill>
                <a:schemeClr val="accent2"/>
              </a:solidFill>
              <a:latin typeface=".VnAvant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sz="6000" b="1">
                <a:solidFill>
                  <a:schemeClr val="accent2"/>
                </a:solidFill>
                <a:latin typeface=".VnAvant" pitchFamily="34" charset="0"/>
              </a:rPr>
              <a:t>doanh tr¹i    thu ho¹ch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 txBox="1">
            <a:spLocks noChangeArrowheads="1"/>
          </p:cNvSpPr>
          <p:nvPr/>
        </p:nvSpPr>
        <p:spPr bwMode="auto">
          <a:xfrm>
            <a:off x="63500" y="1295400"/>
            <a:ext cx="9115425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5400" b="1">
                <a:solidFill>
                  <a:schemeClr val="accent2"/>
                </a:solidFill>
                <a:latin typeface=".VnAvant" pitchFamily="34" charset="0"/>
              </a:rPr>
              <a:t>khoanh tay    kÕ ho¹ch</a:t>
            </a:r>
          </a:p>
          <a:p>
            <a:pPr eaLnBrk="1" hangingPunct="1">
              <a:spcBef>
                <a:spcPct val="20000"/>
              </a:spcBef>
            </a:pPr>
            <a:endParaRPr lang="en-US" sz="5400" b="1">
              <a:solidFill>
                <a:schemeClr val="accent2"/>
              </a:solidFill>
              <a:latin typeface=".VnAvant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sz="5400" b="1">
                <a:solidFill>
                  <a:schemeClr val="accent2"/>
                </a:solidFill>
                <a:latin typeface=".VnAvant" pitchFamily="34" charset="0"/>
              </a:rPr>
              <a:t>míi toanh     lo¹ch xo¹ch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83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685800" y="27432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1066800" y="28956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590550" y="2643188"/>
            <a:ext cx="457200" cy="3381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5400">
              <a:latin typeface=".VnArial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5400">
              <a:latin typeface=".VnArial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5400">
              <a:latin typeface=".VnArial" pitchFamily="34" charset="0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-93663" y="4648200"/>
            <a:ext cx="4800601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 </a:t>
            </a:r>
            <a:r>
              <a:rPr lang="en-US" sz="6600" b="1">
                <a:latin typeface=".VnAvant" pitchFamily="34" charset="0"/>
              </a:rPr>
              <a:t>ho¹t h×nh</a:t>
            </a:r>
            <a:r>
              <a:rPr lang="en-US" sz="5400">
                <a:latin typeface=".VnAvant" pitchFamily="34" charset="0"/>
              </a:rPr>
              <a:t> 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57200" y="2935288"/>
            <a:ext cx="21336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>
                <a:latin typeface=".VnAvant" pitchFamily="34" charset="0"/>
              </a:rPr>
              <a:t>ho¹t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85800" y="1416050"/>
            <a:ext cx="2151063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 </a:t>
            </a:r>
            <a:r>
              <a:rPr lang="en-US" sz="6600" b="1">
                <a:solidFill>
                  <a:srgbClr val="FF3300"/>
                </a:solidFill>
                <a:latin typeface=".VnAvant" pitchFamily="34" charset="0"/>
              </a:rPr>
              <a:t>oat</a:t>
            </a:r>
            <a:endParaRPr lang="en-US" sz="2400">
              <a:solidFill>
                <a:srgbClr val="FF3300"/>
              </a:solidFill>
            </a:endParaRPr>
          </a:p>
        </p:txBody>
      </p:sp>
      <p:pic>
        <p:nvPicPr>
          <p:cNvPr id="3083" name="Picture 11" descr="96"/>
          <p:cNvPicPr>
            <a:picLocks noChangeAspect="1" noChangeArrowheads="1"/>
          </p:cNvPicPr>
          <p:nvPr>
            <p:ph/>
          </p:nvPr>
        </p:nvPicPr>
        <p:blipFill>
          <a:blip r:embed="rId2">
            <a:lum bright="-12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1198563"/>
            <a:ext cx="3081338" cy="4572000"/>
          </a:xfrm>
          <a:noFill/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92138" y="2940050"/>
            <a:ext cx="2151062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 </a:t>
            </a:r>
            <a:r>
              <a:rPr lang="en-US" sz="6600" b="1">
                <a:solidFill>
                  <a:srgbClr val="FF3300"/>
                </a:solidFill>
                <a:latin typeface=".VnAvant" pitchFamily="34" charset="0"/>
              </a:rPr>
              <a:t>oat</a:t>
            </a:r>
            <a:endParaRPr 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  <p:bldP spid="3081" grpId="0"/>
      <p:bldP spid="3082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96"/>
          <p:cNvPicPr>
            <a:picLocks noChangeAspect="1" noChangeArrowheads="1"/>
          </p:cNvPicPr>
          <p:nvPr>
            <p:ph/>
          </p:nvPr>
        </p:nvPicPr>
        <p:blipFill>
          <a:blip r:embed="rId2">
            <a:lum bright="-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931863"/>
            <a:ext cx="2965450" cy="4724400"/>
          </a:xfrm>
          <a:noFill/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883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038600" y="4572000"/>
            <a:ext cx="51816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>
                <a:latin typeface=".VnAvant" pitchFamily="34" charset="0"/>
              </a:rPr>
              <a:t> lo¾t cho¾t</a:t>
            </a:r>
            <a:endParaRPr lang="en-US" sz="6600">
              <a:latin typeface=".VnAvant" pitchFamily="34" charset="0"/>
            </a:endParaRP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4724400" y="1524000"/>
            <a:ext cx="3886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>
              <a:latin typeface=".VnArial" pitchFamily="34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081713" y="3048000"/>
            <a:ext cx="29718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>
                <a:latin typeface=".VnAvant" pitchFamily="34" charset="0"/>
              </a:rPr>
              <a:t>cho¾t</a:t>
            </a:r>
          </a:p>
        </p:txBody>
      </p:sp>
      <p:sp>
        <p:nvSpPr>
          <p:cNvPr id="8199" name="Text Box 10"/>
          <p:cNvSpPr txBox="1">
            <a:spLocks noChangeArrowheads="1"/>
          </p:cNvSpPr>
          <p:nvPr/>
        </p:nvSpPr>
        <p:spPr bwMode="auto">
          <a:xfrm>
            <a:off x="6553200" y="1416050"/>
            <a:ext cx="25146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>
                <a:latin typeface=".VnAvant" pitchFamily="34" charset="0"/>
              </a:rPr>
              <a:t>  </a:t>
            </a:r>
            <a:r>
              <a:rPr lang="en-US" sz="6600" b="1">
                <a:solidFill>
                  <a:srgbClr val="FF3300"/>
                </a:solidFill>
                <a:latin typeface=".VnAvant" pitchFamily="34" charset="0"/>
              </a:rPr>
              <a:t>o¨t</a:t>
            </a:r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667500" y="3041650"/>
            <a:ext cx="25146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>
                <a:latin typeface=".VnAvant" pitchFamily="34" charset="0"/>
              </a:rPr>
              <a:t>  </a:t>
            </a:r>
            <a:r>
              <a:rPr lang="en-US" sz="6600" b="1">
                <a:solidFill>
                  <a:srgbClr val="FF3300"/>
                </a:solidFill>
                <a:latin typeface=".VnAvant" pitchFamily="34" charset="0"/>
              </a:rPr>
              <a:t>o¨t</a:t>
            </a:r>
            <a:endParaRPr 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3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96"/>
          <p:cNvPicPr>
            <a:picLocks noChangeAspect="1" noChangeArrowheads="1"/>
          </p:cNvPicPr>
          <p:nvPr/>
        </p:nvPicPr>
        <p:blipFill>
          <a:blip r:embed="rId2" cstate="print">
            <a:lum bright="-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18176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-381000" y="28956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152400" y="4768850"/>
            <a:ext cx="43434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>
                <a:latin typeface=".VnAvant" pitchFamily="34" charset="0"/>
              </a:rPr>
              <a:t>ho¹t h×nh</a:t>
            </a:r>
            <a:endParaRPr lang="en-US" sz="6600">
              <a:latin typeface=".VnAvant" pitchFamily="34" charset="0"/>
            </a:endParaRP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609600" y="1187450"/>
            <a:ext cx="19812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>
                <a:solidFill>
                  <a:srgbClr val="FF3300"/>
                </a:solidFill>
                <a:latin typeface=".VnAvant" pitchFamily="34" charset="0"/>
              </a:rPr>
              <a:t> oat</a:t>
            </a:r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4495800" y="4768850"/>
            <a:ext cx="4953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>
                <a:latin typeface=".VnAvant" pitchFamily="34" charset="0"/>
              </a:rPr>
              <a:t> lo¾t cho¾t</a:t>
            </a:r>
            <a:r>
              <a:rPr lang="en-US" sz="5400" b="1">
                <a:latin typeface=".VnAvant" pitchFamily="34" charset="0"/>
              </a:rPr>
              <a:t> </a:t>
            </a:r>
            <a:endParaRPr lang="en-US" sz="5400">
              <a:latin typeface=".VnAvant" pitchFamily="34" charset="0"/>
            </a:endParaRPr>
          </a:p>
        </p:txBody>
      </p:sp>
      <p:sp>
        <p:nvSpPr>
          <p:cNvPr id="9223" name="Text Box 10"/>
          <p:cNvSpPr txBox="1">
            <a:spLocks noChangeArrowheads="1"/>
          </p:cNvSpPr>
          <p:nvPr/>
        </p:nvSpPr>
        <p:spPr bwMode="auto">
          <a:xfrm>
            <a:off x="7010400" y="1017588"/>
            <a:ext cx="25146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>
                <a:latin typeface=".VnAvant" pitchFamily="34" charset="0"/>
              </a:rPr>
              <a:t>  </a:t>
            </a:r>
            <a:r>
              <a:rPr lang="en-US" sz="6600" b="1">
                <a:solidFill>
                  <a:srgbClr val="FF3300"/>
                </a:solidFill>
                <a:latin typeface=".VnAvant" pitchFamily="34" charset="0"/>
              </a:rPr>
              <a:t>o¨t</a:t>
            </a:r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9224" name="Text Box 11"/>
          <p:cNvSpPr txBox="1">
            <a:spLocks noChangeArrowheads="1"/>
          </p:cNvSpPr>
          <p:nvPr/>
        </p:nvSpPr>
        <p:spPr bwMode="auto">
          <a:xfrm>
            <a:off x="152400" y="2635250"/>
            <a:ext cx="2667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</a:t>
            </a:r>
            <a:r>
              <a:rPr lang="en-US" sz="6600" b="1">
                <a:latin typeface=".VnAvant" pitchFamily="34" charset="0"/>
              </a:rPr>
              <a:t>h</a:t>
            </a:r>
            <a:r>
              <a:rPr lang="en-US" sz="6600" b="1">
                <a:solidFill>
                  <a:srgbClr val="FF3300"/>
                </a:solidFill>
                <a:latin typeface=".VnAvant" pitchFamily="34" charset="0"/>
              </a:rPr>
              <a:t>o¹t</a:t>
            </a:r>
            <a:endParaRPr lang="en-US" sz="6600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9225" name="Text Box 12"/>
          <p:cNvSpPr txBox="1">
            <a:spLocks noChangeArrowheads="1"/>
          </p:cNvSpPr>
          <p:nvPr/>
        </p:nvSpPr>
        <p:spPr bwMode="auto">
          <a:xfrm>
            <a:off x="6477000" y="2606675"/>
            <a:ext cx="32004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>
                <a:latin typeface=".VnAvant" pitchFamily="34" charset="0"/>
              </a:rPr>
              <a:t>ch</a:t>
            </a:r>
            <a:r>
              <a:rPr lang="en-US" sz="6600" b="1">
                <a:solidFill>
                  <a:srgbClr val="FF3300"/>
                </a:solidFill>
                <a:latin typeface=".VnAvant" pitchFamily="34" charset="0"/>
              </a:rPr>
              <a:t>o¾t</a:t>
            </a:r>
          </a:p>
        </p:txBody>
      </p:sp>
      <p:pic>
        <p:nvPicPr>
          <p:cNvPr id="9226" name="Picture 13" descr="96"/>
          <p:cNvPicPr>
            <a:picLocks noChangeAspect="1" noChangeArrowheads="1"/>
          </p:cNvPicPr>
          <p:nvPr/>
        </p:nvPicPr>
        <p:blipFill>
          <a:blip r:embed="rId3">
            <a:lum bright="-12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5000"/>
            <a:ext cx="16938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28588" y="1066800"/>
            <a:ext cx="5053012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>
                <a:solidFill>
                  <a:srgbClr val="0066FF"/>
                </a:solidFill>
                <a:latin typeface=".VnAvant" pitchFamily="34" charset="0"/>
              </a:rPr>
              <a:t> </a:t>
            </a:r>
            <a:r>
              <a:rPr lang="en-US" sz="6600" b="1">
                <a:latin typeface=".VnAvant" pitchFamily="34" charset="0"/>
              </a:rPr>
              <a:t>l­ưu lo¸t</a:t>
            </a:r>
            <a:r>
              <a:rPr lang="en-US" sz="6600" b="1">
                <a:solidFill>
                  <a:srgbClr val="0066FF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3886200"/>
            <a:ext cx="5334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6600" b="1">
                <a:latin typeface=".VnAvant" pitchFamily="34" charset="0"/>
              </a:rPr>
              <a:t>®o¹t gi¶i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648200" y="1116013"/>
            <a:ext cx="48482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>
                <a:latin typeface=".VnAvant" pitchFamily="34" charset="0"/>
              </a:rPr>
              <a:t>chç ngoÆt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724400" y="3962400"/>
            <a:ext cx="47244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>
                <a:latin typeface=".VnAvant" pitchFamily="34" charset="0"/>
              </a:rPr>
              <a:t>nhän ho¾t</a:t>
            </a:r>
            <a:r>
              <a:rPr lang="en-US" sz="5400">
                <a:solidFill>
                  <a:srgbClr val="FF3300"/>
                </a:solidFill>
                <a:latin typeface=".VnAvant" pitchFamily="34" charset="0"/>
              </a:rPr>
              <a:t>       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V="1">
            <a:off x="1925638" y="2133600"/>
            <a:ext cx="1392237" cy="2063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381000" y="5029200"/>
            <a:ext cx="16002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6629400" y="2286000"/>
            <a:ext cx="21336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7162800" y="5029200"/>
            <a:ext cx="16764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905000" y="1066800"/>
            <a:ext cx="19812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>
                <a:solidFill>
                  <a:srgbClr val="FF3300"/>
                </a:solidFill>
                <a:latin typeface=".VnAvant" pitchFamily="34" charset="0"/>
              </a:rPr>
              <a:t> oat</a:t>
            </a:r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086600" y="1116013"/>
            <a:ext cx="25146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>
                <a:latin typeface=".VnAvant" pitchFamily="34" charset="0"/>
              </a:rPr>
              <a:t>  </a:t>
            </a:r>
            <a:r>
              <a:rPr lang="en-US" sz="6600" b="1">
                <a:solidFill>
                  <a:srgbClr val="FF3300"/>
                </a:solidFill>
                <a:latin typeface=".VnAvant" pitchFamily="34" charset="0"/>
              </a:rPr>
              <a:t>o¨t</a:t>
            </a:r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33400" y="3886200"/>
            <a:ext cx="19812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>
                <a:solidFill>
                  <a:srgbClr val="FF3300"/>
                </a:solidFill>
                <a:latin typeface=".VnAvant" pitchFamily="34" charset="0"/>
              </a:rPr>
              <a:t> oat</a:t>
            </a:r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086600" y="3962400"/>
            <a:ext cx="25146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>
                <a:latin typeface=".VnAvant" pitchFamily="34" charset="0"/>
              </a:rPr>
              <a:t>  </a:t>
            </a:r>
            <a:r>
              <a:rPr lang="en-US" sz="6600" b="1">
                <a:solidFill>
                  <a:srgbClr val="FF3300"/>
                </a:solidFill>
                <a:latin typeface=".VnAvant" pitchFamily="34" charset="0"/>
              </a:rPr>
              <a:t>o¨t</a:t>
            </a:r>
            <a:endParaRPr lang="en-US" sz="2400">
              <a:solidFill>
                <a:srgbClr val="FF3300"/>
              </a:solidFill>
            </a:endParaRPr>
          </a:p>
        </p:txBody>
      </p:sp>
      <p:pic>
        <p:nvPicPr>
          <p:cNvPr id="9231" name="Picture 15" descr="Kết quả hình ảnh cho chỗ ngoặ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4925"/>
            <a:ext cx="901065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6019800" y="5389563"/>
            <a:ext cx="893763" cy="609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autoUpdateAnimBg="0"/>
      <p:bldP spid="6148" grpId="0" autoUpdateAnimBg="0"/>
      <p:bldP spid="6149" grpId="0" autoUpdateAnimBg="0"/>
      <p:bldP spid="6150" grpId="0" animBg="1"/>
      <p:bldP spid="6150" grpId="1" animBg="1"/>
      <p:bldP spid="6151" grpId="0" animBg="1"/>
      <p:bldP spid="6151" grpId="1" animBg="1"/>
      <p:bldP spid="6152" grpId="0" animBg="1"/>
      <p:bldP spid="6152" grpId="1" animBg="1"/>
      <p:bldP spid="6153" grpId="0" animBg="1"/>
      <p:bldP spid="6153" grpId="1" animBg="1"/>
      <p:bldP spid="10" grpId="0" autoUpdateAnimBg="0"/>
      <p:bldP spid="10" grpId="1"/>
      <p:bldP spid="11" grpId="0" autoUpdateAnimBg="0"/>
      <p:bldP spid="11" grpId="1"/>
      <p:bldP spid="13" grpId="0" autoUpdateAnimBg="0"/>
      <p:bldP spid="13" grpId="1"/>
      <p:bldP spid="14" grpId="0" autoUpdateAnimBg="0"/>
      <p:bldP spid="1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4580" name="96-1.avi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934" fill="hold"/>
                                        <p:tgtEl>
                                          <p:spTgt spid="245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58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45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288247"/>
  <p:tag name="VIOLETTITLE" val="Bài 96. oat, oăt"/>
  <p:tag name="VIOLETLESSON" val="96"/>
  <p:tag name="VIOLETCATID" val="2204"/>
  <p:tag name="VIOLETSUBJECT" val="Học vần 1"/>
  <p:tag name="VIOLETAUTHORID" val="12131751"/>
  <p:tag name="VIOLETAUTHORNAME" val="Đỗ Văn Minh"/>
  <p:tag name="VIOLETAUTHORAVATAR" val="no_avatar.jpg"/>
  <p:tag name="VIOLETAUTHORADDRESS" val="Trường TH Tả Thanh Oai - Hà Nội"/>
  <p:tag name="VIOLETDATE" val="2018-02-22 13:46:32"/>
  <p:tag name="VIOLETHIT" val="8"/>
  <p:tag name="VIOLETLIKE" val="0"/>
  <p:tag name="ISPRING_RESOURCE_PATHS_HASH_PRESENTER" val="26867dbded43f911c18437926b4cbea741f145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144</Words>
  <Application>Microsoft Office PowerPoint</Application>
  <PresentationFormat>On-screen Show (4:3)</PresentationFormat>
  <Paragraphs>44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.VnTimeH</vt:lpstr>
      <vt:lpstr>.VnAvant</vt:lpstr>
      <vt:lpstr>Times New Roman</vt:lpstr>
      <vt:lpstr>.VnArial</vt:lpstr>
      <vt:lpstr>Default Design</vt:lpstr>
      <vt:lpstr> bµi cò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quan</dc:creator>
  <cp:lastModifiedBy>Admin</cp:lastModifiedBy>
  <cp:revision>17</cp:revision>
  <dcterms:created xsi:type="dcterms:W3CDTF">2008-09-02T12:50:42Z</dcterms:created>
  <dcterms:modified xsi:type="dcterms:W3CDTF">2018-04-05T02:08:07Z</dcterms:modified>
</cp:coreProperties>
</file>