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79" r:id="rId2"/>
    <p:sldId id="346" r:id="rId3"/>
    <p:sldId id="313" r:id="rId4"/>
    <p:sldId id="314" r:id="rId5"/>
    <p:sldId id="315" r:id="rId6"/>
    <p:sldId id="317" r:id="rId7"/>
    <p:sldId id="328" r:id="rId8"/>
    <p:sldId id="338" r:id="rId9"/>
    <p:sldId id="339" r:id="rId10"/>
    <p:sldId id="330" r:id="rId11"/>
    <p:sldId id="337" r:id="rId12"/>
    <p:sldId id="350" r:id="rId13"/>
    <p:sldId id="348" r:id="rId14"/>
    <p:sldId id="333" r:id="rId15"/>
    <p:sldId id="33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05DC92-0173-42C1-B002-9DA046A6FBF8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4BF7E1-FB47-4F92-9340-C5411E147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55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0ED6A25-D8CC-4A2A-99DC-2C2B970F80A4}" type="slidenum">
              <a:rPr lang="en-US" altLang="en-US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E17CEC-4920-45E2-B2A6-D99CAC492C97}" type="slidenum">
              <a:rPr lang="en-US" altLang="en-US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280E1-D58B-4856-958A-471E56FEF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0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254AA-BBCB-41A3-9765-7247D5A9B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248B-4B3C-4918-A363-18808AEC8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2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89FC9-B79E-4DE1-90E6-62E5AA4A2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EC71D-2289-49A9-B9A7-59DDAA569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5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1FF1B-B823-47A1-B37C-A71B29700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1D28A-D12D-4B71-A90A-8D535909C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AF292-E0C8-41DD-B572-B564B0454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59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908E3-88BF-4A00-91C9-C1A4B1A29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7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8966D-0C35-41AD-8F21-764CE5B72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C3CAB-6C1A-4333-91A8-9ED043F04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2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FA1DFA-10F5-423D-97DF-F4803F2F66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wmf"/><Relationship Id="rId7" Type="http://schemas.openxmlformats.org/officeDocument/2006/relationships/hyperlink" Target="http://jp59.centerblog.net/rub-GIifs-barre-separateur-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7D6233-B2B9-470A-9C72-D3625E2E5FEB}" type="slidenum">
              <a:rPr lang="en-US" altLang="vi-VN" sz="1400"/>
              <a:pPr/>
              <a:t>1</a:t>
            </a:fld>
            <a:endParaRPr lang="en-US" altLang="vi-VN" sz="1400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3110" name="Freeform 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1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1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7" name="Group 1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18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9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1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2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3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4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5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6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6" name="Picture 8" descr="x5312238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3400" y="-838200"/>
            <a:ext cx="819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x5312238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3200" y="-685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5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6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7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8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495800"/>
            <a:ext cx="2009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29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3093" name="Freeform 3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3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3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3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0" name="Group 3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01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2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3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4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5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8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9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84" name="Picture 8" descr="x5312238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8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62425" y="5153025"/>
            <a:ext cx="81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8" descr="x5312238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5410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69" descr="BARRE JP59">
            <a:hlinkClick r:id="rId7" tooltip="&quot;Agrandir l'image de jp59.centerblog.net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981200"/>
            <a:ext cx="441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70" descr="20680Barres_divers__33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482600"/>
            <a:ext cx="47625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15"/>
          <p:cNvSpPr>
            <a:spLocks noChangeArrowheads="1" noChangeShapeType="1" noTextEdit="1"/>
          </p:cNvSpPr>
          <p:nvPr/>
        </p:nvSpPr>
        <p:spPr bwMode="auto">
          <a:xfrm>
            <a:off x="1968462" y="3059545"/>
            <a:ext cx="5207075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HỌC VẦN</a:t>
            </a:r>
          </a:p>
          <a:p>
            <a:pPr algn="ctr"/>
            <a:endParaRPr lang="en-US" sz="36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620764-B0BB-4971-88E5-668F68A9CEAB}" type="slidenum">
              <a:rPr lang="en-US" altLang="vi-VN" sz="1400"/>
              <a:pPr/>
              <a:t>10</a:t>
            </a:fld>
            <a:endParaRPr lang="en-US" altLang="vi-VN" sz="1400"/>
          </a:p>
        </p:txBody>
      </p:sp>
      <p:pic>
        <p:nvPicPr>
          <p:cNvPr id="10243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0E7B13D-0FEE-49A6-BD9C-0DC655926D8E}" type="slidenum">
              <a:rPr lang="en-US" altLang="vi-VN" sz="1400"/>
              <a:pPr algn="r" eaLnBrk="1" hangingPunct="1"/>
              <a:t>10</a:t>
            </a:fld>
            <a:endParaRPr lang="en-US" altLang="vi-VN" sz="1400"/>
          </a:p>
        </p:txBody>
      </p:sp>
      <p:pic>
        <p:nvPicPr>
          <p:cNvPr id="10245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34CF47B-A990-4D40-8D6B-8CDE94942B7D}" type="slidenum">
              <a:rPr lang="en-US" altLang="vi-VN" sz="1400"/>
              <a:pPr algn="r" eaLnBrk="1" hangingPunct="1"/>
              <a:t>10</a:t>
            </a:fld>
            <a:endParaRPr lang="en-US" altLang="vi-VN" sz="1400"/>
          </a:p>
        </p:txBody>
      </p:sp>
      <p:pic>
        <p:nvPicPr>
          <p:cNvPr id="10248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1F832F-A733-4E90-85DB-6C4C34317C8A}" type="slidenum">
              <a:rPr lang="en-US" altLang="vi-VN" sz="1400"/>
              <a:pPr algn="r" eaLnBrk="1" hangingPunct="1"/>
              <a:t>10</a:t>
            </a:fld>
            <a:endParaRPr lang="en-US" altLang="vi-VN" sz="1400"/>
          </a:p>
        </p:txBody>
      </p:sp>
      <p:pic>
        <p:nvPicPr>
          <p:cNvPr id="10250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7215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11125"/>
            <a:ext cx="5287962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11125"/>
            <a:ext cx="5287962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00055B-BDD3-4911-B324-5F1DBA7D85F5}" type="slidenum">
              <a:rPr lang="en-US" altLang="vi-VN" sz="1400"/>
              <a:pPr/>
              <a:t>13</a:t>
            </a:fld>
            <a:endParaRPr lang="en-US" altLang="vi-VN" sz="1400"/>
          </a:p>
        </p:txBody>
      </p:sp>
      <p:pic>
        <p:nvPicPr>
          <p:cNvPr id="18435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5C5392-E694-494F-A1E9-4C9E5E117122}" type="slidenum">
              <a:rPr lang="en-US" altLang="vi-VN" sz="1400"/>
              <a:pPr algn="r" eaLnBrk="1" hangingPunct="1"/>
              <a:t>13</a:t>
            </a:fld>
            <a:endParaRPr lang="en-US" altLang="vi-VN" sz="1400"/>
          </a:p>
        </p:txBody>
      </p:sp>
      <p:pic>
        <p:nvPicPr>
          <p:cNvPr id="18437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F0E0D30-2639-4169-A790-5E0F009B2346}" type="slidenum">
              <a:rPr lang="en-US" altLang="vi-VN" sz="1400"/>
              <a:pPr algn="r" eaLnBrk="1" hangingPunct="1"/>
              <a:t>13</a:t>
            </a:fld>
            <a:endParaRPr lang="en-US" altLang="vi-VN" sz="1400"/>
          </a:p>
        </p:txBody>
      </p:sp>
      <p:pic>
        <p:nvPicPr>
          <p:cNvPr id="18440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72B8F8C-78B2-45DC-90B0-64285FEE66E4}" type="slidenum">
              <a:rPr lang="en-US" altLang="vi-VN" sz="1400"/>
              <a:pPr algn="r" eaLnBrk="1" hangingPunct="1"/>
              <a:t>13</a:t>
            </a:fld>
            <a:endParaRPr lang="en-US" altLang="vi-VN" sz="1400"/>
          </a:p>
        </p:txBody>
      </p:sp>
      <p:pic>
        <p:nvPicPr>
          <p:cNvPr id="18442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5" descr="C:\Users\STC2017\Desktop\IMG_20170218_1528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907256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AD33F7-2C5C-4CAB-AC5B-4DFDD32BD75E}" type="slidenum">
              <a:rPr lang="en-US" altLang="vi-VN" sz="1400"/>
              <a:pPr/>
              <a:t>14</a:t>
            </a:fld>
            <a:endParaRPr lang="en-US" altLang="vi-VN" sz="1400"/>
          </a:p>
        </p:txBody>
      </p:sp>
      <p:sp>
        <p:nvSpPr>
          <p:cNvPr id="1945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E13D9D-48E3-4151-B6D6-116B24D237F7}" type="slidenum">
              <a:rPr lang="en-US" altLang="vi-VN" sz="1400"/>
              <a:pPr algn="r" eaLnBrk="1" hangingPunct="1"/>
              <a:t>14</a:t>
            </a:fld>
            <a:endParaRPr lang="en-US" altLang="vi-VN" sz="1400"/>
          </a:p>
        </p:txBody>
      </p:sp>
      <p:sp>
        <p:nvSpPr>
          <p:cNvPr id="19460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7020AB-7D5F-4E5E-B330-09833E036FFB}" type="slidenum">
              <a:rPr lang="en-US" altLang="vi-VN" sz="1400"/>
              <a:pPr algn="r" eaLnBrk="1" hangingPunct="1"/>
              <a:t>14</a:t>
            </a:fld>
            <a:endParaRPr lang="en-US" altLang="vi-VN" sz="1400"/>
          </a:p>
        </p:txBody>
      </p:sp>
      <p:sp>
        <p:nvSpPr>
          <p:cNvPr id="1946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164D93-F99A-4987-AE5C-F0F96B5DAE08}" type="slidenum">
              <a:rPr lang="en-US" altLang="vi-VN" sz="1400"/>
              <a:pPr algn="r" eaLnBrk="1" hangingPunct="1"/>
              <a:t>14</a:t>
            </a:fld>
            <a:endParaRPr lang="en-US" altLang="vi-VN" sz="140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46863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86250"/>
            <a:ext cx="42148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4143375" y="6215063"/>
            <a:ext cx="1077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CECCE6-E992-4EC1-9A59-3536BF53C9E6}" type="slidenum">
              <a:rPr lang="en-US" altLang="vi-VN" sz="1400"/>
              <a:pPr/>
              <a:t>15</a:t>
            </a:fld>
            <a:endParaRPr lang="en-US" altLang="vi-VN" sz="1400"/>
          </a:p>
        </p:txBody>
      </p:sp>
      <p:pic>
        <p:nvPicPr>
          <p:cNvPr id="20483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BBEC0B-CBF7-4D74-BDC1-EF3560F24A58}" type="slidenum">
              <a:rPr lang="en-US" altLang="vi-VN" sz="1400"/>
              <a:pPr algn="r" eaLnBrk="1" hangingPunct="1"/>
              <a:t>15</a:t>
            </a:fld>
            <a:endParaRPr lang="en-US" altLang="vi-VN" sz="1400"/>
          </a:p>
        </p:txBody>
      </p:sp>
      <p:pic>
        <p:nvPicPr>
          <p:cNvPr id="20485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B5FDB2-A94F-462A-AC22-32DB46688FF4}" type="slidenum">
              <a:rPr lang="en-US" altLang="vi-VN" sz="1400"/>
              <a:pPr algn="r" eaLnBrk="1" hangingPunct="1"/>
              <a:t>15</a:t>
            </a:fld>
            <a:endParaRPr lang="en-US" altLang="vi-VN" sz="1400"/>
          </a:p>
        </p:txBody>
      </p:sp>
      <p:pic>
        <p:nvPicPr>
          <p:cNvPr id="20488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9D50AA-2A0A-440E-8443-1B8C9C14D48B}" type="slidenum">
              <a:rPr lang="en-US" altLang="vi-VN" sz="1400"/>
              <a:pPr algn="r" eaLnBrk="1" hangingPunct="1"/>
              <a:t>15</a:t>
            </a:fld>
            <a:endParaRPr lang="en-US" altLang="vi-VN" sz="1400"/>
          </a:p>
        </p:txBody>
      </p:sp>
      <p:pic>
        <p:nvPicPr>
          <p:cNvPr id="20490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00188"/>
            <a:ext cx="5857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5637213" y="185737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071563" y="2714625"/>
            <a:ext cx="3214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thuở xưa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1563" y="3571875"/>
            <a:ext cx="2714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huơ tay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000625" y="2643188"/>
            <a:ext cx="3786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giấy pơ - luya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000625" y="3516313"/>
            <a:ext cx="342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trăng khuya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EF660A5-3E15-44D0-B5E6-CA0C20D71F1A}" type="slidenum">
              <a:rPr lang="en-US" altLang="vi-VN" sz="1400"/>
              <a:pPr algn="r" eaLnBrk="1" hangingPunct="1"/>
              <a:t>2</a:t>
            </a:fld>
            <a:endParaRPr lang="en-US" altLang="vi-VN" sz="14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24DF83-6029-4E08-A1BF-1642FD42058D}" type="slidenum">
              <a:rPr lang="en-US" altLang="vi-VN" sz="1400"/>
              <a:pPr algn="r" eaLnBrk="1" hangingPunct="1"/>
              <a:t>2</a:t>
            </a:fld>
            <a:endParaRPr lang="en-US" altLang="vi-VN" sz="140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BA2C7F3-8BA3-4515-B08D-B592962CF792}" type="slidenum">
              <a:rPr lang="en-US" altLang="vi-VN" sz="1400"/>
              <a:pPr algn="r" eaLnBrk="1" hangingPunct="1"/>
              <a:t>2</a:t>
            </a:fld>
            <a:endParaRPr lang="en-US" altLang="vi-VN" sz="140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7C4A1C3-087C-4E33-8F48-1453AA656F88}" type="slidenum">
              <a:rPr lang="en-US" altLang="vi-VN" sz="1400"/>
              <a:pPr algn="r" eaLnBrk="1" hangingPunct="1"/>
              <a:t>2</a:t>
            </a:fld>
            <a:endParaRPr lang="en-US" altLang="vi-VN" sz="140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0781EA8-9F0E-4C69-8951-AC3880449CFD}" type="slidenum">
              <a:rPr lang="en-US" altLang="vi-VN" sz="1400"/>
              <a:pPr algn="r" eaLnBrk="1" hangingPunct="1"/>
              <a:t>2</a:t>
            </a:fld>
            <a:endParaRPr lang="en-US" altLang="vi-VN" sz="140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14500" y="3286125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438525" y="167005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4000" b="1">
              <a:solidFill>
                <a:srgbClr val="A50021"/>
              </a:solidFill>
              <a:latin typeface="HP001 5 hàng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4000" b="1">
              <a:solidFill>
                <a:srgbClr val="0000FF"/>
              </a:solidFill>
              <a:latin typeface="HP001 5 hàng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4000" b="1">
              <a:solidFill>
                <a:srgbClr val="0000FF"/>
              </a:solidFill>
              <a:latin typeface="HP001 5 hàng" pitchFamily="34" charset="0"/>
            </a:endParaRPr>
          </a:p>
        </p:txBody>
      </p:sp>
      <p:sp>
        <p:nvSpPr>
          <p:cNvPr id="5140" name="Rectangle 12"/>
          <p:cNvSpPr>
            <a:spLocks noChangeArrowheads="1"/>
          </p:cNvSpPr>
          <p:nvPr/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41" name="Picture 8" descr="foo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12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98D5B1-5843-448A-9192-D76E366F6A97}" type="slidenum">
              <a:rPr lang="en-US" altLang="vi-VN" sz="4000" b="1">
                <a:latin typeface="HP001 5 hàng" pitchFamily="34" charset="0"/>
              </a:rPr>
              <a:pPr algn="r" eaLnBrk="1" hangingPunct="1"/>
              <a:t>2</a:t>
            </a:fld>
            <a:endParaRPr lang="en-US" altLang="vi-VN" sz="4000" b="1">
              <a:latin typeface="HP001 5 hàng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438525" y="167005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4000" b="1">
              <a:solidFill>
                <a:srgbClr val="A50021"/>
              </a:solidFill>
              <a:latin typeface="HP001 5 hàng" pitchFamily="34" charset="0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4000" b="1">
              <a:solidFill>
                <a:srgbClr val="0000FF"/>
              </a:solidFill>
              <a:latin typeface="HP001 5 hàng" pitchFamily="34" charset="0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4000" b="1">
              <a:solidFill>
                <a:srgbClr val="0000FF"/>
              </a:solidFill>
              <a:latin typeface="HP001 5 hàng" pitchFamily="34" charset="0"/>
            </a:endParaRP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4714875" y="3362325"/>
            <a:ext cx="357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HP001 5 hàng" pitchFamily="34" charset="0"/>
                <a:cs typeface="Times New Roman" pitchFamily="18" charset="0"/>
              </a:rPr>
              <a:t>đêm khuya</a:t>
            </a: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1143000" y="3362325"/>
            <a:ext cx="335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HP001 5 hàng" pitchFamily="34" charset="0"/>
                <a:cs typeface="Times New Roman" pitchFamily="18" charset="0"/>
              </a:rPr>
              <a:t>huơ vòi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21" grpId="0"/>
      <p:bldP spid="21" grpId="1"/>
      <p:bldP spid="27" grpId="0"/>
      <p:bldP spid="27" grpId="1"/>
      <p:bldP spid="53" grpId="0"/>
      <p:bldP spid="53" grpId="1"/>
      <p:bldP spid="54" grpId="0"/>
      <p:bldP spid="54" grpId="1"/>
      <p:bldP spid="55" grpId="0"/>
      <p:bldP spid="55" grpId="1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D86BB6-7087-4B8A-86B9-D7DC454FEFC6}" type="slidenum">
              <a:rPr lang="en-US" altLang="vi-VN" sz="1400"/>
              <a:pPr/>
              <a:t>3</a:t>
            </a:fld>
            <a:endParaRPr lang="en-US" altLang="vi-VN" sz="1400"/>
          </a:p>
        </p:txBody>
      </p:sp>
      <p:sp>
        <p:nvSpPr>
          <p:cNvPr id="717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5CC4A1-0183-4C05-9EA0-A1C27622EE69}" type="slidenum">
              <a:rPr lang="en-US" altLang="vi-VN" sz="1400"/>
              <a:pPr algn="r" eaLnBrk="1" hangingPunct="1"/>
              <a:t>3</a:t>
            </a:fld>
            <a:endParaRPr lang="en-US" altLang="vi-VN" sz="1400"/>
          </a:p>
        </p:txBody>
      </p:sp>
      <p:sp>
        <p:nvSpPr>
          <p:cNvPr id="7172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BD8F311-15AE-4058-A7A3-A4E5FF62E09A}" type="slidenum">
              <a:rPr lang="en-US" altLang="vi-VN" sz="1400"/>
              <a:pPr algn="r" eaLnBrk="1" hangingPunct="1"/>
              <a:t>3</a:t>
            </a:fld>
            <a:endParaRPr lang="en-US" altLang="vi-VN" sz="1400"/>
          </a:p>
        </p:txBody>
      </p:sp>
      <p:sp>
        <p:nvSpPr>
          <p:cNvPr id="717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26E21D-EDA8-42AE-8E37-F7332E38B863}" type="slidenum">
              <a:rPr lang="en-US" altLang="vi-VN" sz="1400"/>
              <a:pPr algn="r" eaLnBrk="1" hangingPunct="1"/>
              <a:t>3</a:t>
            </a:fld>
            <a:endParaRPr lang="en-US" altLang="vi-VN" sz="1400"/>
          </a:p>
        </p:txBody>
      </p:sp>
      <p:sp>
        <p:nvSpPr>
          <p:cNvPr id="7174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B1E2A3-9E0C-469F-BD0B-655D3618E7AF}" type="slidenum">
              <a:rPr lang="en-US" altLang="vi-VN" sz="1400"/>
              <a:pPr algn="r" eaLnBrk="1" hangingPunct="1"/>
              <a:t>3</a:t>
            </a:fld>
            <a:endParaRPr lang="en-US" altLang="vi-VN" sz="1400"/>
          </a:p>
        </p:txBody>
      </p:sp>
      <p:sp>
        <p:nvSpPr>
          <p:cNvPr id="717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49ABD92-5240-414B-AA45-802DF7890124}" type="slidenum">
              <a:rPr lang="en-US" altLang="vi-VN" sz="1400"/>
              <a:pPr algn="r" eaLnBrk="1" hangingPunct="1"/>
              <a:t>3</a:t>
            </a:fld>
            <a:endParaRPr lang="en-US" altLang="vi-VN" sz="1400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3438525" y="167005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5400" b="1">
              <a:solidFill>
                <a:srgbClr val="A50021"/>
              </a:solidFill>
              <a:latin typeface="VNI-Avo" pitchFamily="2" charset="0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143250" y="1719263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928813" y="1136650"/>
            <a:ext cx="292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Bài 100: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786063" y="2576513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 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357313" y="3357563"/>
            <a:ext cx="3357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mùa xuân</a:t>
            </a:r>
          </a:p>
        </p:txBody>
      </p:sp>
      <p:pic>
        <p:nvPicPr>
          <p:cNvPr id="7183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00188"/>
            <a:ext cx="35718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FC257B-C23C-4BBA-824C-146F0F8FBEF8}" type="slidenum">
              <a:rPr lang="en-US" altLang="vi-VN" sz="1400"/>
              <a:pPr/>
              <a:t>4</a:t>
            </a:fld>
            <a:endParaRPr lang="en-US" altLang="vi-VN" sz="1400"/>
          </a:p>
        </p:txBody>
      </p:sp>
      <p:pic>
        <p:nvPicPr>
          <p:cNvPr id="8195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EECA4B-CF02-4162-8081-82028B139C6B}" type="slidenum">
              <a:rPr lang="en-US" altLang="vi-VN" sz="1400"/>
              <a:pPr algn="r" eaLnBrk="1" hangingPunct="1"/>
              <a:t>4</a:t>
            </a:fld>
            <a:endParaRPr lang="en-US" altLang="vi-VN" sz="1400"/>
          </a:p>
        </p:txBody>
      </p:sp>
      <p:pic>
        <p:nvPicPr>
          <p:cNvPr id="8197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7A410E-C94F-4568-B814-68D9FEE360E5}" type="slidenum">
              <a:rPr lang="en-US" altLang="vi-VN" sz="1400"/>
              <a:pPr algn="r" eaLnBrk="1" hangingPunct="1"/>
              <a:t>4</a:t>
            </a:fld>
            <a:endParaRPr lang="en-US" altLang="vi-VN" sz="1400"/>
          </a:p>
        </p:txBody>
      </p:sp>
      <p:pic>
        <p:nvPicPr>
          <p:cNvPr id="8200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47AED6-6CB9-4D44-936A-D107E349936A}" type="slidenum">
              <a:rPr lang="en-US" altLang="vi-VN" sz="1400"/>
              <a:pPr algn="r" eaLnBrk="1" hangingPunct="1"/>
              <a:t>4</a:t>
            </a:fld>
            <a:endParaRPr lang="en-US" altLang="vi-VN" sz="1400"/>
          </a:p>
        </p:txBody>
      </p:sp>
      <p:pic>
        <p:nvPicPr>
          <p:cNvPr id="8202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E8C7E28-B20F-42EA-8E4A-8D0D381D8488}" type="slidenum">
              <a:rPr lang="en-US" altLang="vi-VN" sz="1400"/>
              <a:pPr algn="r" eaLnBrk="1" hangingPunct="1"/>
              <a:t>4</a:t>
            </a:fld>
            <a:endParaRPr lang="en-US" altLang="vi-VN" sz="1400"/>
          </a:p>
        </p:txBody>
      </p:sp>
      <p:pic>
        <p:nvPicPr>
          <p:cNvPr id="8205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7151790-20DB-4652-81B3-3CA8502F4E2A}" type="slidenum">
              <a:rPr lang="en-US" altLang="vi-VN" sz="1400"/>
              <a:pPr algn="r" eaLnBrk="1" hangingPunct="1"/>
              <a:t>4</a:t>
            </a:fld>
            <a:endParaRPr lang="en-US" altLang="vi-VN" sz="1400"/>
          </a:p>
        </p:txBody>
      </p:sp>
      <p:pic>
        <p:nvPicPr>
          <p:cNvPr id="8207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4"/>
          <p:cNvSpPr>
            <a:spLocks noChangeArrowheads="1"/>
          </p:cNvSpPr>
          <p:nvPr/>
        </p:nvSpPr>
        <p:spPr bwMode="auto">
          <a:xfrm>
            <a:off x="3438525" y="167005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5400" b="1">
              <a:solidFill>
                <a:srgbClr val="A50021"/>
              </a:solidFill>
              <a:latin typeface="VNI-Avo" pitchFamily="2" charset="0"/>
            </a:endParaRPr>
          </a:p>
        </p:txBody>
      </p:sp>
      <p:sp>
        <p:nvSpPr>
          <p:cNvPr id="8210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821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F9AF9C-110A-4AC6-AABA-0F36630EE973}" type="slidenum">
              <a:rPr lang="en-US" altLang="vi-VN" sz="1400"/>
              <a:pPr algn="r" eaLnBrk="1" hangingPunct="1"/>
              <a:t>4</a:t>
            </a:fld>
            <a:endParaRPr lang="en-US" altLang="vi-VN" sz="1400"/>
          </a:p>
        </p:txBody>
      </p:sp>
      <p:pic>
        <p:nvPicPr>
          <p:cNvPr id="8212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5B70A4-D616-4659-98F9-68AE8E09CFE7}" type="slidenum">
              <a:rPr lang="en-US" altLang="vi-VN" sz="1400"/>
              <a:pPr algn="r" eaLnBrk="1" hangingPunct="1"/>
              <a:t>4</a:t>
            </a:fld>
            <a:endParaRPr lang="en-US" altLang="vi-VN" sz="1400"/>
          </a:p>
        </p:txBody>
      </p:sp>
      <p:pic>
        <p:nvPicPr>
          <p:cNvPr id="8214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6286500" y="1657350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643563" y="2505075"/>
            <a:ext cx="2357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4000500" y="3505200"/>
            <a:ext cx="485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bóng chuyền</a:t>
            </a: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36433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71A51A-15B6-407A-A02A-215B6C80030D}" type="slidenum">
              <a:rPr lang="en-US" altLang="vi-VN" sz="1400"/>
              <a:pPr/>
              <a:t>5</a:t>
            </a:fld>
            <a:endParaRPr lang="en-US" altLang="vi-VN" sz="1400"/>
          </a:p>
        </p:txBody>
      </p:sp>
      <p:pic>
        <p:nvPicPr>
          <p:cNvPr id="9219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D844F2D-D4D3-4B77-9FA1-BD4ACB0F3A69}" type="slidenum">
              <a:rPr lang="en-US" altLang="vi-VN" sz="1400"/>
              <a:pPr algn="r" eaLnBrk="1" hangingPunct="1"/>
              <a:t>5</a:t>
            </a:fld>
            <a:endParaRPr lang="en-US" altLang="vi-VN" sz="1400"/>
          </a:p>
        </p:txBody>
      </p:sp>
      <p:pic>
        <p:nvPicPr>
          <p:cNvPr id="9221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963838-7E88-4142-9473-520BC19D3C83}" type="slidenum">
              <a:rPr lang="en-US" altLang="vi-VN" sz="1400"/>
              <a:pPr algn="r" eaLnBrk="1" hangingPunct="1"/>
              <a:t>5</a:t>
            </a:fld>
            <a:endParaRPr lang="en-US" altLang="vi-VN" sz="1400"/>
          </a:p>
        </p:txBody>
      </p:sp>
      <p:pic>
        <p:nvPicPr>
          <p:cNvPr id="9224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151159-90B6-4C0C-83EB-75E8B23A03B7}" type="slidenum">
              <a:rPr lang="en-US" altLang="vi-VN" sz="1400"/>
              <a:pPr algn="r" eaLnBrk="1" hangingPunct="1"/>
              <a:t>5</a:t>
            </a:fld>
            <a:endParaRPr lang="en-US" altLang="vi-VN" sz="1400"/>
          </a:p>
        </p:txBody>
      </p:sp>
      <p:pic>
        <p:nvPicPr>
          <p:cNvPr id="9226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D28F6C7-080E-4888-B24C-76C8D98DA397}" type="slidenum">
              <a:rPr lang="en-US" altLang="vi-VN" sz="1400"/>
              <a:pPr algn="r" eaLnBrk="1" hangingPunct="1"/>
              <a:t>5</a:t>
            </a:fld>
            <a:endParaRPr lang="en-US" altLang="vi-VN" sz="1400"/>
          </a:p>
        </p:txBody>
      </p:sp>
      <p:pic>
        <p:nvPicPr>
          <p:cNvPr id="9229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A736E5-388F-4D8A-BCF5-6F6EBA2C001F}" type="slidenum">
              <a:rPr lang="en-US" altLang="vi-VN" sz="1400"/>
              <a:pPr algn="r" eaLnBrk="1" hangingPunct="1"/>
              <a:t>5</a:t>
            </a:fld>
            <a:endParaRPr lang="en-US" altLang="vi-VN" sz="1400"/>
          </a:p>
        </p:txBody>
      </p:sp>
      <p:pic>
        <p:nvPicPr>
          <p:cNvPr id="9231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4"/>
          <p:cNvSpPr>
            <a:spLocks noChangeArrowheads="1"/>
          </p:cNvSpPr>
          <p:nvPr/>
        </p:nvSpPr>
        <p:spPr bwMode="auto">
          <a:xfrm>
            <a:off x="3438525" y="167005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5400" b="1">
              <a:solidFill>
                <a:srgbClr val="A50021"/>
              </a:solidFill>
              <a:latin typeface="VNI-Avo" pitchFamily="2" charset="0"/>
            </a:endParaRPr>
          </a:p>
        </p:txBody>
      </p:sp>
      <p:sp>
        <p:nvSpPr>
          <p:cNvPr id="9234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923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7477EB-4A5D-4C41-8932-F295000E0EB4}" type="slidenum">
              <a:rPr lang="en-US" altLang="vi-VN" sz="1400"/>
              <a:pPr algn="r" eaLnBrk="1" hangingPunct="1"/>
              <a:t>5</a:t>
            </a:fld>
            <a:endParaRPr lang="en-US" altLang="vi-VN" sz="1400"/>
          </a:p>
        </p:txBody>
      </p:sp>
      <p:pic>
        <p:nvPicPr>
          <p:cNvPr id="9236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C130A35-7F31-43D2-B8A0-AE5B2BE66B59}" type="slidenum">
              <a:rPr lang="en-US" altLang="vi-VN" sz="1400"/>
              <a:pPr algn="r" eaLnBrk="1" hangingPunct="1"/>
              <a:t>5</a:t>
            </a:fld>
            <a:endParaRPr lang="en-US" altLang="vi-VN" sz="1400"/>
          </a:p>
        </p:txBody>
      </p:sp>
      <p:pic>
        <p:nvPicPr>
          <p:cNvPr id="9238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Rectangle 5"/>
          <p:cNvSpPr>
            <a:spLocks noChangeArrowheads="1"/>
          </p:cNvSpPr>
          <p:nvPr/>
        </p:nvSpPr>
        <p:spPr bwMode="auto">
          <a:xfrm>
            <a:off x="1533525" y="319405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</a:pPr>
            <a:endParaRPr lang="en-US" altLang="en-US" sz="7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9242" name="Text Box 12"/>
          <p:cNvSpPr txBox="1">
            <a:spLocks noChangeArrowheads="1"/>
          </p:cNvSpPr>
          <p:nvPr/>
        </p:nvSpPr>
        <p:spPr bwMode="auto">
          <a:xfrm>
            <a:off x="6429375" y="1657350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</a:p>
        </p:txBody>
      </p:sp>
      <p:sp>
        <p:nvSpPr>
          <p:cNvPr id="9243" name="Text Box 12"/>
          <p:cNvSpPr txBox="1">
            <a:spLocks noChangeArrowheads="1"/>
          </p:cNvSpPr>
          <p:nvPr/>
        </p:nvSpPr>
        <p:spPr bwMode="auto">
          <a:xfrm>
            <a:off x="5786438" y="2505075"/>
            <a:ext cx="278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</a:p>
        </p:txBody>
      </p:sp>
      <p:sp>
        <p:nvSpPr>
          <p:cNvPr id="9244" name="Text Box 12"/>
          <p:cNvSpPr txBox="1">
            <a:spLocks noChangeArrowheads="1"/>
          </p:cNvSpPr>
          <p:nvPr/>
        </p:nvSpPr>
        <p:spPr bwMode="auto">
          <a:xfrm>
            <a:off x="4143375" y="3362325"/>
            <a:ext cx="514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bóng chuyền</a:t>
            </a:r>
          </a:p>
        </p:txBody>
      </p:sp>
      <p:sp>
        <p:nvSpPr>
          <p:cNvPr id="9245" name="Text Box 12"/>
          <p:cNvSpPr txBox="1">
            <a:spLocks noChangeArrowheads="1"/>
          </p:cNvSpPr>
          <p:nvPr/>
        </p:nvSpPr>
        <p:spPr bwMode="auto">
          <a:xfrm>
            <a:off x="2428875" y="1719263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</a:t>
            </a:r>
          </a:p>
        </p:txBody>
      </p:sp>
      <p:sp>
        <p:nvSpPr>
          <p:cNvPr id="9246" name="Text Box 12"/>
          <p:cNvSpPr txBox="1">
            <a:spLocks noChangeArrowheads="1"/>
          </p:cNvSpPr>
          <p:nvPr/>
        </p:nvSpPr>
        <p:spPr bwMode="auto">
          <a:xfrm>
            <a:off x="2071688" y="2428875"/>
            <a:ext cx="2071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 </a:t>
            </a:r>
          </a:p>
        </p:txBody>
      </p:sp>
      <p:sp>
        <p:nvSpPr>
          <p:cNvPr id="9247" name="Text Box 12"/>
          <p:cNvSpPr txBox="1">
            <a:spLocks noChangeArrowheads="1"/>
          </p:cNvSpPr>
          <p:nvPr/>
        </p:nvSpPr>
        <p:spPr bwMode="auto">
          <a:xfrm>
            <a:off x="642938" y="3362325"/>
            <a:ext cx="3357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mùa xuân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7FD813-F79D-4AF1-929B-8AAA6C955828}" type="slidenum">
              <a:rPr lang="en-US" altLang="vi-VN" sz="1400"/>
              <a:pPr/>
              <a:t>6</a:t>
            </a:fld>
            <a:endParaRPr lang="en-US" altLang="vi-VN" sz="1400"/>
          </a:p>
        </p:txBody>
      </p:sp>
      <p:pic>
        <p:nvPicPr>
          <p:cNvPr id="11267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9D23626-084C-4CC0-B56F-9D1AD3FE9884}" type="slidenum">
              <a:rPr lang="en-US" altLang="vi-VN" sz="1400"/>
              <a:pPr algn="r" eaLnBrk="1" hangingPunct="1"/>
              <a:t>6</a:t>
            </a:fld>
            <a:endParaRPr lang="en-US" altLang="vi-VN" sz="1400"/>
          </a:p>
        </p:txBody>
      </p:sp>
      <p:pic>
        <p:nvPicPr>
          <p:cNvPr id="11269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4DCF522-9E86-41EC-9E68-E1E5DBC6F67C}" type="slidenum">
              <a:rPr lang="en-US" altLang="vi-VN" sz="1400"/>
              <a:pPr algn="r" eaLnBrk="1" hangingPunct="1"/>
              <a:t>6</a:t>
            </a:fld>
            <a:endParaRPr lang="en-US" altLang="vi-VN" sz="1400"/>
          </a:p>
        </p:txBody>
      </p:sp>
      <p:pic>
        <p:nvPicPr>
          <p:cNvPr id="11272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B4A914-2B8A-4B7D-B1DC-1032ADD48A53}" type="slidenum">
              <a:rPr lang="en-US" altLang="vi-VN" sz="1400"/>
              <a:pPr algn="r" eaLnBrk="1" hangingPunct="1"/>
              <a:t>6</a:t>
            </a:fld>
            <a:endParaRPr lang="en-US" altLang="vi-VN" sz="1400"/>
          </a:p>
        </p:txBody>
      </p:sp>
      <p:pic>
        <p:nvPicPr>
          <p:cNvPr id="11274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6971A6-FA2F-4DAC-A13B-E46C52FDEA22}" type="slidenum">
              <a:rPr lang="en-US" altLang="vi-VN" sz="1400"/>
              <a:pPr algn="r" eaLnBrk="1" hangingPunct="1"/>
              <a:t>6</a:t>
            </a:fld>
            <a:endParaRPr lang="en-US" altLang="vi-VN" sz="1400"/>
          </a:p>
        </p:txBody>
      </p:sp>
      <p:pic>
        <p:nvPicPr>
          <p:cNvPr id="11279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162B66-3C3A-4D7E-9574-C4CC47BD38EF}" type="slidenum">
              <a:rPr lang="en-US" altLang="vi-VN" sz="1400"/>
              <a:pPr algn="r" eaLnBrk="1" hangingPunct="1"/>
              <a:t>6</a:t>
            </a:fld>
            <a:endParaRPr lang="en-US" altLang="vi-VN" sz="1400"/>
          </a:p>
        </p:txBody>
      </p:sp>
      <p:pic>
        <p:nvPicPr>
          <p:cNvPr id="11281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4562D-F5CA-4384-85D3-7E5BFBCF643D}" type="slidenum">
              <a:rPr lang="en-US" altLang="vi-VN" sz="1400"/>
              <a:pPr algn="r" eaLnBrk="1" hangingPunct="1"/>
              <a:t>6</a:t>
            </a:fld>
            <a:endParaRPr lang="en-US" altLang="vi-VN" sz="1400"/>
          </a:p>
        </p:txBody>
      </p:sp>
      <p:pic>
        <p:nvPicPr>
          <p:cNvPr id="11284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EAD2B4-029E-4554-88B3-324BC98ED49E}" type="slidenum">
              <a:rPr lang="en-US" altLang="vi-VN" sz="1400"/>
              <a:pPr algn="r" eaLnBrk="1" hangingPunct="1"/>
              <a:t>6</a:t>
            </a:fld>
            <a:endParaRPr lang="en-US" altLang="vi-VN" sz="1400"/>
          </a:p>
        </p:txBody>
      </p:sp>
      <p:pic>
        <p:nvPicPr>
          <p:cNvPr id="11286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5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Text Box 12"/>
          <p:cNvSpPr txBox="1">
            <a:spLocks noChangeArrowheads="1"/>
          </p:cNvSpPr>
          <p:nvPr/>
        </p:nvSpPr>
        <p:spPr bwMode="auto">
          <a:xfrm>
            <a:off x="571500" y="3357563"/>
            <a:ext cx="3714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huân chương</a:t>
            </a:r>
          </a:p>
        </p:txBody>
      </p:sp>
      <p:sp>
        <p:nvSpPr>
          <p:cNvPr id="11289" name="Text Box 12"/>
          <p:cNvSpPr txBox="1">
            <a:spLocks noChangeArrowheads="1"/>
          </p:cNvSpPr>
          <p:nvPr/>
        </p:nvSpPr>
        <p:spPr bwMode="auto">
          <a:xfrm>
            <a:off x="561975" y="4230688"/>
            <a:ext cx="329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tuần lễ</a:t>
            </a:r>
          </a:p>
        </p:txBody>
      </p:sp>
      <p:sp>
        <p:nvSpPr>
          <p:cNvPr id="11290" name="AutoShape 6" descr="Kết quả hình ảnh cho chao hoi le ph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91" name="AutoShape 8" descr="Kết quả hình ảnh cho chao hoi le ph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92" name="Text Box 12"/>
          <p:cNvSpPr txBox="1">
            <a:spLocks noChangeArrowheads="1"/>
          </p:cNvSpPr>
          <p:nvPr/>
        </p:nvSpPr>
        <p:spPr bwMode="auto">
          <a:xfrm>
            <a:off x="5000625" y="3230563"/>
            <a:ext cx="3357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chim khuyên</a:t>
            </a:r>
          </a:p>
        </p:txBody>
      </p:sp>
      <p:sp>
        <p:nvSpPr>
          <p:cNvPr id="11293" name="Text Box 12"/>
          <p:cNvSpPr txBox="1">
            <a:spLocks noChangeArrowheads="1"/>
          </p:cNvSpPr>
          <p:nvPr/>
        </p:nvSpPr>
        <p:spPr bwMode="auto">
          <a:xfrm>
            <a:off x="5429250" y="4357688"/>
            <a:ext cx="328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779463" y="3929063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708025" y="4857750"/>
            <a:ext cx="1077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7065963" y="385762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6780213" y="500062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941F06-EA90-4AF2-9A95-A0C0F37B0733}" type="slidenum">
              <a:rPr lang="en-US" altLang="vi-VN" sz="1400"/>
              <a:pPr/>
              <a:t>7</a:t>
            </a:fld>
            <a:endParaRPr lang="en-US" altLang="vi-VN" sz="1400"/>
          </a:p>
        </p:txBody>
      </p:sp>
      <p:pic>
        <p:nvPicPr>
          <p:cNvPr id="12291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D558376-B3B2-4D02-90C2-189D3EC028B0}" type="slidenum">
              <a:rPr lang="en-US" altLang="vi-VN" sz="1400"/>
              <a:pPr algn="r" eaLnBrk="1" hangingPunct="1"/>
              <a:t>7</a:t>
            </a:fld>
            <a:endParaRPr lang="en-US" altLang="vi-VN" sz="1400"/>
          </a:p>
        </p:txBody>
      </p:sp>
      <p:pic>
        <p:nvPicPr>
          <p:cNvPr id="12293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E91EC2-DDD4-439A-B7A1-34B460B49C0D}" type="slidenum">
              <a:rPr lang="en-US" altLang="vi-VN" sz="1400"/>
              <a:pPr algn="r" eaLnBrk="1" hangingPunct="1"/>
              <a:t>7</a:t>
            </a:fld>
            <a:endParaRPr lang="en-US" altLang="vi-VN" sz="1400"/>
          </a:p>
        </p:txBody>
      </p:sp>
      <p:pic>
        <p:nvPicPr>
          <p:cNvPr id="12296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3026C64-F01F-401B-AE7D-A40F1B196289}" type="slidenum">
              <a:rPr lang="en-US" altLang="vi-VN" sz="1400"/>
              <a:pPr algn="r" eaLnBrk="1" hangingPunct="1"/>
              <a:t>7</a:t>
            </a:fld>
            <a:endParaRPr lang="en-US" altLang="vi-VN" sz="1400"/>
          </a:p>
        </p:txBody>
      </p:sp>
      <p:pic>
        <p:nvPicPr>
          <p:cNvPr id="12298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5"/>
          <p:cNvSpPr>
            <a:spLocks noChangeArrowheads="1"/>
          </p:cNvSpPr>
          <p:nvPr/>
        </p:nvSpPr>
        <p:spPr bwMode="auto">
          <a:xfrm>
            <a:off x="280988" y="0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Thứ  hai , ngày 20 tháng 02 năm 2017</a:t>
            </a:r>
          </a:p>
          <a:p>
            <a:pPr algn="ctr"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Học vần</a:t>
            </a:r>
          </a:p>
        </p:txBody>
      </p:sp>
      <p:sp>
        <p:nvSpPr>
          <p:cNvPr id="12301" name="AutoShape 6" descr="Kết quả hình ảnh cho chao hoi le ph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302" name="AutoShape 8" descr="Kết quả hình ảnh cho chao hoi le ph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3081338" y="1136650"/>
            <a:ext cx="3776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Bài 100: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     uyên</a:t>
            </a:r>
          </a:p>
        </p:txBody>
      </p:sp>
      <p:sp>
        <p:nvSpPr>
          <p:cNvPr id="10256" name="Text Box 12"/>
          <p:cNvSpPr txBox="1">
            <a:spLocks noChangeArrowheads="1"/>
          </p:cNvSpPr>
          <p:nvPr/>
        </p:nvSpPr>
        <p:spPr bwMode="auto">
          <a:xfrm>
            <a:off x="571500" y="3357563"/>
            <a:ext cx="3714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huân chương</a:t>
            </a:r>
          </a:p>
        </p:txBody>
      </p:sp>
      <p:sp>
        <p:nvSpPr>
          <p:cNvPr id="10257" name="Text Box 12"/>
          <p:cNvSpPr txBox="1">
            <a:spLocks noChangeArrowheads="1"/>
          </p:cNvSpPr>
          <p:nvPr/>
        </p:nvSpPr>
        <p:spPr bwMode="auto">
          <a:xfrm>
            <a:off x="561975" y="4230688"/>
            <a:ext cx="329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tuần lễ</a:t>
            </a:r>
          </a:p>
        </p:txBody>
      </p:sp>
      <p:pic>
        <p:nvPicPr>
          <p:cNvPr id="18" name="Picture 2" descr="H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02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A843A5-BBCF-49CA-A0A4-022BD75D5DD8}" type="slidenum">
              <a:rPr lang="en-US" altLang="vi-VN" sz="1400"/>
              <a:pPr/>
              <a:t>8</a:t>
            </a:fld>
            <a:endParaRPr lang="en-US" altLang="vi-VN" sz="1400"/>
          </a:p>
        </p:txBody>
      </p:sp>
      <p:pic>
        <p:nvPicPr>
          <p:cNvPr id="13315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8930F2-1008-4F51-A74B-7AF0BB308D6C}" type="slidenum">
              <a:rPr lang="en-US" altLang="vi-VN" sz="1400"/>
              <a:pPr algn="r" eaLnBrk="1" hangingPunct="1"/>
              <a:t>8</a:t>
            </a:fld>
            <a:endParaRPr lang="en-US" altLang="vi-VN" sz="1400"/>
          </a:p>
        </p:txBody>
      </p:sp>
      <p:pic>
        <p:nvPicPr>
          <p:cNvPr id="13317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FFEA07-810A-4B3E-9F0C-602CEB50A541}" type="slidenum">
              <a:rPr lang="en-US" altLang="vi-VN" sz="1400"/>
              <a:pPr algn="r" eaLnBrk="1" hangingPunct="1"/>
              <a:t>8</a:t>
            </a:fld>
            <a:endParaRPr lang="en-US" altLang="vi-VN" sz="1400"/>
          </a:p>
        </p:txBody>
      </p:sp>
      <p:pic>
        <p:nvPicPr>
          <p:cNvPr id="13320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65CB29-8649-4710-ABF3-D274EC70E79B}" type="slidenum">
              <a:rPr lang="en-US" altLang="vi-VN" sz="1400"/>
              <a:pPr algn="r" eaLnBrk="1" hangingPunct="1"/>
              <a:t>8</a:t>
            </a:fld>
            <a:endParaRPr lang="en-US" altLang="vi-VN" sz="1400"/>
          </a:p>
        </p:txBody>
      </p:sp>
      <p:pic>
        <p:nvPicPr>
          <p:cNvPr id="13322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280988" y="0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Thứ hai, ngày 20 tháng 02 năm 2017</a:t>
            </a:r>
          </a:p>
          <a:p>
            <a:pPr algn="ctr"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Học vần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3009900" y="1136650"/>
            <a:ext cx="406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Bài 100: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     uyên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000625" y="2714625"/>
            <a:ext cx="3357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chim khuyên</a:t>
            </a:r>
          </a:p>
        </p:txBody>
      </p:sp>
      <p:pic>
        <p:nvPicPr>
          <p:cNvPr id="19" name="Picture 4" descr="chim khuyê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72063" y="3786188"/>
            <a:ext cx="328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pic>
        <p:nvPicPr>
          <p:cNvPr id="21" name="Picture 3" descr="Ảnh-02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0700" r="8400" b="12601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D7EF65-4E04-424A-9EEB-2A7C539B535C}" type="slidenum">
              <a:rPr lang="en-US" altLang="vi-VN" sz="1400"/>
              <a:pPr/>
              <a:t>9</a:t>
            </a:fld>
            <a:endParaRPr lang="en-US" altLang="vi-VN" sz="1400"/>
          </a:p>
        </p:txBody>
      </p:sp>
      <p:pic>
        <p:nvPicPr>
          <p:cNvPr id="14339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BADE63-68D1-4E74-95C6-9C2F31977903}" type="slidenum">
              <a:rPr lang="en-US" altLang="vi-VN" sz="1400"/>
              <a:pPr algn="r" eaLnBrk="1" hangingPunct="1"/>
              <a:t>9</a:t>
            </a:fld>
            <a:endParaRPr lang="en-US" altLang="vi-VN" sz="1400"/>
          </a:p>
        </p:txBody>
      </p:sp>
      <p:pic>
        <p:nvPicPr>
          <p:cNvPr id="14341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7F4F98-FDA2-4FA4-8555-EF17A7236189}" type="slidenum">
              <a:rPr lang="en-US" altLang="vi-VN" sz="1400"/>
              <a:pPr algn="r" eaLnBrk="1" hangingPunct="1"/>
              <a:t>9</a:t>
            </a:fld>
            <a:endParaRPr lang="en-US" altLang="vi-VN" sz="1400"/>
          </a:p>
        </p:txBody>
      </p:sp>
      <p:pic>
        <p:nvPicPr>
          <p:cNvPr id="14344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61B224-42EA-4516-BEB0-C28573D0374A}" type="slidenum">
              <a:rPr lang="en-US" altLang="vi-VN" sz="1400"/>
              <a:pPr algn="r" eaLnBrk="1" hangingPunct="1"/>
              <a:t>9</a:t>
            </a:fld>
            <a:endParaRPr lang="en-US" altLang="vi-VN" sz="1400"/>
          </a:p>
        </p:txBody>
      </p:sp>
      <p:pic>
        <p:nvPicPr>
          <p:cNvPr id="14346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224AF5-3420-4404-AE83-0A2A5D639B40}" type="slidenum">
              <a:rPr lang="en-US" altLang="vi-VN" sz="1400"/>
              <a:pPr algn="r" eaLnBrk="1" hangingPunct="1"/>
              <a:t>9</a:t>
            </a:fld>
            <a:endParaRPr lang="en-US" altLang="vi-VN" sz="1400"/>
          </a:p>
        </p:txBody>
      </p:sp>
      <p:pic>
        <p:nvPicPr>
          <p:cNvPr id="14351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82B729-495A-4A27-AB0A-40305DBD7799}" type="slidenum">
              <a:rPr lang="en-US" altLang="vi-VN" sz="1400"/>
              <a:pPr algn="r" eaLnBrk="1" hangingPunct="1"/>
              <a:t>9</a:t>
            </a:fld>
            <a:endParaRPr lang="en-US" altLang="vi-VN" sz="1400"/>
          </a:p>
        </p:txBody>
      </p:sp>
      <p:pic>
        <p:nvPicPr>
          <p:cNvPr id="14353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5A034A-A009-422A-8EF2-605EF76445E0}" type="slidenum">
              <a:rPr lang="en-US" altLang="vi-VN" sz="1400"/>
              <a:pPr algn="r" eaLnBrk="1" hangingPunct="1"/>
              <a:t>9</a:t>
            </a:fld>
            <a:endParaRPr lang="en-US" altLang="vi-VN" sz="1400"/>
          </a:p>
        </p:txBody>
      </p:sp>
      <p:pic>
        <p:nvPicPr>
          <p:cNvPr id="14356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1B573B-BDE9-4177-A092-35A3451CF34D}" type="slidenum">
              <a:rPr lang="en-US" altLang="vi-VN" sz="1400"/>
              <a:pPr algn="r" eaLnBrk="1" hangingPunct="1"/>
              <a:t>9</a:t>
            </a:fld>
            <a:endParaRPr lang="en-US" altLang="vi-VN" sz="1400"/>
          </a:p>
        </p:txBody>
      </p:sp>
      <p:pic>
        <p:nvPicPr>
          <p:cNvPr id="14358" name="Picture 8" descr="foo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5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64213"/>
            <a:ext cx="457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Text Box 12"/>
          <p:cNvSpPr txBox="1">
            <a:spLocks noChangeArrowheads="1"/>
          </p:cNvSpPr>
          <p:nvPr/>
        </p:nvSpPr>
        <p:spPr bwMode="auto">
          <a:xfrm>
            <a:off x="571500" y="3357563"/>
            <a:ext cx="3714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huân chương</a:t>
            </a:r>
          </a:p>
        </p:txBody>
      </p:sp>
      <p:sp>
        <p:nvSpPr>
          <p:cNvPr id="14361" name="Text Box 12"/>
          <p:cNvSpPr txBox="1">
            <a:spLocks noChangeArrowheads="1"/>
          </p:cNvSpPr>
          <p:nvPr/>
        </p:nvSpPr>
        <p:spPr bwMode="auto">
          <a:xfrm>
            <a:off x="561975" y="4230688"/>
            <a:ext cx="329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tuần lễ</a:t>
            </a:r>
          </a:p>
        </p:txBody>
      </p:sp>
      <p:sp>
        <p:nvSpPr>
          <p:cNvPr id="14362" name="AutoShape 6" descr="Kết quả hình ảnh cho chao hoi le ph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63" name="AutoShape 8" descr="Kết quả hình ảnh cho chao hoi le ph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64" name="Text Box 12"/>
          <p:cNvSpPr txBox="1">
            <a:spLocks noChangeArrowheads="1"/>
          </p:cNvSpPr>
          <p:nvPr/>
        </p:nvSpPr>
        <p:spPr bwMode="auto">
          <a:xfrm>
            <a:off x="5000625" y="3230563"/>
            <a:ext cx="3357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chim khuyên</a:t>
            </a:r>
          </a:p>
        </p:txBody>
      </p:sp>
      <p:sp>
        <p:nvSpPr>
          <p:cNvPr id="14365" name="Text Box 12"/>
          <p:cNvSpPr txBox="1">
            <a:spLocks noChangeArrowheads="1"/>
          </p:cNvSpPr>
          <p:nvPr/>
        </p:nvSpPr>
        <p:spPr bwMode="auto">
          <a:xfrm>
            <a:off x="5429250" y="4357688"/>
            <a:ext cx="328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4366" name="Line 10"/>
          <p:cNvSpPr>
            <a:spLocks noChangeShapeType="1"/>
          </p:cNvSpPr>
          <p:nvPr/>
        </p:nvSpPr>
        <p:spPr bwMode="auto">
          <a:xfrm flipV="1">
            <a:off x="2493963" y="3929063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10"/>
          <p:cNvSpPr>
            <a:spLocks noChangeShapeType="1"/>
          </p:cNvSpPr>
          <p:nvPr/>
        </p:nvSpPr>
        <p:spPr bwMode="auto">
          <a:xfrm flipV="1">
            <a:off x="708025" y="4857750"/>
            <a:ext cx="1077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10"/>
          <p:cNvSpPr>
            <a:spLocks noChangeShapeType="1"/>
          </p:cNvSpPr>
          <p:nvPr/>
        </p:nvSpPr>
        <p:spPr bwMode="auto">
          <a:xfrm flipV="1">
            <a:off x="7065963" y="385762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10"/>
          <p:cNvSpPr>
            <a:spLocks noChangeShapeType="1"/>
          </p:cNvSpPr>
          <p:nvPr/>
        </p:nvSpPr>
        <p:spPr bwMode="auto">
          <a:xfrm flipV="1">
            <a:off x="6780213" y="500062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95304"/>
  <p:tag name="VIOLETTITLE" val="Bài 100. uân, uyên"/>
  <p:tag name="VIOLETLESSON" val="100"/>
  <p:tag name="VIOLETCATID" val="2204"/>
  <p:tag name="VIOLETSUBJECT" val="Học vần 1"/>
  <p:tag name="VIOLETAUTHORID" val="9210179"/>
  <p:tag name="VIOLETAUTHORNAME" val="Đào Thị Lan Hương"/>
  <p:tag name="VIOLETAUTHORAVATAR" val="no_avatarf.jpg"/>
  <p:tag name="VIOLETAUTHORADDRESS" val="Trường tiểu học Mỹ Thành - Hà Nội"/>
  <p:tag name="VIOLETDATE" val="2018-02-27 09:14:22"/>
  <p:tag name="VIOLETHIT" val="14"/>
  <p:tag name="VIOLETLIKE" val="0"/>
  <p:tag name="ISPRING_RESOURCE_PATHS_HASH_PRESENTER" val="2cecbc5429c1194f93b1f8bc722790c9a935f8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169</Words>
  <Application>Microsoft Office PowerPoint</Application>
  <PresentationFormat>On-screen Show (4:3)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VNI-Avo</vt:lpstr>
      <vt:lpstr>HP001 5 hàng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Mr.hau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Phuc Thanh Computer</dc:creator>
  <cp:lastModifiedBy>Admin</cp:lastModifiedBy>
  <cp:revision>199</cp:revision>
  <dcterms:created xsi:type="dcterms:W3CDTF">2005-12-31T19:32:37Z</dcterms:created>
  <dcterms:modified xsi:type="dcterms:W3CDTF">2018-04-05T02:13:13Z</dcterms:modified>
</cp:coreProperties>
</file>