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heme/theme8.xml" ContentType="application/vnd.openxmlformats-officedocument.them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activeX/activeX1.xml" ContentType="application/vnd.ms-office.activeX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activeX/activeX2.xml" ContentType="application/vnd.ms-office.activeX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activeX/activeX3.xml" ContentType="application/vnd.ms-office.activeX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activeX/activeX4.xml" ContentType="application/vnd.ms-office.activeX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activeX/activeX5.xml" ContentType="application/vnd.ms-office.activeX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activeX/activeX6.xml" ContentType="application/vnd.ms-office.activeX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4187" r:id="rId2"/>
    <p:sldMasterId id="2147484199" r:id="rId3"/>
    <p:sldMasterId id="2147484211" r:id="rId4"/>
    <p:sldMasterId id="2147484223" r:id="rId5"/>
    <p:sldMasterId id="2147484235" r:id="rId6"/>
    <p:sldMasterId id="2147484247" r:id="rId7"/>
  </p:sldMasterIdLst>
  <p:notesMasterIdLst>
    <p:notesMasterId r:id="rId39"/>
  </p:notesMasterIdLst>
  <p:sldIdLst>
    <p:sldId id="357" r:id="rId8"/>
    <p:sldId id="339" r:id="rId9"/>
    <p:sldId id="360" r:id="rId10"/>
    <p:sldId id="363" r:id="rId11"/>
    <p:sldId id="325" r:id="rId12"/>
    <p:sldId id="328" r:id="rId13"/>
    <p:sldId id="361" r:id="rId14"/>
    <p:sldId id="326" r:id="rId15"/>
    <p:sldId id="327" r:id="rId16"/>
    <p:sldId id="329" r:id="rId17"/>
    <p:sldId id="364" r:id="rId18"/>
    <p:sldId id="347" r:id="rId19"/>
    <p:sldId id="348" r:id="rId20"/>
    <p:sldId id="349" r:id="rId21"/>
    <p:sldId id="331" r:id="rId22"/>
    <p:sldId id="332" r:id="rId23"/>
    <p:sldId id="333" r:id="rId24"/>
    <p:sldId id="335" r:id="rId25"/>
    <p:sldId id="350" r:id="rId26"/>
    <p:sldId id="352" r:id="rId27"/>
    <p:sldId id="336" r:id="rId28"/>
    <p:sldId id="365" r:id="rId29"/>
    <p:sldId id="353" r:id="rId30"/>
    <p:sldId id="354" r:id="rId31"/>
    <p:sldId id="355" r:id="rId32"/>
    <p:sldId id="356" r:id="rId33"/>
    <p:sldId id="366" r:id="rId34"/>
    <p:sldId id="367" r:id="rId35"/>
    <p:sldId id="368" r:id="rId36"/>
    <p:sldId id="358" r:id="rId37"/>
    <p:sldId id="362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80808"/>
    <a:srgbClr val="FF9900"/>
    <a:srgbClr val="FFFF00"/>
    <a:srgbClr val="CC0000"/>
    <a:srgbClr val="00CC00"/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75" autoAdjust="0"/>
    <p:restoredTop sz="92333" autoAdjust="0"/>
  </p:normalViewPr>
  <p:slideViewPr>
    <p:cSldViewPr snapToGrid="0">
      <p:cViewPr>
        <p:scale>
          <a:sx n="75" d="100"/>
          <a:sy n="75" d="100"/>
        </p:scale>
        <p:origin x="-94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6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6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761905-DB60-4631-BFCB-40B163214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86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67" y="234"/>
              <a:ext cx="1868" cy="3618"/>
              <a:chOff x="2991" y="767"/>
              <a:chExt cx="1868" cy="3618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26" y="767"/>
                <a:ext cx="1333" cy="1485"/>
              </a:xfrm>
              <a:custGeom>
                <a:avLst/>
                <a:gdLst>
                  <a:gd name="T0" fmla="*/ 81 w 596"/>
                  <a:gd name="T1" fmla="*/ 1840 h 666"/>
                  <a:gd name="T2" fmla="*/ 29 w 596"/>
                  <a:gd name="T3" fmla="*/ 1695 h 666"/>
                  <a:gd name="T4" fmla="*/ 0 w 596"/>
                  <a:gd name="T5" fmla="*/ 1436 h 666"/>
                  <a:gd name="T6" fmla="*/ 20 w 596"/>
                  <a:gd name="T7" fmla="*/ 1104 h 666"/>
                  <a:gd name="T8" fmla="*/ 125 w 596"/>
                  <a:gd name="T9" fmla="*/ 751 h 666"/>
                  <a:gd name="T10" fmla="*/ 344 w 596"/>
                  <a:gd name="T11" fmla="*/ 417 h 666"/>
                  <a:gd name="T12" fmla="*/ 711 w 596"/>
                  <a:gd name="T13" fmla="*/ 154 h 666"/>
                  <a:gd name="T14" fmla="*/ 1235 w 596"/>
                  <a:gd name="T15" fmla="*/ 9 h 666"/>
                  <a:gd name="T16" fmla="*/ 1901 w 596"/>
                  <a:gd name="T17" fmla="*/ 45 h 666"/>
                  <a:gd name="T18" fmla="*/ 2422 w 596"/>
                  <a:gd name="T19" fmla="*/ 339 h 666"/>
                  <a:gd name="T20" fmla="*/ 2771 w 596"/>
                  <a:gd name="T21" fmla="*/ 821 h 666"/>
                  <a:gd name="T22" fmla="*/ 2957 w 596"/>
                  <a:gd name="T23" fmla="*/ 1411 h 666"/>
                  <a:gd name="T24" fmla="*/ 2977 w 596"/>
                  <a:gd name="T25" fmla="*/ 2034 h 666"/>
                  <a:gd name="T26" fmla="*/ 2832 w 596"/>
                  <a:gd name="T27" fmla="*/ 2611 h 666"/>
                  <a:gd name="T28" fmla="*/ 2536 w 596"/>
                  <a:gd name="T29" fmla="*/ 3057 h 666"/>
                  <a:gd name="T30" fmla="*/ 2087 w 596"/>
                  <a:gd name="T31" fmla="*/ 3296 h 666"/>
                  <a:gd name="T32" fmla="*/ 1946 w 596"/>
                  <a:gd name="T33" fmla="*/ 3275 h 666"/>
                  <a:gd name="T34" fmla="*/ 2205 w 596"/>
                  <a:gd name="T35" fmla="*/ 3068 h 666"/>
                  <a:gd name="T36" fmla="*/ 2411 w 596"/>
                  <a:gd name="T37" fmla="*/ 2705 h 666"/>
                  <a:gd name="T38" fmla="*/ 2545 w 596"/>
                  <a:gd name="T39" fmla="*/ 2256 h 666"/>
                  <a:gd name="T40" fmla="*/ 2601 w 596"/>
                  <a:gd name="T41" fmla="*/ 1766 h 666"/>
                  <a:gd name="T42" fmla="*/ 2572 w 596"/>
                  <a:gd name="T43" fmla="*/ 1282 h 666"/>
                  <a:gd name="T44" fmla="*/ 2427 w 596"/>
                  <a:gd name="T45" fmla="*/ 865 h 666"/>
                  <a:gd name="T46" fmla="*/ 2165 w 596"/>
                  <a:gd name="T47" fmla="*/ 557 h 666"/>
                  <a:gd name="T48" fmla="*/ 1707 w 596"/>
                  <a:gd name="T49" fmla="*/ 372 h 666"/>
                  <a:gd name="T50" fmla="*/ 1230 w 596"/>
                  <a:gd name="T51" fmla="*/ 303 h 666"/>
                  <a:gd name="T52" fmla="*/ 870 w 596"/>
                  <a:gd name="T53" fmla="*/ 352 h 666"/>
                  <a:gd name="T54" fmla="*/ 606 w 596"/>
                  <a:gd name="T55" fmla="*/ 502 h 666"/>
                  <a:gd name="T56" fmla="*/ 420 w 596"/>
                  <a:gd name="T57" fmla="*/ 740 h 666"/>
                  <a:gd name="T58" fmla="*/ 284 w 596"/>
                  <a:gd name="T59" fmla="*/ 1023 h 666"/>
                  <a:gd name="T60" fmla="*/ 199 w 596"/>
                  <a:gd name="T61" fmla="*/ 1351 h 666"/>
                  <a:gd name="T62" fmla="*/ 141 w 596"/>
                  <a:gd name="T63" fmla="*/ 168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19" y="1787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25 h 237"/>
                  <a:gd name="T4" fmla="*/ 16 w 257"/>
                  <a:gd name="T5" fmla="*/ 251 h 237"/>
                  <a:gd name="T6" fmla="*/ 29 w 257"/>
                  <a:gd name="T7" fmla="*/ 376 h 237"/>
                  <a:gd name="T8" fmla="*/ 53 w 257"/>
                  <a:gd name="T9" fmla="*/ 493 h 237"/>
                  <a:gd name="T10" fmla="*/ 89 w 257"/>
                  <a:gd name="T11" fmla="*/ 598 h 237"/>
                  <a:gd name="T12" fmla="*/ 133 w 257"/>
                  <a:gd name="T13" fmla="*/ 708 h 237"/>
                  <a:gd name="T14" fmla="*/ 187 w 257"/>
                  <a:gd name="T15" fmla="*/ 809 h 237"/>
                  <a:gd name="T16" fmla="*/ 251 w 257"/>
                  <a:gd name="T17" fmla="*/ 894 h 237"/>
                  <a:gd name="T18" fmla="*/ 331 w 257"/>
                  <a:gd name="T19" fmla="*/ 975 h 237"/>
                  <a:gd name="T20" fmla="*/ 424 w 257"/>
                  <a:gd name="T21" fmla="*/ 1044 h 237"/>
                  <a:gd name="T22" fmla="*/ 524 w 257"/>
                  <a:gd name="T23" fmla="*/ 1100 h 237"/>
                  <a:gd name="T24" fmla="*/ 647 w 257"/>
                  <a:gd name="T25" fmla="*/ 1145 h 237"/>
                  <a:gd name="T26" fmla="*/ 780 w 257"/>
                  <a:gd name="T27" fmla="*/ 1174 h 237"/>
                  <a:gd name="T28" fmla="*/ 929 w 257"/>
                  <a:gd name="T29" fmla="*/ 1190 h 237"/>
                  <a:gd name="T30" fmla="*/ 1086 w 257"/>
                  <a:gd name="T31" fmla="*/ 1185 h 237"/>
                  <a:gd name="T32" fmla="*/ 1269 w 257"/>
                  <a:gd name="T33" fmla="*/ 1165 h 237"/>
                  <a:gd name="T34" fmla="*/ 1106 w 257"/>
                  <a:gd name="T35" fmla="*/ 1140 h 237"/>
                  <a:gd name="T36" fmla="*/ 962 w 257"/>
                  <a:gd name="T37" fmla="*/ 1105 h 237"/>
                  <a:gd name="T38" fmla="*/ 840 w 257"/>
                  <a:gd name="T39" fmla="*/ 1064 h 237"/>
                  <a:gd name="T40" fmla="*/ 731 w 257"/>
                  <a:gd name="T41" fmla="*/ 1024 h 237"/>
                  <a:gd name="T42" fmla="*/ 631 w 257"/>
                  <a:gd name="T43" fmla="*/ 968 h 237"/>
                  <a:gd name="T44" fmla="*/ 553 w 257"/>
                  <a:gd name="T45" fmla="*/ 914 h 237"/>
                  <a:gd name="T46" fmla="*/ 480 w 257"/>
                  <a:gd name="T47" fmla="*/ 849 h 237"/>
                  <a:gd name="T48" fmla="*/ 415 w 257"/>
                  <a:gd name="T49" fmla="*/ 777 h 237"/>
                  <a:gd name="T50" fmla="*/ 355 w 257"/>
                  <a:gd name="T51" fmla="*/ 708 h 237"/>
                  <a:gd name="T52" fmla="*/ 302 w 257"/>
                  <a:gd name="T53" fmla="*/ 627 h 237"/>
                  <a:gd name="T54" fmla="*/ 258 w 257"/>
                  <a:gd name="T55" fmla="*/ 538 h 237"/>
                  <a:gd name="T56" fmla="*/ 213 w 257"/>
                  <a:gd name="T57" fmla="*/ 441 h 237"/>
                  <a:gd name="T58" fmla="*/ 162 w 257"/>
                  <a:gd name="T59" fmla="*/ 347 h 237"/>
                  <a:gd name="T60" fmla="*/ 113 w 257"/>
                  <a:gd name="T61" fmla="*/ 235 h 237"/>
                  <a:gd name="T62" fmla="*/ 60 w 257"/>
                  <a:gd name="T63" fmla="*/ 12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1" y="2154"/>
                <a:ext cx="277" cy="249"/>
              </a:xfrm>
              <a:custGeom>
                <a:avLst/>
                <a:gdLst>
                  <a:gd name="T0" fmla="*/ 384 w 124"/>
                  <a:gd name="T1" fmla="*/ 0 h 110"/>
                  <a:gd name="T2" fmla="*/ 619 w 124"/>
                  <a:gd name="T3" fmla="*/ 552 h 110"/>
                  <a:gd name="T4" fmla="*/ 599 w 124"/>
                  <a:gd name="T5" fmla="*/ 548 h 110"/>
                  <a:gd name="T6" fmla="*/ 534 w 124"/>
                  <a:gd name="T7" fmla="*/ 539 h 110"/>
                  <a:gd name="T8" fmla="*/ 445 w 124"/>
                  <a:gd name="T9" fmla="*/ 518 h 110"/>
                  <a:gd name="T10" fmla="*/ 340 w 124"/>
                  <a:gd name="T11" fmla="*/ 507 h 110"/>
                  <a:gd name="T12" fmla="*/ 226 w 124"/>
                  <a:gd name="T13" fmla="*/ 498 h 110"/>
                  <a:gd name="T14" fmla="*/ 125 w 124"/>
                  <a:gd name="T15" fmla="*/ 503 h 110"/>
                  <a:gd name="T16" fmla="*/ 45 w 124"/>
                  <a:gd name="T17" fmla="*/ 523 h 110"/>
                  <a:gd name="T18" fmla="*/ 0 w 124"/>
                  <a:gd name="T19" fmla="*/ 564 h 110"/>
                  <a:gd name="T20" fmla="*/ 20 w 124"/>
                  <a:gd name="T21" fmla="*/ 503 h 110"/>
                  <a:gd name="T22" fmla="*/ 40 w 124"/>
                  <a:gd name="T23" fmla="*/ 455 h 110"/>
                  <a:gd name="T24" fmla="*/ 80 w 124"/>
                  <a:gd name="T25" fmla="*/ 421 h 110"/>
                  <a:gd name="T26" fmla="*/ 125 w 124"/>
                  <a:gd name="T27" fmla="*/ 389 h 110"/>
                  <a:gd name="T28" fmla="*/ 179 w 124"/>
                  <a:gd name="T29" fmla="*/ 369 h 110"/>
                  <a:gd name="T30" fmla="*/ 235 w 124"/>
                  <a:gd name="T31" fmla="*/ 364 h 110"/>
                  <a:gd name="T32" fmla="*/ 295 w 124"/>
                  <a:gd name="T33" fmla="*/ 364 h 110"/>
                  <a:gd name="T34" fmla="*/ 360 w 124"/>
                  <a:gd name="T35" fmla="*/ 380 h 110"/>
                  <a:gd name="T36" fmla="*/ 364 w 124"/>
                  <a:gd name="T37" fmla="*/ 364 h 110"/>
                  <a:gd name="T38" fmla="*/ 348 w 124"/>
                  <a:gd name="T39" fmla="*/ 287 h 110"/>
                  <a:gd name="T40" fmla="*/ 335 w 124"/>
                  <a:gd name="T41" fmla="*/ 195 h 110"/>
                  <a:gd name="T42" fmla="*/ 324 w 124"/>
                  <a:gd name="T43" fmla="*/ 154 h 110"/>
                  <a:gd name="T44" fmla="*/ 315 w 124"/>
                  <a:gd name="T45" fmla="*/ 154 h 110"/>
                  <a:gd name="T46" fmla="*/ 304 w 124"/>
                  <a:gd name="T47" fmla="*/ 149 h 110"/>
                  <a:gd name="T48" fmla="*/ 295 w 124"/>
                  <a:gd name="T49" fmla="*/ 134 h 110"/>
                  <a:gd name="T50" fmla="*/ 284 w 124"/>
                  <a:gd name="T51" fmla="*/ 118 h 110"/>
                  <a:gd name="T52" fmla="*/ 284 w 124"/>
                  <a:gd name="T53" fmla="*/ 97 h 110"/>
                  <a:gd name="T54" fmla="*/ 295 w 124"/>
                  <a:gd name="T55" fmla="*/ 72 h 110"/>
                  <a:gd name="T56" fmla="*/ 328 w 124"/>
                  <a:gd name="T57" fmla="*/ 41 h 110"/>
                  <a:gd name="T58" fmla="*/ 384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66" y="963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5 w 109"/>
                  <a:gd name="T3" fmla="*/ 4 h 156"/>
                  <a:gd name="T4" fmla="*/ 90 w 109"/>
                  <a:gd name="T5" fmla="*/ 24 h 156"/>
                  <a:gd name="T6" fmla="*/ 187 w 109"/>
                  <a:gd name="T7" fmla="*/ 60 h 156"/>
                  <a:gd name="T8" fmla="*/ 292 w 109"/>
                  <a:gd name="T9" fmla="*/ 118 h 156"/>
                  <a:gd name="T10" fmla="*/ 393 w 109"/>
                  <a:gd name="T11" fmla="*/ 218 h 156"/>
                  <a:gd name="T12" fmla="*/ 486 w 109"/>
                  <a:gd name="T13" fmla="*/ 351 h 156"/>
                  <a:gd name="T14" fmla="*/ 542 w 109"/>
                  <a:gd name="T15" fmla="*/ 534 h 156"/>
                  <a:gd name="T16" fmla="*/ 551 w 109"/>
                  <a:gd name="T17" fmla="*/ 772 h 156"/>
                  <a:gd name="T18" fmla="*/ 530 w 109"/>
                  <a:gd name="T19" fmla="*/ 772 h 156"/>
                  <a:gd name="T20" fmla="*/ 501 w 109"/>
                  <a:gd name="T21" fmla="*/ 772 h 156"/>
                  <a:gd name="T22" fmla="*/ 470 w 109"/>
                  <a:gd name="T23" fmla="*/ 772 h 156"/>
                  <a:gd name="T24" fmla="*/ 441 w 109"/>
                  <a:gd name="T25" fmla="*/ 763 h 156"/>
                  <a:gd name="T26" fmla="*/ 409 w 109"/>
                  <a:gd name="T27" fmla="*/ 756 h 156"/>
                  <a:gd name="T28" fmla="*/ 373 w 109"/>
                  <a:gd name="T29" fmla="*/ 743 h 156"/>
                  <a:gd name="T30" fmla="*/ 333 w 109"/>
                  <a:gd name="T31" fmla="*/ 718 h 156"/>
                  <a:gd name="T32" fmla="*/ 292 w 109"/>
                  <a:gd name="T33" fmla="*/ 687 h 156"/>
                  <a:gd name="T34" fmla="*/ 267 w 109"/>
                  <a:gd name="T35" fmla="*/ 623 h 156"/>
                  <a:gd name="T36" fmla="*/ 267 w 109"/>
                  <a:gd name="T37" fmla="*/ 549 h 156"/>
                  <a:gd name="T38" fmla="*/ 283 w 109"/>
                  <a:gd name="T39" fmla="*/ 476 h 156"/>
                  <a:gd name="T40" fmla="*/ 299 w 109"/>
                  <a:gd name="T41" fmla="*/ 396 h 156"/>
                  <a:gd name="T42" fmla="*/ 283 w 109"/>
                  <a:gd name="T43" fmla="*/ 307 h 156"/>
                  <a:gd name="T44" fmla="*/ 243 w 109"/>
                  <a:gd name="T45" fmla="*/ 214 h 156"/>
                  <a:gd name="T46" fmla="*/ 157 w 109"/>
                  <a:gd name="T47" fmla="*/ 11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25" y="2186"/>
                <a:ext cx="103" cy="209"/>
              </a:xfrm>
              <a:custGeom>
                <a:avLst/>
                <a:gdLst>
                  <a:gd name="T0" fmla="*/ 155 w 46"/>
                  <a:gd name="T1" fmla="*/ 0 h 94"/>
                  <a:gd name="T2" fmla="*/ 101 w 46"/>
                  <a:gd name="T3" fmla="*/ 187 h 94"/>
                  <a:gd name="T4" fmla="*/ 76 w 46"/>
                  <a:gd name="T5" fmla="*/ 307 h 94"/>
                  <a:gd name="T6" fmla="*/ 56 w 46"/>
                  <a:gd name="T7" fmla="*/ 391 h 94"/>
                  <a:gd name="T8" fmla="*/ 0 w 46"/>
                  <a:gd name="T9" fmla="*/ 465 h 94"/>
                  <a:gd name="T10" fmla="*/ 60 w 46"/>
                  <a:gd name="T11" fmla="*/ 436 h 94"/>
                  <a:gd name="T12" fmla="*/ 116 w 46"/>
                  <a:gd name="T13" fmla="*/ 396 h 94"/>
                  <a:gd name="T14" fmla="*/ 161 w 46"/>
                  <a:gd name="T15" fmla="*/ 340 h 94"/>
                  <a:gd name="T16" fmla="*/ 202 w 46"/>
                  <a:gd name="T17" fmla="*/ 282 h 94"/>
                  <a:gd name="T18" fmla="*/ 226 w 46"/>
                  <a:gd name="T19" fmla="*/ 218 h 94"/>
                  <a:gd name="T20" fmla="*/ 231 w 46"/>
                  <a:gd name="T21" fmla="*/ 149 h 94"/>
                  <a:gd name="T22" fmla="*/ 210 w 46"/>
                  <a:gd name="T23" fmla="*/ 73 h 94"/>
                  <a:gd name="T24" fmla="*/ 155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1" y="1312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 w 54"/>
                  <a:gd name="T3" fmla="*/ 5 h 40"/>
                  <a:gd name="T4" fmla="*/ 29 w 54"/>
                  <a:gd name="T5" fmla="*/ 16 h 40"/>
                  <a:gd name="T6" fmla="*/ 64 w 54"/>
                  <a:gd name="T7" fmla="*/ 41 h 40"/>
                  <a:gd name="T8" fmla="*/ 104 w 54"/>
                  <a:gd name="T9" fmla="*/ 61 h 40"/>
                  <a:gd name="T10" fmla="*/ 142 w 54"/>
                  <a:gd name="T11" fmla="*/ 77 h 40"/>
                  <a:gd name="T12" fmla="*/ 187 w 54"/>
                  <a:gd name="T13" fmla="*/ 86 h 40"/>
                  <a:gd name="T14" fmla="*/ 227 w 54"/>
                  <a:gd name="T15" fmla="*/ 92 h 40"/>
                  <a:gd name="T16" fmla="*/ 267 w 54"/>
                  <a:gd name="T17" fmla="*/ 81 h 40"/>
                  <a:gd name="T18" fmla="*/ 262 w 54"/>
                  <a:gd name="T19" fmla="*/ 126 h 40"/>
                  <a:gd name="T20" fmla="*/ 247 w 54"/>
                  <a:gd name="T21" fmla="*/ 167 h 40"/>
                  <a:gd name="T22" fmla="*/ 218 w 54"/>
                  <a:gd name="T23" fmla="*/ 194 h 40"/>
                  <a:gd name="T24" fmla="*/ 182 w 54"/>
                  <a:gd name="T25" fmla="*/ 203 h 40"/>
                  <a:gd name="T26" fmla="*/ 138 w 54"/>
                  <a:gd name="T27" fmla="*/ 198 h 40"/>
                  <a:gd name="T28" fmla="*/ 93 w 54"/>
                  <a:gd name="T29" fmla="*/ 162 h 40"/>
                  <a:gd name="T30" fmla="*/ 49 w 54"/>
                  <a:gd name="T31" fmla="*/ 101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2991" y="2326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9 w 149"/>
                  <a:gd name="T3" fmla="*/ 53 h 704"/>
                  <a:gd name="T4" fmla="*/ 78 w 149"/>
                  <a:gd name="T5" fmla="*/ 120 h 704"/>
                  <a:gd name="T6" fmla="*/ 137 w 149"/>
                  <a:gd name="T7" fmla="*/ 205 h 704"/>
                  <a:gd name="T8" fmla="*/ 202 w 149"/>
                  <a:gd name="T9" fmla="*/ 316 h 704"/>
                  <a:gd name="T10" fmla="*/ 283 w 149"/>
                  <a:gd name="T11" fmla="*/ 453 h 704"/>
                  <a:gd name="T12" fmla="*/ 359 w 149"/>
                  <a:gd name="T13" fmla="*/ 600 h 704"/>
                  <a:gd name="T14" fmla="*/ 432 w 149"/>
                  <a:gd name="T15" fmla="*/ 769 h 704"/>
                  <a:gd name="T16" fmla="*/ 489 w 149"/>
                  <a:gd name="T17" fmla="*/ 965 h 704"/>
                  <a:gd name="T18" fmla="*/ 549 w 149"/>
                  <a:gd name="T19" fmla="*/ 1173 h 704"/>
                  <a:gd name="T20" fmla="*/ 589 w 149"/>
                  <a:gd name="T21" fmla="*/ 1413 h 704"/>
                  <a:gd name="T22" fmla="*/ 609 w 149"/>
                  <a:gd name="T23" fmla="*/ 1676 h 704"/>
                  <a:gd name="T24" fmla="*/ 618 w 149"/>
                  <a:gd name="T25" fmla="*/ 1951 h 704"/>
                  <a:gd name="T26" fmla="*/ 589 w 149"/>
                  <a:gd name="T27" fmla="*/ 2258 h 704"/>
                  <a:gd name="T28" fmla="*/ 534 w 149"/>
                  <a:gd name="T29" fmla="*/ 2583 h 704"/>
                  <a:gd name="T30" fmla="*/ 452 w 149"/>
                  <a:gd name="T31" fmla="*/ 2925 h 704"/>
                  <a:gd name="T32" fmla="*/ 328 w 149"/>
                  <a:gd name="T33" fmla="*/ 3302 h 704"/>
                  <a:gd name="T34" fmla="*/ 190 w 149"/>
                  <a:gd name="T35" fmla="*/ 3729 h 704"/>
                  <a:gd name="T36" fmla="*/ 104 w 149"/>
                  <a:gd name="T37" fmla="*/ 4124 h 704"/>
                  <a:gd name="T38" fmla="*/ 49 w 149"/>
                  <a:gd name="T39" fmla="*/ 4489 h 704"/>
                  <a:gd name="T40" fmla="*/ 29 w 149"/>
                  <a:gd name="T41" fmla="*/ 4840 h 704"/>
                  <a:gd name="T42" fmla="*/ 29 w 149"/>
                  <a:gd name="T43" fmla="*/ 5174 h 704"/>
                  <a:gd name="T44" fmla="*/ 40 w 149"/>
                  <a:gd name="T45" fmla="*/ 5484 h 704"/>
                  <a:gd name="T46" fmla="*/ 60 w 149"/>
                  <a:gd name="T47" fmla="*/ 5756 h 704"/>
                  <a:gd name="T48" fmla="*/ 69 w 149"/>
                  <a:gd name="T49" fmla="*/ 6022 h 704"/>
                  <a:gd name="T50" fmla="*/ 202 w 149"/>
                  <a:gd name="T51" fmla="*/ 5885 h 704"/>
                  <a:gd name="T52" fmla="*/ 190 w 149"/>
                  <a:gd name="T53" fmla="*/ 5817 h 704"/>
                  <a:gd name="T54" fmla="*/ 177 w 149"/>
                  <a:gd name="T55" fmla="*/ 5621 h 704"/>
                  <a:gd name="T56" fmla="*/ 162 w 149"/>
                  <a:gd name="T57" fmla="*/ 5320 h 704"/>
                  <a:gd name="T58" fmla="*/ 173 w 149"/>
                  <a:gd name="T59" fmla="*/ 4919 h 704"/>
                  <a:gd name="T60" fmla="*/ 202 w 149"/>
                  <a:gd name="T61" fmla="*/ 4440 h 704"/>
                  <a:gd name="T62" fmla="*/ 283 w 149"/>
                  <a:gd name="T63" fmla="*/ 3893 h 704"/>
                  <a:gd name="T64" fmla="*/ 421 w 149"/>
                  <a:gd name="T65" fmla="*/ 3302 h 704"/>
                  <a:gd name="T66" fmla="*/ 633 w 149"/>
                  <a:gd name="T67" fmla="*/ 2676 h 704"/>
                  <a:gd name="T68" fmla="*/ 702 w 149"/>
                  <a:gd name="T69" fmla="*/ 2387 h 704"/>
                  <a:gd name="T70" fmla="*/ 731 w 149"/>
                  <a:gd name="T71" fmla="*/ 2009 h 704"/>
                  <a:gd name="T72" fmla="*/ 707 w 149"/>
                  <a:gd name="T73" fmla="*/ 1573 h 704"/>
                  <a:gd name="T74" fmla="*/ 642 w 149"/>
                  <a:gd name="T75" fmla="*/ 1146 h 704"/>
                  <a:gd name="T76" fmla="*/ 534 w 149"/>
                  <a:gd name="T77" fmla="*/ 728 h 704"/>
                  <a:gd name="T78" fmla="*/ 396 w 149"/>
                  <a:gd name="T79" fmla="*/ 377 h 704"/>
                  <a:gd name="T80" fmla="*/ 215 w 149"/>
                  <a:gd name="T81" fmla="*/ 120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598 w 128"/>
                <a:gd name="T1" fmla="*/ 0 h 217"/>
                <a:gd name="T2" fmla="*/ 669 w 128"/>
                <a:gd name="T3" fmla="*/ 81 h 217"/>
                <a:gd name="T4" fmla="*/ 732 w 128"/>
                <a:gd name="T5" fmla="*/ 242 h 217"/>
                <a:gd name="T6" fmla="*/ 782 w 128"/>
                <a:gd name="T7" fmla="*/ 449 h 217"/>
                <a:gd name="T8" fmla="*/ 815 w 128"/>
                <a:gd name="T9" fmla="*/ 697 h 217"/>
                <a:gd name="T10" fmla="*/ 808 w 128"/>
                <a:gd name="T11" fmla="*/ 993 h 217"/>
                <a:gd name="T12" fmla="*/ 739 w 128"/>
                <a:gd name="T13" fmla="*/ 1298 h 217"/>
                <a:gd name="T14" fmla="*/ 598 w 128"/>
                <a:gd name="T15" fmla="*/ 1618 h 217"/>
                <a:gd name="T16" fmla="*/ 381 w 128"/>
                <a:gd name="T17" fmla="*/ 1941 h 217"/>
                <a:gd name="T18" fmla="*/ 313 w 128"/>
                <a:gd name="T19" fmla="*/ 1905 h 217"/>
                <a:gd name="T20" fmla="*/ 242 w 128"/>
                <a:gd name="T21" fmla="*/ 1878 h 217"/>
                <a:gd name="T22" fmla="*/ 167 w 128"/>
                <a:gd name="T23" fmla="*/ 1833 h 217"/>
                <a:gd name="T24" fmla="*/ 101 w 128"/>
                <a:gd name="T25" fmla="*/ 1797 h 217"/>
                <a:gd name="T26" fmla="*/ 50 w 128"/>
                <a:gd name="T27" fmla="*/ 1753 h 217"/>
                <a:gd name="T28" fmla="*/ 13 w 128"/>
                <a:gd name="T29" fmla="*/ 1699 h 217"/>
                <a:gd name="T30" fmla="*/ 0 w 128"/>
                <a:gd name="T31" fmla="*/ 1636 h 217"/>
                <a:gd name="T32" fmla="*/ 8 w 128"/>
                <a:gd name="T33" fmla="*/ 1591 h 217"/>
                <a:gd name="T34" fmla="*/ 83 w 128"/>
                <a:gd name="T35" fmla="*/ 1528 h 217"/>
                <a:gd name="T36" fmla="*/ 184 w 128"/>
                <a:gd name="T37" fmla="*/ 1442 h 217"/>
                <a:gd name="T38" fmla="*/ 293 w 128"/>
                <a:gd name="T39" fmla="*/ 1343 h 217"/>
                <a:gd name="T40" fmla="*/ 401 w 128"/>
                <a:gd name="T41" fmla="*/ 1199 h 217"/>
                <a:gd name="T42" fmla="*/ 502 w 128"/>
                <a:gd name="T43" fmla="*/ 1002 h 217"/>
                <a:gd name="T44" fmla="*/ 580 w 128"/>
                <a:gd name="T45" fmla="*/ 742 h 217"/>
                <a:gd name="T46" fmla="*/ 618 w 128"/>
                <a:gd name="T47" fmla="*/ 413 h 217"/>
                <a:gd name="T48" fmla="*/ 59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687 w 117"/>
                <a:gd name="T1" fmla="*/ 0 h 132"/>
                <a:gd name="T2" fmla="*/ 0 w 117"/>
                <a:gd name="T3" fmla="*/ 309 h 132"/>
                <a:gd name="T4" fmla="*/ 27 w 117"/>
                <a:gd name="T5" fmla="*/ 320 h 132"/>
                <a:gd name="T6" fmla="*/ 127 w 117"/>
                <a:gd name="T7" fmla="*/ 359 h 132"/>
                <a:gd name="T8" fmla="*/ 266 w 117"/>
                <a:gd name="T9" fmla="*/ 446 h 132"/>
                <a:gd name="T10" fmla="*/ 421 w 117"/>
                <a:gd name="T11" fmla="*/ 580 h 132"/>
                <a:gd name="T12" fmla="*/ 605 w 117"/>
                <a:gd name="T13" fmla="*/ 766 h 132"/>
                <a:gd name="T14" fmla="*/ 769 w 117"/>
                <a:gd name="T15" fmla="*/ 988 h 132"/>
                <a:gd name="T16" fmla="*/ 935 w 117"/>
                <a:gd name="T17" fmla="*/ 1272 h 132"/>
                <a:gd name="T18" fmla="*/ 1062 w 117"/>
                <a:gd name="T19" fmla="*/ 1631 h 132"/>
                <a:gd name="T20" fmla="*/ 1071 w 117"/>
                <a:gd name="T21" fmla="*/ 1483 h 132"/>
                <a:gd name="T22" fmla="*/ 1053 w 117"/>
                <a:gd name="T23" fmla="*/ 1322 h 132"/>
                <a:gd name="T24" fmla="*/ 989 w 117"/>
                <a:gd name="T25" fmla="*/ 1111 h 132"/>
                <a:gd name="T26" fmla="*/ 908 w 117"/>
                <a:gd name="T27" fmla="*/ 914 h 132"/>
                <a:gd name="T28" fmla="*/ 814 w 117"/>
                <a:gd name="T29" fmla="*/ 717 h 132"/>
                <a:gd name="T30" fmla="*/ 714 w 117"/>
                <a:gd name="T31" fmla="*/ 555 h 132"/>
                <a:gd name="T32" fmla="*/ 614 w 117"/>
                <a:gd name="T33" fmla="*/ 446 h 132"/>
                <a:gd name="T34" fmla="*/ 529 w 117"/>
                <a:gd name="T35" fmla="*/ 394 h 132"/>
                <a:gd name="T36" fmla="*/ 632 w 117"/>
                <a:gd name="T37" fmla="*/ 359 h 132"/>
                <a:gd name="T38" fmla="*/ 723 w 117"/>
                <a:gd name="T39" fmla="*/ 344 h 132"/>
                <a:gd name="T40" fmla="*/ 814 w 117"/>
                <a:gd name="T41" fmla="*/ 320 h 132"/>
                <a:gd name="T42" fmla="*/ 899 w 117"/>
                <a:gd name="T43" fmla="*/ 309 h 132"/>
                <a:gd name="T44" fmla="*/ 962 w 117"/>
                <a:gd name="T45" fmla="*/ 295 h 132"/>
                <a:gd name="T46" fmla="*/ 998 w 117"/>
                <a:gd name="T47" fmla="*/ 271 h 132"/>
                <a:gd name="T48" fmla="*/ 1035 w 117"/>
                <a:gd name="T49" fmla="*/ 260 h 132"/>
                <a:gd name="T50" fmla="*/ 1044 w 117"/>
                <a:gd name="T51" fmla="*/ 260 h 132"/>
                <a:gd name="T52" fmla="*/ 68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61 w 29"/>
                <a:gd name="T1" fmla="*/ 0 h 77"/>
                <a:gd name="T2" fmla="*/ 207 w 29"/>
                <a:gd name="T3" fmla="*/ 0 h 77"/>
                <a:gd name="T4" fmla="*/ 144 w 29"/>
                <a:gd name="T5" fmla="*/ 50 h 77"/>
                <a:gd name="T6" fmla="*/ 81 w 29"/>
                <a:gd name="T7" fmla="*/ 114 h 77"/>
                <a:gd name="T8" fmla="*/ 36 w 29"/>
                <a:gd name="T9" fmla="*/ 242 h 77"/>
                <a:gd name="T10" fmla="*/ 9 w 29"/>
                <a:gd name="T11" fmla="*/ 381 h 77"/>
                <a:gd name="T12" fmla="*/ 0 w 29"/>
                <a:gd name="T13" fmla="*/ 559 h 77"/>
                <a:gd name="T14" fmla="*/ 27 w 29"/>
                <a:gd name="T15" fmla="*/ 762 h 77"/>
                <a:gd name="T16" fmla="*/ 99 w 29"/>
                <a:gd name="T17" fmla="*/ 975 h 77"/>
                <a:gd name="T18" fmla="*/ 135 w 29"/>
                <a:gd name="T19" fmla="*/ 673 h 77"/>
                <a:gd name="T20" fmla="*/ 171 w 29"/>
                <a:gd name="T21" fmla="*/ 470 h 77"/>
                <a:gd name="T22" fmla="*/ 207 w 29"/>
                <a:gd name="T23" fmla="*/ 278 h 77"/>
                <a:gd name="T24" fmla="*/ 26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14" y="38"/>
              <a:ext cx="356" cy="608"/>
              <a:chOff x="1756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56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815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99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279"/>
              <a:ext cx="500" cy="500"/>
              <a:chOff x="1727" y="895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95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23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26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15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71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158 h 237"/>
                <a:gd name="T4" fmla="*/ 21 w 257"/>
                <a:gd name="T5" fmla="*/ 313 h 237"/>
                <a:gd name="T6" fmla="*/ 42 w 257"/>
                <a:gd name="T7" fmla="*/ 470 h 237"/>
                <a:gd name="T8" fmla="*/ 77 w 257"/>
                <a:gd name="T9" fmla="*/ 613 h 237"/>
                <a:gd name="T10" fmla="*/ 127 w 257"/>
                <a:gd name="T11" fmla="*/ 746 h 237"/>
                <a:gd name="T12" fmla="*/ 191 w 257"/>
                <a:gd name="T13" fmla="*/ 883 h 237"/>
                <a:gd name="T14" fmla="*/ 268 w 257"/>
                <a:gd name="T15" fmla="*/ 1008 h 237"/>
                <a:gd name="T16" fmla="*/ 358 w 257"/>
                <a:gd name="T17" fmla="*/ 1113 h 237"/>
                <a:gd name="T18" fmla="*/ 472 w 257"/>
                <a:gd name="T19" fmla="*/ 1214 h 237"/>
                <a:gd name="T20" fmla="*/ 604 w 257"/>
                <a:gd name="T21" fmla="*/ 1301 h 237"/>
                <a:gd name="T22" fmla="*/ 745 w 257"/>
                <a:gd name="T23" fmla="*/ 1371 h 237"/>
                <a:gd name="T24" fmla="*/ 919 w 257"/>
                <a:gd name="T25" fmla="*/ 1426 h 237"/>
                <a:gd name="T26" fmla="*/ 1110 w 257"/>
                <a:gd name="T27" fmla="*/ 1464 h 237"/>
                <a:gd name="T28" fmla="*/ 1320 w 257"/>
                <a:gd name="T29" fmla="*/ 1484 h 237"/>
                <a:gd name="T30" fmla="*/ 1545 w 257"/>
                <a:gd name="T31" fmla="*/ 1476 h 237"/>
                <a:gd name="T32" fmla="*/ 1805 w 257"/>
                <a:gd name="T33" fmla="*/ 1451 h 237"/>
                <a:gd name="T34" fmla="*/ 1574 w 257"/>
                <a:gd name="T35" fmla="*/ 1421 h 237"/>
                <a:gd name="T36" fmla="*/ 1370 w 257"/>
                <a:gd name="T37" fmla="*/ 1376 h 237"/>
                <a:gd name="T38" fmla="*/ 1192 w 257"/>
                <a:gd name="T39" fmla="*/ 1326 h 237"/>
                <a:gd name="T40" fmla="*/ 1039 w 257"/>
                <a:gd name="T41" fmla="*/ 1276 h 237"/>
                <a:gd name="T42" fmla="*/ 898 w 257"/>
                <a:gd name="T43" fmla="*/ 1209 h 237"/>
                <a:gd name="T44" fmla="*/ 787 w 257"/>
                <a:gd name="T45" fmla="*/ 1138 h 237"/>
                <a:gd name="T46" fmla="*/ 681 w 257"/>
                <a:gd name="T47" fmla="*/ 1058 h 237"/>
                <a:gd name="T48" fmla="*/ 591 w 257"/>
                <a:gd name="T49" fmla="*/ 971 h 237"/>
                <a:gd name="T50" fmla="*/ 506 w 257"/>
                <a:gd name="T51" fmla="*/ 883 h 237"/>
                <a:gd name="T52" fmla="*/ 429 w 257"/>
                <a:gd name="T53" fmla="*/ 783 h 237"/>
                <a:gd name="T54" fmla="*/ 366 w 257"/>
                <a:gd name="T55" fmla="*/ 671 h 237"/>
                <a:gd name="T56" fmla="*/ 302 w 257"/>
                <a:gd name="T57" fmla="*/ 550 h 237"/>
                <a:gd name="T58" fmla="*/ 231 w 257"/>
                <a:gd name="T59" fmla="*/ 433 h 237"/>
                <a:gd name="T60" fmla="*/ 162 w 257"/>
                <a:gd name="T61" fmla="*/ 295 h 237"/>
                <a:gd name="T62" fmla="*/ 85 w 257"/>
                <a:gd name="T63" fmla="*/ 15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546 w 124"/>
                <a:gd name="T1" fmla="*/ 0 h 110"/>
                <a:gd name="T2" fmla="*/ 878 w 124"/>
                <a:gd name="T3" fmla="*/ 690 h 110"/>
                <a:gd name="T4" fmla="*/ 849 w 124"/>
                <a:gd name="T5" fmla="*/ 682 h 110"/>
                <a:gd name="T6" fmla="*/ 758 w 124"/>
                <a:gd name="T7" fmla="*/ 670 h 110"/>
                <a:gd name="T8" fmla="*/ 631 w 124"/>
                <a:gd name="T9" fmla="*/ 644 h 110"/>
                <a:gd name="T10" fmla="*/ 482 w 124"/>
                <a:gd name="T11" fmla="*/ 632 h 110"/>
                <a:gd name="T12" fmla="*/ 319 w 124"/>
                <a:gd name="T13" fmla="*/ 619 h 110"/>
                <a:gd name="T14" fmla="*/ 178 w 124"/>
                <a:gd name="T15" fmla="*/ 627 h 110"/>
                <a:gd name="T16" fmla="*/ 64 w 124"/>
                <a:gd name="T17" fmla="*/ 652 h 110"/>
                <a:gd name="T18" fmla="*/ 0 w 124"/>
                <a:gd name="T19" fmla="*/ 703 h 110"/>
                <a:gd name="T20" fmla="*/ 29 w 124"/>
                <a:gd name="T21" fmla="*/ 627 h 110"/>
                <a:gd name="T22" fmla="*/ 56 w 124"/>
                <a:gd name="T23" fmla="*/ 569 h 110"/>
                <a:gd name="T24" fmla="*/ 114 w 124"/>
                <a:gd name="T25" fmla="*/ 523 h 110"/>
                <a:gd name="T26" fmla="*/ 178 w 124"/>
                <a:gd name="T27" fmla="*/ 485 h 110"/>
                <a:gd name="T28" fmla="*/ 255 w 124"/>
                <a:gd name="T29" fmla="*/ 460 h 110"/>
                <a:gd name="T30" fmla="*/ 333 w 124"/>
                <a:gd name="T31" fmla="*/ 452 h 110"/>
                <a:gd name="T32" fmla="*/ 418 w 124"/>
                <a:gd name="T33" fmla="*/ 452 h 110"/>
                <a:gd name="T34" fmla="*/ 511 w 124"/>
                <a:gd name="T35" fmla="*/ 473 h 110"/>
                <a:gd name="T36" fmla="*/ 516 w 124"/>
                <a:gd name="T37" fmla="*/ 452 h 110"/>
                <a:gd name="T38" fmla="*/ 495 w 124"/>
                <a:gd name="T39" fmla="*/ 359 h 110"/>
                <a:gd name="T40" fmla="*/ 474 w 124"/>
                <a:gd name="T41" fmla="*/ 243 h 110"/>
                <a:gd name="T42" fmla="*/ 460 w 124"/>
                <a:gd name="T43" fmla="*/ 192 h 110"/>
                <a:gd name="T44" fmla="*/ 447 w 124"/>
                <a:gd name="T45" fmla="*/ 192 h 110"/>
                <a:gd name="T46" fmla="*/ 431 w 124"/>
                <a:gd name="T47" fmla="*/ 184 h 110"/>
                <a:gd name="T48" fmla="*/ 418 w 124"/>
                <a:gd name="T49" fmla="*/ 167 h 110"/>
                <a:gd name="T50" fmla="*/ 405 w 124"/>
                <a:gd name="T51" fmla="*/ 147 h 110"/>
                <a:gd name="T52" fmla="*/ 405 w 124"/>
                <a:gd name="T53" fmla="*/ 121 h 110"/>
                <a:gd name="T54" fmla="*/ 418 w 124"/>
                <a:gd name="T55" fmla="*/ 88 h 110"/>
                <a:gd name="T56" fmla="*/ 468 w 124"/>
                <a:gd name="T57" fmla="*/ 51 h 110"/>
                <a:gd name="T58" fmla="*/ 5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22 w 46"/>
                <a:gd name="T1" fmla="*/ 0 h 94"/>
                <a:gd name="T2" fmla="*/ 142 w 46"/>
                <a:gd name="T3" fmla="*/ 233 h 94"/>
                <a:gd name="T4" fmla="*/ 107 w 46"/>
                <a:gd name="T5" fmla="*/ 382 h 94"/>
                <a:gd name="T6" fmla="*/ 78 w 46"/>
                <a:gd name="T7" fmla="*/ 486 h 94"/>
                <a:gd name="T8" fmla="*/ 0 w 46"/>
                <a:gd name="T9" fmla="*/ 578 h 94"/>
                <a:gd name="T10" fmla="*/ 86 w 46"/>
                <a:gd name="T11" fmla="*/ 540 h 94"/>
                <a:gd name="T12" fmla="*/ 166 w 46"/>
                <a:gd name="T13" fmla="*/ 491 h 94"/>
                <a:gd name="T14" fmla="*/ 230 w 46"/>
                <a:gd name="T15" fmla="*/ 424 h 94"/>
                <a:gd name="T16" fmla="*/ 286 w 46"/>
                <a:gd name="T17" fmla="*/ 350 h 94"/>
                <a:gd name="T18" fmla="*/ 321 w 46"/>
                <a:gd name="T19" fmla="*/ 270 h 94"/>
                <a:gd name="T20" fmla="*/ 329 w 46"/>
                <a:gd name="T21" fmla="*/ 183 h 94"/>
                <a:gd name="T22" fmla="*/ 299 w 46"/>
                <a:gd name="T23" fmla="*/ 92 h 94"/>
                <a:gd name="T24" fmla="*/ 22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42 w 149"/>
                <a:gd name="T3" fmla="*/ 65 h 704"/>
                <a:gd name="T4" fmla="*/ 111 w 149"/>
                <a:gd name="T5" fmla="*/ 150 h 704"/>
                <a:gd name="T6" fmla="*/ 195 w 149"/>
                <a:gd name="T7" fmla="*/ 255 h 704"/>
                <a:gd name="T8" fmla="*/ 285 w 149"/>
                <a:gd name="T9" fmla="*/ 395 h 704"/>
                <a:gd name="T10" fmla="*/ 404 w 149"/>
                <a:gd name="T11" fmla="*/ 565 h 704"/>
                <a:gd name="T12" fmla="*/ 509 w 149"/>
                <a:gd name="T13" fmla="*/ 748 h 704"/>
                <a:gd name="T14" fmla="*/ 612 w 149"/>
                <a:gd name="T15" fmla="*/ 961 h 704"/>
                <a:gd name="T16" fmla="*/ 696 w 149"/>
                <a:gd name="T17" fmla="*/ 1206 h 704"/>
                <a:gd name="T18" fmla="*/ 778 w 149"/>
                <a:gd name="T19" fmla="*/ 1464 h 704"/>
                <a:gd name="T20" fmla="*/ 836 w 149"/>
                <a:gd name="T21" fmla="*/ 1761 h 704"/>
                <a:gd name="T22" fmla="*/ 862 w 149"/>
                <a:gd name="T23" fmla="*/ 2091 h 704"/>
                <a:gd name="T24" fmla="*/ 876 w 149"/>
                <a:gd name="T25" fmla="*/ 2434 h 704"/>
                <a:gd name="T26" fmla="*/ 836 w 149"/>
                <a:gd name="T27" fmla="*/ 2819 h 704"/>
                <a:gd name="T28" fmla="*/ 757 w 149"/>
                <a:gd name="T29" fmla="*/ 3225 h 704"/>
                <a:gd name="T30" fmla="*/ 641 w 149"/>
                <a:gd name="T31" fmla="*/ 3649 h 704"/>
                <a:gd name="T32" fmla="*/ 467 w 149"/>
                <a:gd name="T33" fmla="*/ 4120 h 704"/>
                <a:gd name="T34" fmla="*/ 272 w 149"/>
                <a:gd name="T35" fmla="*/ 4652 h 704"/>
                <a:gd name="T36" fmla="*/ 145 w 149"/>
                <a:gd name="T37" fmla="*/ 5146 h 704"/>
                <a:gd name="T38" fmla="*/ 69 w 149"/>
                <a:gd name="T39" fmla="*/ 5603 h 704"/>
                <a:gd name="T40" fmla="*/ 42 w 149"/>
                <a:gd name="T41" fmla="*/ 6041 h 704"/>
                <a:gd name="T42" fmla="*/ 42 w 149"/>
                <a:gd name="T43" fmla="*/ 6459 h 704"/>
                <a:gd name="T44" fmla="*/ 55 w 149"/>
                <a:gd name="T45" fmla="*/ 6841 h 704"/>
                <a:gd name="T46" fmla="*/ 84 w 149"/>
                <a:gd name="T47" fmla="*/ 7184 h 704"/>
                <a:gd name="T48" fmla="*/ 98 w 149"/>
                <a:gd name="T49" fmla="*/ 7514 h 704"/>
                <a:gd name="T50" fmla="*/ 285 w 149"/>
                <a:gd name="T51" fmla="*/ 7344 h 704"/>
                <a:gd name="T52" fmla="*/ 272 w 149"/>
                <a:gd name="T53" fmla="*/ 7259 h 704"/>
                <a:gd name="T54" fmla="*/ 251 w 149"/>
                <a:gd name="T55" fmla="*/ 7011 h 704"/>
                <a:gd name="T56" fmla="*/ 229 w 149"/>
                <a:gd name="T57" fmla="*/ 6639 h 704"/>
                <a:gd name="T58" fmla="*/ 243 w 149"/>
                <a:gd name="T59" fmla="*/ 6139 h 704"/>
                <a:gd name="T60" fmla="*/ 285 w 149"/>
                <a:gd name="T61" fmla="*/ 5541 h 704"/>
                <a:gd name="T62" fmla="*/ 404 w 149"/>
                <a:gd name="T63" fmla="*/ 4858 h 704"/>
                <a:gd name="T64" fmla="*/ 599 w 149"/>
                <a:gd name="T65" fmla="*/ 4120 h 704"/>
                <a:gd name="T66" fmla="*/ 897 w 149"/>
                <a:gd name="T67" fmla="*/ 3342 h 704"/>
                <a:gd name="T68" fmla="*/ 994 w 149"/>
                <a:gd name="T69" fmla="*/ 2980 h 704"/>
                <a:gd name="T70" fmla="*/ 1037 w 149"/>
                <a:gd name="T71" fmla="*/ 2509 h 704"/>
                <a:gd name="T72" fmla="*/ 1002 w 149"/>
                <a:gd name="T73" fmla="*/ 1963 h 704"/>
                <a:gd name="T74" fmla="*/ 913 w 149"/>
                <a:gd name="T75" fmla="*/ 1431 h 704"/>
                <a:gd name="T76" fmla="*/ 757 w 149"/>
                <a:gd name="T77" fmla="*/ 908 h 704"/>
                <a:gd name="T78" fmla="*/ 564 w 149"/>
                <a:gd name="T79" fmla="*/ 470 h 704"/>
                <a:gd name="T80" fmla="*/ 306 w 149"/>
                <a:gd name="T81" fmla="*/ 15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147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vi-VN"/>
              <a:t>Click to edit Master title style</a:t>
            </a:r>
          </a:p>
        </p:txBody>
      </p:sp>
      <p:sp>
        <p:nvSpPr>
          <p:cNvPr id="23147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vi-VN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0EFF0-7ED6-4223-B705-07DA50A78FC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FF4DB-7475-4C8F-A7EE-3417F698716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47EE3-F4D3-4B60-899B-15BD40BBF54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88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83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3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13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55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05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79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25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595F0-73D6-4FA3-BA34-7EA280CAADB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03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44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17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15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3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22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8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27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63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2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F7F51-7676-4E77-9B96-55A0EA126DD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69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07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94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99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74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1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03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44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90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2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CA338-7402-48DD-978D-CE045EEB624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02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44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1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733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54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975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01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299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82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0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BB678-1EB7-4F3F-9348-ED9EED63DF7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34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987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173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296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423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688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177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9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221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9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4AC59-FEFA-41B1-8918-B52247E858F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492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28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784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738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38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519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795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851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366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5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F6C97-DA99-49E8-B1B6-79AC6F0F587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659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003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578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941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354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160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488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8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0D02A-C8A2-4AC1-B66E-3DC71A407DB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64B3D-3AE0-4C28-A2C0-94BA153E17C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26" Type="http://schemas.openxmlformats.org/officeDocument/2006/relationships/tags" Target="../tags/tag15.xml"/><Relationship Id="rId39" Type="http://schemas.openxmlformats.org/officeDocument/2006/relationships/tags" Target="../tags/tag2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0.xml"/><Relationship Id="rId34" Type="http://schemas.openxmlformats.org/officeDocument/2006/relationships/tags" Target="../tags/tag23.xml"/><Relationship Id="rId42" Type="http://schemas.openxmlformats.org/officeDocument/2006/relationships/tags" Target="../tags/tag31.xml"/><Relationship Id="rId47" Type="http://schemas.openxmlformats.org/officeDocument/2006/relationships/tags" Target="../tags/tag36.xml"/><Relationship Id="rId50" Type="http://schemas.openxmlformats.org/officeDocument/2006/relationships/tags" Target="../tags/tag39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5" Type="http://schemas.openxmlformats.org/officeDocument/2006/relationships/tags" Target="../tags/tag14.xml"/><Relationship Id="rId33" Type="http://schemas.openxmlformats.org/officeDocument/2006/relationships/tags" Target="../tags/tag22.xml"/><Relationship Id="rId38" Type="http://schemas.openxmlformats.org/officeDocument/2006/relationships/tags" Target="../tags/tag27.xml"/><Relationship Id="rId46" Type="http://schemas.openxmlformats.org/officeDocument/2006/relationships/tags" Target="../tags/tag3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29" Type="http://schemas.openxmlformats.org/officeDocument/2006/relationships/tags" Target="../tags/tag18.xml"/><Relationship Id="rId41" Type="http://schemas.openxmlformats.org/officeDocument/2006/relationships/tags" Target="../tags/tag30.xml"/><Relationship Id="rId54" Type="http://schemas.openxmlformats.org/officeDocument/2006/relationships/tags" Target="../tags/tag4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3.xml"/><Relationship Id="rId32" Type="http://schemas.openxmlformats.org/officeDocument/2006/relationships/tags" Target="../tags/tag21.xml"/><Relationship Id="rId37" Type="http://schemas.openxmlformats.org/officeDocument/2006/relationships/tags" Target="../tags/tag26.xml"/><Relationship Id="rId40" Type="http://schemas.openxmlformats.org/officeDocument/2006/relationships/tags" Target="../tags/tag29.xml"/><Relationship Id="rId45" Type="http://schemas.openxmlformats.org/officeDocument/2006/relationships/tags" Target="../tags/tag34.xml"/><Relationship Id="rId53" Type="http://schemas.openxmlformats.org/officeDocument/2006/relationships/tags" Target="../tags/tag42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23" Type="http://schemas.openxmlformats.org/officeDocument/2006/relationships/tags" Target="../tags/tag12.xml"/><Relationship Id="rId28" Type="http://schemas.openxmlformats.org/officeDocument/2006/relationships/tags" Target="../tags/tag17.xml"/><Relationship Id="rId36" Type="http://schemas.openxmlformats.org/officeDocument/2006/relationships/tags" Target="../tags/tag25.xml"/><Relationship Id="rId49" Type="http://schemas.openxmlformats.org/officeDocument/2006/relationships/tags" Target="../tags/tag38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31" Type="http://schemas.openxmlformats.org/officeDocument/2006/relationships/tags" Target="../tags/tag20.xml"/><Relationship Id="rId44" Type="http://schemas.openxmlformats.org/officeDocument/2006/relationships/tags" Target="../tags/tag33.xml"/><Relationship Id="rId52" Type="http://schemas.openxmlformats.org/officeDocument/2006/relationships/tags" Target="../tags/tag4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Relationship Id="rId22" Type="http://schemas.openxmlformats.org/officeDocument/2006/relationships/tags" Target="../tags/tag11.xml"/><Relationship Id="rId27" Type="http://schemas.openxmlformats.org/officeDocument/2006/relationships/tags" Target="../tags/tag16.xml"/><Relationship Id="rId30" Type="http://schemas.openxmlformats.org/officeDocument/2006/relationships/tags" Target="../tags/tag19.xml"/><Relationship Id="rId35" Type="http://schemas.openxmlformats.org/officeDocument/2006/relationships/tags" Target="../tags/tag24.xml"/><Relationship Id="rId43" Type="http://schemas.openxmlformats.org/officeDocument/2006/relationships/tags" Target="../tags/tag32.xml"/><Relationship Id="rId48" Type="http://schemas.openxmlformats.org/officeDocument/2006/relationships/tags" Target="../tags/tag37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4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66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4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7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76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75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74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7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82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tags" Target="../tags/tag86.xml"/><Relationship Id="rId2" Type="http://schemas.openxmlformats.org/officeDocument/2006/relationships/slideLayout" Target="../slideLayouts/slideLayout35.xml"/><Relationship Id="rId16" Type="http://schemas.openxmlformats.org/officeDocument/2006/relationships/tags" Target="../tags/tag8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8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9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tags" Target="../tags/tag96.xml"/><Relationship Id="rId2" Type="http://schemas.openxmlformats.org/officeDocument/2006/relationships/slideLayout" Target="../slideLayouts/slideLayout46.xml"/><Relationship Id="rId16" Type="http://schemas.openxmlformats.org/officeDocument/2006/relationships/tags" Target="../tags/tag9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ags" Target="../tags/tag94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9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102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tags" Target="../tags/tag106.xml"/><Relationship Id="rId2" Type="http://schemas.openxmlformats.org/officeDocument/2006/relationships/slideLayout" Target="../slideLayouts/slideLayout57.xml"/><Relationship Id="rId16" Type="http://schemas.openxmlformats.org/officeDocument/2006/relationships/tags" Target="../tags/tag10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ags" Target="../tags/tag104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10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ags" Target="../tags/tag112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tags" Target="../tags/tag116.xml"/><Relationship Id="rId2" Type="http://schemas.openxmlformats.org/officeDocument/2006/relationships/slideLayout" Target="../slideLayouts/slideLayout68.xml"/><Relationship Id="rId16" Type="http://schemas.openxmlformats.org/officeDocument/2006/relationships/tags" Target="../tags/tag11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ags" Target="../tags/tag114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ags" Target="../tags/tag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>
              <p:custDataLst>
                <p:tags r:id="rId19"/>
              </p:custDataLst>
            </p:nvPr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>
                <p:custDataLst>
                  <p:tags r:id="rId52"/>
                </p:custDataLst>
              </p:nvPr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2" name="Freeform 6"/>
              <p:cNvSpPr>
                <a:spLocks/>
              </p:cNvSpPr>
              <p:nvPr userDrawn="1">
                <p:custDataLst>
                  <p:tags r:id="rId53"/>
                </p:custDataLst>
              </p:nvPr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3" name="Freeform 7"/>
              <p:cNvSpPr>
                <a:spLocks/>
              </p:cNvSpPr>
              <p:nvPr userDrawn="1">
                <p:custDataLst>
                  <p:tags r:id="rId54"/>
                </p:custDataLst>
              </p:nvPr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34" name="Freeform 8"/>
            <p:cNvSpPr>
              <a:spLocks/>
            </p:cNvSpPr>
            <p:nvPr>
              <p:custDataLst>
                <p:tags r:id="rId20"/>
              </p:custDataLst>
            </p:nvPr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>
                <p:custDataLst>
                  <p:tags r:id="rId44"/>
                </p:custDataLst>
              </p:nvPr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95 w 217"/>
                  <a:gd name="T1" fmla="*/ 437 h 210"/>
                  <a:gd name="T2" fmla="*/ 76 w 217"/>
                  <a:gd name="T3" fmla="*/ 413 h 210"/>
                  <a:gd name="T4" fmla="*/ 55 w 217"/>
                  <a:gd name="T5" fmla="*/ 377 h 210"/>
                  <a:gd name="T6" fmla="*/ 32 w 217"/>
                  <a:gd name="T7" fmla="*/ 330 h 210"/>
                  <a:gd name="T8" fmla="*/ 10 w 217"/>
                  <a:gd name="T9" fmla="*/ 281 h 210"/>
                  <a:gd name="T10" fmla="*/ 0 w 217"/>
                  <a:gd name="T11" fmla="*/ 227 h 210"/>
                  <a:gd name="T12" fmla="*/ 1 w 217"/>
                  <a:gd name="T13" fmla="*/ 170 h 210"/>
                  <a:gd name="T14" fmla="*/ 19 w 217"/>
                  <a:gd name="T15" fmla="*/ 118 h 210"/>
                  <a:gd name="T16" fmla="*/ 56 w 217"/>
                  <a:gd name="T17" fmla="*/ 74 h 210"/>
                  <a:gd name="T18" fmla="*/ 94 w 217"/>
                  <a:gd name="T19" fmla="*/ 46 h 210"/>
                  <a:gd name="T20" fmla="*/ 125 w 217"/>
                  <a:gd name="T21" fmla="*/ 25 h 210"/>
                  <a:gd name="T22" fmla="*/ 150 w 217"/>
                  <a:gd name="T23" fmla="*/ 14 h 210"/>
                  <a:gd name="T24" fmla="*/ 169 w 217"/>
                  <a:gd name="T25" fmla="*/ 10 h 210"/>
                  <a:gd name="T26" fmla="*/ 183 w 217"/>
                  <a:gd name="T27" fmla="*/ 10 h 210"/>
                  <a:gd name="T28" fmla="*/ 216 w 217"/>
                  <a:gd name="T29" fmla="*/ 0 h 210"/>
                  <a:gd name="T30" fmla="*/ 307 w 217"/>
                  <a:gd name="T31" fmla="*/ 17 h 210"/>
                  <a:gd name="T32" fmla="*/ 333 w 217"/>
                  <a:gd name="T33" fmla="*/ 25 h 210"/>
                  <a:gd name="T34" fmla="*/ 358 w 217"/>
                  <a:gd name="T35" fmla="*/ 32 h 210"/>
                  <a:gd name="T36" fmla="*/ 379 w 217"/>
                  <a:gd name="T37" fmla="*/ 39 h 210"/>
                  <a:gd name="T38" fmla="*/ 395 w 217"/>
                  <a:gd name="T39" fmla="*/ 48 h 210"/>
                  <a:gd name="T40" fmla="*/ 413 w 217"/>
                  <a:gd name="T41" fmla="*/ 56 h 210"/>
                  <a:gd name="T42" fmla="*/ 427 w 217"/>
                  <a:gd name="T43" fmla="*/ 66 h 210"/>
                  <a:gd name="T44" fmla="*/ 438 w 217"/>
                  <a:gd name="T45" fmla="*/ 79 h 210"/>
                  <a:gd name="T46" fmla="*/ 451 w 217"/>
                  <a:gd name="T47" fmla="*/ 94 h 210"/>
                  <a:gd name="T48" fmla="*/ 427 w 217"/>
                  <a:gd name="T49" fmla="*/ 84 h 210"/>
                  <a:gd name="T50" fmla="*/ 404 w 217"/>
                  <a:gd name="T51" fmla="*/ 75 h 210"/>
                  <a:gd name="T52" fmla="*/ 381 w 217"/>
                  <a:gd name="T53" fmla="*/ 69 h 210"/>
                  <a:gd name="T54" fmla="*/ 358 w 217"/>
                  <a:gd name="T55" fmla="*/ 62 h 210"/>
                  <a:gd name="T56" fmla="*/ 339 w 217"/>
                  <a:gd name="T57" fmla="*/ 56 h 210"/>
                  <a:gd name="T58" fmla="*/ 319 w 217"/>
                  <a:gd name="T59" fmla="*/ 55 h 210"/>
                  <a:gd name="T60" fmla="*/ 297 w 217"/>
                  <a:gd name="T61" fmla="*/ 51 h 210"/>
                  <a:gd name="T62" fmla="*/ 278 w 217"/>
                  <a:gd name="T63" fmla="*/ 51 h 210"/>
                  <a:gd name="T64" fmla="*/ 260 w 217"/>
                  <a:gd name="T65" fmla="*/ 51 h 210"/>
                  <a:gd name="T66" fmla="*/ 241 w 217"/>
                  <a:gd name="T67" fmla="*/ 52 h 210"/>
                  <a:gd name="T68" fmla="*/ 222 w 217"/>
                  <a:gd name="T69" fmla="*/ 56 h 210"/>
                  <a:gd name="T70" fmla="*/ 206 w 217"/>
                  <a:gd name="T71" fmla="*/ 61 h 210"/>
                  <a:gd name="T72" fmla="*/ 189 w 217"/>
                  <a:gd name="T73" fmla="*/ 69 h 210"/>
                  <a:gd name="T74" fmla="*/ 170 w 217"/>
                  <a:gd name="T75" fmla="*/ 75 h 210"/>
                  <a:gd name="T76" fmla="*/ 154 w 217"/>
                  <a:gd name="T77" fmla="*/ 85 h 210"/>
                  <a:gd name="T78" fmla="*/ 137 w 217"/>
                  <a:gd name="T79" fmla="*/ 95 h 210"/>
                  <a:gd name="T80" fmla="*/ 108 w 217"/>
                  <a:gd name="T81" fmla="*/ 127 h 210"/>
                  <a:gd name="T82" fmla="*/ 88 w 217"/>
                  <a:gd name="T83" fmla="*/ 166 h 210"/>
                  <a:gd name="T84" fmla="*/ 76 w 217"/>
                  <a:gd name="T85" fmla="*/ 215 h 210"/>
                  <a:gd name="T86" fmla="*/ 72 w 217"/>
                  <a:gd name="T87" fmla="*/ 263 h 210"/>
                  <a:gd name="T88" fmla="*/ 72 w 217"/>
                  <a:gd name="T89" fmla="*/ 315 h 210"/>
                  <a:gd name="T90" fmla="*/ 79 w 217"/>
                  <a:gd name="T91" fmla="*/ 362 h 210"/>
                  <a:gd name="T92" fmla="*/ 85 w 217"/>
                  <a:gd name="T93" fmla="*/ 404 h 210"/>
                  <a:gd name="T94" fmla="*/ 95 w 217"/>
                  <a:gd name="T95" fmla="*/ 437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3" name="Freeform 11"/>
              <p:cNvSpPr>
                <a:spLocks/>
              </p:cNvSpPr>
              <p:nvPr userDrawn="1">
                <p:custDataLst>
                  <p:tags r:id="rId45"/>
                </p:custDataLst>
              </p:nvPr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226 w 182"/>
                  <a:gd name="T1" fmla="*/ 0 h 213"/>
                  <a:gd name="T2" fmla="*/ 232 w 182"/>
                  <a:gd name="T3" fmla="*/ 4 h 213"/>
                  <a:gd name="T4" fmla="*/ 245 w 182"/>
                  <a:gd name="T5" fmla="*/ 17 h 213"/>
                  <a:gd name="T6" fmla="*/ 263 w 182"/>
                  <a:gd name="T7" fmla="*/ 38 h 213"/>
                  <a:gd name="T8" fmla="*/ 284 w 182"/>
                  <a:gd name="T9" fmla="*/ 69 h 213"/>
                  <a:gd name="T10" fmla="*/ 301 w 182"/>
                  <a:gd name="T11" fmla="*/ 108 h 213"/>
                  <a:gd name="T12" fmla="*/ 311 w 182"/>
                  <a:gd name="T13" fmla="*/ 159 h 213"/>
                  <a:gd name="T14" fmla="*/ 311 w 182"/>
                  <a:gd name="T15" fmla="*/ 220 h 213"/>
                  <a:gd name="T16" fmla="*/ 298 w 182"/>
                  <a:gd name="T17" fmla="*/ 291 h 213"/>
                  <a:gd name="T18" fmla="*/ 291 w 182"/>
                  <a:gd name="T19" fmla="*/ 311 h 213"/>
                  <a:gd name="T20" fmla="*/ 282 w 182"/>
                  <a:gd name="T21" fmla="*/ 328 h 213"/>
                  <a:gd name="T22" fmla="*/ 272 w 182"/>
                  <a:gd name="T23" fmla="*/ 346 h 213"/>
                  <a:gd name="T24" fmla="*/ 259 w 182"/>
                  <a:gd name="T25" fmla="*/ 362 h 213"/>
                  <a:gd name="T26" fmla="*/ 242 w 182"/>
                  <a:gd name="T27" fmla="*/ 376 h 213"/>
                  <a:gd name="T28" fmla="*/ 227 w 182"/>
                  <a:gd name="T29" fmla="*/ 388 h 213"/>
                  <a:gd name="T30" fmla="*/ 212 w 182"/>
                  <a:gd name="T31" fmla="*/ 399 h 213"/>
                  <a:gd name="T32" fmla="*/ 190 w 182"/>
                  <a:gd name="T33" fmla="*/ 408 h 213"/>
                  <a:gd name="T34" fmla="*/ 170 w 182"/>
                  <a:gd name="T35" fmla="*/ 412 h 213"/>
                  <a:gd name="T36" fmla="*/ 150 w 182"/>
                  <a:gd name="T37" fmla="*/ 418 h 213"/>
                  <a:gd name="T38" fmla="*/ 127 w 182"/>
                  <a:gd name="T39" fmla="*/ 421 h 213"/>
                  <a:gd name="T40" fmla="*/ 102 w 182"/>
                  <a:gd name="T41" fmla="*/ 421 h 213"/>
                  <a:gd name="T42" fmla="*/ 76 w 182"/>
                  <a:gd name="T43" fmla="*/ 418 h 213"/>
                  <a:gd name="T44" fmla="*/ 52 w 182"/>
                  <a:gd name="T45" fmla="*/ 412 h 213"/>
                  <a:gd name="T46" fmla="*/ 24 w 182"/>
                  <a:gd name="T47" fmla="*/ 403 h 213"/>
                  <a:gd name="T48" fmla="*/ 0 w 182"/>
                  <a:gd name="T49" fmla="*/ 393 h 213"/>
                  <a:gd name="T50" fmla="*/ 23 w 182"/>
                  <a:gd name="T51" fmla="*/ 408 h 213"/>
                  <a:gd name="T52" fmla="*/ 46 w 182"/>
                  <a:gd name="T53" fmla="*/ 418 h 213"/>
                  <a:gd name="T54" fmla="*/ 69 w 182"/>
                  <a:gd name="T55" fmla="*/ 428 h 213"/>
                  <a:gd name="T56" fmla="*/ 89 w 182"/>
                  <a:gd name="T57" fmla="*/ 435 h 213"/>
                  <a:gd name="T58" fmla="*/ 109 w 182"/>
                  <a:gd name="T59" fmla="*/ 441 h 213"/>
                  <a:gd name="T60" fmla="*/ 131 w 182"/>
                  <a:gd name="T61" fmla="*/ 444 h 213"/>
                  <a:gd name="T62" fmla="*/ 151 w 182"/>
                  <a:gd name="T63" fmla="*/ 445 h 213"/>
                  <a:gd name="T64" fmla="*/ 171 w 182"/>
                  <a:gd name="T65" fmla="*/ 445 h 213"/>
                  <a:gd name="T66" fmla="*/ 189 w 182"/>
                  <a:gd name="T67" fmla="*/ 444 h 213"/>
                  <a:gd name="T68" fmla="*/ 207 w 182"/>
                  <a:gd name="T69" fmla="*/ 440 h 213"/>
                  <a:gd name="T70" fmla="*/ 223 w 182"/>
                  <a:gd name="T71" fmla="*/ 435 h 213"/>
                  <a:gd name="T72" fmla="*/ 240 w 182"/>
                  <a:gd name="T73" fmla="*/ 431 h 213"/>
                  <a:gd name="T74" fmla="*/ 255 w 182"/>
                  <a:gd name="T75" fmla="*/ 425 h 213"/>
                  <a:gd name="T76" fmla="*/ 269 w 182"/>
                  <a:gd name="T77" fmla="*/ 416 h 213"/>
                  <a:gd name="T78" fmla="*/ 282 w 182"/>
                  <a:gd name="T79" fmla="*/ 408 h 213"/>
                  <a:gd name="T80" fmla="*/ 294 w 182"/>
                  <a:gd name="T81" fmla="*/ 399 h 213"/>
                  <a:gd name="T82" fmla="*/ 327 w 182"/>
                  <a:gd name="T83" fmla="*/ 367 h 213"/>
                  <a:gd name="T84" fmla="*/ 350 w 182"/>
                  <a:gd name="T85" fmla="*/ 337 h 213"/>
                  <a:gd name="T86" fmla="*/ 364 w 182"/>
                  <a:gd name="T87" fmla="*/ 301 h 213"/>
                  <a:gd name="T88" fmla="*/ 371 w 182"/>
                  <a:gd name="T89" fmla="*/ 268 h 213"/>
                  <a:gd name="T90" fmla="*/ 376 w 182"/>
                  <a:gd name="T91" fmla="*/ 233 h 213"/>
                  <a:gd name="T92" fmla="*/ 376 w 182"/>
                  <a:gd name="T93" fmla="*/ 198 h 213"/>
                  <a:gd name="T94" fmla="*/ 377 w 182"/>
                  <a:gd name="T95" fmla="*/ 165 h 213"/>
                  <a:gd name="T96" fmla="*/ 358 w 182"/>
                  <a:gd name="T97" fmla="*/ 97 h 213"/>
                  <a:gd name="T98" fmla="*/ 324 w 182"/>
                  <a:gd name="T99" fmla="*/ 43 h 213"/>
                  <a:gd name="T100" fmla="*/ 312 w 182"/>
                  <a:gd name="T101" fmla="*/ 38 h 213"/>
                  <a:gd name="T102" fmla="*/ 305 w 182"/>
                  <a:gd name="T103" fmla="*/ 32 h 213"/>
                  <a:gd name="T104" fmla="*/ 294 w 182"/>
                  <a:gd name="T105" fmla="*/ 27 h 213"/>
                  <a:gd name="T106" fmla="*/ 286 w 182"/>
                  <a:gd name="T107" fmla="*/ 23 h 213"/>
                  <a:gd name="T108" fmla="*/ 274 w 182"/>
                  <a:gd name="T109" fmla="*/ 19 h 213"/>
                  <a:gd name="T110" fmla="*/ 261 w 182"/>
                  <a:gd name="T111" fmla="*/ 13 h 213"/>
                  <a:gd name="T112" fmla="*/ 246 w 182"/>
                  <a:gd name="T113" fmla="*/ 6 h 213"/>
                  <a:gd name="T114" fmla="*/ 22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4" name="Freeform 12"/>
              <p:cNvSpPr>
                <a:spLocks/>
              </p:cNvSpPr>
              <p:nvPr userDrawn="1">
                <p:custDataLst>
                  <p:tags r:id="rId46"/>
                </p:custDataLst>
              </p:nvPr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49 w 128"/>
                  <a:gd name="T1" fmla="*/ 0 h 217"/>
                  <a:gd name="T2" fmla="*/ 55 w 128"/>
                  <a:gd name="T3" fmla="*/ 4 h 217"/>
                  <a:gd name="T4" fmla="*/ 61 w 128"/>
                  <a:gd name="T5" fmla="*/ 14 h 217"/>
                  <a:gd name="T6" fmla="*/ 65 w 128"/>
                  <a:gd name="T7" fmla="*/ 26 h 217"/>
                  <a:gd name="T8" fmla="*/ 68 w 128"/>
                  <a:gd name="T9" fmla="*/ 40 h 217"/>
                  <a:gd name="T10" fmla="*/ 67 w 128"/>
                  <a:gd name="T11" fmla="*/ 58 h 217"/>
                  <a:gd name="T12" fmla="*/ 61 w 128"/>
                  <a:gd name="T13" fmla="*/ 75 h 217"/>
                  <a:gd name="T14" fmla="*/ 49 w 128"/>
                  <a:gd name="T15" fmla="*/ 93 h 217"/>
                  <a:gd name="T16" fmla="*/ 32 w 128"/>
                  <a:gd name="T17" fmla="*/ 112 h 217"/>
                  <a:gd name="T18" fmla="*/ 26 w 128"/>
                  <a:gd name="T19" fmla="*/ 110 h 217"/>
                  <a:gd name="T20" fmla="*/ 20 w 128"/>
                  <a:gd name="T21" fmla="*/ 109 h 217"/>
                  <a:gd name="T22" fmla="*/ 14 w 128"/>
                  <a:gd name="T23" fmla="*/ 106 h 217"/>
                  <a:gd name="T24" fmla="*/ 9 w 128"/>
                  <a:gd name="T25" fmla="*/ 104 h 217"/>
                  <a:gd name="T26" fmla="*/ 4 w 128"/>
                  <a:gd name="T27" fmla="*/ 101 h 217"/>
                  <a:gd name="T28" fmla="*/ 1 w 128"/>
                  <a:gd name="T29" fmla="*/ 98 h 217"/>
                  <a:gd name="T30" fmla="*/ 0 w 128"/>
                  <a:gd name="T31" fmla="*/ 95 h 217"/>
                  <a:gd name="T32" fmla="*/ 1 w 128"/>
                  <a:gd name="T33" fmla="*/ 92 h 217"/>
                  <a:gd name="T34" fmla="*/ 7 w 128"/>
                  <a:gd name="T35" fmla="*/ 88 h 217"/>
                  <a:gd name="T36" fmla="*/ 15 w 128"/>
                  <a:gd name="T37" fmla="*/ 83 h 217"/>
                  <a:gd name="T38" fmla="*/ 24 w 128"/>
                  <a:gd name="T39" fmla="*/ 78 h 217"/>
                  <a:gd name="T40" fmla="*/ 33 w 128"/>
                  <a:gd name="T41" fmla="*/ 69 h 217"/>
                  <a:gd name="T42" fmla="*/ 41 w 128"/>
                  <a:gd name="T43" fmla="*/ 58 h 217"/>
                  <a:gd name="T44" fmla="*/ 48 w 128"/>
                  <a:gd name="T45" fmla="*/ 43 h 217"/>
                  <a:gd name="T46" fmla="*/ 51 w 128"/>
                  <a:gd name="T47" fmla="*/ 24 h 217"/>
                  <a:gd name="T48" fmla="*/ 4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" name="Freeform 13"/>
              <p:cNvSpPr>
                <a:spLocks/>
              </p:cNvSpPr>
              <p:nvPr userDrawn="1">
                <p:custDataLst>
                  <p:tags r:id="rId47"/>
                </p:custDataLst>
              </p:nvPr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39 w 117"/>
                  <a:gd name="T1" fmla="*/ 0 h 132"/>
                  <a:gd name="T2" fmla="*/ 0 w 117"/>
                  <a:gd name="T3" fmla="*/ 13 h 132"/>
                  <a:gd name="T4" fmla="*/ 1 w 117"/>
                  <a:gd name="T5" fmla="*/ 13 h 132"/>
                  <a:gd name="T6" fmla="*/ 7 w 117"/>
                  <a:gd name="T7" fmla="*/ 14 h 132"/>
                  <a:gd name="T8" fmla="*/ 15 w 117"/>
                  <a:gd name="T9" fmla="*/ 18 h 132"/>
                  <a:gd name="T10" fmla="*/ 24 w 117"/>
                  <a:gd name="T11" fmla="*/ 23 h 132"/>
                  <a:gd name="T12" fmla="*/ 35 w 117"/>
                  <a:gd name="T13" fmla="*/ 31 h 132"/>
                  <a:gd name="T14" fmla="*/ 44 w 117"/>
                  <a:gd name="T15" fmla="*/ 39 h 132"/>
                  <a:gd name="T16" fmla="*/ 54 w 117"/>
                  <a:gd name="T17" fmla="*/ 51 h 132"/>
                  <a:gd name="T18" fmla="*/ 61 w 117"/>
                  <a:gd name="T19" fmla="*/ 66 h 132"/>
                  <a:gd name="T20" fmla="*/ 62 w 117"/>
                  <a:gd name="T21" fmla="*/ 60 h 132"/>
                  <a:gd name="T22" fmla="*/ 61 w 117"/>
                  <a:gd name="T23" fmla="*/ 53 h 132"/>
                  <a:gd name="T24" fmla="*/ 57 w 117"/>
                  <a:gd name="T25" fmla="*/ 44 h 132"/>
                  <a:gd name="T26" fmla="*/ 52 w 117"/>
                  <a:gd name="T27" fmla="*/ 37 h 132"/>
                  <a:gd name="T28" fmla="*/ 47 w 117"/>
                  <a:gd name="T29" fmla="*/ 29 h 132"/>
                  <a:gd name="T30" fmla="*/ 41 w 117"/>
                  <a:gd name="T31" fmla="*/ 23 h 132"/>
                  <a:gd name="T32" fmla="*/ 36 w 117"/>
                  <a:gd name="T33" fmla="*/ 18 h 132"/>
                  <a:gd name="T34" fmla="*/ 31 w 117"/>
                  <a:gd name="T35" fmla="*/ 16 h 132"/>
                  <a:gd name="T36" fmla="*/ 36 w 117"/>
                  <a:gd name="T37" fmla="*/ 14 h 132"/>
                  <a:gd name="T38" fmla="*/ 41 w 117"/>
                  <a:gd name="T39" fmla="*/ 14 h 132"/>
                  <a:gd name="T40" fmla="*/ 47 w 117"/>
                  <a:gd name="T41" fmla="*/ 13 h 132"/>
                  <a:gd name="T42" fmla="*/ 52 w 117"/>
                  <a:gd name="T43" fmla="*/ 13 h 132"/>
                  <a:gd name="T44" fmla="*/ 55 w 117"/>
                  <a:gd name="T45" fmla="*/ 12 h 132"/>
                  <a:gd name="T46" fmla="*/ 57 w 117"/>
                  <a:gd name="T47" fmla="*/ 11 h 132"/>
                  <a:gd name="T48" fmla="*/ 60 w 117"/>
                  <a:gd name="T49" fmla="*/ 11 h 132"/>
                  <a:gd name="T50" fmla="*/ 60 w 117"/>
                  <a:gd name="T51" fmla="*/ 11 h 132"/>
                  <a:gd name="T52" fmla="*/ 39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6" name="Freeform 14"/>
              <p:cNvSpPr>
                <a:spLocks/>
              </p:cNvSpPr>
              <p:nvPr userDrawn="1">
                <p:custDataLst>
                  <p:tags r:id="rId48"/>
                </p:custDataLst>
              </p:nvPr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5 w 29"/>
                  <a:gd name="T1" fmla="*/ 0 h 77"/>
                  <a:gd name="T2" fmla="*/ 12 w 29"/>
                  <a:gd name="T3" fmla="*/ 0 h 77"/>
                  <a:gd name="T4" fmla="*/ 9 w 29"/>
                  <a:gd name="T5" fmla="*/ 2 h 77"/>
                  <a:gd name="T6" fmla="*/ 5 w 29"/>
                  <a:gd name="T7" fmla="*/ 4 h 77"/>
                  <a:gd name="T8" fmla="*/ 2 w 29"/>
                  <a:gd name="T9" fmla="*/ 10 h 77"/>
                  <a:gd name="T10" fmla="*/ 1 w 29"/>
                  <a:gd name="T11" fmla="*/ 15 h 77"/>
                  <a:gd name="T12" fmla="*/ 0 w 29"/>
                  <a:gd name="T13" fmla="*/ 22 h 77"/>
                  <a:gd name="T14" fmla="*/ 1 w 29"/>
                  <a:gd name="T15" fmla="*/ 31 h 77"/>
                  <a:gd name="T16" fmla="*/ 6 w 29"/>
                  <a:gd name="T17" fmla="*/ 39 h 77"/>
                  <a:gd name="T18" fmla="*/ 8 w 29"/>
                  <a:gd name="T19" fmla="*/ 27 h 77"/>
                  <a:gd name="T20" fmla="*/ 10 w 29"/>
                  <a:gd name="T21" fmla="*/ 19 h 77"/>
                  <a:gd name="T22" fmla="*/ 12 w 29"/>
                  <a:gd name="T23" fmla="*/ 11 h 77"/>
                  <a:gd name="T24" fmla="*/ 15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>
                  <p:custDataLst>
                    <p:tags r:id="rId49"/>
                  </p:custDataLst>
                </p:nvPr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6 w 207"/>
                    <a:gd name="T1" fmla="*/ 21 h 564"/>
                    <a:gd name="T2" fmla="*/ 3 w 207"/>
                    <a:gd name="T3" fmla="*/ 35 h 564"/>
                    <a:gd name="T4" fmla="*/ 1 w 207"/>
                    <a:gd name="T5" fmla="*/ 47 h 564"/>
                    <a:gd name="T6" fmla="*/ 0 w 207"/>
                    <a:gd name="T7" fmla="*/ 59 h 564"/>
                    <a:gd name="T8" fmla="*/ 0 w 207"/>
                    <a:gd name="T9" fmla="*/ 72 h 564"/>
                    <a:gd name="T10" fmla="*/ 1 w 207"/>
                    <a:gd name="T11" fmla="*/ 86 h 564"/>
                    <a:gd name="T12" fmla="*/ 3 w 207"/>
                    <a:gd name="T13" fmla="*/ 101 h 564"/>
                    <a:gd name="T14" fmla="*/ 8 w 207"/>
                    <a:gd name="T15" fmla="*/ 118 h 564"/>
                    <a:gd name="T16" fmla="*/ 14 w 207"/>
                    <a:gd name="T17" fmla="*/ 137 h 564"/>
                    <a:gd name="T18" fmla="*/ 21 w 207"/>
                    <a:gd name="T19" fmla="*/ 156 h 564"/>
                    <a:gd name="T20" fmla="*/ 29 w 207"/>
                    <a:gd name="T21" fmla="*/ 174 h 564"/>
                    <a:gd name="T22" fmla="*/ 39 w 207"/>
                    <a:gd name="T23" fmla="*/ 194 h 564"/>
                    <a:gd name="T24" fmla="*/ 50 w 207"/>
                    <a:gd name="T25" fmla="*/ 213 h 564"/>
                    <a:gd name="T26" fmla="*/ 63 w 207"/>
                    <a:gd name="T27" fmla="*/ 231 h 564"/>
                    <a:gd name="T28" fmla="*/ 75 w 207"/>
                    <a:gd name="T29" fmla="*/ 247 h 564"/>
                    <a:gd name="T30" fmla="*/ 87 w 207"/>
                    <a:gd name="T31" fmla="*/ 260 h 564"/>
                    <a:gd name="T32" fmla="*/ 99 w 207"/>
                    <a:gd name="T33" fmla="*/ 270 h 564"/>
                    <a:gd name="T34" fmla="*/ 77 w 207"/>
                    <a:gd name="T35" fmla="*/ 239 h 564"/>
                    <a:gd name="T36" fmla="*/ 61 w 207"/>
                    <a:gd name="T37" fmla="*/ 214 h 564"/>
                    <a:gd name="T38" fmla="*/ 49 w 207"/>
                    <a:gd name="T39" fmla="*/ 194 h 564"/>
                    <a:gd name="T40" fmla="*/ 41 w 207"/>
                    <a:gd name="T41" fmla="*/ 176 h 564"/>
                    <a:gd name="T42" fmla="*/ 36 w 207"/>
                    <a:gd name="T43" fmla="*/ 161 h 564"/>
                    <a:gd name="T44" fmla="*/ 32 w 207"/>
                    <a:gd name="T45" fmla="*/ 148 h 564"/>
                    <a:gd name="T46" fmla="*/ 30 w 207"/>
                    <a:gd name="T47" fmla="*/ 136 h 564"/>
                    <a:gd name="T48" fmla="*/ 27 w 207"/>
                    <a:gd name="T49" fmla="*/ 124 h 564"/>
                    <a:gd name="T50" fmla="*/ 21 w 207"/>
                    <a:gd name="T51" fmla="*/ 98 h 564"/>
                    <a:gd name="T52" fmla="*/ 19 w 207"/>
                    <a:gd name="T53" fmla="*/ 67 h 564"/>
                    <a:gd name="T54" fmla="*/ 21 w 207"/>
                    <a:gd name="T55" fmla="*/ 33 h 564"/>
                    <a:gd name="T56" fmla="*/ 24 w 207"/>
                    <a:gd name="T57" fmla="*/ 0 h 564"/>
                    <a:gd name="T58" fmla="*/ 6 w 207"/>
                    <a:gd name="T59" fmla="*/ 2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>
                  <p:custDataLst>
                    <p:tags r:id="rId50"/>
                  </p:custDataLst>
                </p:nvPr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9 h 232"/>
                    <a:gd name="T2" fmla="*/ 7 w 47"/>
                    <a:gd name="T3" fmla="*/ 26 h 232"/>
                    <a:gd name="T4" fmla="*/ 11 w 47"/>
                    <a:gd name="T5" fmla="*/ 48 h 232"/>
                    <a:gd name="T6" fmla="*/ 12 w 47"/>
                    <a:gd name="T7" fmla="*/ 76 h 232"/>
                    <a:gd name="T8" fmla="*/ 9 w 47"/>
                    <a:gd name="T9" fmla="*/ 110 h 232"/>
                    <a:gd name="T10" fmla="*/ 22 w 47"/>
                    <a:gd name="T11" fmla="*/ 103 h 232"/>
                    <a:gd name="T12" fmla="*/ 23 w 47"/>
                    <a:gd name="T13" fmla="*/ 85 h 232"/>
                    <a:gd name="T14" fmla="*/ 23 w 47"/>
                    <a:gd name="T15" fmla="*/ 67 h 232"/>
                    <a:gd name="T16" fmla="*/ 22 w 47"/>
                    <a:gd name="T17" fmla="*/ 49 h 232"/>
                    <a:gd name="T18" fmla="*/ 20 w 47"/>
                    <a:gd name="T19" fmla="*/ 34 h 232"/>
                    <a:gd name="T20" fmla="*/ 18 w 47"/>
                    <a:gd name="T21" fmla="*/ 25 h 232"/>
                    <a:gd name="T22" fmla="*/ 14 w 47"/>
                    <a:gd name="T23" fmla="*/ 16 h 232"/>
                    <a:gd name="T24" fmla="*/ 11 w 47"/>
                    <a:gd name="T25" fmla="*/ 8 h 232"/>
                    <a:gd name="T26" fmla="*/ 6 w 47"/>
                    <a:gd name="T27" fmla="*/ 0 h 232"/>
                    <a:gd name="T28" fmla="*/ 0 w 47"/>
                    <a:gd name="T29" fmla="*/ 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>
                  <p:custDataLst>
                    <p:tags r:id="rId51"/>
                  </p:custDataLst>
                </p:nvPr>
              </p:nvSpPr>
              <p:spPr bwMode="ltGray">
                <a:xfrm rot="4200091">
                  <a:off x="164" y="1723"/>
                  <a:ext cx="60" cy="28"/>
                </a:xfrm>
                <a:custGeom>
                  <a:avLst/>
                  <a:gdLst>
                    <a:gd name="T0" fmla="*/ 41 w 87"/>
                    <a:gd name="T1" fmla="*/ 11 h 40"/>
                    <a:gd name="T2" fmla="*/ 37 w 87"/>
                    <a:gd name="T3" fmla="*/ 8 h 40"/>
                    <a:gd name="T4" fmla="*/ 32 w 87"/>
                    <a:gd name="T5" fmla="*/ 6 h 40"/>
                    <a:gd name="T6" fmla="*/ 28 w 87"/>
                    <a:gd name="T7" fmla="*/ 4 h 40"/>
                    <a:gd name="T8" fmla="*/ 22 w 87"/>
                    <a:gd name="T9" fmla="*/ 3 h 40"/>
                    <a:gd name="T10" fmla="*/ 18 w 87"/>
                    <a:gd name="T11" fmla="*/ 1 h 40"/>
                    <a:gd name="T12" fmla="*/ 12 w 87"/>
                    <a:gd name="T13" fmla="*/ 1 h 40"/>
                    <a:gd name="T14" fmla="*/ 6 w 87"/>
                    <a:gd name="T15" fmla="*/ 0 h 40"/>
                    <a:gd name="T16" fmla="*/ 0 w 87"/>
                    <a:gd name="T17" fmla="*/ 1 h 40"/>
                    <a:gd name="T18" fmla="*/ 3 w 87"/>
                    <a:gd name="T19" fmla="*/ 3 h 40"/>
                    <a:gd name="T20" fmla="*/ 7 w 87"/>
                    <a:gd name="T21" fmla="*/ 5 h 40"/>
                    <a:gd name="T22" fmla="*/ 10 w 87"/>
                    <a:gd name="T23" fmla="*/ 7 h 40"/>
                    <a:gd name="T24" fmla="*/ 16 w 87"/>
                    <a:gd name="T25" fmla="*/ 9 h 40"/>
                    <a:gd name="T26" fmla="*/ 20 w 87"/>
                    <a:gd name="T27" fmla="*/ 11 h 40"/>
                    <a:gd name="T28" fmla="*/ 25 w 87"/>
                    <a:gd name="T29" fmla="*/ 13 h 40"/>
                    <a:gd name="T30" fmla="*/ 30 w 87"/>
                    <a:gd name="T31" fmla="*/ 16 h 40"/>
                    <a:gd name="T32" fmla="*/ 35 w 87"/>
                    <a:gd name="T33" fmla="*/ 20 h 40"/>
                    <a:gd name="T34" fmla="*/ 41 w 87"/>
                    <a:gd name="T35" fmla="*/ 1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>
                <p:custDataLst>
                  <p:tags r:id="rId41"/>
                </p:custDataLst>
              </p:nvPr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0" name="Freeform 21"/>
              <p:cNvSpPr>
                <a:spLocks/>
              </p:cNvSpPr>
              <p:nvPr userDrawn="1">
                <p:custDataLst>
                  <p:tags r:id="rId42"/>
                </p:custDataLst>
              </p:nvPr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1" name="Freeform 22"/>
              <p:cNvSpPr>
                <a:spLocks/>
              </p:cNvSpPr>
              <p:nvPr userDrawn="1">
                <p:custDataLst>
                  <p:tags r:id="rId43"/>
                </p:custDataLst>
              </p:nvPr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>
                <p:custDataLst>
                  <p:tags r:id="rId38"/>
                </p:custDataLst>
              </p:nvPr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7" name="Freeform 25"/>
              <p:cNvSpPr>
                <a:spLocks/>
              </p:cNvSpPr>
              <p:nvPr userDrawn="1">
                <p:custDataLst>
                  <p:tags r:id="rId39"/>
                </p:custDataLst>
              </p:nvPr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8" name="Freeform 26"/>
              <p:cNvSpPr>
                <a:spLocks/>
              </p:cNvSpPr>
              <p:nvPr userDrawn="1">
                <p:custDataLst>
                  <p:tags r:id="rId40"/>
                </p:custDataLst>
              </p:nvPr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>
                <p:custDataLst>
                  <p:tags r:id="rId35"/>
                </p:custDataLst>
              </p:nvPr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4" name="Freeform 29"/>
              <p:cNvSpPr>
                <a:spLocks/>
              </p:cNvSpPr>
              <p:nvPr userDrawn="1">
                <p:custDataLst>
                  <p:tags r:id="rId36"/>
                </p:custDataLst>
              </p:nvPr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5" name="Freeform 30"/>
              <p:cNvSpPr>
                <a:spLocks/>
              </p:cNvSpPr>
              <p:nvPr userDrawn="1">
                <p:custDataLst>
                  <p:tags r:id="rId37"/>
                </p:custDataLst>
              </p:nvPr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39" name="Freeform 31"/>
            <p:cNvSpPr>
              <a:spLocks/>
            </p:cNvSpPr>
            <p:nvPr>
              <p:custDataLst>
                <p:tags r:id="rId21"/>
              </p:custDataLst>
            </p:nvPr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32"/>
            <p:cNvSpPr>
              <a:spLocks/>
            </p:cNvSpPr>
            <p:nvPr>
              <p:custDataLst>
                <p:tags r:id="rId22"/>
              </p:custDataLst>
            </p:nvPr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7 w 109"/>
                <a:gd name="T5" fmla="*/ 5 h 156"/>
                <a:gd name="T6" fmla="*/ 54 w 109"/>
                <a:gd name="T7" fmla="*/ 14 h 156"/>
                <a:gd name="T8" fmla="*/ 85 w 109"/>
                <a:gd name="T9" fmla="*/ 28 h 156"/>
                <a:gd name="T10" fmla="*/ 114 w 109"/>
                <a:gd name="T11" fmla="*/ 50 h 156"/>
                <a:gd name="T12" fmla="*/ 140 w 109"/>
                <a:gd name="T13" fmla="*/ 81 h 156"/>
                <a:gd name="T14" fmla="*/ 157 w 109"/>
                <a:gd name="T15" fmla="*/ 124 h 156"/>
                <a:gd name="T16" fmla="*/ 160 w 109"/>
                <a:gd name="T17" fmla="*/ 179 h 156"/>
                <a:gd name="T18" fmla="*/ 154 w 109"/>
                <a:gd name="T19" fmla="*/ 179 h 156"/>
                <a:gd name="T20" fmla="*/ 145 w 109"/>
                <a:gd name="T21" fmla="*/ 179 h 156"/>
                <a:gd name="T22" fmla="*/ 137 w 109"/>
                <a:gd name="T23" fmla="*/ 179 h 156"/>
                <a:gd name="T24" fmla="*/ 127 w 109"/>
                <a:gd name="T25" fmla="*/ 177 h 156"/>
                <a:gd name="T26" fmla="*/ 119 w 109"/>
                <a:gd name="T27" fmla="*/ 176 h 156"/>
                <a:gd name="T28" fmla="*/ 109 w 109"/>
                <a:gd name="T29" fmla="*/ 172 h 156"/>
                <a:gd name="T30" fmla="*/ 97 w 109"/>
                <a:gd name="T31" fmla="*/ 166 h 156"/>
                <a:gd name="T32" fmla="*/ 85 w 109"/>
                <a:gd name="T33" fmla="*/ 160 h 156"/>
                <a:gd name="T34" fmla="*/ 78 w 109"/>
                <a:gd name="T35" fmla="*/ 145 h 156"/>
                <a:gd name="T36" fmla="*/ 78 w 109"/>
                <a:gd name="T37" fmla="*/ 127 h 156"/>
                <a:gd name="T38" fmla="*/ 82 w 109"/>
                <a:gd name="T39" fmla="*/ 110 h 156"/>
                <a:gd name="T40" fmla="*/ 86 w 109"/>
                <a:gd name="T41" fmla="*/ 92 h 156"/>
                <a:gd name="T42" fmla="*/ 82 w 109"/>
                <a:gd name="T43" fmla="*/ 71 h 156"/>
                <a:gd name="T44" fmla="*/ 70 w 109"/>
                <a:gd name="T45" fmla="*/ 49 h 156"/>
                <a:gd name="T46" fmla="*/ 46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Freeform 33"/>
            <p:cNvSpPr>
              <a:spLocks/>
            </p:cNvSpPr>
            <p:nvPr>
              <p:custDataLst>
                <p:tags r:id="rId23"/>
              </p:custDataLst>
            </p:nvPr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9 w 54"/>
                <a:gd name="T5" fmla="*/ 3 h 40"/>
                <a:gd name="T6" fmla="*/ 20 w 54"/>
                <a:gd name="T7" fmla="*/ 10 h 40"/>
                <a:gd name="T8" fmla="*/ 32 w 54"/>
                <a:gd name="T9" fmla="*/ 14 h 40"/>
                <a:gd name="T10" fmla="*/ 43 w 54"/>
                <a:gd name="T11" fmla="*/ 17 h 40"/>
                <a:gd name="T12" fmla="*/ 56 w 54"/>
                <a:gd name="T13" fmla="*/ 19 h 40"/>
                <a:gd name="T14" fmla="*/ 68 w 54"/>
                <a:gd name="T15" fmla="*/ 20 h 40"/>
                <a:gd name="T16" fmla="*/ 81 w 54"/>
                <a:gd name="T17" fmla="*/ 18 h 40"/>
                <a:gd name="T18" fmla="*/ 79 w 54"/>
                <a:gd name="T19" fmla="*/ 29 h 40"/>
                <a:gd name="T20" fmla="*/ 75 w 54"/>
                <a:gd name="T21" fmla="*/ 38 h 40"/>
                <a:gd name="T22" fmla="*/ 66 w 54"/>
                <a:gd name="T23" fmla="*/ 44 h 40"/>
                <a:gd name="T24" fmla="*/ 55 w 54"/>
                <a:gd name="T25" fmla="*/ 46 h 40"/>
                <a:gd name="T26" fmla="*/ 42 w 54"/>
                <a:gd name="T27" fmla="*/ 45 h 40"/>
                <a:gd name="T28" fmla="*/ 28 w 54"/>
                <a:gd name="T29" fmla="*/ 37 h 40"/>
                <a:gd name="T30" fmla="*/ 15 w 54"/>
                <a:gd name="T31" fmla="*/ 2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34"/>
            <p:cNvSpPr>
              <a:spLocks/>
            </p:cNvSpPr>
            <p:nvPr>
              <p:custDataLst>
                <p:tags r:id="rId24"/>
              </p:custDataLst>
            </p:nvPr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Freeform 35"/>
            <p:cNvSpPr>
              <a:spLocks/>
            </p:cNvSpPr>
            <p:nvPr>
              <p:custDataLst>
                <p:tags r:id="rId25"/>
              </p:custDataLst>
            </p:nvPr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36"/>
            <p:cNvSpPr>
              <a:spLocks/>
            </p:cNvSpPr>
            <p:nvPr>
              <p:custDataLst>
                <p:tags r:id="rId26"/>
              </p:custDataLst>
            </p:nvPr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Freeform 37"/>
            <p:cNvSpPr>
              <a:spLocks/>
            </p:cNvSpPr>
            <p:nvPr>
              <p:custDataLst>
                <p:tags r:id="rId27"/>
              </p:custDataLst>
            </p:nvPr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Freeform 38"/>
            <p:cNvSpPr>
              <a:spLocks/>
            </p:cNvSpPr>
            <p:nvPr>
              <p:custDataLst>
                <p:tags r:id="rId28"/>
              </p:custDataLst>
            </p:nvPr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7 h 237"/>
                <a:gd name="T4" fmla="*/ 5 w 257"/>
                <a:gd name="T5" fmla="*/ 54 h 237"/>
                <a:gd name="T6" fmla="*/ 11 w 257"/>
                <a:gd name="T7" fmla="*/ 81 h 237"/>
                <a:gd name="T8" fmla="*/ 20 w 257"/>
                <a:gd name="T9" fmla="*/ 104 h 237"/>
                <a:gd name="T10" fmla="*/ 32 w 257"/>
                <a:gd name="T11" fmla="*/ 127 h 237"/>
                <a:gd name="T12" fmla="*/ 48 w 257"/>
                <a:gd name="T13" fmla="*/ 151 h 237"/>
                <a:gd name="T14" fmla="*/ 68 w 257"/>
                <a:gd name="T15" fmla="*/ 172 h 237"/>
                <a:gd name="T16" fmla="*/ 91 w 257"/>
                <a:gd name="T17" fmla="*/ 190 h 237"/>
                <a:gd name="T18" fmla="*/ 120 w 257"/>
                <a:gd name="T19" fmla="*/ 208 h 237"/>
                <a:gd name="T20" fmla="*/ 154 w 257"/>
                <a:gd name="T21" fmla="*/ 222 h 237"/>
                <a:gd name="T22" fmla="*/ 190 w 257"/>
                <a:gd name="T23" fmla="*/ 234 h 237"/>
                <a:gd name="T24" fmla="*/ 234 w 257"/>
                <a:gd name="T25" fmla="*/ 244 h 237"/>
                <a:gd name="T26" fmla="*/ 282 w 257"/>
                <a:gd name="T27" fmla="*/ 250 h 237"/>
                <a:gd name="T28" fmla="*/ 337 w 257"/>
                <a:gd name="T29" fmla="*/ 253 h 237"/>
                <a:gd name="T30" fmla="*/ 394 w 257"/>
                <a:gd name="T31" fmla="*/ 252 h 237"/>
                <a:gd name="T32" fmla="*/ 460 w 257"/>
                <a:gd name="T33" fmla="*/ 248 h 237"/>
                <a:gd name="T34" fmla="*/ 402 w 257"/>
                <a:gd name="T35" fmla="*/ 243 h 237"/>
                <a:gd name="T36" fmla="*/ 349 w 257"/>
                <a:gd name="T37" fmla="*/ 235 h 237"/>
                <a:gd name="T38" fmla="*/ 305 w 257"/>
                <a:gd name="T39" fmla="*/ 226 h 237"/>
                <a:gd name="T40" fmla="*/ 265 w 257"/>
                <a:gd name="T41" fmla="*/ 218 h 237"/>
                <a:gd name="T42" fmla="*/ 229 w 257"/>
                <a:gd name="T43" fmla="*/ 207 h 237"/>
                <a:gd name="T44" fmla="*/ 201 w 257"/>
                <a:gd name="T45" fmla="*/ 194 h 237"/>
                <a:gd name="T46" fmla="*/ 174 w 257"/>
                <a:gd name="T47" fmla="*/ 181 h 237"/>
                <a:gd name="T48" fmla="*/ 150 w 257"/>
                <a:gd name="T49" fmla="*/ 165 h 237"/>
                <a:gd name="T50" fmla="*/ 128 w 257"/>
                <a:gd name="T51" fmla="*/ 151 h 237"/>
                <a:gd name="T52" fmla="*/ 110 w 257"/>
                <a:gd name="T53" fmla="*/ 133 h 237"/>
                <a:gd name="T54" fmla="*/ 94 w 257"/>
                <a:gd name="T55" fmla="*/ 115 h 237"/>
                <a:gd name="T56" fmla="*/ 78 w 257"/>
                <a:gd name="T57" fmla="*/ 94 h 237"/>
                <a:gd name="T58" fmla="*/ 59 w 257"/>
                <a:gd name="T59" fmla="*/ 73 h 237"/>
                <a:gd name="T60" fmla="*/ 41 w 257"/>
                <a:gd name="T61" fmla="*/ 51 h 237"/>
                <a:gd name="T62" fmla="*/ 21 w 257"/>
                <a:gd name="T63" fmla="*/ 26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Freeform 39"/>
            <p:cNvSpPr>
              <a:spLocks/>
            </p:cNvSpPr>
            <p:nvPr>
              <p:custDataLst>
                <p:tags r:id="rId29"/>
              </p:custDataLst>
            </p:nvPr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40 w 124"/>
                <a:gd name="T1" fmla="*/ 0 h 110"/>
                <a:gd name="T2" fmla="*/ 225 w 124"/>
                <a:gd name="T3" fmla="*/ 118 h 110"/>
                <a:gd name="T4" fmla="*/ 218 w 124"/>
                <a:gd name="T5" fmla="*/ 117 h 110"/>
                <a:gd name="T6" fmla="*/ 194 w 124"/>
                <a:gd name="T7" fmla="*/ 115 h 110"/>
                <a:gd name="T8" fmla="*/ 162 w 124"/>
                <a:gd name="T9" fmla="*/ 111 h 110"/>
                <a:gd name="T10" fmla="*/ 124 w 124"/>
                <a:gd name="T11" fmla="*/ 109 h 110"/>
                <a:gd name="T12" fmla="*/ 82 w 124"/>
                <a:gd name="T13" fmla="*/ 106 h 110"/>
                <a:gd name="T14" fmla="*/ 46 w 124"/>
                <a:gd name="T15" fmla="*/ 107 h 110"/>
                <a:gd name="T16" fmla="*/ 16 w 124"/>
                <a:gd name="T17" fmla="*/ 112 h 110"/>
                <a:gd name="T18" fmla="*/ 0 w 124"/>
                <a:gd name="T19" fmla="*/ 120 h 110"/>
                <a:gd name="T20" fmla="*/ 7 w 124"/>
                <a:gd name="T21" fmla="*/ 107 h 110"/>
                <a:gd name="T22" fmla="*/ 15 w 124"/>
                <a:gd name="T23" fmla="*/ 97 h 110"/>
                <a:gd name="T24" fmla="*/ 30 w 124"/>
                <a:gd name="T25" fmla="*/ 90 h 110"/>
                <a:gd name="T26" fmla="*/ 46 w 124"/>
                <a:gd name="T27" fmla="*/ 83 h 110"/>
                <a:gd name="T28" fmla="*/ 65 w 124"/>
                <a:gd name="T29" fmla="*/ 78 h 110"/>
                <a:gd name="T30" fmla="*/ 85 w 124"/>
                <a:gd name="T31" fmla="*/ 77 h 110"/>
                <a:gd name="T32" fmla="*/ 106 w 124"/>
                <a:gd name="T33" fmla="*/ 77 h 110"/>
                <a:gd name="T34" fmla="*/ 131 w 124"/>
                <a:gd name="T35" fmla="*/ 81 h 110"/>
                <a:gd name="T36" fmla="*/ 132 w 124"/>
                <a:gd name="T37" fmla="*/ 77 h 110"/>
                <a:gd name="T38" fmla="*/ 127 w 124"/>
                <a:gd name="T39" fmla="*/ 62 h 110"/>
                <a:gd name="T40" fmla="*/ 121 w 124"/>
                <a:gd name="T41" fmla="*/ 42 h 110"/>
                <a:gd name="T42" fmla="*/ 119 w 124"/>
                <a:gd name="T43" fmla="*/ 32 h 110"/>
                <a:gd name="T44" fmla="*/ 114 w 124"/>
                <a:gd name="T45" fmla="*/ 32 h 110"/>
                <a:gd name="T46" fmla="*/ 110 w 124"/>
                <a:gd name="T47" fmla="*/ 31 h 110"/>
                <a:gd name="T48" fmla="*/ 106 w 124"/>
                <a:gd name="T49" fmla="*/ 28 h 110"/>
                <a:gd name="T50" fmla="*/ 104 w 124"/>
                <a:gd name="T51" fmla="*/ 25 h 110"/>
                <a:gd name="T52" fmla="*/ 104 w 124"/>
                <a:gd name="T53" fmla="*/ 21 h 110"/>
                <a:gd name="T54" fmla="*/ 106 w 124"/>
                <a:gd name="T55" fmla="*/ 16 h 110"/>
                <a:gd name="T56" fmla="*/ 120 w 124"/>
                <a:gd name="T57" fmla="*/ 8 h 110"/>
                <a:gd name="T58" fmla="*/ 140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Freeform 40"/>
            <p:cNvSpPr>
              <a:spLocks/>
            </p:cNvSpPr>
            <p:nvPr>
              <p:custDataLst>
                <p:tags r:id="rId30"/>
              </p:custDataLst>
            </p:nvPr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9 w 109"/>
                <a:gd name="T3" fmla="*/ 1 h 156"/>
                <a:gd name="T4" fmla="*/ 32 w 109"/>
                <a:gd name="T5" fmla="*/ 5 h 156"/>
                <a:gd name="T6" fmla="*/ 67 w 109"/>
                <a:gd name="T7" fmla="*/ 12 h 156"/>
                <a:gd name="T8" fmla="*/ 105 w 109"/>
                <a:gd name="T9" fmla="*/ 26 h 156"/>
                <a:gd name="T10" fmla="*/ 142 w 109"/>
                <a:gd name="T11" fmla="*/ 46 h 156"/>
                <a:gd name="T12" fmla="*/ 174 w 109"/>
                <a:gd name="T13" fmla="*/ 75 h 156"/>
                <a:gd name="T14" fmla="*/ 194 w 109"/>
                <a:gd name="T15" fmla="*/ 114 h 156"/>
                <a:gd name="T16" fmla="*/ 198 w 109"/>
                <a:gd name="T17" fmla="*/ 164 h 156"/>
                <a:gd name="T18" fmla="*/ 192 w 109"/>
                <a:gd name="T19" fmla="*/ 164 h 156"/>
                <a:gd name="T20" fmla="*/ 181 w 109"/>
                <a:gd name="T21" fmla="*/ 164 h 156"/>
                <a:gd name="T22" fmla="*/ 169 w 109"/>
                <a:gd name="T23" fmla="*/ 164 h 156"/>
                <a:gd name="T24" fmla="*/ 158 w 109"/>
                <a:gd name="T25" fmla="*/ 162 h 156"/>
                <a:gd name="T26" fmla="*/ 147 w 109"/>
                <a:gd name="T27" fmla="*/ 161 h 156"/>
                <a:gd name="T28" fmla="*/ 135 w 109"/>
                <a:gd name="T29" fmla="*/ 158 h 156"/>
                <a:gd name="T30" fmla="*/ 120 w 109"/>
                <a:gd name="T31" fmla="*/ 153 h 156"/>
                <a:gd name="T32" fmla="*/ 105 w 109"/>
                <a:gd name="T33" fmla="*/ 147 h 156"/>
                <a:gd name="T34" fmla="*/ 96 w 109"/>
                <a:gd name="T35" fmla="*/ 132 h 156"/>
                <a:gd name="T36" fmla="*/ 96 w 109"/>
                <a:gd name="T37" fmla="*/ 117 h 156"/>
                <a:gd name="T38" fmla="*/ 102 w 109"/>
                <a:gd name="T39" fmla="*/ 101 h 156"/>
                <a:gd name="T40" fmla="*/ 108 w 109"/>
                <a:gd name="T41" fmla="*/ 84 h 156"/>
                <a:gd name="T42" fmla="*/ 102 w 109"/>
                <a:gd name="T43" fmla="*/ 66 h 156"/>
                <a:gd name="T44" fmla="*/ 88 w 109"/>
                <a:gd name="T45" fmla="*/ 45 h 156"/>
                <a:gd name="T46" fmla="*/ 57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41"/>
            <p:cNvSpPr>
              <a:spLocks/>
            </p:cNvSpPr>
            <p:nvPr>
              <p:custDataLst>
                <p:tags r:id="rId31"/>
              </p:custDataLst>
            </p:nvPr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57 w 46"/>
                <a:gd name="T1" fmla="*/ 0 h 94"/>
                <a:gd name="T2" fmla="*/ 36 w 46"/>
                <a:gd name="T3" fmla="*/ 40 h 94"/>
                <a:gd name="T4" fmla="*/ 27 w 46"/>
                <a:gd name="T5" fmla="*/ 66 h 94"/>
                <a:gd name="T6" fmla="*/ 20 w 46"/>
                <a:gd name="T7" fmla="*/ 85 h 94"/>
                <a:gd name="T8" fmla="*/ 0 w 46"/>
                <a:gd name="T9" fmla="*/ 100 h 94"/>
                <a:gd name="T10" fmla="*/ 22 w 46"/>
                <a:gd name="T11" fmla="*/ 94 h 94"/>
                <a:gd name="T12" fmla="*/ 42 w 46"/>
                <a:gd name="T13" fmla="*/ 86 h 94"/>
                <a:gd name="T14" fmla="*/ 58 w 46"/>
                <a:gd name="T15" fmla="*/ 73 h 94"/>
                <a:gd name="T16" fmla="*/ 73 w 46"/>
                <a:gd name="T17" fmla="*/ 61 h 94"/>
                <a:gd name="T18" fmla="*/ 82 w 46"/>
                <a:gd name="T19" fmla="*/ 46 h 94"/>
                <a:gd name="T20" fmla="*/ 84 w 46"/>
                <a:gd name="T21" fmla="*/ 32 h 94"/>
                <a:gd name="T22" fmla="*/ 77 w 46"/>
                <a:gd name="T23" fmla="*/ 15 h 94"/>
                <a:gd name="T24" fmla="*/ 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42"/>
            <p:cNvSpPr>
              <a:spLocks/>
            </p:cNvSpPr>
            <p:nvPr>
              <p:custDataLst>
                <p:tags r:id="rId32"/>
              </p:custDataLst>
            </p:nvPr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3 w 54"/>
                <a:gd name="T7" fmla="*/ 8 h 40"/>
                <a:gd name="T8" fmla="*/ 37 w 54"/>
                <a:gd name="T9" fmla="*/ 12 h 40"/>
                <a:gd name="T10" fmla="*/ 52 w 54"/>
                <a:gd name="T11" fmla="*/ 15 h 40"/>
                <a:gd name="T12" fmla="*/ 68 w 54"/>
                <a:gd name="T13" fmla="*/ 17 h 40"/>
                <a:gd name="T14" fmla="*/ 81 w 54"/>
                <a:gd name="T15" fmla="*/ 18 h 40"/>
                <a:gd name="T16" fmla="*/ 96 w 54"/>
                <a:gd name="T17" fmla="*/ 16 h 40"/>
                <a:gd name="T18" fmla="*/ 95 w 54"/>
                <a:gd name="T19" fmla="*/ 27 h 40"/>
                <a:gd name="T20" fmla="*/ 89 w 54"/>
                <a:gd name="T21" fmla="*/ 35 h 40"/>
                <a:gd name="T22" fmla="*/ 79 w 54"/>
                <a:gd name="T23" fmla="*/ 40 h 40"/>
                <a:gd name="T24" fmla="*/ 65 w 54"/>
                <a:gd name="T25" fmla="*/ 42 h 40"/>
                <a:gd name="T26" fmla="*/ 49 w 54"/>
                <a:gd name="T27" fmla="*/ 41 h 40"/>
                <a:gd name="T28" fmla="*/ 33 w 54"/>
                <a:gd name="T29" fmla="*/ 34 h 40"/>
                <a:gd name="T30" fmla="*/ 17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Freeform 43"/>
            <p:cNvSpPr>
              <a:spLocks/>
            </p:cNvSpPr>
            <p:nvPr>
              <p:custDataLst>
                <p:tags r:id="rId33"/>
              </p:custDataLst>
            </p:nvPr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Freeform 44"/>
            <p:cNvSpPr>
              <a:spLocks/>
            </p:cNvSpPr>
            <p:nvPr>
              <p:custDataLst>
                <p:tags r:id="rId34"/>
              </p:custDataLst>
            </p:nvPr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0 w 596"/>
                <a:gd name="T1" fmla="*/ 392 h 666"/>
                <a:gd name="T2" fmla="*/ 11 w 596"/>
                <a:gd name="T3" fmla="*/ 362 h 666"/>
                <a:gd name="T4" fmla="*/ 0 w 596"/>
                <a:gd name="T5" fmla="*/ 307 h 666"/>
                <a:gd name="T6" fmla="*/ 7 w 596"/>
                <a:gd name="T7" fmla="*/ 236 h 666"/>
                <a:gd name="T8" fmla="*/ 46 w 596"/>
                <a:gd name="T9" fmla="*/ 161 h 666"/>
                <a:gd name="T10" fmla="*/ 125 w 596"/>
                <a:gd name="T11" fmla="*/ 90 h 666"/>
                <a:gd name="T12" fmla="*/ 259 w 596"/>
                <a:gd name="T13" fmla="*/ 33 h 666"/>
                <a:gd name="T14" fmla="*/ 449 w 596"/>
                <a:gd name="T15" fmla="*/ 2 h 666"/>
                <a:gd name="T16" fmla="*/ 692 w 596"/>
                <a:gd name="T17" fmla="*/ 9 h 666"/>
                <a:gd name="T18" fmla="*/ 881 w 596"/>
                <a:gd name="T19" fmla="*/ 72 h 666"/>
                <a:gd name="T20" fmla="*/ 1008 w 596"/>
                <a:gd name="T21" fmla="*/ 175 h 666"/>
                <a:gd name="T22" fmla="*/ 1075 w 596"/>
                <a:gd name="T23" fmla="*/ 302 h 666"/>
                <a:gd name="T24" fmla="*/ 1083 w 596"/>
                <a:gd name="T25" fmla="*/ 434 h 666"/>
                <a:gd name="T26" fmla="*/ 1031 w 596"/>
                <a:gd name="T27" fmla="*/ 557 h 666"/>
                <a:gd name="T28" fmla="*/ 923 w 596"/>
                <a:gd name="T29" fmla="*/ 652 h 666"/>
                <a:gd name="T30" fmla="*/ 759 w 596"/>
                <a:gd name="T31" fmla="*/ 704 h 666"/>
                <a:gd name="T32" fmla="*/ 708 w 596"/>
                <a:gd name="T33" fmla="*/ 699 h 666"/>
                <a:gd name="T34" fmla="*/ 803 w 596"/>
                <a:gd name="T35" fmla="*/ 655 h 666"/>
                <a:gd name="T36" fmla="*/ 877 w 596"/>
                <a:gd name="T37" fmla="*/ 577 h 666"/>
                <a:gd name="T38" fmla="*/ 927 w 596"/>
                <a:gd name="T39" fmla="*/ 482 h 666"/>
                <a:gd name="T40" fmla="*/ 946 w 596"/>
                <a:gd name="T41" fmla="*/ 377 h 666"/>
                <a:gd name="T42" fmla="*/ 935 w 596"/>
                <a:gd name="T43" fmla="*/ 274 h 666"/>
                <a:gd name="T44" fmla="*/ 882 w 596"/>
                <a:gd name="T45" fmla="*/ 184 h 666"/>
                <a:gd name="T46" fmla="*/ 788 w 596"/>
                <a:gd name="T47" fmla="*/ 118 h 666"/>
                <a:gd name="T48" fmla="*/ 621 w 596"/>
                <a:gd name="T49" fmla="*/ 79 h 666"/>
                <a:gd name="T50" fmla="*/ 448 w 596"/>
                <a:gd name="T51" fmla="*/ 65 h 666"/>
                <a:gd name="T52" fmla="*/ 317 w 596"/>
                <a:gd name="T53" fmla="*/ 75 h 666"/>
                <a:gd name="T54" fmla="*/ 220 w 596"/>
                <a:gd name="T55" fmla="*/ 107 h 666"/>
                <a:gd name="T56" fmla="*/ 152 w 596"/>
                <a:gd name="T57" fmla="*/ 158 h 666"/>
                <a:gd name="T58" fmla="*/ 104 w 596"/>
                <a:gd name="T59" fmla="*/ 218 h 666"/>
                <a:gd name="T60" fmla="*/ 73 w 596"/>
                <a:gd name="T61" fmla="*/ 288 h 666"/>
                <a:gd name="T62" fmla="*/ 51 w 596"/>
                <a:gd name="T63" fmla="*/ 35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0445" name="Rectangle 45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230447" name="Rectangle 47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30448" name="Rectangle 48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30449" name="Rectangle 49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453C62D-D292-4E7C-A961-8AEC3ADB7C9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10/30/2017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37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10/30/2017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17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10/30/2017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8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10/30/2017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13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10/30/2017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06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B38049-4872-43D5-86F1-C9D585E514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10/30/2017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BEC8C81-39A9-4A7D-A4A5-7D11E05966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42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1.jpe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21.wmf"/><Relationship Id="rId2" Type="http://schemas.openxmlformats.org/officeDocument/2006/relationships/tags" Target="../tags/tag16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16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tags" Target="../tags/tag193.xml"/><Relationship Id="rId3" Type="http://schemas.openxmlformats.org/officeDocument/2006/relationships/tags" Target="../tags/tag170.xml"/><Relationship Id="rId21" Type="http://schemas.openxmlformats.org/officeDocument/2006/relationships/tags" Target="../tags/tag188.xml"/><Relationship Id="rId34" Type="http://schemas.openxmlformats.org/officeDocument/2006/relationships/image" Target="../media/image22.jpeg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tags" Target="../tags/tag192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tags" Target="../tags/tag187.xml"/><Relationship Id="rId29" Type="http://schemas.openxmlformats.org/officeDocument/2006/relationships/tags" Target="../tags/tag196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tags" Target="../tags/tag191.xml"/><Relationship Id="rId32" Type="http://schemas.openxmlformats.org/officeDocument/2006/relationships/tags" Target="../tags/tag199.xml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tags" Target="../tags/tag190.xml"/><Relationship Id="rId28" Type="http://schemas.openxmlformats.org/officeDocument/2006/relationships/tags" Target="../tags/tag195.xml"/><Relationship Id="rId36" Type="http://schemas.openxmlformats.org/officeDocument/2006/relationships/image" Target="../media/image24.emf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tags" Target="../tags/tag198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tags" Target="../tags/tag189.xml"/><Relationship Id="rId27" Type="http://schemas.openxmlformats.org/officeDocument/2006/relationships/tags" Target="../tags/tag194.xml"/><Relationship Id="rId30" Type="http://schemas.openxmlformats.org/officeDocument/2006/relationships/tags" Target="../tags/tag197.xml"/><Relationship Id="rId35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26" Type="http://schemas.openxmlformats.org/officeDocument/2006/relationships/tags" Target="../tags/tag225.xml"/><Relationship Id="rId3" Type="http://schemas.openxmlformats.org/officeDocument/2006/relationships/tags" Target="../tags/tag202.xml"/><Relationship Id="rId21" Type="http://schemas.openxmlformats.org/officeDocument/2006/relationships/tags" Target="../tags/tag220.xml"/><Relationship Id="rId34" Type="http://schemas.openxmlformats.org/officeDocument/2006/relationships/image" Target="../media/image25.jpeg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5" Type="http://schemas.openxmlformats.org/officeDocument/2006/relationships/tags" Target="../tags/tag224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tags" Target="../tags/tag219.xml"/><Relationship Id="rId29" Type="http://schemas.openxmlformats.org/officeDocument/2006/relationships/tags" Target="../tags/tag228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tags" Target="../tags/tag223.xml"/><Relationship Id="rId32" Type="http://schemas.openxmlformats.org/officeDocument/2006/relationships/tags" Target="../tags/tag231.xml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tags" Target="../tags/tag222.xml"/><Relationship Id="rId28" Type="http://schemas.openxmlformats.org/officeDocument/2006/relationships/tags" Target="../tags/tag227.xml"/><Relationship Id="rId36" Type="http://schemas.openxmlformats.org/officeDocument/2006/relationships/image" Target="../media/image24.emf"/><Relationship Id="rId10" Type="http://schemas.openxmlformats.org/officeDocument/2006/relationships/tags" Target="../tags/tag209.xml"/><Relationship Id="rId19" Type="http://schemas.openxmlformats.org/officeDocument/2006/relationships/tags" Target="../tags/tag218.xml"/><Relationship Id="rId31" Type="http://schemas.openxmlformats.org/officeDocument/2006/relationships/tags" Target="../tags/tag230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tags" Target="../tags/tag221.xml"/><Relationship Id="rId27" Type="http://schemas.openxmlformats.org/officeDocument/2006/relationships/tags" Target="../tags/tag226.xml"/><Relationship Id="rId30" Type="http://schemas.openxmlformats.org/officeDocument/2006/relationships/tags" Target="../tags/tag229.xml"/><Relationship Id="rId35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3" Type="http://schemas.openxmlformats.org/officeDocument/2006/relationships/tags" Target="../tags/tag234.xml"/><Relationship Id="rId21" Type="http://schemas.openxmlformats.org/officeDocument/2006/relationships/image" Target="../media/image26.jpeg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slideLayout" Target="../slideLayouts/slideLayout6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5" Type="http://schemas.openxmlformats.org/officeDocument/2006/relationships/image" Target="../media/image32.jpeg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tags" Target="../tags/tag273.xml"/><Relationship Id="rId18" Type="http://schemas.openxmlformats.org/officeDocument/2006/relationships/tags" Target="../tags/tag278.xml"/><Relationship Id="rId26" Type="http://schemas.openxmlformats.org/officeDocument/2006/relationships/tags" Target="../tags/tag286.xml"/><Relationship Id="rId3" Type="http://schemas.openxmlformats.org/officeDocument/2006/relationships/tags" Target="../tags/tag263.xml"/><Relationship Id="rId21" Type="http://schemas.openxmlformats.org/officeDocument/2006/relationships/tags" Target="../tags/tag281.xml"/><Relationship Id="rId34" Type="http://schemas.openxmlformats.org/officeDocument/2006/relationships/tags" Target="../tags/tag294.xml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5" Type="http://schemas.openxmlformats.org/officeDocument/2006/relationships/tags" Target="../tags/tag285.xml"/><Relationship Id="rId33" Type="http://schemas.openxmlformats.org/officeDocument/2006/relationships/tags" Target="../tags/tag293.xml"/><Relationship Id="rId2" Type="http://schemas.openxmlformats.org/officeDocument/2006/relationships/tags" Target="../tags/tag262.xml"/><Relationship Id="rId16" Type="http://schemas.openxmlformats.org/officeDocument/2006/relationships/tags" Target="../tags/tag276.xml"/><Relationship Id="rId20" Type="http://schemas.openxmlformats.org/officeDocument/2006/relationships/tags" Target="../tags/tag280.xml"/><Relationship Id="rId29" Type="http://schemas.openxmlformats.org/officeDocument/2006/relationships/tags" Target="../tags/tag289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24" Type="http://schemas.openxmlformats.org/officeDocument/2006/relationships/tags" Target="../tags/tag284.xml"/><Relationship Id="rId32" Type="http://schemas.openxmlformats.org/officeDocument/2006/relationships/tags" Target="../tags/tag292.xml"/><Relationship Id="rId37" Type="http://schemas.openxmlformats.org/officeDocument/2006/relationships/image" Target="../media/image33.emf"/><Relationship Id="rId5" Type="http://schemas.openxmlformats.org/officeDocument/2006/relationships/tags" Target="../tags/tag265.xml"/><Relationship Id="rId15" Type="http://schemas.openxmlformats.org/officeDocument/2006/relationships/tags" Target="../tags/tag275.xml"/><Relationship Id="rId23" Type="http://schemas.openxmlformats.org/officeDocument/2006/relationships/tags" Target="../tags/tag283.xml"/><Relationship Id="rId28" Type="http://schemas.openxmlformats.org/officeDocument/2006/relationships/tags" Target="../tags/tag288.xml"/><Relationship Id="rId36" Type="http://schemas.openxmlformats.org/officeDocument/2006/relationships/slideLayout" Target="../slideLayouts/slideLayout6.xml"/><Relationship Id="rId10" Type="http://schemas.openxmlformats.org/officeDocument/2006/relationships/tags" Target="../tags/tag270.xml"/><Relationship Id="rId19" Type="http://schemas.openxmlformats.org/officeDocument/2006/relationships/tags" Target="../tags/tag279.xml"/><Relationship Id="rId31" Type="http://schemas.openxmlformats.org/officeDocument/2006/relationships/tags" Target="../tags/tag291.xml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tags" Target="../tags/tag274.xml"/><Relationship Id="rId22" Type="http://schemas.openxmlformats.org/officeDocument/2006/relationships/tags" Target="../tags/tag282.xml"/><Relationship Id="rId27" Type="http://schemas.openxmlformats.org/officeDocument/2006/relationships/tags" Target="../tags/tag287.xml"/><Relationship Id="rId30" Type="http://schemas.openxmlformats.org/officeDocument/2006/relationships/tags" Target="../tags/tag290.xml"/><Relationship Id="rId35" Type="http://schemas.openxmlformats.org/officeDocument/2006/relationships/tags" Target="../tags/tag2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13" Type="http://schemas.openxmlformats.org/officeDocument/2006/relationships/tags" Target="../tags/tag308.xml"/><Relationship Id="rId18" Type="http://schemas.openxmlformats.org/officeDocument/2006/relationships/tags" Target="../tags/tag313.xml"/><Relationship Id="rId26" Type="http://schemas.openxmlformats.org/officeDocument/2006/relationships/tags" Target="../tags/tag321.xml"/><Relationship Id="rId3" Type="http://schemas.openxmlformats.org/officeDocument/2006/relationships/tags" Target="../tags/tag298.xml"/><Relationship Id="rId21" Type="http://schemas.openxmlformats.org/officeDocument/2006/relationships/tags" Target="../tags/tag316.xml"/><Relationship Id="rId34" Type="http://schemas.openxmlformats.org/officeDocument/2006/relationships/image" Target="../media/image34.jpeg"/><Relationship Id="rId7" Type="http://schemas.openxmlformats.org/officeDocument/2006/relationships/tags" Target="../tags/tag302.xml"/><Relationship Id="rId12" Type="http://schemas.openxmlformats.org/officeDocument/2006/relationships/tags" Target="../tags/tag307.xml"/><Relationship Id="rId17" Type="http://schemas.openxmlformats.org/officeDocument/2006/relationships/tags" Target="../tags/tag312.xml"/><Relationship Id="rId25" Type="http://schemas.openxmlformats.org/officeDocument/2006/relationships/tags" Target="../tags/tag320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297.xml"/><Relationship Id="rId16" Type="http://schemas.openxmlformats.org/officeDocument/2006/relationships/tags" Target="../tags/tag311.xml"/><Relationship Id="rId20" Type="http://schemas.openxmlformats.org/officeDocument/2006/relationships/tags" Target="../tags/tag315.xml"/><Relationship Id="rId29" Type="http://schemas.openxmlformats.org/officeDocument/2006/relationships/tags" Target="../tags/tag324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tags" Target="../tags/tag306.xml"/><Relationship Id="rId24" Type="http://schemas.openxmlformats.org/officeDocument/2006/relationships/tags" Target="../tags/tag319.xml"/><Relationship Id="rId32" Type="http://schemas.openxmlformats.org/officeDocument/2006/relationships/tags" Target="../tags/tag327.xml"/><Relationship Id="rId5" Type="http://schemas.openxmlformats.org/officeDocument/2006/relationships/tags" Target="../tags/tag300.xml"/><Relationship Id="rId15" Type="http://schemas.openxmlformats.org/officeDocument/2006/relationships/tags" Target="../tags/tag310.xml"/><Relationship Id="rId23" Type="http://schemas.openxmlformats.org/officeDocument/2006/relationships/tags" Target="../tags/tag318.xml"/><Relationship Id="rId28" Type="http://schemas.openxmlformats.org/officeDocument/2006/relationships/tags" Target="../tags/tag323.xml"/><Relationship Id="rId36" Type="http://schemas.openxmlformats.org/officeDocument/2006/relationships/image" Target="../media/image23.emf"/><Relationship Id="rId10" Type="http://schemas.openxmlformats.org/officeDocument/2006/relationships/tags" Target="../tags/tag305.xml"/><Relationship Id="rId19" Type="http://schemas.openxmlformats.org/officeDocument/2006/relationships/tags" Target="../tags/tag314.xml"/><Relationship Id="rId31" Type="http://schemas.openxmlformats.org/officeDocument/2006/relationships/tags" Target="../tags/tag326.xml"/><Relationship Id="rId4" Type="http://schemas.openxmlformats.org/officeDocument/2006/relationships/tags" Target="../tags/tag299.xml"/><Relationship Id="rId9" Type="http://schemas.openxmlformats.org/officeDocument/2006/relationships/tags" Target="../tags/tag304.xml"/><Relationship Id="rId14" Type="http://schemas.openxmlformats.org/officeDocument/2006/relationships/tags" Target="../tags/tag309.xml"/><Relationship Id="rId22" Type="http://schemas.openxmlformats.org/officeDocument/2006/relationships/tags" Target="../tags/tag317.xml"/><Relationship Id="rId27" Type="http://schemas.openxmlformats.org/officeDocument/2006/relationships/tags" Target="../tags/tag322.xml"/><Relationship Id="rId30" Type="http://schemas.openxmlformats.org/officeDocument/2006/relationships/tags" Target="../tags/tag325.xml"/><Relationship Id="rId35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image" Target="../media/image35.jpeg"/><Relationship Id="rId5" Type="http://schemas.openxmlformats.org/officeDocument/2006/relationships/tags" Target="../tags/tag33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31.xml"/><Relationship Id="rId9" Type="http://schemas.openxmlformats.org/officeDocument/2006/relationships/tags" Target="../tags/tag33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38.xml"/><Relationship Id="rId7" Type="http://schemas.openxmlformats.org/officeDocument/2006/relationships/slideLayout" Target="../slideLayouts/slideLayout35.xml"/><Relationship Id="rId2" Type="http://schemas.openxmlformats.org/officeDocument/2006/relationships/tags" Target="../tags/tag337.xml"/><Relationship Id="rId1" Type="http://schemas.openxmlformats.org/officeDocument/2006/relationships/vmlDrawing" Target="../drawings/vmlDrawing3.vml"/><Relationship Id="rId6" Type="http://schemas.openxmlformats.org/officeDocument/2006/relationships/tags" Target="../tags/tag340.xml"/><Relationship Id="rId5" Type="http://schemas.openxmlformats.org/officeDocument/2006/relationships/control" Target="../activeX/activeX3.xml"/><Relationship Id="rId4" Type="http://schemas.openxmlformats.org/officeDocument/2006/relationships/tags" Target="../tags/tag339.xml"/><Relationship Id="rId9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tags" Target="../tags/tag353.xml"/><Relationship Id="rId18" Type="http://schemas.openxmlformats.org/officeDocument/2006/relationships/tags" Target="../tags/tag358.xml"/><Relationship Id="rId26" Type="http://schemas.openxmlformats.org/officeDocument/2006/relationships/image" Target="../media/image38.jpeg"/><Relationship Id="rId3" Type="http://schemas.openxmlformats.org/officeDocument/2006/relationships/tags" Target="../tags/tag343.xml"/><Relationship Id="rId21" Type="http://schemas.openxmlformats.org/officeDocument/2006/relationships/tags" Target="../tags/tag361.xml"/><Relationship Id="rId7" Type="http://schemas.openxmlformats.org/officeDocument/2006/relationships/tags" Target="../tags/tag347.xml"/><Relationship Id="rId12" Type="http://schemas.openxmlformats.org/officeDocument/2006/relationships/tags" Target="../tags/tag352.xml"/><Relationship Id="rId17" Type="http://schemas.openxmlformats.org/officeDocument/2006/relationships/tags" Target="../tags/tag357.xml"/><Relationship Id="rId25" Type="http://schemas.openxmlformats.org/officeDocument/2006/relationships/image" Target="../media/image33.emf"/><Relationship Id="rId2" Type="http://schemas.openxmlformats.org/officeDocument/2006/relationships/tags" Target="../tags/tag342.xml"/><Relationship Id="rId16" Type="http://schemas.openxmlformats.org/officeDocument/2006/relationships/tags" Target="../tags/tag356.xml"/><Relationship Id="rId20" Type="http://schemas.openxmlformats.org/officeDocument/2006/relationships/tags" Target="../tags/tag360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345.xml"/><Relationship Id="rId15" Type="http://schemas.openxmlformats.org/officeDocument/2006/relationships/tags" Target="../tags/tag355.xml"/><Relationship Id="rId23" Type="http://schemas.openxmlformats.org/officeDocument/2006/relationships/tags" Target="../tags/tag363.xml"/><Relationship Id="rId10" Type="http://schemas.openxmlformats.org/officeDocument/2006/relationships/tags" Target="../tags/tag350.xml"/><Relationship Id="rId19" Type="http://schemas.openxmlformats.org/officeDocument/2006/relationships/tags" Target="../tags/tag359.xml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tags" Target="../tags/tag354.xml"/><Relationship Id="rId22" Type="http://schemas.openxmlformats.org/officeDocument/2006/relationships/tags" Target="../tags/tag36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71.xml"/><Relationship Id="rId13" Type="http://schemas.openxmlformats.org/officeDocument/2006/relationships/tags" Target="../tags/tag376.xml"/><Relationship Id="rId18" Type="http://schemas.openxmlformats.org/officeDocument/2006/relationships/tags" Target="../tags/tag381.xml"/><Relationship Id="rId26" Type="http://schemas.openxmlformats.org/officeDocument/2006/relationships/image" Target="../media/image39.jpeg"/><Relationship Id="rId3" Type="http://schemas.openxmlformats.org/officeDocument/2006/relationships/tags" Target="../tags/tag366.xml"/><Relationship Id="rId21" Type="http://schemas.openxmlformats.org/officeDocument/2006/relationships/tags" Target="../tags/tag384.xml"/><Relationship Id="rId7" Type="http://schemas.openxmlformats.org/officeDocument/2006/relationships/tags" Target="../tags/tag370.xml"/><Relationship Id="rId12" Type="http://schemas.openxmlformats.org/officeDocument/2006/relationships/tags" Target="../tags/tag375.xml"/><Relationship Id="rId17" Type="http://schemas.openxmlformats.org/officeDocument/2006/relationships/tags" Target="../tags/tag380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365.xml"/><Relationship Id="rId16" Type="http://schemas.openxmlformats.org/officeDocument/2006/relationships/tags" Target="../tags/tag379.xml"/><Relationship Id="rId20" Type="http://schemas.openxmlformats.org/officeDocument/2006/relationships/tags" Target="../tags/tag383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tags" Target="../tags/tag374.xml"/><Relationship Id="rId24" Type="http://schemas.openxmlformats.org/officeDocument/2006/relationships/tags" Target="../tags/tag387.xml"/><Relationship Id="rId5" Type="http://schemas.openxmlformats.org/officeDocument/2006/relationships/tags" Target="../tags/tag368.xml"/><Relationship Id="rId15" Type="http://schemas.openxmlformats.org/officeDocument/2006/relationships/tags" Target="../tags/tag378.xml"/><Relationship Id="rId23" Type="http://schemas.openxmlformats.org/officeDocument/2006/relationships/tags" Target="../tags/tag386.xml"/><Relationship Id="rId28" Type="http://schemas.openxmlformats.org/officeDocument/2006/relationships/image" Target="../media/image24.emf"/><Relationship Id="rId10" Type="http://schemas.openxmlformats.org/officeDocument/2006/relationships/tags" Target="../tags/tag373.xml"/><Relationship Id="rId19" Type="http://schemas.openxmlformats.org/officeDocument/2006/relationships/tags" Target="../tags/tag382.xml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4" Type="http://schemas.openxmlformats.org/officeDocument/2006/relationships/tags" Target="../tags/tag377.xml"/><Relationship Id="rId22" Type="http://schemas.openxmlformats.org/officeDocument/2006/relationships/tags" Target="../tags/tag385.xml"/><Relationship Id="rId27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95.xml"/><Relationship Id="rId13" Type="http://schemas.openxmlformats.org/officeDocument/2006/relationships/tags" Target="../tags/tag400.xml"/><Relationship Id="rId18" Type="http://schemas.openxmlformats.org/officeDocument/2006/relationships/tags" Target="../tags/tag405.xml"/><Relationship Id="rId26" Type="http://schemas.openxmlformats.org/officeDocument/2006/relationships/image" Target="../media/image40.jpeg"/><Relationship Id="rId3" Type="http://schemas.openxmlformats.org/officeDocument/2006/relationships/tags" Target="../tags/tag390.xml"/><Relationship Id="rId21" Type="http://schemas.openxmlformats.org/officeDocument/2006/relationships/tags" Target="../tags/tag408.xml"/><Relationship Id="rId7" Type="http://schemas.openxmlformats.org/officeDocument/2006/relationships/tags" Target="../tags/tag394.xml"/><Relationship Id="rId12" Type="http://schemas.openxmlformats.org/officeDocument/2006/relationships/tags" Target="../tags/tag399.xml"/><Relationship Id="rId17" Type="http://schemas.openxmlformats.org/officeDocument/2006/relationships/tags" Target="../tags/tag404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389.xml"/><Relationship Id="rId16" Type="http://schemas.openxmlformats.org/officeDocument/2006/relationships/tags" Target="../tags/tag403.xml"/><Relationship Id="rId20" Type="http://schemas.openxmlformats.org/officeDocument/2006/relationships/tags" Target="../tags/tag407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tags" Target="../tags/tag398.xml"/><Relationship Id="rId24" Type="http://schemas.openxmlformats.org/officeDocument/2006/relationships/tags" Target="../tags/tag411.xml"/><Relationship Id="rId5" Type="http://schemas.openxmlformats.org/officeDocument/2006/relationships/tags" Target="../tags/tag392.xml"/><Relationship Id="rId15" Type="http://schemas.openxmlformats.org/officeDocument/2006/relationships/tags" Target="../tags/tag402.xml"/><Relationship Id="rId23" Type="http://schemas.openxmlformats.org/officeDocument/2006/relationships/tags" Target="../tags/tag410.xml"/><Relationship Id="rId28" Type="http://schemas.openxmlformats.org/officeDocument/2006/relationships/image" Target="../media/image23.emf"/><Relationship Id="rId10" Type="http://schemas.openxmlformats.org/officeDocument/2006/relationships/tags" Target="../tags/tag397.xml"/><Relationship Id="rId19" Type="http://schemas.openxmlformats.org/officeDocument/2006/relationships/tags" Target="../tags/tag406.xml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4" Type="http://schemas.openxmlformats.org/officeDocument/2006/relationships/tags" Target="../tags/tag401.xml"/><Relationship Id="rId22" Type="http://schemas.openxmlformats.org/officeDocument/2006/relationships/tags" Target="../tags/tag409.xml"/><Relationship Id="rId27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13" Type="http://schemas.openxmlformats.org/officeDocument/2006/relationships/tags" Target="../tags/tag424.xml"/><Relationship Id="rId18" Type="http://schemas.openxmlformats.org/officeDocument/2006/relationships/tags" Target="../tags/tag429.xml"/><Relationship Id="rId3" Type="http://schemas.openxmlformats.org/officeDocument/2006/relationships/tags" Target="../tags/tag414.xml"/><Relationship Id="rId21" Type="http://schemas.openxmlformats.org/officeDocument/2006/relationships/image" Target="../media/image41.jpeg"/><Relationship Id="rId7" Type="http://schemas.openxmlformats.org/officeDocument/2006/relationships/tags" Target="../tags/tag418.xml"/><Relationship Id="rId12" Type="http://schemas.openxmlformats.org/officeDocument/2006/relationships/tags" Target="../tags/tag423.xml"/><Relationship Id="rId17" Type="http://schemas.openxmlformats.org/officeDocument/2006/relationships/tags" Target="../tags/tag428.xml"/><Relationship Id="rId2" Type="http://schemas.openxmlformats.org/officeDocument/2006/relationships/tags" Target="../tags/tag413.xml"/><Relationship Id="rId16" Type="http://schemas.openxmlformats.org/officeDocument/2006/relationships/tags" Target="../tags/tag427.xml"/><Relationship Id="rId20" Type="http://schemas.openxmlformats.org/officeDocument/2006/relationships/slideLayout" Target="../slideLayouts/slideLayout6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tags" Target="../tags/tag422.xml"/><Relationship Id="rId5" Type="http://schemas.openxmlformats.org/officeDocument/2006/relationships/tags" Target="../tags/tag416.xml"/><Relationship Id="rId15" Type="http://schemas.openxmlformats.org/officeDocument/2006/relationships/tags" Target="../tags/tag426.xml"/><Relationship Id="rId10" Type="http://schemas.openxmlformats.org/officeDocument/2006/relationships/tags" Target="../tags/tag421.xml"/><Relationship Id="rId19" Type="http://schemas.openxmlformats.org/officeDocument/2006/relationships/tags" Target="../tags/tag430.xml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tags" Target="../tags/tag4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32.xml"/><Relationship Id="rId7" Type="http://schemas.openxmlformats.org/officeDocument/2006/relationships/slideLayout" Target="../slideLayouts/slideLayout46.xml"/><Relationship Id="rId2" Type="http://schemas.openxmlformats.org/officeDocument/2006/relationships/tags" Target="../tags/tag431.xml"/><Relationship Id="rId1" Type="http://schemas.openxmlformats.org/officeDocument/2006/relationships/vmlDrawing" Target="../drawings/vmlDrawing4.vml"/><Relationship Id="rId6" Type="http://schemas.openxmlformats.org/officeDocument/2006/relationships/tags" Target="../tags/tag434.xml"/><Relationship Id="rId5" Type="http://schemas.openxmlformats.org/officeDocument/2006/relationships/control" Target="../activeX/activeX4.xml"/><Relationship Id="rId4" Type="http://schemas.openxmlformats.org/officeDocument/2006/relationships/tags" Target="../tags/tag433.xml"/><Relationship Id="rId9" Type="http://schemas.openxmlformats.org/officeDocument/2006/relationships/image" Target="../media/image3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36.xml"/><Relationship Id="rId7" Type="http://schemas.openxmlformats.org/officeDocument/2006/relationships/slideLayout" Target="../slideLayouts/slideLayout57.xml"/><Relationship Id="rId2" Type="http://schemas.openxmlformats.org/officeDocument/2006/relationships/tags" Target="../tags/tag435.xml"/><Relationship Id="rId1" Type="http://schemas.openxmlformats.org/officeDocument/2006/relationships/vmlDrawing" Target="../drawings/vmlDrawing5.vml"/><Relationship Id="rId6" Type="http://schemas.openxmlformats.org/officeDocument/2006/relationships/tags" Target="../tags/tag438.xml"/><Relationship Id="rId5" Type="http://schemas.openxmlformats.org/officeDocument/2006/relationships/control" Target="../activeX/activeX5.xml"/><Relationship Id="rId4" Type="http://schemas.openxmlformats.org/officeDocument/2006/relationships/tags" Target="../tags/tag437.xml"/><Relationship Id="rId9" Type="http://schemas.openxmlformats.org/officeDocument/2006/relationships/image" Target="../media/image4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6.xml"/><Relationship Id="rId7" Type="http://schemas.openxmlformats.org/officeDocument/2006/relationships/image" Target="../media/image45.wmf"/><Relationship Id="rId2" Type="http://schemas.openxmlformats.org/officeDocument/2006/relationships/tags" Target="../tags/tag43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8.xml"/><Relationship Id="rId4" Type="http://schemas.openxmlformats.org/officeDocument/2006/relationships/tags" Target="../tags/tag4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33.xml"/><Relationship Id="rId9" Type="http://schemas.openxmlformats.org/officeDocument/2006/relationships/tags" Target="../tags/tag1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43.xml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tags" Target="../tags/tag446.xml"/><Relationship Id="rId7" Type="http://schemas.openxmlformats.org/officeDocument/2006/relationships/image" Target="../media/image48.png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48.xml"/><Relationship Id="rId4" Type="http://schemas.openxmlformats.org/officeDocument/2006/relationships/tags" Target="../tags/tag447.xml"/><Relationship Id="rId9" Type="http://schemas.openxmlformats.org/officeDocument/2006/relationships/image" Target="../media/image5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4.wmf"/><Relationship Id="rId2" Type="http://schemas.openxmlformats.org/officeDocument/2006/relationships/tags" Target="../tags/tag13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1.jpe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../media/image10.jpe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9.jpeg"/><Relationship Id="rId5" Type="http://schemas.openxmlformats.org/officeDocument/2006/relationships/tags" Target="../tags/tag146.xml"/><Relationship Id="rId10" Type="http://schemas.openxmlformats.org/officeDocument/2006/relationships/image" Target="../media/image8.jpeg"/><Relationship Id="rId4" Type="http://schemas.openxmlformats.org/officeDocument/2006/relationships/tags" Target="../tags/tag145.xml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image" Target="../media/image13.gif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image" Target="../media/image17.jpe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image" Target="../media/image16.png"/><Relationship Id="rId5" Type="http://schemas.openxmlformats.org/officeDocument/2006/relationships/tags" Target="../tags/tag160.xml"/><Relationship Id="rId10" Type="http://schemas.openxmlformats.org/officeDocument/2006/relationships/image" Target="../media/image15.jpeg"/><Relationship Id="rId4" Type="http://schemas.openxmlformats.org/officeDocument/2006/relationships/tags" Target="../tags/tag159.xm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5925" y="955675"/>
            <a:ext cx="8728075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quốc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giảng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E-learning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</a:t>
            </a:r>
          </a:p>
          <a:p>
            <a:pPr algn="r">
              <a:defRPr/>
            </a:pPr>
            <a:endParaRPr lang="en-US" sz="2800" dirty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26: SỰ BAY HƠI  VÀ NGƯNG TỤ</a:t>
            </a:r>
          </a:p>
          <a:p>
            <a:pPr marL="2327275">
              <a:defRPr/>
            </a:pPr>
            <a:endParaRPr lang="en-US" sz="24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marL="2327275">
              <a:defRPr/>
            </a:pPr>
            <a:endParaRPr lang="en-US" sz="24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marL="2327275">
              <a:defRPr/>
            </a:pPr>
            <a:r>
              <a:rPr lang="en-US" sz="18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MÔN: VẬT LÍ – LỚP 6</a:t>
            </a:r>
            <a:endParaRPr lang="en-US" sz="18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marL="2327275">
              <a:defRPr/>
            </a:pPr>
            <a:r>
              <a:rPr lang="en-US" sz="2000" b="1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0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0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Trần</a:t>
            </a:r>
            <a:r>
              <a:rPr lang="en-US" sz="20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0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Lâm</a:t>
            </a:r>
            <a:endParaRPr lang="en-US" sz="20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marL="2327275">
              <a:defRPr/>
            </a:pPr>
            <a:r>
              <a:rPr lang="en-US" sz="20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Email:tranthilam121093@gmail.com</a:t>
            </a:r>
          </a:p>
          <a:p>
            <a:pPr marL="2327275">
              <a:defRPr/>
            </a:pPr>
            <a:r>
              <a:rPr lang="en-US" sz="2000" b="1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Sđt</a:t>
            </a:r>
            <a:r>
              <a:rPr lang="en-US" sz="20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: 01675484874</a:t>
            </a:r>
            <a:endParaRPr lang="en-US" sz="2000" b="1" dirty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  <a:p>
            <a:pPr marL="2327275">
              <a:defRPr/>
            </a:pPr>
            <a:endParaRPr lang="en-US" sz="2400" b="1" dirty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  <a:p>
            <a:pPr marL="2327275">
              <a:defRPr/>
            </a:pPr>
            <a:endParaRPr lang="en-US" sz="2400" b="1" dirty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THCS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Bồ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Đề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135 -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Hoàng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Bồ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 Long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Biên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Nội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0"/>
            <a:ext cx="4876800" cy="706438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</a:rPr>
              <a:t>BỘ GIÁO DỤC VÀ ĐÀO TẠO</a:t>
            </a:r>
            <a:endParaRPr lang="en-US" sz="200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627563" y="26988"/>
            <a:ext cx="451643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b="1" kern="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QUỸ LAWRENCE S.TING</a:t>
            </a:r>
          </a:p>
        </p:txBody>
      </p:sp>
      <p:sp>
        <p:nvSpPr>
          <p:cNvPr id="3077" name="Text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12988" y="63452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1">
                <a:solidFill>
                  <a:srgbClr val="002060"/>
                </a:solidFill>
              </a:rPr>
              <a:t>Tháng 10 - 2016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01638" y="0"/>
            <a:ext cx="8243887" cy="1314450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>
                <a:effectLst/>
                <a:latin typeface="Arial" pitchFamily="34" charset="0"/>
              </a:rPr>
              <a:t>2.Sự bay </a:t>
            </a:r>
            <a:r>
              <a:rPr lang="en-US" sz="3200" dirty="0" err="1" smtClean="0">
                <a:effectLst/>
                <a:latin typeface="Arial" pitchFamily="34" charset="0"/>
              </a:rPr>
              <a:t>hơi</a:t>
            </a:r>
            <a:r>
              <a:rPr lang="en-US" sz="3200" dirty="0" smtClean="0">
                <a:effectLst/>
                <a:latin typeface="Arial" pitchFamily="34" charset="0"/>
              </a:rPr>
              <a:t> </a:t>
            </a:r>
            <a:r>
              <a:rPr lang="en-US" sz="3200" dirty="0" err="1" smtClean="0">
                <a:effectLst/>
                <a:latin typeface="Arial" pitchFamily="34" charset="0"/>
              </a:rPr>
              <a:t>nhanh</a:t>
            </a:r>
            <a:r>
              <a:rPr lang="en-US" sz="3200" dirty="0" smtClean="0">
                <a:effectLst/>
                <a:latin typeface="Arial" pitchFamily="34" charset="0"/>
              </a:rPr>
              <a:t> hay </a:t>
            </a:r>
            <a:r>
              <a:rPr lang="en-US" sz="3200" dirty="0" err="1" smtClean="0">
                <a:effectLst/>
                <a:latin typeface="Arial" pitchFamily="34" charset="0"/>
              </a:rPr>
              <a:t>chậm</a:t>
            </a:r>
            <a:r>
              <a:rPr lang="en-US" sz="3200" dirty="0" smtClean="0">
                <a:effectLst/>
                <a:latin typeface="Arial" pitchFamily="34" charset="0"/>
              </a:rPr>
              <a:t> </a:t>
            </a:r>
            <a:r>
              <a:rPr lang="en-US" sz="3200" dirty="0" err="1" smtClean="0">
                <a:effectLst/>
                <a:latin typeface="Arial" pitchFamily="34" charset="0"/>
              </a:rPr>
              <a:t>phụ</a:t>
            </a:r>
            <a:r>
              <a:rPr lang="en-US" sz="3200" dirty="0" smtClean="0">
                <a:effectLst/>
                <a:latin typeface="Arial" pitchFamily="34" charset="0"/>
              </a:rPr>
              <a:t> </a:t>
            </a:r>
            <a:r>
              <a:rPr lang="en-US" sz="3200" dirty="0" err="1" smtClean="0">
                <a:effectLst/>
                <a:latin typeface="Arial" pitchFamily="34" charset="0"/>
              </a:rPr>
              <a:t>thuộc</a:t>
            </a:r>
            <a:r>
              <a:rPr lang="en-US" sz="3200" dirty="0" smtClean="0">
                <a:effectLst/>
                <a:latin typeface="Arial" pitchFamily="34" charset="0"/>
              </a:rPr>
              <a:t> </a:t>
            </a:r>
            <a:r>
              <a:rPr lang="en-US" sz="3200" dirty="0" err="1" smtClean="0">
                <a:effectLst/>
                <a:latin typeface="Arial" pitchFamily="34" charset="0"/>
              </a:rPr>
              <a:t>vào</a:t>
            </a:r>
            <a:r>
              <a:rPr lang="en-US" sz="3200" dirty="0" smtClean="0">
                <a:effectLst/>
                <a:latin typeface="Arial" pitchFamily="34" charset="0"/>
              </a:rPr>
              <a:t> </a:t>
            </a:r>
            <a:r>
              <a:rPr lang="en-US" sz="3200" dirty="0" err="1" smtClean="0">
                <a:effectLst/>
                <a:latin typeface="Arial" pitchFamily="34" charset="0"/>
              </a:rPr>
              <a:t>những</a:t>
            </a:r>
            <a:r>
              <a:rPr lang="en-US" sz="3200" dirty="0" smtClean="0">
                <a:effectLst/>
                <a:latin typeface="Arial" pitchFamily="34" charset="0"/>
              </a:rPr>
              <a:t> </a:t>
            </a:r>
            <a:r>
              <a:rPr lang="en-US" sz="3200" dirty="0" err="1" smtClean="0">
                <a:effectLst/>
                <a:latin typeface="Arial" pitchFamily="34" charset="0"/>
              </a:rPr>
              <a:t>yếu</a:t>
            </a:r>
            <a:r>
              <a:rPr lang="en-US" sz="3200" dirty="0" smtClean="0">
                <a:effectLst/>
                <a:latin typeface="Arial" pitchFamily="34" charset="0"/>
              </a:rPr>
              <a:t> </a:t>
            </a:r>
            <a:r>
              <a:rPr lang="en-US" sz="3200" dirty="0" err="1" smtClean="0">
                <a:effectLst/>
                <a:latin typeface="Arial" pitchFamily="34" charset="0"/>
              </a:rPr>
              <a:t>tố</a:t>
            </a:r>
            <a:r>
              <a:rPr lang="en-US" sz="3200" dirty="0" smtClean="0">
                <a:effectLst/>
                <a:latin typeface="Arial" pitchFamily="34" charset="0"/>
              </a:rPr>
              <a:t> </a:t>
            </a:r>
            <a:r>
              <a:rPr lang="en-US" sz="3200" dirty="0" err="1" smtClean="0">
                <a:effectLst/>
                <a:latin typeface="Arial" pitchFamily="34" charset="0"/>
              </a:rPr>
              <a:t>nào</a:t>
            </a:r>
            <a:r>
              <a:rPr lang="en-US" sz="3200" dirty="0" smtClean="0">
                <a:effectLst/>
                <a:latin typeface="Arial" pitchFamily="34" charset="0"/>
              </a:rPr>
              <a:t>?</a:t>
            </a:r>
            <a:endParaRPr lang="en-US" sz="3200" dirty="0">
              <a:effectLst/>
              <a:latin typeface="Arial" pitchFamily="34" charset="0"/>
            </a:endParaRPr>
          </a:p>
        </p:txBody>
      </p:sp>
      <p:pic>
        <p:nvPicPr>
          <p:cNvPr id="11267" name="Picture 23" descr="img01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1703388"/>
            <a:ext cx="4827588" cy="5154612"/>
          </a:xfrm>
          <a:noFill/>
        </p:spPr>
      </p:pic>
      <p:pic>
        <p:nvPicPr>
          <p:cNvPr id="11268" name="Picture 5" descr="img0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6613" y="1689100"/>
            <a:ext cx="4344987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1938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80808"/>
                </a:solidFill>
              </a:rPr>
              <a:t>Chứng tỏ tốc độ bay hơi phụ thuộc vào </a:t>
            </a:r>
            <a:r>
              <a:rPr lang="en-US" sz="2800" b="1" i="1">
                <a:solidFill>
                  <a:srgbClr val="CC0000"/>
                </a:solidFill>
              </a:rPr>
              <a:t>nhiệt độ.</a:t>
            </a:r>
            <a:endParaRPr lang="en-US" sz="2800"/>
          </a:p>
        </p:txBody>
      </p:sp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6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52" name="ShockwaveFlash1" r:id="rId3" imgW="5792008" imgH="4571429"/>
        </mc:Choice>
        <mc:Fallback>
          <p:control name="ShockwaveFlash1" r:id="rId3" imgW="5792008" imgH="45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2113" y="762000"/>
                  <a:ext cx="57912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600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mmprod_feedback_7010"/>
          <p:cNvSpPr/>
          <p:nvPr>
            <p:custDataLst>
              <p:tags r:id="rId2"/>
            </p:custDataLst>
          </p:nvPr>
        </p:nvSpPr>
        <p:spPr>
          <a:xfrm>
            <a:off x="2514600" y="5610700"/>
            <a:ext cx="658368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vi-VN" sz="1800" smtClean="0">
                <a:solidFill>
                  <a:srgbClr val="2B333C"/>
                </a:solidFill>
                <a:latin typeface="Verdana"/>
              </a:rPr>
              <a:t>Trả lời đúng là: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pic>
        <p:nvPicPr>
          <p:cNvPr id="14338" name="Picture 31" descr="10097201_2013.JPG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42913" y="103188"/>
            <a:ext cx="8243887" cy="984633"/>
          </a:xfrm>
        </p:spPr>
        <p:txBody>
          <a:bodyPr lIns="0" tIns="0" rIns="0" bIns="0">
            <a:noAutofit/>
          </a:bodyPr>
          <a:lstStyle/>
          <a:p>
            <a:pPr algn="l">
              <a:defRPr/>
            </a:pPr>
            <a:r>
              <a:rPr lang="vi-VN" sz="3200" smtClean="0">
                <a:solidFill>
                  <a:srgbClr val="FF0000"/>
                </a:solidFill>
                <a:effectLst/>
                <a:latin typeface="Arial" pitchFamily="34" charset="0"/>
              </a:rPr>
              <a:t>Câu 1: Tại sao phải dùng đĩa có diện tích lòng đĩa như nhau?</a:t>
            </a:r>
            <a:endParaRPr lang="en-US" sz="3200" dirty="0"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3" name="mmprod_feedback_7000"/>
          <p:cNvSpPr/>
          <p:nvPr>
            <p:custDataLst>
              <p:tags r:id="rId4"/>
            </p:custDataLst>
          </p:nvPr>
        </p:nvSpPr>
        <p:spPr>
          <a:xfrm>
            <a:off x="1006475" y="4454525"/>
            <a:ext cx="1168400" cy="668338"/>
          </a:xfrm>
          <a:prstGeom prst="rect">
            <a:avLst/>
          </a:prstGeom>
          <a:solidFill>
            <a:srgbClr val="00B0F0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1800">
                <a:solidFill>
                  <a:srgbClr val="080808"/>
                </a:solidFill>
                <a:latin typeface="Arial" pitchFamily="34" charset="0"/>
              </a:rPr>
              <a:t>Đúng </a:t>
            </a:r>
            <a:endParaRPr lang="en-US" sz="1800" dirty="0">
              <a:solidFill>
                <a:srgbClr val="080808"/>
              </a:solidFill>
              <a:latin typeface="Arial" pitchFamily="34" charset="0"/>
            </a:endParaRPr>
          </a:p>
        </p:txBody>
      </p:sp>
      <p:sp>
        <p:nvSpPr>
          <p:cNvPr id="24" name="mmprod_feedback_7002"/>
          <p:cNvSpPr/>
          <p:nvPr>
            <p:custDataLst>
              <p:tags r:id="rId5"/>
            </p:custDataLst>
          </p:nvPr>
        </p:nvSpPr>
        <p:spPr>
          <a:xfrm>
            <a:off x="2590800" y="4497388"/>
            <a:ext cx="1163638" cy="668337"/>
          </a:xfrm>
          <a:prstGeom prst="rect">
            <a:avLst/>
          </a:prstGeom>
          <a:solidFill>
            <a:srgbClr val="00B0F0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1800">
                <a:solidFill>
                  <a:srgbClr val="080808"/>
                </a:solidFill>
                <a:latin typeface="Arial" pitchFamily="34" charset="0"/>
              </a:rPr>
              <a:t>Sai</a:t>
            </a:r>
            <a:endParaRPr lang="en-US" sz="1800" dirty="0">
              <a:solidFill>
                <a:srgbClr val="080808"/>
              </a:solidFill>
              <a:latin typeface="Arial" pitchFamily="34" charset="0"/>
            </a:endParaRPr>
          </a:p>
        </p:txBody>
      </p:sp>
      <p:sp>
        <p:nvSpPr>
          <p:cNvPr id="29" name="mmprod_feedback_7007"/>
          <p:cNvSpPr/>
          <p:nvPr>
            <p:custDataLst>
              <p:tags r:id="rId6"/>
            </p:custDataLst>
          </p:nvPr>
        </p:nvSpPr>
        <p:spPr>
          <a:xfrm>
            <a:off x="1039813" y="5675313"/>
            <a:ext cx="2506662" cy="668337"/>
          </a:xfrm>
          <a:prstGeom prst="rect">
            <a:avLst/>
          </a:prstGeom>
          <a:solidFill>
            <a:srgbClr val="00B0F0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vi-VN" sz="1800">
                <a:solidFill>
                  <a:srgbClr val="080808"/>
                </a:solidFill>
                <a:latin typeface="Arial" pitchFamily="34" charset="0"/>
              </a:rPr>
              <a:t>Bạn phải trả lời trước khi tiếp tục</a:t>
            </a:r>
            <a:endParaRPr lang="en-US" sz="1800" dirty="0">
              <a:solidFill>
                <a:srgbClr val="080808"/>
              </a:solidFill>
              <a:latin typeface="Arial" pitchFamily="34" charset="0"/>
            </a:endParaRPr>
          </a:p>
        </p:txBody>
      </p:sp>
      <p:grpSp>
        <p:nvGrpSpPr>
          <p:cNvPr id="3" name="mmprod_Button104"/>
          <p:cNvGrpSpPr/>
          <p:nvPr>
            <p:custDataLst>
              <p:tags r:id="rId7"/>
            </p:custDataLst>
          </p:nvPr>
        </p:nvGrpSpPr>
        <p:grpSpPr>
          <a:xfrm>
            <a:off x="6306819" y="5655262"/>
            <a:ext cx="1145540" cy="401050"/>
            <a:chOff x="6306819" y="5655262"/>
            <a:chExt cx="1145540" cy="401050"/>
          </a:xfrm>
          <a:solidFill>
            <a:srgbClr val="C00000"/>
          </a:solidFill>
        </p:grpSpPr>
        <p:sp>
          <p:nvSpPr>
            <p:cNvPr id="30" name="mmprod_ButtonShape104"/>
            <p:cNvSpPr/>
            <p:nvPr>
              <p:custDataLst>
                <p:tags r:id="rId31"/>
              </p:custDataLst>
            </p:nvPr>
          </p:nvSpPr>
          <p:spPr>
            <a:xfrm>
              <a:off x="6306819" y="5655262"/>
              <a:ext cx="1145540" cy="4010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smtClean="0">
                  <a:solidFill>
                    <a:srgbClr val="FFFF00"/>
                  </a:solidFill>
                  <a:latin typeface="Arial" pitchFamily="34" charset="0"/>
                </a:rPr>
                <a:t>Trả lời</a:t>
              </a:r>
              <a:endParaRPr lang="en-US" sz="120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31" name="mmprod_ButtonText105"/>
            <p:cNvSpPr/>
            <p:nvPr>
              <p:custDataLst>
                <p:tags r:id="rId32"/>
              </p:custDataLst>
            </p:nvPr>
          </p:nvSpPr>
          <p:spPr>
            <a:xfrm>
              <a:off x="6332219" y="5680662"/>
              <a:ext cx="1094740" cy="3502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800" smtClean="0">
                  <a:solidFill>
                    <a:srgbClr val="FFFF00"/>
                  </a:solidFill>
                  <a:latin typeface="Arial" pitchFamily="34" charset="0"/>
                </a:rPr>
                <a:t>Trả lời</a:t>
              </a:r>
              <a:endParaRPr lang="en-US" sz="18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mmprod_Button106"/>
          <p:cNvGrpSpPr/>
          <p:nvPr>
            <p:custDataLst>
              <p:tags r:id="rId8"/>
            </p:custDataLst>
          </p:nvPr>
        </p:nvGrpSpPr>
        <p:grpSpPr>
          <a:xfrm>
            <a:off x="7541259" y="5655262"/>
            <a:ext cx="1145541" cy="401050"/>
            <a:chOff x="7541259" y="5655262"/>
            <a:chExt cx="1145541" cy="401050"/>
          </a:xfrm>
          <a:solidFill>
            <a:srgbClr val="C00000"/>
          </a:solidFill>
        </p:grpSpPr>
        <p:sp>
          <p:nvSpPr>
            <p:cNvPr id="33" name="mmprod_ButtonShape106"/>
            <p:cNvSpPr/>
            <p:nvPr>
              <p:custDataLst>
                <p:tags r:id="rId29"/>
              </p:custDataLst>
            </p:nvPr>
          </p:nvSpPr>
          <p:spPr>
            <a:xfrm>
              <a:off x="7541259" y="5655262"/>
              <a:ext cx="1145541" cy="4010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smtClean="0">
                  <a:solidFill>
                    <a:srgbClr val="FFFF00"/>
                  </a:solidFill>
                  <a:latin typeface="Arial" pitchFamily="34" charset="0"/>
                </a:rPr>
                <a:t>Làm lại</a:t>
              </a:r>
              <a:endParaRPr lang="en-US" sz="120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34" name="mmprod_ButtonText107"/>
            <p:cNvSpPr/>
            <p:nvPr>
              <p:custDataLst>
                <p:tags r:id="rId30"/>
              </p:custDataLst>
            </p:nvPr>
          </p:nvSpPr>
          <p:spPr>
            <a:xfrm>
              <a:off x="7566659" y="5680662"/>
              <a:ext cx="1094741" cy="3502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800" smtClean="0">
                  <a:solidFill>
                    <a:srgbClr val="FFFF00"/>
                  </a:solidFill>
                  <a:latin typeface="Arial" pitchFamily="34" charset="0"/>
                </a:rPr>
                <a:t>Làm lại</a:t>
              </a:r>
              <a:endParaRPr lang="en-US" sz="18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sp>
        <p:nvSpPr>
          <p:cNvPr id="42" name="mmprod_feedback_7009"/>
          <p:cNvSpPr/>
          <p:nvPr>
            <p:custDataLst>
              <p:tags r:id="rId9"/>
            </p:custDataLst>
          </p:nvPr>
        </p:nvSpPr>
        <p:spPr>
          <a:xfrm>
            <a:off x="2514600" y="5276493"/>
            <a:ext cx="329184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800" smtClean="0">
                <a:solidFill>
                  <a:srgbClr val="2B333C"/>
                </a:solidFill>
                <a:latin typeface="Verdana"/>
              </a:rPr>
              <a:t>Bạn đã trả lời chính xác câu này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43" name="mmprod_feedback_7006"/>
          <p:cNvSpPr/>
          <p:nvPr>
            <p:custDataLst>
              <p:tags r:id="rId10"/>
            </p:custDataLst>
          </p:nvPr>
        </p:nvSpPr>
        <p:spPr>
          <a:xfrm>
            <a:off x="2514600" y="4942285"/>
            <a:ext cx="658368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en-US" sz="1800" smtClean="0">
                <a:solidFill>
                  <a:srgbClr val="2B333C"/>
                </a:solidFill>
                <a:latin typeface="Verdana"/>
              </a:rPr>
              <a:t>Câu trả lời của bạn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45" name="mmprod_feedback_7011"/>
          <p:cNvSpPr/>
          <p:nvPr>
            <p:custDataLst>
              <p:tags r:id="rId11"/>
            </p:custDataLst>
          </p:nvPr>
        </p:nvSpPr>
        <p:spPr>
          <a:xfrm>
            <a:off x="2514600" y="5276493"/>
            <a:ext cx="329184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800" smtClean="0">
                <a:solidFill>
                  <a:srgbClr val="2B333C"/>
                </a:solidFill>
                <a:latin typeface="Verdana"/>
              </a:rPr>
              <a:t>Bạn chưa trả lời đúng hoàn toàn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46" name="mmprod_feedback_7004"/>
          <p:cNvSpPr/>
          <p:nvPr>
            <p:custDataLst>
              <p:tags r:id="rId12"/>
            </p:custDataLst>
          </p:nvPr>
        </p:nvSpPr>
        <p:spPr>
          <a:xfrm>
            <a:off x="2596895" y="5441085"/>
            <a:ext cx="3291840" cy="668417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800" smtClean="0">
                <a:solidFill>
                  <a:srgbClr val="2B333C"/>
                </a:solidFill>
                <a:latin typeface="Verdana"/>
              </a:rPr>
              <a:t>Try again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grpSp>
        <p:nvGrpSpPr>
          <p:cNvPr id="14" name="mmprod_answer10041"/>
          <p:cNvGrpSpPr/>
          <p:nvPr>
            <p:custDataLst>
              <p:tags r:id="rId13"/>
            </p:custDataLst>
          </p:nvPr>
        </p:nvGrpSpPr>
        <p:grpSpPr>
          <a:xfrm>
            <a:off x="636587" y="1520110"/>
            <a:ext cx="7245462" cy="579436"/>
            <a:chOff x="636587" y="1520110"/>
            <a:chExt cx="7245462" cy="579436"/>
          </a:xfrm>
        </p:grpSpPr>
        <p:sp>
          <p:nvSpPr>
            <p:cNvPr id="14358" name="mmprod_s2_104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454900" y="1646238"/>
              <a:ext cx="1417051" cy="289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en-US" sz="2400"/>
                <a:t>A) </a:t>
              </a:r>
            </a:p>
          </p:txBody>
        </p:sp>
        <p:sp>
          <p:nvSpPr>
            <p:cNvPr id="14359" name="mmprod_s1_1021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939604" y="1520110"/>
              <a:ext cx="5942445" cy="57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vi-VN" sz="2400" smtClean="0"/>
                <a:t>Để diện tích mặt thoáng là như nhau.</a:t>
              </a:r>
              <a:endParaRPr lang="en-US" sz="2400"/>
            </a:p>
          </p:txBody>
        </p:sp>
        <p:pic>
          <p:nvPicPr>
            <p:cNvPr id="13" name="mmprod_answer_input10041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587" y="1657806"/>
              <a:ext cx="205646" cy="204522"/>
            </a:xfrm>
            <a:prstGeom prst="rect">
              <a:avLst/>
            </a:prstGeom>
          </p:spPr>
        </p:pic>
      </p:grpSp>
      <p:grpSp>
        <p:nvGrpSpPr>
          <p:cNvPr id="16" name="mmprod_answer10043"/>
          <p:cNvGrpSpPr/>
          <p:nvPr>
            <p:custDataLst>
              <p:tags r:id="rId14"/>
            </p:custDataLst>
          </p:nvPr>
        </p:nvGrpSpPr>
        <p:grpSpPr>
          <a:xfrm>
            <a:off x="636587" y="2109291"/>
            <a:ext cx="7245459" cy="577849"/>
            <a:chOff x="636587" y="2109291"/>
            <a:chExt cx="7245459" cy="577849"/>
          </a:xfrm>
        </p:grpSpPr>
        <p:sp>
          <p:nvSpPr>
            <p:cNvPr id="14355" name="mmprod_s2_10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454900" y="2266950"/>
              <a:ext cx="1417051" cy="288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en-US" sz="2400"/>
                <a:t>B) </a:t>
              </a:r>
            </a:p>
          </p:txBody>
        </p:sp>
        <p:sp>
          <p:nvSpPr>
            <p:cNvPr id="14356" name="mmprod_s1_102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939601" y="2109291"/>
              <a:ext cx="5942445" cy="577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en-US" sz="2400" smtClean="0"/>
                <a:t>Để diện tích mặt thoáng là khác nhau.</a:t>
              </a:r>
              <a:endParaRPr lang="en-US" sz="2400"/>
            </a:p>
          </p:txBody>
        </p:sp>
        <p:pic>
          <p:nvPicPr>
            <p:cNvPr id="15" name="mmprod_answer_input10043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587" y="2278489"/>
              <a:ext cx="205646" cy="204522"/>
            </a:xfrm>
            <a:prstGeom prst="rect">
              <a:avLst/>
            </a:prstGeom>
          </p:spPr>
        </p:pic>
      </p:grpSp>
      <p:grpSp>
        <p:nvGrpSpPr>
          <p:cNvPr id="18" name="mmprod_answer10045"/>
          <p:cNvGrpSpPr/>
          <p:nvPr>
            <p:custDataLst>
              <p:tags r:id="rId15"/>
            </p:custDataLst>
          </p:nvPr>
        </p:nvGrpSpPr>
        <p:grpSpPr>
          <a:xfrm>
            <a:off x="609600" y="2892909"/>
            <a:ext cx="7272419" cy="579437"/>
            <a:chOff x="609600" y="2892909"/>
            <a:chExt cx="7272419" cy="579437"/>
          </a:xfrm>
        </p:grpSpPr>
        <p:sp>
          <p:nvSpPr>
            <p:cNvPr id="14352" name="mmprod_s2_104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427839" y="3017666"/>
              <a:ext cx="1427843" cy="289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en-US" sz="2400"/>
                <a:t>C) </a:t>
              </a:r>
            </a:p>
          </p:txBody>
        </p:sp>
        <p:sp>
          <p:nvSpPr>
            <p:cNvPr id="14353" name="mmprod_s1_10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957566" y="2892909"/>
              <a:ext cx="5924453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vi-VN" sz="2400" smtClean="0"/>
                <a:t>Để kiểm tra sự bay hơi phụ thuộc vào gió</a:t>
              </a:r>
              <a:endParaRPr lang="en-US" sz="2400"/>
            </a:p>
          </p:txBody>
        </p:sp>
        <p:pic>
          <p:nvPicPr>
            <p:cNvPr id="17" name="mmprod_answer_input10045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029236"/>
              <a:ext cx="205646" cy="204522"/>
            </a:xfrm>
            <a:prstGeom prst="rect">
              <a:avLst/>
            </a:prstGeom>
          </p:spPr>
        </p:pic>
      </p:grpSp>
      <p:grpSp>
        <p:nvGrpSpPr>
          <p:cNvPr id="20" name="mmprod_answer10047"/>
          <p:cNvGrpSpPr/>
          <p:nvPr>
            <p:custDataLst>
              <p:tags r:id="rId16"/>
            </p:custDataLst>
          </p:nvPr>
        </p:nvGrpSpPr>
        <p:grpSpPr>
          <a:xfrm>
            <a:off x="629086" y="3898682"/>
            <a:ext cx="7169589" cy="346075"/>
            <a:chOff x="629086" y="3898682"/>
            <a:chExt cx="7169589" cy="346075"/>
          </a:xfrm>
        </p:grpSpPr>
        <p:sp>
          <p:nvSpPr>
            <p:cNvPr id="14349" name="mmprod_s2_1044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447311" y="3898682"/>
              <a:ext cx="1482396" cy="290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en-US" sz="2400"/>
                <a:t>D) </a:t>
              </a:r>
            </a:p>
          </p:txBody>
        </p:sp>
        <p:sp>
          <p:nvSpPr>
            <p:cNvPr id="14350" name="mmprod_s1_1024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26722" y="3954124"/>
              <a:ext cx="5871953" cy="290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vi-VN" sz="2400" smtClean="0"/>
                <a:t>Cả ba đáp án đều đúng.</a:t>
              </a:r>
              <a:endParaRPr lang="en-US" sz="2400"/>
            </a:p>
          </p:txBody>
        </p:sp>
        <p:pic>
          <p:nvPicPr>
            <p:cNvPr id="19" name="mmprod_answer_input10047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86" y="3910286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 autoUpdateAnimBg="0"/>
      <p:bldP spid="23" grpId="0" animBg="1" autoUpdateAnimBg="0"/>
      <p:bldP spid="24" grpId="0" animBg="1" autoUpdateAnimBg="0"/>
      <p:bldP spid="29" grpId="0" animBg="1" autoUpdateAnimBg="0"/>
      <p:bldP spid="42" grpId="0" animBg="1" autoUpdateAnimBg="0"/>
      <p:bldP spid="43" grpId="0" animBg="1" autoUpdateAnimBg="0"/>
      <p:bldP spid="45" grpId="0" animBg="1" autoUpdateAnimBg="0"/>
      <p:bldP spid="4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mprod_feedback_7010"/>
          <p:cNvSpPr/>
          <p:nvPr>
            <p:custDataLst>
              <p:tags r:id="rId2"/>
            </p:custDataLst>
          </p:nvPr>
        </p:nvSpPr>
        <p:spPr>
          <a:xfrm>
            <a:off x="2514600" y="5610700"/>
            <a:ext cx="658368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vi-VN" sz="1800" smtClean="0">
                <a:solidFill>
                  <a:srgbClr val="2B333C"/>
                </a:solidFill>
                <a:latin typeface="Verdana"/>
              </a:rPr>
              <a:t>Trả lời đúng là: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pic>
        <p:nvPicPr>
          <p:cNvPr id="15362" name="Picture 28" descr="1417hinh-nen-hoa-bo-cong-anh-dep-mat-bay-trong-gio.jpg"/>
          <p:cNvPicPr>
            <a:picLocks noChangeAspect="1"/>
          </p:cNvPicPr>
          <p:nvPr/>
        </p:nvPicPr>
        <p:blipFill>
          <a:blip r:embed="rId34">
            <a:lum brigh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42913" y="103188"/>
            <a:ext cx="8243887" cy="1047695"/>
          </a:xfrm>
        </p:spPr>
        <p:txBody>
          <a:bodyPr lIns="0" tIns="0" rIns="0" bIns="0">
            <a:noAutofit/>
          </a:bodyPr>
          <a:lstStyle/>
          <a:p>
            <a:pPr algn="l">
              <a:defRPr/>
            </a:pPr>
            <a:r>
              <a:rPr lang="vi-VN" sz="3200" smtClean="0">
                <a:solidFill>
                  <a:srgbClr val="C00000"/>
                </a:solidFill>
                <a:effectLst/>
                <a:latin typeface="Arial" pitchFamily="34" charset="0"/>
              </a:rPr>
              <a:t>Câu 2: Tại sao phải đặt 2 đĩa ở phòng kín không có gió?</a:t>
            </a:r>
            <a:endParaRPr lang="en-US" sz="3200" dirty="0"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6" name="mmprod_feedback_7000"/>
          <p:cNvSpPr/>
          <p:nvPr>
            <p:custDataLst>
              <p:tags r:id="rId4"/>
            </p:custDataLst>
          </p:nvPr>
        </p:nvSpPr>
        <p:spPr>
          <a:xfrm>
            <a:off x="868363" y="4497388"/>
            <a:ext cx="1168400" cy="668337"/>
          </a:xfrm>
          <a:prstGeom prst="rect">
            <a:avLst/>
          </a:prstGeom>
          <a:solidFill>
            <a:srgbClr val="FFFF00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1800">
                <a:solidFill>
                  <a:srgbClr val="080808"/>
                </a:solidFill>
                <a:latin typeface="Arial" pitchFamily="34" charset="0"/>
              </a:rPr>
              <a:t>Đúng </a:t>
            </a:r>
            <a:endParaRPr lang="en-US" sz="1800" dirty="0">
              <a:solidFill>
                <a:srgbClr val="080808"/>
              </a:solidFill>
              <a:latin typeface="Arial" pitchFamily="34" charset="0"/>
            </a:endParaRPr>
          </a:p>
        </p:txBody>
      </p:sp>
      <p:sp>
        <p:nvSpPr>
          <p:cNvPr id="37" name="mmprod_feedback_7002"/>
          <p:cNvSpPr/>
          <p:nvPr>
            <p:custDataLst>
              <p:tags r:id="rId5"/>
            </p:custDataLst>
          </p:nvPr>
        </p:nvSpPr>
        <p:spPr>
          <a:xfrm>
            <a:off x="2590800" y="4497388"/>
            <a:ext cx="1163638" cy="668337"/>
          </a:xfrm>
          <a:prstGeom prst="rect">
            <a:avLst/>
          </a:prstGeom>
          <a:solidFill>
            <a:srgbClr val="FFFF00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1800" dirty="0" err="1">
                <a:solidFill>
                  <a:srgbClr val="080808"/>
                </a:solidFill>
                <a:latin typeface="Arial" pitchFamily="34" charset="0"/>
              </a:rPr>
              <a:t>Sai</a:t>
            </a:r>
            <a:endParaRPr lang="en-US" sz="1800" dirty="0">
              <a:solidFill>
                <a:srgbClr val="080808"/>
              </a:solidFill>
              <a:latin typeface="Arial" pitchFamily="34" charset="0"/>
            </a:endParaRPr>
          </a:p>
        </p:txBody>
      </p:sp>
      <p:sp>
        <p:nvSpPr>
          <p:cNvPr id="38" name="mmprod_feedback_7007"/>
          <p:cNvSpPr/>
          <p:nvPr>
            <p:custDataLst>
              <p:tags r:id="rId6"/>
            </p:custDataLst>
          </p:nvPr>
        </p:nvSpPr>
        <p:spPr>
          <a:xfrm>
            <a:off x="1039813" y="5675313"/>
            <a:ext cx="2506662" cy="668337"/>
          </a:xfrm>
          <a:prstGeom prst="rect">
            <a:avLst/>
          </a:prstGeom>
          <a:solidFill>
            <a:srgbClr val="FFFF00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vi-VN" sz="1800">
                <a:solidFill>
                  <a:srgbClr val="080808"/>
                </a:solidFill>
                <a:latin typeface="Arial" pitchFamily="34" charset="0"/>
              </a:rPr>
              <a:t>Bạn phải trả lời trước khi tiếp tục</a:t>
            </a:r>
            <a:endParaRPr lang="en-US" sz="1800" dirty="0">
              <a:solidFill>
                <a:srgbClr val="080808"/>
              </a:solidFill>
              <a:latin typeface="Arial" pitchFamily="34" charset="0"/>
            </a:endParaRPr>
          </a:p>
        </p:txBody>
      </p:sp>
      <p:grpSp>
        <p:nvGrpSpPr>
          <p:cNvPr id="3" name="mmprod_Button104"/>
          <p:cNvGrpSpPr/>
          <p:nvPr>
            <p:custDataLst>
              <p:tags r:id="rId7"/>
            </p:custDataLst>
          </p:nvPr>
        </p:nvGrpSpPr>
        <p:grpSpPr>
          <a:xfrm>
            <a:off x="6306819" y="5655262"/>
            <a:ext cx="1145540" cy="401050"/>
            <a:chOff x="6306819" y="5655262"/>
            <a:chExt cx="1145540" cy="401050"/>
          </a:xfrm>
          <a:solidFill>
            <a:srgbClr val="C00000"/>
          </a:solidFill>
        </p:grpSpPr>
        <p:sp>
          <p:nvSpPr>
            <p:cNvPr id="40" name="mmprod_ButtonShape104"/>
            <p:cNvSpPr/>
            <p:nvPr>
              <p:custDataLst>
                <p:tags r:id="rId31"/>
              </p:custDataLst>
            </p:nvPr>
          </p:nvSpPr>
          <p:spPr>
            <a:xfrm>
              <a:off x="6306819" y="5655262"/>
              <a:ext cx="1145540" cy="4010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smtClean="0">
                  <a:solidFill>
                    <a:srgbClr val="FFFF00"/>
                  </a:solidFill>
                  <a:latin typeface="Arial" pitchFamily="34" charset="0"/>
                </a:rPr>
                <a:t>Trả lời</a:t>
              </a:r>
              <a:endParaRPr lang="en-US" sz="180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41" name="mmprod_ButtonText105"/>
            <p:cNvSpPr/>
            <p:nvPr>
              <p:custDataLst>
                <p:tags r:id="rId32"/>
              </p:custDataLst>
            </p:nvPr>
          </p:nvSpPr>
          <p:spPr>
            <a:xfrm>
              <a:off x="6332219" y="5680662"/>
              <a:ext cx="1094740" cy="3502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800" smtClean="0">
                  <a:solidFill>
                    <a:srgbClr val="FFFF00"/>
                  </a:solidFill>
                  <a:latin typeface="Arial" pitchFamily="34" charset="0"/>
                </a:rPr>
                <a:t>Trả lời</a:t>
              </a:r>
              <a:endParaRPr lang="en-US" sz="18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mmprod_Button106"/>
          <p:cNvGrpSpPr/>
          <p:nvPr>
            <p:custDataLst>
              <p:tags r:id="rId8"/>
            </p:custDataLst>
          </p:nvPr>
        </p:nvGrpSpPr>
        <p:grpSpPr>
          <a:xfrm>
            <a:off x="7541259" y="5655262"/>
            <a:ext cx="1145541" cy="401050"/>
            <a:chOff x="7541259" y="5655262"/>
            <a:chExt cx="1145541" cy="401050"/>
          </a:xfrm>
          <a:solidFill>
            <a:srgbClr val="C00000"/>
          </a:solidFill>
        </p:grpSpPr>
        <p:sp>
          <p:nvSpPr>
            <p:cNvPr id="43" name="mmprod_ButtonShape106"/>
            <p:cNvSpPr/>
            <p:nvPr>
              <p:custDataLst>
                <p:tags r:id="rId29"/>
              </p:custDataLst>
            </p:nvPr>
          </p:nvSpPr>
          <p:spPr>
            <a:xfrm>
              <a:off x="7541259" y="5655262"/>
              <a:ext cx="1145541" cy="4010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smtClean="0">
                  <a:solidFill>
                    <a:srgbClr val="FFFF00"/>
                  </a:solidFill>
                  <a:latin typeface="Arial" pitchFamily="34" charset="0"/>
                </a:rPr>
                <a:t>Làm lại</a:t>
              </a:r>
              <a:endParaRPr lang="en-US" sz="180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44" name="mmprod_ButtonText107"/>
            <p:cNvSpPr/>
            <p:nvPr>
              <p:custDataLst>
                <p:tags r:id="rId30"/>
              </p:custDataLst>
            </p:nvPr>
          </p:nvSpPr>
          <p:spPr>
            <a:xfrm>
              <a:off x="7566659" y="5680662"/>
              <a:ext cx="1094741" cy="3502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800" smtClean="0">
                  <a:solidFill>
                    <a:srgbClr val="FFFF00"/>
                  </a:solidFill>
                  <a:latin typeface="Arial" pitchFamily="34" charset="0"/>
                </a:rPr>
                <a:t>Làm lại</a:t>
              </a:r>
              <a:endParaRPr lang="en-US" sz="18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sp>
        <p:nvSpPr>
          <p:cNvPr id="42" name="mmprod_feedback_7009"/>
          <p:cNvSpPr/>
          <p:nvPr>
            <p:custDataLst>
              <p:tags r:id="rId9"/>
            </p:custDataLst>
          </p:nvPr>
        </p:nvSpPr>
        <p:spPr>
          <a:xfrm>
            <a:off x="2514600" y="5276493"/>
            <a:ext cx="329184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800" smtClean="0">
                <a:solidFill>
                  <a:srgbClr val="2B333C"/>
                </a:solidFill>
                <a:latin typeface="Verdana"/>
              </a:rPr>
              <a:t>Bạn đã trả lời chính xác câu này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45" name="mmprod_feedback_7006"/>
          <p:cNvSpPr/>
          <p:nvPr>
            <p:custDataLst>
              <p:tags r:id="rId10"/>
            </p:custDataLst>
          </p:nvPr>
        </p:nvSpPr>
        <p:spPr>
          <a:xfrm>
            <a:off x="2514600" y="4942285"/>
            <a:ext cx="658368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en-US" sz="1800" smtClean="0">
                <a:solidFill>
                  <a:srgbClr val="2B333C"/>
                </a:solidFill>
                <a:latin typeface="Verdana"/>
              </a:rPr>
              <a:t>Câu trả lời của bạn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47" name="mmprod_feedback_7011"/>
          <p:cNvSpPr/>
          <p:nvPr>
            <p:custDataLst>
              <p:tags r:id="rId11"/>
            </p:custDataLst>
          </p:nvPr>
        </p:nvSpPr>
        <p:spPr>
          <a:xfrm>
            <a:off x="2514600" y="5276493"/>
            <a:ext cx="329184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800" smtClean="0">
                <a:solidFill>
                  <a:srgbClr val="2B333C"/>
                </a:solidFill>
                <a:latin typeface="Verdana"/>
              </a:rPr>
              <a:t>Bạn chưa trả lời đúng hoàn toàn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48" name="mmprod_feedback_7004"/>
          <p:cNvSpPr/>
          <p:nvPr>
            <p:custDataLst>
              <p:tags r:id="rId12"/>
            </p:custDataLst>
          </p:nvPr>
        </p:nvSpPr>
        <p:spPr>
          <a:xfrm>
            <a:off x="2596895" y="5441085"/>
            <a:ext cx="3291840" cy="668417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800" smtClean="0">
                <a:solidFill>
                  <a:srgbClr val="2B333C"/>
                </a:solidFill>
                <a:latin typeface="Verdana"/>
              </a:rPr>
              <a:t>Try again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grpSp>
        <p:nvGrpSpPr>
          <p:cNvPr id="14" name="mmprod_answer10053"/>
          <p:cNvGrpSpPr/>
          <p:nvPr>
            <p:custDataLst>
              <p:tags r:id="rId13"/>
            </p:custDataLst>
          </p:nvPr>
        </p:nvGrpSpPr>
        <p:grpSpPr>
          <a:xfrm>
            <a:off x="722312" y="1598940"/>
            <a:ext cx="5948363" cy="290403"/>
            <a:chOff x="722312" y="1598940"/>
            <a:chExt cx="5948363" cy="290403"/>
          </a:xfrm>
        </p:grpSpPr>
        <p:sp>
          <p:nvSpPr>
            <p:cNvPr id="15382" name="mmprod_s2_104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320314" y="1614706"/>
              <a:ext cx="103050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en-US" sz="2000">
                  <a:solidFill>
                    <a:srgbClr val="080808"/>
                  </a:solidFill>
                </a:rPr>
                <a:t>A) </a:t>
              </a:r>
            </a:p>
          </p:txBody>
        </p:sp>
        <p:sp>
          <p:nvSpPr>
            <p:cNvPr id="15383" name="mmprod_s1_1021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349230" y="1598940"/>
              <a:ext cx="432144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vi-VN" sz="2000" smtClean="0">
                  <a:solidFill>
                    <a:srgbClr val="080808"/>
                  </a:solidFill>
                </a:rPr>
                <a:t>Để loại trừ tác động của gió.</a:t>
              </a:r>
              <a:endParaRPr lang="en-US" sz="2000">
                <a:solidFill>
                  <a:srgbClr val="080808"/>
                </a:solidFill>
              </a:endParaRPr>
            </a:p>
          </p:txBody>
        </p:sp>
        <p:pic>
          <p:nvPicPr>
            <p:cNvPr id="13" name="mmprod_answer_input10053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1648317"/>
              <a:ext cx="205646" cy="204522"/>
            </a:xfrm>
            <a:prstGeom prst="rect">
              <a:avLst/>
            </a:prstGeom>
          </p:spPr>
        </p:pic>
      </p:grpSp>
      <p:grpSp>
        <p:nvGrpSpPr>
          <p:cNvPr id="16" name="mmprod_answer10055"/>
          <p:cNvGrpSpPr/>
          <p:nvPr>
            <p:custDataLst>
              <p:tags r:id="rId14"/>
            </p:custDataLst>
          </p:nvPr>
        </p:nvGrpSpPr>
        <p:grpSpPr>
          <a:xfrm>
            <a:off x="738187" y="2252663"/>
            <a:ext cx="5953562" cy="547687"/>
            <a:chOff x="738187" y="2252663"/>
            <a:chExt cx="5953562" cy="547687"/>
          </a:xfrm>
        </p:grpSpPr>
        <p:sp>
          <p:nvSpPr>
            <p:cNvPr id="15379" name="mmprod_s2_10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336088" y="2280324"/>
              <a:ext cx="1030328" cy="273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en-US" sz="2000">
                  <a:solidFill>
                    <a:srgbClr val="080808"/>
                  </a:solidFill>
                </a:rPr>
                <a:t>B) </a:t>
              </a:r>
            </a:p>
          </p:txBody>
        </p:sp>
        <p:sp>
          <p:nvSpPr>
            <p:cNvPr id="15380" name="mmprod_s1_102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371039" y="2252663"/>
              <a:ext cx="4320710" cy="54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vi-VN" sz="2000" smtClean="0">
                  <a:solidFill>
                    <a:srgbClr val="080808"/>
                  </a:solidFill>
                </a:rPr>
                <a:t>Để kiểm tra sự bay hơi phụ thuộc vào diện tích mặt thoáng.</a:t>
              </a:r>
              <a:endParaRPr lang="en-US" sz="2000">
                <a:solidFill>
                  <a:srgbClr val="080808"/>
                </a:solidFill>
              </a:endParaRPr>
            </a:p>
          </p:txBody>
        </p:sp>
        <p:pic>
          <p:nvPicPr>
            <p:cNvPr id="15" name="mmprod_answer_input10055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87" y="2282394"/>
              <a:ext cx="205646" cy="204522"/>
            </a:xfrm>
            <a:prstGeom prst="rect">
              <a:avLst/>
            </a:prstGeom>
          </p:spPr>
        </p:pic>
      </p:grpSp>
      <p:grpSp>
        <p:nvGrpSpPr>
          <p:cNvPr id="18" name="mmprod_answer10057"/>
          <p:cNvGrpSpPr/>
          <p:nvPr>
            <p:custDataLst>
              <p:tags r:id="rId15"/>
            </p:custDataLst>
          </p:nvPr>
        </p:nvGrpSpPr>
        <p:grpSpPr>
          <a:xfrm>
            <a:off x="736600" y="3092450"/>
            <a:ext cx="5946775" cy="547688"/>
            <a:chOff x="736600" y="3092450"/>
            <a:chExt cx="5946775" cy="547688"/>
          </a:xfrm>
        </p:grpSpPr>
        <p:sp>
          <p:nvSpPr>
            <p:cNvPr id="15376" name="mmprod_s2_104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334442" y="3092450"/>
              <a:ext cx="1038165" cy="273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en-US" sz="2000">
                  <a:solidFill>
                    <a:srgbClr val="080808"/>
                  </a:solidFill>
                </a:rPr>
                <a:t>C) </a:t>
              </a:r>
            </a:p>
          </p:txBody>
        </p:sp>
        <p:sp>
          <p:nvSpPr>
            <p:cNvPr id="15377" name="mmprod_s1_10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375782" y="3092450"/>
              <a:ext cx="4307593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vi-VN" sz="2000" smtClean="0">
                  <a:solidFill>
                    <a:srgbClr val="080808"/>
                  </a:solidFill>
                </a:rPr>
                <a:t>Để kiểm tra sự bay hơi phụ thuộc vào gió.</a:t>
              </a:r>
              <a:endParaRPr lang="en-US" sz="2000">
                <a:solidFill>
                  <a:srgbClr val="080808"/>
                </a:solidFill>
              </a:endParaRPr>
            </a:p>
          </p:txBody>
        </p:sp>
        <p:pic>
          <p:nvPicPr>
            <p:cNvPr id="17" name="mmprod_answer_input10057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0" y="3094520"/>
              <a:ext cx="205646" cy="204522"/>
            </a:xfrm>
            <a:prstGeom prst="rect">
              <a:avLst/>
            </a:prstGeom>
          </p:spPr>
        </p:pic>
      </p:grpSp>
      <p:grpSp>
        <p:nvGrpSpPr>
          <p:cNvPr id="20" name="mmprod_answer10059"/>
          <p:cNvGrpSpPr/>
          <p:nvPr>
            <p:custDataLst>
              <p:tags r:id="rId16"/>
            </p:custDataLst>
          </p:nvPr>
        </p:nvGrpSpPr>
        <p:grpSpPr>
          <a:xfrm>
            <a:off x="722312" y="3792538"/>
            <a:ext cx="5948363" cy="274637"/>
            <a:chOff x="722312" y="3792538"/>
            <a:chExt cx="5948363" cy="274637"/>
          </a:xfrm>
        </p:grpSpPr>
        <p:sp>
          <p:nvSpPr>
            <p:cNvPr id="15373" name="mmprod_s2_1044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320314" y="3792538"/>
              <a:ext cx="107813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en-US" sz="2000">
                  <a:solidFill>
                    <a:srgbClr val="080808"/>
                  </a:solidFill>
                </a:rPr>
                <a:t>D) </a:t>
              </a:r>
            </a:p>
          </p:txBody>
        </p:sp>
        <p:sp>
          <p:nvSpPr>
            <p:cNvPr id="15374" name="mmprod_s1_1024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400041" y="3792538"/>
              <a:ext cx="4270634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vi-VN" sz="2000" smtClean="0">
                  <a:solidFill>
                    <a:srgbClr val="080808"/>
                  </a:solidFill>
                </a:rPr>
                <a:t>Cả ba đáp án đều sai.</a:t>
              </a:r>
              <a:endParaRPr lang="en-US" sz="2000">
                <a:solidFill>
                  <a:srgbClr val="080808"/>
                </a:solidFill>
              </a:endParaRPr>
            </a:p>
          </p:txBody>
        </p:sp>
        <p:pic>
          <p:nvPicPr>
            <p:cNvPr id="19" name="mmprod_answer_input10059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379461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 autoUpdateAnimBg="0"/>
      <p:bldP spid="36" grpId="0" animBg="1" autoUpdateAnimBg="0"/>
      <p:bldP spid="37" grpId="0" animBg="1" autoUpdateAnimBg="0"/>
      <p:bldP spid="38" grpId="0" animBg="1" autoUpdateAnimBg="0"/>
      <p:bldP spid="42" grpId="0" animBg="1" autoUpdateAnimBg="0"/>
      <p:bldP spid="45" grpId="0" animBg="1" autoUpdateAnimBg="0"/>
      <p:bldP spid="47" grpId="0" animBg="1" autoUpdateAnimBg="0"/>
      <p:bldP spid="4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mprod_feedback_7010"/>
          <p:cNvSpPr/>
          <p:nvPr>
            <p:custDataLst>
              <p:tags r:id="rId2"/>
            </p:custDataLst>
          </p:nvPr>
        </p:nvSpPr>
        <p:spPr>
          <a:xfrm>
            <a:off x="2514600" y="5610700"/>
            <a:ext cx="658368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vi-VN" sz="1800" smtClean="0">
                <a:solidFill>
                  <a:srgbClr val="2B333C"/>
                </a:solidFill>
                <a:latin typeface="Verdana"/>
              </a:rPr>
              <a:t>Trả lời đúng là: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2" name="mmprod_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42913" y="103188"/>
            <a:ext cx="8243887" cy="1314450"/>
          </a:xfrm>
        </p:spPr>
        <p:txBody>
          <a:bodyPr lIns="0" tIns="0" rIns="0" bIns="0">
            <a:noAutofit/>
          </a:bodyPr>
          <a:lstStyle/>
          <a:p>
            <a:pPr algn="l">
              <a:defRPr/>
            </a:pPr>
            <a:r>
              <a:rPr lang="vi-VN" sz="3200" smtClean="0">
                <a:solidFill>
                  <a:srgbClr val="FF0000"/>
                </a:solidFill>
                <a:effectLst/>
                <a:latin typeface="Arial" pitchFamily="34" charset="0"/>
              </a:rPr>
              <a:t>Câu 3: Tốc độ bay hơi phụ thuộc vào nhiệt độ như thế nào?</a:t>
            </a:r>
            <a:endParaRPr lang="en-US" sz="3200" dirty="0"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pSp>
        <p:nvGrpSpPr>
          <p:cNvPr id="16387" name="mmprod_answ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8475" y="1600200"/>
            <a:ext cx="8229600" cy="1169988"/>
            <a:chOff x="457200" y="1600200"/>
            <a:chExt cx="8229600" cy="3564890"/>
          </a:xfrm>
        </p:grpSpPr>
        <p:sp>
          <p:nvSpPr>
            <p:cNvPr id="3" name="mmprod_text_inner_area"/>
            <p:cNvSpPr/>
            <p:nvPr>
              <p:custDataLst>
                <p:tags r:id="rId18"/>
              </p:custDataLst>
            </p:nvPr>
          </p:nvSpPr>
          <p:spPr>
            <a:xfrm>
              <a:off x="457200" y="1600200"/>
              <a:ext cx="8229600" cy="356489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latin typeface="Arial" pitchFamily="34" charset="0"/>
              </a:endParaRPr>
            </a:p>
          </p:txBody>
        </p:sp>
        <p:sp>
          <p:nvSpPr>
            <p:cNvPr id="4" name="mmprod_text_outer_area"/>
            <p:cNvSpPr/>
            <p:nvPr>
              <p:custDataLst>
                <p:tags r:id="rId19"/>
              </p:custDataLst>
            </p:nvPr>
          </p:nvSpPr>
          <p:spPr>
            <a:xfrm>
              <a:off x="482600" y="1624387"/>
              <a:ext cx="8178800" cy="354070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latin typeface="Arial" pitchFamily="34" charset="0"/>
              </a:endParaRPr>
            </a:p>
          </p:txBody>
        </p:sp>
      </p:grpSp>
      <p:sp>
        <p:nvSpPr>
          <p:cNvPr id="21" name="mmprod_feedback_7007"/>
          <p:cNvSpPr/>
          <p:nvPr>
            <p:custDataLst>
              <p:tags r:id="rId5"/>
            </p:custDataLst>
          </p:nvPr>
        </p:nvSpPr>
        <p:spPr>
          <a:xfrm>
            <a:off x="955675" y="5302250"/>
            <a:ext cx="2646363" cy="6683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vi-VN" sz="1800" dirty="0">
                <a:solidFill>
                  <a:srgbClr val="080808"/>
                </a:solidFill>
                <a:latin typeface="Arial" pitchFamily="34" charset="0"/>
              </a:rPr>
              <a:t>Bạn phải trả lời trước khi tiếp tục</a:t>
            </a:r>
            <a:endParaRPr lang="en-US" sz="1800" dirty="0">
              <a:solidFill>
                <a:srgbClr val="080808"/>
              </a:solidFill>
              <a:latin typeface="Arial" pitchFamily="34" charset="0"/>
            </a:endParaRPr>
          </a:p>
        </p:txBody>
      </p:sp>
      <p:sp>
        <p:nvSpPr>
          <p:cNvPr id="28" name="mmprod_feedback_7000"/>
          <p:cNvSpPr/>
          <p:nvPr>
            <p:custDataLst>
              <p:tags r:id="rId6"/>
            </p:custDataLst>
          </p:nvPr>
        </p:nvSpPr>
        <p:spPr>
          <a:xfrm>
            <a:off x="993775" y="4360863"/>
            <a:ext cx="1166813" cy="668337"/>
          </a:xfrm>
          <a:prstGeom prst="rect">
            <a:avLst/>
          </a:prstGeom>
          <a:solidFill>
            <a:srgbClr val="00B0F0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1800" dirty="0" err="1">
                <a:solidFill>
                  <a:srgbClr val="080808"/>
                </a:solidFill>
                <a:latin typeface="Arial" pitchFamily="34" charset="0"/>
              </a:rPr>
              <a:t>Đúng</a:t>
            </a:r>
            <a:r>
              <a:rPr lang="en-US" sz="1800" dirty="0">
                <a:solidFill>
                  <a:srgbClr val="080808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9" name="mmprod_feedback_7002"/>
          <p:cNvSpPr/>
          <p:nvPr>
            <p:custDataLst>
              <p:tags r:id="rId7"/>
            </p:custDataLst>
          </p:nvPr>
        </p:nvSpPr>
        <p:spPr>
          <a:xfrm>
            <a:off x="2409825" y="4318000"/>
            <a:ext cx="1163638" cy="668338"/>
          </a:xfrm>
          <a:prstGeom prst="rect">
            <a:avLst/>
          </a:prstGeom>
          <a:solidFill>
            <a:srgbClr val="00B0F0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1800">
                <a:solidFill>
                  <a:srgbClr val="080808"/>
                </a:solidFill>
                <a:latin typeface="Arial" pitchFamily="34" charset="0"/>
              </a:rPr>
              <a:t>Sai</a:t>
            </a:r>
            <a:endParaRPr lang="en-US" sz="1800" dirty="0">
              <a:solidFill>
                <a:srgbClr val="080808"/>
              </a:solidFill>
              <a:latin typeface="Arial" pitchFamily="34" charset="0"/>
            </a:endParaRPr>
          </a:p>
        </p:txBody>
      </p:sp>
      <p:grpSp>
        <p:nvGrpSpPr>
          <p:cNvPr id="6" name="mmprod_Button104"/>
          <p:cNvGrpSpPr/>
          <p:nvPr>
            <p:custDataLst>
              <p:tags r:id="rId8"/>
            </p:custDataLst>
          </p:nvPr>
        </p:nvGrpSpPr>
        <p:grpSpPr>
          <a:xfrm>
            <a:off x="6306819" y="5655262"/>
            <a:ext cx="1145540" cy="461092"/>
            <a:chOff x="6306819" y="5655262"/>
            <a:chExt cx="1145540" cy="401050"/>
          </a:xfrm>
          <a:solidFill>
            <a:srgbClr val="C00000"/>
          </a:solidFill>
        </p:grpSpPr>
        <p:sp>
          <p:nvSpPr>
            <p:cNvPr id="32" name="mmprod_ButtonShape104"/>
            <p:cNvSpPr/>
            <p:nvPr>
              <p:custDataLst>
                <p:tags r:id="rId16"/>
              </p:custDataLst>
            </p:nvPr>
          </p:nvSpPr>
          <p:spPr>
            <a:xfrm>
              <a:off x="6306819" y="5655262"/>
              <a:ext cx="1145540" cy="4010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smtClean="0">
                  <a:solidFill>
                    <a:srgbClr val="FFFF00"/>
                  </a:solidFill>
                  <a:latin typeface="Arial" pitchFamily="34" charset="0"/>
                </a:rPr>
                <a:t>Trả lời</a:t>
              </a:r>
              <a:endParaRPr lang="en-US" sz="180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33" name="mmprod_ButtonText105"/>
            <p:cNvSpPr/>
            <p:nvPr>
              <p:custDataLst>
                <p:tags r:id="rId17"/>
              </p:custDataLst>
            </p:nvPr>
          </p:nvSpPr>
          <p:spPr>
            <a:xfrm>
              <a:off x="6332219" y="5680662"/>
              <a:ext cx="1094740" cy="3502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800" smtClean="0">
                  <a:solidFill>
                    <a:srgbClr val="FFFF00"/>
                  </a:solidFill>
                  <a:latin typeface="Arial" pitchFamily="34" charset="0"/>
                </a:rPr>
                <a:t>Trả lời</a:t>
              </a:r>
              <a:endParaRPr lang="en-US" sz="18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grpSp>
        <p:nvGrpSpPr>
          <p:cNvPr id="7" name="mmprod_Button106"/>
          <p:cNvGrpSpPr/>
          <p:nvPr>
            <p:custDataLst>
              <p:tags r:id="rId9"/>
            </p:custDataLst>
          </p:nvPr>
        </p:nvGrpSpPr>
        <p:grpSpPr>
          <a:xfrm>
            <a:off x="7541259" y="5655262"/>
            <a:ext cx="1145541" cy="401050"/>
            <a:chOff x="7541259" y="5655262"/>
            <a:chExt cx="1145541" cy="401050"/>
          </a:xfrm>
          <a:solidFill>
            <a:srgbClr val="C00000"/>
          </a:solidFill>
        </p:grpSpPr>
        <p:sp>
          <p:nvSpPr>
            <p:cNvPr id="35" name="mmprod_ButtonShape106"/>
            <p:cNvSpPr/>
            <p:nvPr>
              <p:custDataLst>
                <p:tags r:id="rId14"/>
              </p:custDataLst>
            </p:nvPr>
          </p:nvSpPr>
          <p:spPr>
            <a:xfrm>
              <a:off x="7541259" y="5655262"/>
              <a:ext cx="1145541" cy="4010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smtClean="0">
                  <a:solidFill>
                    <a:srgbClr val="FFFF00"/>
                  </a:solidFill>
                  <a:latin typeface="Arial" pitchFamily="34" charset="0"/>
                </a:rPr>
                <a:t>Làm lại</a:t>
              </a:r>
              <a:endParaRPr lang="en-US" sz="180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36" name="mmprod_ButtonText107"/>
            <p:cNvSpPr/>
            <p:nvPr>
              <p:custDataLst>
                <p:tags r:id="rId15"/>
              </p:custDataLst>
            </p:nvPr>
          </p:nvSpPr>
          <p:spPr>
            <a:xfrm>
              <a:off x="7566659" y="5680662"/>
              <a:ext cx="1094741" cy="3502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800" smtClean="0">
                  <a:solidFill>
                    <a:srgbClr val="FFFF00"/>
                  </a:solidFill>
                  <a:latin typeface="Arial" pitchFamily="34" charset="0"/>
                </a:rPr>
                <a:t>Làm lại</a:t>
              </a:r>
              <a:endParaRPr lang="en-US" sz="18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sp>
        <p:nvSpPr>
          <p:cNvPr id="15" name="mmprod_feedback_7009"/>
          <p:cNvSpPr/>
          <p:nvPr>
            <p:custDataLst>
              <p:tags r:id="rId10"/>
            </p:custDataLst>
          </p:nvPr>
        </p:nvSpPr>
        <p:spPr>
          <a:xfrm>
            <a:off x="2514600" y="5276493"/>
            <a:ext cx="329184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800" smtClean="0">
                <a:solidFill>
                  <a:srgbClr val="2B333C"/>
                </a:solidFill>
                <a:latin typeface="Verdana"/>
              </a:rPr>
              <a:t>Bạn đã trả lời chính xác câu này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16" name="mmprod_feedback_7006"/>
          <p:cNvSpPr/>
          <p:nvPr>
            <p:custDataLst>
              <p:tags r:id="rId11"/>
            </p:custDataLst>
          </p:nvPr>
        </p:nvSpPr>
        <p:spPr>
          <a:xfrm>
            <a:off x="2514600" y="4942285"/>
            <a:ext cx="658368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en-US" sz="1800" smtClean="0">
                <a:solidFill>
                  <a:srgbClr val="2B333C"/>
                </a:solidFill>
                <a:latin typeface="Verdana"/>
              </a:rPr>
              <a:t>Câu trả lời của bạn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18" name="mmprod_feedback_7011"/>
          <p:cNvSpPr/>
          <p:nvPr>
            <p:custDataLst>
              <p:tags r:id="rId12"/>
            </p:custDataLst>
          </p:nvPr>
        </p:nvSpPr>
        <p:spPr>
          <a:xfrm>
            <a:off x="2514600" y="5276493"/>
            <a:ext cx="329184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800" smtClean="0">
                <a:solidFill>
                  <a:srgbClr val="2B333C"/>
                </a:solidFill>
                <a:latin typeface="Verdana"/>
              </a:rPr>
              <a:t>Bạn chưa trả lời đúng hoàn toàn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5" name="mmprod_feedback_7004"/>
          <p:cNvSpPr/>
          <p:nvPr>
            <p:custDataLst>
              <p:tags r:id="rId13"/>
            </p:custDataLst>
          </p:nvPr>
        </p:nvSpPr>
        <p:spPr>
          <a:xfrm>
            <a:off x="2596896" y="5441085"/>
            <a:ext cx="3291840" cy="668417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solidFill>
                  <a:schemeClr val="tx1"/>
                </a:solidFill>
                <a:latin typeface="Verdana"/>
                <a:ea typeface="Verdana"/>
              </a:rPr>
              <a:t>Try again</a:t>
            </a:r>
            <a:endParaRPr lang="en-US" sz="1700">
              <a:solidFill>
                <a:schemeClr val="tx1"/>
              </a:solidFill>
              <a:latin typeface="Verdana"/>
              <a:ea typeface="Verdana"/>
            </a:endParaRPr>
          </a:p>
        </p:txBody>
      </p:sp>
    </p:spTree>
    <p:custDataLst>
      <p:tags r:id="rId1"/>
    </p:custData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21" grpId="0" animBg="1" autoUpdateAnimBg="0"/>
      <p:bldP spid="28" grpId="0" animBg="1" autoUpdateAnimBg="0"/>
      <p:bldP spid="29" grpId="0" animBg="1" autoUpdateAnimBg="0"/>
      <p:bldP spid="15" grpId="0" animBg="1" autoUpdateAnimBg="0"/>
      <p:bldP spid="16" grpId="0" animBg="1" autoUpdateAnimBg="0"/>
      <p:bldP spid="18" grpId="0" animBg="1" autoUpdateAnimBg="0"/>
      <p:bldP spid="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img0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" y="1163638"/>
            <a:ext cx="4230688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7" descr="img0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2838" y="1149350"/>
            <a:ext cx="393541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37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5867400"/>
            <a:ext cx="3314700" cy="628650"/>
          </a:xfrm>
          <a:prstGeom prst="rect">
            <a:avLst/>
          </a:prstGeom>
          <a:gradFill rotWithShape="1">
            <a:gsLst>
              <a:gs pos="0">
                <a:srgbClr val="080808"/>
              </a:gs>
              <a:gs pos="50000">
                <a:schemeClr val="folHlink"/>
              </a:gs>
              <a:gs pos="100000">
                <a:srgbClr val="08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400" baseline="-250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gió</a:t>
            </a:r>
            <a:endParaRPr lang="vi-VN" sz="2400" dirty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8550" name="Rectangl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0513" y="4064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80808"/>
                </a:solidFill>
              </a:rPr>
              <a:t>Chứng tỏ tốc độ bay hơi phụ thuộc vào </a:t>
            </a:r>
            <a:r>
              <a:rPr lang="en-US" sz="2800" b="1" i="1">
                <a:solidFill>
                  <a:srgbClr val="CC0000"/>
                </a:solidFill>
              </a:rPr>
              <a:t>gió</a:t>
            </a:r>
            <a:r>
              <a:rPr lang="en-US" sz="2800" b="1">
                <a:solidFill>
                  <a:srgbClr val="CC0000"/>
                </a:solidFill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7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G_18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" y="419100"/>
            <a:ext cx="8077200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5562600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   Khi lau nền nhà nếu bật quạt thì nền nhà sẽ nhanh khô hơn.</a:t>
            </a:r>
          </a:p>
        </p:txBody>
      </p:sp>
    </p:spTree>
    <p:custDataLst>
      <p:tags r:id="rId1"/>
    </p:custData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img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" y="1719263"/>
            <a:ext cx="3849688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img0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3788" y="1700213"/>
            <a:ext cx="3859212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9567" name="Rectangle 1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3088" y="534988"/>
            <a:ext cx="8061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80808"/>
                </a:solidFill>
              </a:rPr>
              <a:t>Chứng tỏ tốc độ bay hơi phụ thuộc vào </a:t>
            </a:r>
            <a:r>
              <a:rPr lang="en-US" sz="2400" b="1" i="1">
                <a:solidFill>
                  <a:srgbClr val="FF0066"/>
                </a:solidFill>
              </a:rPr>
              <a:t>diện tích mặt thoáng</a:t>
            </a:r>
            <a:r>
              <a:rPr lang="en-US" sz="2400" b="1">
                <a:solidFill>
                  <a:srgbClr val="FF0066"/>
                </a:solidFill>
              </a:rPr>
              <a:t> </a:t>
            </a:r>
            <a:r>
              <a:rPr lang="en-US" sz="2400" b="1">
                <a:solidFill>
                  <a:srgbClr val="080808"/>
                </a:solidFill>
              </a:rPr>
              <a:t>của chất lỏng.</a:t>
            </a:r>
          </a:p>
        </p:txBody>
      </p:sp>
    </p:spTree>
    <p:custDataLst>
      <p:tags r:id="rId1"/>
    </p:custData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9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2900" y="2286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000066"/>
                </a:solidFill>
              </a:rPr>
              <a:t> </a:t>
            </a:r>
            <a:r>
              <a:rPr lang="en-US" sz="4800" b="1">
                <a:solidFill>
                  <a:srgbClr val="000066"/>
                </a:solidFill>
              </a:rPr>
              <a:t>Kết luận</a:t>
            </a:r>
          </a:p>
        </p:txBody>
      </p:sp>
      <p:sp>
        <p:nvSpPr>
          <p:cNvPr id="20483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14935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80808"/>
                </a:solidFill>
              </a:rPr>
              <a:t>Tốc độ bay hơi của một chất lỏng phụ thuộc vào </a:t>
            </a:r>
            <a:r>
              <a:rPr lang="en-US" sz="2400" b="1" i="1">
                <a:solidFill>
                  <a:srgbClr val="CC0000"/>
                </a:solidFill>
              </a:rPr>
              <a:t>nhiệt độ, gió </a:t>
            </a:r>
            <a:r>
              <a:rPr lang="en-US" sz="2400" b="1" i="1">
                <a:solidFill>
                  <a:srgbClr val="080808"/>
                </a:solidFill>
              </a:rPr>
              <a:t>và </a:t>
            </a:r>
            <a:r>
              <a:rPr lang="en-US" sz="2400" b="1" i="1">
                <a:solidFill>
                  <a:srgbClr val="CC0000"/>
                </a:solidFill>
              </a:rPr>
              <a:t>diện tích mặt thoáng </a:t>
            </a:r>
            <a:r>
              <a:rPr lang="en-US" sz="2400">
                <a:solidFill>
                  <a:srgbClr val="080808"/>
                </a:solidFill>
              </a:rPr>
              <a:t>của chất lỏng.</a:t>
            </a:r>
          </a:p>
          <a:p>
            <a:pPr algn="ctr"/>
            <a:endParaRPr lang="en-US" sz="2400"/>
          </a:p>
        </p:txBody>
      </p:sp>
      <p:pic>
        <p:nvPicPr>
          <p:cNvPr id="20484" name="Picture 3" descr="meo-giat-va-phoi-quan-ao-nhanh-kho-khi-troi-mua-am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60588"/>
            <a:ext cx="9144000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mmprod_feedback_7010"/>
          <p:cNvSpPr/>
          <p:nvPr>
            <p:custDataLst>
              <p:tags r:id="rId2"/>
            </p:custDataLst>
          </p:nvPr>
        </p:nvSpPr>
        <p:spPr>
          <a:xfrm>
            <a:off x="2514600" y="5610700"/>
            <a:ext cx="658368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vi-VN" sz="1800" smtClean="0">
                <a:solidFill>
                  <a:srgbClr val="2B333C"/>
                </a:solidFill>
                <a:latin typeface="Verdana"/>
              </a:rPr>
              <a:t>Trả lời đúng là: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2" name="mmprod_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103188"/>
            <a:ext cx="9448800" cy="949325"/>
          </a:xfrm>
        </p:spPr>
        <p:txBody>
          <a:bodyPr lIns="0" tIns="0" rIns="0" bIns="0">
            <a:noAutofit/>
          </a:bodyPr>
          <a:lstStyle/>
          <a:p>
            <a:pPr>
              <a:defRPr/>
            </a:pPr>
            <a:r>
              <a:rPr lang="vi-VN" sz="3600" smtClean="0">
                <a:solidFill>
                  <a:srgbClr val="FF0000"/>
                </a:solidFill>
                <a:latin typeface="Arial" pitchFamily="34" charset="0"/>
              </a:rPr>
              <a:t>Chọn từ thích hợp điền vào chỗ trống.</a:t>
            </a:r>
            <a:endParaRPr lang="en-US" sz="36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8" name="mmprod_feedback_7000"/>
          <p:cNvSpPr/>
          <p:nvPr>
            <p:custDataLst>
              <p:tags r:id="rId4"/>
            </p:custDataLst>
          </p:nvPr>
        </p:nvSpPr>
        <p:spPr>
          <a:xfrm>
            <a:off x="1173163" y="4814888"/>
            <a:ext cx="1209675" cy="66833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dirty="0" err="1">
                <a:solidFill>
                  <a:srgbClr val="080808"/>
                </a:solidFill>
                <a:latin typeface="Arial" pitchFamily="34" charset="0"/>
              </a:rPr>
              <a:t>Đúng</a:t>
            </a:r>
            <a:r>
              <a:rPr lang="en-US" sz="2000" dirty="0">
                <a:solidFill>
                  <a:srgbClr val="080808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19" name="mmprod_feedback_7002"/>
          <p:cNvSpPr/>
          <p:nvPr>
            <p:custDataLst>
              <p:tags r:id="rId5"/>
            </p:custDataLst>
          </p:nvPr>
        </p:nvSpPr>
        <p:spPr>
          <a:xfrm>
            <a:off x="3805238" y="4814888"/>
            <a:ext cx="1182687" cy="66833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dirty="0" err="1">
                <a:solidFill>
                  <a:srgbClr val="080808"/>
                </a:solidFill>
                <a:latin typeface="Arial" pitchFamily="34" charset="0"/>
              </a:rPr>
              <a:t>Sai</a:t>
            </a:r>
            <a:endParaRPr lang="en-US" sz="2000" dirty="0">
              <a:solidFill>
                <a:srgbClr val="080808"/>
              </a:solidFill>
              <a:latin typeface="Arial" pitchFamily="34" charset="0"/>
            </a:endParaRPr>
          </a:p>
        </p:txBody>
      </p:sp>
      <p:sp>
        <p:nvSpPr>
          <p:cNvPr id="120" name="mmprod_feedback_7009"/>
          <p:cNvSpPr/>
          <p:nvPr>
            <p:custDataLst>
              <p:tags r:id="rId6"/>
            </p:custDataLst>
          </p:nvPr>
        </p:nvSpPr>
        <p:spPr>
          <a:xfrm>
            <a:off x="1787525" y="5635625"/>
            <a:ext cx="2452688" cy="6683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vi-VN" sz="2000" smtClean="0">
                <a:solidFill>
                  <a:srgbClr val="080808"/>
                </a:solidFill>
                <a:latin typeface="Arial" pitchFamily="34" charset="0"/>
              </a:rPr>
              <a:t>Bạn đã trả lời chính xác câu này</a:t>
            </a:r>
            <a:endParaRPr lang="en-US" sz="2000" dirty="0">
              <a:solidFill>
                <a:srgbClr val="080808"/>
              </a:solidFill>
              <a:latin typeface="Arial" pitchFamily="34" charset="0"/>
            </a:endParaRPr>
          </a:p>
        </p:txBody>
      </p:sp>
      <p:grpSp>
        <p:nvGrpSpPr>
          <p:cNvPr id="3" name="mmprod_Button104"/>
          <p:cNvGrpSpPr/>
          <p:nvPr>
            <p:custDataLst>
              <p:tags r:id="rId7"/>
            </p:custDataLst>
          </p:nvPr>
        </p:nvGrpSpPr>
        <p:grpSpPr>
          <a:xfrm>
            <a:off x="6306819" y="5655262"/>
            <a:ext cx="1145540" cy="401050"/>
            <a:chOff x="6306819" y="5655262"/>
            <a:chExt cx="1145540" cy="401050"/>
          </a:xfrm>
          <a:solidFill>
            <a:srgbClr val="C00000"/>
          </a:solidFill>
        </p:grpSpPr>
        <p:sp>
          <p:nvSpPr>
            <p:cNvPr id="125" name="mmprod_ButtonShape104"/>
            <p:cNvSpPr/>
            <p:nvPr>
              <p:custDataLst>
                <p:tags r:id="rId34"/>
              </p:custDataLst>
            </p:nvPr>
          </p:nvSpPr>
          <p:spPr>
            <a:xfrm>
              <a:off x="6306819" y="5655262"/>
              <a:ext cx="1145540" cy="4010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1" smtClean="0">
                  <a:solidFill>
                    <a:srgbClr val="FFC000"/>
                  </a:solidFill>
                  <a:latin typeface="Arial" pitchFamily="34" charset="0"/>
                </a:rPr>
                <a:t>Trả lời</a:t>
              </a:r>
              <a:endParaRPr lang="en-US" sz="1800" b="1">
                <a:solidFill>
                  <a:srgbClr val="FFC000"/>
                </a:solidFill>
                <a:latin typeface="Arial" pitchFamily="34" charset="0"/>
              </a:endParaRPr>
            </a:p>
          </p:txBody>
        </p:sp>
        <p:sp>
          <p:nvSpPr>
            <p:cNvPr id="126" name="mmprod_ButtonText105"/>
            <p:cNvSpPr/>
            <p:nvPr>
              <p:custDataLst>
                <p:tags r:id="rId35"/>
              </p:custDataLst>
            </p:nvPr>
          </p:nvSpPr>
          <p:spPr>
            <a:xfrm>
              <a:off x="6332219" y="5680662"/>
              <a:ext cx="1094740" cy="3502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800" b="1" smtClean="0">
                  <a:solidFill>
                    <a:srgbClr val="FFC000"/>
                  </a:solidFill>
                  <a:latin typeface="Arial" pitchFamily="34" charset="0"/>
                </a:rPr>
                <a:t>Trả lời</a:t>
              </a:r>
              <a:endParaRPr lang="en-US" sz="1800" b="1" dirty="0">
                <a:solidFill>
                  <a:srgbClr val="FFC000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mmprod_Button106"/>
          <p:cNvGrpSpPr/>
          <p:nvPr>
            <p:custDataLst>
              <p:tags r:id="rId8"/>
            </p:custDataLst>
          </p:nvPr>
        </p:nvGrpSpPr>
        <p:grpSpPr>
          <a:xfrm>
            <a:off x="7541259" y="5655262"/>
            <a:ext cx="1145541" cy="401050"/>
            <a:chOff x="7541259" y="5655262"/>
            <a:chExt cx="1145541" cy="401050"/>
          </a:xfrm>
          <a:solidFill>
            <a:srgbClr val="C00000"/>
          </a:solidFill>
        </p:grpSpPr>
        <p:sp>
          <p:nvSpPr>
            <p:cNvPr id="128" name="mmprod_ButtonShape106"/>
            <p:cNvSpPr/>
            <p:nvPr>
              <p:custDataLst>
                <p:tags r:id="rId32"/>
              </p:custDataLst>
            </p:nvPr>
          </p:nvSpPr>
          <p:spPr>
            <a:xfrm>
              <a:off x="7541259" y="5655262"/>
              <a:ext cx="1145541" cy="4010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1" smtClean="0">
                  <a:solidFill>
                    <a:srgbClr val="FFC000"/>
                  </a:solidFill>
                  <a:latin typeface="Arial" pitchFamily="34" charset="0"/>
                </a:rPr>
                <a:t>Làm lại</a:t>
              </a:r>
              <a:endParaRPr lang="en-US" sz="1800" b="1">
                <a:solidFill>
                  <a:srgbClr val="FFC000"/>
                </a:solidFill>
                <a:latin typeface="Arial" pitchFamily="34" charset="0"/>
              </a:endParaRPr>
            </a:p>
          </p:txBody>
        </p:sp>
        <p:sp>
          <p:nvSpPr>
            <p:cNvPr id="129" name="mmprod_ButtonText107"/>
            <p:cNvSpPr/>
            <p:nvPr>
              <p:custDataLst>
                <p:tags r:id="rId33"/>
              </p:custDataLst>
            </p:nvPr>
          </p:nvSpPr>
          <p:spPr>
            <a:xfrm>
              <a:off x="7566659" y="5680662"/>
              <a:ext cx="1094741" cy="3502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800" b="1" smtClean="0">
                  <a:solidFill>
                    <a:srgbClr val="FFC000"/>
                  </a:solidFill>
                  <a:latin typeface="Arial" pitchFamily="34" charset="0"/>
                </a:rPr>
                <a:t>Làm lại</a:t>
              </a:r>
              <a:endParaRPr lang="en-US" sz="1800" b="1" dirty="0">
                <a:solidFill>
                  <a:srgbClr val="FFC000"/>
                </a:solidFill>
                <a:latin typeface="Arial" pitchFamily="34" charset="0"/>
              </a:endParaRPr>
            </a:p>
          </p:txBody>
        </p:sp>
      </p:grpSp>
      <p:sp>
        <p:nvSpPr>
          <p:cNvPr id="38" name="mmprod_feedback_7011"/>
          <p:cNvSpPr/>
          <p:nvPr>
            <p:custDataLst>
              <p:tags r:id="rId9"/>
            </p:custDataLst>
          </p:nvPr>
        </p:nvSpPr>
        <p:spPr>
          <a:xfrm>
            <a:off x="2514600" y="5276493"/>
            <a:ext cx="329184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800" smtClean="0">
                <a:solidFill>
                  <a:srgbClr val="2B333C"/>
                </a:solidFill>
                <a:latin typeface="Verdana"/>
              </a:rPr>
              <a:t>Bạn chưa trả lời đúng hoàn toàn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39" name="mmprod_feedback_7007"/>
          <p:cNvSpPr/>
          <p:nvPr>
            <p:custDataLst>
              <p:tags r:id="rId10"/>
            </p:custDataLst>
          </p:nvPr>
        </p:nvSpPr>
        <p:spPr>
          <a:xfrm>
            <a:off x="2679192" y="5605677"/>
            <a:ext cx="3291840" cy="668417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800" smtClean="0">
                <a:solidFill>
                  <a:srgbClr val="2B333C"/>
                </a:solidFill>
                <a:latin typeface="Verdana"/>
              </a:rPr>
              <a:t>Bạn phải trả lời trước khi tiếp tục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grpSp>
        <p:nvGrpSpPr>
          <p:cNvPr id="104" name="mmprod_question"/>
          <p:cNvGrpSpPr/>
          <p:nvPr>
            <p:custDataLst>
              <p:tags r:id="rId11"/>
            </p:custDataLst>
          </p:nvPr>
        </p:nvGrpSpPr>
        <p:grpSpPr>
          <a:xfrm>
            <a:off x="24275" y="1546568"/>
            <a:ext cx="9155152" cy="2313288"/>
            <a:chOff x="387019" y="1572912"/>
            <a:chExt cx="9155152" cy="2313288"/>
          </a:xfrm>
        </p:grpSpPr>
        <p:sp>
          <p:nvSpPr>
            <p:cNvPr id="19" name="TextBox 18"/>
            <p:cNvSpPr txBox="1"/>
            <p:nvPr>
              <p:custDataLst>
                <p:tags r:id="rId14"/>
              </p:custDataLst>
            </p:nvPr>
          </p:nvSpPr>
          <p:spPr>
            <a:xfrm>
              <a:off x="457200" y="1600200"/>
              <a:ext cx="7406640" cy="3810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1800" dirty="0" smtClean="0">
                  <a:latin typeface="Verdana"/>
                  <a:ea typeface="Verdana"/>
                </a:rPr>
                <a:t>Câu 1: Nhiệt độ càng </a:t>
              </a:r>
              <a:r>
                <a:rPr lang="en-US" sz="1800" dirty="0" smtClean="0">
                  <a:latin typeface="Verdana"/>
                  <a:ea typeface="Verdana"/>
                </a:rPr>
                <a:t>			</a:t>
              </a:r>
              <a:r>
                <a:rPr lang="vi-VN" sz="1800" dirty="0" smtClean="0">
                  <a:latin typeface="Verdana"/>
                  <a:ea typeface="Verdana"/>
                </a:rPr>
                <a:t> thì tốc độ bay </a:t>
              </a:r>
              <a:endParaRPr lang="en-US" sz="1800" dirty="0">
                <a:latin typeface="Verdana"/>
                <a:ea typeface="Verdana"/>
              </a:endParaRPr>
            </a:p>
          </p:txBody>
        </p:sp>
        <p:sp>
          <p:nvSpPr>
            <p:cNvPr id="23" name="TextBox 22"/>
            <p:cNvSpPr txBox="1"/>
            <p:nvPr>
              <p:custDataLst>
                <p:tags r:id="rId15"/>
              </p:custDataLst>
            </p:nvPr>
          </p:nvSpPr>
          <p:spPr>
            <a:xfrm>
              <a:off x="1003300" y="2362200"/>
              <a:ext cx="7406640" cy="3810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1800" smtClean="0">
                  <a:latin typeface="Verdana"/>
                  <a:ea typeface="Verdana"/>
                </a:rPr>
                <a:t>2: Gió càng                        thì tốc độ bay hơi  </a:t>
              </a:r>
              <a:endParaRPr lang="en-US" sz="1800">
                <a:latin typeface="Verdana"/>
                <a:ea typeface="Verdana"/>
              </a:endParaRPr>
            </a:p>
          </p:txBody>
        </p:sp>
        <p:grpSp>
          <p:nvGrpSpPr>
            <p:cNvPr id="21522" name="Group 21521"/>
            <p:cNvGrpSpPr/>
            <p:nvPr/>
          </p:nvGrpSpPr>
          <p:grpSpPr>
            <a:xfrm>
              <a:off x="457201" y="1572912"/>
              <a:ext cx="8920386" cy="1176380"/>
              <a:chOff x="457201" y="1572912"/>
              <a:chExt cx="8920386" cy="1176380"/>
            </a:xfrm>
          </p:grpSpPr>
          <p:sp>
            <p:nvSpPr>
              <p:cNvPr id="22" name="TextBox 21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458787" y="2368292"/>
                <a:ext cx="836613" cy="38100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vi-VN" sz="1800" dirty="0" smtClean="0">
                    <a:latin typeface="Verdana"/>
                    <a:ea typeface="Verdana"/>
                  </a:rPr>
                  <a:t>Câu </a:t>
                </a:r>
                <a:endParaRPr lang="en-US" sz="1800" dirty="0">
                  <a:latin typeface="Verdana"/>
                  <a:ea typeface="Verdana"/>
                </a:endParaRPr>
              </a:p>
            </p:txBody>
          </p:sp>
          <p:sp>
            <p:nvSpPr>
              <p:cNvPr id="21511" name="TextBox 21510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457201" y="1981200"/>
                <a:ext cx="111125" cy="38100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endParaRPr lang="en-US" sz="1800">
                  <a:latin typeface="Verdana"/>
                  <a:ea typeface="Verdana"/>
                </a:endParaRPr>
              </a:p>
            </p:txBody>
          </p:sp>
          <p:pic>
            <p:nvPicPr>
              <p:cNvPr id="21512" name="mmprod_answer10076"/>
              <p:cNvPicPr>
                <a:picLocks noChangeAspect="1"/>
              </p:cNvPicPr>
              <p:nvPr>
                <p:custDataLst>
                  <p:tags r:id="rId29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9640" y="1600200"/>
                <a:ext cx="2031678" cy="354656"/>
              </a:xfrm>
              <a:prstGeom prst="rect">
                <a:avLst/>
              </a:prstGeom>
            </p:spPr>
          </p:pic>
          <p:sp>
            <p:nvSpPr>
              <p:cNvPr id="21514" name="TextBox 21513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6694963" y="1600200"/>
                <a:ext cx="1792288" cy="38100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vi-VN" sz="1800" dirty="0" smtClean="0">
                    <a:latin typeface="Verdana"/>
                    <a:ea typeface="Verdana"/>
                  </a:rPr>
                  <a:t>hơi càng   </a:t>
                </a:r>
                <a:endParaRPr lang="en-US" sz="1800" dirty="0">
                  <a:latin typeface="Verdana"/>
                  <a:ea typeface="Verdana"/>
                </a:endParaRPr>
              </a:p>
            </p:txBody>
          </p:sp>
          <p:pic>
            <p:nvPicPr>
              <p:cNvPr id="21515" name="mmprod_answer10079"/>
              <p:cNvPicPr>
                <a:picLocks noChangeAspect="1"/>
              </p:cNvPicPr>
              <p:nvPr>
                <p:custDataLst>
                  <p:tags r:id="rId31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8327" y="1572912"/>
                <a:ext cx="1689260" cy="381000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2353043" y="2331136"/>
              <a:ext cx="7065740" cy="943790"/>
              <a:chOff x="2353043" y="2331136"/>
              <a:chExt cx="7065740" cy="943790"/>
            </a:xfrm>
          </p:grpSpPr>
          <p:sp>
            <p:nvSpPr>
              <p:cNvPr id="24" name="TextBox 23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7006574" y="2893926"/>
                <a:ext cx="1341438" cy="38100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1800" dirty="0" err="1" smtClean="0">
                    <a:latin typeface="Verdana"/>
                    <a:ea typeface="Verdana"/>
                  </a:rPr>
                  <a:t>thì</a:t>
                </a:r>
                <a:r>
                  <a:rPr lang="en-US" sz="1800" dirty="0" smtClean="0">
                    <a:latin typeface="Verdana"/>
                    <a:ea typeface="Verdana"/>
                  </a:rPr>
                  <a:t> </a:t>
                </a:r>
                <a:r>
                  <a:rPr lang="en-US" sz="1800" dirty="0" err="1" smtClean="0">
                    <a:latin typeface="Verdana"/>
                    <a:ea typeface="Verdana"/>
                  </a:rPr>
                  <a:t>tốc</a:t>
                </a:r>
                <a:r>
                  <a:rPr lang="en-US" sz="1800" dirty="0" smtClean="0">
                    <a:latin typeface="Verdana"/>
                    <a:ea typeface="Verdana"/>
                  </a:rPr>
                  <a:t> </a:t>
                </a:r>
                <a:r>
                  <a:rPr lang="en-US" sz="1800" dirty="0" err="1" smtClean="0">
                    <a:latin typeface="Verdana"/>
                    <a:ea typeface="Verdana"/>
                  </a:rPr>
                  <a:t>độ</a:t>
                </a:r>
                <a:r>
                  <a:rPr lang="en-US" sz="1800" dirty="0" smtClean="0">
                    <a:latin typeface="Verdana"/>
                    <a:ea typeface="Verdana"/>
                  </a:rPr>
                  <a:t>  </a:t>
                </a:r>
                <a:endParaRPr lang="en-US" sz="1800" dirty="0">
                  <a:latin typeface="Verdana"/>
                  <a:ea typeface="Verdana"/>
                </a:endParaRPr>
              </a:p>
            </p:txBody>
          </p:sp>
          <p:sp>
            <p:nvSpPr>
              <p:cNvPr id="21534" name="TextBox 21533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6310152" y="2350356"/>
                <a:ext cx="977900" cy="38100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1800" dirty="0" err="1" smtClean="0">
                    <a:latin typeface="Verdana"/>
                    <a:ea typeface="Verdana"/>
                  </a:rPr>
                  <a:t>càng</a:t>
                </a:r>
                <a:r>
                  <a:rPr lang="en-US" sz="1800" dirty="0" smtClean="0">
                    <a:latin typeface="Verdana"/>
                    <a:ea typeface="Verdana"/>
                  </a:rPr>
                  <a:t> </a:t>
                </a:r>
                <a:endParaRPr lang="en-US" sz="1800" dirty="0">
                  <a:latin typeface="Verdana"/>
                  <a:ea typeface="Verdana"/>
                </a:endParaRPr>
              </a:p>
            </p:txBody>
          </p:sp>
          <p:pic>
            <p:nvPicPr>
              <p:cNvPr id="21535" name="mmprod_answer10082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3043" y="2361256"/>
                <a:ext cx="1935265" cy="354656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4481982" y="2743200"/>
                <a:ext cx="333375" cy="38100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1800" smtClean="0">
                    <a:latin typeface="Verdana"/>
                    <a:ea typeface="Verdana"/>
                  </a:rPr>
                  <a:t>  </a:t>
                </a:r>
                <a:endParaRPr lang="en-US" sz="1800">
                  <a:latin typeface="Verdana"/>
                  <a:ea typeface="Verdana"/>
                </a:endParaRPr>
              </a:p>
            </p:txBody>
          </p:sp>
          <p:pic>
            <p:nvPicPr>
              <p:cNvPr id="35" name="mmprod_answer10085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6574" y="2331136"/>
                <a:ext cx="2412209" cy="381944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387019" y="2968968"/>
              <a:ext cx="6657014" cy="536232"/>
              <a:chOff x="387019" y="2968968"/>
              <a:chExt cx="6657014" cy="536232"/>
            </a:xfrm>
          </p:grpSpPr>
          <p:sp>
            <p:nvSpPr>
              <p:cNvPr id="25" name="TextBox 24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387019" y="2969912"/>
                <a:ext cx="4883849" cy="38100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vi-VN" sz="1800" dirty="0" smtClean="0">
                    <a:latin typeface="Verdana"/>
                    <a:ea typeface="Verdana"/>
                  </a:rPr>
                  <a:t>Câu 3: Diện </a:t>
                </a:r>
                <a:endParaRPr lang="en-US" sz="1800" dirty="0">
                  <a:latin typeface="Verdana"/>
                  <a:ea typeface="Verdana"/>
                </a:endParaRPr>
              </a:p>
            </p:txBody>
          </p:sp>
          <p:sp>
            <p:nvSpPr>
              <p:cNvPr id="51" name="TextBox 50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457201" y="3124200"/>
                <a:ext cx="111125" cy="38100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endParaRPr lang="en-US" sz="1800">
                  <a:latin typeface="Verdana"/>
                  <a:ea typeface="Verdana"/>
                </a:endParaRPr>
              </a:p>
            </p:txBody>
          </p:sp>
          <p:pic>
            <p:nvPicPr>
              <p:cNvPr id="52" name="mmprod_answer10088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8308" y="2968968"/>
                <a:ext cx="2755725" cy="291156"/>
              </a:xfrm>
              <a:prstGeom prst="rect">
                <a:avLst/>
              </a:prstGeom>
            </p:spPr>
          </p:pic>
        </p:grpSp>
        <p:grpSp>
          <p:nvGrpSpPr>
            <p:cNvPr id="103" name="Group 102"/>
            <p:cNvGrpSpPr/>
            <p:nvPr/>
          </p:nvGrpSpPr>
          <p:grpSpPr>
            <a:xfrm>
              <a:off x="1824974" y="2866531"/>
              <a:ext cx="7717197" cy="1019669"/>
              <a:chOff x="1824974" y="2866531"/>
              <a:chExt cx="7717197" cy="1019669"/>
            </a:xfrm>
          </p:grpSpPr>
          <p:sp>
            <p:nvSpPr>
              <p:cNvPr id="26" name="TextBox 25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8685681" y="3505200"/>
                <a:ext cx="444500" cy="38100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1800" smtClean="0">
                    <a:latin typeface="Verdana"/>
                    <a:ea typeface="Verdana"/>
                  </a:rPr>
                  <a:t>   </a:t>
                </a:r>
                <a:endParaRPr lang="en-US" sz="1800">
                  <a:latin typeface="Verdana"/>
                  <a:ea typeface="Verdana"/>
                </a:endParaRPr>
              </a:p>
            </p:txBody>
          </p:sp>
          <p:sp>
            <p:nvSpPr>
              <p:cNvPr id="99" name="TextBox 98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824974" y="2946400"/>
                <a:ext cx="5181600" cy="38100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1800" dirty="0" err="1" smtClean="0">
                    <a:latin typeface="Verdana"/>
                    <a:ea typeface="Verdana"/>
                  </a:rPr>
                  <a:t>tích</a:t>
                </a:r>
                <a:r>
                  <a:rPr lang="en-US" sz="1800" dirty="0" smtClean="0">
                    <a:latin typeface="Verdana"/>
                    <a:ea typeface="Verdana"/>
                  </a:rPr>
                  <a:t> </a:t>
                </a:r>
                <a:r>
                  <a:rPr lang="en-US" sz="1800" dirty="0" err="1" smtClean="0">
                    <a:latin typeface="Verdana"/>
                    <a:ea typeface="Verdana"/>
                  </a:rPr>
                  <a:t>mặt</a:t>
                </a:r>
                <a:r>
                  <a:rPr lang="en-US" sz="1800" dirty="0" smtClean="0">
                    <a:latin typeface="Verdana"/>
                    <a:ea typeface="Verdana"/>
                  </a:rPr>
                  <a:t> </a:t>
                </a:r>
                <a:r>
                  <a:rPr lang="en-US" sz="1800" dirty="0" err="1" smtClean="0">
                    <a:latin typeface="Verdana"/>
                    <a:ea typeface="Verdana"/>
                  </a:rPr>
                  <a:t>thoáng</a:t>
                </a:r>
                <a:r>
                  <a:rPr lang="en-US" sz="1800" dirty="0" smtClean="0">
                    <a:latin typeface="Verdana"/>
                    <a:ea typeface="Verdana"/>
                  </a:rPr>
                  <a:t> </a:t>
                </a:r>
                <a:r>
                  <a:rPr lang="en-US" sz="1800" dirty="0" err="1" smtClean="0">
                    <a:latin typeface="Verdana"/>
                    <a:ea typeface="Verdana"/>
                  </a:rPr>
                  <a:t>càng</a:t>
                </a:r>
                <a:r>
                  <a:rPr lang="en-US" sz="1800" dirty="0" smtClean="0">
                    <a:latin typeface="Verdana"/>
                    <a:ea typeface="Verdana"/>
                  </a:rPr>
                  <a:t>               </a:t>
                </a:r>
                <a:endParaRPr lang="en-US" sz="1800" dirty="0">
                  <a:latin typeface="Verdana"/>
                  <a:ea typeface="Verdana"/>
                </a:endParaRPr>
              </a:p>
            </p:txBody>
          </p:sp>
          <p:pic>
            <p:nvPicPr>
              <p:cNvPr id="100" name="mmprod_answer10091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3691" y="2866531"/>
                <a:ext cx="1268480" cy="435790"/>
              </a:xfrm>
              <a:prstGeom prst="rect">
                <a:avLst/>
              </a:prstGeom>
            </p:spPr>
          </p:pic>
        </p:grpSp>
      </p:grpSp>
      <p:sp>
        <p:nvSpPr>
          <p:cNvPr id="105" name="mmprod_feedback_7006"/>
          <p:cNvSpPr/>
          <p:nvPr>
            <p:custDataLst>
              <p:tags r:id="rId12"/>
            </p:custDataLst>
          </p:nvPr>
        </p:nvSpPr>
        <p:spPr>
          <a:xfrm>
            <a:off x="2514600" y="4942284"/>
            <a:ext cx="6583680" cy="668417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1700" smtClean="0">
                <a:solidFill>
                  <a:schemeClr val="tx1"/>
                </a:solidFill>
                <a:latin typeface="Verdana"/>
                <a:ea typeface="Verdana"/>
              </a:rPr>
              <a:t>Câu trả lời của bạn</a:t>
            </a:r>
            <a:endParaRPr lang="en-US" sz="1700">
              <a:solidFill>
                <a:schemeClr val="tx1"/>
              </a:solidFill>
              <a:latin typeface="Verdana"/>
              <a:ea typeface="Verdana"/>
            </a:endParaRPr>
          </a:p>
        </p:txBody>
      </p:sp>
      <p:sp>
        <p:nvSpPr>
          <p:cNvPr id="106" name="mmprod_feedback_7004"/>
          <p:cNvSpPr/>
          <p:nvPr>
            <p:custDataLst>
              <p:tags r:id="rId13"/>
            </p:custDataLst>
          </p:nvPr>
        </p:nvSpPr>
        <p:spPr>
          <a:xfrm>
            <a:off x="2596896" y="5441085"/>
            <a:ext cx="3291840" cy="668417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dirty="0" err="1" smtClean="0">
                <a:solidFill>
                  <a:schemeClr val="tx1"/>
                </a:solidFill>
                <a:latin typeface="Verdana"/>
                <a:ea typeface="Verdana"/>
              </a:rPr>
              <a:t>Thử</a:t>
            </a:r>
            <a:r>
              <a:rPr lang="en-US" sz="1700" dirty="0" smtClean="0">
                <a:solidFill>
                  <a:schemeClr val="tx1"/>
                </a:solidFill>
                <a:latin typeface="Verdana"/>
                <a:ea typeface="Verdana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Verdana"/>
                <a:ea typeface="Verdana"/>
              </a:rPr>
              <a:t>lại</a:t>
            </a:r>
            <a:endParaRPr lang="en-US" sz="1700" dirty="0">
              <a:solidFill>
                <a:schemeClr val="tx1"/>
              </a:solidFill>
              <a:latin typeface="Verdana"/>
              <a:ea typeface="Verdana"/>
            </a:endParaRPr>
          </a:p>
        </p:txBody>
      </p:sp>
    </p:spTree>
    <p:custDataLst>
      <p:tags r:id="rId1"/>
    </p:custData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 autoUpdateAnimBg="0"/>
      <p:bldP spid="118" grpId="0" animBg="1" autoUpdateAnimBg="0"/>
      <p:bldP spid="119" grpId="0" animBg="1" autoUpdateAnimBg="0"/>
      <p:bldP spid="120" grpId="0" animBg="1" autoUpdateAnimBg="0"/>
      <p:bldP spid="38" grpId="0" animBg="1" autoUpdateAnimBg="0"/>
      <p:bldP spid="39" grpId="0" animBg="1" autoUpdateAnimBg="0"/>
      <p:bldP spid="105" grpId="0" animBg="1" autoUpdateAnimBg="0"/>
      <p:bldP spid="10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  <a:alpha val="3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42913" y="103189"/>
            <a:ext cx="8243887" cy="1282266"/>
          </a:xfrm>
        </p:spPr>
        <p:txBody>
          <a:bodyPr/>
          <a:lstStyle/>
          <a:p>
            <a:pPr>
              <a:defRPr/>
            </a:pPr>
            <a:r>
              <a:rPr lang="en-US" sz="40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itchFamily="34" charset="0"/>
              </a:rPr>
              <a:t>Bài</a:t>
            </a:r>
            <a:r>
              <a:rPr lang="en-US" sz="40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itchFamily="34" charset="0"/>
              </a:rPr>
              <a:t> 26</a:t>
            </a:r>
            <a:br>
              <a:rPr lang="en-US" sz="40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itchFamily="34" charset="0"/>
              </a:rPr>
            </a:br>
            <a:r>
              <a:rPr lang="vi-VN" sz="40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itchFamily="34" charset="0"/>
              </a:rPr>
              <a:t>Sự bay hơi và sự ngưng tụ</a:t>
            </a:r>
            <a:endParaRPr lang="en-US" sz="4000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0975" y="1565275"/>
            <a:ext cx="81597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0" indent="-593725">
              <a:buFontTx/>
              <a:buAutoNum type="romanUcPeriod"/>
            </a:pPr>
            <a:r>
              <a:rPr lang="en-US" sz="2000" b="1">
                <a:solidFill>
                  <a:srgbClr val="C00000"/>
                </a:solidFill>
              </a:rPr>
              <a:t>Mục tiêu</a:t>
            </a:r>
          </a:p>
          <a:p>
            <a:pPr marL="857250" indent="-857250"/>
            <a:r>
              <a:rPr lang="en-US" sz="2000" b="1" smtClean="0">
                <a:solidFill>
                  <a:srgbClr val="C00000"/>
                </a:solidFill>
              </a:rPr>
              <a:t>	1. Kiến thức:</a:t>
            </a:r>
          </a:p>
          <a:p>
            <a:pPr marL="857250" indent="-857250"/>
            <a:r>
              <a:rPr lang="en-US" sz="2000" b="1" smtClean="0">
                <a:solidFill>
                  <a:srgbClr val="C00000"/>
                </a:solidFill>
              </a:rPr>
              <a:t>	</a:t>
            </a:r>
            <a:r>
              <a:rPr lang="en-US" sz="2000" b="1" smtClean="0">
                <a:solidFill>
                  <a:srgbClr val="0066FF"/>
                </a:solidFill>
              </a:rPr>
              <a:t>- </a:t>
            </a:r>
            <a:r>
              <a:rPr lang="en-US" sz="2000" smtClean="0">
                <a:solidFill>
                  <a:srgbClr val="0066FF"/>
                </a:solidFill>
              </a:rPr>
              <a:t>Hiểu </a:t>
            </a:r>
            <a:r>
              <a:rPr lang="en-US" sz="2000">
                <a:solidFill>
                  <a:srgbClr val="0066FF"/>
                </a:solidFill>
              </a:rPr>
              <a:t>được sự bay là quá trình chuyển từ thể lỏng sang thể hơi</a:t>
            </a:r>
          </a:p>
          <a:p>
            <a:pPr marL="857250" indent="-857250"/>
            <a:r>
              <a:rPr lang="en-US" sz="2000" smtClean="0">
                <a:solidFill>
                  <a:srgbClr val="0066FF"/>
                </a:solidFill>
              </a:rPr>
              <a:t>	- Nắm </a:t>
            </a:r>
            <a:r>
              <a:rPr lang="en-US" sz="2000">
                <a:solidFill>
                  <a:srgbClr val="0066FF"/>
                </a:solidFill>
              </a:rPr>
              <a:t>được tốc độ bay hơi của chất lỏng phụ thuộc vào: Nhiệt độ, gió và diện tích mặt thoáng của chất lỏng</a:t>
            </a:r>
          </a:p>
          <a:p>
            <a:pPr marL="857250" indent="-857250"/>
            <a:r>
              <a:rPr lang="en-US" sz="2000" smtClean="0">
                <a:solidFill>
                  <a:srgbClr val="0066FF"/>
                </a:solidFill>
              </a:rPr>
              <a:t>	- Hiểu </a:t>
            </a:r>
            <a:r>
              <a:rPr lang="en-US" sz="2000">
                <a:solidFill>
                  <a:srgbClr val="0066FF"/>
                </a:solidFill>
              </a:rPr>
              <a:t>được sự chuyển từ thể hơi sang thể lỏng gọi là sự ngưng tụ</a:t>
            </a:r>
          </a:p>
          <a:p>
            <a:pPr marL="857250" indent="-857250"/>
            <a:r>
              <a:rPr lang="en-US" sz="2000" b="1" smtClean="0">
                <a:solidFill>
                  <a:srgbClr val="C00000"/>
                </a:solidFill>
              </a:rPr>
              <a:t>	2. Kĩ </a:t>
            </a:r>
            <a:r>
              <a:rPr lang="en-US" sz="2000" b="1">
                <a:solidFill>
                  <a:srgbClr val="C00000"/>
                </a:solidFill>
              </a:rPr>
              <a:t>năng:</a:t>
            </a:r>
          </a:p>
          <a:p>
            <a:pPr marL="857250" indent="-857250"/>
            <a:r>
              <a:rPr lang="en-US" sz="2000" b="1" smtClean="0">
                <a:solidFill>
                  <a:srgbClr val="0066FF"/>
                </a:solidFill>
              </a:rPr>
              <a:t>	- </a:t>
            </a:r>
            <a:r>
              <a:rPr lang="en-US" sz="2000">
                <a:solidFill>
                  <a:srgbClr val="0066FF"/>
                </a:solidFill>
              </a:rPr>
              <a:t>Vận dụng kiến thức để giải một số bài tập thực tế</a:t>
            </a:r>
            <a:r>
              <a:rPr lang="en-US" sz="2000" b="1">
                <a:solidFill>
                  <a:srgbClr val="0066FF"/>
                </a:solidFill>
              </a:rPr>
              <a:t>.</a:t>
            </a:r>
          </a:p>
          <a:p>
            <a:pPr marL="857250" indent="-496888"/>
            <a:r>
              <a:rPr lang="en-US" sz="2000" b="1" smtClean="0">
                <a:solidFill>
                  <a:srgbClr val="C00000"/>
                </a:solidFill>
              </a:rPr>
              <a:t>	3. Thái </a:t>
            </a:r>
            <a:r>
              <a:rPr lang="en-US" sz="2000" b="1">
                <a:solidFill>
                  <a:srgbClr val="C00000"/>
                </a:solidFill>
              </a:rPr>
              <a:t>độ:</a:t>
            </a:r>
          </a:p>
          <a:p>
            <a:pPr marL="857250" indent="-857250"/>
            <a:r>
              <a:rPr lang="en-US" sz="2000" smtClean="0">
                <a:solidFill>
                  <a:srgbClr val="0066FF"/>
                </a:solidFill>
              </a:rPr>
              <a:t>	- </a:t>
            </a:r>
            <a:r>
              <a:rPr lang="en-US" sz="2000">
                <a:solidFill>
                  <a:srgbClr val="0066FF"/>
                </a:solidFill>
              </a:rPr>
              <a:t>Nghiêm túc khi học bài.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mmprod_feedback_7010"/>
          <p:cNvSpPr/>
          <p:nvPr>
            <p:custDataLst>
              <p:tags r:id="rId2"/>
            </p:custDataLst>
          </p:nvPr>
        </p:nvSpPr>
        <p:spPr>
          <a:xfrm>
            <a:off x="2514600" y="5610700"/>
            <a:ext cx="658368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vi-VN" sz="1800" smtClean="0">
                <a:solidFill>
                  <a:srgbClr val="2B333C"/>
                </a:solidFill>
                <a:latin typeface="Verdana"/>
              </a:rPr>
              <a:t>Trả lời đúng là: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2" name="mmprod_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83779" y="325438"/>
            <a:ext cx="8403021" cy="983100"/>
          </a:xfrm>
        </p:spPr>
        <p:txBody>
          <a:bodyPr lIns="0" tIns="0" rIns="0" bIns="0">
            <a:noAutofit/>
          </a:bodyPr>
          <a:lstStyle/>
          <a:p>
            <a:pPr algn="l">
              <a:defRPr/>
            </a:pPr>
            <a:r>
              <a:rPr lang="vi-VN" sz="2800" smtClean="0">
                <a:solidFill>
                  <a:srgbClr val="FF0000"/>
                </a:solidFill>
                <a:effectLst/>
                <a:latin typeface="Arial" pitchFamily="34" charset="0"/>
              </a:rPr>
              <a:t>Một lọ cồn sau ba ngày không sử dụng ( không đóng nắp) mà vẫn cạn sạch. Chứng tỏ hiện tượng gì?</a:t>
            </a:r>
            <a:endParaRPr lang="en-US" sz="2800" dirty="0"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3" name="mmprod_feedback_7000"/>
          <p:cNvSpPr/>
          <p:nvPr>
            <p:custDataLst>
              <p:tags r:id="rId4"/>
            </p:custDataLst>
          </p:nvPr>
        </p:nvSpPr>
        <p:spPr>
          <a:xfrm>
            <a:off x="868363" y="4497388"/>
            <a:ext cx="1279525" cy="66833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1800">
                <a:solidFill>
                  <a:srgbClr val="080808"/>
                </a:solidFill>
                <a:latin typeface="Arial" pitchFamily="34" charset="0"/>
              </a:rPr>
              <a:t>Đúng </a:t>
            </a:r>
          </a:p>
        </p:txBody>
      </p:sp>
      <p:sp>
        <p:nvSpPr>
          <p:cNvPr id="24" name="mmprod_feedback_7002"/>
          <p:cNvSpPr/>
          <p:nvPr>
            <p:custDataLst>
              <p:tags r:id="rId5"/>
            </p:custDataLst>
          </p:nvPr>
        </p:nvSpPr>
        <p:spPr>
          <a:xfrm>
            <a:off x="3352800" y="4483100"/>
            <a:ext cx="1246188" cy="6683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1800">
                <a:solidFill>
                  <a:srgbClr val="080808"/>
                </a:solidFill>
                <a:latin typeface="Arial" pitchFamily="34" charset="0"/>
              </a:rPr>
              <a:t>Sai</a:t>
            </a:r>
          </a:p>
        </p:txBody>
      </p:sp>
      <p:sp>
        <p:nvSpPr>
          <p:cNvPr id="29" name="mmprod_feedback_7007"/>
          <p:cNvSpPr/>
          <p:nvPr>
            <p:custDataLst>
              <p:tags r:id="rId6"/>
            </p:custDataLst>
          </p:nvPr>
        </p:nvSpPr>
        <p:spPr>
          <a:xfrm>
            <a:off x="1751013" y="5508625"/>
            <a:ext cx="2489200" cy="6683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vi-VN" sz="1800" dirty="0">
                <a:solidFill>
                  <a:srgbClr val="080808"/>
                </a:solidFill>
                <a:latin typeface="Arial" pitchFamily="34" charset="0"/>
              </a:rPr>
              <a:t>Bạn phải trả lời trước khi tiếp tục</a:t>
            </a:r>
            <a:endParaRPr lang="en-US" sz="1800" dirty="0">
              <a:solidFill>
                <a:srgbClr val="080808"/>
              </a:solidFill>
              <a:latin typeface="Arial" pitchFamily="34" charset="0"/>
            </a:endParaRPr>
          </a:p>
        </p:txBody>
      </p:sp>
      <p:grpSp>
        <p:nvGrpSpPr>
          <p:cNvPr id="3" name="mmprod_Button104"/>
          <p:cNvGrpSpPr/>
          <p:nvPr>
            <p:custDataLst>
              <p:tags r:id="rId7"/>
            </p:custDataLst>
          </p:nvPr>
        </p:nvGrpSpPr>
        <p:grpSpPr>
          <a:xfrm>
            <a:off x="6306819" y="5655262"/>
            <a:ext cx="1145540" cy="401050"/>
            <a:chOff x="6306819" y="5655262"/>
            <a:chExt cx="1145540" cy="401050"/>
          </a:xfrm>
          <a:solidFill>
            <a:srgbClr val="C00000"/>
          </a:solidFill>
        </p:grpSpPr>
        <p:sp>
          <p:nvSpPr>
            <p:cNvPr id="30" name="mmprod_ButtonShape104"/>
            <p:cNvSpPr/>
            <p:nvPr>
              <p:custDataLst>
                <p:tags r:id="rId31"/>
              </p:custDataLst>
            </p:nvPr>
          </p:nvSpPr>
          <p:spPr>
            <a:xfrm>
              <a:off x="6306819" y="5655262"/>
              <a:ext cx="1145540" cy="4010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smtClean="0">
                  <a:solidFill>
                    <a:srgbClr val="FFC000"/>
                  </a:solidFill>
                  <a:latin typeface="Arial" pitchFamily="34" charset="0"/>
                </a:rPr>
                <a:t>Trả lời</a:t>
              </a:r>
              <a:endParaRPr lang="en-US" sz="1400">
                <a:solidFill>
                  <a:srgbClr val="FFC000"/>
                </a:solidFill>
                <a:latin typeface="Arial" pitchFamily="34" charset="0"/>
              </a:endParaRPr>
            </a:p>
          </p:txBody>
        </p:sp>
        <p:sp>
          <p:nvSpPr>
            <p:cNvPr id="31" name="mmprod_ButtonText105"/>
            <p:cNvSpPr/>
            <p:nvPr>
              <p:custDataLst>
                <p:tags r:id="rId32"/>
              </p:custDataLst>
            </p:nvPr>
          </p:nvSpPr>
          <p:spPr>
            <a:xfrm>
              <a:off x="6332219" y="5680662"/>
              <a:ext cx="1094740" cy="3502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smtClean="0">
                  <a:solidFill>
                    <a:srgbClr val="FFC000"/>
                  </a:solidFill>
                  <a:latin typeface="Arial" pitchFamily="34" charset="0"/>
                </a:rPr>
                <a:t>Trả lời</a:t>
              </a:r>
              <a:endParaRPr lang="en-US" sz="1400">
                <a:solidFill>
                  <a:srgbClr val="FFC000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mmprod_Button106"/>
          <p:cNvGrpSpPr/>
          <p:nvPr>
            <p:custDataLst>
              <p:tags r:id="rId8"/>
            </p:custDataLst>
          </p:nvPr>
        </p:nvGrpSpPr>
        <p:grpSpPr>
          <a:xfrm>
            <a:off x="7541259" y="5655262"/>
            <a:ext cx="1145541" cy="401050"/>
            <a:chOff x="7541259" y="5655262"/>
            <a:chExt cx="1145541" cy="401050"/>
          </a:xfrm>
          <a:solidFill>
            <a:srgbClr val="C00000"/>
          </a:solidFill>
        </p:grpSpPr>
        <p:sp>
          <p:nvSpPr>
            <p:cNvPr id="33" name="mmprod_ButtonShape106"/>
            <p:cNvSpPr/>
            <p:nvPr>
              <p:custDataLst>
                <p:tags r:id="rId29"/>
              </p:custDataLst>
            </p:nvPr>
          </p:nvSpPr>
          <p:spPr>
            <a:xfrm>
              <a:off x="7541259" y="5655262"/>
              <a:ext cx="1145541" cy="4010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smtClean="0">
                  <a:solidFill>
                    <a:srgbClr val="FFC000"/>
                  </a:solidFill>
                  <a:latin typeface="Arial" pitchFamily="34" charset="0"/>
                </a:rPr>
                <a:t>Làm lại</a:t>
              </a:r>
              <a:endParaRPr lang="en-US" sz="1400">
                <a:solidFill>
                  <a:srgbClr val="FFC000"/>
                </a:solidFill>
                <a:latin typeface="Arial" pitchFamily="34" charset="0"/>
              </a:endParaRPr>
            </a:p>
          </p:txBody>
        </p:sp>
        <p:sp>
          <p:nvSpPr>
            <p:cNvPr id="34" name="mmprod_ButtonText107"/>
            <p:cNvSpPr/>
            <p:nvPr>
              <p:custDataLst>
                <p:tags r:id="rId30"/>
              </p:custDataLst>
            </p:nvPr>
          </p:nvSpPr>
          <p:spPr>
            <a:xfrm>
              <a:off x="7566659" y="5680662"/>
              <a:ext cx="1094741" cy="3502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smtClean="0">
                  <a:solidFill>
                    <a:srgbClr val="FFC000"/>
                  </a:solidFill>
                  <a:latin typeface="Arial" pitchFamily="34" charset="0"/>
                </a:rPr>
                <a:t>Làm lại</a:t>
              </a:r>
              <a:endParaRPr lang="en-US" sz="1400">
                <a:solidFill>
                  <a:srgbClr val="FFC000"/>
                </a:solidFill>
                <a:latin typeface="Arial" pitchFamily="34" charset="0"/>
              </a:endParaRPr>
            </a:p>
          </p:txBody>
        </p:sp>
      </p:grpSp>
      <p:pic>
        <p:nvPicPr>
          <p:cNvPr id="22536" name="Picture 31" descr="dong-vien.png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5195888" y="1319213"/>
            <a:ext cx="3490912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mmprod_feedback_7009"/>
          <p:cNvSpPr/>
          <p:nvPr>
            <p:custDataLst>
              <p:tags r:id="rId9"/>
            </p:custDataLst>
          </p:nvPr>
        </p:nvSpPr>
        <p:spPr>
          <a:xfrm>
            <a:off x="2514600" y="5276493"/>
            <a:ext cx="329184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800" smtClean="0">
                <a:solidFill>
                  <a:srgbClr val="2B333C"/>
                </a:solidFill>
                <a:latin typeface="Verdana"/>
              </a:rPr>
              <a:t>Bạn đã trả lời chính xác câu này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43" name="mmprod_feedback_7006"/>
          <p:cNvSpPr/>
          <p:nvPr>
            <p:custDataLst>
              <p:tags r:id="rId10"/>
            </p:custDataLst>
          </p:nvPr>
        </p:nvSpPr>
        <p:spPr>
          <a:xfrm>
            <a:off x="2514600" y="4942285"/>
            <a:ext cx="658368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en-US" sz="1800" smtClean="0">
                <a:solidFill>
                  <a:srgbClr val="2B333C"/>
                </a:solidFill>
                <a:latin typeface="Verdana"/>
              </a:rPr>
              <a:t>Câu trả lời của bạn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45" name="mmprod_feedback_7011"/>
          <p:cNvSpPr/>
          <p:nvPr>
            <p:custDataLst>
              <p:tags r:id="rId11"/>
            </p:custDataLst>
          </p:nvPr>
        </p:nvSpPr>
        <p:spPr>
          <a:xfrm>
            <a:off x="2514600" y="5276493"/>
            <a:ext cx="329184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800" smtClean="0">
                <a:solidFill>
                  <a:srgbClr val="2B333C"/>
                </a:solidFill>
                <a:latin typeface="Verdana"/>
              </a:rPr>
              <a:t>Bạn chưa trả lời đúng hoàn toàn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46" name="mmprod_feedback_7004"/>
          <p:cNvSpPr/>
          <p:nvPr>
            <p:custDataLst>
              <p:tags r:id="rId12"/>
            </p:custDataLst>
          </p:nvPr>
        </p:nvSpPr>
        <p:spPr>
          <a:xfrm>
            <a:off x="2596895" y="5441085"/>
            <a:ext cx="3291840" cy="668417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800" dirty="0" err="1" smtClean="0">
                <a:solidFill>
                  <a:srgbClr val="2B333C"/>
                </a:solidFill>
                <a:latin typeface="Verdana"/>
              </a:rPr>
              <a:t>Thử</a:t>
            </a:r>
            <a:r>
              <a:rPr lang="en-US" sz="1800" dirty="0" smtClean="0">
                <a:solidFill>
                  <a:srgbClr val="2B333C"/>
                </a:solidFill>
                <a:latin typeface="Verdana"/>
              </a:rPr>
              <a:t> </a:t>
            </a:r>
            <a:r>
              <a:rPr lang="en-US" sz="1800" dirty="0" err="1" smtClean="0">
                <a:solidFill>
                  <a:srgbClr val="2B333C"/>
                </a:solidFill>
                <a:latin typeface="Verdana"/>
              </a:rPr>
              <a:t>lại</a:t>
            </a:r>
            <a:endParaRPr lang="en-US" sz="1800" dirty="0">
              <a:solidFill>
                <a:srgbClr val="2B333C"/>
              </a:solidFill>
              <a:latin typeface="Verdana"/>
            </a:endParaRPr>
          </a:p>
        </p:txBody>
      </p:sp>
      <p:grpSp>
        <p:nvGrpSpPr>
          <p:cNvPr id="14" name="mmprod_answer10112"/>
          <p:cNvGrpSpPr/>
          <p:nvPr>
            <p:custDataLst>
              <p:tags r:id="rId13"/>
            </p:custDataLst>
          </p:nvPr>
        </p:nvGrpSpPr>
        <p:grpSpPr>
          <a:xfrm>
            <a:off x="787400" y="1646238"/>
            <a:ext cx="5883275" cy="487362"/>
            <a:chOff x="787400" y="1646238"/>
            <a:chExt cx="5883275" cy="487362"/>
          </a:xfrm>
        </p:grpSpPr>
        <p:sp>
          <p:nvSpPr>
            <p:cNvPr id="22550" name="mmprod_s2_104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321290" y="1646238"/>
              <a:ext cx="1030315" cy="487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en-US" sz="2800"/>
                <a:t>A) </a:t>
              </a:r>
            </a:p>
          </p:txBody>
        </p:sp>
        <p:sp>
          <p:nvSpPr>
            <p:cNvPr id="22551" name="mmprod_s1_1021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350018" y="1646238"/>
              <a:ext cx="4320657" cy="487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vi-VN" sz="2800" smtClean="0"/>
                <a:t>Ngưng tụ</a:t>
              </a:r>
              <a:endParaRPr lang="en-US" sz="2800"/>
            </a:p>
          </p:txBody>
        </p:sp>
        <p:pic>
          <p:nvPicPr>
            <p:cNvPr id="13" name="mmprod_answer_input10112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00" y="1856858"/>
              <a:ext cx="205646" cy="204522"/>
            </a:xfrm>
            <a:prstGeom prst="rect">
              <a:avLst/>
            </a:prstGeom>
          </p:spPr>
        </p:pic>
      </p:grpSp>
      <p:grpSp>
        <p:nvGrpSpPr>
          <p:cNvPr id="16" name="mmprod_answer10114"/>
          <p:cNvGrpSpPr/>
          <p:nvPr>
            <p:custDataLst>
              <p:tags r:id="rId14"/>
            </p:custDataLst>
          </p:nvPr>
        </p:nvGrpSpPr>
        <p:grpSpPr>
          <a:xfrm>
            <a:off x="787400" y="2174875"/>
            <a:ext cx="5883275" cy="487363"/>
            <a:chOff x="787400" y="2174875"/>
            <a:chExt cx="5883275" cy="487363"/>
          </a:xfrm>
        </p:grpSpPr>
        <p:sp>
          <p:nvSpPr>
            <p:cNvPr id="22547" name="mmprod_s2_10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321290" y="2174875"/>
              <a:ext cx="1030315" cy="487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en-US" sz="2800"/>
                <a:t>B) </a:t>
              </a:r>
            </a:p>
          </p:txBody>
        </p:sp>
        <p:sp>
          <p:nvSpPr>
            <p:cNvPr id="22548" name="mmprod_s1_102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350018" y="2174875"/>
              <a:ext cx="4320657" cy="487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vi-VN" sz="2800" smtClean="0"/>
                <a:t>Đông đặc</a:t>
              </a:r>
              <a:endParaRPr lang="en-US" sz="2800"/>
            </a:p>
          </p:txBody>
        </p:sp>
        <p:pic>
          <p:nvPicPr>
            <p:cNvPr id="15" name="mmprod_answer_input10114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00" y="2385497"/>
              <a:ext cx="205646" cy="204522"/>
            </a:xfrm>
            <a:prstGeom prst="rect">
              <a:avLst/>
            </a:prstGeom>
          </p:spPr>
        </p:pic>
      </p:grpSp>
      <p:grpSp>
        <p:nvGrpSpPr>
          <p:cNvPr id="18" name="mmprod_answer10116"/>
          <p:cNvGrpSpPr/>
          <p:nvPr>
            <p:custDataLst>
              <p:tags r:id="rId15"/>
            </p:custDataLst>
          </p:nvPr>
        </p:nvGrpSpPr>
        <p:grpSpPr>
          <a:xfrm>
            <a:off x="787400" y="2703513"/>
            <a:ext cx="5883275" cy="487362"/>
            <a:chOff x="787400" y="2703513"/>
            <a:chExt cx="5883275" cy="487362"/>
          </a:xfrm>
        </p:grpSpPr>
        <p:sp>
          <p:nvSpPr>
            <p:cNvPr id="22544" name="mmprod_s2_104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321290" y="2703513"/>
              <a:ext cx="1038253" cy="487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en-US" sz="2800"/>
                <a:t>C) </a:t>
              </a:r>
            </a:p>
          </p:txBody>
        </p:sp>
        <p:sp>
          <p:nvSpPr>
            <p:cNvPr id="22545" name="mmprod_s1_10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362719" y="2703513"/>
              <a:ext cx="4307956" cy="487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vi-VN" sz="2800" smtClean="0"/>
                <a:t>Bay hơi</a:t>
              </a:r>
              <a:endParaRPr lang="en-US" sz="2800"/>
            </a:p>
          </p:txBody>
        </p:sp>
        <p:pic>
          <p:nvPicPr>
            <p:cNvPr id="17" name="mmprod_answer_input10116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00" y="2914132"/>
              <a:ext cx="205646" cy="204522"/>
            </a:xfrm>
            <a:prstGeom prst="rect">
              <a:avLst/>
            </a:prstGeom>
          </p:spPr>
        </p:pic>
      </p:grpSp>
      <p:grpSp>
        <p:nvGrpSpPr>
          <p:cNvPr id="20" name="mmprod_answer10118"/>
          <p:cNvGrpSpPr/>
          <p:nvPr>
            <p:custDataLst>
              <p:tags r:id="rId16"/>
            </p:custDataLst>
          </p:nvPr>
        </p:nvGrpSpPr>
        <p:grpSpPr>
          <a:xfrm>
            <a:off x="787400" y="3232150"/>
            <a:ext cx="5883275" cy="488950"/>
            <a:chOff x="787400" y="3232150"/>
            <a:chExt cx="5883275" cy="488950"/>
          </a:xfrm>
        </p:grpSpPr>
        <p:sp>
          <p:nvSpPr>
            <p:cNvPr id="22541" name="mmprod_s2_1044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321290" y="3232150"/>
              <a:ext cx="1077941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en-US" sz="2800"/>
                <a:t>D) </a:t>
              </a:r>
            </a:p>
          </p:txBody>
        </p:sp>
        <p:sp>
          <p:nvSpPr>
            <p:cNvPr id="22542" name="mmprod_s1_1024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400820" y="3232150"/>
              <a:ext cx="4269855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en-US" sz="2800" smtClean="0"/>
                <a:t>Nóng chảy</a:t>
              </a:r>
              <a:endParaRPr lang="en-US" sz="2800"/>
            </a:p>
          </p:txBody>
        </p:sp>
        <p:pic>
          <p:nvPicPr>
            <p:cNvPr id="19" name="mmprod_answer_input1011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00" y="3443456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 autoUpdateAnimBg="0"/>
      <p:bldP spid="23" grpId="0" animBg="1" autoUpdateAnimBg="0"/>
      <p:bldP spid="24" grpId="0" animBg="1" autoUpdateAnimBg="0"/>
      <p:bldP spid="29" grpId="0" animBg="1" autoUpdateAnimBg="0"/>
      <p:bldP spid="42" grpId="0" animBg="1" autoUpdateAnimBg="0"/>
      <p:bldP spid="43" grpId="0" animBg="1" autoUpdateAnimBg="0"/>
      <p:bldP spid="45" grpId="0" animBg="1" autoUpdateAnimBg="0"/>
      <p:bldP spid="4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42913" y="407988"/>
            <a:ext cx="8243887" cy="479425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latin typeface="Arial" pitchFamily="34" charset="0"/>
              </a:rPr>
              <a:t>II. </a:t>
            </a:r>
            <a:r>
              <a:rPr lang="en-US" sz="3600" dirty="0" err="1" smtClean="0">
                <a:latin typeface="Arial" pitchFamily="34" charset="0"/>
              </a:rPr>
              <a:t>Sự</a:t>
            </a:r>
            <a:r>
              <a:rPr lang="en-US" sz="3600" dirty="0" smtClean="0">
                <a:latin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</a:rPr>
              <a:t>ngưng</a:t>
            </a:r>
            <a:r>
              <a:rPr lang="en-US" sz="3600" dirty="0" smtClean="0">
                <a:latin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</a:rPr>
              <a:t>tụ</a:t>
            </a:r>
            <a:endParaRPr lang="en-US" sz="3600" dirty="0">
              <a:latin typeface="Arial" pitchFamily="3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14400" y="1198563"/>
            <a:ext cx="7218363" cy="4456112"/>
          </a:xfrm>
        </p:spPr>
        <p:txBody>
          <a:bodyPr/>
          <a:lstStyle/>
          <a:p>
            <a:endParaRPr lang="en-US" sz="2400" smtClean="0">
              <a:latin typeface="Arial" charset="0"/>
            </a:endParaRPr>
          </a:p>
          <a:p>
            <a:pPr>
              <a:buFontTx/>
              <a:buNone/>
            </a:pPr>
            <a:endParaRPr lang="en-US" sz="2400" smtClean="0">
              <a:latin typeface="Arial" charset="0"/>
            </a:endParaRPr>
          </a:p>
          <a:p>
            <a:pPr>
              <a:buFontTx/>
              <a:buNone/>
            </a:pPr>
            <a:endParaRPr lang="en-US" sz="2400" smtClean="0">
              <a:latin typeface="Arial" charset="0"/>
            </a:endParaRPr>
          </a:p>
          <a:p>
            <a:pPr>
              <a:buFontTx/>
              <a:buNone/>
            </a:pPr>
            <a:endParaRPr lang="en-US" sz="2400" smtClean="0">
              <a:latin typeface="Arial" charset="0"/>
            </a:endParaRPr>
          </a:p>
          <a:p>
            <a:pPr>
              <a:buFontTx/>
              <a:buNone/>
            </a:pPr>
            <a:endParaRPr lang="en-US" sz="2400" smtClean="0">
              <a:latin typeface="Arial" charset="0"/>
            </a:endParaRPr>
          </a:p>
        </p:txBody>
      </p:sp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1066800" y="1579563"/>
            <a:ext cx="2063750" cy="109378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srgbClr val="FF0000"/>
                </a:solidFill>
                <a:latin typeface="Arial" pitchFamily="34" charset="0"/>
              </a:rPr>
              <a:t>Lỏng</a:t>
            </a:r>
            <a:endParaRPr lang="en-US" sz="44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5818188" y="1620838"/>
            <a:ext cx="2065337" cy="109537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2">
                <a:lumMod val="1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err="1">
                <a:solidFill>
                  <a:srgbClr val="FF0000"/>
                </a:solidFill>
                <a:latin typeface="Arial" pitchFamily="34" charset="0"/>
              </a:rPr>
              <a:t>Hơi</a:t>
            </a:r>
            <a:endParaRPr lang="en-US" sz="6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Right Arrow 8"/>
          <p:cNvSpPr/>
          <p:nvPr>
            <p:custDataLst>
              <p:tags r:id="rId6"/>
            </p:custDataLst>
          </p:nvPr>
        </p:nvSpPr>
        <p:spPr>
          <a:xfrm>
            <a:off x="3130550" y="1814513"/>
            <a:ext cx="2605088" cy="180975"/>
          </a:xfrm>
          <a:prstGeom prst="rightArrow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Arial" pitchFamily="34" charset="0"/>
            </a:endParaRPr>
          </a:p>
        </p:txBody>
      </p:sp>
      <p:sp>
        <p:nvSpPr>
          <p:cNvPr id="10" name="Right Arrow 9"/>
          <p:cNvSpPr/>
          <p:nvPr>
            <p:custDataLst>
              <p:tags r:id="rId7"/>
            </p:custDataLst>
          </p:nvPr>
        </p:nvSpPr>
        <p:spPr>
          <a:xfrm rot="10800000">
            <a:off x="3144838" y="2452688"/>
            <a:ext cx="2605087" cy="179387"/>
          </a:xfrm>
          <a:prstGeom prst="rightArrow">
            <a:avLst/>
          </a:prstGeom>
          <a:solidFill>
            <a:srgbClr val="00CC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3754438" y="1289050"/>
            <a:ext cx="1565275" cy="4000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Bay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hơi</a:t>
            </a:r>
            <a:endParaRPr lang="en-US" sz="2000" dirty="0">
              <a:solidFill>
                <a:schemeClr val="accent6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3713163" y="2687638"/>
            <a:ext cx="1884362" cy="4000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Ngưng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tụ</a:t>
            </a:r>
            <a:endParaRPr lang="en-US" sz="2000" dirty="0">
              <a:solidFill>
                <a:schemeClr val="accent6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6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76" name="ShockwaveFlash1" r:id="rId5" imgW="5942857" imgH="4648849"/>
        </mc:Choice>
        <mc:Fallback>
          <p:control name="ShockwaveFlash1" r:id="rId5" imgW="5942857" imgH="464884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6863" y="685800"/>
                  <a:ext cx="5943600" cy="464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09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mprod_feedback_7010"/>
          <p:cNvSpPr/>
          <p:nvPr>
            <p:custDataLst>
              <p:tags r:id="rId2"/>
            </p:custDataLst>
          </p:nvPr>
        </p:nvSpPr>
        <p:spPr>
          <a:xfrm>
            <a:off x="2514600" y="5610700"/>
            <a:ext cx="658368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vi-VN" sz="1800" smtClean="0">
                <a:solidFill>
                  <a:srgbClr val="2B333C"/>
                </a:solidFill>
                <a:latin typeface="Verdana"/>
              </a:rPr>
              <a:t>Trả lời đúng là: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2" name="mmprod_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42913" y="236482"/>
            <a:ext cx="8496135" cy="804041"/>
          </a:xfrm>
        </p:spPr>
        <p:txBody>
          <a:bodyPr lIns="0" tIns="0" rIns="0" bIns="0">
            <a:noAutofit/>
          </a:bodyPr>
          <a:lstStyle/>
          <a:p>
            <a:pPr algn="l">
              <a:defRPr/>
            </a:pPr>
            <a:r>
              <a:rPr lang="vi-VN" sz="3200" smtClean="0">
                <a:solidFill>
                  <a:srgbClr val="FF0000"/>
                </a:solidFill>
                <a:latin typeface="Arial" pitchFamily="34" charset="0"/>
              </a:rPr>
              <a:t>Câu 1: Nhiệt độ hai cốc thay đổi như thế nào?</a:t>
            </a:r>
            <a:endParaRPr lang="en-US" sz="3200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25603" name="mmprod_question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57200" y="1614056"/>
            <a:ext cx="7642225" cy="961392"/>
            <a:chOff x="457200" y="1614064"/>
            <a:chExt cx="7642330" cy="961495"/>
          </a:xfrm>
        </p:grpSpPr>
        <p:grpSp>
          <p:nvGrpSpPr>
            <p:cNvPr id="25610" name="Group 20"/>
            <p:cNvGrpSpPr>
              <a:grpSpLocks/>
            </p:cNvGrpSpPr>
            <p:nvPr/>
          </p:nvGrpSpPr>
          <p:grpSpPr bwMode="auto">
            <a:xfrm>
              <a:off x="469900" y="1614064"/>
              <a:ext cx="7629630" cy="499218"/>
              <a:chOff x="469900" y="1614064"/>
              <a:chExt cx="7629630" cy="499218"/>
            </a:xfrm>
          </p:grpSpPr>
          <p:sp>
            <p:nvSpPr>
              <p:cNvPr id="25615" name="TextBox 8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462692" y="1614064"/>
                <a:ext cx="2636838" cy="487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vi-VN" sz="2800"/>
                  <a:t>, nhiệt độ ở </a:t>
                </a:r>
                <a:endParaRPr lang="en-US" sz="2800"/>
              </a:p>
            </p:txBody>
          </p:sp>
          <p:sp>
            <p:nvSpPr>
              <p:cNvPr id="25616" name="TextBox 1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69900" y="1625602"/>
                <a:ext cx="3371850" cy="487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vi-VN" sz="2800" dirty="0"/>
                  <a:t>Nhiệt độ cốc TN</a:t>
                </a:r>
                <a:endParaRPr lang="en-US" sz="2800" dirty="0"/>
              </a:p>
            </p:txBody>
          </p:sp>
          <p:pic>
            <p:nvPicPr>
              <p:cNvPr id="25617" name="mmprod_answer10134" descr="combo1.emf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725233" y="1681259"/>
                <a:ext cx="1692150" cy="333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611" name="Group 31"/>
            <p:cNvGrpSpPr>
              <a:grpSpLocks/>
            </p:cNvGrpSpPr>
            <p:nvPr/>
          </p:nvGrpSpPr>
          <p:grpSpPr bwMode="auto">
            <a:xfrm>
              <a:off x="457200" y="2087878"/>
              <a:ext cx="6288555" cy="487681"/>
              <a:chOff x="457200" y="2087878"/>
              <a:chExt cx="6288555" cy="487681"/>
            </a:xfrm>
          </p:grpSpPr>
          <p:sp>
            <p:nvSpPr>
              <p:cNvPr id="25612" name="TextBox 9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6602880" y="2087879"/>
                <a:ext cx="142875" cy="487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vi-VN" sz="2800"/>
              </a:p>
            </p:txBody>
          </p:sp>
          <p:sp>
            <p:nvSpPr>
              <p:cNvPr id="25613" name="TextBox 23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57200" y="2087878"/>
                <a:ext cx="3098800" cy="487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vi-VN" sz="2800"/>
                  <a:t>cốc đối chứng </a:t>
                </a:r>
                <a:endParaRPr lang="en-US" sz="2800"/>
              </a:p>
            </p:txBody>
          </p:sp>
          <p:pic>
            <p:nvPicPr>
              <p:cNvPr id="25614" name="mmprod_answer10139" descr="combo1.emf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521447" y="2136646"/>
                <a:ext cx="1854359" cy="358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4" name="mmprod_feedback_7000"/>
          <p:cNvSpPr/>
          <p:nvPr>
            <p:custDataLst>
              <p:tags r:id="rId5"/>
            </p:custDataLst>
          </p:nvPr>
        </p:nvSpPr>
        <p:spPr>
          <a:xfrm>
            <a:off x="481013" y="3111500"/>
            <a:ext cx="1236662" cy="6683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1800">
                <a:solidFill>
                  <a:srgbClr val="080808"/>
                </a:solidFill>
                <a:latin typeface="Arial" pitchFamily="34" charset="0"/>
              </a:rPr>
              <a:t>Đúng </a:t>
            </a:r>
          </a:p>
        </p:txBody>
      </p:sp>
      <p:sp>
        <p:nvSpPr>
          <p:cNvPr id="35" name="mmprod_feedback_7002"/>
          <p:cNvSpPr/>
          <p:nvPr>
            <p:custDataLst>
              <p:tags r:id="rId6"/>
            </p:custDataLst>
          </p:nvPr>
        </p:nvSpPr>
        <p:spPr>
          <a:xfrm>
            <a:off x="6732588" y="3167063"/>
            <a:ext cx="1252537" cy="66833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1800" dirty="0" err="1">
                <a:solidFill>
                  <a:srgbClr val="080808"/>
                </a:solidFill>
                <a:latin typeface="Arial" pitchFamily="34" charset="0"/>
              </a:rPr>
              <a:t>Sai</a:t>
            </a:r>
            <a:endParaRPr lang="en-US" sz="1800" dirty="0">
              <a:solidFill>
                <a:srgbClr val="080808"/>
              </a:solidFill>
              <a:latin typeface="Arial" pitchFamily="34" charset="0"/>
            </a:endParaRPr>
          </a:p>
        </p:txBody>
      </p:sp>
      <p:sp>
        <p:nvSpPr>
          <p:cNvPr id="40" name="mmprod_feedback_7007"/>
          <p:cNvSpPr/>
          <p:nvPr>
            <p:custDataLst>
              <p:tags r:id="rId7"/>
            </p:custDataLst>
          </p:nvPr>
        </p:nvSpPr>
        <p:spPr>
          <a:xfrm>
            <a:off x="2997200" y="4330700"/>
            <a:ext cx="2724150" cy="6683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vi-VN" sz="1800" dirty="0">
                <a:solidFill>
                  <a:srgbClr val="080808"/>
                </a:solidFill>
                <a:latin typeface="Arial" pitchFamily="34" charset="0"/>
              </a:rPr>
              <a:t>Bạn phải trả lời trước khi tiếp tục</a:t>
            </a:r>
            <a:endParaRPr lang="en-US" sz="1800" dirty="0">
              <a:solidFill>
                <a:srgbClr val="080808"/>
              </a:solidFill>
              <a:latin typeface="Arial" pitchFamily="34" charset="0"/>
            </a:endParaRPr>
          </a:p>
        </p:txBody>
      </p:sp>
      <p:grpSp>
        <p:nvGrpSpPr>
          <p:cNvPr id="6" name="mmprod_Button104"/>
          <p:cNvGrpSpPr/>
          <p:nvPr>
            <p:custDataLst>
              <p:tags r:id="rId8"/>
            </p:custDataLst>
          </p:nvPr>
        </p:nvGrpSpPr>
        <p:grpSpPr>
          <a:xfrm>
            <a:off x="6306819" y="5655262"/>
            <a:ext cx="1145540" cy="401050"/>
            <a:chOff x="6306819" y="5655262"/>
            <a:chExt cx="1145540" cy="401050"/>
          </a:xfrm>
          <a:solidFill>
            <a:srgbClr val="C00000"/>
          </a:solidFill>
        </p:grpSpPr>
        <p:sp>
          <p:nvSpPr>
            <p:cNvPr id="41" name="mmprod_ButtonShape104"/>
            <p:cNvSpPr/>
            <p:nvPr>
              <p:custDataLst>
                <p:tags r:id="rId16"/>
              </p:custDataLst>
            </p:nvPr>
          </p:nvSpPr>
          <p:spPr>
            <a:xfrm>
              <a:off x="6306819" y="5655262"/>
              <a:ext cx="1145540" cy="4010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smtClean="0">
                  <a:solidFill>
                    <a:srgbClr val="FFC000"/>
                  </a:solidFill>
                  <a:latin typeface="Arial" pitchFamily="34" charset="0"/>
                </a:rPr>
                <a:t>Trả lời</a:t>
              </a:r>
              <a:endParaRPr lang="en-US" sz="1400">
                <a:solidFill>
                  <a:srgbClr val="FFC000"/>
                </a:solidFill>
                <a:latin typeface="Arial" pitchFamily="34" charset="0"/>
              </a:endParaRPr>
            </a:p>
          </p:txBody>
        </p:sp>
        <p:sp>
          <p:nvSpPr>
            <p:cNvPr id="42" name="mmprod_ButtonText105"/>
            <p:cNvSpPr/>
            <p:nvPr>
              <p:custDataLst>
                <p:tags r:id="rId17"/>
              </p:custDataLst>
            </p:nvPr>
          </p:nvSpPr>
          <p:spPr>
            <a:xfrm>
              <a:off x="6332219" y="5680662"/>
              <a:ext cx="1094740" cy="3502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smtClean="0">
                  <a:solidFill>
                    <a:srgbClr val="FFC000"/>
                  </a:solidFill>
                  <a:latin typeface="Arial" pitchFamily="34" charset="0"/>
                </a:rPr>
                <a:t>Trả lời</a:t>
              </a:r>
              <a:endParaRPr lang="en-US" sz="1400">
                <a:solidFill>
                  <a:srgbClr val="FFC000"/>
                </a:solidFill>
                <a:latin typeface="Arial" pitchFamily="34" charset="0"/>
              </a:endParaRPr>
            </a:p>
          </p:txBody>
        </p:sp>
      </p:grpSp>
      <p:grpSp>
        <p:nvGrpSpPr>
          <p:cNvPr id="7" name="mmprod_Button106"/>
          <p:cNvGrpSpPr/>
          <p:nvPr>
            <p:custDataLst>
              <p:tags r:id="rId9"/>
            </p:custDataLst>
          </p:nvPr>
        </p:nvGrpSpPr>
        <p:grpSpPr>
          <a:xfrm>
            <a:off x="7541259" y="5655262"/>
            <a:ext cx="1145541" cy="401050"/>
            <a:chOff x="7541259" y="5655262"/>
            <a:chExt cx="1145541" cy="401050"/>
          </a:xfrm>
          <a:solidFill>
            <a:srgbClr val="C00000"/>
          </a:solidFill>
        </p:grpSpPr>
        <p:sp>
          <p:nvSpPr>
            <p:cNvPr id="44" name="mmprod_ButtonShape106"/>
            <p:cNvSpPr/>
            <p:nvPr>
              <p:custDataLst>
                <p:tags r:id="rId14"/>
              </p:custDataLst>
            </p:nvPr>
          </p:nvSpPr>
          <p:spPr>
            <a:xfrm>
              <a:off x="7541259" y="5655262"/>
              <a:ext cx="1145541" cy="4010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smtClean="0">
                  <a:solidFill>
                    <a:srgbClr val="FFC000"/>
                  </a:solidFill>
                  <a:latin typeface="Arial" pitchFamily="34" charset="0"/>
                </a:rPr>
                <a:t>Làm lại</a:t>
              </a:r>
              <a:endParaRPr lang="en-US" sz="1400">
                <a:solidFill>
                  <a:srgbClr val="FFC000"/>
                </a:solidFill>
                <a:latin typeface="Arial" pitchFamily="34" charset="0"/>
              </a:endParaRPr>
            </a:p>
          </p:txBody>
        </p:sp>
        <p:sp>
          <p:nvSpPr>
            <p:cNvPr id="45" name="mmprod_ButtonText107"/>
            <p:cNvSpPr/>
            <p:nvPr>
              <p:custDataLst>
                <p:tags r:id="rId15"/>
              </p:custDataLst>
            </p:nvPr>
          </p:nvSpPr>
          <p:spPr>
            <a:xfrm>
              <a:off x="7566659" y="5680662"/>
              <a:ext cx="1094741" cy="3502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smtClean="0">
                  <a:solidFill>
                    <a:srgbClr val="FFC000"/>
                  </a:solidFill>
                  <a:latin typeface="Arial" pitchFamily="34" charset="0"/>
                </a:rPr>
                <a:t>Làm lại</a:t>
              </a:r>
              <a:endParaRPr lang="en-US" sz="1400">
                <a:solidFill>
                  <a:srgbClr val="FFC000"/>
                </a:solidFill>
                <a:latin typeface="Arial" pitchFamily="34" charset="0"/>
              </a:endParaRPr>
            </a:p>
          </p:txBody>
        </p:sp>
      </p:grpSp>
      <p:pic>
        <p:nvPicPr>
          <p:cNvPr id="25609" name="Picture 20" descr="tải xuống.jpg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42888" y="4133850"/>
            <a:ext cx="2322512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mmprod_feedback_7009"/>
          <p:cNvSpPr/>
          <p:nvPr>
            <p:custDataLst>
              <p:tags r:id="rId10"/>
            </p:custDataLst>
          </p:nvPr>
        </p:nvSpPr>
        <p:spPr>
          <a:xfrm>
            <a:off x="2514600" y="5276493"/>
            <a:ext cx="329184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800" smtClean="0">
                <a:solidFill>
                  <a:srgbClr val="2B333C"/>
                </a:solidFill>
                <a:latin typeface="Verdana"/>
              </a:rPr>
              <a:t>Bạn đã trả lời chính xác câu này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23" name="mmprod_feedback_7006"/>
          <p:cNvSpPr/>
          <p:nvPr>
            <p:custDataLst>
              <p:tags r:id="rId11"/>
            </p:custDataLst>
          </p:nvPr>
        </p:nvSpPr>
        <p:spPr>
          <a:xfrm>
            <a:off x="2514600" y="4942285"/>
            <a:ext cx="658368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en-US" sz="1800" smtClean="0">
                <a:solidFill>
                  <a:srgbClr val="2B333C"/>
                </a:solidFill>
                <a:latin typeface="Verdana"/>
              </a:rPr>
              <a:t>Câu trả lời của bạn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25" name="mmprod_feedback_7011"/>
          <p:cNvSpPr/>
          <p:nvPr>
            <p:custDataLst>
              <p:tags r:id="rId12"/>
            </p:custDataLst>
          </p:nvPr>
        </p:nvSpPr>
        <p:spPr>
          <a:xfrm>
            <a:off x="2514600" y="5276493"/>
            <a:ext cx="329184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800" smtClean="0">
                <a:solidFill>
                  <a:srgbClr val="2B333C"/>
                </a:solidFill>
                <a:latin typeface="Verdana"/>
              </a:rPr>
              <a:t>Bạn chưa trả lời đúng hoàn toàn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26" name="mmprod_feedback_7004"/>
          <p:cNvSpPr/>
          <p:nvPr>
            <p:custDataLst>
              <p:tags r:id="rId13"/>
            </p:custDataLst>
          </p:nvPr>
        </p:nvSpPr>
        <p:spPr>
          <a:xfrm>
            <a:off x="2596895" y="5441085"/>
            <a:ext cx="3291840" cy="668417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800" smtClean="0">
                <a:solidFill>
                  <a:srgbClr val="2B333C"/>
                </a:solidFill>
                <a:latin typeface="Verdana"/>
              </a:rPr>
              <a:t>Try again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</p:spTree>
    <p:custDataLst>
      <p:tags r:id="rId1"/>
    </p:custData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 autoUpdateAnimBg="0"/>
      <p:bldP spid="34" grpId="0" animBg="1" autoUpdateAnimBg="0"/>
      <p:bldP spid="35" grpId="0" animBg="1" autoUpdateAnimBg="0"/>
      <p:bldP spid="40" grpId="0" animBg="1" autoUpdateAnimBg="0"/>
      <p:bldP spid="22" grpId="0" animBg="1" autoUpdateAnimBg="0"/>
      <p:bldP spid="23" grpId="0" animBg="1" autoUpdateAnimBg="0"/>
      <p:bldP spid="25" grpId="0" animBg="1" autoUpdateAnimBg="0"/>
      <p:bldP spid="26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mprod_feedback_7010"/>
          <p:cNvSpPr/>
          <p:nvPr>
            <p:custDataLst>
              <p:tags r:id="rId2"/>
            </p:custDataLst>
          </p:nvPr>
        </p:nvSpPr>
        <p:spPr>
          <a:xfrm>
            <a:off x="2514600" y="5610700"/>
            <a:ext cx="658368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vi-VN" sz="1800" smtClean="0">
                <a:solidFill>
                  <a:srgbClr val="2B333C"/>
                </a:solidFill>
                <a:latin typeface="Verdana"/>
              </a:rPr>
              <a:t>Trả lời đúng là: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2" name="mmprod_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42913" y="118954"/>
            <a:ext cx="8243887" cy="811212"/>
          </a:xfrm>
        </p:spPr>
        <p:txBody>
          <a:bodyPr lIns="0" tIns="0" rIns="0" bIns="0">
            <a:noAutofit/>
          </a:bodyPr>
          <a:lstStyle/>
          <a:p>
            <a:pPr algn="l">
              <a:defRPr/>
            </a:pPr>
            <a:r>
              <a:rPr lang="vi-VN" sz="3200" smtClean="0">
                <a:solidFill>
                  <a:srgbClr val="FF0000"/>
                </a:solidFill>
                <a:effectLst/>
                <a:latin typeface="Arial" pitchFamily="34" charset="0"/>
              </a:rPr>
              <a:t>Câu 2: Có nước đọng lại ở cốc thí nghiệm không?</a:t>
            </a:r>
            <a:endParaRPr lang="en-US" sz="3200" dirty="0"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3" name="mmprod_feedback_7000"/>
          <p:cNvSpPr/>
          <p:nvPr>
            <p:custDataLst>
              <p:tags r:id="rId4"/>
            </p:custDataLst>
          </p:nvPr>
        </p:nvSpPr>
        <p:spPr>
          <a:xfrm>
            <a:off x="952500" y="3679825"/>
            <a:ext cx="1243013" cy="6683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1800">
                <a:solidFill>
                  <a:srgbClr val="080808"/>
                </a:solidFill>
                <a:latin typeface="Arial" pitchFamily="34" charset="0"/>
              </a:rPr>
              <a:t>Đúng </a:t>
            </a:r>
          </a:p>
        </p:txBody>
      </p:sp>
      <p:sp>
        <p:nvSpPr>
          <p:cNvPr id="14" name="mmprod_feedback_7002"/>
          <p:cNvSpPr/>
          <p:nvPr>
            <p:custDataLst>
              <p:tags r:id="rId5"/>
            </p:custDataLst>
          </p:nvPr>
        </p:nvSpPr>
        <p:spPr>
          <a:xfrm>
            <a:off x="7324725" y="3609975"/>
            <a:ext cx="1047750" cy="6683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1800">
                <a:solidFill>
                  <a:srgbClr val="080808"/>
                </a:solidFill>
                <a:latin typeface="Arial" pitchFamily="34" charset="0"/>
              </a:rPr>
              <a:t>Sai</a:t>
            </a:r>
          </a:p>
        </p:txBody>
      </p:sp>
      <p:sp>
        <p:nvSpPr>
          <p:cNvPr id="19" name="mmprod_feedback_7007"/>
          <p:cNvSpPr/>
          <p:nvPr>
            <p:custDataLst>
              <p:tags r:id="rId6"/>
            </p:custDataLst>
          </p:nvPr>
        </p:nvSpPr>
        <p:spPr>
          <a:xfrm>
            <a:off x="3094038" y="4538663"/>
            <a:ext cx="2919412" cy="66833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vi-VN" sz="1800" dirty="0">
                <a:solidFill>
                  <a:srgbClr val="080808"/>
                </a:solidFill>
                <a:latin typeface="Arial" pitchFamily="34" charset="0"/>
              </a:rPr>
              <a:t>Bạn phải trả lời trước khi tiếp tục</a:t>
            </a:r>
            <a:endParaRPr lang="en-US" sz="1800" dirty="0">
              <a:solidFill>
                <a:srgbClr val="080808"/>
              </a:solidFill>
              <a:latin typeface="Arial" pitchFamily="34" charset="0"/>
            </a:endParaRPr>
          </a:p>
        </p:txBody>
      </p:sp>
      <p:grpSp>
        <p:nvGrpSpPr>
          <p:cNvPr id="3" name="mmprod_Button104"/>
          <p:cNvGrpSpPr/>
          <p:nvPr>
            <p:custDataLst>
              <p:tags r:id="rId7"/>
            </p:custDataLst>
          </p:nvPr>
        </p:nvGrpSpPr>
        <p:grpSpPr>
          <a:xfrm>
            <a:off x="6306819" y="5655262"/>
            <a:ext cx="1015461" cy="401050"/>
            <a:chOff x="6306819" y="5655262"/>
            <a:chExt cx="1145540" cy="401050"/>
          </a:xfrm>
          <a:solidFill>
            <a:srgbClr val="C00000"/>
          </a:solidFill>
        </p:grpSpPr>
        <p:sp>
          <p:nvSpPr>
            <p:cNvPr id="20" name="mmprod_ButtonShape104"/>
            <p:cNvSpPr/>
            <p:nvPr>
              <p:custDataLst>
                <p:tags r:id="rId23"/>
              </p:custDataLst>
            </p:nvPr>
          </p:nvSpPr>
          <p:spPr>
            <a:xfrm>
              <a:off x="6306819" y="5655262"/>
              <a:ext cx="1145540" cy="4010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smtClean="0">
                  <a:solidFill>
                    <a:srgbClr val="FFFF00"/>
                  </a:solidFill>
                  <a:latin typeface="Arial" pitchFamily="34" charset="0"/>
                </a:rPr>
                <a:t>Trả lời</a:t>
              </a:r>
              <a:endParaRPr lang="en-US" sz="140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24"/>
              </p:custDataLst>
            </p:nvPr>
          </p:nvSpPr>
          <p:spPr>
            <a:xfrm>
              <a:off x="6332219" y="5680662"/>
              <a:ext cx="1094740" cy="3502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smtClean="0">
                  <a:solidFill>
                    <a:srgbClr val="FFFF00"/>
                  </a:solidFill>
                  <a:latin typeface="Arial" pitchFamily="34" charset="0"/>
                </a:rPr>
                <a:t>Trả lời</a:t>
              </a:r>
              <a:endParaRPr lang="en-US" sz="140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mmprod_Button106"/>
          <p:cNvGrpSpPr/>
          <p:nvPr>
            <p:custDataLst>
              <p:tags r:id="rId8"/>
            </p:custDataLst>
          </p:nvPr>
        </p:nvGrpSpPr>
        <p:grpSpPr>
          <a:xfrm>
            <a:off x="7541259" y="5655262"/>
            <a:ext cx="1015462" cy="401050"/>
            <a:chOff x="7541259" y="5655262"/>
            <a:chExt cx="1145541" cy="401050"/>
          </a:xfrm>
          <a:solidFill>
            <a:srgbClr val="C00000"/>
          </a:solidFill>
        </p:grpSpPr>
        <p:sp>
          <p:nvSpPr>
            <p:cNvPr id="23" name="mmprod_ButtonShape106"/>
            <p:cNvSpPr/>
            <p:nvPr>
              <p:custDataLst>
                <p:tags r:id="rId21"/>
              </p:custDataLst>
            </p:nvPr>
          </p:nvSpPr>
          <p:spPr>
            <a:xfrm>
              <a:off x="7541259" y="5655262"/>
              <a:ext cx="1145541" cy="4010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smtClean="0">
                  <a:solidFill>
                    <a:srgbClr val="FFFF00"/>
                  </a:solidFill>
                  <a:latin typeface="Arial" pitchFamily="34" charset="0"/>
                </a:rPr>
                <a:t>Làm lại</a:t>
              </a:r>
              <a:endParaRPr lang="en-US" sz="140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22"/>
              </p:custDataLst>
            </p:nvPr>
          </p:nvSpPr>
          <p:spPr>
            <a:xfrm>
              <a:off x="7566659" y="5680662"/>
              <a:ext cx="1094741" cy="3502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smtClean="0">
                  <a:solidFill>
                    <a:srgbClr val="FFFF00"/>
                  </a:solidFill>
                  <a:latin typeface="Arial" pitchFamily="34" charset="0"/>
                </a:rPr>
                <a:t>Làm lại</a:t>
              </a:r>
              <a:endParaRPr lang="en-US" sz="140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pic>
        <p:nvPicPr>
          <p:cNvPr id="26632" name="Picture 21" descr="vvv.jpg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613275" y="887413"/>
            <a:ext cx="3906838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mmprod_feedback_7009"/>
          <p:cNvSpPr/>
          <p:nvPr>
            <p:custDataLst>
              <p:tags r:id="rId9"/>
            </p:custDataLst>
          </p:nvPr>
        </p:nvSpPr>
        <p:spPr>
          <a:xfrm>
            <a:off x="2514600" y="5276493"/>
            <a:ext cx="329184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800" smtClean="0">
                <a:solidFill>
                  <a:srgbClr val="2B333C"/>
                </a:solidFill>
                <a:latin typeface="Verdana"/>
              </a:rPr>
              <a:t>Bạn đã trả lời chính xác câu này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29" name="mmprod_feedback_7006"/>
          <p:cNvSpPr/>
          <p:nvPr>
            <p:custDataLst>
              <p:tags r:id="rId10"/>
            </p:custDataLst>
          </p:nvPr>
        </p:nvSpPr>
        <p:spPr>
          <a:xfrm>
            <a:off x="2514600" y="4942285"/>
            <a:ext cx="658368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en-US" sz="1800" smtClean="0">
                <a:solidFill>
                  <a:srgbClr val="2B333C"/>
                </a:solidFill>
                <a:latin typeface="Verdana"/>
              </a:rPr>
              <a:t>Câu trả lời của bạn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31" name="mmprod_feedback_7011"/>
          <p:cNvSpPr/>
          <p:nvPr>
            <p:custDataLst>
              <p:tags r:id="rId11"/>
            </p:custDataLst>
          </p:nvPr>
        </p:nvSpPr>
        <p:spPr>
          <a:xfrm>
            <a:off x="2514600" y="5276493"/>
            <a:ext cx="329184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800" smtClean="0">
                <a:solidFill>
                  <a:srgbClr val="2B333C"/>
                </a:solidFill>
                <a:latin typeface="Verdana"/>
              </a:rPr>
              <a:t>Bạn chưa trả lời đúng hoàn toàn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9" name="mmprod_feedback_7004"/>
          <p:cNvSpPr/>
          <p:nvPr>
            <p:custDataLst>
              <p:tags r:id="rId12"/>
            </p:custDataLst>
          </p:nvPr>
        </p:nvSpPr>
        <p:spPr>
          <a:xfrm>
            <a:off x="2596896" y="5441085"/>
            <a:ext cx="3291840" cy="668417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Verdana"/>
                <a:ea typeface="Verdana"/>
              </a:rPr>
              <a:t>Try again</a:t>
            </a:r>
            <a:endParaRPr lang="en-US" sz="1700">
              <a:latin typeface="Verdana"/>
              <a:ea typeface="Verdana"/>
            </a:endParaRPr>
          </a:p>
        </p:txBody>
      </p:sp>
      <p:grpSp>
        <p:nvGrpSpPr>
          <p:cNvPr id="11" name="mmprod_answer10152"/>
          <p:cNvGrpSpPr/>
          <p:nvPr>
            <p:custDataLst>
              <p:tags r:id="rId13"/>
            </p:custDataLst>
          </p:nvPr>
        </p:nvGrpSpPr>
        <p:grpSpPr>
          <a:xfrm>
            <a:off x="793750" y="1646238"/>
            <a:ext cx="5876925" cy="669925"/>
            <a:chOff x="793750" y="1646238"/>
            <a:chExt cx="5876925" cy="669925"/>
          </a:xfrm>
        </p:grpSpPr>
        <p:sp>
          <p:nvSpPr>
            <p:cNvPr id="26638" name="mmprod_s2_104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320857" y="1646238"/>
              <a:ext cx="1030398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noAutofit/>
            </a:bodyPr>
            <a:lstStyle/>
            <a:p>
              <a:r>
                <a:rPr lang="en-US" sz="3200">
                  <a:solidFill>
                    <a:srgbClr val="002060"/>
                  </a:solidFill>
                </a:rPr>
                <a:t>A) </a:t>
              </a:r>
            </a:p>
          </p:txBody>
        </p:sp>
        <p:sp>
          <p:nvSpPr>
            <p:cNvPr id="26639" name="mmprod_s1_10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49668" y="1646238"/>
              <a:ext cx="4321007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en-US" sz="3200" smtClean="0">
                  <a:solidFill>
                    <a:srgbClr val="002060"/>
                  </a:solidFill>
                </a:rPr>
                <a:t>Có </a:t>
              </a:r>
              <a:endParaRPr lang="en-US" sz="3200">
                <a:solidFill>
                  <a:srgbClr val="002060"/>
                </a:solidFill>
              </a:endParaRPr>
            </a:p>
          </p:txBody>
        </p:sp>
        <p:pic>
          <p:nvPicPr>
            <p:cNvPr id="10" name="mmprod_answer_input1015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750" y="1879036"/>
              <a:ext cx="205646" cy="204522"/>
            </a:xfrm>
            <a:prstGeom prst="rect">
              <a:avLst/>
            </a:prstGeom>
          </p:spPr>
        </p:pic>
      </p:grpSp>
      <p:grpSp>
        <p:nvGrpSpPr>
          <p:cNvPr id="15" name="mmprod_answer10154"/>
          <p:cNvGrpSpPr/>
          <p:nvPr>
            <p:custDataLst>
              <p:tags r:id="rId14"/>
            </p:custDataLst>
          </p:nvPr>
        </p:nvGrpSpPr>
        <p:grpSpPr>
          <a:xfrm>
            <a:off x="793750" y="2489200"/>
            <a:ext cx="5876925" cy="669925"/>
            <a:chOff x="793750" y="2489200"/>
            <a:chExt cx="5876925" cy="669925"/>
          </a:xfrm>
        </p:grpSpPr>
        <p:sp>
          <p:nvSpPr>
            <p:cNvPr id="26635" name="mmprod_s2_104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320857" y="2489200"/>
              <a:ext cx="1030398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noAutofit/>
            </a:bodyPr>
            <a:lstStyle/>
            <a:p>
              <a:r>
                <a:rPr lang="en-US" sz="3200">
                  <a:solidFill>
                    <a:srgbClr val="002060"/>
                  </a:solidFill>
                </a:rPr>
                <a:t>B) </a:t>
              </a:r>
            </a:p>
          </p:txBody>
        </p:sp>
        <p:sp>
          <p:nvSpPr>
            <p:cNvPr id="26636" name="mmprod_s1_102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349668" y="2489200"/>
              <a:ext cx="4321007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en-US" sz="3200" smtClean="0">
                  <a:solidFill>
                    <a:srgbClr val="002060"/>
                  </a:solidFill>
                </a:rPr>
                <a:t>Không</a:t>
              </a:r>
              <a:endParaRPr lang="en-US" sz="3200">
                <a:solidFill>
                  <a:srgbClr val="002060"/>
                </a:solidFill>
              </a:endParaRPr>
            </a:p>
          </p:txBody>
        </p:sp>
        <p:pic>
          <p:nvPicPr>
            <p:cNvPr id="12" name="mmprod_answer_input10154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750" y="2721997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 autoUpdateAnimBg="0"/>
      <p:bldP spid="13" grpId="0" animBg="1" autoUpdateAnimBg="0"/>
      <p:bldP spid="14" grpId="0" animBg="1" autoUpdateAnimBg="0"/>
      <p:bldP spid="19" grpId="0" animBg="1" autoUpdateAnimBg="0"/>
      <p:bldP spid="28" grpId="0" animBg="1" autoUpdateAnimBg="0"/>
      <p:bldP spid="29" grpId="0" animBg="1" autoUpdateAnimBg="0"/>
      <p:bldP spid="31" grpId="0" animBg="1" autoUpdateAnimBg="0"/>
      <p:bldP spid="9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mprod_feedback_7006"/>
          <p:cNvSpPr/>
          <p:nvPr>
            <p:custDataLst>
              <p:tags r:id="rId2"/>
            </p:custDataLst>
          </p:nvPr>
        </p:nvSpPr>
        <p:spPr>
          <a:xfrm>
            <a:off x="2514600" y="4942285"/>
            <a:ext cx="658368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en-US" sz="1800" smtClean="0">
                <a:solidFill>
                  <a:srgbClr val="2B333C"/>
                </a:solidFill>
                <a:latin typeface="Verdana"/>
              </a:rPr>
              <a:t>Câu trả lời của bạn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30" name="mmprod_feedback_7010"/>
          <p:cNvSpPr/>
          <p:nvPr>
            <p:custDataLst>
              <p:tags r:id="rId3"/>
            </p:custDataLst>
          </p:nvPr>
        </p:nvSpPr>
        <p:spPr>
          <a:xfrm>
            <a:off x="2514600" y="5610700"/>
            <a:ext cx="658368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vi-VN" sz="1800" smtClean="0">
                <a:solidFill>
                  <a:srgbClr val="2B333C"/>
                </a:solidFill>
                <a:latin typeface="Verdana"/>
              </a:rPr>
              <a:t>Trả lời đúng là: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2" name="mmprod_title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42913" y="103188"/>
            <a:ext cx="8243887" cy="1000398"/>
          </a:xfrm>
        </p:spPr>
        <p:txBody>
          <a:bodyPr lIns="0" tIns="0" rIns="0" bIns="0">
            <a:noAutofit/>
          </a:bodyPr>
          <a:lstStyle/>
          <a:p>
            <a:pPr algn="l">
              <a:defRPr/>
            </a:pPr>
            <a:r>
              <a:rPr lang="vi-VN" sz="3200" smtClean="0">
                <a:solidFill>
                  <a:srgbClr val="FF0000"/>
                </a:solidFill>
                <a:effectLst/>
                <a:latin typeface="Arial" pitchFamily="34" charset="0"/>
              </a:rPr>
              <a:t>Câu 3: Có nước đọng lại ở cốc đối chứng không?</a:t>
            </a:r>
            <a:endParaRPr lang="en-US" sz="3200" dirty="0"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3" name="mmprod_feedback_7000"/>
          <p:cNvSpPr/>
          <p:nvPr>
            <p:custDataLst>
              <p:tags r:id="rId5"/>
            </p:custDataLst>
          </p:nvPr>
        </p:nvSpPr>
        <p:spPr>
          <a:xfrm>
            <a:off x="1076325" y="3498850"/>
            <a:ext cx="1182688" cy="6683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1800">
                <a:solidFill>
                  <a:srgbClr val="2B333C"/>
                </a:solidFill>
                <a:latin typeface="Arial" pitchFamily="34" charset="0"/>
              </a:rPr>
              <a:t>Đúng </a:t>
            </a:r>
          </a:p>
        </p:txBody>
      </p:sp>
      <p:sp>
        <p:nvSpPr>
          <p:cNvPr id="14" name="mmprod_feedback_7002"/>
          <p:cNvSpPr/>
          <p:nvPr>
            <p:custDataLst>
              <p:tags r:id="rId6"/>
            </p:custDataLst>
          </p:nvPr>
        </p:nvSpPr>
        <p:spPr>
          <a:xfrm>
            <a:off x="6788150" y="3527425"/>
            <a:ext cx="1362075" cy="6683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1800">
                <a:solidFill>
                  <a:srgbClr val="2B333C"/>
                </a:solidFill>
                <a:latin typeface="Arial" pitchFamily="34" charset="0"/>
              </a:rPr>
              <a:t>Sai</a:t>
            </a:r>
          </a:p>
        </p:txBody>
      </p:sp>
      <p:sp>
        <p:nvSpPr>
          <p:cNvPr id="19" name="mmprod_feedback_7007"/>
          <p:cNvSpPr/>
          <p:nvPr>
            <p:custDataLst>
              <p:tags r:id="rId7"/>
            </p:custDataLst>
          </p:nvPr>
        </p:nvSpPr>
        <p:spPr>
          <a:xfrm>
            <a:off x="3136900" y="4400550"/>
            <a:ext cx="2736850" cy="6683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vi-VN" sz="1800" dirty="0">
                <a:solidFill>
                  <a:srgbClr val="2B333C"/>
                </a:solidFill>
                <a:latin typeface="Arial" pitchFamily="34" charset="0"/>
              </a:rPr>
              <a:t>Bạn phải trả lời trước khi tiếp tục</a:t>
            </a:r>
            <a:endParaRPr lang="en-US" sz="1800" dirty="0">
              <a:solidFill>
                <a:srgbClr val="2B333C"/>
              </a:solidFill>
              <a:latin typeface="Arial" pitchFamily="34" charset="0"/>
            </a:endParaRPr>
          </a:p>
        </p:txBody>
      </p:sp>
      <p:grpSp>
        <p:nvGrpSpPr>
          <p:cNvPr id="3" name="mmprod_Button104"/>
          <p:cNvGrpSpPr/>
          <p:nvPr>
            <p:custDataLst>
              <p:tags r:id="rId8"/>
            </p:custDataLst>
          </p:nvPr>
        </p:nvGrpSpPr>
        <p:grpSpPr>
          <a:xfrm>
            <a:off x="6306819" y="5655262"/>
            <a:ext cx="1145540" cy="401050"/>
            <a:chOff x="6306819" y="5655262"/>
            <a:chExt cx="1145540" cy="401050"/>
          </a:xfrm>
          <a:solidFill>
            <a:srgbClr val="C00000"/>
          </a:solidFill>
        </p:grpSpPr>
        <p:sp>
          <p:nvSpPr>
            <p:cNvPr id="20" name="mmprod_ButtonShape104"/>
            <p:cNvSpPr/>
            <p:nvPr>
              <p:custDataLst>
                <p:tags r:id="rId23"/>
              </p:custDataLst>
            </p:nvPr>
          </p:nvSpPr>
          <p:spPr>
            <a:xfrm>
              <a:off x="6306819" y="5655262"/>
              <a:ext cx="1145540" cy="4010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smtClean="0">
                  <a:solidFill>
                    <a:srgbClr val="FFFF00"/>
                  </a:solidFill>
                  <a:latin typeface="Arial" pitchFamily="34" charset="0"/>
                </a:rPr>
                <a:t>Trả lời</a:t>
              </a:r>
              <a:endParaRPr lang="en-US" sz="140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24"/>
              </p:custDataLst>
            </p:nvPr>
          </p:nvSpPr>
          <p:spPr>
            <a:xfrm>
              <a:off x="6332219" y="5680662"/>
              <a:ext cx="1094740" cy="3502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smtClean="0">
                  <a:solidFill>
                    <a:srgbClr val="FFFF00"/>
                  </a:solidFill>
                  <a:latin typeface="Arial" pitchFamily="34" charset="0"/>
                </a:rPr>
                <a:t>Trả lời</a:t>
              </a:r>
              <a:endParaRPr lang="en-US" sz="140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mmprod_Button106"/>
          <p:cNvGrpSpPr/>
          <p:nvPr>
            <p:custDataLst>
              <p:tags r:id="rId9"/>
            </p:custDataLst>
          </p:nvPr>
        </p:nvGrpSpPr>
        <p:grpSpPr>
          <a:xfrm>
            <a:off x="7541259" y="5655262"/>
            <a:ext cx="1145541" cy="401050"/>
            <a:chOff x="7541259" y="5655262"/>
            <a:chExt cx="1145541" cy="401050"/>
          </a:xfrm>
          <a:solidFill>
            <a:srgbClr val="C00000"/>
          </a:solidFill>
        </p:grpSpPr>
        <p:sp>
          <p:nvSpPr>
            <p:cNvPr id="23" name="mmprod_ButtonShape106"/>
            <p:cNvSpPr/>
            <p:nvPr>
              <p:custDataLst>
                <p:tags r:id="rId21"/>
              </p:custDataLst>
            </p:nvPr>
          </p:nvSpPr>
          <p:spPr>
            <a:xfrm>
              <a:off x="7541259" y="5655262"/>
              <a:ext cx="1145541" cy="4010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smtClean="0">
                  <a:solidFill>
                    <a:srgbClr val="FFFF00"/>
                  </a:solidFill>
                  <a:latin typeface="Arial" pitchFamily="34" charset="0"/>
                </a:rPr>
                <a:t>Làm lại</a:t>
              </a:r>
              <a:endParaRPr lang="en-US" sz="140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22"/>
              </p:custDataLst>
            </p:nvPr>
          </p:nvSpPr>
          <p:spPr>
            <a:xfrm>
              <a:off x="7566659" y="5680662"/>
              <a:ext cx="1094741" cy="3502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smtClean="0">
                  <a:solidFill>
                    <a:srgbClr val="FFFF00"/>
                  </a:solidFill>
                  <a:latin typeface="Arial" pitchFamily="34" charset="0"/>
                </a:rPr>
                <a:t>Làm lại</a:t>
              </a:r>
              <a:endParaRPr lang="en-US" sz="140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pic>
        <p:nvPicPr>
          <p:cNvPr id="27656" name="Picture 21" descr="su-quyet-tam.jpg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572000" y="976313"/>
            <a:ext cx="4106863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mmprod_feedback_7009"/>
          <p:cNvSpPr/>
          <p:nvPr>
            <p:custDataLst>
              <p:tags r:id="rId10"/>
            </p:custDataLst>
          </p:nvPr>
        </p:nvSpPr>
        <p:spPr>
          <a:xfrm>
            <a:off x="2514600" y="5276493"/>
            <a:ext cx="329184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800" smtClean="0">
                <a:solidFill>
                  <a:srgbClr val="2B333C"/>
                </a:solidFill>
                <a:latin typeface="Verdana"/>
              </a:rPr>
              <a:t>Bạn đã trả lời chính xác câu này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31" name="mmprod_feedback_7011"/>
          <p:cNvSpPr/>
          <p:nvPr>
            <p:custDataLst>
              <p:tags r:id="rId11"/>
            </p:custDataLst>
          </p:nvPr>
        </p:nvSpPr>
        <p:spPr>
          <a:xfrm>
            <a:off x="2514600" y="5276493"/>
            <a:ext cx="329184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800" smtClean="0">
                <a:solidFill>
                  <a:srgbClr val="2B333C"/>
                </a:solidFill>
                <a:latin typeface="Verdana"/>
              </a:rPr>
              <a:t>Bạn chưa trả lời đúng hoàn toàn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9" name="mmprod_feedback_7004"/>
          <p:cNvSpPr/>
          <p:nvPr>
            <p:custDataLst>
              <p:tags r:id="rId12"/>
            </p:custDataLst>
          </p:nvPr>
        </p:nvSpPr>
        <p:spPr>
          <a:xfrm>
            <a:off x="2596896" y="5441085"/>
            <a:ext cx="3291840" cy="668417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Verdana"/>
                <a:ea typeface="Verdana"/>
              </a:rPr>
              <a:t>Try again</a:t>
            </a:r>
            <a:endParaRPr lang="en-US" sz="1700">
              <a:latin typeface="Verdana"/>
              <a:ea typeface="Verdana"/>
            </a:endParaRPr>
          </a:p>
        </p:txBody>
      </p:sp>
      <p:grpSp>
        <p:nvGrpSpPr>
          <p:cNvPr id="11" name="mmprod_answer10160"/>
          <p:cNvGrpSpPr/>
          <p:nvPr>
            <p:custDataLst>
              <p:tags r:id="rId13"/>
            </p:custDataLst>
          </p:nvPr>
        </p:nvGrpSpPr>
        <p:grpSpPr>
          <a:xfrm>
            <a:off x="793750" y="1646238"/>
            <a:ext cx="5876925" cy="669925"/>
            <a:chOff x="793750" y="1646238"/>
            <a:chExt cx="5876925" cy="669925"/>
          </a:xfrm>
        </p:grpSpPr>
        <p:sp>
          <p:nvSpPr>
            <p:cNvPr id="27662" name="mmprod_s2_104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320857" y="1646238"/>
              <a:ext cx="1030398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noAutofit/>
            </a:bodyPr>
            <a:lstStyle/>
            <a:p>
              <a:r>
                <a:rPr lang="en-US"/>
                <a:t>A) </a:t>
              </a:r>
            </a:p>
          </p:txBody>
        </p:sp>
        <p:sp>
          <p:nvSpPr>
            <p:cNvPr id="27663" name="mmprod_s1_10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49668" y="1646238"/>
              <a:ext cx="4321007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en-US" smtClean="0"/>
                <a:t>Có</a:t>
              </a:r>
              <a:endParaRPr lang="en-US"/>
            </a:p>
          </p:txBody>
        </p:sp>
        <p:pic>
          <p:nvPicPr>
            <p:cNvPr id="10" name="mmprod_answer_input10160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750" y="1879036"/>
              <a:ext cx="205646" cy="204522"/>
            </a:xfrm>
            <a:prstGeom prst="rect">
              <a:avLst/>
            </a:prstGeom>
          </p:spPr>
        </p:pic>
      </p:grpSp>
      <p:grpSp>
        <p:nvGrpSpPr>
          <p:cNvPr id="15" name="mmprod_answer10162"/>
          <p:cNvGrpSpPr/>
          <p:nvPr>
            <p:custDataLst>
              <p:tags r:id="rId14"/>
            </p:custDataLst>
          </p:nvPr>
        </p:nvGrpSpPr>
        <p:grpSpPr>
          <a:xfrm>
            <a:off x="793750" y="2489200"/>
            <a:ext cx="5876925" cy="669925"/>
            <a:chOff x="793750" y="2489200"/>
            <a:chExt cx="5876925" cy="669925"/>
          </a:xfrm>
        </p:grpSpPr>
        <p:sp>
          <p:nvSpPr>
            <p:cNvPr id="27659" name="mmprod_s2_104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320857" y="2489200"/>
              <a:ext cx="1030398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noAutofit/>
            </a:bodyPr>
            <a:lstStyle/>
            <a:p>
              <a:r>
                <a:rPr lang="en-US"/>
                <a:t>B) </a:t>
              </a:r>
            </a:p>
          </p:txBody>
        </p:sp>
        <p:sp>
          <p:nvSpPr>
            <p:cNvPr id="27660" name="mmprod_s1_102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349668" y="2489200"/>
              <a:ext cx="4321007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r>
                <a:rPr lang="en-US" smtClean="0"/>
                <a:t>Không</a:t>
              </a:r>
              <a:endParaRPr lang="en-US"/>
            </a:p>
          </p:txBody>
        </p:sp>
        <p:pic>
          <p:nvPicPr>
            <p:cNvPr id="12" name="mmprod_answer_input10162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750" y="2721997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 autoUpdateAnimBg="0"/>
      <p:bldP spid="30" grpId="0" animBg="1" autoUpdateAnimBg="0"/>
      <p:bldP spid="13" grpId="0" animBg="1" autoUpdateAnimBg="0"/>
      <p:bldP spid="14" grpId="0" animBg="1" autoUpdateAnimBg="0"/>
      <p:bldP spid="19" grpId="0" animBg="1" autoUpdateAnimBg="0"/>
      <p:bldP spid="28" grpId="0" animBg="1" autoUpdateAnimBg="0"/>
      <p:bldP spid="31" grpId="0" animBg="1" autoUpdateAnimBg="0"/>
      <p:bldP spid="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mprod_feedback_7010"/>
          <p:cNvSpPr/>
          <p:nvPr>
            <p:custDataLst>
              <p:tags r:id="rId2"/>
            </p:custDataLst>
          </p:nvPr>
        </p:nvSpPr>
        <p:spPr>
          <a:xfrm>
            <a:off x="2514600" y="5610700"/>
            <a:ext cx="658368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vi-VN" sz="1800" smtClean="0">
                <a:solidFill>
                  <a:srgbClr val="2B333C"/>
                </a:solidFill>
                <a:latin typeface="Verdana"/>
              </a:rPr>
              <a:t>Trả lời đúng là: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19" name="mmprod_feedback_7006"/>
          <p:cNvSpPr/>
          <p:nvPr>
            <p:custDataLst>
              <p:tags r:id="rId3"/>
            </p:custDataLst>
          </p:nvPr>
        </p:nvSpPr>
        <p:spPr>
          <a:xfrm>
            <a:off x="2514600" y="4942285"/>
            <a:ext cx="658368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en-US" sz="1800" smtClean="0">
                <a:solidFill>
                  <a:srgbClr val="2B333C"/>
                </a:solidFill>
                <a:latin typeface="Verdana"/>
              </a:rPr>
              <a:t>Câu trả lời của bạn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pic>
        <p:nvPicPr>
          <p:cNvPr id="28674" name="Picture 14" descr="uong-nuoc-da-co-tot-khong.jp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27000" y="0"/>
            <a:ext cx="901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68014" y="103188"/>
            <a:ext cx="8639503" cy="968868"/>
          </a:xfrm>
        </p:spPr>
        <p:txBody>
          <a:bodyPr lIns="0" tIns="0" rIns="0" bIns="0">
            <a:noAutofit/>
          </a:bodyPr>
          <a:lstStyle/>
          <a:p>
            <a:pPr algn="l">
              <a:defRPr/>
            </a:pPr>
            <a:r>
              <a:rPr lang="vi-VN" sz="3600" smtClean="0">
                <a:solidFill>
                  <a:srgbClr val="FF0000"/>
                </a:solidFill>
                <a:effectLst/>
                <a:latin typeface="Arial" pitchFamily="34" charset="0"/>
              </a:rPr>
              <a:t>Câu 4:Những giọt nước ở cốc thí nghệm do đâu mà có?</a:t>
            </a:r>
            <a:endParaRPr lang="en-US" sz="3600" dirty="0"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pSp>
        <p:nvGrpSpPr>
          <p:cNvPr id="28676" name="mmprod_answ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57200" y="1600200"/>
            <a:ext cx="8229600" cy="865188"/>
            <a:chOff x="457200" y="1600200"/>
            <a:chExt cx="8229600" cy="3564890"/>
          </a:xfrm>
        </p:grpSpPr>
        <p:sp>
          <p:nvSpPr>
            <p:cNvPr id="3" name="mmprod_text_inner_area"/>
            <p:cNvSpPr/>
            <p:nvPr>
              <p:custDataLst>
                <p:tags r:id="rId18"/>
              </p:custDataLst>
            </p:nvPr>
          </p:nvSpPr>
          <p:spPr>
            <a:xfrm>
              <a:off x="457200" y="1600200"/>
              <a:ext cx="8229600" cy="356489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Arial" pitchFamily="34" charset="0"/>
              </a:endParaRPr>
            </a:p>
          </p:txBody>
        </p:sp>
        <p:sp>
          <p:nvSpPr>
            <p:cNvPr id="4" name="mmprod_text_outer_area"/>
            <p:cNvSpPr/>
            <p:nvPr>
              <p:custDataLst>
                <p:tags r:id="rId19"/>
              </p:custDataLst>
            </p:nvPr>
          </p:nvSpPr>
          <p:spPr>
            <a:xfrm>
              <a:off x="482600" y="1626364"/>
              <a:ext cx="8178800" cy="353872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Arial" pitchFamily="34" charset="0"/>
              </a:endParaRPr>
            </a:p>
          </p:txBody>
        </p:sp>
      </p:grpSp>
      <p:sp>
        <p:nvSpPr>
          <p:cNvPr id="6" name="mmprod_feedback_7000"/>
          <p:cNvSpPr/>
          <p:nvPr>
            <p:custDataLst>
              <p:tags r:id="rId6"/>
            </p:custDataLst>
          </p:nvPr>
        </p:nvSpPr>
        <p:spPr>
          <a:xfrm>
            <a:off x="592138" y="3109913"/>
            <a:ext cx="1014412" cy="66833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1800" dirty="0" err="1">
                <a:solidFill>
                  <a:srgbClr val="080808"/>
                </a:solidFill>
                <a:latin typeface="Arial" pitchFamily="34" charset="0"/>
              </a:rPr>
              <a:t>Đúng</a:t>
            </a:r>
            <a:r>
              <a:rPr lang="en-US" sz="1800" dirty="0">
                <a:solidFill>
                  <a:srgbClr val="080808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7" name="mmprod_feedback_7002"/>
          <p:cNvSpPr/>
          <p:nvPr>
            <p:custDataLst>
              <p:tags r:id="rId7"/>
            </p:custDataLst>
          </p:nvPr>
        </p:nvSpPr>
        <p:spPr>
          <a:xfrm>
            <a:off x="2784475" y="3179763"/>
            <a:ext cx="1149350" cy="66833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1800">
                <a:solidFill>
                  <a:srgbClr val="080808"/>
                </a:solidFill>
                <a:latin typeface="Arial" pitchFamily="34" charset="0"/>
              </a:rPr>
              <a:t>Sai</a:t>
            </a:r>
          </a:p>
        </p:txBody>
      </p:sp>
      <p:sp>
        <p:nvSpPr>
          <p:cNvPr id="12" name="mmprod_feedback_7007"/>
          <p:cNvSpPr/>
          <p:nvPr>
            <p:custDataLst>
              <p:tags r:id="rId8"/>
            </p:custDataLst>
          </p:nvPr>
        </p:nvSpPr>
        <p:spPr>
          <a:xfrm>
            <a:off x="919163" y="4375150"/>
            <a:ext cx="2847975" cy="6683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vi-VN" sz="1800" dirty="0">
                <a:solidFill>
                  <a:srgbClr val="080808"/>
                </a:solidFill>
                <a:latin typeface="Arial" pitchFamily="34" charset="0"/>
              </a:rPr>
              <a:t>Bạn phải trả lời trước khi tiếp tục</a:t>
            </a:r>
            <a:endParaRPr lang="en-US" sz="1800" dirty="0">
              <a:solidFill>
                <a:srgbClr val="080808"/>
              </a:solidFill>
              <a:latin typeface="Arial" pitchFamily="34" charset="0"/>
            </a:endParaRPr>
          </a:p>
        </p:txBody>
      </p:sp>
      <p:grpSp>
        <p:nvGrpSpPr>
          <p:cNvPr id="8" name="mmprod_Button104"/>
          <p:cNvGrpSpPr/>
          <p:nvPr>
            <p:custDataLst>
              <p:tags r:id="rId9"/>
            </p:custDataLst>
          </p:nvPr>
        </p:nvGrpSpPr>
        <p:grpSpPr>
          <a:xfrm>
            <a:off x="6306819" y="5655262"/>
            <a:ext cx="1145540" cy="401050"/>
            <a:chOff x="6306819" y="5655262"/>
            <a:chExt cx="1145540" cy="401050"/>
          </a:xfrm>
          <a:solidFill>
            <a:srgbClr val="C00000"/>
          </a:solidFill>
        </p:grpSpPr>
        <p:sp>
          <p:nvSpPr>
            <p:cNvPr id="13" name="mmprod_ButtonShape104"/>
            <p:cNvSpPr/>
            <p:nvPr>
              <p:custDataLst>
                <p:tags r:id="rId16"/>
              </p:custDataLst>
            </p:nvPr>
          </p:nvSpPr>
          <p:spPr>
            <a:xfrm>
              <a:off x="6306819" y="5655262"/>
              <a:ext cx="1145540" cy="4010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smtClean="0">
                  <a:solidFill>
                    <a:srgbClr val="FFFF00"/>
                  </a:solidFill>
                  <a:latin typeface="Arial" pitchFamily="34" charset="0"/>
                </a:rPr>
                <a:t>Trả lời</a:t>
              </a:r>
              <a:endParaRPr lang="en-US" sz="140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14" name="mmprod_ButtonText105"/>
            <p:cNvSpPr/>
            <p:nvPr>
              <p:custDataLst>
                <p:tags r:id="rId17"/>
              </p:custDataLst>
            </p:nvPr>
          </p:nvSpPr>
          <p:spPr>
            <a:xfrm>
              <a:off x="6332219" y="5680662"/>
              <a:ext cx="1094740" cy="3502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smtClean="0">
                  <a:solidFill>
                    <a:srgbClr val="FFFF00"/>
                  </a:solidFill>
                  <a:latin typeface="Arial" pitchFamily="34" charset="0"/>
                </a:rPr>
                <a:t>Trả lời</a:t>
              </a:r>
              <a:endParaRPr lang="en-US" sz="140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grpSp>
        <p:nvGrpSpPr>
          <p:cNvPr id="9" name="mmprod_Button106"/>
          <p:cNvGrpSpPr/>
          <p:nvPr>
            <p:custDataLst>
              <p:tags r:id="rId10"/>
            </p:custDataLst>
          </p:nvPr>
        </p:nvGrpSpPr>
        <p:grpSpPr>
          <a:xfrm>
            <a:off x="7541259" y="5655262"/>
            <a:ext cx="1145541" cy="401050"/>
            <a:chOff x="7541259" y="5655262"/>
            <a:chExt cx="1145541" cy="401050"/>
          </a:xfrm>
          <a:solidFill>
            <a:srgbClr val="C00000"/>
          </a:solidFill>
        </p:grpSpPr>
        <p:sp>
          <p:nvSpPr>
            <p:cNvPr id="16" name="mmprod_ButtonShape106"/>
            <p:cNvSpPr/>
            <p:nvPr>
              <p:custDataLst>
                <p:tags r:id="rId14"/>
              </p:custDataLst>
            </p:nvPr>
          </p:nvSpPr>
          <p:spPr>
            <a:xfrm>
              <a:off x="7541259" y="5655262"/>
              <a:ext cx="1145541" cy="4010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smtClean="0">
                  <a:solidFill>
                    <a:srgbClr val="FFFF00"/>
                  </a:solidFill>
                  <a:latin typeface="Arial" pitchFamily="34" charset="0"/>
                </a:rPr>
                <a:t>Làm lại</a:t>
              </a:r>
              <a:endParaRPr lang="en-US" sz="140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17" name="mmprod_ButtonText107"/>
            <p:cNvSpPr/>
            <p:nvPr>
              <p:custDataLst>
                <p:tags r:id="rId15"/>
              </p:custDataLst>
            </p:nvPr>
          </p:nvSpPr>
          <p:spPr>
            <a:xfrm>
              <a:off x="7566659" y="5680662"/>
              <a:ext cx="1094741" cy="350250"/>
            </a:xfrm>
            <a:prstGeom prst="roundRect">
              <a:avLst/>
            </a:prstGeom>
            <a:noFill/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smtClean="0">
                  <a:solidFill>
                    <a:srgbClr val="FFFF00"/>
                  </a:solidFill>
                  <a:latin typeface="Arial" pitchFamily="34" charset="0"/>
                </a:rPr>
                <a:t>Làm lại</a:t>
              </a:r>
              <a:endParaRPr lang="en-US" sz="140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sp>
        <p:nvSpPr>
          <p:cNvPr id="18" name="mmprod_feedback_7009"/>
          <p:cNvSpPr/>
          <p:nvPr>
            <p:custDataLst>
              <p:tags r:id="rId11"/>
            </p:custDataLst>
          </p:nvPr>
        </p:nvSpPr>
        <p:spPr>
          <a:xfrm>
            <a:off x="2514600" y="5276493"/>
            <a:ext cx="329184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800" smtClean="0">
                <a:solidFill>
                  <a:srgbClr val="2B333C"/>
                </a:solidFill>
                <a:latin typeface="Verdana"/>
              </a:rPr>
              <a:t>Bạn đã trả lời chính xác câu này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21" name="mmprod_feedback_7011"/>
          <p:cNvSpPr/>
          <p:nvPr>
            <p:custDataLst>
              <p:tags r:id="rId12"/>
            </p:custDataLst>
          </p:nvPr>
        </p:nvSpPr>
        <p:spPr>
          <a:xfrm>
            <a:off x="2514600" y="5276493"/>
            <a:ext cx="3291840" cy="668416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800" smtClean="0">
                <a:solidFill>
                  <a:srgbClr val="2B333C"/>
                </a:solidFill>
                <a:latin typeface="Verdana"/>
              </a:rPr>
              <a:t>Bạn chưa trả lời đúng hoàn toàn</a:t>
            </a:r>
            <a:endParaRPr lang="en-US" sz="1800">
              <a:solidFill>
                <a:srgbClr val="2B333C"/>
              </a:solidFill>
              <a:latin typeface="Verdana"/>
            </a:endParaRPr>
          </a:p>
        </p:txBody>
      </p:sp>
      <p:sp>
        <p:nvSpPr>
          <p:cNvPr id="5" name="mmprod_feedback_7004"/>
          <p:cNvSpPr/>
          <p:nvPr>
            <p:custDataLst>
              <p:tags r:id="rId13"/>
            </p:custDataLst>
          </p:nvPr>
        </p:nvSpPr>
        <p:spPr>
          <a:xfrm>
            <a:off x="2596896" y="5441085"/>
            <a:ext cx="3291840" cy="668417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700" smtClean="0">
                <a:latin typeface="Verdana"/>
                <a:ea typeface="Verdana"/>
              </a:rPr>
              <a:t>Try again</a:t>
            </a:r>
            <a:endParaRPr lang="en-US" sz="1700">
              <a:latin typeface="Verdana"/>
              <a:ea typeface="Verdana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  <p:bldP spid="19" grpId="0" animBg="1" autoUpdateAnimBg="0"/>
      <p:bldP spid="6" grpId="0" animBg="1" autoUpdateAnimBg="0"/>
      <p:bldP spid="7" grpId="0" animBg="1" autoUpdateAnimBg="0"/>
      <p:bldP spid="12" grpId="0" animBg="1" autoUpdateAnimBg="0"/>
      <p:bldP spid="18" grpId="0" animBg="1" autoUpdateAnimBg="0"/>
      <p:bldP spid="21" grpId="0" animBg="1" autoUpdateAnimBg="0"/>
      <p:bldP spid="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6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4100" name="ShockwaveFlash1" r:id="rId5" imgW="5942857" imgH="4648849"/>
        </mc:Choice>
        <mc:Fallback>
          <p:control name="ShockwaveFlash1" r:id="rId5" imgW="5942857" imgH="464884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5913" y="762000"/>
                  <a:ext cx="5943600" cy="464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387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5124" name="ShockwaveFlash1" r:id="rId5" imgW="5942857" imgH="4723810"/>
        </mc:Choice>
        <mc:Fallback>
          <p:control name="ShockwaveFlash1" r:id="rId5" imgW="5942857" imgH="472381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5913" y="685800"/>
                  <a:ext cx="5943600" cy="472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197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7172" name="ShockwaveFlash1" r:id="rId3" imgW="5865115" imgH="4648849"/>
        </mc:Choice>
        <mc:Fallback>
          <p:control name="ShockwaveFlash1" r:id="rId3" imgW="5865115" imgH="464884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8775" y="762000"/>
                  <a:ext cx="5865813" cy="464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144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42913" y="103188"/>
            <a:ext cx="8243887" cy="893762"/>
          </a:xfrm>
        </p:spPr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</a:rPr>
              <a:t>Nội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</a:rPr>
              <a:t> dung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</a:rPr>
              <a:t>bài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</a:rPr>
              <a:t>học</a:t>
            </a:r>
            <a:endParaRPr lang="en-US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2613" y="1246188"/>
            <a:ext cx="82708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268288">
              <a:buFontTx/>
              <a:buAutoNum type="romanUcPeriod"/>
            </a:pPr>
            <a:r>
              <a:rPr lang="en-US" sz="2400" b="1">
                <a:solidFill>
                  <a:srgbClr val="C00000"/>
                </a:solidFill>
              </a:rPr>
              <a:t>Sự bay hơi</a:t>
            </a:r>
          </a:p>
          <a:p>
            <a:pPr marL="857250" indent="-857250"/>
            <a:r>
              <a:rPr lang="en-US" sz="2400" b="1" smtClean="0">
                <a:solidFill>
                  <a:srgbClr val="002060"/>
                </a:solidFill>
              </a:rPr>
              <a:t>  1. Nhớ </a:t>
            </a:r>
            <a:r>
              <a:rPr lang="en-US" sz="2400" b="1">
                <a:solidFill>
                  <a:srgbClr val="002060"/>
                </a:solidFill>
              </a:rPr>
              <a:t>lại kiến thức</a:t>
            </a:r>
          </a:p>
        </p:txBody>
      </p:sp>
      <p:sp>
        <p:nvSpPr>
          <p:cNvPr id="4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8988" y="2078038"/>
            <a:ext cx="6678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-    Sự bay hơi là sự chuyển từ thế lỏng sang thể hơi</a:t>
            </a:r>
          </a:p>
          <a:p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6588" y="5099050"/>
            <a:ext cx="8023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   -   Sự ngưng tụ là sự chuyển từ thể hơi sang thể lỏng</a:t>
            </a:r>
          </a:p>
          <a:p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3425" y="3629025"/>
            <a:ext cx="80216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 b="1">
                <a:solidFill>
                  <a:srgbClr val="002060"/>
                </a:solidFill>
              </a:rPr>
              <a:t>    Tốc độ bay hơi của chất lỏng phụ thuộc vào: nhiệt độ, gió và diện tích mặt thoáng của chất lỏng</a:t>
            </a:r>
          </a:p>
          <a:p>
            <a:endParaRPr lang="en-US" sz="2400" b="1">
              <a:solidFill>
                <a:srgbClr val="002060"/>
              </a:solidFill>
            </a:endParaRPr>
          </a:p>
          <a:p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0725" y="2909888"/>
            <a:ext cx="80216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2.   </a:t>
            </a:r>
            <a:r>
              <a:rPr lang="en-US" sz="2400" b="1" smtClean="0">
                <a:solidFill>
                  <a:srgbClr val="002060"/>
                </a:solidFill>
              </a:rPr>
              <a:t>Sự </a:t>
            </a:r>
            <a:r>
              <a:rPr lang="en-US" sz="2400" b="1">
                <a:solidFill>
                  <a:srgbClr val="002060"/>
                </a:solidFill>
              </a:rPr>
              <a:t>bay hơi của chất lỏng phụ thuộc vào những yếu tố nào?</a:t>
            </a:r>
          </a:p>
          <a:p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6900" y="4559300"/>
            <a:ext cx="796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 II. Sự ngưng tụ</a:t>
            </a:r>
          </a:p>
        </p:txBody>
      </p:sp>
      <p:sp>
        <p:nvSpPr>
          <p:cNvPr id="9" name="Text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5163" y="5902325"/>
            <a:ext cx="796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 III. Vận dụng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43261619 (1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9288" y="3144838"/>
            <a:ext cx="4684712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49238"/>
            <a:ext cx="8285163" cy="914400"/>
          </a:xfrm>
        </p:spPr>
        <p:txBody>
          <a:bodyPr/>
          <a:lstStyle/>
          <a:p>
            <a:pPr algn="l">
              <a:defRPr/>
            </a:pPr>
            <a:r>
              <a:rPr lang="en-US" sz="4000" b="1" dirty="0" err="1" smtClean="0">
                <a:solidFill>
                  <a:srgbClr val="C00000"/>
                </a:solidFill>
                <a:latin typeface="Arial" pitchFamily="34" charset="0"/>
              </a:rPr>
              <a:t>Hướng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itchFamily="34" charset="0"/>
              </a:rPr>
              <a:t>dẫn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itchFamily="34" charset="0"/>
              </a:rPr>
              <a:t>về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itchFamily="34" charset="0"/>
              </a:rPr>
              <a:t>nhà</a:t>
            </a:r>
            <a:endParaRPr lang="en-US" sz="40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0" y="1196648"/>
            <a:ext cx="73294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>
              <a:buFontTx/>
              <a:buAutoNum type="arabicPeriod"/>
              <a:defRPr/>
            </a:pP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bay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hơi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ngưng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tụ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“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Sôi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pic>
        <p:nvPicPr>
          <p:cNvPr id="32773" name="Picture 4" descr="303af79d-8ff6-4ed9-8fec-2b548aed152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121025"/>
            <a:ext cx="4545013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7" descr="C:\Users\Home\Documents\19-07-08_Yvette_GirlyGirl\Yvette_GG_Wrap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609725"/>
            <a:ext cx="9144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 descr="hoa ho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291388" y="633413"/>
            <a:ext cx="1852612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9" descr="musi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878763" y="5440363"/>
            <a:ext cx="9906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33400" y="152400"/>
            <a:ext cx="82296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TÀI LIỆU THAM KHẢO</a:t>
            </a:r>
          </a:p>
        </p:txBody>
      </p:sp>
      <p:sp>
        <p:nvSpPr>
          <p:cNvPr id="7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33400" y="838200"/>
            <a:ext cx="7620000" cy="571500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ts val="34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b="1" ker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Sách:</a:t>
            </a:r>
          </a:p>
          <a:p>
            <a:pPr algn="just">
              <a:lnSpc>
                <a:spcPts val="34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b="1" ker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Sách </a:t>
            </a:r>
            <a:r>
              <a:rPr lang="en-US" sz="2000" b="1" kern="0">
                <a:solidFill>
                  <a:srgbClr val="006600"/>
                </a:solidFill>
              </a:rPr>
              <a:t>Ngữ văn 12</a:t>
            </a:r>
            <a:r>
              <a:rPr lang="en-US" sz="2000" b="1" ker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Nhà xuất bản giáo dục Việt Nam.</a:t>
            </a:r>
          </a:p>
          <a:p>
            <a:pPr algn="just">
              <a:lnSpc>
                <a:spcPts val="3400"/>
              </a:lnSpc>
              <a:spcBef>
                <a:spcPct val="20000"/>
              </a:spcBef>
              <a:defRPr/>
            </a:pPr>
            <a:r>
              <a:rPr lang="en-US" sz="2000" b="1" ker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Sách giáo viên Ngữ văn 12 - Nhà xuất bản Hà Nội.</a:t>
            </a:r>
          </a:p>
          <a:p>
            <a:pPr algn="just">
              <a:lnSpc>
                <a:spcPts val="34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b="1" ker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Địa chỉ: </a:t>
            </a:r>
          </a:p>
          <a:p>
            <a:pPr algn="just">
              <a:lnSpc>
                <a:spcPts val="34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b="1" ker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Truy cập vào trang: https://www.google.com.vn và trang https://www.youtube.com </a:t>
            </a:r>
            <a:r>
              <a:rPr lang="vi-VN" sz="2000" b="1" ker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b="1" ker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tìm kiếm tải ảnh, phim và nhạc </a:t>
            </a:r>
            <a:r>
              <a:rPr lang="vi-VN" sz="2000" b="1" ker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</a:t>
            </a:r>
            <a:r>
              <a:rPr lang="en-US" sz="2000" b="1" ker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 vào bài giảng.</a:t>
            </a:r>
          </a:p>
          <a:p>
            <a:pPr algn="just">
              <a:lnSpc>
                <a:spcPts val="34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b="1" ker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Phần mềm:</a:t>
            </a:r>
          </a:p>
          <a:p>
            <a:pPr algn="just">
              <a:lnSpc>
                <a:spcPts val="34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2000" b="1" ker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Sử dụng các phần mềm: Adobe Presenter 10.0 Adobe Photoshop 10.0; Cyberlink 10.0; FomatFactory 3.3; Paint.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28" name="ShockwaveFlash1" r:id="rId3" imgW="8000000" imgH="4571429"/>
        </mc:Choice>
        <mc:Fallback>
          <p:control name="ShockwaveFlash1" r:id="rId3" imgW="8000000" imgH="45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762000"/>
                  <a:ext cx="80010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936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D:\nháp\ấm nướ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 descr="C:\Users\ACER\Desktop\nháp\hơi nướ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 descr="D:\nháp\giọt sươ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571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icture1fffh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 descr="Newsprint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5791200"/>
            <a:ext cx="223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en-US" b="1">
                <a:solidFill>
                  <a:srgbClr val="0033CC"/>
                </a:solidFill>
              </a:rPr>
              <a:t>Thể rắn</a:t>
            </a:r>
          </a:p>
        </p:txBody>
      </p:sp>
      <p:sp>
        <p:nvSpPr>
          <p:cNvPr id="512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5200" y="4343400"/>
            <a:ext cx="213360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</a:rPr>
              <a:t>Thể lỏng</a:t>
            </a:r>
          </a:p>
        </p:txBody>
      </p:sp>
      <p:pic>
        <p:nvPicPr>
          <p:cNvPr id="8197" name="Picture 7" descr="19902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0" y="838200"/>
            <a:ext cx="2743200" cy="1917700"/>
          </a:xfrm>
          <a:prstGeom prst="rect">
            <a:avLst/>
          </a:prstGeom>
          <a:noFill/>
          <a:ln w="57150" cmpd="thickThin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77000" y="2895600"/>
            <a:ext cx="1905000" cy="1200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</a:rPr>
              <a:t>Thể khí (hơi)</a:t>
            </a:r>
          </a:p>
        </p:txBody>
      </p:sp>
      <p:pic>
        <p:nvPicPr>
          <p:cNvPr id="8199" name="Picture 9" descr="19902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1000" y="3810000"/>
            <a:ext cx="2743200" cy="1981200"/>
          </a:xfrm>
          <a:prstGeom prst="rect">
            <a:avLst/>
          </a:prstGeom>
          <a:noFill/>
          <a:ln w="57150" cmpd="thickThin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8200" name="Picture 10" descr="cuba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76600" y="2327275"/>
            <a:ext cx="2667000" cy="1939925"/>
          </a:xfrm>
          <a:prstGeom prst="rect">
            <a:avLst/>
          </a:prstGeom>
          <a:noFill/>
          <a:ln w="57150" cmpd="thickThin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5131" name="AutoShap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0800000">
            <a:off x="1949450" y="2454275"/>
            <a:ext cx="1219200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1586 w 21600"/>
              <a:gd name="T25" fmla="*/ 17224 h 21600"/>
              <a:gd name="T26" fmla="*/ 19563 w 21600"/>
              <a:gd name="T27" fmla="*/ 1956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8394" y="0"/>
                </a:moveTo>
                <a:lnTo>
                  <a:pt x="15187" y="4349"/>
                </a:lnTo>
                <a:lnTo>
                  <a:pt x="17224" y="4349"/>
                </a:lnTo>
                <a:lnTo>
                  <a:pt x="17224" y="17224"/>
                </a:lnTo>
                <a:lnTo>
                  <a:pt x="4349" y="17224"/>
                </a:lnTo>
                <a:lnTo>
                  <a:pt x="4349" y="15187"/>
                </a:lnTo>
                <a:lnTo>
                  <a:pt x="0" y="18394"/>
                </a:lnTo>
                <a:lnTo>
                  <a:pt x="4349" y="21600"/>
                </a:lnTo>
                <a:lnTo>
                  <a:pt x="4349" y="19563"/>
                </a:lnTo>
                <a:lnTo>
                  <a:pt x="19563" y="19563"/>
                </a:lnTo>
                <a:lnTo>
                  <a:pt x="19563" y="4349"/>
                </a:lnTo>
                <a:lnTo>
                  <a:pt x="21600" y="4349"/>
                </a:lnTo>
                <a:lnTo>
                  <a:pt x="18394" y="0"/>
                </a:lnTo>
                <a:close/>
              </a:path>
            </a:pathLst>
          </a:custGeom>
          <a:solidFill>
            <a:srgbClr val="CC3300"/>
          </a:solidFill>
          <a:ln w="28575">
            <a:solidFill>
              <a:srgbClr val="96969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AutoShap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 flipH="1">
            <a:off x="4724400" y="990600"/>
            <a:ext cx="1219200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1586 w 21600"/>
              <a:gd name="T25" fmla="*/ 17224 h 21600"/>
              <a:gd name="T26" fmla="*/ 19563 w 21600"/>
              <a:gd name="T27" fmla="*/ 1956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8394" y="0"/>
                </a:moveTo>
                <a:lnTo>
                  <a:pt x="15187" y="4349"/>
                </a:lnTo>
                <a:lnTo>
                  <a:pt x="17224" y="4349"/>
                </a:lnTo>
                <a:lnTo>
                  <a:pt x="17224" y="17224"/>
                </a:lnTo>
                <a:lnTo>
                  <a:pt x="4349" y="17224"/>
                </a:lnTo>
                <a:lnTo>
                  <a:pt x="4349" y="15187"/>
                </a:lnTo>
                <a:lnTo>
                  <a:pt x="0" y="18394"/>
                </a:lnTo>
                <a:lnTo>
                  <a:pt x="4349" y="21600"/>
                </a:lnTo>
                <a:lnTo>
                  <a:pt x="4349" y="19563"/>
                </a:lnTo>
                <a:lnTo>
                  <a:pt x="19563" y="19563"/>
                </a:lnTo>
                <a:lnTo>
                  <a:pt x="19563" y="4349"/>
                </a:lnTo>
                <a:lnTo>
                  <a:pt x="21600" y="4349"/>
                </a:lnTo>
                <a:lnTo>
                  <a:pt x="18394" y="0"/>
                </a:lnTo>
                <a:close/>
              </a:path>
            </a:pathLst>
          </a:custGeom>
          <a:solidFill>
            <a:srgbClr val="CC3300"/>
          </a:solidFill>
          <a:ln w="28575">
            <a:solidFill>
              <a:srgbClr val="96969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Rectangle 15" descr="Newsprint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76200"/>
            <a:ext cx="894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912813" eaLnBrk="0" hangingPunct="0"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Nước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chất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đều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tồn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tại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ở 3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thể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run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run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  <p:bldP spid="5126" grpId="0" autoUpdateAnimBg="0"/>
      <p:bldP spid="5128" grpId="0" autoUpdateAnimBg="0"/>
      <p:bldP spid="5131" grpId="0" animBg="1"/>
      <p:bldP spid="51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-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1039091" y="1263364"/>
            <a:ext cx="7245927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54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28</a:t>
            </a:r>
          </a:p>
          <a:p>
            <a:pPr algn="ctr">
              <a:defRPr/>
            </a:pPr>
            <a:r>
              <a:rPr lang="en-US" sz="54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4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26:</a:t>
            </a:r>
            <a:r>
              <a:rPr lang="vi-VN" sz="54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 bay hơi và sự ngưng tụ</a:t>
            </a:r>
            <a:endParaRPr lang="en-US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>
            <p:custDataLst>
              <p:tags r:id="rId2"/>
            </p:custDataLst>
          </p:nvPr>
        </p:nvSpPr>
        <p:spPr>
          <a:xfrm>
            <a:off x="263525" y="3144838"/>
            <a:ext cx="8575675" cy="2868612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</a:rPr>
              <a:t>Sự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</a:rPr>
              <a:t>chuyển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</a:rPr>
              <a:t>từ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</a:rPr>
              <a:t>thể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</a:rPr>
              <a:t>lỏng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</a:rPr>
              <a:t> sang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</a:rPr>
              <a:t>thể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</a:rPr>
              <a:t>hơi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</a:rPr>
              <a:t>gọi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</a:rPr>
              <a:t>là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</a:rPr>
              <a:t>sự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</a:rPr>
              <a:t> bay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</a:rPr>
              <a:t>hơi</a:t>
            </a:r>
            <a:endParaRPr lang="en-US" sz="2800" dirty="0">
              <a:solidFill>
                <a:schemeClr val="accent6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7" name="Cloud Callout 6"/>
          <p:cNvSpPr/>
          <p:nvPr>
            <p:custDataLst>
              <p:tags r:id="rId3"/>
            </p:custDataLst>
          </p:nvPr>
        </p:nvSpPr>
        <p:spPr>
          <a:xfrm>
            <a:off x="2171700" y="1281113"/>
            <a:ext cx="6972300" cy="2376487"/>
          </a:xfrm>
          <a:prstGeom prst="cloudCallout">
            <a:avLst>
              <a:gd name="adj1" fmla="val -55777"/>
              <a:gd name="adj2" fmla="val 21499"/>
            </a:avLst>
          </a:prstGeom>
          <a:solidFill>
            <a:schemeClr val="tx1">
              <a:lumMod val="40000"/>
              <a:lumOff val="6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accent2">
                    <a:lumMod val="10000"/>
                  </a:schemeClr>
                </a:solidFill>
                <a:latin typeface="Arial" pitchFamily="34" charset="0"/>
              </a:rPr>
              <a:t>Nhớ</a:t>
            </a:r>
            <a:r>
              <a:rPr lang="en-US" sz="3200" dirty="0">
                <a:solidFill>
                  <a:schemeClr val="accent2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10000"/>
                  </a:schemeClr>
                </a:solidFill>
                <a:latin typeface="Arial" pitchFamily="34" charset="0"/>
              </a:rPr>
              <a:t>lại</a:t>
            </a:r>
            <a:r>
              <a:rPr lang="en-US" sz="3200" dirty="0">
                <a:solidFill>
                  <a:schemeClr val="accent2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10000"/>
                  </a:schemeClr>
                </a:solidFill>
                <a:latin typeface="Arial" pitchFamily="34" charset="0"/>
              </a:rPr>
              <a:t>kiến</a:t>
            </a:r>
            <a:r>
              <a:rPr lang="en-US" sz="3200" dirty="0">
                <a:solidFill>
                  <a:schemeClr val="accent2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10000"/>
                  </a:schemeClr>
                </a:solidFill>
                <a:latin typeface="Arial" pitchFamily="34" charset="0"/>
              </a:rPr>
              <a:t>thức</a:t>
            </a:r>
            <a:r>
              <a:rPr lang="en-US" sz="3200" dirty="0">
                <a:solidFill>
                  <a:schemeClr val="accent2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10000"/>
                  </a:schemeClr>
                </a:solidFill>
                <a:latin typeface="Arial" pitchFamily="34" charset="0"/>
              </a:rPr>
              <a:t>lớp</a:t>
            </a:r>
            <a:r>
              <a:rPr lang="en-US" sz="3200" dirty="0">
                <a:solidFill>
                  <a:schemeClr val="accent2">
                    <a:lumMod val="10000"/>
                  </a:schemeClr>
                </a:solidFill>
                <a:latin typeface="Arial" pitchFamily="34" charset="0"/>
              </a:rPr>
              <a:t> 4 </a:t>
            </a:r>
            <a:r>
              <a:rPr lang="en-US" sz="3200" dirty="0" err="1">
                <a:solidFill>
                  <a:schemeClr val="accent2">
                    <a:lumMod val="10000"/>
                  </a:schemeClr>
                </a:solidFill>
                <a:latin typeface="Arial" pitchFamily="34" charset="0"/>
              </a:rPr>
              <a:t>về</a:t>
            </a:r>
            <a:r>
              <a:rPr lang="en-US" sz="3200" dirty="0">
                <a:solidFill>
                  <a:schemeClr val="accent2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10000"/>
                  </a:schemeClr>
                </a:solidFill>
                <a:latin typeface="Arial" pitchFamily="34" charset="0"/>
              </a:rPr>
              <a:t>sự</a:t>
            </a:r>
            <a:r>
              <a:rPr lang="en-US" sz="3200" dirty="0">
                <a:solidFill>
                  <a:schemeClr val="accent2">
                    <a:lumMod val="10000"/>
                  </a:schemeClr>
                </a:solidFill>
                <a:latin typeface="Arial" pitchFamily="34" charset="0"/>
              </a:rPr>
              <a:t> bay </a:t>
            </a:r>
            <a:r>
              <a:rPr lang="en-US" sz="3200" dirty="0" err="1">
                <a:solidFill>
                  <a:schemeClr val="accent2">
                    <a:lumMod val="10000"/>
                  </a:schemeClr>
                </a:solidFill>
                <a:latin typeface="Arial" pitchFamily="34" charset="0"/>
              </a:rPr>
              <a:t>hơi</a:t>
            </a:r>
            <a:endParaRPr lang="en-US" sz="3200" dirty="0">
              <a:solidFill>
                <a:schemeClr val="accent2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87350" y="0"/>
            <a:ext cx="8243888" cy="1314450"/>
          </a:xfrm>
        </p:spPr>
        <p:txBody>
          <a:bodyPr/>
          <a:lstStyle/>
          <a:p>
            <a:pPr algn="l">
              <a:defRPr/>
            </a:pPr>
            <a:r>
              <a:rPr lang="en-US" sz="4000" b="1" dirty="0" smtClean="0">
                <a:latin typeface="Arial" pitchFamily="34" charset="0"/>
              </a:rPr>
              <a:t>          I. SỰ BAY HƠI</a:t>
            </a:r>
            <a:r>
              <a:rPr lang="en-US" sz="4000" dirty="0" smtClean="0">
                <a:latin typeface="Arial" pitchFamily="34" charset="0"/>
              </a:rPr>
              <a:t/>
            </a:r>
            <a:br>
              <a:rPr lang="en-US" sz="4000" dirty="0" smtClean="0">
                <a:latin typeface="Arial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Arial" pitchFamily="34" charset="0"/>
              </a:rPr>
              <a:t>1.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</a:rPr>
              <a:t>Nhớ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</a:rPr>
              <a:t>lại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</a:rPr>
              <a:t>kiến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</a:rPr>
              <a:t>thức</a:t>
            </a:r>
            <a:endParaRPr lang="en-US" sz="400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0245" name="Picture 13" descr="ddeddd"/>
          <p:cNvPicPr>
            <a:picLocks noGrp="1" noChangeAspect="1" noChangeArrowheads="1" noCrop="1"/>
          </p:cNvPicPr>
          <p:nvPr>
            <p:ph idx="1"/>
            <p:custDataLst>
              <p:tags r:id="rId5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0" y="2168525"/>
            <a:ext cx="1987550" cy="1885950"/>
          </a:xfrm>
          <a:noFill/>
        </p:spPr>
      </p:pic>
    </p:spTree>
    <p:custDataLst>
      <p:tags r:id="rId1"/>
    </p:custData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err="1" smtClean="0">
                <a:latin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</a:rPr>
              <a:t>chất</a:t>
            </a:r>
            <a:r>
              <a:rPr lang="en-US" sz="3200" dirty="0" smtClean="0">
                <a:latin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</a:rPr>
              <a:t>lỏng</a:t>
            </a:r>
            <a:r>
              <a:rPr lang="en-US" sz="3200" dirty="0" smtClean="0">
                <a:latin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</a:rPr>
              <a:t>khác</a:t>
            </a:r>
            <a:r>
              <a:rPr lang="en-US" sz="3200" dirty="0" smtClean="0">
                <a:latin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</a:rPr>
              <a:t>ngoài</a:t>
            </a:r>
            <a:r>
              <a:rPr lang="en-US" sz="3200" dirty="0" smtClean="0">
                <a:latin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</a:rPr>
              <a:t>nước</a:t>
            </a:r>
            <a:r>
              <a:rPr lang="en-US" sz="3200" dirty="0" smtClean="0">
                <a:latin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</a:rPr>
              <a:t> bay </a:t>
            </a:r>
            <a:r>
              <a:rPr lang="en-US" sz="3200" dirty="0" err="1" smtClean="0">
                <a:latin typeface="Arial" pitchFamily="34" charset="0"/>
              </a:rPr>
              <a:t>hơi</a:t>
            </a:r>
            <a:r>
              <a:rPr lang="en-US" sz="3200" dirty="0" smtClean="0">
                <a:latin typeface="Arial" pitchFamily="34" charset="0"/>
              </a:rPr>
              <a:t> hay </a:t>
            </a:r>
            <a:r>
              <a:rPr lang="en-US" sz="3200" dirty="0" err="1" smtClean="0">
                <a:latin typeface="Arial" pitchFamily="34" charset="0"/>
              </a:rPr>
              <a:t>không</a:t>
            </a:r>
            <a:r>
              <a:rPr lang="en-US" sz="3200" dirty="0" smtClean="0">
                <a:latin typeface="Arial" pitchFamily="34" charset="0"/>
              </a:rPr>
              <a:t>?</a:t>
            </a:r>
            <a:endParaRPr lang="en-US" sz="3200" dirty="0">
              <a:latin typeface="Arial" pitchFamily="34" charset="0"/>
            </a:endParaRPr>
          </a:p>
        </p:txBody>
      </p:sp>
      <p:pic>
        <p:nvPicPr>
          <p:cNvPr id="59394" name="Picture 2" descr="C:\Users\ACER\Desktop\nháp\1471656113-quy-binh-o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965575"/>
            <a:ext cx="44196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 descr="D:\nháp\7-210x21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24450" y="1543050"/>
            <a:ext cx="33718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D:\nháp\0036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1481138"/>
            <a:ext cx="5141913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D:\nháp\4-Effects-You-did-not-Know-Alcohol-Had-on-Your-Brain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16438" y="4003675"/>
            <a:ext cx="444817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7350" y="0"/>
            <a:ext cx="84105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Không phải chỉ có nước mới bay hơi, mọi chất lỏng đều bay hơi</a:t>
            </a:r>
          </a:p>
        </p:txBody>
      </p:sp>
      <p:sp>
        <p:nvSpPr>
          <p:cNvPr id="10" name="Text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5925" y="3062288"/>
            <a:ext cx="2424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C0000"/>
                </a:solidFill>
              </a:rPr>
              <a:t>Dầu</a:t>
            </a:r>
          </a:p>
        </p:txBody>
      </p:sp>
      <p:sp>
        <p:nvSpPr>
          <p:cNvPr id="11" name="Rectangle 10"/>
          <p:cNvSpPr/>
          <p:nvPr>
            <p:custDataLst>
              <p:tags r:id="rId5"/>
            </p:custDataLst>
          </p:nvPr>
        </p:nvSpPr>
        <p:spPr>
          <a:xfrm>
            <a:off x="5219700" y="3189288"/>
            <a:ext cx="8445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Cồn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7800" y="6211888"/>
            <a:ext cx="1123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9900"/>
                </a:solidFill>
              </a:rPr>
              <a:t>Xăng </a:t>
            </a: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54538" y="6211888"/>
            <a:ext cx="1120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Rượu</a:t>
            </a:r>
          </a:p>
        </p:txBody>
      </p:sp>
    </p:spTree>
    <p:custDataLst>
      <p:tags r:id="rId1"/>
    </p:custData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0325PHOTO" val="/9j/4AAQSkZJRgABAQAAAQABAAD/2wBDAAMCAgMCAgMDAwMEAwMEBQgFBQQEBQoHBwYIDAoMDAsKCwsNDhIQDQ4RDgsLEBYQERMUFRUVDA8XGBYUGBIUFRT/2wBDAQMEBAUEBQkFBQkUDQsNFBQUFBQUFBQUFBQUFBQUFBQUFBQUFBQUFBQUFBQUFBQUFBQUFBQUFBQUFBQUFBQUFBT/wAARCALwAm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ofLriPG3/AB7PXbv0rgPHk/7l6/EsL8Z9zVl7h8o/F2f/AF1eMw/fr1j4uz/O/wDv15VZ/fFfqeAj/s58hivjNuz+4KLjrT7b7iUy8rp5vfMCnF/rUr1Hwkn3K8xsv+PpK9X8JQfcp1fgN6R6Lpqfuam8ve9PsE/c1ctoN81eV9g9GB1Xh5PLSu8sv9WlcZpUGxErqraf5K+Ux9X3z16US5v/APQ60oX+5XPef89bdv8AcSvnpHoxLm+qDz+W9Xayb+TZ/v0chy1Zj3vqh+3b6xLm+2VCmpV6lKPuHgzl75vO/mVTqtbXfmVd/wCB1cQlHngQbKoXkHz1vJB/u1m3MHz/AH63hA4ZUi/p38FdzZ2nn2yVx9hB9yu/02DZbJXsYCE+cjm9wm0G0+yXm/8A26978DXXn7K8Q03/AI+TXtngCDy0Svp6sfcMKUvfPWtN+5WwlZWn/wCrq/59csDtH3MHyVzF/YpI9b0118lZs06UTHEyrOx8t66e2T5KxEdN9attffwVFIJGl5dM8unpJT/L8yu34zMpzWnmVg3+mpXQ3H+rrHmjrlqwA5W58PxT/wAC1Qm0CKD+DZXWzXexP4axL+631yl80zNto0tfuVT1W+2I9WXk+felc9r0buj/AHqJy9wg8r+JHj9LTfbvXi1zrEt3eO2967n4naHLPN5r1wfh7R5dRv8AYm968GvL3zGXxE32qV/4HqzZv5D/AD13Nh4AuNnz1j+J/CstjDv204R5IHFVpTMG/vvn+SqH9sSx1pJa+Zbb2qnNpXn1nKE5nLCHITaVrEs/yfNV/wCw/bn+esSwg+yf79dDpUnmJRSpe+etD4DH1XQ1gSvOtbtXtH/2K9a1X/j2+evMfFX7iF69fl9w8+UffOY8vfVm2tUSs221JN/9ytL7V9a4pxImVryOqjzvv/26tvd70qmkdb0ggbFhfPsrVh1x9lc9TPtTx11QgbxidtpWqyzzV6p4YTz/ACa8T8MXfmXle6+Ek+5Xj4+kXynrXhh9iJXoWmz/ACV5voP7vZXf6b9yvIw8uSZ72F+E2N9CUxKfX1eDLrxJkqG8+5U0PSodQ+49ejiI+4ctA8u8ZfdkrwHxPP5F49fQnjNPkevnjxhH++evBpfGepKXuGJ/aNN/tX/fql5L0z7K++vbjSgcspTOhs77zP71LqX3Kj0208utK5tPMSuGrSgEYnjni2Pe9c3pr+W9el+J9A3/AD1w39gSx3P8VYeyPLr0J851vhW72TJXotnIleY6PYy2mz71dtYTtXnz9w8urSNW8krltbtHdH210330qnNp3mJsrxa9X3yIQ5DzXyJv7tFd3/wjv+xRXT7WJ1Hbb/krzTx/P8j16RN9x68o+IT/ALl68zBfGfeV/gPlH4rz+ZM/+/Xntn98V2fxOf8A0nZXE2f3xX6tgo/uT42r8R0Nl/q0pb+pYfuVFefcraHxhylbT/8Aj5SvWfCX3ErybTf+PxK9f8JR/IlOqXQPSLBPMSuk0rSv46ytEg+RK7PStibK+dxVXkge3QgaVnY+XDT2+5Vzf8nyVNbadLO/8VfHVeetP3D14+4U7C08yuhhg2f36uWFj5H34lrV8iLZ/BVfUpke3gY7fcrE1J/L+/XSX7pXMax86V10sPM86vVOP1WfzP8AgFZtm7760pkikmqazgiR/wCGvUpYf3TxOf3yzbR3H30iq+iXFX4bq3SH+Cs281XZ/HXVSy439vDkB7p0+/T7aB7qbfWD/aKb/v11ugyI7/xV6EMFynLKrM6HR9Kl/wBmuthgeCGqeifdq/eXeyuqEIUZmEplnR43+3pXvHgz/j1SvnKw1X/SUr3XwBqW9ErqlPnh7hjSl757Npv3KszP5dZtndfJU03zpXFKJ6EZENzfeWlY95qKR1T167+yp8j1xNzrMsj/AMVcs6ppE7OHVfMm+/W3YP8Avq8901Lu7fzfnrv9EgfZ89FKXOI6eH/V1ZSeqf8AqKoXmqpa13c/IQbDyVlX/wBz5Kx/7fR/41q5DdpPSlPnAofZfPT56yrnTZvO+58ldb8lTJapJ/drGMSznrbRvk+5XPa9pXlo9enJAmzZWVrFjE6P9yrlAg+Tvijafwfcrnvh1p0X2/ZsXfXrXxI8Ofbrl9ifcrj/AArof9lXn2j5v7leDVh75j9s9CttGSNP4awfG2j28+lTfd311X26Lyd9cZ451XyLN/n/AIK2l7kC6svcPDYf+Pz7PW39hijrkkvv+Jw8vzV1STvPDTwp5fMc9rFi6O8sVVtHupfufPXTvY/6G7/x1T8N6V5mpfcq6kPfOuHwFO/82eGvN/GEEqf7lfQmpeH9n8Hyf7leaeOdAT7HNXoSpckDCXxHhWypkd0q55CVWvE8tK+fnL3zCqMeSrq/crDSfy3rShn+SuqlIuA95Pkqs8nmVch/fvU02neXXpwmbxJvDD+XfpX0b4JR3SGvnjwxB/xNUr6o+Htijww15eMlznqYWlznpeg6dvhSuw0208uqeiWPlpXQwweXXmUqUD1IQ5BmyoaszdKp17uEMK5ND0plz9ynwz/PRN/q69Sv8BxUjz3xanmI9eCeJ7HfePX0D4qT5HrxPxDB/pj14UPjPTl8ByttpVXE0BP7lathBWwlrXbGZETnodK2fwVZmsfkre8mmXMHyVnIuJwGsWPyVxNzaok1ei68+yvMdV1WKC5/gpBM1bZK1YfkrmLbX4quW2uRSVwYo8WqdVZ1sJGmyubsNRSr9zqPlw799fL1Ye+cXKXP3VFcx/ba/wCzRW/spHWdPczokL15F8Rb75Jq7nUtV8tK8c+IWq74XrDAS/fH2mKj7h83/EWfff1zdhH89avjCd59SrOsK/XcP/BPhqvxm1D9xKi1DpV6GP5Ko6h0rOHxmpHo/wC8vEr2Twr9xK8e0T/j7r2Twl/BXNipchrQiem6O/yJXSWd1XK2HzpXT6Unl187XhOse3S9w9C8Pad9q2bq7az02KCuS8MX2/YlenaPpqT/AD11YXBQgctfETOeudNl/girN+w3H8deo/YYtn8NZupadFGm+vXhhYHl+3medPp2/wDv1ialpUWz+Kun1idIK4/Vdbh+f51qfqsAlV5zj9SgitXfbVO2f56NV1lJHqhDfVcYQgRynbWzxbP4ap3kET/xpWdZyO9S70R/nrbmDlNXTdDinf7lei6DocUCb9iVxOlaiiV2Gm6r+5qIyIkdUkcUH92s2/eKRKoTayn+zWbc6qlcteMzORfs50Sb/gdezfD3VfufwV4DDrCb0r0vwNr8XnJ+9+eow/PAiUfePpbSrrzErbl/1NcB4e1xPk313NtfROlenyHVCRz15o733391ZT+HEgmrqrm6REqnDdpPXmVaR1RkGm6b5H8FbdtJ5FVvPi2VlalqqQUockBHQ3+o/JXAeJ/EcSI/73ZWP4h8eJYo/wC9RK8i8T+NXvptm/Yj15+KrkHbJ4xl3/JXVeHvFUt29eFaVqv9/fXYaV4jSCZPKeuKlXmB9A2GpeYnzvWqmsJsrx/R/FXmf61q0n8R/wC3XrwqlnqkOqpRc3fnp9+vLrbxO9dVpV898m+t41SCnrejfat/9+uPufDnkb69O8j5K5LXpPsnz1hXh9sDgNSn/s1PnrzrxbrL6r+6T7iV1vjPWE8l0rzpJ0nriOWrL3jm5tO8uZPkrrdH0qWe2T5KNNtPtdyiV6d4S8Ppv+5Xbh6U5nOcZD4cl2fvU+SobbQ/7O1JH2V7fN4VSSH7lcxqXhzyP4K7ZYWfMaxOeuUSeGvK/iFIkFnNXqOsQPaQu6fJsrw34naq/wBmmr0Iw54GMonhVzqqR3M3z1Wm1Hf/AB1xN/4g8vVbmL/bp9nqvn/33r5yeF98vkNt5331t2DvIlYMP+3XXabB8iVnVhyRLjA0bCx8v56szSVc02P5KZrEHl1hSrwnIJEPh6dP7bT+/X1p8Mf3ltD/ALlfGeg+b/wkMPz19jfC7/j2i/3KK8T2sH8B7ro6JsrTrP0r7ladYwgdxVm6VQf79aT1Qmjr0ML8Zy1SGHrVmb7lQpUzp8lepV+A4qXxnGeJfuPXjPiFP9Jr2nxCn7l68f8AEMf+kvXhQ+M9CUihYR1sJHVOwT5K2Egrt5SIyIUgpl5B5cNX0SmX6fuaJRDmPJfGfyQvXzr4w1WWC5+/X0b48j/czV8wePP+Pl6uhD3xVfgGWHiOX/nrWxZ+JvLf79eXfa/Lepk1V0dH/wBuu2eFg4HjVT37SvEHyff+etW88R77N/nrxnTdf+5Ww+ub0r56rgvfNqVI6c65z9+iuA+3JRW31U6vZHsGq337mvHPHN98j16XqV3+5/4BXj/jmf5HrmweV8k+c9SvjYTgeJ69Jvv3/wB+n6bH86VW1X57x/8Afq7pv30r7WHuUj5rm55m7CnyVTvI6v2yfJVa8jfZWEZ++aSIdKg/0mvZPCsH3K8n0GDfc/8AA69p8JRxRolRXhzm1KXIdzYR+WlX0vvIrKe7RE+SqDzy764o0uQ3qVz0vw9r8Nr/AB16d4e8aeZ/Hsr54sN6fO9b6eJv7NTdXVA4pH02niaKSH53T/vuuY8SeP7S1hffKnyV8za38W7uD5EleuG1X4h6hqO/961dsDA9m8W/FuLe/lOtedXPxJlnd687mnuLp/3r06GOiZZ23/CR3F1/drSsL7+/XJWED109npzv/HWEomnMdDDrksf3HqGbxBK/8b0yHSqZNp1RymZND4muE/jetiHxpd7P9a1cx9l+tP2eXW8CJHVQ+Lbt3/1zVf8A7Yl2b/mrj7CRPOSuqTyvJStuWBjHnK1/r8sHz73o8PfEK4sbxPneqeqwRTwvs+/XGQ6bcfb/AJN9ctWl/IbQPt74b/ElNYhhieX569y0HXPk+evg/wCHV3caVcw/eSvqjwl4g+1WafPTpHTI9UvNVi2ViXOv/YX+SsT+2P79ZV/dJP8Ac21nVJhI7y21l7tPvVm69qr+S9YNtdSwWG9KxJtVu55tj15dcuNU5jxVP9um+euSudK8/wDe/P8A79erv4fid0lfbvqz/YdlPDs8pK4o4Wcw5jzHTbF4Pv8A3KmdEtH82J9ldJqum/ZLzYifJWPeWPmb/wC5WEqXJM2MdPGn2G8+d66F/GLvs+f/AMfrgL/wr59y8sTslMh0a7uv3Xz/ACVEJkHtOg6l58Kfx17B4Sj8xE+9Xifwr0q4k/126vo3wxpuyFK9fC++Bf8Asv1rmPE+lJJC716L9lTZWDr1j5kNdtWHuAfIvxFsbh7/AMn59lcZ5D2ibHr3vxzpUXnP8iV5R4hsUkufkrwpe4cs4+8ZvhW6/wBP+f8Av19A+Eki2JXz9o9p5GpJXsfhjVfI2JXr4Cr/ADnOeuoieTXPaxaJVmHUv3NUL/UvMR692oaxPOvE8Hlwzf7lfLXxau/LR6+pfFV8myb/AHK+VPi5/qZqxpfAEj5F1h/L165/362NKnrB16N49YmrodE+euWrLkOg6WP/AFNb2iaz/A9YyJFsqi8/2WavOnH20TOJ7FpV9FJV+8tfPhrzrw9qv3K9L027S6hr5jGUvq0zlkc/o+m7NeR9n8dfXPwuj/0aGvnLR7VP7VR/9uvpP4bx/uUralV5z18HL3T2zSv9Wa0KpaV9xK0q9SET0JTKb1Werj9apt9+tqHxkVZe4MSn/wAFCU9/uV6NX4DhpfGcf4h+49eReIU/fP8A79ex699x68i16P8AfPXixj756MinZx/crbSOsqzrYTpXbAxJKq36fuas+XVa8/1NEwPK/HMf7l6+XviF/rnr6n8cf6mavlX4kf65qKHxFVfgPM5pPnpagmf56YklfQw+A8yRt2c/lvW9bT7656z+euhs4K8uv8R20izsoplFSbHearfJ5NeOeNr5Pn+et7VfE/7n79eY+IdZ8/fXswhA+f5jkryT/SXrW0r79Yzyb3rb0moq/CXE6e2g+Sq14laVns2VWv68+PxnQVtH/dzV6XoOpfcry6237/kr0vwZo8s7o71uKJ39hvu0rYttO/jqbR9K2IlX7yeK1hrDkLiZtzsgSuS1vUf770eJ/FSQb/nSvKNb8VPdv8j1cIkcxsalfI702HrXKQ3W9627a7rfnCJq76mhnrKeen20/wA9cs6sS+U7DSp0rrba6SvPba62fx1pJrHl1yfWC+U9FS6+SjfvrjIdf/g31sWepeZWMsUaRgas1ULmTy0qzv31QvN9RDFTCVIyn1n7LNWwnidJIfv1yWsQfJXMTXV3a/39lepQqnLOB61Yar9ufZvrs/D2hpdv9z53rx/wBdvd36b6+nPB+lJ8lehD4TCJq6J4S8tPuLXbaV9o0pN67qs6VBEifwVsIibP4aiUoF8szHufFsv/AC1qaz1GW+f5H+SqesWMTpWVo+61mrilH3jaJ6jps/7nynq5DpsU71j6U6T7K7mw01Nm+j2XOTKJTm0eZ0/df98Vx+t6jLo3zvvSvQnnlta86+Jfm31hMkSJvraULQMJSOMv/HEUlzs3rvq5Z6rFfbP79eIX9pqFpf8A+kO1dP4b8TPazeVcfPXzdWUuc3pVYnsEOm28/wBxEreTw5FsT5ESuJ0TxP8A6Ym/7j13Ka/F5P31ojGJtGUDsPCWlQ2v+q2V6voP3K8W0HxAifx16RoOufIlenhwPRfMTZWDrH3Ksw3W9KLlPPR665geFeP/APUPXjk0/wC+d5f79fRXjnQ/PhevmzxbBLaak8VeDXjyzMZDLb95N5qfwV0mm30sbo+/Z/frldNn2JsrV8z5/k+5XbSj7hxVT0i28RyyW3/AKY+qy7KwbCf9ylPe72fI9dsapnCRj69qPmO++vFviRp32uF3SvS/EL/vn2PXnuvSefC9YzxEuQ0lM+Y/EPg7z795dn36fpXhV4K9gfQ4p5vuJVlPCuz+GvH+tTnMPanlz6V9k/vViX+m/anr2DUvDn7n7lcf/ZX77ZsrqpVQjVMrw9pT16To9rKiVk6bpWyvQvD2nb0T/brHERhWMJVRmg6dLPqSPX0h4AtPIhSvKNE0pEvEr2bwra+XsrhhQ9iengKvvnqOlfcStKs7SvuVo769GHwHtyiQvVabpVl/nqs/Suqh8RhVl7gxKe/+rqSo3/1dehV+A5qUjlde+49eS+Ifv167rv8Aq3ryjxJ/rq8WPxnpGbpn362IelZVhW3D1rqgc5JVW8/1NXKhvE/c0TA8r8cp+5mr5U+JCfvnr6x8bR/uZv8Acr5X+JEf75/9+il8ZVX4DyOaPe9RpHVy5+/VPf5de9GXuHlHQ6bHXSWcfyVyumz111n9wV51c76Q7y6Knorl5zY8V1K+u/40euVvJ3d6978VeFYo0f8AdJXi3iTTvss1e3SkeLVgY9tHveuk0qxesrTYPMdK7zRLH7lRXmOER8Nr8lULyOuw+w/uaxNSta4aUvfNpGbolpvvE317T4S8qBE+5XidhdpaXNenaDrPyJXVIiJ6v9uRIfvpXCeMPGPkI6JVW/1yV4diVwmtpLfb/v1maHL+IfEct1N99vnrBh3yPvroX8MPI+/56enhWX+49bwlA5zHhkrStrqrn/CK3f8AAjU9PCuof88nqTSHMCT1ZR/nqt/ZV3a/fRqZ5lcMoGxtw3dD3VZH22o/t3mVh7IOY6ezuq6fTb6vN4br/frobDUaxq0jSMz0WG6+Sn+Z5lcxbal8lXEvq4oxNuYuXlr5lc3qWlfJXZ20f2tPnpk2hpPXqYeRjIyvh7aeXqSV9S+GP9SlfP3hLR/I1JK+jfCtp8iV68fgOLl986qGfYlWbbVaf/Y/mW1U/wCw5YPubq8evVnCZ69CEJhqWpVj2d2nnVDrEctr/frkrnX/ALJc7Kxjii5YU9y0R/kSu/0fVfL+R6+fvCvjtI/kd69I03xHFOnyOtenSxHOedOlOB6ReSRTw70rgPFUnyPT01l/+etTTeVOm+Wt5TOKUJnj+t6Gt9WbD4V+yJXp2saVF88qffrNsLXe/wC9ri9lzzMZR5DmIY3gTZVmHWJYJvv1t6lo6/39myuM1WTyJqxr0oQgZxlM6228TSwXOxP/ABx69d8JeI/PhT56+crDZdumzZ538Hz11vh7xVLo832e4/cPv/jrClM6qR9V6P4g3onzrXQ/2qmyvAdH8VInz796f366H/hYVvHsi83569A7Y++dzr13FPC/3a+ePHmj+feP8n8ddnf+O0e58r79UJruK6ffLby159WPOdUcPM8xTTnjR/kf5Km+5CifPvr0iFLSdNnlJ/3xUN54ctJ/uRKlb0vgOKrg5nMWd0kifP8AI9U9b1VIP46m8SaBd6Unmpbu6f30+5Xmmt312n36wqy944ORwDXvEe/fXDXmqyz76NS1F5Hqh5m9Pk+es4nJKXvk1tdfvkrp4bpZIa83efy3rbsNV3158oe+EonSXjpPC/8Acrj5rXzLmuh8/wAxPv0y203zHqPfMPgGWCJXVaJdJB8lULbSquInl7KUZzgRI7DTdSSOZHr1fwrqqOiV8/efKjps31618PZ3kRN9R7fnmepgfjPe9Kn8xK2N9c3on3Ere316MJe4fVi1A9P8yoXkrtoHLViSVG/+ro8yh/8AV16FX4DipHN+IvuvXkviT/XV61r33HrybxJ/x814sfjPT5vcM+wreh61g6b99K6GL7tdRmP2Uy5T9zVim3P+pq+QDy7xmn7l6+WviRB++evqvxnH+5evmD4lo/nPRS+MKvwHjN/BWO6PvrpLyP8A36zXtX3/AHHr2I/AeaTWFdVYSPsrnrO1f+41dJZwP8n3q86udlIsUVL5E1FcvIbGj4wkT5/u18/eMLpJLnYlekeMNVuNj/erx/VZ/Muf+B17dKXPA8aqXNHT50r0vRE+SvOtEr0bQelctcqBu+R8lYmsWldRbR76z9VtPkripTOo83uU8ubfXW+G/Nk+5urKv9N3zV3/AIG0P7ldk5+4Yxh75sab4fluk+ff89baeAPM/wCWTV6F4Y8OJsR67O20CJP4ErzPrB2+yPFofhz/ANMquJ8Of+mVe2Q6HF/cqymlRf7NKWID2R4/YfDLz/8Alktb3/Cq0RP9Uter6bp0VdJ/ZUUlt/BWMcRM05D5F8c/D37Ij/uq8H8Q2P2GZ0r7w+IujRfY3+5Xxh8UbTyLx9lepQnznFXiedfaKmSesqaR99Phnrt5Tl5jYSf562LCeueh+/8Ax10mmwVy1S4m9bT1chn+eq0MdTp9+vKNjstNn/cpWl5lYmj7tlbDz/ua66UizY8MP/xMkr6c8DaV9qSF6+VPCs//ABMkr69+Gk/mWcNerH4Di+2enWfhyJ4fnpl54V8v7lbFm9X/ADK8urH3z1KUuQ8W8W+H5Y0f90+yvBPFtj5F4/3q+1dSsYrtH3oleS+J/hXaarM7p8j1wype+dUasz510dLv+DfXf6Jqt3Y7N++uq034Vy6a/wA8W9P79dJ/wgaR233K8ycpwn7h2xjCfxmJpXibf/v1vPrO+GubvPDH2V/k3o9ZT313YpseumljJmM8OdhNrCbNj1Qe+R5t6PXGXN3LP9zfT9KkuI3+dHrqjjDzquHOqub6V0+d64bWJHfzn/uV1s0/np/45VOHTor6bytiUVavtvcgcUqBytn5s6fvYnd/4ESut0rWYoPJiu7Jp0f7m9/uV1Vno1pafuooot7/AH3qa8+xaNC73EST7/v70ooYWYQhI5XW/GMWlJ5Vp8m//Yqz4S8R+Yj/AOj3F7cv/wA+sNclf/2ZqupJ/Zl7BBbb9jwb/nrY03wj4l3o9p4gt9RsH/5dX/0ab/vtK9GFKcj1KXJA7/8AtjW4E/0Tw+sH/Xe4ofVfHD/6qLS4P+3iub/e6M8KahZX+z+N0f50/wDi/wDgFX5tV094d8Ut1Oifx2tw9XKhOZ1Rrwgaqal478757SCf/rhMj0ybxbrdj/yEImg/34awU1W9km83R/EE7w7P9RdbLmtL/hY2oWiJFrGlQXtm/wDHD/HR7KUAjPnNu28Y3E6fuolf/Y+5WJr0fhzxOmzUE/su5f8AjdNif990z/hHNE8XP5vh/W7iyufv/wBnzP8AJXK6rrniDwlcvFqFpvhf5PnTfDN/wOidKExSSOb8W/C+98P77jyvPs/+e6fOleaXn+ib/wCCvoHw38X/AA/qML2n7iy/6Yfwf98UeJPBWieILN7jSorN5n+fYj7K5ZUJwPCr4OHxwPl28u/Ld6m027i3/f8Av1seOfh7qGjzPcbGSH+4/wB9K4z/AEi1ff8APXFGHvnlzpT5T0WH/V1tpJshSuAtvEGyGpofFvz1tKkcUj0Ww1H+9Vz781edWfiDfNv311um6r5lcVWkZnVWdjvmSvWvBNjs2V5dYT/cevV/BM/3K8v2fJM9LAfGer6P8iVsPJWJpr/JVy5kr2IfAfWwkPe7pn2usqa62VTe+r08PE4qszpEu6m3/JWDbT1pb/krtq/AY0jE16T5HryXxPdJHNXp2vP8j1454t/4+a8yFLnmdUp8kB9hfV0KalXAWzulWX1h4Pk+Z3rp9lM5fanef2klMvNS+SuMh1WV6me+fZW8KQe1M3xVP56PXgnjbRvtTv8AJXt9/wDPXDarY+e9aUqHvhKr7h4bN4R3/wAFQ/8ACFf7Fezf8Iz5n8FTf8Iz8n3Ert5fcMTyK28Hf7FasPhj/Yr0X+w9n8C0Jp38FZygVCfIcT/wjH+xRXoX9nUVHsjTnPkvxtBs3/PXkVz/AMfj17T48T5Hrxa9/wCPx60oQ9w5ahq6b9+vSdB6V5to/wB+vS/D1ctcKR1Vn/BS3Me9KsW2xEqG8evOgdJzc1r/AKTXpHgyBE2VwGzfc16L4Pj2bK6pQ54DhL3z2zw88Udsn3a6FL5I64zTZ9kNXP7R2fx1531dnV7WB1v9qJVObWEjrlZtV/26zZtS/wBuolhZl88Dv7PxH5b1vQ+JkeGvHEvvn+/WlDrDpRDCzCVWBt+Ntc8+2evmbx5pr6lM/wAle2alO91vrnpvDP2p/ub69rD0JwPOq1ec+df+EHlk/wCWVXIfAcv9yvoSHwP/ANMv/HKsp4L/ANj/AMcr0eU8/mPCrPwHLWxD4Olgr2y28JIn8FWb/wAKoifcrGVLnLhVPBLzSntaoQ/6yvRfE+leRvrzp/kmry69LkOqEzvNE2eTV+aD5Kx/D3+rrbuf3aVhA2GaCmzUkr6l+HrypDDs/uV8t6R/yEU/36+sPhvHvs4a9eHwHF9s9XsNV8tPnSr8Oq732Uy2tf3NULnTv329fv159WR6MTofM3pVN4031jpfXFr/ALaVq2F2l1/v1gbxLNtapJU1zpsWz7laVna1NeWv7mo9kac55prfh/zN+yuGv9AfzvnSvS9Vk2PWanlTv8+2uKVKBrCrM5Wz8FpOn3P/ABytiHwGn9yu/wBK0qKRK3odKSs4UIj9qeLal4S8hH+R6wbDSnS837m/29iV7T4ktYoIXllRdlcTpX+l3O5/9Sn8FdVKh75nLkK2m6NdzwvLKiWqb/v/AMb1m6q9o81tb6giPDN9x/8A2SukfUvtX95Pn+Sub1iS31VLm3eL98lfQ0owOWR518QvhJpUHh65/sy18+8t99z9l3/PMn8aJXE2fhm70bSrPUNH1W/0u8i/fPsf9zdw/wB/yf79er22uPs/s/UJX85H/wBHva57Vf3c39n/APHleb/OtNnyb3/jSuqHJIwlzwIbDx/4g+wPFdpBevC+ya1f+NP76VMmv6V4jmf7K72t+n34X/13/wBnXKvd/wBpPcxeU0FykP8ApEH+59x0rkrzVbTXP9ElmVNSt/8AUzfx0VKX8hpSl/Od5qUn+kpvlS1v3/497pH2Q3H+xv8A4H/36NE8afZLx7S9d0f7kyfxp/vpXm//AAn93oe+y8QRLdW038cyfI/+/wD/ABdX7z+z9Vh/e3t09gn+pvf+XnS/9/8Avw1yyl/OdsP7h6vsinuUlsnWC83+cmz5N/8Auf3K2NN8eRaq76VrcX+kunyb0+S5/wDs68c0TxVL4Zv/AOwvEESuj/vreaF/kf8A6bQv/A9d/f6dFr9h5rv9qs3/AOXpPvw/3H/3/wD0OuWpE3pyMrxz8K9KvpvtsUXn+an990f/AIA//sj1xlnoeoaHM/8AZl3fpNF9+B5vnr0jStVljhudP1V4ndNn2jZ/45cp/n/0CuY1jVbjwzrf2TUPn+f/AEeb+/RGUohKMC/pWvpquyyvZZ55vufv0+dP9h6x/FXgrT4IfN8ptj/3HrStvEeiajMn9oWiP/cdH+dP+B1parpVpPpX2e3vUf8A54pPXNVgcOIoc8PcPn7XrWKDf9kuGfZ/ywf79YKXbyfcrQ8W+baak8Uu6CZHqrpsH2u53/c31wyl7x8rOBq6PHLv313mjzvHsrE0rTUrrdN06oq/CZ8p0+m3f3K9m8DTvsSvELNPIdK9j8DP8iV4/wBo9HBw989m0qTelX361laPJ8iVpXPevVpH08YmPefx1jvJ89aV49Ynn/PXtYePunmVTobOStVP9XWVYVvJ9ytqoUjm9ejrzHXtK893evVNbrkrm03vXFhvjN6vwHE22hu9QzeGX3/cr0K202pptKSvYOI89tvDL1Zm0B40rvIdKSnzad8lEIgeS3mjffrmNS03y69gvNO8xHrz3XrHy32VchRMH7D5dtvqHyK6f7D/AMS2s22sf3yUFxOb1W18iqdhaefNXba9pXyJVPR9K/0mgDK+yUV0/wDY1FXykc58K/ED+OvCrz/j7evb/H8nyPXiFz/x8vWnJyHFGZpabJ++r07w3d/cry6w/wBYldz4eevLxUTqpHf/AGr61Uv76sx7t6oTX1csIm0pG3YT+Y9eheHrvyNleXaVPXbaPdeXXo0iT07+3PLh+/VObxH/ALdclNrFY9zqr/7ddMYQOSUpncv4g30+HVd9eew6rL9/562LPVXf+9RIjnmd5Zz+fW3bQeZXH6VfOn9+unsLt6iMDaUzbhsf92rkNpEn92qH27y6p3Ov7P463ic1WR06eVj+Gn+RF/eWuG/4SpEf79X7PxUj/wAddMYHDKZ2cKJTNSRPs1ULPWIp/wC7Vy8/f23yVpOA4zPK/Gez568dvJP9Mr2nxhpzvvrxXW7SWC8rx8VE9Ogd/wCFYPPRK6ebTvk+5WJ4ATfbJvrv3tPkrxoHoxicZptp5GpJ/v19RfDF/LSGvm949mpJX0b8NP8AUw/7letD4Dh+2e62f+p/4BUM/wB+n6f/AMetEyfPXmVdz0Ymb5HzvWro9jVN/wDXVsaJHTNzqtN075Kff2nyVq6PH8lTX8HyUwPHPElrWDbffrvPEmnb99cT9lltJq4px98uJ1Wjz/JXSQz/ACVzejp5iVq6rfJpWlTXDvsrSPuRIOD+JHieKe8/s+La/k/frB02+ijh3vvRHevPdS8WxQXl5evN58Kfc/263vAdre+Kntpfm2ffopSmeh7KHIdg9p58L/7lcx4hd0/e7/st5F9yavV7nwdd2tn5sW3en9+uG8Q6bb6qj28qfZZv40evRM4whOR454h1XzLPzfs7on/LZP40/wBuue1vX4rqzTT71/Mhf/j3vf7lWde+16Bqs1vNvdE/9Arkr94pLb91+/sH/uf8sa6YS5zKdLkC/wBYu3uYbu3f/iZW/wBx/wDntXDeM401KGHUNPi8i5tPvp/sU+81yXR7nyrvf9mf7l0n8FTTX0t2iJ8n2z+CZPuXCV1QqnJOkUPD3iq38YwpompSp9pdP9Enm/j/AOmL1j2esXfgTVfskv2h7P7lvN/HD/sf7dYPifw/5FzNd2Tvaun76aD/AJ4v/fSuq0rWIfH+iebcbf7St02Xf+3/ALdFWHOFL3DsNK1XTPFWiJZXbp9gf57eZP8Alxf++n/TH/Y/grY8MeI9Q8Hax/Z93KyPD99N/wAk0NeFPfah4A1t3iilns3ffLa/3/8AbT/b/wDQ69R8MeI9P8d2FtaPLFv2f8S69/gT/pjXFOHIdUZc5674kn+SHVbSJZ/s/wD329t/GlU9esbTxp4bm0+LbPc2iJNb/wB94a57wTrj77zQtVdkvLd/n/8AZJqs/vvDOtwpLvRLSbyfv/8ALGasOU3PKH1W90p96fPND9/+5Mn+5Vyw+I13aXO+0/7bWTv8j/8A2dX/AIhQf2Pr32v5Ps1w/wC+/wBib/7OuPvLS3ur9PnXZQZ/BI7DW/7P8a6UmoNcOjo+xJ0T/wBDrEh0aXSrnY+3Z/fT7ldJ4Yn0+fR7y0RP9J+/Mjv9/wD262E0D57bZ/qdleLV9+Z4uMoe/wA5W0f7iV3mlWieTVbSvDP7neif8AresNOeCsKsJwgeQU3tdjpXpHgz5Nlcr9lSSut8MSbHrlh756ODl757HoL/ACVpXj/7dcfpWpbKv3+sV3UvcPoOcZePWPvqtf6rVO2vvMffXvUPgPMqndab9xK6OL7tcro8/mbK6eH/AFVXViZ0jH1j+OuY310OvSbErj3n+/XDh/4p11fgNuGdKs3N3XMJfVcmuvkr2zx+Y6Gz+eprlKzdKfzNlbE3WiB1Rkcxcp9+uJ161+eu/mT79cZr0HzvQEZFNLX/AIlT1iQwbJkrp7ZPM02spI/31BEQ1i0/cpVDTYPLua29bT/RkrHs/wDj5SgPsmz5NFS0VvzEcp+b/wAQuj14bN/x8vXtnxF/jrxOb/j5erqxOGkaulQb3Su80e0+SuS0GDe9ekaVB8iV5dc9SkP8jYlYl+ldPN1rEmj/AH1csYmkoklhH5eyussPuJ89YltafJV9J/ISt4SFI0odnm1M9pE71zyar87pWrYXTyV6EDilI1UtYo0rSs4Iqzd/n1fSTZTkQdJprxb63oZ4oErj7N6uTal8mzfV8pZvXOqps++tcfr2ueXvffVbUtc2fx1xOt65v/jralA4qsxmpeNJYJvnqzpvxD+f/W15prF9vd/nrB+1SwP8jvXbE8+Mj6l0Hxxv2fva9O0TX0u4fv18W+G/F0sEyJK/8de8eD/FW+2T56xnI6YRPSPE+yeF68Z16D/TK9GvNZ8+GvM/EN9/p+xK8XFSPUoHeeAq9F/5dq4D4dQefsr06ax/0avHlPkkenD4DiZ/+QklfQ/wv/1UP+5XzxeJsv6+gfhX9y2/3K9Sl/COOXxH0DYJ+5p80FWdKT9ylPmSvPq7nbCRjzR7K1dF/grKuvv1t6D+8pmh3OnVfuY/kqtpsdaU0fyVUS+Y4PWLWuMvLX99XoWsQVxl/B++rCQRkaWlWvyV5X+0n4m/srRLbT7eVfOuPv8A+5XrWm/uLZ5X+4iV8bfGzxi/iDxDePvbZ53yf7iVnV/kOqlD3uc57Skl8Qaq9ojs9tF8if7b19mfCjwcmlaJbb4lR3Svm/8AZ78Ky+IL+G4lT5N++vtWwtEtLZET+CuvDwLrzHzWieT/AA151428I293bPs3wP8AwOleizdaxNSTz67Z/CctL4z5X8f+GLqe2/epEl5F9y6/gf8A+Ir518QvLpV49wnyOn+tR/8A2f8A+Lr7z8Q6PE6P8ivXz98RfhXaa5v/AHX2Wb+B0ri5/Ynr8ntoHz9qUEV3ZvcJ/ptg/wB9P44a86vLu48Hf6RF/wATHRH+/wD9Ma7PxV4V8UfDWZ7uK3+1aan8cP8AAn+5WP8Aa4tYs/7Q0z+P/j4ta7aVWE4+4efVpTgTQ6jp/jWz/dXf+mQ/cnT/AFyVx80GoeFdVS7tNqXiP8mz/U3af5/grE8Q6HcaVc/2noiSuiP/AKmH78P+5Wz4Y8f6f4js3t9QeD5/v7/uP/vp/frq+A4ZHTXMdp410FNQtHfZ/cf/AJYv/wA8XrzGz1+78CeJHtJdz2c3/LF/4/8A7Ou/tr7/AIR/UnlSL53+SVHf5LtP9v8A2/8Apt/33VT4neGLTxNpX2u0d/k+58nzp/v/AO5RHkn8ZpKM4R9w9Bh1+LxrptnqdlKieIbGHfbz/wDP3D/HC9ekJJF448H/AGv5kv4ofJevirwZ4tl8K36RSyvGm/53/wCeL/36+pfhp44t9/2j5E/5+7X/ANn/ANyuKfuTOqlL2sCHxJs8QaD5Vxv+eL/9v/4uvJbO+fZc6Zey+Rf2L/I/9+vZvHOmpod5Nsfz4d+9P9tHrw3XoIoNS8qX5H/3Kw5vfFI7DwxrCf2rD9o3ps/12z79fT/hjw+l9Z20sUW+2lT5K+JPD3jiy8MX/wDZ+tJPqNnv+S6T5HSvtv8AZ78aWXiPTbbSrS9+2um94d6fPsq4YeE585xYj34HZ23hXyPn/g/3KrXmleR/Az16p/Y37msTVdDT+5XVXwt4HzZ5v9l+etXSv3D1fudN8j59n8dPhsfMrlwuAgdUPcNKHWEg/jqnf+I/9uqdzYvs/jrldSgljf8AirqlgoHVGuX7zX/n+/VzR9V8yuMm/wCB1q+HkffWMYckzbm9w9m8PT+Zsrtov9RXDeF/uJXeRf6irqxIpSMHxD9z/gFcS++u2177tcfsry8P/GN6/wABW2NV9vuJR5f3K0vI+Sve5j57n98uaDHW3c1m6XWlc1cPgO2lMwZvvvXJa10euqmf53rldYk+/SN4yCw/48Kx/wDlt/wKtLTZP9DesrzPnoNDS1iP/Q0rEtv+Pxa29S/eWFYMX+tSgXMbtFNooDmPzX+Ir/frxX/lpXrXxFn+R/8AcryWP/XV11TzqR0+gvXoumv+5rzrQY/nrvLP7grxasvePUpFm5uqzfP8yZKZeT+XVO2k+eiETSR2ySJHDUN5dJseqcM/yVQ1Kf5K2pQFIzf7V/0muq0rUvMrgN/76ut0RH2fJXonmcp2dndvT5rt6oW0j7KrXl3LG9SbcpvJqssaVWudVl/v1lQyPIlXYbGWegiJj6lfSyfx1yl/dSyf367m/wBAeR/krHvPCssafc/8crohPkOWrQmeevYyyU/+ya7a28Py/wAdPm0dIPv1pzERwp569j5b/wByvVPAHm/Y0rB/sPz69I8E6A6Weys5SNoUi5NP8lchqX/H+leg6lpXkQ157qUf/EySvLrnbS+I9s+Fdj+5R69XmtP3NedfCX/j3SvUZf8AUV85L4z2I/AeV+IYPIv0r2/4S/6mGvHPEke+/r2D4V/IkNe7Q+A86UffPpPSv9SlXLrtWbo8/wC5Sr837yuKrE7YRMS5j+d63vD0FUHtf463tBjojEJHZ6bHWk8fyVTsa0nraEDA5XW4K4+8tfnrvNVSuSvIPnrGUTSMjmPG11/Zvg+8++m9K+A3vn1zVX8re/2i42Qp/sV9b/tP+NP+Ec8HzW9u/wDpM3yJ/frwH4A+AJfFXjnR7dIn2RfO9cvL756lD3KR9V/AHwH/AGH4ehu5U+d69shg8yq1ta2mh6bCj7YIYkrnr/4v+H9OfZ9oX5K9elHkgcUp88zoby1rEvI6LD4jaJr/APx73cW//fov54v4Nv8A33RKJdI5i/gridY0bz3rubz56xLyP5P465asD0aUzyvW/CUT7/46+b/iX8CJbG5fVfCmyyvPvvZf8sZq+xrm0STfXH69o3yP8leX79Gfunpx5K3xnwBealL53+l2ktleI+yZHT7lcrr3hW01x3uLd4rXUn+5P/BN/v19LfGD4c/bvOu7RFgvE+5/cf8A2Hr5j8ST/wBj/vfmtU37JoH+4j16+FxUax4uKwvsjnodc1vwq/8AZ+oRfarZPuWt1/B/uPXW6D40S6R0i3zp/Hav99KxLzWLfUrZIr2Len8Dv/BXG3j/AGG8R3+4j/ubqB67pRPP5uQ3fiFo0W/+2NK2vZv99P7lXfhv4xe1dER3d0T5N/8Ac/uVn6P4gl3ulwizpN/x8J/BNWRrehtoF4mpaVKz2bv/AN8VEoc8PeLhLkn7h9SaV4qTxVo8Nlcf8fNvDs/29leXfEVNnk3afft9j1leD/FTv9mu7d9k0P34a3vFvlT/AN3ZMnyV4/NyTPQl8JxlzYxXV4jb/I3/APj6V+hf7G3wa0rwr4eh8UW8vnvqFv8Ac/gSvgOGDzLa22b/AN0+yv0L/Yk1n7X8Pb/T33f6Pc70R3+5XqYOUTyMVH3D6K8j61j6la10KfcSs3Uq9r7B4vKcBqVrRZ2KVpalBRYQVEIjM28sa57UtH8zfXfzWlY9zY11copRPLrzStlTaPaeQ9dhqulfx1j7PIeuKrD3y4TPQvDH8FdzF/qv+AV514YuvkSu8s5/3NclX4DqpGVrf3a4/fXW63J8lcHc3Xkb68Kl/FOqv8Bpef5aVpef+5rjH1X5Ks/24n2P79e3A+elD3zttNn+etW8n+SuA03X0/v1f1LxAkcP362jI7aRZmuv31crr1189QzeJ0jmf5q5XW/EaO7/ADpRE2Ot0q7/ANGmrHe+Tzq56w8TpBC6b6x5tf8A3z1Bqeo3l1/xKkrm7a7Tzk+7WU/iZJNN2b6xE1zY6PQZ8p6v9rSiuD/4SqiqEfnp8QrrzEevOrNPMeut8bXe+ue0qDzHSuivI4qB1Wg2v3K7GFPLRKydBtfuV1HkfJXiVZe+evE5rUo6p2EG+ZKv6lTNBT/Sa3gRzG9bac+yqd/psuyuws44o4aZfxxPDW9IPjkeYppv76u20qBEhrNvPKSapkvtldsvfN6WHN6Cqd5Y/a5vkqhDqvz/AH6v22pJv/hrCJnVpHSab4c8y2rodK0OJKzdN1WLyas/8JBFB/HRzc5y8vIaU2lQo/8ABReadbvD/DWDc+LYv76Ux/FUUiffo5Zm8ZQJv7Ki31j6ro9P/wCEgi3/AH1qhquueZ9yt6QpENnpvz16p4PsYvJrxyz1zy5q9U8E6qk8NbcvOccpch0PiSxTya8c1uPZqSf79eta9ff6NXlHiGT/AE9K8zFR9wuhK8z2P4XSfuUr1f8A5YvXkvwxf9yleupH/o1fNT+M9uPwHAa2n+n16j8Op/ISGvN9eg/0yuw8PT+RbJsr28H8J51f3Jnv2lar5aJXT22peZXiFn4t8j77/wDfddDonjSKS52b6urA9TB8tY9gT5629Hk8uuM0rVYp0+/W9Z32x6wgds8PI9FsJ61d/wAlcfpuq5rbTUas8uVKcA1GuYvP3dbF5db65vXr5LXTZpf9iuaUhwhM+Xfj9a/8JH4h8p0V0t/kr2n9l34bf8Iz4efVriL/AEy7+5/uVyXh7wU/jjxhC8q/6M83nTV9RW2mxWNmkUW1ERNlFClz++dlefJDkMHxPpUWq23lS73SvEPHPwWsr6Gb7Fdy2tzXq/jnxBL4V0281C4iuLqzhTf/AKLFvf8A74r4M+Iv/BSLT7HVXi0Lwvf6oif8t538mu34yKUQ8VeDvHfgvUnliluNifcmtX+Suh8AftJ6ro959i8S73/6bVyXhL/gop4S1+5/s/xXoV5oO/8A5bP++RK9C1Lw54X+I2mpquiSwXVnMm9JrV65a8pwO2lyVZns2j/EKy8R2yS28qvWlNP5leA+DLGbw/f/AGdd3k/7/wByvZrC73om+uWlX5zqlQ5DSfZWbf2KSJU32vy/v1TfWLTfs81aufJMmPOedeMPDHnwv8q/cr5C+M3gN7S5mu0i320vyTJX3nqs9pOnzyxV4z8QvCUWo2cz/unR64IQ5J88Ds5ueHJM/Oi5057Tzok/f239z+5XJ6xa/wAafc/jR69Z+LWgS+DvE/m+Vvtpn/77rgNSjt7tH8rf/uPX0eHkfMYiPJM5nTtZlsv3XzTQ+ldhpuqvdI7xSpOkqfPDNXDX9r9luEaLdset3Sv9L/dfcmrqqxOWlM2LDUf7D1tN6PAj/wAD16pqu/VdBsLi3+dP4/8AYryizn37LTUEaeF/40++leneDL77VoN5pU3z7PuV5deED0aUvcItNj3/AGmL5K+6f2J9Nlg8N6rd71dJnRE2V8Q+G4Irq/hlf+P5H/26/Sz4S2On+HPBOj2llF5EP2dHf+/vrTBw944cT8J6v5lU7+q0N98lQ3l1Xunkcpj39TaZVC8n8yrmlPTiBfeCqE0FblZ80dbknPalB8lcTqUeyZ69C1JPkrj7+x8x91ckhRLnhiT7lehWd18lcBoMHl7K6pH2JXFVj7h00ibWH+SuA1h9m+tvxDquyGvPdb1nzP468GXxnqR+Ap3l9srNm1x9myse/wBRld/k31ClrdXX/LJ69vDw5zyKseU6Sz1x46mvPEbyfx1T03w5dyffrbh8Du/33avQ9gY+1OS1LVZZPuO9YLvLdf369XTwJF/Gn/fdX4fCNpB/yySrjQgZ+1meLPY3v/LKJqs2fhXUJ/8AllXtP9h26f8ALJaP7NiSr9gEap5RbeC7t/8AWy1vQ+AE2fPveu88mH/Zp/mJH/HUeygHtZnDf8IPFRXbefFRUeyNOY/IjXrrz3Srmg2v3K555/PmSuz8N2n3KwxUi8Od5o9p5aVpXieXDRpVr8ifJT7/AO5Xg/bPQkcTqs+x6h0e+2TUzW4971DYQV6tKByzkd/baynk/fqtea58n3q5W5nlj/vVjzXcv+3XbGkc1Kv7xt3OpeY9ULzUnjSsrfN6Uvn+Yj7605fcPTpYot/2w8f8dWbbxPs/jrnppKx3d99KMAr4jkPWrbxokCffqtc+NPP/AI686tpH2fx1Mn9+t40oHhVcROZ0N54ql3/eqH/hKrj+9WC/zv8AcqJ96J/FW/LA5fa1TrLPxdK7/O9X38T702b64mzSWd/kRnrtvDHgqW6ffKj0pQiEcROJNpSXGozfxbK9v8B6bLa238dZXhvwWkGz91Xrvhvw/wCRbfcpxgFWucxqsD+TXlHiR/LvK9y8VWnkQvXhXi3/AI/DXnYyPuHoYGR7H8IpPPRK91hg/wBG/wCAV4D8E5PuV9IWyf6NXwdWXvn1FKPuHm/ieDy5q2NE+ezSq3jBKu+Ff+PSvosu+A8vFfGR6rI9pC7LXJaV47+yawkTy122sWm+2evnjxh5tjrHmxbt9dteXuG+Dq+xnzn2T4S8cJPCn72vS9K1zz0+/Xwx4G+IzwbIpZf46+ivBnjhLpE/e/8Aj9ePGfvn2VKcK0D6BttS2VsQ65Xnuj6yk6VtpPWnMRVpROqfVd9cl4w1jekNkm9/Of7n+xT3u9iVz3/H1eJcP9+iRh7CB6d8K9K+ypc6g/35vuV6FN86fxVg+FYPsmlW0X8eyt7fsr0KUfcPEqx985jXrVJ7Z082VK+b/Gfwr8KJ50V3olq8Mv33SGvqu5kR64nxJ4fivkf/AOIrmq0p/YOrD1Y/bPzr+KP7FXhXXLmbUvC+oLp14/34Z03o9cl8CvB3jD4EfEK20q9iefwxrNx5Lvavvhhm/g/3K+7dY+FdvO/yRMn+5XN/8K9fTnf+5/t1z+3q8nJM64UKUPfgc8lj5msfJ/fr0iz03yLZPvVT0Tw5Ld3/AJrpXc6lYpY2dc0aXIdNSvznnWvT/ZIdleXa8l3db/s7uj13/iHzbq5f+5v+SuG8Z+O/D/wy037XrdwqTP8A6m1/jeuXknWl7h1RnCEPfPJfEnhHxndP/ol7df7Hz15j4k0P4l6P/wA/7w13Wvfttv4S1eG1m8AXk8MsXnQu9x99K63wb+3N8OvFV3BYa3a3nhe5f/oIRfuf++69anSrwgeLVq0pzPj7x5HresWzxagku/8A20ry5Lp4Jv3qfOn36/XTWPh74X8cab9rS0tb22mT5Jof46+Ufj3+yhaQWdzrHh+JkmT78NTSxUYe5MVXByn78D4w1KNLqHfF/wB8f3KqQv5FzvT+CtG/jfTrnyrhP49j1TuYPIffvV69r4zxZQ5Jnc6ClvriJL/y2T+D+/W34btHn028SLelyk3yVwHhvfBM/wDsJ/fr1HQbV4NNd9m9H3768muejQ+A7z4LaBF4g8T20T2n8f30f5K/Qt7SXTbCwlTZ5Lw/f2V8N/Aq6tE1KG7SyX/ff7iV9sQ+I0u/CqOm14Uf/viu+l7kDiq/EaVhrO/79Wbm+8yuPSd5E+R/npj65LH9+uvmPOkb013WlpUlcfDqrzvW9Z3bpWxgdak9DvWD/atTQ33n1vzEk1/9yubdEeatu/8A9W9c877JvvVnKJlE2NHtUrYvPkhrK0q62Vq3kiSQ1jOHPA3gee+J5PkdK4a5SKR67Dxh8m+uG89JHrhjQhznV7WRctrGL+4ldPYaVFJsrBsK7DTdkddftYUTDlnM0rPToo6ueRFTIZET+7TJr6KP+Nawlj4FxwsyZ9kdU7m6SOqd/rkUdcrqXiPzHfZWH9owNPqsjoZtZSqb6xXGTardz/cpnkXc/wDG9Es0jAI4A6SbXEj/AI6oTeJok/jrHfR5X+871MmgVxVc0kdMcGTf8JjF/doqP+wIf7i0Vy/2jM3+pn5W6b+8mr1XwxafcrznQYN9yleu+GLT5Er28RM8+lE7DTYP3NUNV/d1pJJ5ENc3rd9XnRjzzNpHJal881XLOD5Kyrm733NdJpVp58NepS+I4p/CZzpvm+5SPpW+u203w557/OlX5vCtdVSMziocnOeU6lY+Qm+ud895HdK9mv8Awdvh/jrmP+EA+d62p/Aby5ec89dHk31DDo7zvXqKfD35PuVsWHw88tP9VTiXL3zyWHRtif7dTWehyzv9xq9mTwAm/wC5W5YeB4o/+WKVcec5avsjySz8Dyz/AMD1pJ8Mnn++j17tpvg5P7lbX/CKxbPuLXVClOZwyxEIRPENB+HKQP8A6qvRdB8IrB/yyrs7bw4kb/cStiG0ig/u16dLDnhVcV75W0rR4oE+5XQ22yCGs37V/cq5bSfJWkqXuEQxF5nPeLfnR68B8Zx/6TX0J4kj/cvXhXjaD99Xy2P+A+rwB3/wWu/LdK+mbB99tXyd8JbvyLxK+q9H/eWaV8JVj759dS+A5XxbB5iVN4Yj/wBGqz4kg3pTNBj8tK97AfAeXivjNLUoP9GevBPiFpv+mV9FXkf7mvGfHNp5lzRipnVhYc54heebYv5sW+u/8AfE2W0mSKWV657W9O+/XE3kEtjN5sW+vLjV5pnqUpzoyPu3wT4/S6RP3teu6JriXSV8AfDrx/LA6RTPX1F4G8cedCnz1pGR71Kr7aJ7Zc3Xnv5Sf8Dplsm+8hWsfQdV+1p5r/xvvrpNB/f6lZ/79b/GRP3IHscL+Qif7FMudY2fxpWVeXXl1z15qtdnPyHjxpc8zpH1j/bSqc2qxSfx1x82vpsrKufFUUH35VrGeKhE3jgpHW3l1v37KoJob6l88v3KyvDfiqLWL/yot09eo2dj+5T5K0pS9tE5av7mfIY+j+H1tf3r/wDAK57xtImzyUr0K8TyIa8u8Sfv7x6qv8JFD35HB6laSu/7pK5vxD4Lt7p/tF1plrqL/wB+aHfXqMNiklP/ALGinSuKlGcI+4ejKUPtnzNrfwI+H/i5/wDiYaf9iuU+5s+TZXlfxF/Yx0q+s7mXTNQnd9n+/X23f+B4rv8AgXf/ALlVk8FvB/yy3pUSq4iBUKWHmfG/7Ntr8Rfg7I+j6raS6poO/wCT/Yr6b1LytVtv9V99Pn+SuztvCsUf/LL/AL7qabwxFJD8iVy1faz+M64+ygflP+1F8Mv+EL8VX+oW9u32C7+f/crwC5n/AIN/yfwV+qH7THwsi8ReDdVt/KV7n7O+x3SvylW0le8aLa29X+5Xt4Crzw94+dx1Lkn7h1ngm0e+e53/APLavaLOD+zYYZUTfXAfDTTU/tKGL5fkr1TTdOlRJkfbA9ctef703oR9w6Hwf4j+dNnlJ8/9/fX1p4Y/0XwHC8rs7v8APXzr8MfCsV9cp9oitZ0++9eqeIfibb6N/wASe02ps+/XZCZyypTnE7yzvkd/40/3624YIrp/4K8o0TxbaXf3JWr0LQdSik/5avXpUjxKsZ8x1tt4ci/gqa5tIrVKLO++T79UNbvvLhetjEytV1lIH/ho03xGn9+vLvG3iZLHfseuS0f4hfvvnejmDlPpObxAjw/frm7zVfLmrzq28fxfxy1c/wCEmiuvuSrRKQcp6vomsRSIn9+rlzqqRp9+vN9K1lNn36fea58n36jmgESt458RoiV5dc+NIrX7m+tXxnqP2tHryvWJ/v7K4pzOqET0jTfiM8j/ACV22m+MZZ0/1tfOulal5b/PXZ6V4j2V5dfnmehQ5D3WHxG/8b0x9cT+/XlcPi3/AG6P+EtP9+vLlQmdXtYnpc2qo9Zr3aSPXBv4q/26Z/wlVbxwvKZ+1gd/DOm+tW2nSvMYfFXl/wAdTf8ACY1f1UftT0h7qKhNRi/2K80fxjUP/CWvWf1Uj2p6p/aMNFeV/wDCWvRWn1Ur258K6Da/vt9eo6P8iV5ppv7iu203UvLh+/Xr1Y855MTpLm++SuM1u++/Wteal8lcdqU+93opQCciG2fzJkr07wxB56JXmOmwb5q9j8GWvlolehSj75w1/gO20fRvkreTSov40qnZz7E/hplzqrx19FClDkPm/azhMmudKiqtD4cik/gqH+2PatKzvvk31nKkbxrzJv8AhH4k/gWiGxt4KsvqXyVz2pay6PUezLlVOh+y2kn9ytKzsYXrg7bxBM710NnqMuyuqEIHFOU5nZwxxQU95E/2K5X7c8ifx0yHVXrtpch5dXnOneeq3nPVaG+3/fqzvR66oygeXLnDzK0tNk+R6xHjrS0eT79FWPuF0Je+N17/AFL14l42g+evcNb/ANS9ePeM4K+KzE/Q8t+Am+F0f/Eyhr600X/kHpXyj8NI9l+lfUuiT/6GlfD1/iPq6XwEPiD7lZWg/PVnxDP8j1T8Kz+Y9engDkxR1U0f7mvK/Gdp++r1eb/U15v4t2edTxnwmmDPLtVsf4K5K/0PfXot+kVZboklfOylLnPalE4BNGe0+dN1em+APFUtpMlvL9+sryE2fcqtbQeReI6Vp7WZpS9yXun1L4S8TeekKV674JvvM1Wz/wB+vjbwf4qltH8qV6+gfhj4tSfW7D5/+WyV24eqejOUZwPorW7ry0evOtV1zyPvvXc6986V5L4zR/kiT+N9m9K2xU5wDBwhMzdV8Wpv2I7O/wDcSsea11PWf4/IT+5WPpX+neIXtE+REfZXs2j+GPLh+5XHQpe2PQxVeNH4DufhR4c0rQPD9sm9HuHTe716QjxfwV866rqup+FXSWL9/Zp99P467DR/iN9utoZUlR0evapVYUfcPmq+Fq4ifOenarInkvXnWsWv33q+/jGKS2+d6rPr9vP/AHKurVhMmlh6sDkn1H7JNsl+Stuwnif+5WP4/Syn0eaWL/XJXN+EvFW//R5fvpXFGvyTPU+r88Oc9XTZs37af5aSf3ax7bUvk+Sr6X1dsasDi9lMfNaVTuYNlX3nSqFzPWE5F0oHnvxI0qK70e5+T+CvyI8YeB7i18Yax9nibyftD/PX67/Fe++w+GLnyv8Aj5l+RK+MLnwBL4td9E0q3T7elw7zXT/cevP9r9WkdP1f2x4h8K/BVx/aU0Tp87pvSul8T+INP8M6rYaY+/8A0j53/jRK9TfwX/wrXRP7Yu5V+2Qp86f7f9yvnPXr5/Ftt/aHlKlzveaL/YmT+D/gaVNKr7afORXh7GPIfT3wf1y0ks7+KKL/AExPv7Pv0zxnaxXbv93/AH3+/WD8BLGWRLN5Yvne3eHf/f2fcr0jW9K8/eku+vOr4/2NU+rynBUq2H988Wubq60d4ZYpfn/jrsPDHxUuINiS76h1jw5XNpo/kTV7OHzLnPMxvDXPrA970r4qRbPnl2VW1v4kxPD8nzvXkvkbKhubry0evYpYrnPkMVlE8N8YzxV4gl1WZ/7lcrveD7kz1cmu0keqE3WvR5j56cffL8Oo3En/AC1re03WLiD597VxP2ry6sp4neD76URM5Hqln4xeP771N/wlXnvs3u9eV/8ACVW7p/cq5Z6qkj1fLAjmO21Kf7XXGalavv8A466rSpPtaJvqfVbGKRP4K86rE7aR5O+7zq2LB3/26s3+m7JqZDHsrl9qdXKXPMf/AG6fvqKn1HtYByk3mP60m+oqclZ+3D2RNvp/n1DRvqPbmnsiz5lHntVbfRvo9uX7As+e1FVt9FHtw9kfKiSbKuQ6jsSqf36PIffXtzgeOaT6j5lUN/nzUx/3f+xU1hB5kyUQHA3tEsf3yV7Z4V079yleY+HoPMdK918KpFGifdopT98zrwNiz0f5Pu1m3+h73+5XpGlQW8kP8NWXsbX/AGa9qNeZ5EqEOY8f/wCEfm/utW3puhy7E+Su/wDstp/s09Ps8f8AcqJVZh7KJx76BLWJf+FZZ3+5Xq6Pb/7NCQWj/wB2o9rI09lA8lsPBcqTf6quqh8Kv/crvLa1tP7i1pJBF/sVp7WZn7KJ5o/h/wAhPuVz1za+RXsF5HFs/hride8qNH+7VUqsziq0oHDPdfZKmh1iue8T6r5H3K49/F3lzV3Qqnj1aUJzPYIdVSSt7R389K8f0rxH5/z769C8K6rv/jr0I1fcOKFL96dJfp8j15j4ttPMr1R50eGuD8TwV8jmMz7zLo+4Zvga02XifJX0Vo7/AOjJXhXg+P8A0xK910SP/Rkr4qqfUUjK1750eofDfyVpa3a/I9VtHg2V7WAicWJkdDNP+5rzfxhP++r0V4/3NedeKrR5JvuUY/4TXB/EcHqT1iPffPXValpr1g/8I/K7/wByvm5ch7A+2u/MSpoU/fVZsPD8Sf627iT/AGETfW3baPb/AMCXD/8AAKxN4mJYWu90+9v/ANyvZvBiS6HbQyvvSZH31j+EvCSed9o8pfn+471Z8YeI4tKttnmqifx124c6oxPsN7tNSsIbiL50mTelcN4ksUnuUl/uVz37NnxKtPiN8N08p/32mTPZv/ufwV3l5aefXoVffChPkPkj9pD4ba7qPhibVfD97dWV/aXHnb7V9j1y37JX7UPxP1h5tFv7T/hIUt38nzpE2Tf8Dr7gm8ORXdm8Uqb0evNPA3wWsvhD8TtV8UaZ/wAgTWYd9xa7P9Tc/wB+t6UeSB280K3701f+Fr6P4gT7LqdpLpdzXH3l9d6Bcvd6ZKl1YO/3E+5XsGsfCjw/44hs/K2I/wDrnnSvOvFXwL1XQ9Yhi8OXbz20v3/O/grlq0qp0UK+Cqy9l8Mv7xz3/C23nh8pItk1Mh8Va3O++K7bZVDW9A8R+HL/AOz3GmxXTv8A7FTab4q+yb/teiOnlffdK8/X7Z6v1ZT+A7OzvtQ1i2RL10/3Kp38H9lTJcRfwffqtbfEbw5dp5S3cUD/ANx/v0axqUU8LvE6P/uVUo+5znHGEoTtI7/RNc8+FPnrbh1L/brxnwTrksnnRfP8j/JXf22ovWlKqFWgdn9u8xKY93WPbTu9Vtb1WLR9HvNQu3RIbeF3et4S5zzpx5DjPGesxar4h+yeav8Aon8H+3WloPhW00qZLvZEn8bvsr8sdd/aa8RQfFnXfF+j3/lpLcFYrab54nh310Hjz9vHx/478LTaFEtrosEq7JprLfvet5ZbVnV55nmf2pQhH3D0r9p/4vaf4q8U3nhzw7dRTaba3HnSzp/z8/xpXjXh/wA37T4h0z5/9HuPtkX/ALPXnnw9k33M0T/7716L4VkX/hYU2750dPn/ANurlQjR54HDCvPEz55n1L8Lk+w6PpX99Pk+59/fXpFzsn/u76868MQeR4bhdPvxOjo9da+q70376+DzGE5zP1PJo+4Q6lYpXH3mmpvrpLm+rK8zz5qMLzn3lClz/GY76U+yub16CWBH+/XrUOlb0rnvEOgfuX+SvpMPVnznwXEEIckzwR7t0mepPt1aOt6V5F49UPsPlpX1EKvuH4nOPvlZ76q00/mUXNo++mbKuNUz5QRHnrodBtH3p96q2iab57pXf6DofmOnyVvKryQIjS986TQbR/s1WbyD5K3rDQ/Itqh1KDYleRVxnOehSoHnWsR7HesdI63tbT99WaiV51WqdXKRbKdsqykFP+z1nzzNCm8myqE19sq/f/IlcTrF9srSHPMzkb39ue9M/tyvPZtf8t/v1F/b9dsMLMw9qeif23R/b/8Au15x/wAJBSf23R9VmT9YPRf7corzv+3P9uir+qi+sHnlr3rQrJs7rZV/zK9iZ5ZWm+5VzR38x0qncz/fSrmj/foHE9I0SDZsr0vR9S8jZXlelT+WiV0kOpPGlRS+MVX4T2Cz8VeRD/raY/jR/wC/Xl0N3cSf36ZNd3e/+OvXhE8w9O/4TD/bqzbeJn/v144l9cSP/HXT2Ekrp/HRyTA9C/4Sd/79CeKngf53rkoYLiRKrXMF2j/x1fIQeo2fir/brY/4SP5Pv15LYfaPkrtrO1lnhrTk9wwlIv3niry/k31wGveKt7uiS10OseH5fJrzfWPD9xHNv+elGJnKPOYOt3Us9clNa+e/3HrvP7KeSoZtH2fwVfspnFKEDlbBJbV/469a8Ez+ZXGPYxVveFZ/LudldHsp8hcOQ9RS7+Sub8QyVfe6dIa5jxDd187jYn0ODNjwT+8v0r6E0GD/AEZK+cvh7df6YlfSHh5/9GSvlKsffPoYSDW7T9y9ZWlQV0OsbPs1YmlffevYwR59c1dn7muS16D99XWvJsSuG8SakkE1Z4+M+Q3wcihc2Pnp8n/fdYM2h/wW+2r82qxeT/E+yq6axFJ9yLY7/wDA6+UlCZ9DDkHab4Z/ffPtf5/uI9dhDp0Vjsd9qfJ9xKxNNuk87ZFLvm/9ArVR4vtPzy/7dZm8CbVfEH9nW3lRbK8E+Lvi1PktPNZ3/jRK9L+IXiC08P6Pc3r/AD7E/wDH6+S9e1i71i5eW4+Te+99le/hYe4Z16p9FfsZ/FSXwj8S/wCz7uWKDR9Z/wBDf/Ym/gf/AD/fr9Grax8yvyC8AQS3dzD9n/5Yv8mz+/X7DeFbSWxs7O0u5fPufs6b3/v16EIe8cXN7hZh03YlcR4oubjw1u2Is1hL95Hr1J4PkrifFuh3E8L7PnT+5WlSM4ROrA14Uqupw2m+KrSC5e70x/sVz9x0qzbfEPVbS8eW+tIr2z/6dfv1x+peGLuxmd/Kf/gFYj3eoQPsiRq5Pbzh8Z9pChl+L+I9Lm+KGj31/ePd6fdWuyH5Hnh+/Xm/xI8a+F9K8ATXcUVxPeag/wDqIIf31XLafWJP+Xd6f/wiV3rHz3aRQVhKXOZzwWFw/wAEz4J8VfDbxx8XvEL/AGLSrrS7B3+T7U/z19G/BT4Iar8M9FddV1q61B3+fyHfeiV9CWHhi00qH5Iqs/YUd98v3E/gqJz9zkOGU4xq/ujkvCXh+WOa8vXTZ5z/ACJ/crs7O1+49P8APi/gqaHpXCXKrM0rODZXzJ+3v8Xv+EB+E1zo9pcbNU1v/Q12f3P46+idS1yLTbOaWWVYIYk3u++vyK/ap+MrfGX4qXd3bzM+j2P+iWP+5/G9exgKXtatz53MsRyQ5DxWN9sUo9adCnyVW2fPWxbJ88KfPX0sj5SPvnW+AINmpfP9+Wuw8Kz+f8Tk8r7m9/8Agdc98N4/M157j/ljEj10Pwlj8/xC93L9/wCfZXkVftnqUvsH2H4btfL8MW1PmSXYmytLwN/xMvCttL/A71pWem+Y95F/zymdK/OcbV5Kp+tZNVjCETiZoJf9uiwR/t6V1V5p3l/wVm21rsv0rPD1ec/Q6FWE4Hbabab4aoa3p3mJWrYP5cNU9eutkL172Hifl/EE/jPCvEmlf6ZN8lYn2H/Oa3vEOqpJfzVifa99fRQPyiRj3Nim+qD2ldOmlfanq5/wjn7n7tXzGZleG4Pnr1Twrp2/ZXB6bpTwTfcavWvB9r9yuLGYj3Drw9L3zsLbSvMtqxNY07Yj13lta/6NWDr1r8j189z++evGB4hrdr++rKSOuq8T2n+k1iJa16EPgOXlKaQVa8j61YSCnpBWhZg6rB8leY+J4/kevY9StPkrzHxVaffrpwsvfOWvE8fvN/nPTPm96s6lHsuahSvqIfAeFL3Ap+ynpUyJ5lOQitsorV+yUVYHnttP89asPzpWDD/rK3rbqlZyIFmsfMqWwg2Pvqbf8lQwz+W9YlnYWF9srqtKf7XMleaQ3Xz13nhK78yZKuMoQkXynq+j6Mk6Vcv/AA4kab9lbHhXyvJq/re37NXr4eR5lU8ovIIrSb+Gr9hdxSVj+Kp9jvWDpWq+XMn/ALPXr+yhM8WVfkme06JaJdIi1sTaHFsrmPCusfcrtpr79zWPIdMJnKvAkE2yu88NxpOiV57eXX76uk8N65sf79XP4TGMvfO8v9Oi8n+CvMfE9pFHv+7Xc3+vpHDXmnirWfP31FCHObVZHPb0/wBms3VbvYlQo773plynmQPvr3aUIQPBryqnM3OsZf8A2K2PB+q+fc/3K5XUoHeZ/K+5Wj4Ggf7S++rqypchzYOOI9qeu/bvPRK5jxJJ+5roYYP3Nc94kTzIa+BzGUD7/CxLngOR0uUr6W8N3f7mGvmfwZ/roa+hvD0/7mGvkKvxn0EIm9rE/wAlUNHk3vTNVn/cvVbQZ98z16+CPPxHuGlf3flo9eRePNZaN69R1X7j15L4w057qb+KvSqwhOBy4eU+cx7O7lunT/b+T/coe6ltP3SbvO+49db4b8APOnlRea+/77+T9yuhm+HLp+9itJZ3T5N7/wAdeJVoQPbhKZyVndf2bZ/cZ5nrVsL7zNif8tnT56pp4V1vUb+aWKyn+T7ibKv3ngPxBa2DyxRfZXf77u/3K86VCED1KEuc8K+PHxGtI7/+yre7lnhsfnfZ9x3rw1H1XxG/m7Hgs0/jr1fxb4H0rw5cvLdyrql/v3um/fXMaJB/wl3ieHT0f/Q7T/XIn3K9elycnuHLVjOcz2b9mzwdFdeOfBOj/wCve+1FLl/+AfP/AOyV+q1/J5Dwy/3K/Pr9iTSv+Eq/aKv9QSL/AEPw9pf/AJGf/L19+axJ/wDYVzc3vm39w1YdVTZVabUov9iuJm1KW0R/vOlZT+I/M/j/APH6r6waUsLz/CdneQWl98j7awbzwPaT/vUrNttf+f53rYttY/8AH6P3UzeNKdH4DNTwr5H/AC2envp3kJW39uh9ErNv9Vi2VjPkh8BfNWn8Zj3KIn365vUtS3vsi+SrOq64j/crmL/WIoE3u6V5FWqeph48htwz+Wnz1DeeIEsU3u6psrgL/wAeRf6q33Tv/sV8jftifGnX9NubDw1YahLZJPDvuxD3q8LH6zV9lEWNrxw0Oc1f2wv2tf7UtrnwX4Vut6P8moXsL9f9hK+IYky9MQF3q2ibEmevuKVKOGhyQPgK9eeJnzzCwTzLmtvyPn2VU0W1yf8AgeyujS1/0y2/jffUzHCJ0XhVPsOm38v9yHZ/wN61Ph6/2VP9vZsSqE3/ABLraz09Nm+bfczO9bHgOD7VqSRbPuV51b3IHp0Y++favwlj8jwZYRPXSWflfb7/AP29j1j+AJNnhtP7lTef5Fy7/K+9K/M80pc8/cP1PK6EuSBZ1XZXN7/9MSr+pXaJv+9WDDP594lcuCpch+h0KEoUjtrZ/wBzXMeLb7y7Z/4K61IP9G/4BXAeOYH8l6+uw5+U8QT988B8Q+I/L1ib56v6JqX2t0rzTxn5sfieau8+HsHn7N9fSQ+A/MpHs3hjQ/tSJ8lda/hVPJT5KPAdrF5Kb67+aCLyf4KJRMeY80Twykb12fhjTdjpRNaI71t6DB86V8piufnPdw51UNr/AKNXMa9B9+u52fua5jXoPkeuWB1SkeJ+JLX99WIlp/sV2fiG1/fViJaV6MZe4cRmpa1ZS1rSS1q4lrQWcrqVr+5rzTxVafI9e2X9j8ledeJNNT566sPPkmYVYnzxrdo/nfcrNS0l/uV6dqujxSTfcqj/AGVFXvQxR5E6EzhUtZf7laVtav8A7ddP/Z0NPS0hSr+tQmR7CZj/AGVv7lFdJsioo+sQD2R86w/6ytW2uvLSqFtBvetX7J8ldsjCMQe6+Sq327/OKbcx7Kq0RHIv2128k1dt4VvnjuUrirOP566PSn8h60hShOYpT9w+kPCuv+XCnz1q63riyW3368c0fX3ghrSufEfmQ17WHoHi165W8Q3e+Z657f8Avqs3+oo/8f36hhr1IxmeXyxnI7DRNf8Asmz566R/GOxPv15X+9kf5N1WXkfZ9+olE3jI7x/EH2t6v6Prn2WavN4dS8v+P7lXH8QeWlX7L3TD2sT0vUvFu+HZvrjL/VZZ3/jrE/tXz0qZLut4Ug9qatm77/nq5cyfJWPNqSR/cqhc6w8kLoldtKlOZ51fEQpTCbY71t+ErH/TPkrmIfNun2Jvr0XwZpv2V/nqK9L3DTD4yE5nVJabErnvEifJXabK5TxVH5aPXweY0uQ+uwVXnM3wxJ5F4n+/Xv2g3X+hpXz3on+uSvZvDb/6MlfIVT6SEjpNSvvkemeGJ/3z1T1KT5NlP8Jb/tOyvVwRx4mJ1VzB9rT/AG656bSrTe8ssTz/ADomz+/XSPs+dHfYn9+vKPi78TU8CWcyWkrpf/8ATb7iV24mr9grB0ueR66/jjw/4Hh/0i9i0t7j5Psv35qytV+L0XhXSt9jZbLD/p6/jr4l8N6/qvirxPDqGt7oHT5/Ouk/11e3fEWPVfGOg6VFpXmzonyTeRXiSnPn5D348nKdJefte3cn7q3tIn/3Pkrz3xn+0LruuWzxS+VBv/uPV+H4V2WlaV9re7lS8dN/k15d42tYvDkLy3EqT/8AAP8Axyt4UKUzOVSrD4DzvxP4q1DxHeeVau/ku/zzJ/HXpXgzRrfwr4ee72fvn/8AQ68r8MalfeLvHOm26RJBbfaE+TZ9yvpzQfB39q+JNKtETzLDT3hubj/c85K3qfuYBg4zxdflPuH9mD4Q2nwk8MXMXlf8TW7RJr5/+m1er6l+8SqumXfmavrtuv8AyyuE2f7mxKW8nrnqjl8ZDYWv77565vxto1vBvlt08ib/AGKvprP77YlY/irVfMR0f+P7lefVnHkOqjzc5wH/AAlyWrvFcIyfP9+r9t410/8A5/UT/gdcxqtqju9YM2nf7deR7ecD6fkhM9Fv/iTZWqfJd7/9yuS1j4oef8kUUr1zz2LbP4arf2VLI9YSxVWZHJCAy88W6ndf6rZBVP7Jd6i/72WV63k0r/YrVs9K8usPfDmgYKabFptm7/JXw5+1PpputevLudFjv7e4RP8Ati6fJX6A39jFdb5bh/IsLf57h/8A2Svjf9qfwlqGvaLqXjNIpUs5b7ydn+x9xK+lymE/annY3C+1wsqs/hPj+FMvWpDprvDDF/f+eoraD/SfKSum+yRWOmzXcu75/uV9fKR8HGBD4esf9MRf+niu203SvP1jekX7lE3u9Y/hu1lkubb5G+f569C0S08yF/8ApjDveuWZ3RicHqs+/W0+/v8A469R+Dmh+fqSSv8Aff59lcTYaPv1W5T79zL86V9J/DHwP/YFtZ3FxE6ecjvXlYyfuHo4OPvnosN9/Z2j+UnyVTfWHe2eX/b2Vz3irWfss2x/3Hm/cf8Av1Tv9S+w6VbRP9+vlJ0Of3z9PwGPpUYchvfa/tXyVq6JpTz3KVm+FbT7Vsr1Tw3o3zpWFKHvn09XOYQol+HStltXDeOdO/0Ob5K9mm0r/Rq8x8fweRZzf7le/SjyH5BmmIjWmfCXjyP/AIq167/wAn3K4zxzH/xWD16X4AsfkSvTrz9jSPlKUeeZ7Z4Vn8uGuhudV2Q/7lYmiWLpDTNS3oj15lLGc50yw5sWeqpO9dnoH/LOvHNEeX7T89eu+GuqV52K1nznVQO/i/1FYOtpW9bf8ewrK1VKwpRN5HlesWvz1jpa11usQfPWV5NdpylBLWrKWtXEtaspa/7FAGDfwfJXmPi393vr13WINkNeLeNp9m+t6EPfCr8B5pqV1++qm93Wbquq/wCmVD58snz17caBxe1NJ7uoftyVlXM8sf8AerEvNRlR/wCOrjhzCVU63+1qK4P+2Jf9qitvqpn7U5vT/v1qp/q6x7N9j/7FX3ukjSuiRjEral9+qC/fp9zPvpkP7x62gYyNizj+RK27NPMqhptq89dhYaO+yurC/GcmJ+AZD5tqn36rTXz76230qWT5NlU5vD8vnV9RCrCED5j35zM37U8laVn9zZTIfDMrv/FW3Z+GZf8AarH6wdMaUynDImymXXaunh8Ky/3Km/4RV/7r1HORyzOBffvqB9++vQv+EEef59j1ND8NX3/6p6r6wHsjj7D+69X0T/frtofAGz+B6s/8IU8FdUK5E4+4cN5G+taw0Pz/AOBa2k8OeQ/z1sW1okH9yvRoSmfPYr2UPfmZVn4fig/g8uuh0GDZNVZ7uFKZo8+zUk/269D2E5wPElmMIVfcO2f5Ia4zxP8AvEeuz++lcx4ksf3LvXwGbx5D9JyifOcxoP8Ayzr2/wAMQf6GleOeG7H/AElPkr6B8MWOywhr4CrGR9rSK2q2m+Gn+GH8ub5/nrS1KD5P+AVT8Pf8fnlOn+5Xq4I5cUdP5Hn7/K376+ZvjrodxdeM5t9o09t9nTzvP+5X1dbab57/ALr564n4i+Ere7ms5bj+NNj/AD/PW2K9yXOd2Xe97p4D8IvhDLaJ9u1DzZnR96V7T/bmn+GYXl+yXXk/c/496fpV8lpcpaPrEvyf8sUm2fJWlqqaPfTf6RepB8mzY7/I9edzc/wHtRpHnvi34k6O6P8A6FcbHT598NfIvxd8VRarrc0qeakKP+5h3/cr6B+K+lafBbebb3sSfPsr548Z+CopPJu0vVd5U37Nj11UI++cVeZ0/wCzNoH9q6rf63cfcsU+T/Yr9Af2cfhLN4w8CePb2FfOubmy+zW7/wC39/8A+Ir5J+EvhKXwj4DsNPl3pc6nN9pm/wCuNfqZ+x3ocWn/AAesbpP+X5nm/wDH66uT2siKVf6pH2sPiPPfB3iJpbDRda3tsmt00u9j/uTJ9z/xz/0Cu01K6+T5Nlc/q/g+TQPEvi/RYvu6h/plkn91/vp/4/8AJXNeG/FT6xZo7/frzKvuHt1acJuVal9o6SGDz7yqfi21etLR333O+n+Idl1XJVjDkMIS5JnlF5af36oPB89dVqVr877ErBm07D14tWB7sKpQ+ypU0MG/+5T/ALJ/fp++K1+d/uVnCBMpAlrT3eJLZ5XlSC2h+eaaq15qqQWf2u7f7LYfwJ/HNW74B+Det/F68tr/AFeKXRfC0P8AqoP45f8AP9+u7D4edSfLA76GGhThLF4uXLH+vhMHwz4W1P416qlvaQvp/hayf97N/f8A/s6y/wBsPwHZaB+z3rFpEipDb2/yV9saT4V0/wAI6GlpptrFa2cSfcSviH/goR4t2fDS/wBPSJoEuNlfcYXCww1Ln+0fFZxnH9pzjRh7sI/CflZo9j9rv5vv1rXlrL4mv4bK3R3ht/krX8N6N5GlPL/z1/jrqvA2jWljC93Ls3/frH4pnnxpe4PvNK/4RzVfK+X/AI9k/wDH67bwxocs+jzS2/8ArnrmPFV0mq3j3cSfP8kP/fFe5fD3wzLqttbWlun+tSsJF0omr8IvgLFP5Ot6hEkE3k/cr1HxhBb6d9jtPKXyXm8nYn+5XbeHvB0XhXRIYrd5Xf77wu9YnjbQ/wC1XheJU/czb0ry8RE6qEvePnj4nSaffalZyxPcJsh8lE/2/wDbrKv5/t1y8SP++hhT/gddJ45ni07Ur+38pH+zv86f/EVyuiadFJqqS2krzo6J9/79cs4e4ac84TPZvhjYvPCm+veNB0fZs+SvNPhpp37mGvctHsfkSvLpQ987Z4ifIFza/wCjV458TrT/AEOavfry1/c1458S7T/Q5v8Acr24RPIn75+e/jmDZ4w/4HXtPwxgR0hrx/4nfuPGH/A69d+FD+YkNLH/AMIjDfGe/aJpSSQpVbWNDrp/DCf6N/wCrmpWPmfwV8pS+I9eR5pZ6P5c1eheHrX5ESqH9lJvrqtEtPLreczCJtwp5cNZupR/JWw/3KzdSj+R6ukEpHAarBWakFb2pQVQSCu05SFIKuJBQkFWUSmBz2vQfua8T8eWn36+gdYg/c14n48tfv124eXvkVfgPn6807ff1q22jfJT7yDy7ytWzj+Sve5vcPL5TBv9K+SuJ1ix8vfXql5H8lcH4hjrSEgkcN5dFT0V2mHKYHkeXVObpWxNH8lY951esiPgKe/zHrV02De9ULaDzHrrfD2m+e6U5e4RE6rw9pW9ErvNN03y6oaDpXkIldJ8kCb/AO5Xo4ClzzPHx9WFGHvk0NjFU39hxT/wVQttVid/v1t2eq2/99a+kq4WfIfNUsfS5x9t4Yi/2K2LbwrFTLbVYt/8NbdtrEVcX1eZ2xxcP5wtvDEX+xV+HwlF/s0Q65F/s1pQ+I4v9mj6vMccVAfD4Zij/gSn/wBjxJ/AtD+I4tn8NUH8Ww/31reOCnM56uPhD7Zf/sqH0SsrUrFI0/gqG58aW8f/AC1rB1Xxp56fuq9ShgJnhYrOaXJ7hT1XZaVzc108m/8AuUX+qvdv8/z1nGRn6V9JQwsIHxeIxVXEyJZp6uaJPv1KH/frN8ur+mwb7+HZ/frarpEwhyxcD1G2g+SqmsabvhevVvhH8DfEvxQ2f2fa+Rpv3JdQuv8AUp/8XX1/8Ov2W/B/ghIri9tU17VP+e96nyJ/uJX5bmnJWnyH7blFKUKJ+fHgD4UeJfEc0L6V4f1K9T+/Bbu6f9919LeGP2dPGr6S5l0prWVH2eTO6fPX2zHCkCbYkWNF7LU5r5r6jS+0fT+3mfGZ/Ze8a3v/AC72cP8Av3FaXh/9j3XYLjzr/WrGH+P9wjvX11kGkyPSuqnQhD4TGc5TPC9L/Zf0+0dHu9Ynn2fP+5iRK87/AGg/hJo+nW01vpsVw9ylpv8Anmr6e8T6/a+GdCu9Su5VghhT7718meP/AIoWmo+ME1C3uFvbOH9y7/303/8A2daThDk980w8p8/uH51w6ldweObmK4dn2P8A369I/wCEmvdSSGKK3neb7iJsrB/aW8D3fhXxh/wmvhTyL3TX/wCPj+/C/wDcmT/2euJs/wBoj7kUWnra3n+4715EqHJP3D6SNWc4HSeNvAl3Y23m6qi2vm/6mHzt++sfSvDKa5f2aPF/o1o6ec9H9q6r441i2l1W4l2bP467O/tE02wS0t4mR3+StomMi7c6x9q867+4n/Htb1+nv7Kr/wDFlvDCbNjpaJvr8rNegVP7N0+KVf3To7/7b1+qf7NrpB8OdHRdqf6MldtA4cZL3Cj8Z4DpviDSdVi+R/KeLf8A7nzpXg1yn9j+PNYsk3eT9o86L/cf50r6k+L+mm68G3Nwv37R0mX/ANnr5b8bf6J4h0fUEX5L608l/wDfi+T/AOIrzMfE+gy+XtcJGf8AL7p22lT/ACVT1W+d3qtpV98n8VPvE314kvgOilH3zNmn/v76pvVx4N9TW2h3F9MkUSO7vWEITmdcpwOY8iWeZIokZ3f+5VPxHPaeEpkt5U/tTXX+5ZJ86Q//AGdafjzxvZ/DgnR9F2an4ruPkd0+f7L/ALCf7Venfs//AAK/sIJ4l8Uf6Vrlz86o/wA/2f8A+zrrw+H9tV9lE9uMaWV4f+0Mb8Mvhj/MVPhX+z9Lq8sPiPxoftN4/wA9vYfwQ/79fRCQJAiRJtRESniYRDA4ArNub7+59+vtKGFhh4e4fl2Y5niMznzVZe59n+6Vte1JI4fKSvzW/b/1L7XbabpXzec776/QjXp0sbCaV/v1+Y/7Uupf8JH8SETe7w2/z1vX9ykcuBj75836x5WlWENv9z59lU7a++yww28Tq7/fqh4w1nz5tiP5eyqFna3CJ9r+fzpf3MVeRH4D1KsveO/0fZqv2DZ/z8bP9+vsP9n6BPt/lOmzZM6V8qfDTSov7E82XZ/o93X0J4Y8aWnhn7ZvuHjhlm2b9n3Kwkb/AGD3jxV4q1C1uUvdMsorq237HRPv7Kzde1VJ7bzYpZUT/XbE+R9lfLvxC+MV7dI+n2moNa2cT/uZkT79dt8K/F2oeI9K33Dyz/ZIfv152JhOJtSjAPjT4OuNY03/AISXQv8ATU/5bQfx1wHgB3/4SFHspfkf59ld54b+Kll4K8QvFqETz+HtTfzpkdN6Q16LqXwL0ye/h8S+FLv/AEaV97wp8+x/79cv900lHn9+B23w6/0q2hd4okf+PZXt+lWuxEryjwBY/YX8p9u+vZtNT5K5aUPfMJSC8g/c1458S7T/AEOavb7yP9zXkXxLT/Q5q7uY5on5rfGP9x4w/wCB1618H5PkhrzX43x7PFv/AAOvRPg59yGlj/foiwv8Y+rvCv8AqU/3a2LxKx/Cf+oSuhvEr5Ske3KRj7Pnrb0qP5Kym+/WxY1vOBhE2HrNvEq+lVryP79b0okSOPv4/nqgkFbd+lUEjrt5TDmGJHT0jp/l0/y6zAzdVT9zXi3jmD5Hr3LUo/3NeRePIPkeuqh8QSifPeqweXf1rWf3Kq62n+mVcs/uV78PgPLlIr6h/q64LXv+Wld5qf3K4bXo63pESOJoqz5FFdxmYj1m3kdavl1TuY65zGRQsI/31ekeD7HzHT5K870//j5SvX/Adp5jpUVQhE7+z079zWbryPAn+xXZ21p+5rm/FUH7l/8AYr3sk+I+Xz2H+znHo71P9qlT+9UCU/5a/RD8rJodSlj/AI3StKHXLj/nrWE9OSj2UByZ1EPiW5T/AJa1N/wkV3/z1rmEBqzvNX7KBzylP+Y6H/hIptn+teqb6r8+/fvrLM1R766IQgYOPP8AEa/22j7dvrFDZNX7eOu2BlKlGBPvZ6cj4qVIKbN8lEpGFx336+qv2Rv2X7j4oXKeJ/EEUtr4Zt3/AHMf8d8//wARXjX7PvwsuvjH8TtN0BS0enp++vp0/wCWUSffr9eNA0Gy8MaPaaVp0C21jaxJDDCn3ERa+TzvMfZR9jD4j7nh/KPrE/rFX4SfStGtNDsIbKxt4rWzt02RQQpsRK06UHFKTivgtz9VVooKWiikMKTFLRQB4D+2TJex/AfW/wCz/wDXb0/y9fm5beP9b8QaxfpZf6LZ2+y5fT9n+xsfZX6+eNtDt/E/hnUNMuEWa2u4XR0evxi+NPwP8V+APG2tppUV19s0l97z2v8AHD/frGr8J6OFlCJ7HN/whnjHwlNcJrcWl39v8k1rezbP++P4K+dbP+x9K1i8ht7VdUm/v2sO/wD8fq/o/wAafEGjaI8UUVnPv/1yXtuj7K4z/hLZXuZpX81Hd/n2J8lYRO2XuSO5fVbTSkmu2iWB/wDnij1paPd/a7lL27ddkXzoleaeHrW68Va2m95fscL73fZ8ld4j/wBq6kmmaZudH++9Yy5DSl753/wo8Jf8J/48s5ZYme2muK/SbwHptx4O022svn+zfwPXzx+y78Ntn/Ew+z/6Hb/JE/8Af/v19k2elRPZ+U6K6V61CnyQPHxlX39CkdRXUbWa0uvnWZNjV8keM7KW1m1Tw/Lu+2aTcfb7f/bh+4//ALI9fV+paNNY/wCq3zpXj3xb+Hsvi97TVtKmWy8R2P8Aqt//AC1T+49ceOpc8eaB7uQYqlTlPD1ftf8ApRwnh79/DW35HybKq+B7bT/EU72UQfQvEdv/AMfGhXj/APol/wC5XUWeh3d9efZPK2Tb/n31879XmerXn7KfvGPbadvdERPv/wAFch8X/igfh9bp4f8AD6ed4mu0/wBImT5/s6P/AAf79XfHPxUi8M3L+H/B6Lq/iB32Tagib0h/3P79bHwU+A/9mak/ifxR/p2szNvRJvn2f7f+/WkMPOfuRPosHhqWBpf2jmHw/Zj9qRH+zr+z8nh+NPEvipftWu3HzxI//Lv/APZ19JPNxiqAmAGAMCmPdJ/fr6ShQhh48sT87zXNa+aV5V6sv8P90svP5iVC88UdVkguLv50if8A4HU1zo/yfvZW/wByu48I4DxzfXF9bTWlv/rnT5K/Oj9pC1tPDHi3WNkrzuiIju/9+v0R+Is6aakMtv8AI8Pz1+Xf7T/iCXWfEN5+9XfM++ufGT9zkPTwMPtnzM9rLquqp/c++/8AuV23hvQ5dcuXl/1FsibLf/Yp+leGYrRHluN2x/k2V2Gm2mxE2bET+OvP+L4TojH+c6XwroyWNh9ki3fvZqj8YXV3ap9ktEb53eaZ6v8Ahh7rUv3WnxSun8d06bErb8VeC7v/AIR57e0m+xed/wAfE08PnO//AAOsOaHOdMYzlA+XvBkcuo+MJrS3813md0/36/ZH9nb9lfQk+D9np+qpLa6xcJve9tX+evnj9jz9lDRNNuYfEt3Et7c/wb/uV+i/hux+ywoifcr1I0ITh754tWvOE/cPgj41/wDBPbxtYiW+8N6hb+JLSJP9RGvlXL/9sfuf+P15r8FvFviD4ZeJP7E1i0v9Pf8A1Nxp+oQvDs/4A9frdC9cz4s+H+geP7BbXX9HtdTVfuPOnzp/uP8AfSuGvhYTib0MVOB816JdWl9suLdE/wDZ67+w/wBSlXn/AGe4tGmM2hX7+T/z63v8H/A6UaJdaI3lXVu0LV4ssPOid8sRCt8JDc/6mvKPiQn+hzV61c/6mvK/iQn+hzVzSHE/Nz49x7PE/wDwOu5+Dj/JDXH/ALQPya9/wOuk+D8/+pqsZH/Zww8v3p9e+D/9QldPefcrkvBL/uUrq7z7lfKUj15GY9bGm/crBet7R/3iV1TI5jYhqtcdauJ9yq03Wt6REpHPX6ffqhsrVvKp13HKQ7KmSjZRspcpsU9Sj/c15F48T5Hr2bUk/c14/wCOU+R60pfGEzwHW4/9Mq5Z7PJqtr0f+mVfsIP3Ne9D4DyJxKl/B8lcRrdpXpFzafJXH63afI9XSI5TgfIorR8mivRMzj/L+Ss2/g8ythKhmgrllIiJlaVY77yvbPA1p5eyvN9E0799vr13wlB5eyuWrIIxO8hj/wBGrj/FsmyF67B59kNcN4qffC9fS5N8Z81nf+7yOS8+jz6o/NUqdK/SIH5ZyFqhKKlRK6DGRdgTmrIgotkqw/yVR5kp+8VngSj7I9Tb6mR0reMRc8ij5Hl1bhgp1SJW8SJzJv4KoXMlaFJpWhy65rdhp8X+uu7hIU/4G9c858kJzHh4e0nY/R/9gT4YxeD/AIWDxFcW8X9pa9++3/8ATt/BX1Gl8lcr4M0OLw54YsNKtEVIbG0SFEq5bT799fluJl9YrTqzP3jAUvq9GFKB0iX0UlTVxj3TwP8A7ddPpt99uhrhlE74l9KPuUyn1BYUPR9+hKAGP+8TbXjHjr4Np4m1WPXdPlW11iy+T73yXCf3K9qqMQhelAR0Py5/bM+B9onh59QtNEg0TVUf5/sVj5O//vj5K+J7PRpdD2fbUld6/f7xV4cTxBbPE8SSf76V83/EL9j7w140vPtcumRWt4n33h+TfUSpHoUsVD7Z+X1tPe3dhDFp9oyebX1L+zT+zL4g1+aG71CJ9O01/wDXO6fO9fYfw9/ZT8GeEvJlTTIp7lP45vnr2zTfDlrpqIsUSpRGhAmrivd5IGJ4P8HWmgaVbWVpEsEMP3PkrsIYPLp6R1NW0pHnFaa18xK5jWPDn2v7ldhULwURkHLafOeUX/w5tNZuYZbvT7eea3f91O6fOn/A62JvA9vfab9ku7dJ4f7jpXf+RR5dR7h3fWq38x4tpvwr0LwdePLpumW9rM/8aJ89bcOnSz/xuleizadb3X30p6WNvH/yyWrjGEPhDEYytiPjmcfZ+HIn/wBbveti20q3tPuRLW29on+zUPkf79acxwyKE33KyrmB7pHrp/siVTe0igo5gPEPiXpUslnc/e+49fkj8V7pE8VTfaHRNj/x1+2Hiq0S+tni2LX44ftM/DXZ8VNS0/7WsEPnb9j/AMdYYqUeTnPTwHN8B5vZ6jLqty/9nxPe7Pvv/AldVo/g641iZJdTuotn9xLjYlaWj+C4tDs0itEtUT+N3f79bMNi8Hzp5DzJ/BvSvFlV5fgPYjS/nNqGDR7WGGK31W6tbnZsT5/krm/+Eq1PTr/7JcXEsELvsSd//Z6s6r4q8QbPKuEgjtvuf6lHr0n4A/D20+JN5u1C0S6sLS43ps+5vrqwtD20+cwr1/YwPsv9lfR/sPw60q6uIngubtN7w/3K+mdJ+5XmPgyx+w21tFF8iJ8lel2135aJDEjO9fQTjyQ5D5Tn55mzTkqtbQS/8taufcFefI6oj0qreWUN7CYriJZkb+B6soaeTxUyjzB8J5l4p8Fy2MLy2u6a2/ufxpXhvxFT/Q5q+u1O6vFPjX8M2u9HvNV0qLLom+W2T/0NK8fFYX3eaB20K9j8lf2ioP8Aicf8Dqz8H5/nhq5+0hHs1J/9+qHwg/10P+/XDiof7OdtKf70+xvBP/HtDXXXn3K5TwN/x7JXW3ifJXzFKB7EpmDcv5b1t6J/q6564/11b2g/6irqxIjI6SHpUM3WpoelQzdaukRIx7zo9UEjrSuu1U/LruMBnl0/y6kqVKsXMUL9P3NeS+OYPkevZr9P3L15L45T5Hq4R98JHzx4hg/0mtLSk+RKreJH8u5qzps6bEr2I/AcBNeQfJXJeIY/krs7mdJErifEM6bHraApHESf6xvqaKd5lFdhgcpDaPT3getv7LVa8Ty0rKZESbR/kevTPDEn3K8t02T569C8NvLXFVLid5cumyuM8Tf6l66TzH2Viarpz3yOlfSZNP3z57OaU50vcOLqVI/etFPDFxVmHwrcPX6LCtCB+VTwtUyPLpyJXRf8Idd/7VWbbwXN/Huq/rECPquI/kMq2eoby62V16eB/wDfqpeeB5n+5/4/WkcVR/nMI5biOf4DjH1LFOTUa1ZvBd3H95KanhKb/ZraOLonT9Qn/IVU1KrKX1WU8My1Mnhx60+t0TGWW1v5CuLjfXq37M+gf8JP8dfCVr/Al39pf/gHz1wdt4fi/wBuvqv9hXwXFP8AEK/1Xyk/0G02f8DevHxuNh7L3D08uynEfWoTnA+89N/1zrVOz/d3jxf7dTWEmy/qG/8A9F1V6+H5j9X5bFbVbTyJv9+n6JffZJtlbGpWv2u2SWuYmTyJqj4y4neeZ5lTI9c9puo/ua27b94m6sJFk1TUUVABRRRQAzZUL2iP9+p8mjJoFZFVLVE/hqbZT6KB+6Mp9QpJT6ACiiofM8ugOYmo2UU2gjmGYrjfHXxJ0XwJDC+q3S2XnPsTetdUZFn86L+79+vn39q20i1SHwvoyxK8t3ffIn/jn/s9RWn7KlzHq5VhqWNxkaGI+A7iw+Nvg/VdmzxLZfP/AH32V1dl4t0PU/8Aj11u2uv9yVa8A+NfhLwx4Cs9Hs7Twnos32t9kzz2+3Z/t/JXnFt4Ch1FUFhpmn+d/wBOWtuj/wDfEtcX1mrDc+rp5HgsTS9rRnKEf+3T7kW4Uf8ALdM01uXr4z8XeBdT8J6Jo91aatf2uqajOLf7I9zv/wDH0r7A0K28nQ7G3lG9/KRHrroV/anzuYZbDA041YT5+Y5L4neNdF8AaRHe61dfZkd9i/J96vzU/a61zw1rHjm21vQt+o+cn779zsr7M/bM07UNYsPD1lZafPqKI7zSpAm+vnv483Ph3V/BCvZeAbzR7y3X/SJ3sERK5K9ac5cnN7p9FgMqwsMBSxn/AC9nzfa/9tPkW5uruT97F5W9/wDxyhP7T2eb9kedP43RK3tK8ORXejpdpbyu7v8AuYE/jqFNK1vxBrCaVb2Vxvf5PuPsSuWlDnPNr80PjLngnTrjxHfpaOlxA7/36+8/2fvhJLpWlQ2+n6elrbVyvwB/ZJ/sC5ttV1uVdRR/ne12bPJ/+Lr7j0HRLLR7KKK1RQn8FfSUOXDUj5jFVfbT90xdB8D/AGVP9Kl3/wCwldVDaQ2qbIlVKmorCc5TMIxiFFFPqCwSn1W89KPPoAs0ymefR59AH5V/8FHPg1/wg/iq21jT4dmkaxveLZ/yym/jT/0B/wDgdfP/AMKJPImSv1V/bY+F6fFb9nnxJaxRb9S0xP7UtNi/Pvh+/wD+Ob6/KHwejWNz8m/ZXkYyHuHdh5n2Z4Du0e2Su2vLv9zXjPgPXPLtk312dzrHyJXzfsj1ucv3k/z1saDP8lcHearsrY0HXPuVyV4GlKR6XDJT5qytN1Lz6v799TSNJFO8qjV68qn/AB16BzB/q6mSoqdQUF5/qHryvxz9x/8Adr1S5/1D15d48T9y/wDuVcCT5g8bXfkXNZum+INiUfE6fyHevNE8R7P46+hpR54HBI9Um8R/J9+uY1XVfMrlf+Egqhc6r5lbwgRI0vtX1orE30V1GHMdI90m+oZv9LeqdTJ8leeESzYWPz13miSeRsrg7a+2P9+uksNVi/vrXJVNqR6XYf6WiVsQ+H/PrkvD2qxfJXq/ht4p/v7aiON+rRNJYeFYxE8Jf7FX4fCv+xXeJHFsT7tH+j+9Yy4g/vmccoh/IcrD4cT+4tXE8OJXQ+ZFUyTxVH+sE/5zT+xofyGCmgJT38OJW39riSpvtUTpWEuIS45RA4y58KxbPuVzc3hxI3+5XpF5drGn3K5u/n+f5E+SuWXFDR1RyaH8hzD6GlVv7G+et53f+5Vabf8A3Kz/ANan/Ob/ANjUTNttKTfX29+xh4Zi0rwff6gifPd3Gz/vivjOz83fX6Efs5aV/ZXw08PK/wB+VPO/77r28pzSeOqnl4zBUsNH3D0L/UXiU/Xk/wBJtpaNYg8i430/WP3+lI6fwV9eeQX9Hn+1Wex6x9Vtdj1W8Pal5E2x63tVg8+Hcnz1MQkZWg/v5vJrsErktBT/AEl66pKicQiWaKYlPrEsKKKKACiikPSgBuKwvE+txaBo95fy/cgi31tD5BXk/wAcdSX+wk0pZVjvNQlRIk/4H/HUSlyR5jpwlL29eMCx8HvGFxqunf2Vq0P2bUrJE+V2/wBbD/A9eon1FeIeNdQtFt/C0LW/2XUhdwok0P8Ayx/v/PXsIlaSDzhzURf2Tqx1Hln7Xl5eYBP5m/8A4BXjfxkvvEEvjzwvp/h+/wDslxKssrb/APU/J/frrZ/HD6JrqabrVrHZtL/x73+79zN/8Q9cZr3jC30b4uNq95aTvYWli1tDNDFv+Z/neivVgoHRluGr0qnPy83uyLkHxA+Ilg5tLzw1pmp3MX3/ALFfKj/98PV6P4o+M5JFRvANzv8Aa/h5rz6eTwN4w8WeILrV9fl09rt0+zmCV7d0RE/3Pv1mz6Dp2lfEXwpb6D4ovNZtZ7vfLFJc79mz5/4K4/byPoI4HDz9ydLlly83wy/l/wAR0/j/AONvjXwZpDXsvgl7Gz37N812juv/AHw9cpY+GfHPxytdJ8WfbdOspIXzawlH/dfPWh8evFtr4zkfw7b6nFbQ6efO3um/zbj+5/6HVP4TfGmy8BeBG0y/iJuIJH8iJDyyv89csq8fa8k5+6exhsLOllyrYLDxjVv/AOS/9vGX8afFPirwHa2kNz4tttW1D+KzNknP/wAR/wADrx+Lx1NdDdf+HtOuX/jMcSRP/wCO7Kk8ST3Wv6lc6hcStdXNw+93dKzY7S5vgn7rZs+/XiYjFSnV5oH6nleU0MPg4/WYx5//AAE7zwfNf2t3p2uroMuoWtvcedCn9oJLDE//AKGtfSa/FDxteQJ5PgSZVfvLdpXzF4T+CniLxhsltUe1sXf79423/wDbr6TGp6noFjo3hPw86z3GnxQ/apppf4E/g+evewUqvJ7x+ccSxwsqsVT5Zy/7e90wPE3xZ8daPNaWV1oek6fNcP5MX2m43/PXLfEDwL8V/HHhXVLa6l0GG2uLZ90MKvveu18QfBPX/EeovrEt/B/aLvvifzX/AHP9zZXaeCPC2p+HNBmt9a1R9Xu2l3+f/crvowlOXvny9XF4fCUoSwvLzfaPhn9mn4e2l1rD3GuypazW6bLeydK+uvCvwd8OQTfa7e0i86q2t/AuK61ia7tEa13v529P79eheB/Akvh+2SJ7uWauulShRjynzOMxU8TPnN7StAhtdmz5K2IY/sv7r+D+CrKJ5aUP+8SqlLnPLjHkBEp9MSh3qCxk0/kJWJeaq8n+xU1/P5lY83WtooCyl89ath+8rBto/Pet55PsNtTkQMvJ/n+SoUuqoeZ5m93+/UydKZZqpOk6PFLtdH+/X5L/ABg8AReC/iv4n0q3tfsVtb6jN9mh/uQ/wf8Ajlfq4klfHP7dXgtbTxJo/iiJFT7db/Zrj/fT/wCw/wDQK4a8PcNKU+SZ80+Hr57XZXW/2/8AJXmn9q+Q9Wf7f314/sjt5zsL/X6foniP99s3157ear9+maPqLyXP/A64q9CHIbUqvvn054b1jz9ldtC/yV5F4Jn+5Xqlh/qkrxIe5M9SUvcJpulVKsPVSu4w5R9OSin7KgoZL/qnrzTxsnmWz16XL/qnrzrxnH+5ema8p8i/FeD53rxCaP5/4697+K6f675K8NdPMevqsL8B5lX4ysif79SbKl2UbPnrtM5RGC1l/uPRXptr4Yc2sP7pfuD+VFHKcZyCU9+lQ76e8m9K4iomVeT7Kpw6zLv/AIquXlpWJs8t6UYc5Ej07wZrE0kyfer3vwrffIlfN/gxPuV9A+D0+RK+bzT3IHt4CPOelwz7EpnnvUMKb0T5Km8h6/Np1ffPpIQJPPb+9UqT0xLWpvsv1qI1TUY8j0yGR/79WfslH2SlVqxMoQKz/PTPI+erKQVMkFcXPOZ1fAZr2n+xVOa1rofIrNmT5/uVnKUgiVrCx+ev0R8GWv8AY3h7R7T/AJ97eFK+FfBmm/2lr2m2/wDz2uET/wAfr75/1CIn9yv1ThGHuSmfJ5z8cYG3r0fmWyS1QsP9LsJoq0k/07R3T+NKxNNn8ib/ANDr9GifMmD/AMetz/uvXYWGopPDsrntetfIvP8AYeq1tP8AZP8AcrQn4zrbbytNeaX5fn+5WlYT+elcYmou/wAldVoj74azkOJsJT6YlPrAsKKKKACkNRJT99AHLa/4qh0C5061Oya5vrhIYof/AEN65X4peF4vEkmlXEOoRafqlvN/ojzf8tX+T5Kz/iLol/ZeK9N8U26tqFna8S2yffiXY/zp/f8Av1l/D/UNP8T+LLjVLq/gutUb/j3trlPntk/2K5pS97kke7QwzhS+tUmY3xN0HVl0Wxefba3Et0m2G1l3/vfufJ8n3KS51a08C376ba+Nb62vLf55YLmP7QtdF4+8Qw3nxD0bS7mRVgsm+1u/8Hm7PkrkvEVnZWHiC51e8lj1GLZLqLzJ/Bs+RErKXuSlyH0GHk6lKnCt8JtaTrOsfEvSNUsbhrPUNOS3ZFvYF275dvy/7j1e+F2jWXjf4bxWN1LLBd2ksttLNC2yaI7/ALn/AI/U2l+JU8DeA9OtLO08++u086Z/4Inf565Kz1+PQrPxFeyST6ZqmoJyltFshZ//AIv/AG6z54w+MzVKrVjKNGPKub3SPxnf6R4CuSi6zLf3f8XnRJMsVcRdfFJtWlt59ItLe2lgTm8NuizK/wDHs2VyeqyS32xpZWTe/wDHV5ESO1SKB0mm/uJXhzxU5z5YH6dh8mpUacJ1/fmU7/WUsrw7t07y/O/+3WLdSeZd/aGX53+4iVqTabdSXHmvaNv/ANioptGvUm2fZ/J3/wAb158oTmfUU5Yejy8pStbSS+bndsrsPCMlp/aP2Tyfn8p5lmT79u6fcepdE8HaoLOKWCwuTYzfL9seH9yP9uvobw/8IfDdno9zBbBnu7i38mW8373/AOA16+FwUpS1PkM94hwmHhKHxf4TjPhpq/jm51uG11TUdJvNEdfNeOdESbb/AAfJXpGtfCLw3e3x1Wa1+zT/AH5vJbYj/wC/WJ/auheCvEmheH7LTIJ5k+Tzpvv2if79ZfxS8eTa3qkXh3S3lmjZ/wDSPs335f8AYSvb5oUY8h+W8mIxmK9rQj7OMve/7dO5v/iTpGnTpaQpJdS/w+Snyf8AfdVNE8cax4j1JxFoSJpyfcvXuPv/AO58lY3h74fXuu+VFrNrFZ6RF/qrNH+aX/fr1FLSGztkhgjXav3VraEasvjPKxSwtGPLCPNIupCNi/LS7NlSilrY8PlIaKmqF3oLIbl9ib6zX1Gr7v5++KuVmk+et0RE0rmfzErN/wBZUySb4ah/jrQDY02DZVbUrrz5tlTJJ5FtWVv8x3qAiTJVlOlVkqynSgCZOtfM37fk6QfDTQX/AI/7U+T/AL8vX0ynWvnX9vbQ31X4CTahEjO+k6jDc/8AAH+T/wBnqZx90uPxn5s6lrLxu/z1mw+IH/v1lXN08lZu/wCeuLkGdVNrjvXS+Ep/MmT/AH682SSu/wDAf8Fefio+4dNL4z6Q8Ev9yvV7B/3KV454Pn2bK9X027+SvlJR9896PwGq9U/46mSTfTa6iCVKeiUxKmSjkAY/3K898Zp+5evS3j+SuJ8VWnmI9HIHMfIXxUsZX87Yj14U9jLv+41fVfxC0r53ry5PCsV2+/ZXvYWfuHLOPvnlaaVcbP8AVNU2lWLSalDE6P8Afr2nTfCX9xN9dJYfCuXUby2dLRPv12wq85nIntPDifZYf9xf5UV7Va/DKb7LD/o/8A/lRW/McB+fFynlvU1t+8q5rEHl1Qs64YyAszQfJXPTQfPXV/wVgX6JREqUTpPBj/6SlfRXgyPzESvmzwZ/x+JX0z4GT7lfKZ3P3D28BE9Cs4P3KVfS0otoPkq/bWu+vzaMOeZ9DGfuFNLGpvsP+c1vW1jU39nf7Fe3SwXuHLKr75z32Wofsv1rpJrH/YqnNaV5VfD8h1UpmDNBQiVfe1pnkVxROr4yhNWbNHWxNHWa8dYS+IInc/Byx+1+PNEi/wCnivtV6+Rf2e7X7V8RbD/pijv/AOOV9gQ/vK/aOE4cmC5z4rOJf7QTaJdbJtj/AMdZt4nkXkyU/wD1E1P1j9+kN3/wB6+35TwSa5j/ALV0rf8Axw1zH8HlPW9o935E2x/uPWbrdr9kuf8AYenEImPDffZL9Ipf4/uPXovh568u1iDz4f8AbrtvhvrP9q2v/TZPkeokWd5RTKhffWAEpbGBSE54NVXj8vlfnT+FK8f+N/xsu/hUmliHTFlhun/fXUzfIn+x8v8AHSlKMFdnThMLVx1eOHoL3mexyyxQjMkqJXDeJvitoGgGWEalYyXyp8lt56ea7f7lfKHxI8TXfx1s/Js/Fl5ot+v+qhhX/Rn/AN9K+OviPonir4aa8lr4guPPd03291DK7wzV5tfFckOeMT9WyfgWniZ8uOrck/5eU/VfwH4l1mbxjeaXrk0U7XFolzCUT/Vf7H/j9bsnwy0KXWYdZt7VtP1FG3+dbNs/77T7tfnl+z1+09rXhjVLjVNYubjX4ba3+zpDcfO/+z++/wCAV7L45/bB8T654ZX+xdOl8Kz7v3tx8lx8n+wrpsqaWMpTjzyJzHgnNaOMVPD8vJL7X2T2f4kWd3qlrqOteILFdM0jT/kiP/Ly/wDBv3p9xK4u91jTdO8Ky6Mlklq11qEUMtyju8Mtp9/zk/4BXk/h74s+NPi38MNVsLrVYLqGa7mhd5rf53T/APbpvglItH8MPp+oSxPNb702Tfxp/crOU/twOihktXCy+rYz7P8AKfSPijWvDn2Swu/7XsbGzi+4it5tdPp3gfw34t8Li7tN05u4vlupn+dK/PL4mfEXUPAviDTbrTIILzRLu3aF7K8i82FH/wDZHr7c+FXxb03xB8ENL1DQJ1muktktPsX/AC2W4/541WGqRrVZ8xxZ3keLyvD0q1Kfu83/AID/AIjgvFPwl1KDVLvynTULGD780P8ABVDTdD3f6Pp9qZ5v97Z/4+9fRHgHwjND4Nj0nxAEuryX99dvu++7vvrf1TwXDPp0NvZOtk8T796J96j6gr80DzocU16a9lOXMeBeGPhnq+t3DRNEkCb9lxM7/dr2wfCnw3Nb2kV1p0Vz9liRImcfw10+neH7LSrV4ra3ihVv9bsT79Ykn9q6dIyRLcPD/B8vmp/8WldVLDQonz+NzjFZjPmjPlOgisLe3tvs6RRJbqmzYU+XZXlF94k8OeGdT3aVeQOJrhEu7P5tmz++n9zZXVHxNqUttLb6lpap8u3fGrun/oFcZovw2m8R+IP7RurRbOzifciPb/61/wDc/uVpU5/sHNhKEI888VMsXugaBq/iN4LK/je6uk33EM0Xmv8A8Am/g/77ryTx54XvfhxfP51xLMUfzreb/nqv/wAXXv154R1q3b/iQz6ZpMLffeG32PXnmqaDpKX7/wDCV+KLjU/Kf/j2gVvv/wDj9cten7h72U450p6e/D+X7R2vgv4n2L+BbPUdXnWB2Tb/AH2l21v+EvHB8YyvLaafLa6d/DdXL/63/cSvKfAd94IvQ9pqWnxae1k7pb79/wC9h317npEti1qstk0It3X5fLrpoSlNfEeHmdClhpyfspc0v/ATeqrcahHB1OabN5sn3PkqOHS0zul+c11Hz5l3OuS/wJWU+uS7/n3V1r2ML/wLXJa9Y/ZLnen8daRIJrbUfnqtqX/H46VTh/d0zWLvZeW3+2lbhE0ofkhen20fnzVW8z9zVzTZPLR3oAm1Kfy02VQT93T7l/MmoSs4hEmSpkqFKmSmBPXn/wC0Pof/AAkfwN8c6en330uZ0/30TfXfpVbVbFNV0e8tJfuXFu8L0pAfhRcvVCZ9lX9btJdK1K8spd++3meF6565nrAs3rD95sr07wSmxEryjRJ/uV6j4eu9iJXmYqPuHVS+M9v8PXXzpXpelXfyV8/aPrmyZP8Afr1HQdcSfZXzU4e+evCZ6vZ/vKs1m6PPvStytokcxBsp6R0/5KWtOUvmHfwVyXiGP79da8fyVyvij7j0SCMjxPxzaI++vN4bSJH2V6F45klTfsrzF533/wAVbQl7hpKJ6L4P0pJ5v4Hr2/wZocSTI+xa+cvB/iaWxvESvoHwNr7u6f3K7sPM5asT18WMWB9yiq66ido+lFen7h5XvH5R6xYvWJ5DwV3+sQIlcw8G+vPpGkjN8/5Kzbx/Mqa5Ty3qHy63jEOY6rwHab5q+nPA1r8iV4D8N9N3unyV9P8Agyx2QpXxWc++e3gPhOqhg+StWzgpiQfJVy2/d18vhcPLnPXqz9w2LO1qy8FQpPsSmf2jX2NKlHkPIlP3wdKpzQVcS630PHvryMVhzqw8zBuYKoPBW5N/HWZPXydeHvntQkYlx0qjWpcpVN0rz+TnmbnrX7McHmePHf8AuWj19V2336+af2WrX/iodYl/jS3/APZ6+k4etft3DVLky8+DzaXPiBl+nlvvp9tIk6Pby/clqa8j3w1jwybHr6s8iJWdHtZtj/I6Vqzf8TXTf+myUzUo/tdt5qffT79U9Nu/LeriMxLmP5Kf8KYGg8a6l97Z9k+5/wADq/qUGyb5Kg8OXaaFNq+oeQ0zxWnneTD999lROJUPfnyQPUpJVij3E4HvXDyfFzweNUubD+3bT7fbfJND9o/1VfHHxH/bK8SeL4JYfD1lHpOmsm0XLy/vWX/f+4leT+Iib7w6whRrWOJ1SKHzvO/4G9eHVxkIfAfruUeHmIxkIzxsuRSPsj4v/tSeGvDWnXGkaTfvearcwvDbz2yfuklf5E+f7lfHHxJ/axPxQ8BjwnrLXF5KksUsd9s8qWJ0/wDQq4m58VRb7O3uInntovkd99dvZ+DE8Z/CjW/DmtahY3KafN9u0S8mTZNpn8bo7/8APJ/7lcn1j6x8R+iR4Sw/DUaNaNL2v+I8z0TxNL4O2XFr4glkdf4Ht9//ALPXd6t8TdA+JuhQ6JrO6e5n/jdNmyX+CvG9I8MXGpRW8UEc9/fXH+qtoV3PXRP4Ok0fUxpmsW0mm3uzehjf50ry51Zw9z7B+rfUcJieSX2/iM6z07UvBdnrVgkXnwxXET+d/sfPXsEOv3ev+G4V2fcT7lY/hvSn8QaPqVrcSrepLsT7Sn8dX9B+zwaxeaV8jpaf3KqHwe4ctWVL4OT3onqnwutbXwxoNtp6p9z53/3657xtBe/8JVCkW/7Gk3nf991taFJFOv8A02X/AMfriv2gfFX9h22m2lpKqTXf7l3rf2vJA+Ar0Iyxt5/aM3xhp2m+I0m0x7jf5v8Acf7ldl8EXtfgjqj6raTLeTeVs8m5f9z/AL6f7deQeHo4bv8A49Hbzk+/VnxVdyx/6PcfPD/B89RCM4T5z6LFUaOJo/VJ/BL4j3R/2ptfvtY1S7i1O4n0u43o8P8Az7/3PJ/uVk+Fv2pPE3gHVIWbXbrV9MluEd4dQ/ev5O/59jvXmHhwpqPhW/i2L52zelY3hee01iG4iucHyfuvWksRWhP4zkwvDeU4jDz/AHMeX4T9Uvhv8U9F+KeiJqGizSvD9x98Tpteu1bkHJWvhX4BftC6J8KvDNzoWqSRQwQQtcWUKRO01wH/ALlcz8Qvi38VviJdo2lahBo1jL/qrKzuPKeFP9t/vPXsfXIRh75+Dz4IxdbMKtGj7lL+aR+h6SKRw9SSZAGMZ96+FfgN4q+I/gvxJEfEWtQahoFw6W9x9s1B38r/AG03fcf/AD/t19r2Op22sQJLazRzxP8AcaJ9y100qsJnyWd5LWyar7GcueP80Rmt6TLq+iTWtvdNazSpsSZP4K+e/GHgXVfC14/7qXULRU3+dDb19NIOMU2aCOePDVFWhCscuW5nPLp3h8J8ZX/m33/Hv8jp86V9AfBOO4h8LzRXHyXUU770f+Cuq/4V5oQvkvfsEBuU+5JsreSJIxgIob2rDDUJUpcx7GcZ7HH0PYQgX6a9FG+vQPkShf3Uton9+uev7r7Unz11p2T/AC1yusWP2V60iQY8PSqeqo8+paVs+4m/fT/M2PQj+fN/uVuWW600/cW1ZtsnmPVm5k+TyaCBifPVmqyVPS5SyWnpTKelSQWqKjTpT0oA/EP496V/Yfxj8bWX3Eh1m82f9/nrzSavbP2urT7J+0b48i2bP+Ji7/8AjleLPXOWXNNfy67bR9V2JXB2/St62f5K5asOc0pTO2h8QeXMn+/XrXgPXPP2V85PO+/+KvUfh7qux0rzqtI6YzPrTwxd70T5661OleXeD9V3wpXf22pI6V5/wHdE1qfWZ9uX+/TP7S/gphzG3/BXMeIYN9aSX2+s3Up99KUOcUZ8h5X4q05PnR0rz250O3ffs2pXq/iSxd99cBNpVxvreGHmbwqwmUNB8JfP5z1674VsZbRE/uVyvh61+RE+evTtHsX2JRDnhM39zkNtdR4FFP8AslFbc0zk9lA/PHVU31z00denX/gq7n+5E1ZUPwy1Cd/nieuqlA8yUjy59Olnm2fNXT6P4Aluv4Gr0vR/hXcT3Kfun/74r2nwl8KPLRN8VbxiRzHlHgnwJLYon7pq9m8PWn2VE311qeC1tYf9UlZVzB9k/wBivExuF5z0cLVLP2in/akSuee7+emPfV5dLC8h2yqnQvqqVQfWfn2VlPPvqtCjvNXo8vJE5ZHbWF3Wrv8AMSuY01PLroY/uV4OMrnqYeJDc1TeOr/+sp/2evjavvzPXgc9NBVb7Lv/AIK6R7WhLGsIw980PV/2ZrTyJtbl/wBhK9yST568l/Z+tfIttY+799K9Xf5K/bsk9zL4HwWPl/tEjV/5Y1g3kflvvre02Tz02VQ1WDy6988+JDZz/JWJfx/Ybnen3P4Kswv5b1Zv4Ptdtt/jqiym8+9K5fX7J9Y8PeJre3uJbW5TT3eKeF/uOnz1p2115ltNE/34qp+GtRiSPxE9w/WBwlRKUeT3jswlKbxEHCB8DfEv7F9je3itP7Omt03pDv8Avp/frjPCXiNbFLlNQmXYyfff79ZWua/e219rEszToIrmb7O5f5Pv/OlYqwSeJfDmo6q8nktbzIkSMn+tr4GpL3/cP7ryz6vSwaw8/iOobxnoum3dusVssgif5pnFeo6p8RdKsfCU2pW9hZ3tjeonzon8afwPXybq129kVibcjOv8daGl/E6/8KaFd6N5cF1pd62+W2uYv4v9hqzi5w+M8rM69CrLkl9k7kfGGeTVWvdLhg0iU/8APom1FqLxD41ufEes2Gp3I3XCOiMP+eqV5/FpaiGG6svNe3lbY+/+B67HSH0rS4YZbq3l1S8/ghf5IU/+LrlnPl+M9nBJVYJwh7x6H4c0nUfD3iX7XLN9jtHferB/+Pjf/BWjrukz6H4gvNct5Vj3P/p0H9z/AKbf7leezeNrvU9Tivb6TcsX+qhT7iVc8Q/FuK0uYdQilWb7Rb+TMjp/creE5cnuHhcRzxWC9liI/wDbxva38Sb3Q7/7Pp6fbZrf/j4dH+RK88+L3i4agNOinMyXbBJJEd99cRp/iqXzk+Rd/wDfrpEuzevE8vl3MsXzRPN8+2toycPen8JEsJSzSlB0Z+/E9T8A/D7VdQ0e2m/tCw053T5PtNxtevR5Pgvqd7pqRf2vYwzJF8ju2/fXgz+NL2d7CLzZX2ffmf8Ajr2jR/Ed3a+FX/0tt7p8ldsp85x18src8OSZraD8M9aj8KK0V/p0d9OzLFbbvOSVE/268nl0/TtPF3Yalcz2eqSSul3DHF89vso07x1f+Frsiy/0oRP9/f8Acq2EHiS11rxNeNE99K6II3/2KxqyR7dHBYijzKtP3Jfykq+NLrXbnRNGaztEs/Dvm21peWy/vZUb+9/er1PR43tU+dv4PkevFvDd1ZeHHmu5ZWvXmfe+z76V6dYeLdP1yG2TT5Vurl/+WP3HT/fq/a85yYvCrBw5KMBj6re6df3MrytsuE2XCf366Dw58T9a8O3NtcaVq95awxP9zzfkf/gFctqGuafYp/pFwiJM/wDBWVqt1b/Y0+zyrsf5/krGVX3/AHDmeXUa9H/aYe7I/Tb4OfENPiT4Ks9W2qkzfJNGn8Eq/frv1Aw5Hevk39hzxRbP4am0Z1lhneeW4R3+7Kny19bKNoxX1dCXNSiz+Rs/wH9nZlVw8V7pJRRTK2PCH76Pv0ym0AIieQ9VtXg8+2f5N9TPJ8lUJtV8j/cqyDzHWNZtLF/3sqpVnw9dpqNn5sXzo9Zvxp+GVp8RdEuf7Pu5dI1XZ8k6VyXwBtNb0PwNbaVrsqT6rYzTW00/9/5/k/8AHK1LiewJ8lQ+Z582+mPP+530+zTy0qwLiU+mJ89TJQQH3KfTP9in1AEtSJUKVMlAH5C/tsaa/wDw05422J9+aF//ACWSvCv7Glkr66/bD8Ofav2gfEkuz7/2b/0SleUWHg7f/wAsq5JVeSRcYnldn4cl/wBqtiHQNn8Ferp4O8tN+yq03hzZ/BWEplxieXTaa6V0PhWT7JNWrf6V/sVWtrHyKj7I4nsHhLxB9xK9Ls9f8xPv18/aJdvBXe2GsS7K4p0jphVPTv7c/wBuqT658/yPXEvrEtVn1h6IUg9qeo2euO6ffqa51HzErzfTdcf+/Wr/AG+n8b17WDwsJ/GeRjMVOHwG9NJ570f2Gk/8FQ2F3DP89dDZzxfJsr2q+HhCB5mFxE5zMS28OPaP8ldDYXb2KbHrS3xRp/DWVczxO/36+Lr+5M+4oc/IX/7Y/wBqisTz0ork9qXylmz+GUUk3zxLW8nwrt/+eVer2GjJ/crYh0pK+ijDkPBlI8fs/hfFA/8AqVrp7Pwqlqn3Fr0L+yk96hmsdlHKQeY69pSRw15F4q/cO9e9+J4P3L14P4wgf7S9efipe6dtD4zj3kp6QeZWlDY1Zhsf9ivAq4iED2IQ5ynDY1fttNq/Da1fSDZXz1fHnoUsOVra02VfTpQnSpvL8yvBq1ZzO2EBiVMlPRKm/wBXXLGJoM8minvRW8Igex/ApP8AQNS/23SvTp/uV518EI9miXj/AD/8fFelunyV+zZT/uVI+Gxkv9okM0278iatLWIPMh3pWD5nlvXQ20/26z2fxpXscxxHJSfferPmfJRc/faq0n3KU/c+I1pr2k1A+Qv2mf2lk0fXrnw/4VungmT5NRvU/g/2E/26+e/+Fta/pV/Mv9q3Um75G3yv8yVP+0J4GtfCfxI1Oxjm86Jpnn2P/t/7deV6jfzTSeVexvHconyb6+LxFWrOr8Z/bXDWR5bgsspOnD3Zf+THcTSWj6Lqt3LbyppU3+k7ET/VXP3P++H31c0GRL74U6vb2Vj9ld98SJs/1v8AH8lZkHiG31i8u7S1Xybe90x7eGF/uRP/APt1JqnxCl8PyJpqeRdRWX7lZE/v/wAdcUT1qtKPPoZHhufw3428M/2JqcfkakrO9vdR/fV688k8MweKoja2uyx1KL5W86XZDcf99/ceqmpeJ107xINVii+T7R5zQJWveW0B8GWup6fK01tK8yS7/v8A3/8A4jZVck/jPl8RVw+KqzpVfiJLKC/8JWUlpcxXEcufJuLU/wB5K1tMivLl5he2zWduy7M3KbGV/wDcrH+F3iPUru9xDdNby2qf65/+WKV12taxdavfi4urp72XZs8565a/LH4z6/JIVcXSh7Gf7oyf7FWf5FuGL/7ldHpfg/TLXwrqsssX23UXt5vneH54fk/gqhfa4I4kV3js7df4F+Ss2x8RQXU3yzuE/wB+ppVvYnsY/CYbEw9jOfvnkcUhjuFBrptK+0atfW1laI01zcS+SiVP8XvDNp4a1+OXSL1NQ069H2m1mQ/Oi/3Hr1n9nP4fJ4Zjbxl4ii8jYn/Evhf/ANDr1pUvbQ/un4/h69bDYidGBycnhLUdE8TXOi3+1pLR/nlT+Oul1vxN9isEtIpfMT++lb3xr1uyvIU1/S7tJr63REmhhf5/kf79ea6b4ii8bTP5sSWty33kRdiVzSlOHuH6FgcRQmo0qv8AFN2w1yK10S5tP9e92/zvWcmpahrGpWGhaUjSfaJdjon3Hrmrm7+yo712/gTxBa6HbW33E1J97vJ/Gm+rjDnOPNMZVpUrYT+Kd14z8KweG9V0/wAJ+Ho5b3XXhS5u9QRv7/8A6Alb2r+FrD4K+GodVup1vdfu/ki2fcirL0rx1b6fqk11FDF9smT99NXCfEvxhceMddhifd5Nv/BWsI8hFClmE6UI4j/t7+8WEnXxNZ28Uu2G8h3/AOkunyTf79bfhVLrTkli1Cwi1C2if5t/8FcZearFp1sjRfI6JXQ/D7xTf65qD2ssuy22fPXPV9yZ9FOpCVLkPuX9kjT45tdllhh8m3t7f5E/36+wC4kAz+lfm74U+Nd78DdRTUrW1XVrZtPaLyftGxN/36+lf2c/2sbX443d5p93p66PrFonneR9o3rLF/fSvpMHXhyQpfaP5V40yHMp4meZRh+6/mPpLfTN9VoZPPSpK9XlPyMjmn/uVT+3NT/IuP4apzQSp9+rjyGRN9q8+pn0vz0rK31o2mr7Pv1b8izmdbtJbFH315L8PfF39seLfE+nv9+0mR/++/8A9ive9Ve01W28p32V5FZ+B7Twr45udQt5fn1GHY//AACiPwCjI7N/vpFVyHpWVC++Z3rSSmEpFxKmeTZUKfIm+nw/P89AD0Spaip6VAD0qZKhSpk/5aUAfDf7Vfhz/i8F5L5X/HxbwvXmmnaH/sV9V/tD+GE1HxPZ3Gz5/s+yvJf+EVeD+CvKrx986onBvpybK5LW4IrSvTtSsXgT7leXeMN8bvWJZx946SVm1M89U/PqzAv20mx63rC7x/HXNpPV+2n31ciDp/tfmfx1W8/5/v1Whk3pS7KIRLJftzwfx1WvPEbon36p3+//AG6xb/fsf+Ovaw8pQPMrwjM6zTfH+z5N7V2ej/EKJ9n72vB0tJd/8VaWlWlx9sT52rSvV54GeFpQhM+h38ceZ/GlULnxMj7382uD02xln+/vrYm0rZD89fIYqPvn19CXuGr/AMJdF/z2orhKK4uQ6eY/SK2grVhjqtbR1qolfVnzAzy/Lqhcf6utJ6oXHSgDjPEMHmQvXiHi2x/0mve9Yj+SvIvGFp8+/wD26+azScoQPXwEffODS1qzsqan1+b1a85n1EIcgz7lS0uymVhynSS1aSqtTp1rMkspT99MX7lPreEQlIKelJSpW8IGEj3X4Pp5fhXfs2b7h69Fh/eJXB/CuPZ4Ptvvffeu8sH/AH3+xX7Hl0f9kgfD4z+LIyrmPY9M/wCEgi8P2dzqF3KkFtbpvmetjWNN/wCWtfNH7Tnxb0rwdY2fh+9lZH1D57hIU/5Y1viKsaNLnPUyTATzTFww8Cj4t/bD0q1+3y2+m/ZYf+XSe9m/13/AK+d/iP8AtUeJ9S077RFrX2a2md0iS2TbWb4y8JeFtb0WO9F5fafd7XeJ/K83d/sPXkN4tq8VtpUtxLNYO3mxPMn+qm/+Ir47EY3EfaP6wyHhnKcJS56dH3/7xN/wlF1rVzJeanptzq6T/fuQnz1Si8R2+garZ/aol1OG0l8633ps85P7lQ3niqWC2e0T5ET5Nlef+LbuWaJJR95fu1yUqfvXPqsyr/VsNKVOR6trHjSKfZe6PK/2OV/3W/8Agrm5tYtbqZ31DTYp3f77wv5T1wekXrx6c9//AKxEf/SI/wD2erP9rRXSbt9dUqB4ODzmjWpck/iL+vaXpV+XWylnR3/gudj/APj9WbDTrvTfDQ0+ZXjkWZnVK5S8n8z/AJa12/hXxNZX8lhaa5deQq7PJ1B/4P8Af/2Kw5qsYHlxxOEWK9pOJS8KaRfeFp7uTZG63SbJU/jWtxPFun6PfwjULVr1PufZkfZvq/rzxadPqX71JER32PG/yV4pZ3Eur+IsSt8qvUwpTrS989zGY2GQ0KWHwP8Ay9PS/jTYXTa9aTWq/Y7G9QSpHF9yJ/7tcJFZanCoAt5t3sjV6fpt1e+LYf7PWKe9+T5Nib9lQSeDtV0q7a0vLq3hPfM2/bVVav8AcOGrlTq1/bQq/EXfh7e6BHd3lrrVql0xtN9u8yb/ALPcV0GsfFS9n0pLK92p/c8v+OvOtRmttPa3giT94Dumn/jeqXjO9/0rTbWL50it0d3/ANt60w85fAVWqU8DHmlH3zd0TVPM1i5eaLzvOt5kRP8Ab2VM9xa2ul7LW1W2ubp/nf8A2KxPBMn/ABUlnK38D1m67dbNYSL+BPkravI0jX5aUJ/3jY8U2j6AqS6umyF33okMqfvk/wBh/wC5U3gqe31i5eSLdapK/wAm9t+yr/gi90LU9Zhs/FGz+zfs7p5jr/qqz9HsbLQ/Es1vZXEF1Z+d+5dH+TZV0po8HCY+rDOfZz2O0l1H+zre5lb5/wC5XN6cjx+ddS/faodX13+1J/ssUv8Ao0T1BqupfZbbbTU4uUpn6FVxdOp79/hM/wAQ+IGeWOBfvNW1oWoXGjWiz2/yTS/Itcp4f0iXxHdTXTIyW9uuXeu600+Za3l69o39m29u/wA7/c3/APxdc/Lzy98+fwuPg3OrOf8AhEh1y9tH2Syy/P8AO6b69F+C8d2nxI0TU7K7ltfs9yjp9mf5/wDc/wByvG9Nj1LxHd+VaQSzH+LYnyV9T/s1+FNI8K6imoeKNRSwSJ0mihzuZnpQjyVoTgdeY46NTK6qnDnifpVp99M8Y2/6ytaHUfL+/XknhP4saN4uuHi0O6a5kT7+F+5XoCX39+vu4ShOHun8T43DVcPWnSqw5ZHQ/wBqw+rVQv7p5/nqgl1FP/HUyP59slXGMDzyF3qs8laSWLz/ACJT30CWgo565nridYgl03xPptxLKz/aHdK9FudKljrj/G1qkFhDdy/ftLhHoiES5YP8iVt21c9oknmWcNdDD8iVYSLP39lTVCnWpkqQH1LUSVLQAqVMlQpUyf8ALSoA8i+NP/IYsP8ArlXAeQkldb8ab7/iqraJP4LeuPtpHrkn8RtGRm6xocU6V5X4w8Cfa9/yV7TN+8rKvLRH/grDlA+S9e8B3dpv2I+yuPm0q7g+/E9fYepeGLe6/gWuP1L4bRP9yKtOUD5sS1l/uNVxEdK9Xv8A4e+R9xK5u/8ACssH/LL5KZBz1tPLWlZ73TfT00B9/wDHVxNKeCH+OsTSJQmg896rTaH5laqQeXUL3XkVrGrOApUITIbbwrV/TfDnkXn+xVy21WKRK1dHvonm/holV54EUqVjodK8P/cq/f8Ah/8A0N99WbC+iRKualqUUln/AA15FWJ69I8vOj8n79FWTqMWT92iufmNj9BLfpWkiVm2z1qw9K+lPnxj1QnrSeqD9agDntSg+SvKPG1r8j17HqUfyV5j42j/ANGevEx9Lngejg58kzzCn1Re6+enpdJX5vPDzufWwmaFJ/FVb7d/t0/7V9az5B8xPUqVW+1pR9uT+/UchfMXKfvqh9tpn27/AG6uECJTNLfT99Y/9o/7VM/tZK0hDUznM+ovhd/yJdn/AMDrqkk2PXJfCV/M8B6a6fxpXZva1+xYL3MJA+LxHxzN22mW9jJcr9z56/Oz9sXwldXfxuubi4uoHsEii8q13/P9yvvzSrv7LN/sV5d+1J8F/D/xM8D3+paos9td6ZbvKl5Zxb5h/wAA/jqMZQlWpcp9hwhnEMlzOFWqvjjynwHb+GdV8S+d9iiVPk+SB5tm+uY1X4ZPPbWf9sS/YpofkdIU+euR0zxhr/g/VXt7i7lurdH2bz/rtn/s9eqzarF4x8PebE++ZE85HSvipz9r7h/Ujx9XD+/OPuSOHu/h74fbZN9rupH/AI/n+/XDeLbKwtTNFFEqKn9+uj1W6lgf5HeuP8Sb5LB5XetKUD0K2Ioxw0+U8/uRPLaX0EG2GN2Tzf8AZSq+n6RcKu1Z9ye1IHlkuJjF954nStXSbFtOtn89v3yfdTd/DXrfDA/JKFBVsXzyj7p0Hh34Za14js7maL7LDYP9+6vP/ZK07bwRp2kWXlXMqzPu3b2+Su4vNVS00Hw3Db3H+jfZ037P79ePeKdeuZr94E37fNdf+BV5E5TnPkgfokcHluTUfrdWPPORu6jq9hdotp5uxPuJ/cSuw0nw/wDDbwTaPc391HqNzt3ZEu//AMcrxU2WoKd5dhnZsR/46u3mnG48pHmZmV9rj+Na3hH++fPVsyniffeH96PwnW6n8WTcm4tdL2aXprvv8i1XZXOP4juE3ujvWFBY2Vlb3++WVL9Pnt0/getXStHF7CjzDGfur606sYQPOweb43GylS+GUTa0Cxm1OaO7u0b5vnRP79Zup6h52tSqzb9r7TXt/gnwPd+KrO2i2RIkKfPMifPDXnFx4EmsNWuYhEtzDFL87umys6VelznFiuIMPGcMJze99qRm6PP5E6y1i6vd/avEM7ertXRpBb/b4Yk3J++2P89er+FtL+GB1e2+3Wv9vX9xcfJBp8UyJv8A9t6KsuSRtnGfYfCYelZnmGm+FdQ/0a7tJUg86Hfvf7le2/Bf4Qvpfh59Vl0z+1JnfeieTvqbVdKTxP8AEiHRdKsltbCH76J/B/sV9VeGLS38B+G3/tDyLK2t/vzb/wCCuCDnjavJ9iJ+O47PsXjal18Jx9n4V09NB1XUNd8P6XZQ29o7pO9jDvh+T+/XxNqHhq41rVUvtavfsWkO3+vhTe7f8Ar618T6rrvx+v8A+ytESWy8MI/76d/+Xj/7CvRbb9nPwunhK50q4tFvXmh++/8Afrso0pznyYX4Ym+B4hxGC9xs+avDPxD+HHgHw/8AYNK0pdYkf/lpe2nyb6oa148X4hXMK3un3E1v/wA+SfJbf98V6V/wxNbp4kmTTNblsrOZPOt0vU87/gFer+AP2UNK8P7/AO2Lt9Rf+Dyfk2V6EcLVqzP0XDcT5XhMP9Y+KqfH/i34hP4Of+zLe0igT7+yFPuVj+GLvxn8Sb9ItH0rUbpHfZ50Nu7on/fFfpTD8DPh/JNZ3EvhLSJ7y0/1N1Pbpvr0XTbW002HyrS3itU/gSBNld1LLI8542I8RsY4WowPNP2bPgenwk8M+Vd339qa3qD+dd3P+5/Ale0vB89VrCT/AElP9yr80ib69qEYw+A/J8bjauOxH1mt70iFINlaWn/8ev8AwOqG+rNtJshrflPOkb1ndeRV/wC3Q+iVyvnNTPtb1XIQdVNJbz/xLXnvj/Z/Y80T7PnrY8/zP71cN8QrrY8MW/8AgqZe5EIfGWfCr+ZbbK6RK5XwT/x4O/8AwCukh61cJc8C5GknWpqhTrVlKZA+npUNTf6ugAenp1kpj09OslQB4t8XdO/4qpJf79ulcN88Feo/GCPZqVm/9+GvOng31yS+IuJmvqPl1QfVYv79TalpTP8AcrnrnR7uN/krAs6FLqF/7r0/yEkrB03TrhH+bfXSabYt/t1pzAU7nQ4p/wCBaxL/AMHRP/AtehQ6VVz+w99MDxObwOkb/wCqrKv/AArs/gr6B/4RXf8AwVg6x4RSlyjifOt/of2WuYmgSN3r3jxD4Y2J9yvN9S8Jefv2I9Z8pfMeUarqPkTOiVDpXib7Lcp89auseALj7T8++qaeA5Z5vk3b6gZ3mleKvkqzf+Kovsz/AD1iab4PuI02PvrN17wxcQQv95KwqxOyEzIl8TL5j/U0Vyn9lzf7VFcXIdXMfrLZyVsQvWJbffrbs6948Emeqz1cfpVB6AKGpR/JXmPjmP8AcvXqF59yvNfHkH+hzVhiIe4aQlyTPn68nT7Y9Hnp/erH1id7W/m/36oJqtfIzoQPdhM6pLpKf9rSub/tT/bqH+1frWH1eBv7U7D7WlQvfVzH9seWlVptcT+/WP1WAe1mdU+q1D/a1cM/iP8A26hm8Tf7dKOFgRKqdnc6+qfx1jzeKkT5N9cNf6477/nrEfUnkf8Airuo4KByVa5+nHwQf7V8NPDzp8++3+SvXLbS0jiw4WvL/wBnODyPhF4VuL35NlilehXni23tf7tfbw9yHIeN8YX2ibD5sVVbiK3v7CbT7pVeKVNjI/8AFVG88dxOmz5K4/xh4/i8P+G9S1OJ1R7SLzvnT5K15vcNqFCrOso0vjPgP9oz9mPWvhjM+qpAmoaF5vk/aYPn2f3N9eHeGNV1DwJrCb9PvUtn++jwulfSvx1/au1Pxxb/APCOzWEGkOrpM8yRb3f+59+vDdY+MXiCDTUitLjTbrZ/fsdn/oFfD4qhSVXnoH9Q0K+f4jKYUsVSjKRQ8VWsXz6hafPYTfP/ALlcDZyW+o6lc2svz23ku7pWlr3x28RTvF9q0jSdif63yE++lZSPa6/N9q0f+y5pm+f7L/x7XKf8A+4//AK2pe9E86OY1aNL2OLhylvR7W0sbbyvs8Wz7/8At1zmtwfO7w7v9ytfStfX7Z9kuLRoLlP4Hre/4Ry3un/e7oN/396VtH4jmlnEI/uqJk+Crt/FdvN4bmuEtbyJHmspn/8ARNRa9oF7bQ7rzTftqJs2X9m+8Mn8G7ZW/efDPRfD8sOq6f4wt57yJ9/k/Znrg7/Tb37S7xXX8dYThy/AfRYeeIrYf3vfNPTotF1GHf8A2pBpz/8ATyju/wD44lYeoWWn6XK8qXX23d9z5NlMTTrhPnffNN/fd99MXw75775Z2b/c+WualywkbVvb4iFvZe8YlpOn2l3b+9vWupm19NDs/J8pftkqfJ/sJ/fq7ovhCwlu0CweeP499UPHOq+H7XztPtLSK61L/U/7lb8ka0uY+Kz2jXy7Bz/exiz0LwJ4t1XR/hVquq3V7LNNKmy3/wCB1QST+yrCG1Zmd7S3e/uH/wBurP8AY6QeHvCujujIjv8AbH/3ErH1TWYoPDPifUHiab+0H+zW/wDsV5sYwnP3D8ZpOdb3ZnPQ6+lj4AsNMTb9suL59SuJ/wCNE2V3Hw61G3gs9HRJvnR31K4/3/uIleNeI9/2NLq0iZEuPJs69g+AvhxUs5tY1V2g023/AH0z12Y9ctHnOV4ic52mfUnwN8OWng7Qb/xh4lu/IT/XPPdPU2m/27+0fr3mukul+CbR/wByn/Px/t1g+FdD1X9ojWLOWWKXS/AGnv8A6Pa/c+0/7b19XaDodpoFhDZWUSwW0P3ESunBYOc4x5/hCXuEPh7w5p/hywS0solghT/Y+/W8kdMSOrKJX08KUIe5AjmKd/ap/o139z7PNvrbh+SoXtPPheL++lTaOlxHYQpd7PtKfI7/AN+tIc3MKRfhkq/D1qmkdXEreRkaem/656ld6h039xv3pvStJJ7elGJzlOr9n86OlGyKf+7T4YPIfeldASH7KPIq5spiJQQM+y/3K8c8eT+Z4kdE/gr2l5/k2V86+J9ZSfxPf/MnyPsrnql0oe8ei+FdkeiJ/v10kPWuJ8E332vR/k/gmrsIetb0vgCRqpVmqadKsp89Mgsw9Ke/yUfcSmeZ5lADqkTpUdFQB5Z8bN/2/Stn9x64mztfMr0X4tWnn3OlP/v1z1hY/JXJL4i4lNNGSSj/AIRxf7ldJDa1ZS0Sgs5VPDkUf8FXIdDRK6HZFHRvioAzYdOq4lqlTb4qPtaf7NADPsv1rK1W1rb8/wAyqd4m9KAPMfENj9+uPh0p5LnZs+SvUdVtN++uettNTzqkDg9V8Hb/AJ9lZVh4L/0nfsr2O8sYvJqnZ6VFS5TTmOS/4RFET7n/AI5WD4k8D/a4f9V9+vaYdNR9lMv9GSs5FxPl7/hUp/uf+OUV9Gf8I3F/sUVjyGnOer233624elYlt9+tuHpXacI+bpWdWjN0rNegBk3+rrhvGcH+jPXf/wAFcf4qT9y9YVZe4B8c/EL/AEXWHrhptSdH/ir0j4rweXqX/A680eD56+Xq/GevD4CH+25qY/iN46e+m76p3OlPHSNCZ/Ez1lXniZ/79U7yDyKwb96fKZ8xfm8TS0z/AISB5K5Z/wDWVYs98laQiEjp/wC0ZZ6+gf2V/wBn5Pi3rE2q627p4b09/wB8n/Py/wDcrwrwxoFxrmpWen2kTz3N3MkKJ/t1+q3wo+GVv8MvAGm6JFs3pD/pD/33r18HS5pc5xVTSubuLTrOG0tIUgs7dNkKJ/BXN3Mnnv8AvXqt8S/E/wDwhdj/AGlcafeXtv5uzy7WHfsrzzwz8R38Z/ExNN02eKy0i03TXM1yn764+T7iJXqSrwhM9PDZbXxGH+sQj7p6Nvt/R/8Avin7NPu08p9vz/fR62NQ1KGDS7vUInT7Nao7tsry74PyeMvEE9/rXiC7STR7t99ppjw/OiVt7WD92JNLBzq0J4qc+TlOb+P37NOn/GLSoZbKWLS9etE2W97s+R0/uPXxzr37IXxVS8ubeLR4LpIUd/OguE2Tf7lfpe8aR/c3QP8AwVQuU+f97tSb/wBDrGvhaVU9/LONMyy+h9XpT90/KHwr+yt8UfiFq72Np4VvdO2b98+pp9mhT/vuuw8DfsgL4x1650KJ5f8AhIdP/wCP6185NibH/wC+6/TfSpPLua8r8JeHP+Ec/bD8SPFF+51zw79s/wCB70T/ANkrill1JbDx3FOKxnxnzr4Y/Y0t38f6x4f1i7tX1XTtOhv4fI/vvv2b/wDvzXPfFf8AZ+8QaV4ttvDVvp8r6a6Jcvq9lbvstIXfZ8/39myvsD45eBLvTfGfhj4l6VLcJNon+jazDa/fuNOf7/8Av+T9/wD77r2DR3tL62h1C0linhuIUdJk+felZxwEfgkfMxxs4z5z8tfA3w20rwr8Y4fCXxIa6+x3D/Y0md0TZc/wb/8AYen/ALQn7P134A8TpcaJpUEGlXE3kw2r3293/wBzf/6BX1v+1p8DLf4m+G7nU7S3X+2LFP4P+W0NfPfwo+LcXxJ0Gb4P/EW42a3/AMwDWrr/AJbTJ9xH/wCmyf8Aj/8A6H5zpSoy9lM9fB59jcJ8NWR4jf8Ag64tETzYngT+49S6P4OuNVmRLfY/+3TfH/w21jWPF95Day7NY0+3md7Lf/x8In30T/bT7/8AwCuY+Eupalo9/c2UUqJD5v2n/bSvKnUl7LmPtKXG0+Tk5ffPUPFXgO48D6bbXbusnnfI9fJOj+H5pPE+mvLtdL2Xzq+1LPxpafGj4U6rEkSJremPNDcWv9/Z/GlfMPw3gmvvGtnaXEUT/YfO2TJ/v0sPUq0aVWUz4HG5lWzKftcR8R6L471X+y4Ztv8Ay726WFv/AL71DD4g0rwr4D8Q6VqHlPNNoyQ26f8ATZ3qt4vtf7Vv9EtN777jUXmdP9ivNPiVfJqviR5Ym/cxSolZYCPPCMjChVjS9rOf8p1NzBb6/Z+HvDWn+VO8T/bLh0/57P8Awf8AfFfWPw4+B/8Abmg2GlTJ5Gjpse5/6bf7FfP3wB8Hf8TK5vZU/wCXj5P9+v0O8PWMWm6bbWibNiJXZSpPHYr+5E86Hxc5c0TSrTQ7CG0srdbW2iT5EStuHpVOHrWlD0r7GEOQuRZSriVWSr8FXykk0MdXIY6hRKvpHVmfMMSOrkNCJVnyPMrTlDmNjTbTz7Z9tU302VKuWEEyQ74np8N8+/8Ae0RMCn5b/wBypkkeP+N61U8p6m/s5ZPuba0I5itZz70qbfsoSxe0f7j1ce0+SgDKv7qK0s7m4l+4iV8T3+uXcl5NLsf53319q63AiaVeI/8AHC6V4DN4Aif/AJZb65K5tCRm/A3xHLd6lf6fcbvnh85K9ys68r0Hwr/Yeq213En3P/H69Us/ubq0ofAEomjWhZx1mr9+tL/UQ7K3MR8z76eiVWh61ch6UAOpvdKf8lH8dQByXjm0Sd7P/gdc8myOuh8Z3f8ApMKf7FcfNfJXJL4jaMTS+1+XUM2q7KxJtRqhc32+o5hyiaVz4g8uqf8Awk9YNzJK/wDeqFLWV/79HKI6T/hJ6sprG9656HTpX/vVpQ6bLRygb1tqW+rj3e9Kx4bXZVzy/ko5QMe/u/v1zz33lvW9qVi++ubudNlejmHGITax8nz0yHWIv9msq80qWT+/WbDpV3538dYcxfKenabqqPVm5vopK5LTbSWCGrmyX/bo5jQ2PtEX+zRWJ9kl/wBuigo9Xh/1lasMlY8PWtKCuo4i5NVN6svVb7lAB/DXJ+Kv9S9dHNPsSuG8VajsSuWrP3COY+cvivB/pn/A6812V6h8S3Sfe9eVvP5dfNVZ++ehSmX4bSq2pQU1NV8tKge6SekdUZHK6ra1z1zY767m8g8/7lY82jVXMHKcf/Y3+xVyHSq25rHZ/BTIYNn8D1cQie/fsReAbfxT8XUu7jbs0m3e8RP77/c/9nr748ceJrvwtpnnabpL6zd/88EmRP8A0OvzF+EfxC1D4feP9N1Kwuksg7+TM8n3Nj19Z698ctY8K6rbaf4k0+1e2vUdN9lN5zu/+xs/369ShX5Ie8ehhcsljK3uf+Am3J4x1/4mXmo+H7jT7zTrD5Jhq1lcpvt/n+4/z1D4m0O1tPHP2zUdNe2+zxeUl1Zy7nlrxnwt8UIfh3DKun6VPZW2/wAq9s5vvzfP/t17zoHgzxP4w1HTtU03xDbw+E51+1xRww/vtn9yphV9t7n2j7HF4OeTS55+7SkdXYfDLS9c0IWun3V5piO3nO8H33/3/wDbrvfD3hW08P6Olp5st06/8trl/net2IiGNEaoNX1iz0e2ee7mSCFP43r2eWFI/Nq+KxGK/dKXumbqvhy12fLbu/8AuVx95pSf6r5/+B1dPxTku3/4lWg3WqJ/z2/1Kf8Aj9Zt54x1O++fUPBd1Gn/AD2s7qGZ6IYmkZxwVUpJA6TfOn8dcrr06aV+0V4Dl/jvtLvrP/0B69Fs57LX7Z3srhpni++jrsmT/fSvNNYf7d+1F4GtP4LHS7m5l/2N/wAlbc/P8BnKM4fGezfZJbrfsTfWJ4e8Mf8ACKwzafE6f2aj77SHZ/x7J/c/3K7x9RtLVP3W2sebUUnd3q4yMPsnDa3H++evzo/bv+Bj+H3/AOEu0SFoLC4m3u8P/Lpc194fEX4k+H/A++XWNQigf+CH77v/AMAr5+8c/tJ+BPGug6r4f1bRNXn0q+heGZ/s6f8AxdefiZ0p/EddLD1ZwPg67+Lev6zoeleNXu1/4SnT7nfNPs/1syf3/wDfT79c74J1yJ/HiXf+ohvbGbYn9z+OuY1yf/hFdR8R6L50sln9o328zwunnJ/frlfDHiL7Lq9m/wBzZvrx/q0uWqZxThM9j+GHjG78MeIfEd7aPs2XrzbKv+AbKyXxprur2uxLO933KJ/c/vpXmOm+I4rKHXb3cj75UrS+H2uL9k1K6eVk2P51cWIoTlCdupcZHtN5qVrJeQp5S79Jt3fzv4/nT7leCXFjLJcaRYRb3ubu4+0v/wB9109n44uL7xfqkSb57a4+T7lX/hjpT6r8Qnu7u1uILO3/AI3h/gSs8NQlhKWpFXnnKJ9K/BPTre18T6PpUsqJDaJ9puH/ANuvsCG1f7Mkv/LF0+R6+QPgjpsusb9YuG/4+7h5k/3P4K+vNH1L/iSfZ/8AbrpyiXJE9qOD5ML7YvwVq2/Ssq27VsW3avqjy5SLiJVyGOoYelaUKVZkTQ9Kvw9arQx1fhjrflOcekdXEpiR1c+yUcpBq2EH+jfJVN4K2NNtfPh+R0q4mh/33qQObTzY/wC/VlLt463v7DP9+mPoGf7tTzAZqaq/8daVndrJ8lM/4R3/AGl/Kn/2U0H3KOaIGb4ktN9m/wDt1xn9l13PiGTyLb+OuPe6RKxkXEp/2d/u1cT5IdlVn1H56mto/tU2xKugXKRq2Hz/AL3+59yrL9afs8hNiUInz10GJNbQee9WXf8AgSn/AOoh+SiztfPelIIj0g+SmSffq/f/ALtNlUaiIHknxC1V/wDhJJok/gSuV3yz/wB+tvxnHv8AFt//AL9Ms7WvOl8Z1RKENjK/9+rKaHW9Da1cSOjlIlIwYdAq/Do6VsJUyJWojHTRkqb+ya2Ejp/l0GnKY/8AZlM/s2t7y6fsoDlOYfRt9Qv4c8yut8hKf9h/2KXKEThn8Io/8NQ/8Ikv9yvQvsNM+w/7FHIM4ZPDPl1N/wAI/wD7Ndt/ZqU/7IlHILmOG/4R+iu5+yJRRyhzHPQ/6ytKCseGerP27ZVyOUvvPVZ7usS/1xY/46zZvEcWz79cvOWX9S1XZXkXjzxN5f8AHW94k8TIiP8APXz9488Tefc/fryMZiOSBxVZkPirXPtXyVwb/v3p9zqXn1DbSV89Sq3mRHFSgWbbQ/P/AL1dDYeGYn+/v2VDpldJZyV9Ph4UpxNo4whs/B1p/wA8qv8A/CHWX/PJauW10kdX/tSV6EMLRNPrUzm5vBVpJ/yyWmJ4HspP+WSV0/no9WbaRN9dccPSMJYiZzCfDK0n/wCWVe4N8N7vV/DukeL/AAxt/wCEjsofJvtPf/U6js+T/vvZ/HXI239yvXfg5rn9nar/AGfL/wAe139z/fq5YOlKB25dmNXCVeaJwdv8JPC/jP8As6/03UbvU9VS9t3vUuX+dEf59jp/45X0x4I8N2HgrRY9MslRLTc7xQ7vuJ/crmtc09fBWqw6hZ2aq93vSXYn3/n3/wDs7121vELe2ilunysMP364qNKFGZ9TmmPxGOhCDnzRM7xz4/sfA+jve3b/ADv8lvB/HM9cN4d0LUPFtyms+J/n3fPb2X8ENcRaa2fi/wDE681Vvm0XR/3Non99/wC/Xs0F8CNo7Vx+3+sTl/KX9V/s+ko/b+1/dNeGBETYrIlDx/7VVkvqf9uWtuaB5fvlDUNGFxKl1F+5u4vuXKffrwrVfBXju0/aT03xbb6fFPoj2/2CZ4ZvuJs/uf79e/PqNVptSq4VeQzlCc/jK32q7/it3jrE8Sa++lWEzJt+07Pkq/c6l8lee+JNR8+5rOrXmddDDwPEPGHw5TWL+5vbu4lnvJX3u71iW3wvig/1qI9eqX8/n1iTeJrTR38rUNkCf33+5XhTn/OfRwh7nuHm+sfBPStVR/tFlBPv/vpXAXP7MXhSS8SX/hH7BH3/APPGvp+2vrLUod8TxOn+xVb+zopJvvpWfteT4JlxpQn9g8i8N/s7+EtGttiaJauk330+zpXT6V8DPB+nPvt/D9hAn+xbpXoX+iQfI7on+/UNzrOmQJ/x9xJ/wOj2rMZUofyGVpXw98Oadc77fTLOD/YSKuzttA0qe2+xS2UD2z/fR4fv14t4h/aM8C+FZvs93rcU94n/AC62SedN/wB8JT9B+L3iv4k7Lfwr4XntbPf/AMhDWke2+T/creNb+czqUoG2nw90/wAP+J5tK0S3W10qH50hT/lj/sV20Np5CJEldJ4e8AXE9mjvcRf2k6fvv7j1mvA8EzxS/I6ffr3sFQhCJ4WMxU5fufsk1nBW3bQVlWdb1t0r2eU8WRZhT7laSR1Wh61ch6VRmXLaOr8MdU4a0oetUBZ2VW+eN60oY6s/8AoIHwySxw/JTP7clj/jettPKeHZsWsqbTU31kAJ4jlT+OrKeJn/ANl6p/2dT00fzP4KyNOeBqpr+/8Agqz/AGjvT7lU7bR/L+d6uf2bV8sTM5LxzqP2TTU3/wB+vNLzxGkf8ddD8e9V/srQbb/buK+dbnxPLO7/AHq8nFV+SfIRGqeqW3ifz9Stok/jevV9Ng8hP9uvnv4S/wDEy8W+bd/ct4XmRK9mttYe6uX+9XoYWXPHmNpe+db/ALdXLbZJWbZx3E6f6qrkMbpXbykSjyF9LXz3+/WxbwLAlYkN35FTTa5F/fWsZBD4ia/gef7lU/Lq5aa3b/xutF55U/723dHrOMi5e4eM+JI9/iG8f/botqs69af8Ti8f/bpkMFcUvjN4SJkqZKYkFTJBWoco9KmR6YkFTbKA5SZOlSUUUDH0+oamoAdVlKp76EkoA06Kqo9P31Rnyk9FVd9P30F8pPRUfmUUGZ51DqNU9S1zyErESd/9qsHW/NeF/v1hOEzmlMxPFvxDS0d/3v8A4/XH/wDCyfM/5a1j+JPCt3qVy/36x4fhzcf7VeTLD4iZ50sRyF/XvH/mI/72vK9Y1z7Vcu9enf8ACq5Z/v7qmtvg0n8cVclXKcVWOKdfnPGfPf8A2qswyS/3Gr3W2+ENvH/yy/8AHK1bb4V2/wDzy/8AHKKWQYgw55nhtnqMqf8ALJq1YdV1D+C0avdYfhdb/wDPKtK2+G1un/LJa9ShlNWH2g55ng8L6xP923etiz03W5/4Hr3uz8ARR7P3Sf8AfFb1t4LiT/lktepSy7k+2aQlM8Hs/DOqv9/dXSab4Su/40r2m28IxR/8slrVh8Mxf3K9GlQ5DaHOeXaV4cljf50rsNH057SZJU/grrYfD8X9yriaUiV08nuG8I+8d3rGlReJrGw+dk2Sw3O9K8k/au8dXXgP4Y3l3aPsWVvJZ9n8GyvTYdVltPD6RRffifZXgH7YE0uq/BjUVl/glievm8w9zDy5T7bI/wB7jaUJ/CL8CrddG+Hej7/kmu0+0zf8Dr0tNVryvwHdonhLR0R12fZ0rqk1GvnqE+SET6fGKVWrOUjs01jZ/HTP7Zrkn1Gj+0a39qeX7I619V/4BVZ9Z2Js31z39o0y5uv46r2oeyNi5vvkrmLyD7VNQ+pU/wC1JsqOc25OQwdS0qKB6wZtGS6R4riJZ4X/AIHSt658R2kk3zpv2VW/tm0/2axn7I7YRqwOD/4VDpVrePd6VLdaJcv/AM+U2xH/AOAVm6l4A8Vv/wAeniq9T/gCV6W728770o31hyUjSPOfPGvfAXVfE023XfFus3UP9yG48lP/AByut8B/sk/DzSk/0jTJb3f/AM/Vw716FqU77/l/8fq5omq/J+9lojOEPcLlSnOBf8MfBrwJ4O2f2Z4fsLV/9iGuwm+yWMP+jxIn9z5K4zXviFoXhWz+0arqdrZJ/wBNn+/XPaP8VJfH832fw1pV7dQ/8/s8Pkw11e2j9g4fYS5vfPVNO1/5JpXrm7m6e+vJpf7711Wj+AE/s3/iYXGy5+/v/grKh0ry32bK+hwEZch83jpQ5ws4K27ZKZbWlaVtBXr8p5ch8MFX4YKZCiVfh6UcpjzBDHV9EpkMdX0joAeklXLaTzH+eqyR1cs4PnqSTe8iLZ8lP8hahT7lP8/y65yib7KlP2bKhS7qbfQHKPqs93T/APWUx4KgJHzl+0tr73V/pujxf8sf9JevHIdNeTZXsHxO0f8AtLxzfyv/AAOif+OU/wAN/CjUtch82KJILb+/PXkVaHtsRzEey9/nOG8MSXGjX8N3En3P/H69v0REj+e3tJXf/crV8N/BrT7GHzdT/wBNm/uJ9yu/sNKtNOh8q3hVEr1KEfYlnPWdpqE6f8eiIn+29cZ4++IF14LmS3niigeVPkm2O6V615nyfw1l67b6bd2En9pJA9u6fOlz9yrnOX2TrwXsoVv3sOc+d/gt8X9d8d3+q6P4gtIrLWLT99Clr9yaGvXfk/5apXm/gXRItP8AHd2dCtftWliX95JMn+qX/Yf79euX1/pMrRwebFHcuzpD/t7Pv1jRlL2XvntZtTpOvz4aHulSzg0/f/FA/wDsV0NtYy/8snR9n8dc3NaPG776msL6W0f77JWx87L3zK8VaN9l1Lzf4JaxEtK7DVX8+2+f5/nrE8uokaRIYbSpvI8upkjqapL5it5dM8urL0zy6BkP+rqSneXR5dADafUfl1JQAyineXR5dAD0p9Np1ABRRTNlAFmioaKoXKeRJaVDc6dvrS3pVlJEr3vZQPl5VTmP+EYST+CrkPhWL+4ldImypk2VtyGBzyeGYv7lWU0CL+5W35iUeZRylxhAyk0OL+5VlNHiq55lPSSjlNeWBCmmp/s1Zh0pP9ihHqyklRzFcg+GxT/Zq5DapUKSVZR6gIFlIEp6R1DvqeiRpAsUVFT6gvmHfwf79eY/Hvw/Lr/wu8T2/wDctPOT/gHz16dvqnqtjDqum3llL9y4heF64cVhozpcp7GV4r6vi4SPlT4FeLf7f+Hum72/0m0T7NN/vpXoSaj/ABb68K8B+H9Q8FvNcIm+z+0TW1wn+2j161DfJOm9P7lfn0YTg+U/TsXG9eTgdJ/aPmVNDqO+uehn2VZS637K15jz+Q6RLrfRcz74awUvtlWba789K3gRKJPVuwj89PKf+Os2a7+yv8/3Ks6VqUU77N/zpRHkIkY+q+DruxuX2PvSqD6G8/yO7I9bGq65d2t48Xm1T/txH/1u3f8A7FYyjA6ffmQ23w5uLt9//CR3Sf3E2JVl/htd7P3XiW4/78pT01xE/j+SmPr8rp8m+lzUieWqc3efDzWN/wDyMsr/AD/8+6Vq6b8L7u6h8q9124/7Ypsqnc+IHgm3+a2+tJPGiJD88q1HNS5zblq8hsaJ8E/BWhv9rfT11G8/5+r3989dJ9utNKdEtLeKBK4ZPH9vs/0Rbi9f/YSprNNV8TQzXdxKmkW2z5P79dUailH3TijQn9s799V/tX7juifx0Jd2n/PVXr4tm/aI1PxBqX9lea0CQzeS6JXt/gnX7i7s0+fzH/uV6NLHckPcPOq4H2x7fDJE/wDGtXEki/vrXE6bBdz/AMD10KWktdv1yZxfUKR0MP7z+7V+GP8A3qytNSVErVtt9bxxUzCWDhA0oY6vpHWbC9XPt3+cVt7eJyywsy+iVfsP9dWPDP8A7dX4Z5YPnR1o9vAw+rzNuf7lU9jyVWfUpX/u0/8AtJ/9mo9rAf1eZZhtH3/fWr/kVj/2xN/cSn/2rcP/AHKJVYF+wmbGz3qrfXa2sP8Aff8AuVltdSzfelaqtZ+1LhQOG1Pw7r17f3moW8+nW3mv8nnW/wBp2Vj3nir4heD/AJ7u0g1qxT776fF86f8AAK9R3mo3YkdRXBKUp/BI9ilUhD44RKPgT4nab43tke3ZVl/ub67d6+dfiH4SuPDN+3i7QInS8i+e90+H/l7T+9/11r1P4bePrXxvpEM8MquzpvT/AG0rpoV/e9lMxxuBi6X1jD/CTfEbxPqfhnQnutPt1uXT/W/9Mk/v15zoeg6z8RZbTVtX1qKDTk+d7aFuv/xNe5zQCdORvrwT4m+FW0SSbTbSWWDStQfzktkf/lqn34f9x0qcTHk982yypCf+zx92X8x0useI9L0fwDq6aVJFCXtZbm3mhf8A4+Pk+/XytceM7+XV7XWZbqW5axuPtfkB/wDWv/8AF16XDHDF4XTRbrVLZNOg+eI3K/O9s/8AcdK4Lwy9knj/AEux0SL+09t15qJePs81U+f7/wDwD+5Xl16s58nIfo+T4XD4ajiPaQ538R9YfD/XZvG3hSzv76yfT9ReHe1s9bb6VXnzeI5LfxvDLJN/Z80qQolmku9Nnz/+z16zbTrd23m/J/t19BSq88OU/Jswpeyq88I8vOcZeSfPsqH/AFdM/ipaDmhIl30b6hSn+ZUhzC0+mUidaA5iaHrRUPmUefQHMSUUm+loGOo2U2nb6AH/AC1LVeHrVigBdlMp1NeqFzDPloqKigOY8qSSpknrN8/y6PtVfVnyBq+fR9qrNSept9QEDSSen76ppJUySUAXN9TJVBHqZJ6k05i+klP31T8+jz6nlNuY1UkqyklY6T1ZhnrEs1UerKSVmpJVzfRIcC7TvMptR+ZQBZ30tQ0+oBaO5876xp0Wh/EXxPoj/Il86arb/wC3v+//AOP0+HR0T/Vfu67D48fC698d6Vban4fuPsXifTPnt3/vp/cr5Xv/ANoHxx4EmfT/ABB4U33kP3/keHfXxuKlHD1uWr8J+vYChLOcPCeFn78fiifQiaV8lMf7JBN5L3cHnf3N/wA9fLt/+0R8S/HG/T/D+hNp2/8A54w73rpPhj+zTreq6xD4g8d6hLPNv3/Ynff/AN915c5e1n/s8D15ZbLBUfa4yry/+lH0Ulj/APt1WvL600ZPNuJVgq+mnRWthDaW8UUEMX3NlQp4Al19PN2fJXoQwsz4mePhz8hzd5400+++SKK4n/20SmabqN3Jc74YWT/frs7b4ZJa/fStKHwjFawzP/sVvHCmcsZ7hyWvQf2rYJqCfJMn+uriX06XWf3X9oS2v+2lekXmjywQ/Ju2Onz1xOq6dLpW+X5vJ/voledisPOEuc9fA4qE4cky5pvwr0TZ5txqF/dP/fe4er6fDnw/A/8Ax8Xqf9vb1zEE/iW+RJdK0S8uoX/j+5V//hGPiLdfP/ZVlAn/AE3u/nrGEP7h1/8Ab5NqXgPT5/8AVahdJ/28VlTeFdC0NPNuJftU38HnTV0Nn8OfEt9/yE9Vg05P7lr8711WifDbRNH+bynvbz/nvdfPR7Dn+yH1jkM3wxdy3dgn2Sy/g+/s2Vg+Lfhz468R201ppmoWenJKjp57zP8AJXrUOnf/ALFasMnkfc2PXV7Lmh7xxTrnzB8Pf2GNK0DWJtV13xBe63eSvvdE/cpX0boPgTSvDlt5VlaRQJW38/8AcSh55Y62hShA88mSxREp/wBl/wB2qH9oy0Jdy/7dWLlNhPKp6OlYiPLT0unpxmRynQ+elM8zzKyvtU1MTUXq+YuMTeR3jq/Dd+Z/sVz0OpfJU327+49HuBKB0nn7Kh+21z39q/8AjlM+3VHORGkdD9p/26h/tLY/8Vc8+q1C+q1nzm3sjqv7Zpn9q/WuVfUqrJff71R7UuFA63+1KrPqv+3XMPqNMe+esJVTT6vA6G51AXCdP+AV4PpXimX4Q/F2ayiT/iVai/2y3T+4/wDy2SvUX1WvAf2kEl+x6bqtv8lzaXCfPXNUr8n7093KqXPV+qz+CXun3XpeqwanZw3McqvFKm5a5/4hWNlqvh6ZLpm/0dPtKTIv+qdP4684/Z11L+2fhxYy3Fx/pCSv8717MkCX1t5Uu1/4Hr6qlP21HnPiMXQ/s3Gyh/JI+Rl+K3hOy1XSNV01ZblYrR/7QhEXyfP/AL/+3vrmLz4myP4+tPEt7Fa74tPmltIYP77/AHEevdfi58NNJsfBEthYWsGn6cFM1w9rF877f4E/32rwJvhFdQeMNC0e9t2d5fKe5nhbd8nzv5P+x9yvAxMcRGcIo/VMpr5biKM6s+bn97/wE948JfCT+29B8ParrF7O+vW6QzO//bbznr17f/Ztneb65PwF8QNP8ci9s7OCa2fTJvs0yXUOytfxbqv2W2trTejv/HX0FLlhD3T8px1avOryVf8At0xPMo8yqH2qh7vZTPPLm+n+ZWO99T0vqANtP3lLWfDdb6s+fQAP0pmyh5Kh86g05SynSp6pJPso+11Qy55lNqr5/wBam8ygCZJKmh61WT56mSpFzFmmUb6ZvqjMfRRvooA8HmuqrfbaxJtRqt/aXz19PI+UjI62G6q4l3XHw6j5daVtqKSUwgdUk9WUnrnra+/26vpfJQBq+ZT/AD6yvtqUf2klSBpfa6Z9q+tY76qlH9qJUykbxkdPC9X0krkodVq/Dqtc0pG0ZHVQz1cSeuS/tWpk1iq5xwgdZ9qSl+2pXJf2z/t0z+2E/vVPtYG/JI7D7d/t0fbq5VNVp/8AaP8AtVn7WIeyOhm1Kue1uS0vv+Pu0gn/AN9KhmvqyrmR3rhqyg/dOvDzrUP4cynN9ktf+Pe3ig/3Eqn9rp80D1TmgevMl/cPQnUqVPeqTJvt1e9+GNA+w6DbROnz7N714V4S0d9V8T2Fp/B53z19P+RsT5f4K6qBySOYvNHSsSbStlnc13M0dY9/B/oz12kRPPdS0rNYiaVF9p/eotd/f2tYl5pvmVhiIfujtw9X96c3qWvxI/lRbU/gqg+pXD/8tq8o+M3xh0X4Q6l/xUGoLCj/AOp/c/frzfTf2wdP8TzeV4a8NeIPEsz/AHP7Psa+Vn7WfwRPtIUYcnOfSz6jL9+hPFXkf63ZXj9trnxg8VW2/T/hvLpaP/Hq+opD/wCOJvrEm+C3x18Takj6h4l0Tw1Yb/uWUL3Lv/33WcZViP8AZz6Hs/E0O/8A1taqeI4p/wC7XB6D4DfQLNIrjUJdUufuO710lnoHz1cfahL2R0kOs7/71Tfbf92s3+x3/wCWWx6mhtXj/wBbtrf3zmlHmJvtX8FM/tXZUM3lJ/HWbNfJ/AlHMXCBq/2rvqyl9v8A7tcw87yfwpTPtXkPUcxfKdn9q+T79VpruKuYTWPL/j30/wDtLz/79HMR7I6pL7y0qF9VrB8/f/HT0nWjmL5De/tGqb6r89U/Pqm9ZymaQgaT6r5lH26sF5/Lpn2vfXLzTL9mb39o1D9u/wB+sGa72fJQ91v2VHObcpsPfVD/AGjWO93/AMDqFLuonI0hA1ZtS+f+OvMfjfd+f4Mud/8AsffrrbnUa8o+Ouvomg/Z/wCOWZErhrz9zkPYy2H+0Uv8R7x+zNPLP8Prne/3Lv8A9kSvb7DUZYNmx3rxn9lqBE+GUzP/AMtbt69UTfA9fbZd/usT4/iTl/tSr/iOpube08R21sZUV1il87ZXGWXwl0/S/GkniTzZ5rh97fvn/jrctrr7I/mpVzWPFVp9j2W/zzPXdKMJnzdOvVpaQkUH/s/w59sureKJLm7ffNs/5bPXGXl9LfXLyy/feprnzbt/NleofI+tZ8kfsGL198Eeh3p/kU97WmIzX61DDv8A9utL7JT/ALL9aoBkMlWftFQ+RT/LqQD7U6Uzz6HgqH7JQacw/wC1u9Hn/PQkFP8AIrIzD7U9WUnqt5FL89AGik9WUkrKgq5C9bgaFR+ZULyUb6AJvMoqn51FAHyvNdvVPz33/wAdVnn30+GN3rtljDyfqpqpO77K0rb/AFaVTs7WWStWGxfZUfWpFfVSzDd+X/HU325qh+wvQ9o9H1of1Um+3VDNqOz/AGKZ9jlqGaxlnSj60H1Up3OuVNbaq+z56h/4R96uW2hvWEsVMI4UuQ6rV+HVfMSqH9jbKmS12VEq8zaOHgXP7UemPrD0zyKrOlRKrM3jSLn9qyv/AH6fDdy1ThSr6R1nGczTkgX4Z3rSR3rNhjrShrTnmLlH0UPUO+si4k1U5kpnmVZoA7P4S6Vv1u5u/wDnklewVw3wrtPsujvL/wA9pq7l3rvh8JjIhes2/j+RP9t6uTSVTuPvw1sSZV5H5lYP2q0S5miuNtdJeJXN694fbUXSW3dUuU/8frCvGU4e6dGFlCE/fMHxP4c8Ka/Cn9saJp2qbPufbbdJqrWE+iaHD5Wn6fa2SJ/BDDsrkvHl9e6Hcpb3D+Q7/Onz1xieNbex3vcXsSf77183Ou4T5IH2dDDe2gewXPi7Z/drKfxUkn9968c1v42eEtKh33viPTrVP9u4SqGifGLT/Fr7PDVlqXiVP+e+n27+T/339yub285m3sKUPjPbH8T6fG/zbqZ/wl1pI+yJK4OztPEt988vhx9Oh+/++uE31pJodxJ/rf3FKUqoRjSOwh1jz3++tXPIeT597Vz2iaUli++V63n1FPuW9XD34++YT+L3Bn2V/wCOpvLiRPnqn9udPv7KrPdb6cuQiI+a7R/kSqDwSyVZSOobmfyKz5zSJQf929WfPpiQPdvsiid3euh03wH5/wA93L5H+wlaUqFWtP3SquIpUY++YiXfmfx1fh8n+N66T/hFdKtE/wBUz/8AA6rPa2UDv5US16EcDV+2efLM6X2DEe7SOqz3bvRqX3/kRaypvtCfcdqirhS6WMLdN/e+9ZTvqH8Er/8AfFQpPrf+y/8AwCuT6rM6o4qBq/Pvf79D1TS+1hPv6fE6U/8AtW4/j0yX/vuo+rT/AJS/rVIf89QzJ5f/AAOrltJLqKTJFZN9p2O8KO/33/uV8r+Nv2r/ABBpWt3mhXXhxPDVzC/ku91++dK8+vSnCJ7uX4SrmMuTDnv2salFYo7vXgPjy+u/FWsQ+VFL9jt33u+yuKvNO+KXjG5tNb0LxRp3i/77tZQXCJs/7Y/JW34Nn+J+q69YaFr/AIQi0yC7fZ9q2P8AfrNULx5pH0uHwcsFXpOf/bx94fAPTpbX4UaS/wA3ztK7/wDfdeg/P9+Wsfw1NF4V8N6do9oiulrbom+pnvnn+d6+ywseTDwifjuaV/rGNqzJpp9/+5UOyjz6N9anki07ZQlPSqGHk0zZVimvQBCiVNspm+rKdKwArOlM2Vc8ujy63Ap+QlHkVc8um/JQBVSCn+TUtWKCDMeCjZV908yofI+tBZCiU/ZVny/LqOgCKmVYpdlBBW2UVNsooLPlFLHy/wCCpvL8ut5NHenzaPXLyEGVDfbK1ba+R6zbmxff8qPU1nA8f8NHKBvQ/vKuJa1W03f/AHK2Pn2VcYgUPISnfZUpZo9lQ+fUcpZN5CU/yET+NaoTXWymJdvI9AFx46EtfMqzbQb6ufZaAM17Sqb2taVyj1T8x99AD4bSr6WtQ20laqPRAAS0q5DBTIZ0q4j1QEP2VKZ9h/zmrNTJ/v0AUPsP+c0fZK0tlCJ5jolVyjkeneD4Psug2cX+xWw8lU7ZPIs4Yv7iUb69OPwGBLTZv+Pn/gFCUD/j5emSU7jrVC5kS1heV92yr9x1qs+zZSKh8Z4h8Y/gDoXxttv9LuLi1vIv9TdWs3kvD/uV85f8O0rLVdSml1j4i69Pbf8AXXe//j9fQ/j/AOLGleAPipbeH5dQispru0+0pBN8m+n6l8RvMh/dS/O9fP1ZToy55wPr8PGrOl7hwfw9/YR+C/w5dJptKl8Q3kT70fV5fO+f/c+5XuX9paVo1slpp9pb2sKfcSFNleRXPjFLVPNuLtNn8fz1xPiH9ojwppU32T+011G/f5EstP8A9Jmf/gCV5ssXz/AdP1Tl/izPcr/X4p/7tYN5qX+3Xm+jv8TfH8yf2P4UXQdKf/mIa6/z/wDfmu8s/gZL5Pm674lv9RuX/ghf7ND/AOOVH72ZcJ0oSKz6q8j/AL6V3T/fq/Dr8WzZElU9S+HulWKfuonn/wB+as2G08h9ipsT/YrCXPCZ1x5JxN6bX0/4HT7bUXdN9U7a0RP9uriQeZ9zZW8Iyn8JhOdKj8ZJ9qerGm6VLqX9/Z/fqzYadF/H89dDD0r16GA+3M8TFY7/AJ8lnSrGLSk/dff/AL71ce7qslDx17UYckPcPClOc/jCaffWanzzTVf8uptNsf3z1PLzijLkMR9K3vUyeH9/8FdbDo1X4dK2Vfsg9qcrZ+EU+/srbs/B1v8A88lroba12Vq20FHKRKZgw+EbT/nklPfwPaOn+qSuwhtauJBR7hHPM8om8ARWr+bEleOfFr9n7wp8YrPZrdr5GpJ/qdQtdiTJX1o9ileV6xo/2HVbyL/brkr0qU/iPRwmNxGDn7WjM+BtR/4J8+I9OvPO8P8Aiq1eH+B50eF0r6K+BvwB/wCFV2f2vVdVn17W3/5epn+SH/cr2lLSn/Za46eDpUpe6fSYzinMMXS+rz5eUoUVf+y0fZa7eU+QKdXIetH2WpkSpAP9ZT6KY9UA/fTHeioX60AM8ypobuqFTJ0oA0vP30/fvrN8ypkkoA06gemJPTHegA30/wA/61XpEoILPn/Wn76p76PPoLL/AJ9Vt9VvPqZKAH76fvqHZTaCCxvoqvRQWeVfZfrR9h8ypkfzKvpURiQYj6MlCaH/ALFdIkdHyJRygZVtp2yrjwbEomnrNub6riWUL+qaUy/unqhDPK83+xXLMcYly5/eUWcD76mhg31sWFpsohIJF+wtKvvaU+2SrNbiMeaDfVNNHrodlPSCs+UDH+yeXVCZ9n8FdPNY1lXOlUgMpLqtKF3qtDp3+xW3bWNPlAh8yhJ61fsP+zVaa1oNSt9qrV8N2n27W7NP9v56x/s9dh8OrH/iZTS/3ErSl8RnI79/7lVtmytLy6rTdK9EwGQyfPQn+unpiffSi3/j/wB+qArXlZryVfvK4bx/44tPB2mu8sq/aX+4ldGHw88TPkgOEOefuHhXxO+BFp8Yv2jbbUNbdv7E0/TkTYn/AC2fe9dNN+yb4Aut8Vve+INFf+5a6tMiV4p8SP2jLvwrePqFk6veI/8AH/HXJeG/2+LXVdettP1jTLqyvHTZ51r++Su7iDBYrDYeDnD90faUKVWjR5pnsGvfsR+FNYv0/tPxn4mvbD/nyfUfv16L4A+Enw8+C0Ozw1otnazfx3Wze7/8Drxyz/aE8Naxvli8S2vyf35tlYXi/wDbA8C+HAlvcahPfXMv3Esod++vzGNaE9IFyhR+3M+p5vGsMj/JKu/7mysTUvFTv/GtfCHj/wDbYuNO1q203w/4fbfcJ8l1ezf+yVwUPxw8YfEaw1L+09Vl/czf6iH9ylFWVWEOc8+risLR+A+2PHPx+8GeC7C8uNT1uKf7Om+aCy/fPXj7/tl6f4gS/i8NaJK9zFDvhfUH2b6+Q/DF3Fa69Dp+of8AHnfS3NnN/wADqz4GtZfDPieG0uPvxXE1hL/7JU1I/uuc4ZZnVl8B9GeIfjh4o8d/DGz8QafqD6dNaXCfbrW1+T9y/wDlK9p/Zs8W/wBs6JeafLK7zW7+dDv/ALj18l/Dd00rxVrHhfUPksNT3on+5N/n/wAcr1f4Ia5L4O8Q2H2jcmy4fTbulCv7KrCR5lXETrfGfatnJXSWyf7j1xmlSee9d5psHyJX2kOZwMyZIKm8hquJBUyWlacoGalrV/TbX53/AN+rKWtX7CD79XykFyGCrKQU9EqbZUgQpaVpW0FEMFXIY6UpATJHVmmJU1cpYz5feuD8c2vk6lDL/wA9Urv9lcx48g8zTYZf7j0AcHvoqKn1AEqPT99V6d83vQWPoSjZT6AIX/d02nUbKAHpTHqbZULpQBFTkjpnl1NDHQAPVZ6v7KhdKCCsnyVNvoSCpvJoLGb6NlP2UzZQQD1WerPkVC8dBYyGDzKvwwbKpw9auQyUAPf5KrPUzz1TeegCaioqKAPIba7rYhu65VHeOrMN09YxIOne+qs89Yn2yWmefLJWwG3v8ymeR5lVrXvVzzKk25TNubFKhhtErSm6UxErnmaRLNtAnyVqw7I6pw9asVcSJxLqSJT99VkqZK1Mx9WUqtT0pcxpyl2o3jqZOtPejlMynsWrkOyqb0JJRzAatMdPM/gqFLqrKPVmnMVvsuz+Cu28GWqQWby/33rm0jrsNK/cWcKVdKHvGcpGw8lU3ejfULyV2kB/t0Wf3P8AfpnZ68N/aH+PqfCi003TLeWJL++3u+9PuQ11YahPF1fZQN6VCWInyROz+JfxN0/wcjxeas9z/wCgV8Q/GP4y3GsXFz/pau9dVNoHiX44abc6x4a8+ezd9m+f+OvH/GH7MvxI0r7TLd6JK9snz70ffX6XlNDA4GX76fvn0mAoYejP99M8U8W+J7jVd/72uP8Ah7a/2l45vJn+5aWj13lt4Al1XW7DRHu4oZtQu0s4f993p914Gl+HWoeMtPeZbqbT3eweZK+Z48zGjLAexpzN86xtL6v7KjM7D4TeBPMt5tTvYvvwvcpXgPxIk8zxUZU+4mobK+2vBOnXEfwxudTuE+T7PDbQvs/uJXxP4sge6v1l/v6s9fgOWT55858BSnPm980PEmlefq/hu4Tb/wAtk/742Vq/Cv8A0rXdetf4HqW2g/tXxDDaf8+ju/8A32if/EUz4UQPa+Kppf78z16ter+6N/tmD45/4lt+n8DxXfnV2mvWn9qvba7bxbPtFol5/wBtofv1zHxLf7d4j1i3l27/APXV33wog/tzwrbRO6funeHY/wDtpWcpf7OaG/4t0r7V4bs/FWn/AOu05087/btpv/s9n/fdbGiai+salf8AlbvOuIUvP+B/5T/x+n/BR7fWba58Nag/7mZJtKl/4HWf4SurjwzrCWl7F++0m4e2m+T/AG64n71CJnKJ9z/BnVYvFXhjTb3ejvs+evZrCDZXyj+zB4mi0rxPqXhp3bZv+02n+49fXVn9yvtMur+2w8S4+/EmSOriQUbKmr1wDZVmzT5HqOrVhQBZSriR0xIP9iriJUgPh6VcTrVOpkkrCQFxKfUKU+syx9ZPiS2F1ot2n91d9a1Qzfcdf9igDyVIKm8ipnTy5nT/AG6f/BUAUHgpnl+XVx+lM/1lBYxP3dWqj8ujy6AIXSnpBSVInSgB/l0zyKnqN38ugCHyVp6R0eZR5lBA96h/jp/mVDQA6l30yoXoLJqmTpVOrMMlAD36VQdHq/8A6ymPHQBTSOpvuVMieXT/AC6AM2Z6rb6vzQVQe1oAf5lFQ+W/pRQanmn9j76Z/ZddV5FPS0T/AGakyOYh0qriaPXQpaJVxIKqIHPf2N5dM/s6uk+z1C8FAGJ/Z1PSxrYSCpktKjlAyktf9irKWlX0RKm8tPSjlNOYofZfrTHStKqz0SMyg9PSptlTJBWcYmnMPhSpKKdW5mVngpnkVc2UPQBW8urMPWofLp6QfcoA0rZ/MdP9+u2T+CuM0eD/AEyGu0rqpR90iQ6oqfTK2Ajn+5XzT8e/gLqHxm8f6CjxMmifZ0+0XX9zY9fSFzJ8lQ2P/HhXbhsTLCS54fEbUqs6MueBieHvD+n+FdHs9K0y3W1s7RNkKJVm/givraa3uIknhmTY6P8Ax095Kheuec3UnzzMruc+eZ+empeA9Etf25PD3h/w/ZLa6PpNx9seDfv2OkO//wBDrzvxtY3GuWPjjVrdN/2jUbmbf/wOvrzVfgZ/wrbx/wCM/irLqqXvm6dc+TC8Ox4Xevivxl9otbCw0qKV0+1y/wCkf7n8dfAZy3GMYf3jnryPfX8RxWnwfs9P+zt/qd+9Jq+KvFtp5D/7mrV9geJI7eD4afuredLxId7v/Bs2V8x/EuxS0mT5Pv6jC/8A45Xy+Vc8J+8Y0vdkN8MJ/wAV9rD/APLFLFKPDd1p/hmzs9V1B5YId7/cTf8Ax1Z0SDy9S8T3f9y3RKofFDQ5dN8H6JbxfwfO9e9P358ky6Uo85Q+IUcUni/TruLc8N7Dsp3gDzfD/jDR3d5fsyTPs2f3K3Nb8K3GuaJpWoW+3/RLTf8APXcfArwX/wAJH8UdNtJbR57a4t5t/wDsfJRGXPDkPp8tpUqtSfP/ACnW2fhxNA8W2fiCyi8iz1mZ0dP7lyn/AMWlP+IVraXXja21u3dUs9eT7Ncf9MbyH5H/APZK7zQdHl1z4S+Ibd0X+0tBmTUk+T+58j/+gV5F8UZ7i1uYZbT57PUdl46f3Jk+Tf8A98Vzw9yrKEvtR/8AJonz8z0vwTqsuh3+laxFFLPquny/YLhE/jR/uf8Aj/8A6HX35ol359hDK6bN6V8DfDrXP+Ec8Q+G/EvyPYah+5u/+uyf5R6++dKkiurOGWLZsdPkr6HJPclKBEf5TYh61bqpD1q3X1ZZIlTWf7t6ipIKAkdPD/q6m8uq2nf6mrtcoED0xHomkqtvrSEQNJJKs1mwz1cSSs5RLLO+mUJRUAcN4ntfsupfL9x6xPMrs/Ftrvhhl/uVyTwUFlbfT06UeRUyR1AD0jqaamUx6sCt5lTJ1ptPqAEfrUL9KmfrUPz1YAieZT/s9PTrT99BBW8ihIKm8yloLI/s9QzR1dqq/Sggp7Kmhjo2U6gssUj0zzKH6UAH+sp/yUtQb6gB7x1Tmjod3qKgCP7PRU9FAHF+ZUyUxKmoNOUEqz5lQ09KImZN5lLRRQAiVJTKKDTlE+/UlJ5dWUgoMym8lR1de0pn2WiUQGQx76mp6QVN5FEYgQ1FVvyKY8FAFek8t5KspHvqZIKAKyJU0MdP8io6ANnR4P8ASd9dLXO6D/G9bfmV2x+AiRPUD0eZTH6VYFa5+5TIf3dtTJutTJ/x50AZT0bKe9CU+UDyL9pzUvsnwuubRPv30yQ18B+IbGWe5m1Wb54YovJh/wB/fX2H+1RrjXXiTwx4at/373D/AHP9/wCStXxz8FvDXhX4LX8Vxp8V7Np9u8yXs8P777++vhcfhauY16vJ9k5ZQ55cx8b/ABa1XUrG48PWtpqF1a2dxDMlwiTfI6fJWT8SNATxOmlNaeVvt7dLmbZ/cT+Ou28f2mleMdV8GafpWpwXV5M80PyJ/G+yvpP4e/s+/wBneD7zSvEtpaz3MyPCk9q+/wDculcGW4CrKMec3hA+S/Cvwku/E1t4ku9M2T2dw8L/AH97pXJfEKxi1V9NtLeV72FE8n5Er7w8JfBrT/hzbXNppktxOlw+9/Orxz4i/sy639subvwrtne4mebY83kvC/8AsV6eIwVWEeeB7WAwdPE1eR+4eIXnhiWDwxYaZb3sH2m4heF/3yfwV7H+xVap/wAJDePL5D7LT+/86Pvrx/xn+z14w8I6lpt1qsX2q5vnf9zavvf5PnetjwfaRaH5Oq+FNQlstVhm37J/v159KX1ef76J+rYfhLD4jDx+qT5n73vfZPpnwrof2H4x+MNFltJX0fUEm875Pk/fJv8A/i6898Q/s9eJdR8EvavaRf2rpk3+gv53yXKV738HPihafEnSv9ISKy16H5LiD+//ALaV6d9hTZX0lDA4fEx54n5JmGCrYDETw9aHvRPmbwB8Bb1/AcPh/wAQeVau9wlyn2VP+PavrTwx4fi0bR7a0t9/kxJsT56wYbX/AEmuw02T5ESvXpYelR96B5pZSp6jfpT0rqIFqOwn++j/AH0epKzIX2Xj0BI7DTbtPu1pPXMWc/z1tpP5iVjKIBM9VKleoquICJJWlbSVlJ0q5bSUSA1Up9Qp1qZK5SytqsHn2EyVxLx13/8ArK4a8TyLmaL+49AGdUv3KfsqGgsKm2VDVigCJ0oqz8lQvQBXqN+tWarP1oAh8ypKj8ujy6ABOlTeZTaKAH0UUUEED9Khd6mfpTNlBYJU3yVBUXmbKALtVahf95T0oAm2UeRSUv8Aq6ADZRTN9FQBwfl1N/q6NlFWaj99WUkqtRvqCy55lPTrVDzNlTJI9AFqnbKYnWnpQQWUSpPkqCn0C5R1NqF3ptBmWEk2VMl1VP5vejfQBf8APWoXnqsj0x99AFnetTfa0rK+emfPQBq+fTKrJvqyiUwOk0T93bVeqpYfJbJU1dcCA30PTN9D1oBC/WpP+WNQ1L/BVgU3oSnzdKjqOYDybxP8E5df+KNh4rfVYnht5kf7K8P9z+49d54z8MReLvDGpaJcSywQ31u8Lun30rbeh65o0IQ+EOU8o+HXwM8P/DXTfslvEmqOk3nJdXsKO6P/ALFd/sqzNHTPL8yrjCEPgAzZrHzHqH+zvnrb+z0zyKuUOc3U+Z+8eRfFKwz4s+G8sSfP/bP/AI55L1c8Sfs2eGvEF++p6fu0TUn++9t9x/8AgFaXjC1/tX4neCbT/n0+03//AI5s/wDZ69Ls4686WFpYiXvn0qzLE5dRpSw8+X4v/Sj5+s/2UNQsdVtr218SvZTW770ngh+evdbDTrux01Ir27XUblP+W/k7K3Kq3P3K66GDpYb4DgzHOMVm/L9Y+yY//LaunsPuVz3l/Olbdn9wV0nhGx99KjqSGSh46CBj9Kzf+W1aNZ0v+vqwNWCti2ffWJD0rVtqiUQLL9agqWoHoASp4ZKrU9KJAbcM9WUrHhkrSSSuWUSyz/rK5LxPB5Gpb/8AnsldXWB4wtfMhtpU/gfZUAYKSUvyVSSrNAEM3WhHqF+tMSgs0aa9Q/6umb6AB6bTKKACkemeZR5lQAJ0qSo06VJVgPqN6PMpj9KAJKKKjf8Ad0AQv+7ooplQA/5aEqtvoSSrAt016Z5myoXkoAN9FM8yigD/2Q=="/>
  <p:tag name="MMPROD_10325LOGO" val="/9j/4AAQSkZJRgABAQAAAQABAAD/2wBDAAMCAgMCAgMDAwMEAwMEBQgFBQQEBQoHBwYIDAoMDAsKCwsNDhIQDQ4RDgsLEBYQERMUFRUVDA8XGBYUGBIUFRT/2wBDAQMEBAUEBQkFBQkUDQsNFBQUFBQUFBQUFBQUFBQUFBQUFBQUFBQUFBQUFBQUFBQUFBQUFBQUFBQUFBQUFBQUFBT/wAARCAS9Bh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w5TlcAYxToQDkNTgoxkHGaNmBkGvtT5BsSUBTgdKgdyvTpUhBJz1pDzxigRGHUqSRzUTkgZFXUtEdSScVTnjKtgdKBsZHIz8VZjxjmooYsDJqzGm2mhAS3So3szKM55qZsjpU0JIU5qgKKxFRg9BUkaZI7VZBjVvn6UsqIMFOc1LAp3FqTyOtVVtnBNaIJJwacFGKYFSJABg9ac0XHFSMnl81LGgZc0XArBcdOKJFbbxVgxgHkUr/ADDp0oQ7EFuh74NSyKMYFNB2mnjLE0DK5zjBqKSDcBjrWisAIyacLYZ9RRcTWpmCF1TFQ85II5roPJURHiqEtmWkyO9FwaM0qTUkEQkOD3q81kVHIoitcAnpRzaitqZ81s8c2B0qUWuMZOSa0GjO0Ajn1pEh9aq6Gyr9lG3AqMW/lnI4rUWIYx2pJYUwcdaLoaRnTDzVweoqOKIKeRVvyvmolQcYFF0JogIApNmOatLACMmnPBhc0XQilVpUQoD3pnlggmq6kmTGelDAvADZ70E/LioVJXg0pkxRYLajWzuxS7yKQtnmjYdu7tSLNBFDwc1RuIAelWLaUeWQTS+YpGCOaCGzMaHYuaWMjgVLckkECq8ClQd1NFJEjoO3FOiAU5PSjg85qZogYwRxVCsRTxpIvArNnhwOBWoOBiqV3uDdOKpCM7y9uSaFbbUslVnyvWtEiWi19oO3HamPIO1V935VEZMtj0p2ETOA/NIoKrnoKarjFNe5bGMcUyQlc9BWjphyPm7VQhXPJq9FmPnsazd7jZonAGRVSaJZeWqdMMmc0wxk5z0qkhlGK3HmEdqvRQADjpVdyI264q/DgxAjmk0LqSwRr0FLcIIcgUyMqkmScVXv7wtnyl81h2FTzRW7NFFvoEnzA1Sks2JyTxV200/Vb6PdFYyMa09H8G6/q8/lLp8mAetYSxFOO7OiFCUjn2cQoBmpYLuIDLMPzr0/RP2edf1qYLPbyQQnqxGQK7TS/wBl6ztZQLy4DgdcrXJPHQj8J0rCS6ngB1GHGM/rUlrHNqBKxD5R3r6jm/Zz8LRW+QFZx7Guj0H4XeFdKsfKOmRu3Tfmud5guxosIup8eXOj3Y+SJd8h6Ac1t+F/hX4m1gl2tHiB6PJGQCPrX1rb/D3wxbXKzpp8e9eRyetdA2o+VGIIYwkS9BgVhPHNqyLWFimfKP8Awz74iuuC8S49citbQP2UtWvmaS9uoAnoGINfSBvnzyOKVr9wMDiud4up3N/q0DxHTP2Zf7IciWdZI/ZsmtO2+AukpdoZgxh7hTzXqzXjtwT1pqzjd0yKzeKm+o1h43ON/wCFF+FwmUjk/E062+D+g2zkrACPfBrsJG3cikUkDFc8qs5bs2VOK2RhweANEgXabSIj3UVsaT4a0PT2JFhDk99gzVjy1K5zTQvPFTzPuVyx7F9tP048paQgH/pmKWCDToDxZQlj/wBMhUCEomCetJkZzRzPuTZIvsbUYP2WIf8AAR/hUL3tsnH2eL/vkf4VVkuNwxiqrPuJzTu+4uppDVYo8lII1P8Auip4tZDcmCLp/dFYf4U5X29ad/MbNZtQEjZMaf8AfIpW1JQuPKQf8BFZkLbjzVh0AXFF/MSRZj1NByIkz/u0SXgZQTGuP90VRUBakzlcHpRfzFZbk0X2YEsYI8n/AGRT2uLdCCLeP/vkVRJAOKUfN7UXfcbRord2TL81tED/ALorI17w/pPiBozcW8ZCHcMKKcyjtT/L2rk9KLtdQsQReHNEVABYw4Ud4xUdx4V0S9QobKFc8cRgGrgVTz0ppXPIp88u5Siuxi/8Kp8MTqVktYznvgVWv/2e/AWt2piu7Z05yDFgGujdgq9Oaksz5nWnzyWtxOEXujybWf2SPBszRx6c0ytn/lpJUM37G1glv+6nTcB1MleyErFJkHmrDalL5e0Odp7U1Vl3Dkj2PnEfsdalcSsIru1Vc8ZY1R1D9kvU9KyJp4JuDjyyTzX0uNTmj53804apKwy3z1ftp9yfZw7Hwv4k/Z/8a2NwTb2pli3YAijYnGawr/4S+NdJiDzabcuD2ETZr9FrHxDPD0AAHsKfceIftbATxq6j1AreOKmtDN0IM/MW88L65aIXnsJoyOu6Mis6Pz1ch0OB27iv0p1fw1omvuftFhGUIOR6mudHwN8CxuZ5dIifd1XJrpjjXs0c7wi3iz4LhvIkjw/GfWoPtsGcBgeexr62+In7NnhnVnFxphj02IA7okBOcmvM7n9my2hUvbXHm46IFrqWJi1dnO6Mk7I8WaVWXIGabtD8/wBa77V/hBq1i7CK1Y46Y71yGr+D/EGljL2EqjtW0cRTk7ESoSWpTMAZe1Ri1A4ODVX7Vf2smy4tXTBwSamN8CpOK6VJPqYNNboRreEHBUU+S3gljwEQVXjuYpgSWxmnKY1PDZqtCUV5tLiIwvyiq/8AY6KetaowRnNV5HIbpTEUZNEjYcjP1qu+h8EIAAfatuJywwamWM9ahbjscunh54s4kYEnPBxTjY38W4xXtxH6bZWFdKVHemSABTjvTb6BoZGn6h4hQCOPWb8EdB9obH867jRPGHjjSYwYdbviAOMztj+dZejaTJPMHUZ78V3ESCC0CEYYVFk3sO76Mm079oP4i6QUVNVnOP78jGu20L9tL4w6fH5S3lq8I6FwS2K80e380kkVbs7IEYIocIvdDU5dz23Tf+ChXxR0oBJBZSp7xZP8q6uw/wCCmPiFY1F9ZIXGA3lQjFfM15YRov3c5qr/AGHFLHnZ19qyeHpPeJXtZbXPsSz/AOCntjHNELrTrsjI37Ih074r0DR/+Ckvgm+ZBJp+oJnuVAFfno/h2Bhgxgmo28OJtwDtqXhKL6DjVmup+oWk/t6fDzUZhGxuoCe8m0D+dd/pH7T/AIC1aMOmsQRZ7SyKP61+PLeGhIcl+3vT18PGMACU8e5rCWApPY1WKmtD9prT42+CbxAU8S6bz2+0Ln+dbFt8QvDl6uYdasJPpOv+Nfh2NCnhkLwSSRsfQnr+dXLbWfFumlRbavNEAf8APesXl0OjZosZNdD9w/8AhKNLYqFv7diwyAJAc/lViO+hl5WQMD6V+J9n8U/iVYyJJF4gnUJwpx0Fdbpf7UvxR0fBPiW4mX02gVDy9LaRaxbe6P2HL56Dikw3ZTX5Pxftu/E2yhyNTmuSMfLwCa7Dw3/wUf8AGlnbiDUNBkupB/y2LgVi8DNbNGv1qLP0xG/0NKIjjJFfAOm/8FLryLYLzw1wepM3Sukg/wCCl2lOo8zQhH6kzGsnhKy2Rf1mHU+13UDrTAhPSvlTQf8AgoT4G1Nj9vmhsfZ2Jrs9K/bN+G+pnjXbZFP1qXhqq3RSrwZ7sVGSaMZrzWz/AGkvhxeIGXxPa89ua6LTvi74N1RN9rr1rKvs2Ov4Vm6c10ZftI9zsbdcxMPXNfnJ+0ppqxfG28kU/M8ozz1r9ENO8RabqSA2t5FMp/utXwP+1a1lY/GRSt0skk03+rz0IFediKcpReh1UZxTvc891UDStRs5UTbIVBBA96+8PgBqL6x8M0idsyhDXxD8UYF0m2025LAs0SkCvsX9kdvtHw3gunnEksmQV9Bmow8JRjqXVmm9DvvDUrRT3UUmNyPgYrab5jmsfT4wuv3+T1kOBWwzEE4HSvSinY5rohcEE5quzjPNSTSv6VWJzkmrsyXYUuMGonyQacGUdqcRgZFUTuVHB7imMtWmQkc1CRntVC2K5jzVWeA4JrSIA6VHOyhSCOTVESOdmUgkVA6jGav3S/MTiqcgAzWqMmUZwKjx8lSynccVHjHFaIzK+7BIqvNnaalmYqSBVV5uMd6tbkmbeRFwcdawrlCpINdOzDuKxtRjDvkCuqDMJGJIuOlRAGr8sYCkEVTxzXUYDIiQ/I4qG8VS+RxirDDg1TlyTQJojByMCgAimkFangi3cmgZHsOatQQlhxUxtgBmnW5ERxigkb9n9etQXNtkVqHnk1CxVuooC2pjtGUGDTOavXKdcCqbxnqKq42Nzximg4JpSjYpgBqhEyDcCajbrinIdoxQQOtIBAvy5NMOOe9Oc5X6VHCw5yKBDGUZ5qF8DgGrcqhu1VSByMUEiKeKikXdT8gdaVfp+NWNkKDHGafg0548cikXnp2qRD1UAZpWbsKjLHoKco7HrQgEpGXNPwKZ0zmqYnuSxoDxTzhOlV0cjrTg+40DLKP61MswQZNUGYjn0p25pR0xUgaBIcZqQE1ThZ1XBHFWcGkUmfDcWWALd6kJCDBp07JDwBVZnMgyKgkcSTSowB5pyDC800xbjQBI5+XI6VXcjvVjaCuOlQSxbc4ORQA6AeZwO1K+QcU2AlBkVIeRkjmhbjSHxkKuTTXfaM0zac5NOB9elVcLWZEcScmpowAMGk24p2PypDZIAGORTio61EXCjilhLMpJ4p9ASGuQTipIgMUwFRnPWlQFzx0pISHN3zTKe3AxQFzSKIgm5sCtG3tR1Y1AsYUZFMd3ycHigC1dxBANpqOIYHNQKH6uc1Oo3LkUAOJwKi8zyznGaHJAxT4ow4JPNAD/ALSJFyVximAbiTTJMDgVIkZC5oYD9oKdPxqBhjjFSiTtSbCee1JDY5F+SoGUq3qKsoMLSOgKk5poRX2BulPSAd6Z0bAq4iArkmk2AxIARxUVwvBAq0AFHB5qKVN/I7UILdTMMZUc1CsRDk1oONxo8sEYx1rRMCmw4yahdwpq88BBwRwaQ2AkHBwapvQlooZLDirMd0qwlG60j2/kkg9RVaSHcc1D3HYsxkAZHeh5AKbCh4UVovoxMIkJ4NMTRlSODUYBZsAVM9m3mY6AVoWloirlhzTTQ9TPEDgVIM7MVpmIKMY60z7KCPSjqMzwhHJqOUKy4Iq9NbMMkDIrNlOG5rRaktoo3UIRuOc1XeEEc1YvHIHHNQwv5vBFaoz5iKOHBx61FNaMr8dDWgYC3APNIbWROWyR9KYFKOHZgEdafKqLwFzVohW68EUNd2kKHeQxAyaJSilqVGLexVCELkDFSRSkggjNaOn6FqHiSIvpls8qj+4M1v6L8GfFt86rLYzQoxHJj4xXLPEUobs6I4ecuhywvUjGD1FVX1gtkRRMx6YwSTX0d4U/ZbNs8V1rF0s0fB8rGK7vSvgz4R0jURcPYiVgDjngV59TMYrSJ1xwT6nx9bWF/e7SbaRCx4ypFd94V+Euv+KWSG2iMZb+KTKj86+n7rwhoc8isLQDacjHbFbtndJYWqwQKsaKMDCiuGpmFSS0OmOEgnqeBW/7M09qypqFwfMPXy5Miu48LfArRPDcwnlBuc4OJMMK9CmZ5jvLZNRtIxUDPSvPlXnPdnRGlGOyIY9H0WzYCKwhAxj/AFdXo49MtY/3VnFGx7otUcc0pAxWPNLuapRXQtyarIgxENi+3FU2uHnPzMSTT40BHNRMpDUm2AjKc4JNTIdi4NRAZJNSBSaYA5B6UBtq0FcU2gA3Z60Pjj0pN1IDk0ASEDZzTYxuOB0okz2oQEUDRKsO0Z9aCo/GjzDjFKuDyetJjFA+WlUBee9HQU3O7vSJHOxIpv1px5GKjbIPFNIAYVGEyakbOMmmk+lMVhHj2jNM25HNSFsijHGKdyR8KhcU9nLk1EGI60quCfQ0hpAM7qlbK8ikBDDkUSuVGOwoH1IyNx5pOVGBShie1SBRjnigY1E3cmhicYqTGBxzSKpPOKsBmzIpdjAcVIuM4qQYAqAIVhz96n7RByKf5hbilKgjJ5FUwKzPubmkyam8lWOelI0IHSpAriIu+e1XgFAAA6daajBF6UjNkZFNDY5yEXIHWoMBjn1qQncoHpSkDaB3qhAQEXg024Ui2LE9qQe5qhrWoiK3KA00tRN2RxXiK+keRkRyB3FY1pdyRDGSKt3uZJmJPU1UKntXQtjAtm8ScjzlBxV2BtOKYmtIpf8AfQGsUoQM96fExxyaEx6kureGPDmrsxksIkY9NkQrhdS+BujXV15kYKq3YACu4D88VYiuWV8DmrVSUdUyHCL3R4trP7MSX04NhO6Fv4d2Kyb39kTxPHCZbVgxXoCx5FfUnh7TZrq4jnfopzj6V3f9tm2CjZ90Y6ULE1Iu9yVRg9z86tf+Evifwtbs9xYXEoTOfKjZv6VxxvZ4ci4s5oiOu6Mg/rX6mReJYrlGint42RuDlQa5LXfhV4L8SPJJd6dGzPycYH8q6aeNlfUzlh10PzbOuRIcCNgT/s1ei1GJhjdg+mea+2ta/Zd8GanC62VotvKQQpJzg9jXmPiD9hnUdOtnvbTVI7qUgkRRx8n0FdqxcGYPDtHzsJlcHHSnwI1zIFHTOK2/Efwx8TeFrporzTJ4VU4DFcBqXS9Ju7BA93AYQOcuMVuq1OWzMHTa6HRaFarp9iSQCxpJbjexyefSooNSh2ldwFTfZEnbejjmt01YyaaGqwxU0c+xuKDaNEnPSokUMc+lVuyS2xLYJ6UICcgHFMjyeDUv3W4NMQnlkHmlwMdKucNF71XKZwKBakfl5pxQAYxUwUAYqF229aQghi3GpWsg2Ce1PtIwRnpU7MTwelJlIi8lTHsxUP8AZ0Y6oD9auLxS8E80irlL7DGpwIwamWyiZeYxmrW0dSKcoxSSEZU2jwy8FB+VQf8ACM2r8lB+Vbm3J4pwUgYxRYehy1x4Ps24WMflUaeGTAMRHaPriuu8rPWkeMDtUWYM5D+zNQt0wl1Ioz2aozL4jtQRb6vdQg9lmIH6V1hjB4NMNj5rYHGadvIltnIaj428b6RCgg8T6pDjGdt0w/rWN/wmurXOpx6nqOp3N/MpDeZNKXbP1NdB8RrSSHR/lOD0zXkOn3r2wKXJJT37V59ei562OqnVUT7U8F+I9M+LHhYzvdZvbKPyxFIwBJAz061x/gz9rXxl8FdSvI9NWO4gfKeTLkqoB6gfhXzx4e8Ynwnqf2rT7nypHUggE8568e9dRYSvr0sl3PEdz9TXPRw93qjWpWTV0z6a8Jf8FD9bstbN9f2sbSMSxXaSvNem23/BSnKlpdOi2kdoj1r4rh8O28gLeWBWlaeH4SMFRtr0Hh6fWJzqtJbM+z/+HlGnRxrJPYfIPvbISTXS6V/wUe8BX1urXNvdRN3xBXwbPolsowI8VCNCgkXG3GKPq9N/ZKdafc/Q6D/goH8M7iRY2N4me/k4FdJpf7Y3w81VtsV7IgPTzML/AFr8xrjwvFMhHQVnS+CoZAB5jjHHDEfyo+rUwVaZ+umk/HjwdrZYRatbJju8yj+taafFLwq8gQa1Z5PrOv8AjX48r4aFooUTTAe0jD+tLHo7q2UluCRz/rW/xqfq0OhSry6n7Mp4k0S4QMmsWOG/6br/AI0NqGmSYxqdoc9P3y/41+Pa6rrdsMRXc64GB+8bj9avweNvFcKIEv5sr33H/GpWFXQtYjufrlcxWoxi7gO4ZB8wdKoy2kMowlzbsT6SCvyyPxt+IMSKg1aQRouAMH/Gqy/tB/EOymjkh1h1YHnjP9apYYTxC6I/U2XSmXJDp+dZ81uYc5IPvX5sW/7WPxRgyTrPmITwnl8/zq4P2w/iKoVZbiSQL6KKtYbXcydZb2P0NfJJOMiqM4O7JHFfEWj/ALcPiOCEJc2E0jLjcRgZrtbP9vC2eIef4ZuWcLyfMHWn7CwlWT6H1LtDjiqV3b7R0Jr57sP23dIuXj83QpoQ33sy9K6ix/bF8HXu2OW18licHdLVKm0S6iZ6Ndr5YJIrNkY9hWLP+0J4GuB/x+W68ZOZKjg+Nvga8bZ/aNsuen7yteWS2JckbLPweKrHkmq5+IPg69XdFrVrz23VYg1HRrqPfBqEL/Q0+VrcSknsxu0E1ctgAeRxVU39gHCC4jJJ9a3rbRZJUR0BKN0NFmO6IBEXHyipI9PUqTLIsJH/AD0IUfrW7Lb2nhrQ7rV9SkWK1tkLkvwDtGcfjX5l/tJ/txax4q8WXFt4SkbTdOgcqJAQ2/HHFZuVtyoU5VPhP0bNgEj3iaOVf9g5/lUHklcntXwF+yj+19qsvjW20TxffedY3TYE0hwFPYfnX6G61GlqkDQHzIplV1I6EEZFUndXFKEoO0jLmjGOapvGvPFXpYnC5Kn6VTLAkg0E6kZiBBxVZ7ZwcjpWnEgPBHFWHt8jAFFwsYBUrwRSqNwrWlswBkiq4tgDxViSKJiIpYrMs3pmr5hHQinKhQZHSn0AoTxBDg9aqyxgjIrXkhEikms91xkdKncgoiHcSDxTmgKrxUyr82PWrn2UbM9apDZmpFv61IbUKufWrK2xBPGKl8shPWgRlNGVNIwAHvVqWAgk1UYjdg00UNEmAQaZnB+tS7aa8ZHJFUxNDKcpI4oC0OMDNIQEgnFaUCKsYPc1lhe5q7bSkD2oeoFwDnBq2kAKCqbMOtWUmIUVA0fCs8XmnNEOE+UipOOtPG11yeDUCImUA8U08HIp5OKUqAOaAItwc4zzSOADjrVRkfz8g8Zq+0JVAx71TYEauiJg9aVHB60ggEucHpTMbDg1IEj9MjpSRnK4NSKmY89qijwGNU9ixSNpxmn4GKY2Sc05c4qQAjAz2o835cAYqWME9eaiuwFwF4oAcsQYbm6VPGAi8VGjZhGaUHjHrR1GkNdc5xyadGDgHvUyQDbnOc0qRhTg80BYTcMYIprACpGUYJzUW4fjQhDSflwelSwttHtTdu7r0p4wvFA2MkO5qRSVJGaJRg5FKVAjDDvQIVgOtSREkcmolIZaljwKAB4wh+tKj8HIp0gDAZpqxEDJ4pdQAHn6051BTINGykOQMUNhykagc5FPBxQq+tPZeKQ7BGN3JNSMDyAODSRsAKmBCoeMk0IZTMAIz3p8MHHNSJH1JpAxLYPQU+pIPBnj0qNkMSZHWrG8qcinGMPHnPNMDLcCQ5PJqSOwVxk8GpRCqOSasB1YcUAVEthG5JHFX4py6bD92qzKc+1PjGDQNohuoSGyg4NOiQheauSYKADgim4GOarURCFGelMZvmxU+ce9NaINzRcaHiMSW7AdRXNX8Zjcg8ZrpoZhC5FYviHYHz1z2FaRmk9TOUZPYxTbGbntSeWIuBwa0bLStRvVUWtpLIG/urmuz8P/AAL1vxO8e5TayZ6yggVnPEwhuzSnh5z6Hm4kKycH5u1TpY6xrTbLS0kYepBFfTPh39l/TrZI21iUSzKwOYzgGvWINO0TRLeOCysowEABJUE8e9eXVzHpFHpU8Go/EfI/hT4A+LPEKrL9lVIzjJMm0gfjivYNH/Za0TTkR766Ms5ALxuAwz3Feuza03lbIVWNfZcVnmZ5TlmOa86pipzerOyNGEdkR+HvCui+FbUQWVhCEUY3BcZraOoBVwsYUDpisp5SFFILk9K5HJt3bN7I0n1BpRtJ4NQSRo6Z7iolBYe9NaTaMHipBEXGSMcUu09BTlAK/WnADGTSZQofaMZpGI60zvzSgZ5qWAHGM03IqVRu4FNKjkUIligjbkVGfenY20oAbiqYhFGBmpAQBmmkAd6OAM0wBvWoyvepchhikEeQcGgCPZupyABsdqkVAKU7cYA5pMBskYIyKbGMDkVMBx6UwZzg00ABCxwBzQyGM81Ij+UcgUkzCRs0WAZuGKMYppH5UFuOKALMahk4pfJA96Zatzg96tyYAoApyRjBqtxkg1dfBzVN0wxxQAEYGabuJp9L5YPegXUQ4K00DvSsu3ilxkYFNFJEsRD8DtQ5CsQajjUoxNSkAnJqWStxAAeaCM0fdpRjvTXcYq/KvrRvHOKNw7CkYjtVXAeseRkGiTJ4HWkjzjrinkY60gCNcDNLvxwaQNjg0kjAdaEAhODkU7cSucVHkU4uMcUgHhNy5pCMDjtQsmVwaQTAAigBVbPagxbuc00NzxSbju4qwJ/s/wC6YkcgV594lumWbAPQ1293fm3hOR1HNec6/crLcHbyauJMij55kHNIpBPFRKGqZRjnHStCAlj46VAwOCBVhmDJk1LBamTkUXAqxRuAe5rW0LT3upwXXgVpaRpO5gzCulgsktmBUAZ7Vm2NIs2Uf2OMADAxSzoW5Penls49adIhK5zxWe47FWIAZBOKew54NIE60A/Nj0qbtAlqOjLIcg4Iq3FrVxbdWJA7GqbHA4pdoZcHrV3uOxZv7fTvEMiTahZRXG0YxIM5rO17wJ4W8SWa250y2tsfxxpz+tWC/lpjNR4JyRxTUmnuTypnnWp/su+Hb2TdDeSQ+gRQBXD+K/2ctY0ayaTSsXGD3YA49a97BYHO4n8auQahLGCCd4NdEa809zN04vofFV74U8QadmO5tHO3g8E1kyt9jyJRtb0xX3Xc+RewPGbaMlu5jBry3Uf2edO8R6g9zeOEViThDt4zXoU8a07SOSeGvqj5shuI5osq2fWpI8yHjnFe0eJf2XZFumj0G4WO3bhvMO7j2/GvMtU8A+IfCV3JBLZSzxxkr5qL8px3zXfHEQns9TjlRlEzEYgYNTJFu5quJiXIkheLHXdxV6GWJkwrAn2rdO5k01uV2iO72pHtjIc5q9GgcHJxUTjYTjnFUZjUQImOlLSM4x705G3jFFixhcDg0iyY5PNNlhfOaRQVGDRYC2r71xUgTiqqnjirUDZXFGwmPUbe1OJzSF1C+9NVwc0gSHZA60MQajY5NJ5m2gZIseTyKlwAw21EkuccU8GgTMn4jRINEjJALZFeWJokWoFVSIM78dK9k1axGr2pifnHSqWieH7fTXUlNzDqaTVxM4HR/hJtvI7m5jXyxzjrXfT6dbBEjgiEQUY49q3JZA/C8CqEyHORTslsIz2thGuBUsClE54qXZnk80j+nSlbqBDKofrTUtgRVgJ60h44FCAYECAgiqkkLGTKjirbZFSQD5snpTLM+SNSnPWq8S7G6VevohvyKp78cEdKViblhgr9sUbkQYAqEcjnipIlB5PQUwuJIgdScVnS2K5JIBrWfHbpUMuGXimhGO9qq8hauwWiPHkoM0/aAeakSQZwOlUBD/Z0R58oD8KSTTIiuQoFaSHeuDUT5xile4Gb/Ysbpyaqt4agLFgMN9K2ixQUK470aoOphf2LIhwBuA796in0aRUO1yj9ciumacYwKrzDcM4pXY9Dl107UIWzHdyoB6GtW21PxDZpmLVrlVHYNireARk5pQwYBSKttvcSSWqKv/CY+J45dw1O5bA/56HqK6bRvjh4z0i2Ik1S6m6YQyHA+lY6QBRkrSNEhGCooQ2a3jT47eM/iB4Vk8OPcywW8jBnmEnzH1XHoa8fs/2frKfdJcXUis3OMDg16QqKnIUA1KkmeGJ596lwTHGc47M8wuPgWmg3cN5ZXMjtG4kHQYIIOBX2j8Mv2qdO0fwzaaf4mO67gUKshG44AwOa+e3lY/IWyv1qjfaJDKBIwy3XrS5UtBucpO7Prc/tX+Fb672s5SPOCRGa67TfjN4E1WASxag+7vmPH9a+DRp3lodnGfxpyWVzg7Zig9ATSaSGmfojpPjjwpqiM8F+OP7wA/ma1LfWdIvTi2vIpG6YLL/jX5tLHqK5C3UqqeuJCKlt73XNGkE9lezCYf35GI/LNLlTBt9D9LprKMx7jLFj2Yf41ReOzhP764jjU9ywFfnlD8X/ABxayZF4fxzj+dO1v4oeLfE8Kw394fLHH7rKn9KfL5hzPsfoQIba6fbbTRzA+jA/yoOjz5IAzXwH4O+MnivwFxZXW6M/e83LnH413Fp+2F4ts5t4MZj9DHzSsyea259e3FhLFHgr19qxbqzuA3EZxXgNt+2PqIIe6iEhZf4VA5rRs/2zoEUm7spJB/sKKpQDmTPa4rWVcFlxWtbWrNGCeleE6X+2Bo2q3giuLGa3iPO9sAfTNdUf2o/CNqAgUvnuGFDTBWPSrpVQYIxVFpfM4QdK4zTv2ifBetsyT3MdsB/z0kAq/wD8Lc8FrKEg1i0+bpmUHrTsxaHSPETHluKyXXEhNL/wmug3e0DV7Uhun7wVs22j22oQ+bb3cUiHuDkUN2KMVQScinOGPBrcj8PRAkG6jGPeiTRImUiG4jkYdkOaEBgqpPFEijFaE2lS2/DLjPqKh/s2Vhn0pkFQsFGDU8K9xUE9nIueDmprFzGCrrz70Aty8ijaM08YA6U6OFmHAzmnfZ3/ALpqbFHwx2ApN2KlaP06U0AVLBEeNpz1zVhwDHzUJXnNDMcUhMjOF5AqRWZ0IPShUD8dKeVEY5pAmQZKZxTim4ZpMhjUu7AAxQUNLFY9ooSIqNxFH3jirDoBEOapsCJscYo20m0YNKCQMUrgEbbTzTzEJeTTeDxT13DgUh2EMe3gCjjpUjA4560gxjBpIb0EDFRgHinDOMmhY+M54p+BjmkAm0sMdaryRlXxVyNsGklQsSe1AEUeNtI7DNM3kMR6UbCx4qhMeORzS4yMdqkRAFwaNozxQIi8rB4qVV29aHcLgmpB8yA0ANkcAcVHDK0pw3QUvBPNSqgxwKTGhfumgjPNKAMc0SYUUigAGKNu6iCXcpBHFWIwAM4p9BFXyipyeKkUjpU0oBTPeqwyDSB7kuT0poAzTsYGajT79N7hYe3yjJpykFeKfsDLzTRHt6UxWGtECM1BswetWtpP0p62wPJqUFiqM46U4dM1YliCkgUC3Pl9OaoZEzblGDzT47d3GT0pIVSA/OQTnpVtLW9v0ItIWfH9wE1LqRjuy1Fv4UUZisA5PSq76okQBxkE4zg967Hwt8HNY8T3aSXOLaBSCwkypI/GvcNM+Ffh/SraENF5s0Y+bcAQTXn1cZGGkTqp4Zy+I+fn+HWv3enf2lFbn7Njdvzj3rrPhl8IrbxYfP1Kby2j6RkZDV7sYxHbNbJGqwMu3Zjp9KytL0SLQ55JLckGTBI7D6V5s8ZUkd8cPCJp6L4Z0Lw7EI4rCLenG7HP1qe4uys5eA7M9hUBYuSx601ULNnsK5XOUnds6FFLoWZLqWdPnbJquVNOPHAp6qCOamxRX6daTGDVgRgtS/ZQnJOaFuS0RgYwSOKNgJJ7U9iPyoAzyOlNghUkKUrqs3PQ1GQc0u7AwKSBC7AqgdxRjjNLHkmpvLO3npUsoqHk5p27HWpGUDrSKm6ggdEwA5ppHOaeoGSKDgDHemgDYGX3pRHhaFXAzTwaYELxkDNIFIGTVnYGTmo3ACY70AQqwyaeoJ6cUzZipUX5c0AJ060hxjNJznmlBwKlsBd3FN560FN3NSIARz2oAdkFeaiYUHOSBQFyM1Q2Ju7U0rg0HhqcffvQIF4wRyRUnnZHNMj45NBUGhbgL5hINJGm8EnrSLxwKBJtzimwIzkEgjgUqNTyQ3400JSAcQGXIqMZBxUq/Lwe9KyjqBQJsTHFLkYzTORT/v8AtQJAH9aQNk88UrAH2xTVBPFNFA7AcCm7jT2XBpKdgHpLgYxzQXJNIq4FNzgmi4DixFBbd1pN+OaZndRYBWPYUqt2zTcZ+lKMdKVgHkkU0Id2T0pc4GDUgk2r0pAOKoKRMbs+lVtxZs5qcSCOPJpoDO8QXa+QwHBArzWcs85JPeut8Q3eZiB0rmpF3HIFbRIGBTjPagHFOyRgCr1tYeauSKbYkigiGaQKK6TTdJdVBPen6VoReUNt4BrrI7YQxAYGazcimivYW628Y3ck1I53OTnFKwOcUDAHNZjUQUnGTUuSV5pqqCKM7Rk0FWGsCKbEoLE1YaMOuR0qA/u802IQ53YoBIJJoznkUdRk0tgGuCxzQDhcU4ocZFRBTk5pisKc4pwyRxQDtoIPUUXE0SQzNF+FOkuTIME1XxzQSVqg6Fyy1B7YEA8GpL27tdRjMdzEJFIwc1nbqYy55JFWnbVMhroU9S+HXhTU7KRDp8McsgIDgcqfWvLPE37OzWtvLPo9wbiTtHjAr2GLO7BPFW1uWgYbTkehreFecHdMzdKL6HyTqvgTxBolq9zcWrpEmc98YrmYtYWSP5lKk+xr7fu5Yb+1eCeCNkYEH5c9a46f4SeHr8SBotm70AFdsMa/tHLPC/yny2syMAQc5q1EoC5Fe0eN/wBmyVLFrrQpkIA3FJGyfwxXiN74b17TJzHNayKq8F9hxx6Zr0KeJhNaM45UZwexM0hPGMihIhJ1p1qAseJFKt78U9XUnANdKaexg7rcY8QQYHNETlMgipaGcAYxVWC5CQWOaEQluDUnvSO4UcUkg9CRkCr71CRk04McZNQOxJ+U0dRXJg23ipYm3Ek9Kpk4HPWjzG24HFUM0d+3JHNNSUnOTiq8TnZinr1qBMl80qeeaRm30u0MKUR4FBLZGqjNRzRjsamIA61E3IoHfQWNQFyegqtJIMnFPkYrxUA560ATIAy07dgYFMH3eKmij2rubpSsBVfnOaozQHzMirssquxAHSopmG3HemBXYggAdqnhI2ZPSq2CDk1IM7cCgAaQMxApyULGB9ackZ3ZoAqzxnqOKhhkAODWhe5EWBWUoIBJ6mquFtS+sxxwaVSW61USQr17VKspYcUWAslR1prJkZFRiQ4qSBt/FNgQg7X5qxKUdBjrTXi5pQmwetT1ArbdvUU4AdR1qZlBFR7R2qgI3mOcUcMM5pxUY6UxeTigBSQBmoy9SMmOtMEQY07gMyetTM5kj2mpDCEXNIRtXOKQ0MitwVz6VJ5Y6dKkjcGMj1qNoypyDkVLKHeWq9+tI0QKkg0AE9abcNsX5aQFd4lcYPaniEKnA5pseTye9WosKOaAKTWysMsuTVdrOEdYxWnJg8gcVTnU4OKaAz5bSFjwuKjXTI3GMAVdCjvUscYxWhm1cy5dKilTYR8vvVN/DaZODxW+YsHPSnqvPPNLVDOZfwvHJwR+NInhhbbBX5mHINdX5YxTHTFK4GTHNf2wGyRht6c1v2HxM8X6fbeRa6tcRRA9AeKgWMHqOKcsCN04peYFmf4p+NGRgdZuQSOuajsvjF410x12apcOR1OetVpLbueai+y55AFF2S0dYn7TPi9M+funOMDLVv6b+1ZrkKxCXTg20c5k615qbRNuSo/KkGnJMemKbdxH0No/7VunS2wa+so45D1GSa34P2nPDMqbmjjVvTBr5UfRoc4OaWPS4VbFBfofWen/ALUHhp58Hy1UdeDXWQ/tFeCJYlZrlQSORg18UrpMSEkcU46Lu5DkZ7ZpDsbSsFUg1Xc+lPZsqahz5fJ5rO4yQLuHvSIhz8wqxZqHBY8inS4zgUMZX2AHimXBIXPWpSCTROuxASKQFOI4OSMVcwrqCKrIRKuBUsSmIkdaAEkVk5ApGlLIAe1W1IP3hxUE0IGSKAI4svwKm8vjmmWpCOc8irDEHp0oGkQbSDViNNuCRRGAGyamZgQcVPUYxzzTGXPI5oA4pyHA5oYrFdg4OOgqaMFl9abKTSLcCPg96Bj1ODzUq8jrxTBHuGaXJHAoAaYVDk0uwg+1SDkZp+AwouBGF4pQBtOalEeBSSYC8UXCxRl54p8UjAY7U9owTk0kYG7GOKpkkgj3VIo28Upx2pGJFLoUKBnk9KSR1xt60xpCBToIDOcntSQDol2LkjFSowYcUroduDREnl96AG4LHFKYx6VL5Zxu7UbhigCuQQcHpQoxz2qx5PmCpYogOCOKCysDxirMSptOetI8IRyRTfLPUUCsGQrcjin5U98VFIxAAAyTV+y0G71KItFG3AzwKiU4x3ZcablsZ0mRJweKmhs77UnWKzhZ5fQV1nhP4dT6pfIl2zJESN3rivo2y8O6N4f0uFYLSJ5lUfvCo3fiRXnVsWo6ROynhW3dnhPg/wCA+ra60c+pl7NDjhxXsmneBdL8HwokUQmkUfMw7n8a2ft8kkWASigcAGqskxYfMxOfWvKnWlN6s9CNOMNkN+0CVsBAtMuFETZ60YAORRK+4YNYO5qR+cxHSmFs9anXBQ8VVc4bAFUBYiQMOO1ObAUjFQpJ5WTUM+qpF1Un6Ck9xX1JgCTzT0yODVSPU1mOACPwqwrbsYOM0xk2cc0gYn6U5VHehlA6UuorXIyMnipAwAxjFJjFFMkCoB+tMKnPTinn86CMUbACEKMmp94KZNVQT3p/apYA5zTQSBxSEc04YxzQAisWfIqQDcRmo3ITgd6WNsdeaALRAVaYCBTTKMc8UFuOKoCQPjkUzyy7Ek8UiODxUzEBOKT3AhnUYGKIjhcUrAqM0qKGUmmA3bnPFBWnltoximbqAGMQOvekGRzSuMmnBfloukAiEbuacXAYj1pvGfeiQZXjrQAAZamng4pYwQDmlwAuepoAbRnHNGOaafrSbAkXjmmuAw46imgmpFYAc0wIBLg4NSg5XIpHRTkinQrnigBD05p6gkUrKBQBxQFhpAHNIMseKe4xTd3pQAjZP4U9OF5puTTlORQBHnk0g+XvTioJ96Rk4qrAO3DGKZnByaa3FKpyKTAcpBBzSNkDpimnK9KcW3Cn0AF6UoQ9abkijeQMijoA8rnrSbSwOKcJAy89aaAcE9qkdgQYOMZqPU5AIRjipIpwDg9qpanIJFIFMlo5zU4/tAyDzWa1uVUDHJraS1csc96swaaM5cVdxWMa10vzACV61vWViqKBitCK1jRAAKljRQxwKT1BIkt18heO9S+YSOaZgkcmnBSBUFC7AxoaIUDgVLGNy80FJFdsqMClKFkwak2jdQ52igTBG2ptNMdA5570Z3U1mKkGgQnklAPenFMDikLFuaNxAoATkUm0EE96eMuh4qEMQSD0oGkOC7jThx1pqjmnONooEMBAbmklbcOBTU+c05sDiqRNxqgEU1kNOxzmpOMe9NbhYjROc1J5ZBpwTjNBz3psQmBUDgh8A1M5wKjYY5NIC7bX8tqgG7g9qLu107WItl3arKp9eKrZBTmgHgYpxbi7plaPdHDeNPg3Y6wynTUFuT3HNeca78DdX0cM8QM8ajPmAV9CR3LR9DT5LozxeXKcp6V1QxM4Pc5p0IyPjO8efTbtoZoSpBxzTluEbgn5vSvr2fwnoGuRGKexiWQ8eYIxn868h8e/s4NYXm/QrhpxIckSNwM+mK9WjjFKykebPDOOqPH3lCcdaRDv+Y1Y8TaBqfhC9+yX9u5I6yAEj86oRXYkGFBH1GK9JTjJXRyOMovUtthhgUC3ITg1DHIJOh5q2HBXBpvyEQPAetIIuOatMDjrxTGXii1gIgu3vUnbOaZ0zmhXOaWwFmMmnghGBPSmxEdaewDimAOyTDAGDUTRGMcipFiABINRz3G5AKQ+hTkYliMU1UxzSynjPemIT3qTMkXrUV5dv5ewcCpFHc9KZLGGzTSLK1uvyc9ac6A0LhMingZ57UWAZFBv600xNG2OoNTqOfSpNoI5oAjC4XNJjPIp74HFIo4zQgGsodSDVSa1CrnFXCCOabKSyYpAY8qEDIFOtnz1q4U2jkZqtJGQcgYFV1E9yYpuHHeprceSOeabAMqKs7AVximMieQHOKQSAdajaF1YkdKa5I4PBpWGkNlkJ4FKJSqe9Ig25z1oOOppiASZU5HNMRTnNOc59sU1GIPNLZgDt270+MYGT3pAm989qn2ALmmBGTgUwymRcelSMMjpREuDyKBoWAqU2ng0p44zSCLEmRyDT54DwR0pFCAgCmsoPJpRkjB7UhHPNIBoQDmhxnGKCwAxRuGMUWAQkbcVBIMAk1KelOWEuOaYioOvpT1wBgU24Qq2KUA9qd9SRrkjqKYhLmpSmetEUYU0ATBDtzUZVi3WracRE1UMhLECgCTAVeetRGQrnFBJ70xsdqBMnVyw+anrjHIqFemKlHSpsMTGTUijaOBSA9qUk9KoLXGsAaaibmxin7ASB2qUrsGR0oAeiDvU424qupzT8mgBRjpTzAHHNAQE5FPUkViywSRYEIHFMEm8k1HcAk4ogUjigCU8dahllMg29RUkq5TFVBlGOaAEVfKIxV5F3J9argK4yTjFSI2B7UAOckHimli3BpwUv0ppTb1ouOxILUbN+akTAXFNR8xFe9OUFU5qRiYyachwCKjhkO454xU+0YzQA1hgZpm4k4xTiTnJpVx1NADHUkZFRCIM3PNXABimhQpoAaFKnAOBTiAOam42ZxURGaBrcQAtwKlwUOD1pYn8nJxQxL5Y0Ax7ZcDHFRnPQ09fumlWMsCQKBEXlbuaiGFcirUSEtihrQMc55qtBIjQZpWHGaf5ZQkUojyKkLFfaX7cVZt1ZOQeKeFAHNSRMGGBTQNjHYscmgDIp7wHrSrGRxSYydCGhweDUPkg9DUigAYNRFtr8UFIdjZwKexLLkCgAdTwKFl8xgsCb27gVlKajqzWMZPYrSzmNSW7Umnx32tzeVYW7zuOojGcV3Xhf4Wan4gZJp4vKtD94nj9DXtXhTwTo/g+022sSyzsMNKU+avPqYyK0judkMO3rI898DfB83dt5+rDypMZ8tsg16FpXhSy0W3MEUYK881ryuXI5xihm2pivLlVlN7nfGMY7IpRaTbxtvRdrCroyQATuAqNeM1JGc/SsHdvU0B5QFIAxUJzIPTFSuoORTAAlUSxqkDg018NJ/s1J5eRmmlAanUEyWRl2AKKiGO9OCnHqKYQc1QdRzKHGOlRR28YJ3jNTBSnXvQy+tTuPca9lFjIGKTyDGOKlA+WpkwU5qgaKqgnrTiTUzLg9KFZTwetTYSZDg0u30qRkGfpSgDpVeoiEhjwDTCjY5NW/LGM9KR4CRntU7jZWRSenNSKOcGpY4wopXj3Dii4ivKncVA0jJzirqRDPJp8sCsvAp76gZwkMnWpVBxU8cIUHil2BT7UXAiEeetO4Xg1IDuOKbKoqmBGCN59KnHSo0T5s9qsOgCjBqAIJScYpyAKuc0Mme/NIbV9uc8U9QEZ99NPSnrCQMUjIRSYDVPrR5gBxQwwKhwc5PSgCYZPajcB1p0IypzwKrvu38dKoCRm/CnggjimLHuGaPJZOc5FADiM0wrg8UocDg01mFA0gJGaeORxUXB4qXcEGPWiwhAM0binSoySCSKevI5oAckwHDd6k3A9qgaMk59KXJ4xQF9SVumfWowSG9qkOPLHNN46UxtgeRTV4p6rim7gOMU7CEzzml3UoAbrTSuDzRcbArkZPSm8Kfans5KYxUSxknJNJ6iHtkgE9KTkDPalkO1AKEb5cY60AAOfrSFyBgUu3byO9DEbelOwFcsQ2asoSVFRooZuasFNoGOlJFNkLIFyRVGRdznNaBGKjaIdaolsqRw7eTVpIw/J7UuwNxTtpjGPWgBvsKci80ImeT1qTAApXF1HIA3FSEY4qOE45pzHJxU31GBAzilztFIpAzmjaetWNMQkjmmFi/FPbGKYvrUCAKU6mkJzyRSuc9KbkAUAHbpS4ytL1FAOOtAAh2cetNKAnNDEGkB+agVwY7DUbyEmpbpCFBFRIhYcigbY1etPbjmlK44pGbHFVclChuKC2Occ0gITrQfmGaNShVct7Cl6d6jHy8inZJFVcgU89aTAI9qDk0K4AI60hoUAdO1I52HHrSFu/Skxu5NA0LjjNIcY5oPrSMRtODzSsFh6Sgcjg1IuoSQtuzn681VXgUxyTxTTJaQ/V7DTvFMAh1GAOvqAAa4Pxf8AAey1iEf2AVsmAG7cS2TXcICvWpIryWBv3bFRXRGtODumYypxktUfM3iL4Qa/4UV5TE9wi8kqvBrl7C+UytHOPLkU8g9c19lnU/tUZiu4/PiPZq5fXvhD4c8Tq0sCLZXR5/dKPmP1r0qWO6SOKeG6o+dGUMox0quxxkV2Pi/4SeI9BuSLaDzbTtIDyfqBXIm0urCQpewmNh0znmvThWhPZnHKlKO5VkU56dafFFkc06fC8g8GiNuK2MR+cDApVBxzS5AFAORkdKVgAsVU4qoyk8mrOefamuncU0BW2etIQKnZaiK9xTYClAqEntVXzQ5IHWrX3lwag+zhTkVF9QImh7ipEQAVMEG3FNIwcVQLcXAGDSZ3dO1HPSlijO7JpMsjIyeaTpUrY3kUjL6UhNEdRs3WpmXA5qEnn2pCaIiCxqVbYMvIqdY0Cg96XOeAKaGkQx26RnipGwOlOAJNSrt2/MKoLFbzQvB6VHNbhkLii5Us4IHy04P+6K5qbj0MuZ9nQ00SHqakmhy2aEhUrzVIm4ZyOKQnkCpVjAHFKIwTzTYhY14qxEB0PNRhcYqZcAc9ahgJOEGMColxRJgmnInGaEAK4U4NSO+4dKjMYPJp7KFT3pjsN4C8ioMh2wKfyVweKcsYQZJ5oQ0yJ4+1CRBuKHJPNOiyaYyKVfLGCOKVZzswOKll+br2qHy880Ce4hTzOTUUjGDtV2JAvJplyiSDHrS6jKyMHGalCAjNMVAowKeD2psloVpDt2dKh8vacmnuDvBp0gBTg0LcEiDjvSlBioicGnAseg4oYg6HmrUKgryag28ZqRSQtJ6AIT82KkA4zTVUE05gU9qVyrB0oLnHWo2l28npQHDjIp6onW5Ytzv4qz5NVrMbWyelXt9MBmQvXpTvNXAA609xHKvB4qv5O18Z4rBlk0gBTPeq4yD1qdl+UYphXj3pIdwdwVqs2HB7GphA6gknimYGeOoqhFUxSbiKsRRkcHoKlWTnBFPKbhxwaAHR8DinEZBBpo+UYpxxgn1osO5AoKPnsKveak0QXGCKgRA3WpPLEY4qRkTAbhjip9p29ajK859KfyRkdKBWIgpZiKcIWB56VJEVD5qWR89KGNIiAwKTbk808uV4qQgbQakqxGvPFKIyacp389MVMqgLmmFiBkNO4C1IF3UPGMcUrkkSnBqzlNmAMZquqZNTADGKZTQ2OURN8w4NPDh8kcUx4wRg9aaiFDyeKZJMyZFMAxxTw5C8imqCeSOKAEGafFgN1prdafCoJ4PNNoLXLZyFGajY4GcUD5etQyzBQc0hIdvI5xxTGdScjlvQVLp9vPqk4tbeMvM3QCvVfBfwScPHd6m5UjBaJhXHVxEaasdlOg5u5yHhbwFqHjLESxta453yDAIr2Lwf8K9L8LBJrlPOu4++crn6V2rpYWVpElnAsDKoXKd6ovcNI2Sc14dStKb3PWjTjFWRNNOJiVRRGnoBioY4xF0Oc1Gz46dakhQkZzkVhZblq44/rTC3r0p5HY0hgJ5xxT2GwyCOKdCQMk0qJineX6VIwYAkmm+QW5oeTbgVIXYJwetVYAUfKQajdQD9afvCjJoV0c88UE9SEnAxSDrU0sY7c1EFOaAZLsBHIoMORmnRtxzTyN3Q4qU7AmQYKnFSAgDihwQcE0i84FUO7FkPy1HFHuOakZc8GhcDihdyRG68dKVFHenZFNZgBgUuo7jm46UwsSRikVyTg1IIioyaYgyCMd6buPSgkA0gOakBCxXk08Pkc00gEc1GTjigbHkjtSltin3oXBGKbIBtxmqVhEQfJqRV3jNNCY5qxEQEIoAYBjik3HvTWc7sGlIOMnipuAueamVvlwaiXpTWbtVDZIT6UrY29KjQ8c1Jz6VNwRCy5NBACjipxjHPWopWwMAVQhiZyfSlYe1ERyKVyA1C3AaQV7U1mOMGnb80bCeabAiCk9KVo/U1L0HFRnk80h3GFQjcU48iggE0h9BQIB1p24YxTQD36VIMAUCQ5uIgfWkQBoznqKaeVxnikRih9qYeo5cZwRSlB1pCwNG+ncY77q5NReaCSKnwChz0qt5Q3kii4JDs8ZFSLyvNCx5FK2VHy0mNoYwwaEXdyKcFLLk9ajj3AntSELNjIA60AeWuetKwBPNNIbOOopgL5hIyRQACD7011LYI4p0akDmqAZswc1PuPlEVHSjJGBxU3Ai3HPJoZqk8vHJqNkBPWqExy4xmgtnrRtG2gEdDQCQ9SMYpe1MwO/FOznA7VLGNVir1PjJyahfCnNOMm8AdKlDsPxikaQA47UhbAxTNoYZNUxD3YPjFO2gLUSkoc9RTy27mkAce9MYDPFG45pRnrTGkKDtoIyMnpSE5pWz5YA7UhNER71LCox15qMDI5pyKRTIJJHJTBqFX2kgVIykjHpUYXrSKaD72TQF3Gm7guafDJ1JFAkhJYSUyKZEny4PJqdpCR6ZqNMrkmncobgg4NBXAzTi4oPIpiaG9uKaoGead92gDPIphYGAA4pu7tTmFMI9KBgSOtKfnGaZgE4Jp3CjAoFdjSAKaCDTmOeBSYAFAbhgMcUyVAtOVhmpThhz0pMLFYKcU8OYSCDg04+gFOSykk+YAkUJpD5S9DrT+TslQSqexGayPEPgnw/40hUXkJjnUYQqdoz71KYyhwe1Icjoea0jOUXdMhwT0aPJPF/7P+paNYTX1nMl2gzsii+Z8DpXj6G805/Kv7eS3k6bZBgj619kWOrT2rYL7lx07ZrN8S+DvD3i6CV7mxi+2OP8AXY5B9a9SjjHHSRxVcKpaxPlhYvOQFT1o8hgu0ZrutU+B3iO1vJpLKJpLQEkEcDFchJKdOvHtrlNssfByDXqQrxnszglQcNymsZQ4IxSPngitCUJeAmPHTtVQxlPlJrdM52iNkJFRMmM1OxIGM0kYDg1TEV0AIOabs6mmnPmEDpU64K4qeoDIgGODTpIgO/NKsYUk0jgkk5pgRgAHmncZpCMUB8cUFjDjcTSZFLIuOQajByKAshzEEYFR7R1qRlwMmnGPzIsjtUiRGBtGBzTtpqGANuIY1YyATQhiggDJ7UxpN+RSSEjpSxpxmmwIpM4A6mkSEkZPWpyynoKbzu4qSCCS3FQpbFjjPFXm5pqjac1WoFNovL605FGKsSpvOfenLACuBS1AiJBXApFzjmpDB5R570mMGi4CmJCue9NK4XApxyRxShSRmkNEJ4pq5dueBUrr1zTAMDigoJFC8Co3QsvtUhXaMnkmnC4QIVA5qxdSBY+Oehp23b0pepzT9mRmgZGQDQ0YK4FKwxxQhK8mlYBCAi8Gq7yA/WpyuWyelMntwMOB1pgQVJH0yRUSn5s9qkL54FBAjSAnGKaynHtT/KGM5zTwR5e0jnNAFURgmpOUXBHFOKY5pJXDL9KAGbgRQuT16UypI/Q0WuBIvy8ikafdwaeIDICB1qpPG0TEE800h3EmHYd6lt1AHWoQDjnvTwxXjpQ0IvK3HpThOB/FWe0rEYXvT1snZQSTz/n1pAaMKeUmTUh5Gc0k7BsKKQRmPg81gywLFRzSg5XINK+CQDTlAx7UkA0yHZg81CCA1TS4VeKrgjNUBIq81JyOoqMAg1NGwPWgBhzjpSq2RT3I7GmcA0ug7D432cGpwgcZBzUIQPj0qcLsUAUhjNuKACeM8U5+hpqIVOTQtyyPbtNTgfLSFQeaWhiQpi3LmmgHGKfvwoApYzg5NIpgqFVzinKW6k8VY3qRgjioioY8cA1JDHgjHFNC8+uaXbtpN46U0CQoUGkwRz2pSeKco4qmUMIJ5oJA604tg4FDYI5osKwRkHrU/wAoXjpVZTg0okJOPWhEiFiWIqWMhW5qN2CLzxVdJJbyZIIIy7ucDH1oc4xV5MpRcnZE9zdh5Fhiy0jcAD1rrPCfwl1rxHIpnjEMbYKlsrxXY/Db4TQWjx3usQ+dKuGRH4INezy3ghs0ijUIigAAdhXj18W3pA9OlQS1kY3hHwdpfg3TREYVluV6yMAxz9at3M7ySEg7QaQyl+Sc00HNeU3KWrZ3JJbE8Me9KRogOBTgdq8cUK3PNIBvlDHNPgI6U9lGOO9AQIM0rAOIA570ebgEUA5FRuCTTAcORmhmwppMcYFIOoyaBXIWUlsmpFPHPSnSgdqjKkrkUF3HkA8djS+QEwaIRkc1K42jJ6UEkRbPFOQDGD1ppG3mlQ7jkdKAHlAozTQ1OfleDTFA71O40NOS1Lgjmn7cdKTBFUyh0ZH8VEmCcDpSAAcmmltrE1IhD1pVwTmmls80qNxTuSScCnbiaZg4yaTf2FK42Nl604KAM1G2c80pBxxQCFkJXpUagNyam/hwetN2d6AY3noKCp70q4Dc0Pz0oTsCQ0kr24p6txzUdBJx7VQNEnBbNNk5oQYOc9aaRlsmpEOD8YpoJNO206NRVASKhAzTj92kyaCRjJFJjQh6VHIKcXqOSTB5oQ2xAu3mlI3UEjbuNRC52tjtVMi5IFwD2pQ2BinGVSBz1qN3UU7CbHcdaGAxUXngHFTLOm3LYosxX7siIx1ooaRJGxnAp6rH0LUKL7CU4oQAvimkYODUmAchGoWLHLHpVcrfQftIjWG3im4IpplTcQWAIpjyr65qlBi9pElo2HGc/hUYlRhkNURvEQ8nOKXspC9rBIvRMAhU1EzDdWTdauImwBSRaupHzcGmqUiPbxubaEYwTS5GcCsz7aHjyD1p1vqkEWTLIFHvVeykHt4X3NDJFNJHWo49asZBxKhpv2y2lk4kGKl0pFe2i+o/nOTUyMCuCKGmtiuBIM1FGY2bAk61DpyK9pHuK5C/hSxTBwVqeSGKOIkyA1iNdeXMwVuKfs5MHVinY0DKA5BpTKqLkdaoeemSSc5oNwr8Zo9nJble0i9i8s3mDNKOpqCEjbkVOjgnkcGlsPmTAHNIRzzRkBqdJtwCDUFpCZ7dqeBiowOalAOM0MqwmwHkmm+UScg04KPWkyRx2qUJ6CgEdaDyKQcmgg1QhPanqQiHNJHycGlfA4FBNtRoO49KWgHbTsAqSaaKW4BcinFRjmq8cp34PSpHfvmkxMDgUFsDIphPFMYnHWhCJjJhM1EXoTJGD0pu0564oAeADzRjHSm5wMUAEjOaXUB56UuAE5poOBS43cimAzBHI6U7PAz0p5AApTt2gd6aAiYZ5FCYHWgpzSYxzTYDn+Y0iqCpphyRmnxjAoQEZTApucdafNIAfm4qNJVncKnJ6U72Ads9qjZtpxWmNCupI8/dqSDw+4bdLyBUuSRRlRxlzwKvQaa7n2Na8VnGnAXpVuNBHxis+Yqxnx6SigEitCKBEiIAHSnkAjrSwASNtAz1pJiObvIx57KRVCSLy2NXNQmVdTZAeRVa4yzcVqSyML3oBKHNSJgDB605gMYNO4iaPWp412k5Qduelc54m8FaJ4sYyyxeRL3MQC5PvWzsxUezaelXGbi7xZLgpbng3iD4a6ro15K9pGZbUElcZJxXI3DPbXGy4XY+cYIxX1b/AGh5SGMruB9a4fxL8MLDxJO12CkU59q9WjjLaTPNrYV7xPDXhLkFRlTUZj2cdK6zxF4J1HwtMWeMta9fMxxiuaugG+djgV68KkZq6POlCUXZlJ0Uc+tMOAOKteWk0eAc1XeAwn5jmtmiCMAt3pw64PWkIK80xhls0gFlXacVGR3pLiQsOKW2zLweKB3FZdyVGiYxntViVQhwKbt4zU7jW5DcfMmBTYHMQJPerG0Y5qNgPShjW5F5hYkgYoDfNmnBfSlWMlulJbgTKqsmTQVwuAKNuAKMHp2psBqxE9KVlCipAdvIprqH5FIRE3Aziowd1WAMqRUIRUJwOTT6DGsKljOOaQpxk0h4FBPWwSktULcdasRru60PBuyCaQ7DbcAjmnyAAVBtMR609JOeeaQxvll84HFAh29as+cCMAAUnDcdKEBUkUGoPLAJJq1KhV8DkGg27bckcVQmiqAWHFPGcEU8fJnFMUFmOeM0IBEJZsEcUSR/NgdKldQoyDmkX5vrTuBH5ZAokPyAHpUzHioJSCmBTFcg2DbyKAVUcDmowxyQRxQUL9KAQRnMnXg1akgwvFLb2pRNx4NPJLe9LqFirtYKc9Kq43MQOlaTEsu08Cqc1uUORTuIhBGcVIgxg+lQnLHircQ/d4PWn1AmM4WPjg1TlRpcnqaeVINW7eIKckUwM6NH7jpVqKx88A9K1YoonXJUA0x4ipynSpuO5CtikYHGTU6xKFHFKOnNJU3BlOMHeSasGXPFMQDcacY9hzWbaBDTz1607cMdaMbjmmkYqShGOetRHlwKdIeOKjQMzjIqgJ3cAAAc0q5IzUxiTaPWnLGAvNA0iI9MmkXEgyO1Suu9MCmpHsX0qRj0lCcGpMnGcVXMY65qxH9002CYo6ZNKAXPFOUZFLu2jAHNQixpXFMJx24qQYA55JqQBTHk9aq4EQxilAG4UdBTlFSwHMcdOlGcpxSsBt96YOBikKwoY4560qj1oHSg9MUDDIHWnqxxioGR8+1WIiAuCKq4nuNzhuaa7gHFSMQfpTliQJvPWmMhckJnPFQqxY4U5J6U+W4ST90uGc8ACu9+Hfwb1nXrhLi7H2az+9mRSAw+tctXERprXc6KdJzfkcnofg3VfE9/HbwROUY439vzr6I8H/D3SPCtgiTwR3F6AMvIoJB9jXY6LpWm+FLBLe0hAkUfM+M5qnPGskzOTyTk14lSvKr1PThRjDYryEMRtGMU4tvABpzKvbtTUjJ61zGoIuBgdKeFwacBt6ChsZBoAlXleaTjj3pM7gKMANjPShgO+70p6AN1peCuKMjpQgDCdqYwPbpQRtOaGbjFACfw0E5pVIxS44zQLqNwSM0/A20hIAoDFhQMjJKNxUpBdKAgOSeKY8mflFAAxyuM01W2jAo2kmpVUAc1ICBsjmlAyKGx2phbHBoQ0PGRzTlw/TmmbuMetOjyDjsaoGOYYqKSpX+U81HMRjIoYhm35aWMhOtCMaccHr1qWNIazljgCgqQKcFpP4qAYw9eaA1OJyaGXjIqhDS/PtUv8NRIuetOVgDgmixXUYykHIpFJXrU7YIyOajIpJDGEgn3qQKMc1GR81SAbmwKqwmNLYpm45olBU4pUQsOBmiww3elORtvJFOkiEUe9uKojVoYW/ekBaahJvRGUpxW5oBs+1DOq9TzWbJrdsxOxxVC41pEkBzkVrGlJ9DneIgtmb1xiOIPnFZ32oMckjH1qhqGvrNaeWp5Fc8sl5KTtbINdUMNdanLPF2eh3BuojD98ZFZ73gHJIrkxJdrNhm4qxcTusYBPNX9V1MVizoW1BIxnf0pIdUSd8BsmuVjmdsjOa0LC3aMmQdTWnsIoj6xJm+8hU81TvLpwuN2Kgku3ArLu9ROTuNVGlFMiVWTLsmpyxR5DVRGuyhiSzVnXOtRxR/OMiqS6/bOSNldCpLsc3tX3OhGvTnOHIzQniSaM4d2rnzqsOcjpTjqMDcnkVXJHaxDqvubr+JkGWJP5Ui+LUYY5rIUwXi4XAAqBraKNypIFP2UexHtpdGb/wDwk3BINQv4iAOTWNiBf4uaayRvwG61Xs49iHWl3NSTxICMlQR9Krv4kWQ5C4rNmiAAX1pqWuAAOpo9nHsHtZdzYXxU0SBQuahk1B7znOB7VmvbMnUdalthgZHSqUIroS6jb1ZtWByuC3WtFH8sDD1z0N3hsDqKvje65zWMoK+iOiE79TWE7jnfSvdOq5EhBrMRmAwTTjISpFZqK7GvM77j5dWuF6ysQfeiO5lm53c1ntG24g1asXCthuMUNLsVzPuXY5pVPJPFWRdEDGeahb5+RUTtgk9xWTSNot9zWttaFtwRu+tTN4tthtBAU+1c88yMhLcEVjyywtMct3qPZxe5sqklsd7/AMJNZHAZiM1ctpkuxuifK152/ktF1zx60lrq89tH5UTfL29azlQg9jaNeaPTvlTBMg/MUpkDDgjArzqGXUpuYizEde9XYdU1NGWNwRng8Vi6MUr3OiNeTdmjtd/NO3FhgVlWN5OI8PEWPrW1bxvKgPlkZ5ridk7I791ci3bBk08OCKme03LgjmoPscq/dBIpXEIOGyKfkNnFN+y3J6Rk/hSrbXCDJjIpXAQrjrSbiv0qQQSt1WmywuOimqbQDNgHNNbJ6Gnxo8hwVqw+myQpu65pXQ+hXRCRzTNvzYNW4rd5FPGKb9kbPPWi6ItqVWYJ1pFbdyOlXvsEkg4GagfTblD939KLofKQE5OKMkVYTT5wMlD+VPGnTHnGKE0HKVSQRSK+OAa0ItFkmOGOKsnw8IhnINLmQWMYynODSxZZ/Y1sxaIm/LVfXRoVXGBzS5kPlMB0CjpwaZHavOSBxXTJo0VONjHFyMA0c3YDnBpE+MY/Wrlvo77csK18GM59amE5AxilzMaRmxaLHMP3iirUOh2tuQ2wZHtUxlxzUZmZu/FQ2wZNPIVXA7VXEpIwe9BOevSnEoEyKV2CQmwdaNvrTPMyan3DysdDS1KexERkYFT2oRdx6EA1AM0122E47ijqQcdfsTrMjH/PNSN1zmpdQUC6LkdajUgg5rqWwEZPPvUiZYYoCg0bscCk9yUOjX5qdIq1GH20KS5oG2QXCAmkQhMAnpVh4wTk1FJbbxkGrJJS1reKI7uITxDjYw3D9a4fxn8HrLxArT6fIYJe0S/KuPpXXMhi96RZ3Qkhq1hVnB3TMZU4yVmj5p8U+G77wPcLFOjOHOARk/yqjHcLdKM8H3r6Z1TS7PxBb/Z72ISKa848a/CG309BcaYMR4+ZOpz617FDGqXuyPMq4Zxd4nlE4A6VFgmrUts1vO0UowR3NSLCvJHIr1VJNaHE4tbmRK5R8Eda0I4AsQI70y4iSRwT2qyuPLAHakFit5QByaUR1LsLGjbjj0oTsxlZ+DjFI0YKcVM6jrim9KGJohij2HJ5qZpAcjGKCveo2yDSFqB5AprZ7VIORUnljbk0FEQGRSqMU/AxxTCCOlACMdoNRbOd1TiLeM0ySLAxmmmAwncMUw9alWE4zSbM0E9Ro+Wnl8/WnCLaMmk2LnOaLFEMkRNN8vC1afAWoywC0gIwAoyetCsTzQ3NCDHNAnuSKwXkjNLNOGXA71E/IyKhbqCe1A3sOIAz61G2cYHen5DnPpTmUFeKCCuoIPJqRBilC56Uoj70ABzKcDimm2K/KTzUoBQZFAcsck80AQPabRnrTETaeBjFWTL83NISH6Cgdxhl42mlVccmmPHzmnjjAp3EMchTkUjIJFpXUk4NPSJtuT0ouBVazAXI696VIflOetWNwHFLRcCKJQPvVNxk4pCMAHFSIMrmk2ARe/SpGufL4AyKZ06Unl9+tADh83I70oHFKOBSg8dKTAIo48E96bPhR0qNWwc1I7h16dKzLIAc89KaT60/tgUhXcDiqAgkcAHNTWoDjJGKpXCsr1etWJjFAD5CVPHIp4cFAD1qRQpHzU1okJyDSY9iMMQeOlSYBXPemsNq5HNSW4BU560h2uMVT3FSowAxTiR0FCrjk0AOQdzTXODxTg4A4qMnLZoAHBxkU5Ccc05SduO1AA+lACqoIJNC5Q8ijAXkmkZhjipe40P4I470gGDmhSCMd6WmyglUuMiowxUc9qfI+Biq+7k5pICwJMjGeKCwHQ1Xz2BqN51UElulMLFlpRjrionmnu2W3t1LyNwABnmjT7C71m5SK0hknYnGIxn+VfQ/wt+FcHhOAalqkYkvmGVQ8gHqMg159fEKnotzro0XJ3ZjfBn4HhY/7Y8QjbjDRW78hvXOa9vubuJLUQWyiOJcAAcDjpWTd6m90SAAinsgwB9KrpKRwa8Sc5Td2eooqOxIzlnyTTig25zUJbHPSkM5A9qkZIq5JzSnC8ColnAHNKsgamwJFYE802T72R0qNmANSgFlzSAcCNvFKD82aYBtp2OM0AS+aAMUBxgmoQD1qVCCOKAGq53YPIqVlzzjikCgdaHbAxQBH9w9eKkU5Ge1RnnrTgwAx1oBbi7O5pADnFKWB4obpxQhsf8AfGO1RGMg+1KHNKXoEGQFqNmINP3CmtyCTUgKjA9aVgDgimJHnoamICoAetAm30K8rFSABmpojwD3ppAIJ60qniqEmxzscZNMxuPPSns3yc0xTg4oZQuwL1pqjL4qZ1G3OaZCvzk9qksVhtNNOQckU6UhX5pCQ6GmiWBYPTd3YU2N15HepUTcaYgUADmo5U545qVwEHWqb3whbGM0JNsd0tWWYkbbk9KUqOfaoV1HzRt4WnTMsMDSM44Ga1VOTdkjOVSMVzNgFLZPanBkiUsXGR1ya4vUPF7pMY4ulZk+q3NxklyM12wwkm/ePNqZio/CjtpfE1hFIyPJlh6VzmqeNGgvdlsu5MZzmuRniaScuSSaglLI+QOeldscNGJ5tTGTmtGdJc+Jr28ZcsVUdQDVa8vHuUAd8Vjf2r5I+fGKq3Wsq44YDNbxoJO6RyyxMmrNm7FIyDh81N9oZhg81yy3cuAwPFXI9cCQlX5cdK19iY+20NwP8/3utVdQ1m403mPJBrDTWHMhJ4FWrjVIZ7fa5G7HerVJJkurfRDZfEtzNzjDVmXWuXkjk7yBTGvED8DpTbi6gCE5Ab61pyrsZ8z7lmw1i6jbJy31Na9prF61yvzkID2PWsaxAmwR0IrasQiOoLjrXNOKOulJ23OlW7Lwlz3rIurpJXYMcVo71ELCuavQTKxFRFI0lJpGdqku+baOlMihCLkimOC0x5zVxVyoU1szn3ZVdcnGcCh8KMEmnSwtG+KHj3LSBjorpoRlXIqKa9mmY/NSGA9e1NZdvSnckcsj45Y5pwuZARg1GhyKDJtPIqiWiRtQlD881HcaxcxnKLnFNLZ5IoEobggUEsaNdumGGWrNnqsgB39KqsmTkDAp8KfPyOKeiGrmnBqA35PSugsdSWVOeBXLeSJMYGK1bFAiY7VlKxvBm8k6u+M1aM0US4bArDRCrZBqG/uCiZLdKy6nQr7mvLdwFyd3FUpr6ISDa3BrGsrW91W5CQRSSKTyQCQPrXovhv4KTak8c95KETrjcRXJVrxhp1O2lh5VNjLsjJNCCnPH0pzaTqcxUpDlW6V6YPAllpsSxZLYPY1pQxRW0KIqAhRgZry54qTdkj1IYVR3OI074etd24eVyjEcjFWT8KrPaGaU7j6iu0gm2g0jOZO5rldabe51+xh2OetPAenW8WxkWT3IqZPCGmW+CLePP0ra+bpmlZNo5pe1n1Y/ZQXQq6fpNlahglunJ9KunS9OOCbSPPvUYODxxUgbPWjnk+o1CN9ENk0+0AOyFV+lRCJIxwoFTnnpUbg9ahMt3K7xBycDFPhVYuCM5qWMDqaZNGQcgVd9CSwjoo4QUkjoeqioVzgGhyMUCGuqE8KKdHboBkgVGjbmxVlV+XmkxJDPs8C8hRmhwjDBFObApm4bqS3LQtvFHGT8oINOMMTnO2mk4HFNV+afQZYVFH3VFSNGNmWAqFZABk1FNcEjFZgTpIrZG3gVHIUDYAxUMcpTkU1mLPk09QJ9+R2FIzkjmk4C0xmIptD8gbPUUiyHueaA/HNMzls1Iix5zAYBprykjJ5puPzprDnmnsAhlJ4pckjFR8E4FSj5ck0WvqWMbPrQpzSMQTkUitRcloewwKZg9qHkJOBT0wVouAgAxTi5xTT8v1pcgjmhjaJkximT4xxUYbHFAYl+aRFjD1aNWkHrVQqEQGrurrtnz61VIyORwK6lsIhV94NOC880AAHignFMliEdj0pykIfrSDDUhHaqJuPlYdahMhPSlKj6UoXilcZXkyRioOh5q2y47VFKoxQBEcAZFF1Eb63MQbaDim4zxTwpVeKPQGjmdS+GFlqSFc7JDzuA5ryfxP4H1TRbt4LaAzQA/wCs5r3tnfOQatW08WSJYg+fUZrspYmVNq70OWdGMz5Sa3kifbONjA4weKe2Y8eleweP/hS/iS9fU7No4HAwVOQpH0ryi+06+0e4MF3A6qpwGI4P0r3KVeNQ86dCUCJHwvTrSnBBNJGQT7GnMMc54rpOaxEy5qNgfSrMaBxmmyAKuCKBEAIpsmOooJycUoAIxQAxWycDmhi3THFKibGzT5CD060AMRsDBpSabjFOCbhwaACM7aWQ5GMU7yiFyajZuMGgBc7V46UgIxmlUDbzSDAGKQnuIzFqaqnv0qXA2+9MkcY6YptjB8YxUZAoWUHgjNK0i4x0pXAhIJP0oLZH0qQgAZ9aYcDNMBobAo2hhmpAoK+hqMjBxTQDNvOBUvkZXmnRqAMmpCBUsTIFTZ3qcRfLk0wpzmrBkHkEd6EKxSuJCvAqOOQYyaa/JOaGQbRV2ESYDLmnxlVGDTY0+XHakZdpzUgOkAHI6VGGAPrTs7lIpqLigB8gDKSO1RRyuwwegqRjngVG0bDAxigCREHU08KrZ96M/ugO4pqnA5oAUp8oA6U5AAMUdFpRg81LK6C4xUbMQfaplNI6g01sKwzdkU3cacFGaXAqQsRFSDikHpQj71BPeneXzkGlYoUL8ucUowBzRnAqNmB6GmA11DnmpIRs4qBWLOQOlWUHTNDAV1J6UIpXqacxKnjpS8sOlTcoeoURnJ5qNBzkHijyWIJHSnWyFXO/pTuA4rig9MZ5qV1AbIOQaibg5qWNIRQUGDTlXdShQy80oGBTKdhQNowTR0ozmgjjNTcSGt83GacqDHNMJx1o3fWhK4mPJ2UglBOBUTNnim5280MEyw5BqBuDzTGnJ6VWubnyEJY9aXqVYdcXCxoxzkCn+GPDGreNL7ytPha4RT+8I/hHrWj4O8Dar4q1KIwQ77N2Cu+MgDPPNfV/hPwDpXwz0vyrD95cSqBIzYPvwa82viuX3YndRoX1ZzHw5+H0XgpIbh0DXJUbsjkE9a7rUb03j7jxxVV7lnbJ/Gmsd3tXjSbk7s9FJLRDTGNmaYAeuKec5x2o6dqLFNjGORikwQOKcwGc0vBFMRA4zxTk+UcUpHPFOUYFIAALVIkpU4NIjDOMUrAFs0ASOc4xScngUA09FzxTZNrDkAIwaX7h4pAdopnmbmxSHcn8wY5pjAMeKcqAgGpFhLdOKARXGRwaODT5Yyp45pgBHWgY7A3Z61MACuDUaj9Kd170MBroFHFIMDrT9pPWopgVGaAFbANKibutQrmp4x0pMCQIF5HSoZ3LcDtUp44phUY560kBHESBg1MjDpUeMClQDJOapgLJknimdOvWplYK2TzTZlDEEVLAZgt9KcrhODRkAY70jQE/MaB3GyPvNOj5UinLCcHPSm/KpxkZqlFvYlyS3IQpiYmpVuAVxkA1R1jXINJjAk5ZuOO1ee3uu3txfuUbbHnjntXZTw8pq5wVcXGDsenSSCNS7sGFctrXiOKEFY1y3rWNHrVw8Ox2J/Gse/myC5ySK7qWGUdWedWxspKyLc+v3rvlGKio/wC3r1kKySsVPUVlxawGyu3pSvdIQSeM16Sgl0PLdST6kVzelHLAcmov7dcDbzUd1KjAbapuExluBWySMHM0E18REkjIqhP4l3yEiPAFVWKSNtHf3qOe3jVcDGTVJRMnNkN74hjmcjbimIxnUOvaqFxYoMucCrWjkqcH7tU7dCOa+5pQ3rRxbD1qWNcje3NR3Vtgb16UkEhXAJyDSRSY2a62uQBVO4Z3bg4PtUPiTVk0iMNty7dOKveD9Xs9a2xTKRKenHSlotx20vchijIXJJqGexM/I6d63te06Oy5Q59K5wTygkD7tFiGzeslNvaYBwR0qgtxPHeI7uSobNZL6rMkoTPFW3mJiBPepcUxxqSR6xp0sV5pe8H5gK5PUpvKlbHTNXvBUpltWXPB7VmeJGEN4yAVyx912Z6PNeKZlC7YTlscA1fGorJjjBFUAFagIN2B0rRkGhNqKuqjHTvSi6j25NUHjCjNMxuGKCbmm19CUAHWkygQkng1mxwKc56imSyuuVB4qrESkjVtxG5PNDqgYg1kxysvIPNNe8bdzRykcxriJZDhRmpV0SWUhgMD2rnp9XuYl/cqM11HhfV5ZbRRdkBgP4aUk0tC4tX1GSaeYlAI5pYrPK0/WdVQt+75xWamryiPgc01e2oNq+hqxWuTjHNaENq0SZPArmrPXJEm/er3rcOriVBk4BrOWh0U7N2Jri4EK5PSrmkeDNS8Tzo0auLPI3S9gaTw34dufEOr28bofsbH529vY17vp9nB4ftls7Yfu8ZJ9T0ryq+J5Vyx3PXw+H5pXlsVfCnhex8K2PlACWRl+aTHJNab3j5wh2oOgqNyGH0qLha8WcnJ3bPdjGMdIkkuXGSc1EAMGl3GlI4rOxZCGOfYVMhIHFREjNOB5o6gPZiO9PDZHNMwGFKCR0pgLx0xSo3Y9Kb70EY5FAk9SYZ7dKSTG33qPzCBimNJyM0DJENSbwiHIzUG4AZBqRGDjmgkFYHOR1qK6YRJj1qcrtGR0qjcOZWxTvYodApZd1WfN4waZF8kQGKUqAM96GxMU4IyKjY4NPJAXmoicmkCHMCUJHFQKzB8dal3HGKAoHNK5SRMAdmcVXkzmrUTiUY9KjmiIJwKOoNEPQU0y7T0oJGcUpSmIs5BiDVDneMinkbowPSog2zIoAG6UwA54p5YUE8UvMe4jSHNKSzn2po5OKfjBzQ2IYQFzRuJT3ocjFCnAouUtiMsQeaAT1pzJuNN2nFIkASTUqEjio4/kPrU64PXimgEfkUioCMmnMBjrTM46Uyri7ab0PHWnBgRUTkqcipW5JlavMGmA9KqbuCPWk1IFbjce9MHzciupEky27MNxOBSTBSMCmbpAMA8UxskVSJYKQlAbJzTNhAzQrE9eMVIiYYPWg8UnQCkbmgBrMKYyhqeV7mgEY5qrARrCM9KDH2FTgjFRlsHmmFtSnKDnAFN5Q1ZZdx6Uwxhh7UnuBH5zyAAtx6Ut14c0zWogl/AkuBwX7U4LtqQSY4HFUpOLvF6iaT0Z4r49+F114dlkv7Zi9ic4AHC+grzlbtpTgjbg19Y3BTUrY21yu6E9j61wfiP4OW2pRSz2DbJsEqhIAzXrUMZtGZwVsN1ieMxAqASc5olUOnFTatpVz4fumgukKMvByOD9PaqsU6ScA8160ZRkro8yUXF2ZAsRYkAUhIU4J5rQVAB0qtcWfmHKmrI6ldhkcHrTRGU5JpxieEYagZIyaAbFC7hSr8pxTo+eKNvz57UDHByQQelIACOaedp6UvlFee1AELLx0pjR+9W2UbM4qFsYoJZAvBx2ofB6UpXmmdDzSZQxlKniowhLVZyCOKavBzQhpEcgOMCmpHuPNTSsByKbE27tVMQ14yGHpUjYAFDNzg0eXjk96QmxrZ20RMM/NRICBxUZOAc0AmJNNtJAqJZS3U4p+3dyaNntS6kkRQsc0IpDc9KnAAGKbJwKq9x2FaTYuBUQct1p20uuaWOMY5pCFDADFIzKg5pzRBTTGi3LmlYBI/mbNWDyCDUUQCjFPeTaMmmA1xt6U3IpwcNyaayjOaAB5ccVIoOzNRJEZOtWQNq4oC+pGpNOznrTig60xsn8KT0LHKBnmpBGhHWmeXuTIPNQb/ekAksexMCmpLxg9ac0h6GnRW4wWNIByDepB71WeAxsTnirJGMYpsikjk0ARQ4yR61aTBwKgjj281Ko4zSY0SGRUOCM1JJjAIquyFiKsKoKjPakMRZABimOx6DvTyqCgDP0pMaCPOOacUyM03GDilyQcdqT2Kew0qce1Ayop7HKimc96ZA5TkY6GnjpyaipDJt4qQHsO9RSNjpUnmDbzULNmmgFXBGSabPKETA61FLJsHtVd7hQpJ5xQ2OwgnWFCXPPUVs/DzwpL8SfE8WlkeRGzAeaRkCsfR9AvfGd6bLToy1wo3EdsfWvpP4N+Cn8JWqNeRCO+QZJHJz9a8vEYi3uxO+jRu7yO68NeD4Phnph06BkmB5ZgvU9M0TTM5ye9Wr+8N05LMSRVNuRivJbu7s9FKwi4x0pxy3FAX5aVU5JzSZQntTtuaawPalHTBouABeDmmZwcUuT0NCxjOTSE2NcYGalgjyMmmsBSqxHIoGRsSkhpwO4U5l3ZNNXCUASZ2gVNEy7eetVi2aVFPUGgCzIhAyOlRKDuJIqxbyh+DROoB470CsETbepp/mlWOKgb5RUqYK5NAx5YtgmmHGfSlXnNB6UuoDTxmlhQsCT0prHjNPjchcdqGAE44FITkZNIeaVRkZpgRFcHipgAEqORTmjnpUjQGQOcDtQVOcZohTDkmpHIJOKCiNyRwKULxmjjODShiPpTbJYDjrS5wOOlIxHel25AwDz7UkhDGxjJpgvArYJ6VdXTJHgZiQuAeteZXviwNqM8Cn/VsU4rvoYb2mrPPxOKVFWOn1jxGbc7Y+TWT/AG1M6byeawJNRFxId3WpY5gwIzgV6MaChpY8WeJlN3uP1jWBdACUZYHrWM9/GowOKi1lwsuAeazDZtJyW/WuuMEckptmt/aipg7hipLm+tpbfhgGNYrWJGDnNRS2pI4JrVRSM3ItARqCcjJqnPcKByaqzRyJgbiKq3kDyw4DEbu9a6GTkaayRNHkPmqcjCQ4zgVm2lpJAuDIWAp88EhTgkU0jO9ycqqN8rgmmyMcZPaqEFpOHzuJ5q9cArAd3WqehBi6pcPM21W2gVLpt1ImE61BNCSjOam0Z1lDA4zQQbkmoMbcJ3FQw3axkFu1V3BU+1R+WXbNAO5U8VyjUChTtjiotBBsZhKpwRVm5hHQVBH+7PFAr+ZtXurSTgeYeAKhjljkjyOKz5Q8gGRxTkjITFAyWSCK4kGOCDV9kXy1QdqoxRCIcd6sKSoB60Adl4LZUu4kDZBPIre8aaJbMwuI1CsVAIrzrR9SfTtRilz8ua9Xutuq6Ebsc7Vycc9q4Jxalc9GnK8bM81W0JkIBxzU32YR1nDWl+2yBQeD3FaH28Mm8ittxCOpk4I4pwtgq5quurI7bQMGrqXCsmTSs7ibRSuUIU44NZ5Zgp3da0Z7gKSTyKoXVyki9MYq0jCT1EgDNknpSMMHmltbkOCop7KAxFMlMW1QSSYI4rRK+WuF6e1U7dQH4q8oJzSZSZW3bid1WbQKzYI6Ux4x261asrYD5u9QzZEslhFKc7cDFanhTw5/wlGpraBxEowSfX2qpgEYrp/hpGYNbyDgkf1rhxM3GJ6eEpqc1c9j0HQIPDGnJbDDqo+Ugd6l2iSTcOKlnkMsaZ7VEMqOOtfOSlfVn08YpbDpOCRURznmgsSxz1pSQazbNEPiUMOacwwTmo0JH0p0jU0MTYM01gRyKkj6c0r4IwaTAhEhY4qVRuGRUTLjmnRselFxMGznFOIO3NEmQKcrb48d6YJFd3PammQY5qTy1xioWjJagb2Hhiee1SxUIgC4NOBCgkHpQRfUJ7gRAKxxmmQxjk1mXs5ubhAOoNbUSBYVHtS3KuN4/Kl255NGMUucjFMEiORMc1GEJ5qZmHSmA4pMdhpwoo3ArTZeQBUe4gYoSuND0yjZFXQwMXPWqsRyMmpQT+FOw2VTGVck09WCk55qWTGMjnFQuBjJp7DAOc5B4pzkbfU1WL4OBUyZI5qCBBzTTkNzU+APxqGVOeaCkAIxmpVOE+tQAYFKHKnntQSNkRgck1LGwK80ZDdaQrjpQAE4puSc5px6Uzn0oAUdaezDGKjzzig8cGgBNxpwOaaBmpVAC5NACNhRxQCCMmmuM0insRxT6gZetRKwDDg1mwknj0rW1faQoFZ8cYUZFbrUze4uCBiozjvUjdPembc1Qhv0oVRzmp1CAYzUTDqRQJ7iuMCowc09Tng0EL1FAPcUqNtNwBS5OMU0qV696dxjZQQMioly3UVYGSKaDt4NIBvlkrxTHyi4qcHNMcZNOxOpBjcvvTBAxBJq2AFGaazgHpSKK6xlRzUkEpQjk4pSMg1Bna2DTQ0Q694K0vxoQb2NfMVSqv0xXhXxF+GWo+C9RL2oN1akjDRjgCvfVlMfIJFTSzw6hHsu4xKo6BhkV2UcRKm9Xoc1WjGovM+V4Jn27Zflb0NWVOBmvQvG3wbvTdXOrWGTaE7mQcbfYD0rzZ3kgZlljZNpx8wIzivdpVo1Ejx6lGVN6oL3dIoxziqag9CKupcBl9jUdxgjI4rpMLjIxgU8rnpUaAnntUyYGBQO43y9gyae0pdQB0ofqAelK21I+OtAMheU42UYOOaXhhn1p4IKe9AkV2GKidQePWp2BfNJgDqM4oGhnkeVHkmo05zU08u9cDt2qEDigq+hKtsZVJqJV8piPSrdpLgEetVLknzaBDyoLZJpZWyBio8FuBSmMoMnml1AFI2nNQsu4kGldwDQnzjIoJaAKBwaGXjNOYHv2phfHFSIRUJoZRjJ7U4ShRjvQZAVNVcdyE3AxtAxSI5LcU7yQVyetLGgUUxPckZdyim5GAPSnkHHFRSAoCcUAPQDORUcyZ6U+2YuOalaME4NIsgVAqZNEYD1KycYohiC5pkocBt4FRl2aSpSR0NNPynigOoSIduSajAwppzlmFIp45pMofGx2nJxVGW3ZpGPqa0Fx2qTA9P0oQnqQKEIxjmk6ZHahKRsmpZYFhz7UhcVGzhcj1ojBXOaCRXkCDmpbc+aOOhqN4BMvNERaAADihjSZbA2nFDCoo5CTk1IQWHoai4xu2pAwAFAOFxjmm4zii40OAywqRgByOajAwKFwQc0tyhyLvzk0xgVBOKj3FJBg1LK+RjpRYgjDU2RO9AwOaR5MjFICIuc4ppbHWg8nNVbqcRDJOKLj6iX1z9mQMR8tW/B/hPVfHOqRjTIi1upHmPjcF+tSeDPC+o+OvEKadBbmS2bG+Xsik8kV9b+D/CFh8NdH+wWChp3AEkmMEmvOxOI5VaO530aN3zSIvCPw60L4fW8Vxp0YGpPGFlkJ3D347Vp3Ll5HlGAW64FVZ3lVyW6nmlikL9a8Vtt3Z6ailsIp3MalQDGTSbKQkj2oEx7NngcCjeQMZoUZGacIxtyaOorkeM804sCPekA5xS45qrCE7U/A2570wg0c9KRVhQ2/gjFOXAPtTQp7CnL0x3oCw/AIpFhDc5oIPShCRwKBiPFtHNKqfLkUSPniposCPBpARKO4OKlEgxzUeR0FMyKALPBFGdopqONuCaUR55NADw2BmnZyKi5Xg09W4zQtwAc5yOaQHHFDKT0pMYFNgObkYoTheaQEkdKbu7dqQC7gWJoPIJpuM9KcgG05qUA0HcMjtSq2OtEWCxFPe3JPHBoLGlATkmmmTHbIqwtg7YzWmunwWlt5k7BQOSTTScnZESajqzKiiBQvJ8qDqTWHrHxM0jTGNvBC8kq8FgRgmud8deOhKz2OmvhDnew7c15tKoIyTls5J717uHwaa5pHz+JxrvyxO68UfEzU7izjFpmKGQHcMc/nXG20hLGZvvNyTUD3LyQhGOUA4FZ0l+4+QH5a9aNNRVkeHOrKcryOlFygjLbsGqcuoyg/I1c/cy3EkR8piTVJbm/gTMi/rVOJm5GtqN9PK2S2CKgi1CfoWPFYj39zcHgUkk1wgHyY96LEKbOpi1Uxr8xyBU0OsJKOnSsC0tpZYtzcg1YWIJ0OKRV2a0t9Ex5qYyW11bkJhSBWMYwR9aaFMY46HrTQr3C6vI7QEMelOsbxLtOuMVXm08XvJOTUJsHtj+7OMU7kGw0Yj5BFNnt2ktjIDkVWsknuGCHrV3xLcPZacsVtGJJDy3bil1sPSxz74dWQ85qtpei3VjO8pbMTHOMdKpq8+FJG0nriult9YEGnhHUOxI5P8q1aSVzNJt2RUnleWYQqvzkjAHU1PJBNYhROhTd68V7b8KvAOn+J9JGpzwgTxgsBjPNcT4++xjWZrafETKSAAK89Yhynyo7JYZxhzM86lYlyRyppqKWbpWjNbxQ52ncvbiq6gZwO9d2pxdSZSgjxioWPPSpBPDGPmPNVmug0pwOKjqMJpSvFTW7vKApGPenBoHALHmp4jGB8pzTsCeoTW+2MHNet+AbkHw+0MgypBzmvKXlBjJPavUfhzsu9Eb+8Nwrlq6andSTb0PLvEKRReJ7lYwAm7oKk3DYR2rovFOk26alK+0IxbqO9c/JDhsA9auGsSZ3jKzKvlBWyKvRzjytvUmqz25j5J605MDrTsZ3Q5kL9TTHs1Yc96lUZNSyIQuewqrEyaMprKS2fKng1Ku/GT1q08uVweaj4YY70WEQtKyDI61fsrh5ozngiqj8KAauWhXy8DvSKW5IeDk1Ytbsj5SOKiKU+JR0FZtGiLZvfJ5Peuu+F8pu9dyRgY/rXGPAHQ5rsvhUwj1bHr/jXBikuQ9jA3Uz3K6IUIopgAIBNLMCChPSoZZeOK+Z6n049lGSaacdKgMpzTPOJ6dqGiky/HD8uTTHAyRRbTlhg06RR1FNDTGBiKdwaZjNKoI60NBZjnTaOe9RL1qcjcvzcVAMBj7UrASbTjJpOVpWlAHTiozdIvOOlMCYr8uT0qP5RyBUb3ZlxjgU3dxzSbEyxHhzyeKoa8s8duTbHBHOKsxy7T0qZnDDJ5pdR8pk+GreW4BluUKk8YIroHQJ05FV4HPIFWFjJGSaoCIkE4NK7KkZPemzqUbJquxaXp0pMBvmEtTsnrTli2jkU8IMYIpAQ4J5NJs5qZhtHFNGDTTHcVFAFJO4VcU9gBgCnGBHHzsFB9Tim2FyCKQFCMdaY8e44PAqTyjGTt+ZfUUjEAc0mxsiEI65p6qVpytxTtpI68UiRrk1Gckc9adLkU0Z25oAaSMgUo+YmmEnNSCQYx0psBpyKUnNOkYKmT1qNTkZPFIB4YD60EZGaZzThJQAbDjOOlMHzPipGlIGDVcZ8wmgCcDBApaYr9jTg2aAAntT0UOCB1ppAI5piMUbimgMrV5PLODWfDMxzmtDXox8prOiUbc+tbxM2Slsij+Gmsm3vT+gqnoxDc4oRgTz0pRhgQetJt28UC6jmA7Ukagg804f6s1D0zg0A9yQ/L05ppfdwRSZIGetCruOTQMUMBwaHK4pzqO1Q4JoAcOlNJ5pSMDmmfxUEpDzkigoCKOg5pMk80WKAccVHLCDyDU2QRTH5BAoSArMvBoRR1709uAcdabHuJ54oA0bS82go43RnqK5D4ifDy08YW5ktxHb3Cc5xgH24ro/u9KfuO3IPNawqShK6FKKmrM+adV0J9Gl+zSoQ44J9aoFQyEAZIr6R1nwLZeLYsSEQTKDiRRkmvCPFPg7WPD+qSxpal7UE/vPb6V71DExnZM8erh5Rd0c8gI4PapSmRmnrtmPoy9RUu0BcGvQ5l0OPl7lPkn6VK20rg9ac0YByKbMgAzQtwG7fl46U3b2qVPuAUkh2U2BA4I6UKQRzUwAZMk4qEgE8dKEIY8fftUVX4dpXB70y5swOU5FIpIqB9p4pxj3ruNHl7TzR5meO1AWHLhFzTnBZcntTR0ppZsY7UBYieMHmljHlnApcE5pA3OKBEu0Pwe9V5IxG2OoqXtnOKhfJPPWgCMpk5BpyqMc0dKaW7CpsSkSAijHPFRKDnNS5zTZRGzndxTiwYc02QEdKACRTFYfHx0qQyjNV8suQBSBj1NS9GBaJHUGlBG0+tQKeOakBGKdgAZ704rxk1GxJ6dqfu+WmMRRnrSOAvSlAxRjnJpWAjRiTz0qUScUhIHQUvFMCLksfSjbUyKMZNSSohiBXg1noPcoOhMgI5qyq8cikjAQ881Ljd0obGQtkdKYTzU54HIqExnPFICe3YDrT5JATgVAi4HNKWAOCakCUAEZzTgABk1ErZIHrUj/AC0WB7gWHamUjMOlAYY+tHQpCNHlgc8CmyyDYMHmnMwC9cg1Sc4zzR0Bod5hz1ppkOcVGG+ahm28mlbuSEkhQZJ4qXRtFufGGsQ6bZcyycc9Md6omyvdbuI7WwQyTSHaoX1r6y+D3wksvA+l2+q36htUKAgOPmXjkV5+IrqGkTvo0eZ3kavw+8BWvww8KQ6aVWS9OXaYDLHdzjPWtfcCSxOT/Ok1C9a6uCzcL0H4VBuwPUV4sm5O7PTslsLcsJO3So1wBR94nijbSC5KnPWnyYfAAqJBkCpVFAxNuBxQTxTiOKaeOtBAwnFSxqCpJprAYzmmqfequAE8kCkUijvinBPwqSxykdCKjb72RT3bjHSowDnmhbgSBxjBoGO9MYYHNLG2etU9wF6NmpGk+XFMI5pCM0MBQ+KMgnIphUkUo44xzUgDA5yDU0c2Bg0wcjFNPXFNgW+oyaRaSM5wKsCIAZJpFMiY4pOH69qHbOcdKaOBQSPcjbgdqiGO9Ehz0pvUVLHckpuwtSA+/WrlnZy3LYAOKeomypbQnzCOTWuLQ7d+OlTXUNpoFqbm/lEUfq3euOvPi7pEdyyRlWiHet4Yec9kc08VTpPVnUXd2LKEyE4A5ri9f8cxazbPa25KOcqawfEvxTgvo2igQeWf4wa85l8ShLsyRLjBzXsYbBuLvJHiYvGqXwsk1iT+zZ5UJy7HrnNZRv2AyeppuoXv26ZpnP3jmqouI87e9exax4Up8zuXPtpZDnvVOKcNPsPc1ZFr5kJYHAqLTdOD3gaV9oBoEjo7LT0iiy3Q1V1Ly1QoMZNaNy2IwingCsG5tZTISDkGpuU9SK2s4oFO/BJpXhWQ4IGKp6hDPFhgSBTbeaaaLBB4qjI27dEhhxkGqM3DEgcVAhkQZJNQzXjggY61PUlyLO4kYoBwpGeD3qr55xk1C2qxk+X/ABCqtcSmkbdpERGzDtTXHXnJptlfR/ZiDwTVCW8EcxIPFHKPmT2NrSyYJcsOD3qvrDMzM45GKhj1QSqBnGK0YNk9uwIGQCam2o73OM+0BrkKR1NXp7Nr2e3t4ELM7qMD61BeWwWZ3HRc113wVsJfEXjGJEUuYyTjHoaxrz5INnThYc9RJn1P8MPDh8MeBraynGbgpk4468j3r5e+N0b2fimYp1LE4/GvsGS6CzJGTjaFH5Cvlr9oPSnsvEH2iTpJkqfavGws71Ls9zGw5aWh5XBqBuFAJwRVgOy9elUbGENlwcitW2QTOAw4FfS9D5VbipYpNCXY4qoVCkgfnV3UXZY9kRwBWanuc1CQyR7bcpINLbb0HWrMab4+tMEJL8HpTYEpRzCT0zXrfwui8rRyevJzXmk6KloADk4r1P4TYl0h0fg/NXFW2PTw+rOB+IervHqzRR+tYUd2xQF+Diup+JGkxWWsiXj5ic1y1zECmQODWtO3KjnrJqTGy6lv4PaohfY5qIxqe3IqMgBsdK00OTUvw6qMgFalu9WATaves9IhnNSNGDyRnFId2WIbnzFGetTeYFGTVFVx7VJJ+8j2mgvYfJOJBx2qa1u1Q4Y4NUIgE+U9adJak4cHBoC7udHABImS2BUsabDnNci816vyx5wKt6dd3p4lBA96jlNYt3OvixMuB1rpfh+BaasnYkj+defR6i8D5z06V1PgbUJLzWoHJ4BHH415+KXus9nBy99H0feRkwREdMVnspWtxdsmnwt1GKoTKMcDmvlm9WfVrYo7crmmqoB5qZhg0mMihIaRGWKkBauDJjyetQQKAeasE5XAqmFrEOSDT1ccetKQelPEI2bicAUrsZHJypOeKgWUEkAU2eYzybE+6OpqzDAiqMHmlYBEjLDJo8lTkYqZ5NgwKjz3oYmRfZsdOKX7MasKQOvNOkc4wKQ1uVDEG4PUU4REDil6H61OBleKB9SMfKOKsxHK5JqErgU5TheKooW4xL17VEgxwBipDnrUbA5yKkgey4Gc0iMO9LvG3BNR9TQA6QbhkVAflNTkcc1DIuASaAHxEMwBrjPixfzm2it9OkIcMCxQ9R3rsY1JjJ71nLocUkxeUbmJ60Ac74K8S3i2MVpdrkKMIT978a7B5AVDAdaiGj20b71UBhT5U4+lSwGmXFSRS5HNJHEHGDTmi2DihFg5BpmeMUlAPerZA2QAc1GpzUkg3DmouVpALICRzT43DLtppPGaSFMkmgB56HFMDc809gWBA4pqoR1oACc8Gmgck0pyTSZ29aaAN3FSpkgVCR3qaBgcg0hpD+2e1VpCVJwcVYY9hzWXq9x9jUBzhmHFWo3ZLaXUp6lc/aH2k9KrIdoxSKA67z3py8E5HFakMkCF+aPahXwMdBQPUVW5KQdDS/eHNAGeTSj1oBbgyFVz2qLbjmpySeD0ppA281SGQhsjFLkjilT5GzSzDeAV7VIuoAHFKMAe9AcFOeoqPdwadxvYcQTwRTQoB5pwPHvTZCR1NIB5XIqMpjinK5AxTuowaq4DDwKapIOac3oKIwOppgNZR1ppQkZAqUkE5FAk+XGOtSBVztJBo3nGKsmFSMmoPLOT2pAOilaM5B4q2WgvrWSGeJZN6kEkc8+lUyDjGaQEqTg1UW07pg0nueHePvh9P4cvXubRS9nISR6j61y0XIAPOa+n3toNStXtrlQ8T8EGvG/Hfw8n0K5a4tlL2rHOQPue1e1hsUn7sjza9D7SOFmTC5FVclutWJp/Km2Px9adMqyRgqK9VPqea1qQJ0psihzSpleDTXOGzVCFkiAjxnmq6qBx3FTnL8U1othzQAKM8CpslUweaYinrSu2BzQBXkQ5J7GotmKsF89KhPcUDuOGMUxutOBwMUyTigLjTxTRgU4LuGTSFR2oC4SIUTd2NRcHk1LuO0g1GUIORyDQIQgClCA009RUhYYFADmCBcVD0Jx0ppI83PaiXjBFJgPUg9aeOORUA5XipEY4APWmA44IpFVe4zQR1zTM4PTFADpcAZWnIQV5ppGTikbCj1FAD8Ck2ZbOadCwcYFPcgDHekBGw2jmmx5fkc02QkgiiFmVcAUMCXjoacFGKYRnrS0IQKSBzUcsmxMA8098kcVE8ZHJrMpEdtIzMdwq6hyMVWQgDGOtS78Cgd9SYqPSjovSoYZiZMHpUzkEnHSgB8KIw+fioZUCuSOlLuxxTSpYZNACFgvSlyWFEqBBk0zzgF4FAA3WopXwuKPOAJzVWaQk8UAOWU9DTXOec03PGajkcY56UDuOBzyTUIuBczC1U/vW4UepPSo5b6OJNoI3f1r2L4E/Bq38Xr/wkd+NsNvJtWM8EsOQa469VQj5nRSpucjsvgH8MR4ctW1fWYgbmQZhU/MAfoa9V1G+e4lODgeg6fhTbu9MsaRKMJGMADsBVT3zXgSk5O7PZSUVZDGyeKYTipGFMqAY5cAdaQsD0pGjyM5psWd2MUySZGx1qYuAAR1qJ1AAIpi53fSmyywMkZNEjDaPWkLFgAKY/SpIDJIpVTjmo97Lzip1O8cU7ldACjvSN+lJz0p3I60iRvIGfWjac5oJOADQoJYAdKBoV0J7VFyDgVe2ApVd0CnJpooQdMdzQ2Ao9acCMcdajxlsmmwAKRzUgCYz3pDIAuMUxV/WoQ0OxuPtShduDTgoxS8bcYqmN7CmUDBHGKsbg8f3qpFC3SkKMOQaQuhNzkijB7miNvMTH8QoEbKMnmgQjcDNMGW+7VmKyefp09apa5q9n4VtvOuZAX7R5wTzitYQlN2RhUqRgrtmlaWR4eXCKOcnisnxb8S9N8P20ltbOGv1GF24Kk+9cve+NLnXIGEBMaEYAriL/wAMGS4a4fJfOSTXq0cKk7yPHr4xtWiXNa8e6r4tQw3R2xDsvT8q5K70tkyRnBrfVY7PhuvpVW/uxImAMCvWhFR2R4dSbm/eZhiD9yVBrKihKSsprbG5AT65rNIPnF66Ffc5ZWRHdxERgA4qrFEuQSeamu5jkE1WLbgD6VZlc3knH2UKvWqc85jAYHnNVopyqimzv5owOeazaKU9TrbAvdWyyHqRUhQkkEVztjrM1kgTOR2q/FrplfLdqz5ex0KUSHWEePtmsu2v3YspUDHtW7Pci+bngVUvobaFQUIzVRuYyZX83cpyKrOmDk1PHhuQacEBPXpV2Miptx+NV/sKLMXIyasTOASBS2kTSy4LcGlsLcidcMCDgHtTWt8jOeKu3diRkg8Cq0atgqaYLQqkPG+VPFatnNKYyfUYqm0MhzgVpabBI8WCOR2qWzWCbZl3NnPKXA6NXtv7NejHT7qW4MJWTJHmEY4+teZW1u0tysbjbk4r6g+F9qll4dCMgycEOBjtXhY2s7cp9HgcOr8xvTN/pXJGf615V8edLi1C0ilcAsi8V6hdfJMGHrXGfFrSDf8Ahia7EZd4wOlebh24zR6OKSdN3R8qagRbz7EUKAe1SxSGMAnvUOsIfOZsYYHkVDBfFlAI6V9gtkfDO6ky3dXBCZqCDEoJ7mppGVo8mmQXEaAAYpgmSoHQc8CpY5woweppTdR7QDiovLWRgQeDUjvqW5ZC0OQeBXrPwku0FiwJx1rzJLOFbEt5gJx0ru/hdbvPbEqDjcRkVxV9j1MLuZvxbf8A09W/hya5JJ0e3A74Fdf8V4QsyoTzXAwt5agegrSl8KMMR8ZYCAt060yezDjI4FPjbdg4pL+Z1iAAxWxykcSAnaD0qYwHoKz0lkQZC1Z+2vHFnbzTuLQna3Kd6jHynPaqsV9LMSXBFTpKCfahlehIsYaTd0qYgbsVEXHGKlQhVyTSGtyeNQp4qyIw0ecVUgl3NtrSR0QAdaiRukUhCSSCK6PwU32PUYCRjc4H61QhMbyDOME1u2sUa6jZiIjG8Hj61w4l2jY9TCL30fSNuT/Y9uc9VqnK2U4PNW7Uf8SO2IP8NVAOK+Wl8R9dHZXKmWJ9qc2FWrDgHtg1BJEW5FIvQajc1bVwBzVRCOh7VMqll4oe5LJJpV28daoTSyOwQNgGpbiRbcZY/hUdohlk3sMCl0BIspbiGMAdSKQAg4PerbqGwB0qBkwaYxM5GO9Lj1o59aa7ccUmwH8YwDSk8ZpsYyuTQTjjtSGtxvJNTRE7cHimBM805eKBpj3HFCdMUxiaIlK5JoGSEgcVG471L1XJpuAetAFV37CnRPk4PFEy4bpTdo3cd6A3LDEetBIcYI4FQupABJxmnRtgUiWiUEJ0qJ2GeDTnOBz3qMMFpjQ1nI4psjF6kXFNlYKMgUDtqJEcEipicjFQ26eYSelT4AJBpWGQyJxxTUjNWelRyyAcDmmSyu3WoyDgmnuTmkAJFPYki68VJH8q4FMYlTkCpY8yofl6UbgBcAHNQ+ZlutTyW7pCZCp2Dqe1QRy20gJ8wDHfNUoSeyJc4x3Y7fxgd6bsLtnBpvm2YOPtEZ/Gq+reOfD2iWe830Lzg42Z5rSNGpLZGUsRSjq2acds7YG08+1WVsFt1Mk8gjUc8nFeLeMP2kYdHjjSyU3DNkEqR8teceLfjtrfiu2EUVwYFI6e34V30suqTs2eZUzOnBtRPd/GHxU0jw8rpBKJroZHGGGa8ks/iPqHiTxKDdYWDJ2bc9M8ZryqxtLua4NzcuZdx966i3n+yqGjHzgcV6ywEErdTxZ5jUcr9D6Htb6GeNFRwTgd6u+UfLJxwK8F0TxBqEVyj7m2gg85r1jQfHIvgkEsJj7M5715lbCOlqj2MLmEa1k9zfVSQc09Rtqc+W6h0OQfSoSMnBrgs07M9jcXqMimjgU/bgc9KavJ5piasyTIK8VGzU4jjFROSM0gBgD0pFO3rTlGeTSMvFAnuNYjNNYlufSnxxFuTVtUQpjvQDZTQYIJpXXdz2qSSEqSRzUYJ/CgENx2pSCBxTgM0pU4wOlNFMaOlMcYzT9uzrQ1UIjj6E04YpcAdKReTipYDgccGmuwboKlO0L71FtDdKQEbfIaY5DdOalZQeD0qPaIzkc0ANyU6GpJiuoW7QTKHVuPnqJwWOQKd5ZUAmqV07ol6rU8s+I3wuNnbG9sQZGJJK9cD2xXnVuj2qCOdSrnseD+NfUcF0o++u/jvyK85+Ifw1N7DcavaMMryYVHJJ9K9bD4rVRkcNWgrXiePTDIJHSqZYuTVyTMTFHUoBxz2NQmIZyvNewmnqjzJRcdyOJyhw1Odt3J6UzBJPFP2EDNWQyP7QYiCRxS3MwcArTJEyDmogpXg0xXLccaGHdnmq5HJNCscYpwPagojLZODQy5HNOKnrSjJpAMCkdOlMOQwFT7cc5phjBagSRHLGQMimoxRcEZqdwDx1qNYyTgigYjYIziopOeKsTRNGvSq8Sl8k8UuoDRHxzTgoIwaR+DilBOKbIBY8GmyHB460EkE9s0wqetBY4SADnrUisHFVZEJIINWYcFeaTAc2AOKFGRyKcADwaT7pxQiWJt2HIpxwRnvUbMe1PQgjmi4w4xk08BevpUfVsDpSnIFN7DElb0poyRQfegE4qAJHwh5qGRvMGBVu6jLR+9UolzKEqSh0ceeKkcBRg0+ZDE2BUO8k4NAEcZxLz0NWZWCjIPBqEx55FOVCeCaAHqpxuPSl3j8qcTiPbUWCOaTdgEuHJHPSoMAqMVLJ8wINVZUMI56UxpA4x1NNDcZqMsWGSeKjW5AcpiqGx0j49qo312IISScVdnbCEmqmi+Hbvx3q8WmaejvKzDeAMlVzjJx2rGrNU43ZcIOckkdR8HfhFqPxG8Rw3ByNLiYGWQHsa+xIdOtPCmmppmnIEhUDdjjJ9frVL4c+FoPhp4Pt9Pj2/bPLAmYdz2qWdzO5ZjnJzXzdWq6ktT24U1BIcgCrk96ryH5uKkLAgD0pHTapPWs9CnuNYjbUeD1p45p6qDSYxg5GDxT0RRyOtJJHjpSJ8vtQiAfNIQQm4U88ipEA2kGqGiKGTIqUEHgmo0iOSR0pzREDml0EPeMLjnIpCwAwKarEDBpSDjOOKh7jsIOfrT88YPSo1yc07GOaYiRFB608pjp0qOPnmpg4xzQNMBxTZgGXHQ0Mc9KDgjBoBjBGAODTGXmp/4abszzTENEIK5JpmMcVN93ijbntSLIacgBzTpQAOKWKPC5NOw+ggPanZAXmkOAaRyAOtIQINpyKeXIG4n5R1p0KIIXknYRxLyWbgAV5z4i8epHqn2W0lEkIBBKnIrsoUJVmcNfERorXc6Lxb48i0KFUgwZG4IA4FeYa1ql34muBJOxKDoOtLruopdTM7HK8EA1kL4hgtxs219HSw8aaWh8vXxTnJ3egaf4kk0a/8AJYbo8/1rT13x9FFYTOqYdRxwea5H+0oxqPnyL8nbNal5q2mXlsQUBcj8K6uRXucLqNp6nI2/jGeW4Z5CWDEnntW+niJZYQSvas9LG1aQkIAOtWkt4SNoGBVyiuiMlKRNHqi3A29BUM06ISB3psltHEfkOKqS27lwRzUoTbe4+cB8EmosDZxTryCSKEdcmq8O8pg0yWPDEVfs7QNGXLCqTRkJnvUAFy5+ViFpBY0niAY4OcU6JSWqrbQTu2ScirxBh+buKljLBV0jOOtY83mPIwJxW5bXSTId44rMu9onJTpUj9SBQ6IcE1FHNPlsZIFaaIrxVEF8skCqJZlzTvE2SCTWtpbbzuNI1orDLCkhcQEY4FG4Jlu7mO444AqjJd+QckZqeaYSc9qgZUkUgigmzNLT9RjuAFMY+tdFbRxRRg4HNchZRiJgR2roEvlMWD2GKwnY66TSJ4plk1eAADG4V9W6ZYx2fhyxaPjdEpOPWvlrwZpyat4ktklBKs+K+sZFW1021tlyFRFHPtXz2LabPq8BpEok7+SOtJqcC3WhXNuw3BlOB+FOlBB4qS3YE7H5VutcEJWkmd8o80Wj418TaENI1W6DsWQuTz9axPIj4AGM16r+0Z4al0rVhNZKTC2Ccc4PevJ9OcuPm6ivr8PLngmfE4mnyVGmi0bLMJAPWq1vphVsE5rUbJXiqUszQtzXQclkSTaUGUEHFSfZRDEB1NRx3LzYzwBVpSWUUMLXKTF1hcf1r2L4DXSDT5UcZxkjNeTSgGNxXpfwTuo4Y5Iz1JNcNdaHpYVpMk+LlgrP9pPAXJryi1JuGPYDivYPi9cxC1Ab5lIPAry1fIEQ8oYzV0U+UxxLTmLHHsPtSyL5nB6UgcKKf5gNbHMxYxGowVpsoixgYpwAYZzUbRgtnNAIeiRSREbcGqAg/eEDtWmkQ2ZBqs8JVsjrQNbjXh2pkdRSQRk8GrLIRbFieaish5opAtyzCqqcGnMcd+tRTI0ZyKjti80oA5qTZb2LQWXYWXPFbXhh7ma5gaRSMSAVDCnlhVK8cZrorS5hintwVwAQeK8/EN8rVj1MNG0k7n0LprGTQbU/7PSoAQBjvUvh2ZbjQ7cgfKVoniCnIr5mW7PsI/CiEjIyaULuBxTDMAcUCTHSo1EV5BtY1It2IImLdqbIO54rLuZGlcIKXqNIsWaHUbkyy5CA8Ctk7VGF6CqFuBHEo/lVyMfL7mgocJKjkY55qZVAXJ4FQTguflHFBKQuNy5pDhRmrEMReLGOahaykzzkUD23AEFMDjNNCd6sC3WOLczYxVE39uhIaVQB71pGEpbIwlUjF6ssgkCgKTziqcniCwhJzOv51Vk8daXBwzhvoRWn1eo9kL6xTW7NYNjjrVhF3JwK5mb4l6JBGWKliOcAjNZD/G3SgxC28gx05FafVaj6GcsXTXU75oyuOKhlzHzivPpPj3pseQbaU/lVeT4+abtbFnKT26VawdQj67T7no28yDGKkFkeuf1ryU/GJ7oO8UbIo5AxzWNdfHC6RuUda1WBqNmcswpxR7lJC2MHkUwwbRkGvDl+Otxtxsc1n33x4vY2ICsAPatFl1RmDzOmfQaRhxgsPzp4sM87lA+tfN0fxv1G4zsYofcU9/inrVypHnfpVrLJrdi/tWFtEfR7adxkOmPqKabBHT/XLn/eFfMkvxK15VKGfIP1qk3izX2BZLhufr/jVf2bIzeaxPqQ2YgGRNH/AN9D/GkhVJnwZkH4ivlMeKfEQOWuGH1zTZfFuvoOLh/1qv7OZDzaPY+q7ye3tTtaeMH/AHhVBtTtLf5pJ49v+8K+Sb/Wdbv3Dm7kDD3NU59R1tlANyxUdeTWyy3Tc5nm/ZH17L4p0gLjz1yPpVGTx7o9vkGYce1fKEcuosuTcPn6mmSy3rAgyufxNVHLY395kSzd291an0rq/wAZtC01cwyCVl6giseL9ovTZH2LCOePumvmWWGZJi0rOQTnk1dN1DZ2hlK5YDNd0MBS2OCWaVW7s9x8XftHS2du0VvbRmNuR15rzRvj3ql4sypCsW8FeCRj3rhrzUor62LnkfyrJtXzJntmu2GBpRWxw1MfWnLc7NvGmvTlit7Mob0bpWTqt1fXJDyTuWPU5zmrttLGYFAxuxTbmLKfNVqlGO0TkdWctW2UbaIMmZPmLetSG3RACo5HpTo/lXp0pwlG7B7VrZdjPmkup1mhala29qUuVzxwcZ5q8s2nSSCTdgemK5EOGUAinBCehIFZ8qK9pJnbWmp2UV4gBwhIziu5hNnPGpgl/LGa8QOYjxkk1paZqt3YzAh3Az3rGpTUkdeHrcj8z3nTNZexwjvvX3NdTaXltfqCr7W+teKW2sTvGjE5zWzbX9wMSK5454rxauFUr2PpqGPcVaR61LDsXHXNQqNhya5LQPGcryiG7OV6DNdkyrOgdGBU+leVOk6bsz26VeNVXTIz8z5HSkchjk8UDK0wglqxsdRIMDilwGGDSbOOaVeKVmtyWOUADFITjjtS44zScE00T1HqcjB6U25QIgNICFPWm3EpdQOuKQyJM4+tTJTUXjninbcdOlNgJNgj3qNY9y+4pr5LcmjJIwKESmJjBx1pSmFzSdDzTgSfpVFDM5oHAxTyo6ilVM0OwEJQnrTXjwKsSggemKgDbjzUsCPkU4ZIwTUu0EUm2kBEGxwKmguSuVkG6JuoqJlwM05eE6VSJaOY8afDew8TRl7RRbysekYxk14jr2hXvhO/e0u4sKPunrX0orlMYPSotV8NWHjOBba+jB28K/Q5Pqetd9HESg0nsctSipanzMiq6hh3pTGQp9K3/FngHUPCd/KZObIEhHA+XGeBmsGO7SVDj8a+gp1FNXR5c4crKzYOQRUTICadu+dqP4q0ZzkYQDk0YAqWT7uRUIbacHvUlkiqO/FQs+1iB0qRjkc9KjKF+R2pIBPM55pRyKQKScEU/bjp0pgMRCHBzUkx8vnrTaRhnrzTQDzL5iYIpMLtJHFR5wOKjZ9vXiqAa6gk03GKeDu5FIwOOOtSxEbLmnLGcUDKnB61N5iogz3pDKyxHcQelStHsAxTvNG3heTTN+TzQAoPFBGWyelA46U24cxrk9KkAKn8KVM9KW2mEqEHig8E0InqJkrzSFyw4qTaGFRkFPpVPYoQKVUnrSAHFKMk89KWoAsXk5WIVUtW3TbsUt0xfC063QIuai5RamYMTkc1XIBPNOZwRyaQcjNSNIF460o45zTc4FNL+tNAxzPio5JiozTHlC81BcS7hVCJlYv81RXM29MHtUInKJioDKXPPSgpMRySMCq5BD+9STSbBxVWacLEWJ5HaqFuWZX81REDljgAepPSvpP9mr4YzeEraXxVfw7Lq4VoViPp1DCvB/hr4C1H4g6ogsVO1HBZyPlXnPJ7V9uSyraaLaWWAjQoqMB0JAwTivFxlXmfKj08PTt7zKd5cG5uGdv4jVV1PGO1PQ7uKc4AGK8jqd5Bgd6mVdyEGowM9qeG28UyWR7NvGKM46VKRuGaYy4qughFb1oIUimleacq8UJ2Gxqrk461MUCL1yTTEAzTj1phcQMy9OKHbIwaeoyKcYhipY9CvyDnqKcJsrinFccUixgc0hjVHOakC5FOCAjipAMDFBLGxptBzTGUlvapN1IDzzxQCHKBt5oAA604H5c0EZFBTYxcKcdjTnGBkUzBDZPSlLZ4oJQg+bpTqRVwKe+AmaSKIyc9aBk/SoCxyfSnoxxzV3Ae6HIpPKByXbao5/KrEcQdck7R6noK4D4i+PrfT7f7LbMWlDcsvSuqhh5VZbaHDicRGjG/Ur/EHxlI9pNp0R8uJgV8wfxV5ZaNFYhnZtxJ5rR1LWP7YswDw68muZ2sCQeQa+oo0o01ZHyFfESqO9zRu9RS5b72BVNUt5JMs1UbnT5Zzlcge1UJLCaJ8FjXQzgb7m9qdvA9mEjYF6w4tLlt13nkUpimTHzFjWvZrM0ZDjii5O7M6CY7sE4FW2kCjIbNF1pvlneneqYSeRtoUgfSi5ViSadmBwajj1CaLsTitGCwVYcnlqkgsQc5Wi4+UzZ9WeYAEGkhmZhnFXLywCjIWkgRAmCKTsKzuMM4EZ3VXivtj4/hNWjZiUjB+Wr3/CMp9l81Gy3pSuOzLFldW/k5ZgCagurmIsQCDWdFp5VzubgVDcxlZCBk0rCua0CLInHFUrwCN8Zp9pHK0eEPJqtf2F0F3bCx9gaQizHJ+561CZHQ5HWobO0u3HzoyqPapnhcEE1TJbHfapWGD0oU7hg9aEHFNRSjk1I1uW1gJXpxTPIIYmpBebFAxxTWudx470DJooSBkVpafam9fYDVFZAqfWnaVr50W+EpwUPBzWU4tptG9KSUlc7vwHaGy8WWa9/Mr6gv1DW0L552ivmbwJfJrni+1miH7sOCa+lbyUeTEnoor5bE35tT7LC25fdM8yHvT1ILA0wrkZpyjAzXKehpocR+0NoL3HgZbm1TzbgElgOwx1r5B0S+dXljlT5l4Nff91DFrej3WnyqGE8ZQ57Z718heMPAlt4K165twMgORk8ivcwNdfCz5vMaEnLmRza6rHEcFc1Xvp0uGVwMCtG40VLgCRcAGsy60wxH2Fe3c+fkmtxYb2NiEHGOtaUUsZXAOTWA1qVO4cVb0uIzSkFjQxRNOREKt9K7P4RruvpATwM/zribi1ZCwz2rsfhCCmpyqTzg/wA65a3wnXQdpI2vivDviQHgAGvMbeIAYU8CvWPihEZtPLAfMAa8mtYXiXJ9aqi7xIxCtIlkQihB0yabPIzECiMnFXuzAklYqvBqu8jYqyw3ConQOCKpiTHQ3TKmOoqQTE84zWfEH87YQcetaEqrFGMdam40yC4vCVKk8U3T71ImxnIqWCyS+O1zgetWTodtA3yNkn3qHOK3No05PVFLVdbSJMDoa0NCu4TtkJGD3rPvtBguYiHyM+lWtJ8KXX2ZRaRyPGehwTSc4PqbxpVE72Opa6glQFSOKmgdJWiIbLbhx7U/SfhPfzos004ijIyVLkGr8vgUWEkb/ak+VgceZXFWacXY9OgpKSue8+FXVPCtoxOMrST6ih+Ucmqfh6M/8IraAHgLSxwop6c18vJe8z6mD91Ei5c5qyFAUetRBdgyOlPijeU8A4FFhtrcbcsqRc8VQhtyzFgM5NU9Tv8AOqfZy42jHOaqa342sPDUGWmV5F7Agn8q2jQlUdkjCWIjBXkzqIrSR+ccVaja2gyHmAcdiRXiOt/tGT29syWEILHI5Xn864FvHusaxctcGWRCTnGSK7oZfJ/EcE8zgtIn05qviTSdNj824ukCjg+xrj9S+M+j2chSJ1kA74NeG3V3e6lJvuJmPtuOKUaejryM11wwMY7nHUzCUttD1y5+O9qqEQIGftisK5+MuoyBipI3e9efHTUTkDmk8gEkV1RwtLexxvFVn1Onv/ilrdwMRyOFHvWZ/wAJdq9znfM4J96pRL5a9KsWoDsdwAzXQqUI7I55VZz+Jjn1m9lHzykk+9Ngu3dvnJqZ0TOO1SDT1K7gRV2XYV31ZDKFfHNNW0ixlsU9rfb3p8duZVIBpqxD16FZ7O2Y8gU6G0tt2CBih9NlUkg1F/Ztxu74o3YrF4xW8Q+RuPasu9jhmkIIBNEtpKjADJz1qO7sZY0DjJNaLlWpnLmelghsIugUVl6naxpOUwMVqW5laP7pzVG6s5ZXLsp49atSMXF9inFpgcgqMY9K1oLV4kFY41iS0k2GNjjjgVr29800eSCPrTuKzGSZDc9qiub24hXMfNWHkBycVVmkJTpSuDTIrfVbuZsS5AFOlv33gHkVBA7yMQVIqVosEnGaE0ZuLElbK56Zpi3QgHzjIo3tI2CuMU25tWlUBBlqrmRHJIeLhHGexqa1liDZccVnDTbmJckECgSGONgw5FNa7ESTjuX761srhgcipbbRNMuI9spGw8HiuXmvSJMZ4NXIrh/KwCa0SaM+ZFbV9J06CV4YSAhPAxXM3Fp9juFRQGUnrWnqpkjJcfnWR9sMjgnkiuuOqOd6M6Oy09giP7VsmxSWH5uuK5+112SRFjETgDvitWDUQAFdtv1rKWhpFNiNpwJAHFKdA53HpVgXUZkXDZqxcao7BUiieRsfwAmuSdRR3Z2U8PKo9EV/7JJGF4pos2teZDgCtPSYdQ1OQxpaSh177TivS/DXwLvvEcAnunEUfcE4OK4amNhT6nq0ssnU6Hjaie8lK21uZsdwK7Lwd8L/ABB4juAz2ZjtO8p7fhX0F4M+Gmj+CInVIRO7DDGUBvyrq7WaO0DJFEscZ6BBj+VeVUzKUnaJ7NHKacFeW5803+jy6FO1tMMbCQCe9Os9TWJNp5Fdb8WoI4p3kHU8155pxD2wY9a9SjP2kU2eTiYKjNpG59pWT514YVsaR4tubOVUdiYh2rlllVDjOBUpG4AhsVU6MZqzRhTrypu6Z7Dp+sQaiiYIyRVx49nPavH9K1GexnUq52ivT9H1RL+3Uu2DjvXiYjDum7o+owmLVWNpbl7cDQST0pyrzgdKV0K81xep6IiucYNNLEGgnmnEiiwuo3JI5p0YHU03HGacpwPakwYrn06U1WODS/yoVgDSEkQygjntThwoIpzkZ5pSAw4oENyD160HpQUoCnrVlLcAewp44GaBgcmjcO1JjEYb1NReVxxUhz+dOxgcVI0MWPihgCPpUqjJwaZKuygRXZOKjLFeMVYXDU4wAjNC3ArRoCM1MvyHI4IpwiC0jKQPrVXIDWtOg8XaW+nXQHI+Unse1fOHjjwRdeCNVeIqWtiflkx1r6QhiIbOcUeItCs/EekS21ym92XCOcEgn3Nd2HxEqcrPYwqUoyR8mySE8gYpQRiun8V+ELjwxemCWMmNslHA4x71zD2zo5HYV9BCopq6PHnBwdhzuNgA5qMAdTQMjqKDnGe1aXIHSKMZpiNtzTtwYYpAtACH5ec9aid+cetSYJ4NRTRFORSKJB93rS8EYNQgnFKG5oE1qLtwc0joGHNOBz9KR+RQDYxEA6dKJQVGQOacCOg5FOwSPagRXOcZI5qDdl+elWmAquYcnNBLRNtG3IpuMGpB8qYpqEfxU0hDacyeanJp2FpnOcDpSGmLCgRSKbIxBwBTxwMUAjOD0pWKHRnK80jDOfSkcjjHalDfLxTAj/h47UmD61KAMZIpDj1pWAgkYFiR+FTw8jHpVZEPerkWEGTWBRHItAfYvrTZJgze1RyzIkWepqykOaUsOlRltw4psMyyKQeDQ5CdKl7kjJFPeq8nvUrS5qF/U1Q0Qu3agf6s04qOtV5ZthwOhoQNkUm4MQeazkgm1fWLfTrfJlncIuPWtKacKoPGTXuHwJ+Ba+IHt/Fty5RYG3xrnALA1xYisqat1OqlScpJns3we8CRfC3wZECo+13iK8p7hh1rUuXNxIXJ6/yq7qd+95hT91RgCqIyowOleDJ3dz10rKw6D5etSOARkColNTr05qAuMTaODTWQZyOlLty2KlZQqUmw3IDkcU1smndTk0H5jkDApoViP7vJpwOaVgDxSFQOlMEhQvpTvLNJGD1qVSU4PNIQxRt608EZyaXg81G1UtgJGweKjOAcdqZvNSKNwyakBVx+FOD9qaRgU3kkYoAcF2nPWjYH9qeF4oVcjFBY7aMYzSZCimsGFNZj0oAXIY800ff6cU8ICuadgAY70A1qDYGO1D42gZo2bhTGIjHJppXE3YryAg8VJlIIDNKdsSjJPsKUYk5B4Fcj4p8SM6NZpxGOp9a7KNH2krHFXr+yiYvjH4hy3T/ZtOfZEOCyfxV5tqchmlJc72PJPvW1qEaRyO6Ac/hXMNKWuGzX01CEacbJHyGIqyqSd2MuJmtkygzWWda+fDJjmtO4PBzWRdJEBlsA11I8+TNm28QwRxYMeTVC71OOeXcvGayFkVsgVG5KuDVWMeY6O1ureJQz/NirU2sQSphAFrm4wSvNHkupJFJIOd3N5JTcFVU5ya7DTtBi/s8s65cjiuJ8N4N4okOFyM16Dd+KLKw2xrkxKOeOa5KvNe0TvpcrWpyGoxNaTEAHANPg1OAR4cYPvXqfhzxV4M1KSKC6jxKw5zGMfnXdHwT4G1OMOlxAme2VFczqTjujthThPS5803eqW7LgY5qtAom5A4NfSt78AdI1JA9swKN0K45/Ksi6/Z6ltD+45X61m8Vbc6PqN9UeEpbshz0xTmvpbaM7Dwa9N174K61bx/ukQr65Nee678N/E2jq0klsXj7CMM3WtIYqLepjUwco/CZYlM3JPWmmL5qoRW2rwvtktJFx/snNX0aRB+9XYffg11e1i9EzzpUKi3RKsz24+U1ZtfEDwkiVd3pVKbiMtWc9yDwRWi1OeSktGjZu/E4DYEWAaoyaiLpSQMVmSkMM9qlsnVfxqyLllZCOtHnDOO9aVubaWPD5BFVbuCNWzHSYwRcJnrUXmjf06VPGrtGQBx61GsKlyM81IEnn/LmqF7m4PHQVfEIyAanmsAlvkYyaGNfEeg/A9FGqQnHRhxX07dRYhjb1Ar5V+E0z2epwEkDLCvq/iXTYSe6ivk8ZpM+6wKTpozmfFOU8EetKY8DPpSkYANcJ6aiEJMMoI6V5P+0F4QfUNKfUbNMzRrl8dzXrGcimy20V9C8Uyh4yMFSMg/WtaVR05KRnWoqrFpnxlol06wlJuGGQc1BqUpic+hruPjX4KvfDOsm8srfbprAFnVTwx57cV5hFqSX3O7J9zX11CoqsU0fC4qlKlKzFlmKjirGmysj7hxUbopxV+1hVY63Zy3uTTTMVLGup+EV0p1ed5Pl4I/WuVYAgg81qeA38vW40U4ywz+dclX4WdVH4keoeOY/N0yQgcEHFeT3M0dqhDAZNe6eOrBI/DsTr12mvBtW0l5ZfN3kdsdqxoTSVmdVem3qiuZEZcjvSrg4wetA0svHgvg+lQtDLb/LGhlPTAGf5Vu6kVq2capzk7JFloyEJqWwtUky8jYC0tv4T1/UIhLHbHYT3BFdj4T+CviHVpo3mURWv/LQliD+Ga5ZYuCO6ngZyepx0stsJMJznvUx0d7xMxk5PSvoPSPgnoemkNIzSt3DgHmult/A+lQFDFbKdnT5etcMsY2/dPTjl0VrI+b9G+GXiC7uFUW8qwMM+ZjIrr7f4B6pdToPtJVeMnbnFfQCSW2n2371Y4VX144rzzx58Y7LRf3Fg2+fkdPl/MVMZTqMtwpUVY1dH+CGh29kg1ARu0a/O54z6muV8SeNPCXhGV7DRUiuWj4JjPQ15B4w+KHiXX28o3UlpGRjMMhGRXJ2MMsM/nSuZHfqXOc1306PVs4p1v5UejX/jbU9SuWZHMcOflA7CqiX1zdzL5spYAg1WsVMkCnoKtI0UJGSMk0qvLytDpc3Omz3/AMLXQPg60HVgmKnhUgZP8Vc74DuBf6VDDC27aPm54rq9QvLbR7fdOwBHavmn8TR9NG/KhrsUTcRgCuQ8U/Fqy8LW00EaC4um4GDjb2rA8V/EaeORo7YAxtxnuK4BrR9anaZ4zK5PcZNdtGlFO8mclWpK1oosL42upXllaQszklSf4c1yOtTy39yZp5Cc9c9665fC92wwlvgfQiorvwRqFygCwfoa9iFSlB6Hj1aVaaOGWW13AAAkVr2t1AgGFArUHwv1l1JS2BPuDTIvhX4jJ4twB+NbfWaTOWOErLWw1DDOcg1dVVRMVNa/DPXYCC8WMfWr03gbWgOIv51l7aF9zZ4aouhjShQmfWoNgPSthvh9rrgYi/U1DN4F1+3T/Uflmmq8F1F9XqdUZ2AvXrTo1Gc5qwngjX5OTCR+dTDwVrceMwk/nT9vEn6tU7FR494460W/mpnPSr48M6vCMvAcD2NRPY3yrgW7kj2NX7aL6idGouhBMz4OKbayyq3Q4qxHa3UXMsBx9DV+3aPA3x7T9MUvaxXUFRl1RVBbGT3qOTUng46rWhJLDnngUm+xZSH60/bRD2MkQJPFJDux8xqt/aEKEo4zV8R2m3CN/Kqs1nbFic80+ZENMjju4A+dox6VNfahZyQMFiAYjGapXFmuMIaqtYyE4HOabaFythb21tKcugLetW/sMABA4BqothKhB6VeS2lZQCOlHN5hyPsUZbBEbIPBoNnF5fvT74NHgZ6dqgaU7ADRfzM3B32HQWCOD2obRjnOeKh+1mIcGo21RxwXwKLu+41DyLz6dHswBzU1tp6QJuIyap2OpI7kO/A96uT6rEFwpzik5rqzT2b7EF4WkTBFYl9p/nIQo5Nakl+8ikJEW+gNZ5XUpWzFbE4/2TTVeMd2Yywsp9DFTw+2/wCbg5q9/ZXlrirD2WtOwAs5Mnj7rV0ml/DXxPqJR/IURnHUnIFJ4yK6krL5S6Hnuq28cETeZiuWge3in+7lSa+lbL4B3d9Ih1HCw45wen512ej/AAC8K2AUuGlA55UHmsZ5pGEbROqlk8pO8tj540XSlv8ATJGtbbznHQirWm/BrXPEKb0gkVCfv46Gvq+w8I6NpcflW1pEqDvtAz+VXAUsxtt41jT0TgZ9a8ipmNWT91nuU8rowSueLeDf2cTBYynUbjfKBkAjGK7PQPhLpGjFjNCJZOxPpXcQzu7bixGetOlfdyR0rgliak92ejDDUofCjOs/D+maYpMdugZvTtWikphiwjYFQnDcmm4zwOlYNt7s6ElHZCvOzD1NJGCTyetAiJqVIypFLm1HY8f+MVqzvkdABXkcd60UaxqcV7Z8X/ktW7kivn5GdpQR6mvrsHrTPicy/iG4JWcZJ5qaNpexJAqrDlVBIzWnZ3Vu2RISPpXfbQ8pS1LljcEMARW7DqcsABjYjFZemx28k2S3HatgWsLLlGH51jKKl8SOunJx1i9Te0jx0hBiu1EeOPMJ611FrqcN8gMcgZT3Bryy6shMMenpW34duJLIKGb5B715lfDq14o9zDYyV1GZ6AVoAGORzVe3ulmTKHNWEJbtxXlNNaM91WauhueeaecMvFDqMcUqjCk1Nh9Bo6U1Ad/PSpUAYU0rzgVIkJNgHIpI0JOaV0OKkhIANDG0RsOeKM4GO9K33jTDyaADbmnNF8vBpyJk0soKLnrQNjFwBg0hyvTpTFO45NP21VhDlYA5p74cYNRAHvT1oshXAxheRTTjpmnbe+aZjqaLBdisAQMc0YA4PSmLlc5pQwPWmMfjuOlPRyMegqIkqMdqN/Ge1L0FYf4j8M2fi3RJIWA+0hcJJ6e1fL/ijwvqng69kW/V8FiFLDHHavqa1uDCQVOB3qj408I2Xj3Tfs84CSjlJBwSewJruw+IdOWpzVaKmtD5RhmS5Q46ilaP5cVreJfA994P1KaGdf3QPyyDkEVkxyiTivoYTU0pI8ecXF2YgRVGPWgjFPaLjINNPHFWyCNyV5FAPmDLdKZIxzjFKXPlgYxSGmMZBnikEZJxSgE1IBgk0Axmw5xT2VQpB60ucDJHNKNp60CKowD0pS5xUksYPIphOBQBFknk0KealIXZjvSBcDNAAcY5phGad14pDxxV7hZBtOKjOVNTAnFBjyhOOlNoCPcMUdRxTYgWJBqTYVrMVtRu0Y5oRdq+tGcAk9qWNt454FBTEL9vWnLbMVHNJJHt5pVncKBQIiX7xzUjoTGSDxULVYj/ANXg9KwRRTX7pzUDDeee1WtoOQDUJjIJOaoCIAL17VFM5J4p0jc4qLqeaAFEmOtRyTFenIoYmoXOVNICQzq6Y7iqF3IY4ie1SBcNnPFVr2RZmES/xcUpPlV2aKPM7G38NvB998R/FVtpECEKx3mbGVAByQfwr7o0bRIvA3h2HRIHDJEM7h0JPWvO/wBnP4eDwT4cGqSoGmuVEqSHqAR0Fd7c3b3MzMTkZr5yvUdSTPbpU+SKGlsk0wkU7txTeDXKzQVQG6dqfuwMGjOzPFInztk0wHRjnJpJKccDp0ppbmglEe2jkcCpMe1FBT2IyvGaTJqwAPLBqEkZwKbJuPQYGcUhb1qRVKRknmmDHfpSEJ1FKMDrTtgIwKY2V4NO4C7B2pw4GKjSYBgDUjc8ikUhpBNPh9CKVE3igfKcUxgV6k03JXkVJuyMVGykD69KQEjMNnvUIwM0bW60NwKAAsc8VKMFfeoo1zzVhVDrgUrAQvOI+KydQv8APXgCpdXvUsB85ANc9qOppNCWTpjmu2lRctTgr14w0uaV3rYtNPYqecVwer3AkheYt857VPfeI4EgaKU49M965WXUjeyEDhCeK96hRUFc+cr13OVrkILzhs85rPmsPLYseK3UQW0XmEVzWqax5rMEPINdkbs82o0irfDyx1rKlshd9TUrzST8seKfHG8a5BzXQkcMnczJNONseOlV52KkADJrSvL4oCpFZ8FwBNllzVGTtcuw4+zgkc05nyuelW4WilQcYNRXCxxjAPNUmNkcE/lNk8VoW1wlyrBm5xWQ6gqTniiFCo3I3I5qRptdQvZAkpUZBB6g1VMd2NrxXcihTnG41LIPOfJ6nvUiRFBgGk4xa1RanJapnc+E/jp4n8MxwQtdGSCIbVGM8V6lpn7WCSOiXdqz7sA8459a+eGUeWCVqpJEkhygCsO/euSphqczsp46rB7n3b4c+IWgeJtPFw13FA2M+WxyQa2hJEUEsQjuIjjkKCCDXwroN5d2WSJmAP8ACDxXoPg/4ta14WvDJcSNd2oU4jkbK+3FePVwcot8p7NHMoydpaH07qPhPSNUVpWsBHOf4sDH5VwHiH4F6RrL+YEEb9+wJrI8O/tPW+pXX2S7s44Mn5SMnJ969X0DVrHxNB5kFwAx5wTivPlGrTPYhOjWWmp4frf7O1y1vJ9hmGFGQoXJNeYat8LdW0VZHntpCq/7NfZzxy2jFQT+HNV7m1stRiK3cQkzwdwpwxdWD3Jlg6U9kfA7adeGVkeB41XuRxilht0jkK+YDivtrXPh54f13R5rGC0it5myRMi/NnFfPniL9mzU7GaQafPJcMOmTjNevSx8ZK0jxMRlko3cDzeKDHfg0skRU49an8S+HtZ8FTpb39sVJXORz+tZ1tqizpk8GvSjUjNXizwp0503aSOgjlhhsigXLnGayGjcyFgcUQTZkxnINaDRApx3qgSuZrzvHjvinR6m7na4+UVYjtPmJbkU+e0TAAGKVzRQdzT8KavJDrtswO2JXHFfZul3MWo6FaSxEH92ucetfD8AFrcRHpkjJr7I+HLQSeErYxS+YxQZGe+K+bx8GpKSPrssneLizTkwTjtUbdKdIQGIPFMLflXkdT3+ooNOIyOKhZ6WJyDk02gW5PrmlW3irw/NpFzGCkmcEjkHpnNfGnxQ+Dup/DrWUSCJprJ2OJUB2gda+0YX2sCPWvNvj74pTSvD4glt45zIpCl+q/SvWwVSSdkeLmNGEo8zPmC0tMKC5yRVsYXgGs/S7lpzIxHDNkfSrr5dgBX0F9NT5Hl1LDwnywUG4mrngu1lXXo3IwoI/nTLGYQDa67sit7wZaXF/rKrBCT0zwcAZrjq1Uo2Z6NDDyk00eueM50k8KoD94IcV5JbaFe6sjCK3d8nggcV7yPBb3+mpFLzgc5re0Dw3YeH7MxCJXYnO8jkGvGliOX4T6GOEvZyPE9G+BmoX1mtxM/lSHnaQcivT/Bnwi0Xw/aie9Rbm6P6e2K643BT7pOKjVjKcfyrkdWc92dao04bIktraztfkggCoDwMA1e83ICgbAfQYqk0S28LySSBAoyckCvPvEfxp0uxhuLa3k3XMeVGB1P1rSnSlNmVStGmj0XULez0uBrm9u44EA3fvDjNeQeMP2gNO0bzYNOXzpl4V1OQDXkHiPx7rviW5cXF7KsOeI93y4zXMGK3jmaRxvduvGelelDDxh8R5FXFyqO0Tq9Z+LHiHxQzJcXO2EngYxj8qxcpIwaV9568nPNFrpNzqbhLOEnPtXeeHPgVq+s2nmyZjLds8itPbUqehiqNWo7nFXEUckOcgkDgVhzSSmVUCkHOBX0N4R+BH2S/X+05C0IHOeQa9Eb4a+F4ZVc2UL7QMAx96wnjlskdkMBJ6yZ8/eH/AAprGoaSpjtJcEcSY4q7bfCvWb+dQ6SIOmdvf1r6ShmtbG3WC3to44x0AGMVHDKC+7GPTFedPESk9D06WHjDc5fwN4JfwZpWJX3zyAA8dDUmoeFBr85e5bj0zXUXDtK2Sc4qBpdgxXN1udluhyP/AAqvSFbdIm5j15rX0zwPo+lsJI7f5/WtYHfyTipN3GKLvuNRj2I/7Lssf6oAfSlFhaR8iMce1K5yAKGGBiht9x2XYmWWGJcCMcewpTfx4wIwPwFVe2DTcCi77iaXYsvLG652DPpimr5LfejH5VXXJbHapWwo96tS8xcq7Dz5KdIx+QqQXEJXBiB/AVWPJpwAxmnd9x8q7DnaMdIRj6Ck/cgZ8sZ+goyCuDUfCAkmjmfcmy7D/ItbhTviHPtUJ0bThkiBPyFPjUbcmlY8YFHO+47IoyeGtNuMlrYfpVC5+HWjXgz9n2n61vRyFRipMnrSU5dxOEX0OPf4QaLKMlMH6mqF98FtMmi2wjYx75Nd+3PenJIVGCc1SqyF7KHY8jk+BUy5MVwD7DNZ8/wa1GEk5LAe1e4x3JTnJFS/ai4wTxWixE11Mnhad9j52ufhvqdo2BBI30FZlz4d1e3PyWErfhX0vKEdeeTWa4jjyCgOKf1qXUj6pC+iPnePQNZk5/s+b8q2tF8I6nd71ntZIQOhYV7YjRHogFS5TaRjik8XK1ivqkb6nicvwuvJ3LYJ/CiP4T3khAZcDHcV7hDhRwcUs821SOlR9aqdyvqtPseMR/BJpRkzIPwqGT4BiVv+PhB+dewI5XkkmpC5IyDS+tVO5f1Wl2PLdP8AgFZW6ZmcOT15Natp8GdCiJEqB8e5rvXZihAaqG1i/Ws3Wm3uWqFNLYyrX4eeH7HiK25+tasGiaXZD5bUZ98GpNhTBzzT3k8wAVPPJ7sr2cbWSLEENocfuIwB0+UVaEyR8IiAfSs1ZABxUqzgcmk5ablKCWyLdxIJExjBrP8ALEXByc1M0wYZFQO2azLSFLYXimwqZCc1KigRnvmmrJ5WSeKVxNCmMp0PFLjimmbdzShwwxQrCE2cE1EcqenFWo4+MmiXaOKYBA4KcinLMPNAPSmooxntTo40eTBOM1HUex5F8ZZJlZlWMmLAO/tXhpmCEYHNfRfxbtHg05wfmQ/4V89paBuD1ya+uwDThY+KzNWqXLdtMjRfN3qF2RTkGpZLD9x8prJmidDgtxXp2PF6nQaZcA5zJitmCb5sCWuGiSQOAGIrQjguIMOJCalo0UmdqLkrjvWnaXO+L3rg5dTnjhx1xU+h+IpoGPm8jNZyhc3jUsz03StXltVYKhYDrXSaTrCXi4b5W9DXB6H4xt5GNvJCqg8bvWuntrQFvPgYYPvXl1qC3Pdw+K2TZ0oJY5HSncEYrPsr0HEbHnpWp5QjUMTnNeVKLi7M96E4yV0Rrlcim7jmpOoNR7SDUlj8k9aMYpV44NPChhUjbIyCRURBORUxOz5RzmmlT1pEvcVAQlSqwKYPaoRJjg0mTQMay/MSKBjvUq4IJpkpDdKoBOgB7UFwegxSDnim7TnFSJj92aE5P1oC4pQQOtXfUSYkgxUIOGz6VaLKw6c1FsBNNjTHiRZFwaYRtAFIV2sMdKc56Uhjd23mp4JSuDnGKrkcU7OF9qVgK3jXwmnjTw5PbLjzdvBxz+dfL2qaFdaFdyQXMD25RiAGGMj1r6zsr17RwQeD1rG+JXw6h8faO1xaBIruMbyRgEgc4616WGxDg7S2OOtRUlc+YYm3JmiSMMuRUU0c2napcWU8RTy2xnpUwkQ8LXvKSkk0eTKLi7MrunlpnvUcUg6kZq2yiRdp61Te3MZHNMz6km4HkcU05PSkA2U8uFTigpET5x70seT1o3dyKkQbkJ9KAYgJxzUUnIqTBwSOlR0CIwM05s44pGBU0BSeaABSMH1pyoB170gjI5FO2nGSaaAQYHBp6OBwelN4xzTSce1UwB1G7I4pVJbANLGcik/iqWg6i3CBF45zUMZOOlSYI680oUYGKQBgbck1HsFSGMmm0kKxR05JCg845apppCpwOlC5U+lMmk2g8ZrGxY1iVQk96qmUsTzSyzmWP0qBMgYqgAkhs9aY5OM05hgZNQvKMEA0mNIRnOOTUTNkYpGfNAXAyaYiK5lEVuT6A11fwO8Fx+PPEIW5R3t4GBkA7A+tcXOZLuVLeIbmdgox7mvtD9nf4b2ng3wSNRnjAv72PDkjng8V5mLq2XKj08PTV+Zo9BCRabpdtYwDbBFGEUegFZ4VADxUly53HByOlRryvNeJ6npXI24z6U0A5zTjxnPSmbjux2oEmTKA3Wn+WF6UIAEzRy1AMTpxSKnU07HPrQW2jniglbjC204pGPtQwJIIp4wQAaBjMkAilCAjNK3XI6U3efyoIJMkjFRsOcCnqTjNMkyBmgAT5OBzSSglcmnJjbk9acxDDigu2hEkBxuNSAcdaeFOKPJLc5oJuNXdnjpSkZ+tSgDb7ioyDnFMExme1LK+APal2YOabKNy470upRIMGIGmOoxmli4GD0FDuDwKrqJsdAM8A0zV9Rj0WzaZupHSopLuOzDMTyK4jxVrv23cjn5T0FdtGlzyODEVuSOjOd13VrnWrppQSFB4rI1bxDcWNuI4iN38XvV55xHEVTvXN6qMOdxya9+nBLRI+Yq1JSbbZmXGttqZAlGGHpxU9jdIjhWPFZMioJSehp64z97rXcoHnSmk9DQ8R+I0gVYIuc1hRSrIN2MEjmmXlsjT7jzzUp2IileDV8qSOaUnLcgluRb4JHAq3BfxSQlhz7VWeNLhcMKYlstuuFHBoSIbI7nExJIqi4CSDitExljgDikltB1I5pk2V7joIysQbNNlQSAljUsX3cHtUc0RPTigZQkjOSAeKdaJIkhBORUywsh5qeHEbAkUCsynKrGUketWEOODUxt/NcsKklsxHGGByaAaK8/yxjHes9VcSE46mrzE7RmpIVDds09AIku5YThasPqF2EHHB9qeIB5mSvStBzCIcHrUNDWhm21wYnD7f3nqK1rLxtqOmSjyp5FGRwCfWs9EUv04ptxbgvwOaylSjJWaOmnWnCzTPd/Bn7Sf9iokGvEXI45j4P45r2fQPGeg+OLYT2FxHGSM+W7civhO60tJWy55962vDXiG98MyAWErxkdcd68utgItXievQzKUZWlsfcrabIo3RfOg/jHSmeb5DcgEjvXzN4e/aK13w+y290r3cBPLOegP+Fe7eEviN4f8Y6dEy3SLdMPmj9D9a8aeGnT6H0FLGUqq0NfW/Dml+MoGh1OFW4wCAAfzrxbxb+ywZ0kk0WdY85OGOfyr3KaxeFA6/Mh5Bp0V9PAuASKinVnTe5pUoU6q1R8Q674A1vwPclL2NmiU8yBTiksb+O6QbOcdea+y9d0ey8TwGDUYVmVu5rxz4g/BOPSA1z4fh8yI/eROAK9aljVKykeLVy7lvKB5JxjPrTGGTVa9g1HS7lkuoDHGp6mnxXQlwRyK9FTUtUzypQlB2kSvC0ikjqK9k/Z816SC9fT3csrbm5JIFeRxSDnI610PgTxEPDfiKGUtsVjtLfU1x4mKnE9DBVPZ1EfVU6gyE561G3AxTrO6h1C0jkgYSowBD/hSOuCfavmWrOx9indEJHOaBjvTmH60qQM7cGpuN6Fo39tpFlJeXbAQoM+nvivlL4xeOJfG3iJhbH/iWo37sdT75NfQXxXvLfTvBMqzy7dx2ge5FfIdpcFZ5ADlMnAPbmvoMFTUY8x83j6vNLlRbEKW6rgYzWxZ6ebqJPIXzJSfujkmsWOzutYuo7a0QvKzgAD619MfDr4VQ+HrGC7v4QbzAYq3+Na4jEqCstzHC4RzldrQ5zwF8FZNRtReaqBHG2CsZ+VsV6joHhPTPCyMLOIbiMEtg1qyXjyYQcKowB6VCcHgmvBnVlN6s+khSjTVkibzivTGKidjIcYyTSiNmHA3CplmtLSylnuZBGEB61moczsipzjFXY6PTHMLTMcRKMsT0Fcx4u+JnhzwnpkrRzpd3a8BIWBIPuK8t+Ivxpv7prix0q5NvZ/daVT98fQ14vgNPJO8heSQ5PuTXqUcKl70jyKuLe0Ds/FHxW1jxQZVaUxQNkAD5Tj0OK4cxG4nwzl5T05611Xh34f6v4juEEcDrC5G169w8Nfs7afp9otzfzh7kYO0j0961niIU1aKOaGHqVneT0PBdI+HGv69dRxJbSJExH7wqcYPvXs3hf4CW1vJCNR+YJ1I716zYiLTrZYIYwgTjIHWnS3DPkGvPqV5T6npU8LTp9LmFpvgLSNAud9pF04wea6FblIQ3lrtJGOBiqoJPHWk8lyc1zayOmyiSvK7LkmomIPWrcNk8/BOKoapfWGmfJPchH7jg01Tk+hLqQW7GtjPXIqxbqSMgVkx+KNFT/WXaAUyX4n+HNOGBdK5HbBq1Rk9kH1iC6m+VPcYFQuodsKckelcpefF7SnicwMjtjpzVCD4hW2naPPdvIGmLfLGfSj2EhqvHud15LrkFTkU9FwOa880H4pT68CBbfvB1Gfeu2tbqWe1ErrsJ7dawkuXRnUnzK6Lj9aawPaqrXLEZHekWdzwaRVmWldehpx27Riqy5JzT/MxQUTAALmkx+VRtKccU1LjHWlqJ7EhyDil3GmNcrketO3qRkmquSBOabt3n2pUZS2CalIAHBpFWRGCOgHAocjoBQQBmkyKpIVlcRW7VPniq4XnNPVm6VIyQHNKFyRSYI7U7PGKBMJDkgU0ttHWnFDjJqtJIQeelJgiZXAUk1l3MjGY/wB2rbSFhxULKO9QxiRsNvFOB75pBHikIxSKaJlcgcUjEv1NMLFRyKerAjNBIFMU08DAqR24pqjPJNBVxM8YzUTLtORRIzK3FNyzCgLjgQ3WlKDFRrkGp+o4pWuFyEp6UxwVXnpVoAY5prwhl4phcrgccUqZJx1pwj2nFOVQDQFxwRgtRyLu4Jq0pGOagcfNmoE2RYKD2pojYnI6VMzDipBkL7U0IarlRUcgLHNSEd6EX15qgEjYleacgCuDmhhtPpSbhkCkkJs5X4oKbnRmyOOP5V81XkvkXZQetfT/AMTgE8MFlGTkZ/KvmC+jUzeYT82TX02Xv3bHyGar3ky5HcjYQaz5wGY54NSCUED0prlOpNe1ZnhEdtE3nAnkVrTPsgzVayiWZcg81LMFiBDtikwWhBb/AOkggnGKjQpFOydaXz4olJVhzVAzAzFgc0JXRV0b1siu/wApww966C08R3NqgiZ/lHFchZ3OyQODkjtWvDGdQOEPPU1Eo9zSM30O00zWHuF3I3I5rqtF14yy+XK3TivPdIt7i1JCIW9eK1P9JgbzQpDCvMr04vZHs4WvKGrPTFkGeOlPznmsLw5fveQ5l4IrbWQcivHlFxdmfS05xqK6HnkUB9oxTc9aQ5NQasXeGOe9SdqrjjpUiuSMZpWEtx20UqqD1pjHb1pocj2BqRskKgdKifrxTwSB60w9c1TEKoBFGRRkChtvapJYhY44poOaUAnpSEHpQIeOlAJBzijoB6U9XBBAHNWAjMCM0hweKQrk807gDFADWUU4YA5oJypoRRjJoLFOCvFTWt7LANinCnr7iq564NKijqaaBo4/4sfDaPxPYxz6NEEvWBMpx1+gFfPGp6ZPoF39kmB84cMPcda+x9NvTZSgp615v8ZPhfbXFnJ4ht333IGGhA655Jr0sNieVqLOCvR5ldHgUblkBwc1FI5LYNLbPJCSk6GMg8ZqOcN5uf4TXvJqSujyXo7DmwcYpDkjApc4HNKOuRR1GtBNrAc0KcAinvuxg9DTF7ihhYlVwseCKidc8io5WYHAFPRsjmpYWCNkwQy89qMY5HSmuNx9KkBAXBpiDIxUbOM4oJOM46VCX3GmKyJCM01wcU4cjIoYii4XGoCBzxS4xyKTg0E4FNvQB2fU0pOBTKXzACARmpGBkIFR7zUjkP0GKb5dAmxisgTLdqqPMgY56Ubt+cnArOumy2FrEslmYFvl6U3cFFRqSAM0SA7OeKY1uMubglMCqiEvyTTnBJ5oXG0A8YpXHYZIcAmmx3W1CWpbhgF46VmXcj3EkUEA3SMQMCs5ysrm1OF2eqfAn4c3HjjxVHLt/wBGg/eliOMg5xX2LeOsKxwwLsjQAbB0HGK4z9nfwr/whfw63TxeXdzvvDkc7SK6eR2aRj6185Vk5yZ7EFZWFbnrTTxRvx1HNDkEZrE0aGuuRTQmORUgGV5oByMUCW44AYFIXxwKUdKClA2ICadww5NBAApoGaBCgbRijhQaNtMkBHFAmxSN3I6U1QCxpy/KvFIUOcjmgklGMgdKJYxjjpVd9x6VbjcCPB60FlfAximAHdweKkZSzZ6U8IMUAPjcKoyKbJJt9s0mecVFLljiglk0UuRinkjFQRfIRmpDzzQICec0m3vTwoK9acqbhQUiFhkUKAqE4qYRb2weMVn65ciyt2I6c1tTTlJJGdS0YuTOb8Q3ojLDfgntmvPNSuHM5JbjNWb3VJNQvpMk7Qx71havcDzcE9K+no0VGKPkcTiHOVlsXxMgjyzYxWRclLlnJkX25rL1K8kaEohxkVyFydRgYhZyQa7oQszyqlZ7JGxeQMk7HdwD61B5jqODWbHLecGUls+1WvObaCeK6NjkbvqyQzNnk5pwct3qHeGqVEJ7VDbJJ0G1cnoaR5ABUBmZsKeAKczBRSTAsW9yM4IqSWdSp4qohxU+1WwCcUwIxcBc1IbtNuSMYpn2VC3LVFfRoIwFPNAGjp6pqzlAMYpmoaUbN+tV9BvE0uUu3ORU9/qZv5cg4GaAIo2KCnSuNmSahO7IzTZMkEHpQAZVlqxY7A+TyM1RDBOCKtWp45qbgXrqQE4QYqhKpVsk1LKxjXd6VRe+8zqKoNy3CxZxitKRREgJ6kVQ0qVGky9Xb+4jzwc1L0HYqTjdz61JZqoOcZqsbpSMdKlt7hUOT0qXsC3L95ItwuAgGBVXTmutKuPNt5njwc4Q4/lV6CSKc8fLU8kcMZ++OaxlFPdG8ZNap6npHg79pDVtCaKHU4Uns1G0YXc/oOtezaD8SNJ8YgSxSpb8DKyYU/lXyW0SMdwGRU9rdvBOrQOY5AexNeVWwilrE9vD5g4WjI+yp7Qyx74jvT1HpVi3uFitjE6BlPXIrxXwB8X5/D9r5OrMbiI/dB4wK9S8M+JbHx2XbTGDMoyyA9B+NePOjKG59DSxEKuzMfxr8NdP8c2LxGNYCBwY8Ka8A8WfDK78Jb0EbvEvRuTxX1dLbz2eQRgVFLBp2rweVqNuJ1x0NOlXlSlvdE1sLGsttT4otJyz7WUpg9xUuoMYgsidQR+de4fEj4JG5lmvtGj8uDqIV5wK8O1C3msLh7a6QpIvUGvZp141lY8CeGnQlzH0z8CPE0WveGorVpB9riGXBPUdsV6DcRiJ2B618Y/DzxnP4K8Vw3SMXgZhvXOARmvtDS9TtPF+jRalaOMMoLIOdh9K8XE0uSV0fR4SuqkbPcq4GOant13EmmPDsXJNPt2CwyEDoDXJHc7Zt8p88ftHeImS6WzRy4wDhTlQa8W0ZJL2eOJceY5A/WvRPiw4vPEFyQORkfrXF+CtInl1+BQCMOMH15r6eMlCjofKyi51j6h+F3wetPB+lxavd4mupxvXJ3AA/wCFd3NOZWJ7dqlhLr4c0+J2ztiUGq4YEYxXzc3KUm2z6unFQikkRd6BGzHgcVZS2Loz/wAK9TXDeKvjBp3hu7WwhjFxKxCkg9KcYOT0InUUdGani/x2PAlg88cXmnBOCM/pXgnir4j3ni0tP5jwIT/q1yvHfivQPH2r2+taCGH+slBwOuM1w/gf4Y3fiO6MrKVtB1cjg+1d9Plpq7PNqqdSVlscbDbT6vMsEMTSeZ8vyjOPyr2fwJ+zM1uLbUdanBhcCRFRvmA7Ag969F8HeANG8NoZVtlMuPl9iO9dTLNPefulJ2joPYVE68p6RNKeHjT1kZ/lWGiRpDaQgBBwcc05LmW85JPNVbm4s7SR0uZwjryQa5DxL8btC8MsLe2230xBzsP3TWMaUpuxcsRTpK9zv1tQq/vGCH/a4rH1bxJpekPtlvIWcdQGGR+FfOHjn9ozU7yVobQOpP3SO3tXlNxqWua1ey3dxdPuk5PpXqUsBdanjVs1Sdoo+v8AVvjp4a0i0kALyXQ6FMEZrzW5/aavUuGZIIzF/D8vNeGrE5P70lieuatiGPgba7oYOnHc82pmNSb0Z33jL46+IfEirHbFLaEjkx5Vv0rk28RaxdjNxeSsT3MhzVeGIDgCql/5kRyDiulUYRWiOWWJnJ6s0Y7u9cf8fMh/4EasASyD55C2Pesi1vCsfzda1bO6Ei5JxQ4JFxqN7mvolu8k43scDpzxVie3vdR1RLKESSAngJk96it72OKH5c7j6V7f8I/DEUNodSuIw1w2dregIrxcVUUNVufQ4Ok6lr7Gj8N/Av8Awjlgr3YDTsP512bkEbAMCiSRi2SeKiJya+fbcndn0iioqyGGLacU7APanMMihcfjTRVwAwMU1xUoAxSFc0dQIOgpAvOTTmTmnbeKYiPywxzTsGngADIOKbkg80EoZ5ZzkVYVyq4PWowc04qccVKZQFiacgyKiUEtirexVUYqhNDABThgHNDrgUwdaBpFgEMMU0p3puQBxS7wikmgloV5toxVV2DdaZLPk8dKEy54pNDSHoooeMdakACrgimeYM1L0KQxgAKbnjpRIdzZFOIG3rSRRG5EnHShBt4NNXO6pSoxmmLQQnIwaACB7U3k0ZJ4qQsDgYzTAex6Upz0BpAhxk0CY7AxxTlIFMB7U4DNAh7DIyKcnyqc1GW2ik8wkcjikA2TnJFNhJLYPShm7ChelMplgqD0PFQScHFTI424NRSAE8UAkRsOc1IsmVxTQoqRABQSG0kcUq4jHPJpwbFMfJOaBiSHvTAQXFEj9hSmHCBh1psmxlfELB8Psh9P6V8xatY7ZmyeCa+k/iIHj8PsxB/yK8DubMXtq0p6rn+de/l2581mkVa5z8FqMlTUE1kXYjdgVejyMnPSqOoXW1eDzX0Frnyrdi/pdqLUffzmqniCB3TIbFZVnPcCXJbgmr99ctLHhj0osLm0MaGByuCxqYRmJfepIZeQDT7hhGuTVEXEhZgDk81esL2e2lDK3GazrRvNJI6VdXC9KTVylJnc6Z8QBp6YeFCCOPlrpbLxNa6xBuYBH9OleSK6MwBrTtpPJGVbFc8qSZ2U6zjoex6ZNDbW5l3gA9s1bstXS4kIBGPWvJLfW5ZGVGkyB1Fb9zqT2unNLbHbIORjrXFUwykj1cPi3TlfoeqRkOMjninE8Vw3g3xwL5ks51xNjJcmu9ESsMg8GvGqU3TdmfS0asa0bojVQ3TmhThue1SPEI+9RhgH56Gue/Q3HOd1SIgMfIqPALcdKkLBRikNELNtzinLgrk1GVLHPY04YUYJqxuw04zxRTioPNGBSsQxUORg0u2lVcjjtSqBg5osSQseMGnRYJPpSOmaWJME0IpIdgN17U09KfL6CmYx1oZIqsFXmlVwacIww5ppUIeKLlgwyM00fLTgc9aR1pXAkUkDI7VajnWQbJl8yMjoeRVLzCFwBT4X55p7O6JaPGPjX8Nrnzm1nT4wIOrpGPuj6DpXkkV4FjRXABx0719qhornTLq0nQOs6bCOxr5S+J/w6vPCGqy3bZWylYvGMdFzxXuYPEX92R5eIo295HO7Qw3E9aXtxVW0czLkn2q3FEc8GvY3OAVeRzUarhsmpTkHFNZSBnFQNMSULjNRduKkKkjNM6CmkMQDGDTi24kkcU1mCjmkLHHtQLoIz8EdqaiA5NJnJxTzlB060hLYj3nkdMUOhZc5pSh60uT2qrCGxxsR7VM2AoHek8zauOtMHPNJha2obdo603aM09ueKUKAMZpDI923r2p4lGKY6ikoEYk90saAjPNMV0ki3dKg8sS8N2ocCJcDoKwsWP3+tRTylxgdqaJQw4qKabHAqhoUSDp3pJOlVg+STUrygIDipaL6jJiBCxZsAV1P7PfhI+LPiPZPMhks43+fjIH1rhdTmMoWNP4jjFfYv7L/AIKtPC/hEam0Ya5vEDg/3a4MVPljZHdRjd3PYNVnito4rWEbI41CgD0HFZuQ3IqrcytNO7nnnFIkpWvDZ3pk7rk5FJjIzTVl3damGNlIoYCelKF70/YGFNY+X1oF1F6CnEjrSBtwpp6800Mew3CkWPZye9OBwKTJb3pAICM0rEOTSH8qaHAyKCWhCvYUgJ6UpOKAp60AKUBHFKgNIQR1peQuRzQPqOK4GaMnpQpJ5NNl6jFA3sJ0PNAPNBBxmlXGPeggWRTwccUimpAxC4PemmPC5FA0IAc9anhPY9KjC4XmguT07U/I0VupYcpCGdjgAZryP4j+NpLe7W0g+ZH6nvXbeLNWSwsXy+AVIA968O1u4S/vUlZuRnrXvYHDW9+R87mOK05Is0lmRbYuD85Ga5O8klkuCSeM10SPALYneCccc1z8zgsSOle6kfLyZAxzgE1FdBNnGM0SsD+NItqsi5ZwK0tY5nK5WiljHDjgVaFrDdxYAAxWfdwYfCnita0hS1sy7uAuOpp+hDZjvZCKQrnvWtptsiffGQaqqVnbehDg9CKfNdPbgCouIlvdODOSg4qmLQIfm7VYGpsycDmofNeR8sKBeYbF3ZxgVHcICuFNSuCeAOKqXE7QtjHNVcYkaP65qOe3lZhxxU1tdFXyV4NXbi53IMDApMDNOmyKm71pIEKEg1sWtx5sRUiqDKPOOPWkAqk5yalZoj1p4gBiz3qt9nAYnOaqwA8aHntSxn5sCkZMDFWbXT3Zd4GRUsSE2hxg9KaunIckgAVYkjKk54AqS3mRhtPek9y7lU2QB+TgVbt9GVwXduPrT5QI87TxWfJeSlsAkLTJJL/T415jPSqsUOTjOaZLK7HgmpLcOOTSYLcupGUjwh+aqMqzKzZc04zsr5p5bzjmkihLKaZCQWytSP5okLKTkU6G3Y9OlW0hxyaNCTIu9SvXBQsT261N4T8d+IfBGp/abCZgrYDLuIBHoakvo8NvA4FVfNBjJA5xWcqUJrVGka06bvFn0R4C/aZTULpYfEMQiVsAGIbvzJr2zT7rT/EEYuNOkWRGGQO/PtXwfoUa3V02cKRXofhT4jap4Eug1pKdg4I+9kfjXi4jBL7B9Hg8zb92ofV0s725MTfdHBFcn4t+FuleNYJJFiS3ugpIMYxuI9TVLwL8X9K8asRqEy2Vwcf60gbz7V37WvkKs0Db4jyCOQRXlcs6LufQJ068dD4s13wjqHhbXZILmDCq3BIO08+vSvTfg345n0LW0tLmdv7PmOWGeAe3FezeOvCFt4+sI7aVUiePkSHj88V87eNfCV74HvRFsLRKDiVBwMdOa6OdVVZnJ7J0JXifVM7RTRCWNwyMAQVOev0pIQPssh7YNeP/AAJ8bjU7dtM1C9RPLywMh6+1ezTKsVlK0fzR44YdDXF7Plkd3tOaJ8m/FBBb+I7gnocn9ap/DuQT+J7U9t4xWh8XAJNUnk6EEisT4YFj4msvd/617k/4J4Ub+3PsByVsbcHptFOitYvKMsziOMDJZzgAVfexM1jbEKcCME/QV4J+0J8XYrKwk8O6bPtu1B8wof4SOleJSourOx7tbEKjC5F8XPjOILh9J0Sb5VyskoODkehFeJl72/1GOeR/NJYEvnJrmNOjlvJ0EjOzNwSSetfRXwi+DU93FDfXpBtc5C4/rXq1FGhGy3PGpSnXnzN6HZfDfwbDq+lx3V8uYgoKhxn+degadpcOnsUtohFCOwGB/wDrq0IbLSLMxIRBbRrxnoAK8b8b/H4aTPNZ2cLnbkeYMEGuGnSlWloenUrwoK7PXde8S6R4Y06a6vZwuxchARn8q+fvF37T4laWLRY/mGVywwR9K8h8XeN9T8UXkjz3DeWT93JFc/aWiBywHJr2qWDjCzkfNYrMZVHaDsb97481vVrp55LubLHOC5qhJcSziR3GZH5Ld6nhiGMkYqZYxjBFd0aUYu6R5Eqs5bsw1th5m91yfWriXZi4A4pZmSObaaSSFcDnINbnP1ATGRyQKminG7Bpq24SPIOc1JbWokJLcClYpOzLKzCMbhzVO5ke4bpxV/7ICBsYGozBtGCKLA2VFhAUg0qq6cjOKmYdhyal2MiKehNQzaF3JHX/AAu06LVtftorkZjLDOa+qBDBp9tFFbLsRVAwOK+afhwgs7+GduMEV9IOpezhkHdQa+TxzvI++wEeWCFMu4mkGWqJFOOTzU6ABa8ux6o9RheabjuKk7UBQarYQwe9S4GM01gOlNBPSkJgeTS7eMmlOAPemluwoENUjfg06QDqKaeCKa78cUFCDjNLvI4xTeWFWIIgqZYZoSAbGhPapgccUoGeB3prKc8UEiuQRUJyDVg7QuSeRVNpdzEDpVlrREwcU1yTx2pq5xk1KoBXJqBFeaILFmmWjkdamcgrg02MgLQ9wJGbdn0quxCninM/OBTX5pMaEDnrT1y1MC8c0qOQcUIods5yKXI6Ghn2KSarCQs2aogsnA5poXdkil/hBHWmBtveoGKUzSDgYpS3HFRZJNTcRIgzUgAApsQHXNOYgdaEgG4yaNtIT37Ubjj2pvYaAoDTWXaM0oPemXBJUYoQ+oqNxmnZzzUCyZTHpQjHdzVMZPUmwY4NNAG3NJgjnNIl6DguDn0pWcEYpm4mkf5RmlfUNw2ggUM5UgCkIIQGnIF2bzzimSzP+IMHn+EpiBlgpP6V8mXGr3sDyQt8qk4GK+t/Fk4n8L3AAwNrfyr5K1oiK4kLjHNfQZZuz5rNrqNzPfU3gPXOetVZrrzjk96dLslG4dareXyc8V9NY+NlJlyC/WEAbc/hVsXUE6fOSDWauwKc9aSG2Er8nAp2FzF9Fgzw1WY7eCdcM361lTQCPgNSIjRDhutJopNm19mghUqhHNV5FCg4NZju4Od1H2ggcmp5QuLcSOrZBxWtp8xaAZPNYj3GTjFWLe7eEcDihocZNM2Ipds+DxzXSRSOYQc5U1wbXx80E8c12mkarA9nh+CBWco2OunUT0NKwUW0wmQYcDqK7fR/GpQLHNyRxXAJqlusgAPFW5ZYsLJE4LDnFcdaiqkdUerQxDpNWeh7Bb3RvkDjoelSMvqOa4zwz4qiKJFO4QjABNehNEktsrpyCM5FfNVaUqctT6yjVjUirFKBd5IPanMOcelLGNhokHcVijUTIHAprx55py8fWhiTWgDQPWhgBzTgOOaR+eKAERqfjd14qADJ4qcIduRQLqIylaUcDpSE8c0uTtqRidTQxCjpQCO4oJzwKABW3dKXApoXHaihkAy0UZ9aYxPapRY7cFpM85FMIB69acsZxk1YE6T7AD3rP8UeDrbx7pxivZGURrhQDn3q0QRVi0kKNjPymqjPkkmhOKkrM+UvFfhOfQNUlROIF4FZ1qZGB4/GvePit8PrvXV8zTF3M2MoBk14nqNvceGpPsVwpWYcMCMEGvpMPXVWNup4lag4PmRTJO4560Hmm8yHdnrTiAODXYnY5bib8cU4JlcmkIAoSncZFIg3cU7ygy02Xg5FLuJTNMCNowrVLxgZFR8496UnjBqWgvYSVhxjpQE+Qk0bT1PQUjyHoKNQE/ipQBTRk5yKUKaAAgnpTeV6mnM23imsQcZ71NgFPI5pmDTyccUYBosBy3OSe1DDcMHvT9wxUExPXtWW5pYaUEYqpI5Lk9qmZiQc81COpovZDHMUZQAPmqKZ/Lj+lKRtcmor7BtWx1obVrspJtlvwXo8nibxTp9tGu5GmUN6YzzX6EWWiW3hnwxY2FuoXy0AOK+Uf2RPh3L4k124vZsC3hQuknYnPTNfWV6Sn7l23FOK+exFTmlp0PXpR5UjJC8k+tLszTjwcYpDJt4xXGasiYhMgU6KRj16U1yGpoJU47UD6F6Ns0NgnnrUEbEDNSg5GaBIcpwQO1SMnFQg5qVW4oLYx/lFCetN3gvhulSM68ACgQkjYFQDJP1qVwcZNRqvOfSgB7cEZpwPalKeYufSoYgVkIPFA7Ex5pAxHA6UrECljxyT2pIQZxx3pmcmnE7mJHSkPHIq2VbQCTjBoQGgZPNSYwM1JFhOdvNIpb04oLcHNCzlOlBIvPfioLm6FnEzH0q0hMrjPFct4v1aOFHibgVvRg5ySRnXqqnBs82+IWp3N7qzIJCsOB8oPFcNfo4B5Oa2dYvJLi8Jc5Hb6VmTnccGvsqcVGCR8FXqOcm2Z9s0xGCxpLmcwJtPeroAQZAqtNEkxG41qcbZQUSOuRmq8kzoeScVuNcRRQeWoAHrWeI4nlww4NO5mymGMnIqLVrW9vNNdIHIYA4AOK6KTS4oIA6HINJFIqxsBU3YjB8DRS2tv5d22ZB1B5xzW9qcKSJuxwKo22PtDEcCp9QMgUbeRS6gVbXbvwRVmdkRtoGCaojeME8U2Vmdgc+lUSka0CJjkZzUc9vF5mXFR28+ML1NS6jEZIQV61NyiOVISnyiqwXc2PWnW8EpXGKbJuhcHHIpgX4rIxRknvVOSDLkipV1B3QA9BTlkDZzQBAZCqYqNQc59aVwPNzngU+Z1KjaMGquAyUbk6U0axLYQ7VXcKmtpFlQq3WoLmEbsEUr9wW4tvdyXaEuMZqaKLa2RUduAuAOlWpZUtlB61LG2Elx5WQeaqSyhzkcU8zCfk0m2mhEcEZL881qrGiKMjmq1uoBzVo5YVGpSJ7HRBqkmFHTr9KqaxZJps5jTnHFbWh3a2RYk4JFQXyJe3DMec0tbltIyrW4KpwMVZWUMOaivbYwAbOKZEDgc81RmyS6dZI8bfxrKktwFO3vW5JbBYNzDFZjoSSB0oIaIdKT7PPn1Nb5QSpkjOa59z5bfL1rXtZmWEZHaplG+xrTly7kZheCXzYnKOPukfwn2r1LwL8fdS8LW62Wox/boCRiSUnKjpXmJm3E5pk11Eq/MuSK5alCNRWa1PRo4qVF3T0Ps7wp4nsfG9l9psJFVyvzL0xTfFHha08R6dLY3agsw+WQjJB7V8XaZ8R9X8Jan9psptkYx8p6fkK+lvhP8eNJ8bWwg1GVbS/BALyEKpb2rxauFlS1R9HQxtOuuWR4r4z8Jar8LPEQLtIkRYFHXJBB6Divf/g98TIvHGnDTZ9sdxAoT/eOO9dd4u8KQeJdIeG5iE25SY5MZ+hBr5s1vw5qnw1vHuY38qMHIcZA/Gs4rn0e5vN+y1Wwnxxs3sPEksH3lYFgR9azvhHaCbxRp6dMyD+dZ3iTxMfEUH2m5bfKq4Dj2qf4Y6olvqkM7/KYWBB6V6bg/ZpI8ZVF7XmbPpT41/FeL4W+Ed6AS3LKEUE9jxmvijUL+bxbrMupyDMkhyT3POa9N+PHjGLx8I7YHb5KhTnoSK4z4Y6LFNrCJcsBbKRvJOBitqVBU43W5zYjEutU5b6Hc/BT4QP411pb2ZjDp9u2JM9Ceo617543+JOl/DW3g0i3dZLhQo2jpj8O9eU+LPihB4MsGsdAZVYjGRyD25xjmvDbnV7/AFLUxPdyvKzvnLEk5P17VzPDSqXcjpjilStGJ9Uz+KrjxbpwIAjjI7d68C8RxAa1Kj5IBIx+Nez/AA+t2PhoOeSUrzHV7ASa5cl+5YCjDRUJNDxUnOCuef6nbos+FFR2KgXAU9M1r6v4fuIGaXbiM9K51d4kLDsa9hWZ89JWZt3kZhlAHSkMnygCqCSTz8HP1qwUdU680gaKt7ZF5Mg9aUxlIsE844qGUT7jycVPChx83JqzNIZb71IDH5affXZjRY04zU3lcZpVsRIQ79BSTHYjtZpIo87iTUc+oOn3s1qJbxMuPSmNYxH/AFgyKLj5epRstQRCXcZqaTX4nmAK4ANT/wBmwYygxUJsIFY5GTUvY0g2paHb+FNSF1JEEO3GK+pLPLaNZnr+7FfK3gm2H2hAowCRX0/pN8H02CM/woBXymOSUro+9y+TcFcc5KmkjlOcGppUBGR3pvlgLkda8o9foBkNPSWoJDgZHNLDk8ntQItluM0g4GaFUkU8rhaAIZHwOKahyMmpW24560BRtJFAIGAIFIsXGTR1p4kwmKAGABTnHSp925cYqMITzTXlCcU0gJ1Qouc0hlAGKpyXDkACnRqSuTTsJoSZmcnHSiNABz1pacOlK4agnXB6VKx4yeKj25IqQjK4oZTZCTmk7YpRwTSsR0FSxEYT5s0SDuKcR600jFIAXB4o27Tk05Is80OcDFA2xlwu9OKqRDGAatZJFKqKy9OaB9Bdnyg5qJgRmpTnGKj3AdelAWI955oDgCnMAelNK8UrEjkJb6VMoyOahj+XrUhchcAUx2CTgHFMQ/LSBi5INL93ipY0LvA4oPIyKjZO+aen3aEJkYwDzSpg0kijOafEpHNWwJRgDmlyCKMbuB1pAccVDERtmlVd/vUm3dSfc6VQkhzqPLAzSBNsDA0xn7mnI5lG0d6AehneIxs8PTDtg18veKLMXE0hAxg19WeK/K0/wvcyTkKNpxn1xXxpruvSXF7KI+F3GvosrhK/MfK5xWiko9TM/wBTKR2Bp0sxc5AxUkKh+X5JqR7YMh2ivpj45vUrDnnNO84oMdKo7pIbgg9M1caVHXJqibkqEyDJ61KMAVWtp13YPSrh2FcipKuV7gkjgVWQ5znir4UMcEVBdwiLkd6AuV8gNn0q6GDRA45FZrtirMUxZMdjQNSFdQuTjNS2l4ykjoKiqSFkQfMOaCk3e6L0M5Z89K0bS9e3lyWyprIRwTkGrgXcB6Vm12OmE2t2dRP+8gWeI4IxXo/w88ZPdR/ZLluAMAk143b6w1iVR8sh4x1rp9Lvfse2SP5ciuDEUFUja2p7eExXI1dnvNzEsSh0IK1W3BxxXO+FPEh1JEtnBZugNdGITET3Br5qcHCVmfWwmprmQ1VJ59KNwzijcQ2KeY/k3Vncsj5LZpWGelEZznIoJAfjpTGxmzac1NuymPSmOc4Ap6J6UupDIVyfwp4PGDQybTmnBcgGhhcYBmmnrUzLtHFMZM803sPcb5ntTlbIpnPSnKKzYuoj9OKaAducU5uOtBk2jimUMXvkU8nIwDTUjZzkd6laHatAEVPztFRnIqQKWWi2gF/TrzyY5W6tt4r50+IfhXUdX8SX92InZN5IOO1e9hvLyKu2zW0sTwPChMnBJHOa6KFZ0pXIqU1UjZnxyq+VI0TcOpwabMwUjJruvi74EfwvrhuIsC1l+f8AEmuJaNZIw2a+mpVFUimjwKlN05WYit5oGO1KVKiiMeWPald+K28yBmzd1oIxx2o8ztSk8dKd2JbjQVHbNMYA804D1pcAU7gLGQRg01ohyaAO9LnjBqWgsREgjA4xU1uAzYJqHZ1pvK89KQya9tvKIIPBqFFyuR2pZJi64J4psMuzg00hoQ4/GnBTildtxzSgHFIGcq2BzVeRgTzU8nIzVSTINYo1RHK4HSoFcA80k8u3NMB3DNJ7jRYLA1nzyPLeQwIM72AP0zirMkgjTJPSrngTSX8W+JrWzi+aQyKRj0BzXLiKnLE6aCUpH3P8FPAdt8P/AIa232eQPJMxdiBg8jNa9xcFpSzc1vXUcWlaBYWUZwEhTP12isCQBmr51+87np2IXYscikHPBpTw1KBnipGhNmeKJE2nmpFGO1OZA3JqhkIB60pzinZA4xSOOKBNAsnApRNzgVEQSBUkXyHnmgY8gEelA5GKc3K5pq9KAHEjHNKoGKjc4FIjcc1WgFhGCA81E7hznoaFweaCABxSYCAE+9THhcHioCxBwKeGyOaVtQHlwo6dKbvD0pwwxUarszVWAlwB16U5iXGB0pq4brS4IqOo+hGc9KQHniiTIp8KA4J6ZqkrkbE9+pttGluU5KKWrxvVtZ/tW4dXGecmu++IXiM6Xpz20LDDjBFeN28zJJJKTnJNe/hKCS5mfO5hX15UM1S3iVsk4NUXa32Ebhuqpf3El3OwJIAqhJbkHJY17SufLzd3c0SqOMBuBUJigZSDJgis57hoFIzVJy8pyGNaHPJs07yKJIuHrE+0lHIPTNWTBLIuMnFVZLJlPNBmbFvctNCBu4FDnAIqhAWhUAGr8bDy8nkmg0W1ytkrJkGrq3W8BSMmqEzFCWAyKZHeFX3Y6UCNzUbJRYxuBtJ61jrbsxAHNQ3WvyXLbTwo7VasbkMMnrUsS3NOxsUjjy3LGmXUnlE+gqaB9yE+lUrombgdam5rYsWV0jKRilmliwS4FV7a28uPNLc24kt2oW5LI0RGJIPBpmwLzng1BZqcFQc4qUg5OT0qkyEK8QCbqixninOSF56VGrjrTGtwCkHPSpCwZcHk0xhnpRswuTSZRJCo5B4NMuYGYDHIoU7VyKmgmOOeaQtLlZEKLjFSBWIqSWUKcnpUsSmTBA4p7A32GwoUGa1Ld4/JO4fNUaQptBNRTzIhwnJFCBaA8gyccU6K6KDFUAxkc+lXrQQnAmPPtRYZDcXTscHkGoRcMhzV66WLBCdKghiSQHNIXL1ILrUZXQA5IFMhvQQQRyatSRIOMcVXa3UHIoBjreEeYXbkVoiaPuMAVUiU7OBSshI70C6jbiTLfLwKjdVMZJ604oaimysf0pW1Hczb22EqkMAQaoW8L6fIJ42KlTuGPUVde4LHBBpSBIgHrQ4p7jU5R1iz2v4U/tFarbIlvrTPdwqAgMh4UdiPpXuN3baF8VvDskYlim3LyepU9e1fDs8cqRFEO0+3FbHgP4l6t8ONVjnjleaJiC0TklfyriqYRfFHc9Wjj3blmbnxA8M3fhjWZbBIyLZckHtjPFYemeIoNNjkCkM+OncGvpe08U+G/jH4YaErHDfOvJYBXDd+TzivlTx14Zn8H+JZdOCvIisf3g5U+nIrWjd+7JGWIsvfiyS6v/t8jMe/NTWd9LbKwifYWGCRWXCwK9MEVMmWII7V2cp53Pd3Lk0Tyne7bjTGuBHPDvP8Yq7C4aLGOaytat3Do8fJUg1EkrNGsZNSTPqDwDqIg8NQcZDJXmXjO78jX3KnbuOcfjXS/C/xAdR0FIJEKmJcDjFcJ8R5Xj8Trj7hUfzryoLlmz2Zy5oJk2oajLd2exs7QK4syxiVlHXNdqsBm0lnA5C1xC6czTuTkZJr0Is8uotS5buMcU+SULyaiiiMS4ps4DIc9as52D3SucDpT4E81/aspwwfir8W+CME96oRdZAhwO1ShQyDJwKzVuyWye9PllYgEGlYd0jQ8oAZVs018jrUEVzsjAIJNRXt+0Q/1b49cUD3LSsc0yaMlgaoxXxkGcYFPfVgrBMUNDi7M7jwpKba4hJ+7nmvpPw+gn0yJx02rXzJot0Baxtjlq+mvA8gk8ORHvtX+VfJY/SR9zl0rxSNMA456UcdKcrA8GhlGc+leUtj3BvlinIg6CkV88U9OKBXHgYoJ7UbjSYNAxki5pEVhwelSlQBk0okXJz0oAjC0/aAOaZJcqDgCmli4oGyUzDGBVKUNvz2q0qhetNcBulMlkYBwKcGIHNHbFSKvGTVbjG+9OVQ1KUGMg0IStR1AR/kOKMEjOaSXDcikBwKAGucc+lOhIJ5okxkD1qMZDcdqTAll4bAHFIUGM0846mmOwJpFJDd+2mkhqXbkE0wHFAmh2QF4pF5pwwwxSgAcd6OoWGNwKifG3B7VK7DGKrSoZsgHFNj1FRwPpTt4boariMpwTmnJjNSCRKTk8VJn5aaFHBqRgCvFBQ1VxzTWwDzTzx1phI70mIXcMYpAwFISD06U1+hoQmxXYU1Zih9RUJBbrThkcdqohaGgs6lRgc00nPSqqHtUuTjAqCmPaTjNHLDNQkELyDUkbmJcsMCmrvQTdhuctjrVqOe206NprtxFEvJJpyJYi2kuTcxDyxvILAV87fGD4vPrN0dMsm2W8eVLJwT7134fCyqy2PMxWMhQje+pJ8W/jA+vPLYWjf6GpI4PBPSvGI1G5nbvUpBlcuxJzRIw6AcV9nQoqjFJI/PsViZYibbI3m2DIq9pt+jIQ4xWe8Qx9aWKEDj1rqsclxNSdHnJHFVwQRiluoiJcjpSKC/QUCJlVVXOeaIpSkmc5FKloxGTxUbRENgUAaBuOhxUF3deauBSow8vaabsXHSpAqvlVzT7eYFeTUxjHlNkdazVTa5poDQaXHSmhwetV1JPFWPLwmaGaxJbeUCTGa17aUD7/ArFt4gG3GtfAkg4PaoZqiO51S2EoBwcEV1Om3kd3bqoIAArgLizBdu+a0dIaazQYPympauaQk07nqmk6hJpOyWNsEYOa9Q8O67HrFnvJHmYr56ttXn6A5UVuaD8Q20PUI0ZHIcheAcc15mJwymm0tT6DB43kajI93ERILEU1pzs2CmaXerqdmswbO4Dj0p0qbWr5yUeV2PqoyUlzISMHbzS4A7U7cAMCm7h3qUU2CDJFTE46VFHkHI6VMQMUwsIcYzSy/6rjqKKiMuSRQMFO8DPGKfkEfSoipHI705FPc0gFKjqaQjFJI2OlIpNSAN1qNvm4HNTFQRTooADuNACxYRaSRiVqSQAVCfmo2AjIzS5KDHSnn5VyRTdpcZpgVZJOaSKdkcMD0p7oFPNR+UCeDxSsPoVfHnhWLxvoD75fLeMbh74HSvmTVtMn0q6kiZSI0OMkV9VRyeVhCflJ5rz/4x+HBqenRyWUAV0yW8tetelhK/JJJ7HFXpqcfM8J80sMA5qSPGOarRo9vK0cq7SDg54NWCD1HSvo001dHi6p2EYANk0MwOMUH5utBxjgUxIZI2OKVfmGTQEAGTTsfLkHigpbjGbbwKByM012C+9Soy+WcD5jQNjKCA1MYkckYpyHipsIPs46nkUjwogyO9TsNiZPeoSMgc1fQaIRjPSpsrTXUKKaGOKze4jkHYrzUbSoVII5pZXDA1RducVhc1GyqCx96FTjNKzcVEZccdqRSRX1Zgtk5zggcfhXuv7E3gIa7rk2tzAMto+OfcV8/615lzGIohuY9q+2f2P/B934P8CXl3cDb9qKyL7jFeRi53909ChCyuer6/debeFOmBisnBLdatXjefcu/rUO3FeXax2NjXj4zTd1PJwKjZSw4o6jSHrJuHTFSBuKjiQAc9aewx9KBiUnUUhznFNyRxQBIF79qUYJpVX5M0gwM0CY5uRgU1V55qSJQ+STTZPlOBQG4jgYpEiDAnNKDuHNAYrwKBht28UpAxmmuSe9ICaOoDRkyY9akddg60ojCjJpGUsOelWAqn5c0qqGHJpFUAU7YcZHSmx2FjG089Kc7g8CoWJAowce9SxDtyng9aLi5S2tGckAgZqHJHJrF16+2Qsmeta0YuUjGrNQi2eb+K9XbVNXkweAelZwgBQ5HStO/8q3csVBc98VSRw2c8Zr6imrRSPia0/aTbZzF/GEmJHAFZM0jNKFFdDqoCyHHesk26ht1daZwyRA9upjy4qpHGFYjHFakrgqAeBVB5EUkitDlloWI3RFwcVWukEgyODVFrvFwMnC5rUleFrcFGy1KxDRTg2qfnNWXCzJlD0rOnRnBxxTIpJLdcA8GmPoX7MCR2RxxVWeMJcFB3pkV028nuafIx++etIkbNp64yepq3ZWaxRZzzVYXBcDNWYXO3ipKW5oWk3lk56GnzqrNlaw5bicNxnFaVrdq0eG+8Kl6GiLCn5cVTvJXjUqvQ1ejZOSe1MnRH57U0FrlDT7d9pJ71YMBGSelWLeVfu8CrTRo6AUFcpiyIW47VVmVogMCuga0TAA61BPbxBfmxkUIzasZUW5Vy1OdgUGK09NiSaRgVBxnAPSqF5CYrhlXGM5+laCGwW5dOetBjMeRTlkKA01m3H61NgK94T5WBW/o0aNYZc4bAqC3s4/Iy/OarzFkUrGcChhexJcTbSwU9KzWlaOYkc5qzDGxyW5NT29oJJgD3pD3IlVjFvAxTIAXPJrorixit7LjvWMsQByOlK7GA4GKfHgGkcBRmmquSSDQ3YBl1ceXx61XW729eQajvCxfBFR7Rs5rTRmcnY04br5cjpSnUFk4Hasj7UYuF5Bq3Z27TjcByalpIItydiwLsI4B6GrE3lmLcO9RTaPKwBx+VBtzDHtfP41PNE05JLoZt1LF2HNQQzLu57VeljhA+Y4qGO2gZs7+D9KLpicZdgknjZSTjFYlzfW7SAE5xmtq5ggYYVxj8Kpx6PbSHnBNaXS3JcZF3QPEseiXIuYJfLfGDgnpXS6t4907WbCRZ4xNcMPkk7qfWuMu/D8HlfI3WsNrB7OYIeSTxTShe4nKpaz2NxAhLENkk1NGAoqGDTZY4wx6kZFSnKLgiqbRKTLtvKqcEcmr6wxyISwzxXPNI+4Fa2La4zb4P3iKxk0ludFNNy2PV/hiqS20iJwoxiuZ+IiLL4hROhCj+dbnwxeRIJABjOK5fx2zyeJlJyCAP515ba5j2bPlsamnB1tvLK5UjFZmraaIvnUYzWla64kMKIFDcdazdU1oOGAANaRldnPUjZGBICp5FV5I2YE4q+WSRck4zUbSRgZzkV2XRwuJn28I8wl+1WJpBJ8vYU4ywKpO4ZqhNexI2QaOZISg3sieS0YJuA6VUNyFbaT0rf0ya1mtMvJyfeopNNtJmYg5JqfbRW7H7KTeiGaXf2scipIgkzxXQajDbCyAMYBNVPC2hwPckyLvYE7QRkVu3fhfUL1iIoS31BrllioqR3wwsmtjgTbneyovHas+aIw3iI69WAFd4/wAP9eU4S1ySfeuu0b9nzW9QtUu7uNUkyCAG/LvUyxsUtDopYCUnqjkdNjEMEIZcMOtfTXgALL4bQjsBn8q4TSfgy7lEu3ZCv3yOfyr1HSdIi0CxW2gYugHU9eK+fxVVVXofV4Sg6MbMQLhzj1qQgtntT1QZyaV3C8+lecehbqRIhB5qVVJHSoZL9Y+gpn9qlhgLQItoAeDQcA8mqIuW6jvSi4z1ND3BblqVxjAqDGTyaZ54PFKHB5FK4EgiGM96cg2mkWQEYoLD1psdx5IpOO1ML/Lio1crnPSk2MmIApC5HFIJARzTWcAHNMCUP2pC2B1qEcjOaXqaAJVO7rSng4pm4LTdxY8ULRXAV1PWl6nntSqQvJ5oYjG4UAJnjHagsMYxUZlAFNBJOadh31JBk8UmymGXbUgkynSpaDcReDzTiDTEbJweKtCAkEgZGKLFmbMxzihWIFSTRNvICmjyX9KLMRA+SeaYoJOBVieB1H3TTEtJQNxBFFmK6A71GDSJcNGcdRU0m7YAV5qONQxwRilZ3FzLuDSlue1NckrirRhjCcsB+NQGeBX2NIg/GtVTk+hk6se4tqu5TmkkIDYFW4vse3i4jB92AqvNNYx5ke5j2jrhhTVGb0SM5VoLWTISh7CnKg71Qn+JnhXSkkM91/q+uBnmuU1v9ovwk0JSwlMs+cYePA/CumOCqvWxxvHUVpc9ESzaVSUGaikD2pwxwB61886z8etSM5Fko2fUiuK1r4s+IbwsRcSIx7BjXbTy1z1ZwVc3p09tT6ruvGulaZHIbmRS6jJXPNeYeKfj/pywT20EWGJIUhunavnW58Qa3qkrGe4kwe+7Jqmumu0nmPI7nrzXqUcshDWR4tfOKk9InYa946165jdba7ZI5M7gO6muehEsgDzHdIepPWnrMUTae1MF1hsHoK9aNKNP4UeFUrSqO8mWudnFV1J3HIp324MdopXcYzjmtDnvYYzEc+lC3GSBnBpA2WANXTaQCEuW+b0pMe5BIwdenNRLcrB1TNOgYBjnoKJijcY60xkxuhNHkDFRLIoyaeFSO2JB+Y1UAI5NAFrzUYYFR+YN2KjVCVJFRBvm5oAulyygdKQ2gPU4zVdpCvI7UG6YjJ4pWAkMAiOAc1djiHkZPasea5fgjrVqK9ZosGiwcyROzjOB0qdLoJFgVnNLxzUZlzwDRYrnNS1cTOQetaZACAVzdtdi0kDHk10UD+fEHzwaXKaxlcngYJ16VchEEsysUywP5VmyTxxjlhU1lKrSbs8VnKOhtGVpJo9P0PxTJotujNlo+OM16Zp039raet2q4UgV4nbXUF1aLG/BAruPCni4WsawBsxAhcV4OKw/2on1eCxifuSOy53YNSrBv5NSK0V0okiIIPWpwAiD1NeK9ND6FWauiIoAABTSvHNOducionY4qVuaWFZhjFIigDNR8k1MB8uKq5IhcngUBeaFAPWpFHGaW4ERQZyaaFAOelWARjntRsVhk0noAxcY5pGbaeTTsYOO1JNGcZHNC3AR38wU3AFCjgChvSmwElk3IABSLhU460u2mFc0gI5FDnBpyxALTX44qSI560nuNIpz5Rqs2TQzApcKHjPY96hvME8VFFEzEAd6pOxLR4p8WvAs2n30uowL5dnnOMe/FeewXYkiORg9K+tfEekRa94flspVDOQDz618peLNBuPC+ty20y7Uzx6c19Hgq3NHlZ5GKpW95FbG7mkCkdaegxGD60FsV6bOFbkZ5PPSpFkUJtNMZgaQKDzSB7imPeM9hQGA4A6U8EqpHamAY5NS2MQ/MeaVuF4px4XIpEwRlqLgM2kjJNOUDAHpTnGRkVHznIouK7FYevSkwKcMg885pPLJosM4JmwTmqm7MnPSrcgBTINVWAOfauY3Q2WQc4GBVMuWbgcVY45zTCQoINBS0IvDySaj4ss7CFcyTSBB9TX6O+GbGbw/4H0+ykI8xYlDADHIr8/fg5Zte/FDTyFy0cysPbmv0Ou53+xpHJ94CvCxMk5aHq0laKMwZPJ70jEdKTfxg0iqS2TXHY0H4+XNMB2nPanlgODQwGzNSNDHy/I4xSDdnk5p4OUwOtNUHNBQN60AZpzAUAnoBzVPYVxwfAxTjxzjimFTkZFPJGMUhjSdx44prd6dtyOKClOwDUBz7U7HNKgB6U7oCKLARnnpSDrUm2jZjk0rAIzdKRskfLwKV0yM0wZUYqgHI2RgmnNvA9qg8za2DU/mllGKW43cEGetPKgdKYTgU9GHegzGSx4gZgOgrzXxDrAa7KE4K5GK9J1TUYrCwkLYHFeHa1M15qTSj7uf6162Dpcz5jxcwquMeVMS9czvnsKqXsyQwBgfmFR3t6YRtQZJrKkaeY8rwfavcR80xJZ/tJGTjmpDAgjyWFZF/JPbkoIyCO+Kjs/NnOS5rVIwkWbhRg46Vizsd5AravcQ255ya5oznzDnpWiWhyVCYWyynDVZt7UKwAJ4qoLkBvary3CKoIp2ZmWXhBXGeRWbLw2D2q7HKLjhW571YSzjH3xQUzJUgcYqyihwA3FXZLOLGRVjT9EN82M4qXKKWppGDk7IyXVEbAGa0rKJSmWGKLuzg0ubZKxJ+lWree3nTCnFc7rwTs2dkcLN7IpyxqzEAUW+lo25i3NaRiiC5yBVRpkQkbsCkq0HsafVZ9UV2gKvgHirf2bMWfWiF45j1rRjgTb94U/aLcSw8jL/ALNIXeDg1Av2kybF7VteSx6HinR2rK2QOaftIsHh5GU8N0qcgisy8SdG3M2a6t45ZGw3INZGswfZiMjOaqM0zmqUpR3MuCeVBleDVqCBrvJJ+ektsGPAWoZL82cmQMVrcwsRTRTQSlWXjPpTlBDfdrTtb9L9MsgJ9asPFEVyBg0ubUfKZZnYjGeBTGuQinNaUVgJm47VWvrBUzjrRzInldyCK5BXIFSLcbXzVaKMqMUkyEMMHmlcdmbNxqH2i3C9xVW3mTBUjmmxoPJGetQxQM0px61LZVmW0RWYhulOWEBsDinpaFSM02bKNx0ovcrlIZrUEnPUVmXKhc+laN5IdmR1qhPGXiyeM1cTCa1IbC3SaYgmuht4hbqMDpXMIWtjvB6VYg1a5lfAXK1UlzBF8ux6Fp4imtlLEZratPDWk6hZ+ZeyLF82PmOM15tFd3HBViAKjvPEVzKnlMxwv8xXG6Db0Z3xxCS1R63ZfB/w9q0+wXUYz/00PetC5/Zv0X7sV9Er/wDXQ814B/wl2q2cv7q8kRl9DWlb+P8AX3+Y6hMT1+9T9hJdR/WafVHqrfsxSSSMYr6JV7cmkb9mu7hQkXEb49M1xOh/G7XdJlY3cz3CAYw7cV3vh/8AaZVGC3EKMp65J4rmnGstjrpzw8neRSP7PN6U+RtxHpmsq4/Z+1UTpIYGZkOQcGvTo/2mNJiG6OKNj3HvVmD9p/TXAMkMakda5/8AaDrSwrPMD8HNYUAPbvj12mopvg3qe0fuHP4V7Zp37QnhrVomWedYZM8LgnNaMXxc8MsOLpST7VDliFuXGlhpaI+fYfg9fk4e1ZMeorU0v4QXUk7BoTtA4OK96tvHuhas4ihuVdz0BrQTWNLiTAnjUn6VyTrVbWZ2U8PRWqR5X4a8DXWjbl24Bx26Vj+MvhZeatqaXqR7iFC4Ar2v7daSHCSgn1q1bMrjiZdvuwFYqrPodDpU2fPkXwcupI8+WwYiqkvwM1mVyUX5PpX0rviiPMq5/wB4VOmpxDCidR/wIVoqlVbEvD0WtT5pi/Z+1WZMM2z1yKztV+Bt1pLpEzedI/QJn1r6j1nxLaaJYPc3M6LGQedwNed+H/E0HibWLi5ScSwxudhJAwP0rT21Ux+r0LnnWm/szG9gWSW4AZhkjJFXrf8AZgt2kCvKmPqa9mTxBY2SkPOnvyKiufH2iWq7nuVUDvUOdaRoqVCnq0efx/sy6NawqhlBJHOJD1rQ034A6DZZLqXJ64kNbh+MHhRHYS6gFI9s1Fc/HXwfYIXF8sv1U4qfZVn0H7TDJ3JtP+Enh7THDpAcjnls10aaFYwgGGEAjiuAb9pfwsW2q8ZP0NYt/wDtNaZHP+4gieP15FL6rWk9UWsXh4rRo9figRDjyl4/2RU7yBCPNlEKds8CvmzX/wBpe5vLxPs1ssUa/wBxutcj4k+N+r65LlLmSBAMYB6e9bxwNR7mLzGlH4T60vNX060U77uIfjVeK+t7xd9tKJlHdDkV8fadr+q3/wC+mv5ZU9HORX0j8JowdBLscljn9K469D2K1PQwuK9s9DqWuDuwOlKzsRnNK8O4kClEZAxXmnpFfaCOeaUKAMYpkj7GxUsS+Z0oAQY701xjpU5i9aVIwTzSbArgHuKdH8oINXDGoOAM1XljO7GKLAICeoqQdOasWWnGdcirE2npEOZEBHPUU+STE5xW5SCMRkCo2Rt33TWfqnjKx0E/v5EK9+ayH+NHh2L70sefpXRDD1J7I55YqlT3Z1KwOeQDSG1kzypxXm2sftE6bZuVs4I5z26is0ftGNMn/HhGD9TXWsFUtdo53j6V9z2KO2IXrinfZQTw1eB6h8br+4kLRQhB6A1TX4zaucjBU/Wj6lMn+0KfQ+iDbqmS7Diqr6hZRnaZ41P1r52n+L2syufmbH1NYU3iLV7+4eX7VIm45wG6V0xy5tas5Z5kk9EfVKXWnuPmvI1+ppTfaTHwb+Ef8Cr5b/tXU5BgXch/GmyPqTp811Jx71f9nruR/aT7H05LqejZz/aVuB/vVTudf0a2Gf7Tt2A9Gr5duW1HaQJ2PPrWfJb38pwZnAPXmr+oRXUylmUlsj6oTxxoQHN9D/31UE3xH0WE4FzGwHoa+VpLCdBgztVmys3k4aQ03l67mf8AacuiPpeX4q6KvSVSfrTLr4zaZZ22Y2DH61823mlsPuyHNUJdJu9m4SEpVrAR6mMs0qrY+kIfjdYSqSQAfrT0+MtkfmxnHYGvl2ayvU4RzT7a11FH3mVsema3/s+mjF5pVufSt78dYNjiKI71HHfmuUf9om/WbYYiFHfHFeO/v4uufekkdmGCvPrWywVIxnmNZvc9fuPj/eyKML39Kz7r4/3kSMQhZh6CvK45TFIAV3AmrNzEm3fs5NaLB0r7HO8fXtublx8avE80zMs4VScgbeg9KqzfFXxJPy8xJ9hiuckcB8BeBUrygxgBa2VCmtEjmeMr/wAxr/8ACwNfuuDcSAevIqCfxRrUkTIbl/m9zVW3fK4x1qaQgLkiqVKC2iZyxFWe8jB1SG8lt2kaZi7cnmsvTbM4Jkbcc5rpL6ZZYCgHOPSsGAkTlOhrqjZLY4pOV73L8crJJgdKss+7B61HDbMzAetWbm2MKjBp6B6iwIJDk4FWFhU8HFV7dG2DtmpJY3i+YHIrJu27NIxb0SJFsowDnmmDTYmyScVUbVCG2hSSPQGuh8O+Adf8aHFhBJt9en865J14wV2z0KODnVeqMj+z7WJCQ4LU+w8P3+qktbW0ksQ5ZgOB9a9U8G/s2atLeltXLwxD6EGvb9K8Eab4P0C4SKGNiUwTjGcV58syinyxPXWUrl5mfKqeE0hgLzyqjjqp65rCmtPNcgHgeldL4/t5l1u4dHKxlzhOw5rmXkaKPgZavWpTc4qTPnsRTUJOKRXktXgPtUTIWNKLmWRiH4xVqORVXlea6DksVZLeRUB5NK0beWMjBrTS6jRcsoIqC51KOQYCACgCvChEJz3qsIWDkkcVoRXSFcYp/wAjj5hgUDRmTSeSvTIquZS69K3Y4LWTIc/nVC+s4o5B5Z4NNiKLRhVyeaWFZHPyqatw24lIB7VpCEWygKoJNIVjKEJIw/BqB0aNuBWs1q7nce9RzRhVwRz60XCxmsm5dx7VYtL2Vo9mflFNZDjB6U0fIuBxmncE7O5Lu8xjlsVasb3yTsDZqKz043cbEvtqeDSPIbJbNQzZSNmLUHjXIPBFXtL1uS3k3jJFYwTCAHmtPSvKDBWA5rCcdDrpTaknc93+G2pjWbIlD0HINdVJGd5BPSvC9C1q40K8jNvIYoiRuAPBr2zR9RS/sUlDbiwya+WxVGUJOSPusJXjUikTYBGD2qFl5qZnBJPY0hTcM1w+p6JEAAc07jHtSMPXtRxkc02UxVHrRyPpTiQ/ApMY4pLcTED44IqbA2Cq8gIHFSwN8uCeabEO4HWkEwBweakVD+BqGeIbhg0ICR1Qx5FQAZJHpT+oAAqSOMKcmmLqQEY4NM6GrEqZPFMaPj3qRlcRh8mmeoHGKn27QaZ5POc0dQKz8nmrMKBEz3prRgU+PPTtQTYckxjbJ5Irgfi94CHijRJdVQBZ7VTI/wDtD0Fd7KmFyelCBLq3ktJT+5lG1gemK6KNR05JomcFOPKz48hd5EAIK44wetWDHtX1rsPiR4Kk8H65JIQfs9wxeHjjFci06svHWvqac1UimjwJxcJNEOzcaUjLY6U5DnJFIwrZozQjEA0memacse7J7CgAZxUMoDyPamknoKmCBF570wgdqQhg460vGM+tOMR60w/dAoGLkHrR+NN25pcgUAebyMQcZqLpk0kkhDZ7U9nTZkda5zoIzwM1narqMdlAXJ6dauu42sc9q4XxheE7IhzvYDHrzSm1FXZcYuT0PqT9jfwa2ueIrrX54HNmiBoJCPlLA8819dao4mlY9C3JrzX9kjTm0X4C6Wrw+UCznP1OfrXfSzGRyc5r5mo7ybPYirRSIfLGc0btvFBbGaaW3KcVFyvQkGCu6opZieCOlKjADBpJFEhyB0oZA9GG2ngAAk1XjB3YqY5zigsaWG6nSHbyKYV5zSM2OtPoBKsm4Yp4GRg96gj6ZqTec4pAOJ201myMVIy/Jk96gHyk96oBw4NPD4HNMA79qUHNABJIe1Ijbjg9aYcDmhPvE+tAEzjb3qNmxwaccmlK7wM0ihhhDDNL93ipduBxUZGDmpJHZ+XNSW675QO1QFuKntmEeX9BS6iexxvxEuCFkhVsD2rzrIS2IJ5HrXaeMLyO4vZ8nDE1x93bhoiF719LhFywPk8a+aehloFdyT61vaU9khHngYFc+8UkQIAqI20sykhuR2r0El1PMZofEfWNMNkkFnH++zy2BXC2Fx5UQz1NXdXs5DjKkmsxoSi46Yrfpock21uXXZZk+ZutUZ7eBIySQWqvOzhMZqm245y1Wk7HJKV2SLtXk9KTzRO+1SOKbsymO9VljMEm4d6ok0F325yK2LKXzY8vyazA3mxqcciplnaJAB1qWgT1NZWUgir1jM0TZSsC3ll6sOtdFogE4kB6hTXJW2PTwq949A+FnhXQPHmpXMOorKZowM4OBXfXfwJ8NW0jiMyrz03VwXwGhMHia8LcFiMV7vfwxvO2W5JNfG16slN6n3uGpQcL2PNp/gZo1xkJJIAP+mlZ8XwE0ySZg0h2j/ppzXphhMecHiomIHPQ1gq0+jOl0afY8n1/4BPBIP7MnjCEc72yayW+BevLFmO5gOPc817Wsjg/e4NWIrl4ujE1v9aqJWuZPC03rY+f0+EviKByC0bY9M1Lc/DfX7a2kfarFRnABr377cxpr3ZcYxmj63U7ieEpPofMkmkazbDD2UrE85WM4qC50LU513SWE+B/0zNfT6yqesYP5UG4QkB4gy+mBVLGVFszJ5fSlufKi2F0hKCxmX6x1DN4cnuhlreQfhX1rJBpcsefsK7j3rNPhqwuGJEKgN2xWkcdUvdsyeWUX0Pl1NMXT12uNue3emSywZwX2/jX0lqXw90VyHms45Wqr/wq3wvcxEPp8QY9+a6o5i0tTgqZRGT0Pn2G+toUJEgJ+tRM8V05IbIr3OX4D6HLIzoVRD0TFZt/8CbMNm2uREB6Cmsx1MXlDS0PF5bZUyQR+dVrSyeSUszDbXrlx8Cnk6ah/wCO1JD8CrgLhL3d/wABrVZkupH9kyPLpIFQZ3UkckYGQfmr0K9+CuqW7HBMg+lZF38K9athmOzeU+lbRx8ZGLyuaZx8947PjHSly7Lkqa3z4C8QqCf7KfiqsuhazakpLpzgCt1jKfU5p5dVT0RgXEpA5WlghfUFwq4xWpJaTpxLZFQfXNS2u62J2QbfwqljYdzL+zqnVHPX+mSW6cj9Kfp+xFwV7V0dx/pYHmRGkXT7eRAvl7SO+DTeOiL+z6nRGU0saABR161Wuoo5OQvNbreHU2lt2O9Zc0EUMhBk+7XTSxEZ9Tkq4ecN0YN9YKBuHBNV4YiiVsXaoTjcKrPCoQbTmupTj3OR05djOltw4JPNQx2UYYYzn2Na0Onz3AJEZHvUlto0iTZccZqnOK3Y405N7FW201M5J61b/s5Oc5FbSaCUAlJ+U9qWa3U8AdKz54vY35JLc5m4tNjZDFT6ijZOBlZW5961pbB5WIApltp7rKQ3Sj3baiXNfRmfb6pf6c2+KZww6cmr2n+J9Vn+ae6kCg9dxqW508PID/CKbJYpI8VuoxvYA1z1IU5Reh00qlRSWp9CfC/TH8Q+HWkaaTlch9xryn4h+LdU0bWZLK3uZFhQnoxzkHFe9fDuzTw/4Lto14/d4Jr5x+JpMviCdzyCx/nXBh4RcndHoYqpJQVnqZ8Xj7WXJH2uQkerGlk8ba0WBN1IMf7RrBtLZmfdjFab2+4CvWVOHY8r21W3xFq48Sarq1uIrm6kZMn+I06z1q50mIrBK0Y9iR/KqwQRqPSh4llXmk6UOxm61XuTXXii8nUk3Mp4/vHrWHcavc3J2tcSEf7xqe+iESYUdazo4wpyetaKnFbIzlWqvRsJLZ2O4yvz7037ASoJkc/UmppCSMDigF9uK15Y9jPnntcrnTBnOTVhLFVXnOKsW5DLg1IX4Ap6LZEXfchjtEAwBkn1ol07IOBiphOISM1cjlW4GVpMpMn0ENHC0ROa+lfg1cM+jMjngH+lfNli6pISTgivoL4JXZks3Q9Mn+VfNZjF2ufX5RJN2PTGH7wgU1m2in3A8sknvTY1Eh5r54+oKD4ZiTSxy7D8pqa6tHydikj1rJ1TV9O8OwGbUbtYABkBu9VGEpuyRM5xguaTNbMsvRTU6E267pQVA65rye9/aS06F5IrS1EmMgSBu/rXnmtfG/XdVupIkkkjhPvxXfTwNSW55tTMKUD6Iv8AxzoFkrF7pWeP7wDDORXA+IP2gdIDGO2R8r3wK8CvHM7SSM53yEljk8ms2KwjL5Y5FenSy+MdZHjVs0lJ2hsesa1+0DqjIY7L5SRxkf4VyLfF3WZpGMs8gduoycVn2OnxkZwOKbcadCzHIBI6V6UMPSirWPNnias3e5oHXrnVxunlds+5rKubJJpS5dvTrV+ws0xgdBVq405du5avljHZGXNKfxMxra3t7dl35IBrZgS1mXMQqsumJMPnGau2dkkBAXik2ykuxIIkQfdqW3iiaTBAGalFk55PSljttkmalI1Q68sY0I2gciqLgQ8etaVzuYbsdKxLliZDnIphYuW5LHINW5nJjxWZZSkdRVprgkcihhcPNMa881WknLk8YqZkdxnbxVcBi2CMUXIabKlzIQea0NGiSRsEdahntDIchauWNuYpVbPpxSuQosZqWy2n2HpmoJL1BHirmu2WcTHvWUkCSDB5ppkyQ0TiTkgYp8Uqb/mHy0PaFRhRiq3lOp5rTmMLFq4SKY4VeagmsUMW7FC7lbI6VPKxmjAHFVzCeqM21t03neM88VYmiTJGOKQR+XyRSE7uvFVcjQoTWAdiQOKhdApCjk1rmREjIOBWNLcxifJIwPShy01JUG3sXoNLm2B9hwfQVaGnOB8ynPvVVvFDxIsanIHTFOGuXs6kpAWB9KxdVR3Z1Rw8p7IJ9PTYw28n2rm4NJeDUWlkICH1rbmOrzfctZCT0rb0f4Q+LfEyiU2kkEBGQ2Kyli4rdnQsvnLZGCxiiXcCCPWoXzOcoC309a908G/s6RtZMNXnCO33d46V1vhv4F6N4fume4WO8iySARjv1rhnmKWiO2GUydnI+btP8I65qu37NZSlGOA204/OvR/D37Pms3XlTXrxpEcFk5Br6P082WkWwt7W1WKJfugAcUSXryHGeK8ypj6ktnoexRy2lT1a1OF0j4G+GoYY5ZY3LLjjIyTXa2ttaaParBZQRxqowCFAJ+uKHOR6ZqLnsa8+dSU92erGnGK0RcXUH7n2qHXpd+iTE/3TVUvtbBq1IFutPkiPKkc1krcyLl8LPlPx3Ij3M57hz/OuQiZAMtzXe/ETSFt9ZnRGGCSa4Dyl89oi2CK+7wmtNWPzjHpqqytd+W0m5Biog4HFTTW4RyM9KiWAliccV3HmdR0aecdvSq1xCQ+wVcAKgcYpNmTnqTUolFARPHIPSrty2I1xSSowOcVESW4aqQxrxnbkNUDbyeTxVnOOOoqNuvIxQSNVigyDzUkOourYPNNCg1LDbqWBoHuTHUmLBSMA06acYyBTHtxkGlkiIiJHJpJgylLeIWw+BUL3UZbCc1XkszLNlxxUn2JYuQOtXdCNCzuzGDg4FXV1FccnmsRAVpr/AF5qQN5Lsbsk5q9p14nngntXLJv2cN1qW3neFiSalo1jJp3PSgwnjDqa7Pwf4me1ljt2kG3GMZrxuDxHJBGoB6Vd0HxQY9SSXy/NYHHX3rlrUFOLPVwuLdOa1PqWMl4Q5704OcYHSsrwvqqavpUZMn7wD7vpWtGhX71fI1IOEmmfe0qiqRTTEPSkxkVI+OopF4FYmxGAU5pwORmpGUuOKaYyoyKABAGOGobEZwBTATSAY980C6k8b4X60hwSTTVBxmkOc0DbHBsHinbyeD0pg9TThzxVXIHk54phIJAo6U09ake4FQTQ0eBxSA808sQMUFELp3FRNkE4PFWio25qDZk9aYAHLLg0hwh3elPeHauRTIxvBB4qfQFuc/8AE7w4nibwpJLGhkvYgAgHp1NfMctu9vePDKMOK+yNNxGzA8g8V4V8avCEGn3J1KyXDOQGjHbuTXq4OtJSSexx4iipR5keVkbCRQxIpgDuA3X1qRGwK+jWup49raD/ALi59aaTzkUSHcMkcUBNy8GkxDZEeQAg8U6OMhRmnmUhQo6U1pPkxjmpsA6SYBSBUKEkZI4pMZJJpwOAAelOw2MLc0bSacwoBGKkR5iwDJVbBYkZq0eEyelQXE8VrbmQ9fT3rnOgztRv0sIXBPzVxEbvq/iGwAQyBrmMFQM/xCtLVrltQmZz90V1/wCzlotvqvxLtIbmLz49+8L7g8VxYmfLFo78PFN6n6Q+F9PTRfAem2US+UqxK3l4wBlQelV4yQea2dWkEaRJjaqxKAP+AisZB8xNeDueg1qK+O/FIqgDihhk80mSOM0JEjigI4pF4GKXIHWk2EcjpVWAVSFOacXDHNNK5HSk6DmpGx5GabtBPIp1G4D3qriF+UVGUJckdKURsxzjipMhRg0XAA2Rg0w4pQDzSHg80xJCg/LQy45p+Rt6URKP4qmwyPYGXNIFAqZgB0HFMA5p3AULkU4LjvSDilfIAyMZpFNjlIHWmNgg1IqArk1BcDGQDxU2JbIupNToP3UhPTBqvG5DYqrqmoGCBlXqRWsY8zSMZ7HmniMtJrU4BJANQrAdma057Pzbp5W5LGlG2FsPwK+jpv3UkfK1l7zbMKaHf/D0qsR5RxiujlubS2+d1yK4zxJ4jhtWMsURYZ6D0rsir6HBOUUOvdQiQFHjUg98c1yOpXUYuML36VHqXiAXiGWMdeo75rmUuZ7jUA75Cg9K61Gy1PKqT5nobNxICMCqglVTk9K1JooPIB3Dcayri3BGRVIw1uPFyueBxUoVJunWqAAQYpouWhbjpVWDmZtxpsSrMNsJPmPasRdVLgAitaG7BtgQeamRS3NHYAuAK2PCluTNK2cgKa5iK5eQ7Bk5rodCeW0Vzzyprir/AAnp4V+8emfBvL+KbgAY5HSvZNQjZLtsnjJrxT4Cyl/Ftxu5JYV7lrJxdNj1r4nE/GfoeE+ArtICmBVGUNk1NuNMJ5rnSOpjUB289aUE0UoGaYJipyaH+XpQtKRxUsewic1I8Y71EAQakJBpAP2Kq1GDtPpTdwHelkUhc07AFw+9QetVGfJ9MU/kDBNNUAnmpYrkySjZySKikc9mNWRbq0Wc1VZNjGpC5LGpYck1YVvLGAT+dQwuNtOLE0C3JRcyNwTx70guCoxioTLt4ApjSE01fcRbWZMZKg5qGb7JICWt42PuKg8zC00NntxWl33BpdgWx06Y4ayhP/ARSN4f00nd9iiwf+mYqSNtvIqwtx8vIp3fcVl2KMfhzRZ2Ky2saj2UVXm8C6Dk7UIz7Vdc5fI4qYBWTmld9wUY9jnb/wCGGjXsDKssqMRxjArkH/Z3tJ5Hf7XNhj/er1BEKnI6VMly8ZwDWkaso7MwnQhN6o8Q1P8AZwlE58i4cp2y1Z8/7POtRputGjdvSRq+hHneRPvVEtzLGeGrVYiad7k/U6T6Hztc/A/xrYp5iJalF5IDc4+lZ/8Awhuv243yWUjBfvYUn8q+n47+UHJOcVsWmsoI/nhVifYVf1yrfVkPAUbaLU+QJrq8tyYJbOZSP+mZH9Kz7q9eHBkgkjB7uuBX1zqemadqlwZZbaPcRjoBWPqHgPw9rEBhu7VWjxjA4rohj5JnHUy2Mtj5ai1WAnBPNSi7jlGFYDPvX0DqnwN8J3UKiytUhnGAHLE8Vy/iL9l+a7s0fStTjt3Q7mG0nd7V3xzCL3PPqZVNfCeSNgkjINLaRhtWtQe0grS1r4W+JvD0gDwS3Ea9XRcCqWnabd6fqEMt7G8ZDA4IxXT9ZhKLszjWBqwkm0fS9xOtl4ESVeCI6+b9biOp3csjdcmveJNRg1bwaIopBu2AYzXhWr28tncSpg5LH8qeGlFy0ZWLpyUVdGMkYiyoFD8GkkDryQaRclTxmvWTPCaZHIpbjPFPjGFwaaAT83ao2fsOaq5iypfybuBziqaKGNTXWQ5zUEX3s1oZX1JDFzTypPGKQtzntUvnjaB3NUHUakRPI4p6wMSWPQ06PgZHenmY4weKBlOW3EkmM5FaMUItowAarRqHkGeKsSjAIBzkVO7IvYglkZXDDvX0d8BcPpxY9cmvn6xtxJH8/NfQnwHhP2WSMNzk4FeLmMdND6fKJpS1Z6jcxF5Tg0tnCpcmSREAyfmOBxTdQI0qzuL65cCGJdzZ44r5o+JHx5uNW1BrbSAbe3TKMAc7+eteNRwkqr8j6DE42FCN1qz1b4l/Gm08NxyWemhZrpepcZXHsa+cPEeu6n4ymaae4kG7OY93yj6ZpzQz6uonlYnPJz1py24hGCcYr36eHhSWiPkq+Lq4hu+xi22geRyCWI61fWIqoHetJN3lnaMk1FHZyvklTXWmjit0KDQuRzUK7oTz3rZKrD944Apl09tPGAv3hUSqRW7No05PZC6fKWU1JJE5bODinabGIlGF3EnGK6ZfDep3VuhhtmYMeMDNYuvBPc7I4WpLZHOQSmIYPH1qyl55g2k1sn4ea65Baylwfat23+C+qeUrliN3ONvSuaWNpx63OmGAqN6qxyKSLGpBqW2UTvkHGK7MfB3UinLEfhTR8ItWiGEfr/s1H12DNlgKiZzxuUQbM/rSRzR7slhz710UXwW1m5lG642KTzlTWtffBW6eGFbaXYyDDkj7x9aX1ykWsDU7HGTX0Eac4rn7mSK4uAQcDPPNepJ8Db5ocPcgn6GqrfAG7lJX7UBn2NH12mP6hVOKjt4IwpBHIzWnBbW00Q6ZrsX+BF3FCB9tUkAdFNMg+CmpqPluwMexrOWMjLYtYGot0c1HYwxrzg0w6XBLkjArsB8H9XCYF0P++TUS/B3V+jXgA/3TWf1mL6miwkuxyTadEgxkVVvbIW8YlQ5Ar0CL4Lag4yb5f++TSf8ACmNQZ9hvF2Dr8ppfWox6j+pOS2PMNUuvtNnCuTnBzVS1tkjQE5Jr2lfgkFQb7lSfpWhb/COwt4gHKsfWj69FGf8AZkn1PB5ZgucKcfSqc04HOw19EJ8JtMLBjtK9xVtvhV4ddRvtxkdeal49div7LdtWfM4uh2jZvoM1IbyUIf8ARpPb5TX0lF8NvD9sfktV/Orf/CGaJGuBbCl/aPZE/wBlrqfMdna3OpTeUttJn3U4rR/4V5rFycpAy/ga+lbLw9plmwaK3Ax0rUaWONRtjXj2FZvMZ20NYZXTT94+Zo/gR4ivFVmwqtz97BrrdF/ZkN1bA3E+1x1/eV7rHfuyYI4qN7lwcjiuOeMqy6noQy+jDoeV6T+zjp2lzbriRpATnqDXbWnw50GwhEYt0OO5UVvm4cjJaq8jlzya53VnLdnZGjCHwoig8M6NbJlbOJyPVRVlbgW8RiiURoOw4Apkcm0Y61E2WJxU80u5dl2FZ3m6npT97bcFs0xePamnrU3uFh/AFMJI5pyHeKV05wBRcqw4HKUgGDzT1cKnIzTfMDngUgsRuoJyamP7u0k+lRPjtTlYyIUqluRLY+bfiuzxalLMvGDXkr3Dy3rPnBFe4/HO1S2lwvVgCa8LC5mY9K+6wLXskfneZ3VZlsyOckmpo9UEY2lKg6LzUOAT9K9B7HjluS5EgyRimtcDYB6VVbJJx0pjyCNeakVzRhuA6kEc1DKnzU2ykQgk095VkOBSuMYhCnnkVLKqTDAGKrOpVsVIjlee1MVyQWoxg8VdtbEFcluKzpZyQMdalt55UQ80MZoixMjDJwB70XUCRJgHtWebmVMndVaa8aTq3SpQCTsC+MdKiJIFIXB6nk0bgWxVEjcHGabDb+a5xU7YIxjFRLIYpMimNFjyPL4NM8vJ4FS+eJBzxT4yg5NNoRHHbeZ1HFbGi2qW8m7A9aqxyIQccYqzp84eXBOKpm0HZna+GfEdxpWoLIshw3BTtXu+k3qalYRS7huK8180K22ZQh6V614A8RQRRraSSA3DfdXPPvXz+Pw/MuaKPrcsxVpcrZ6EyfN7U4DIp20mMOehqFnK9K+a8j6vfUmU44pZHOMVEGJGadx3NMRCDgkmnrhiKdsD8U1UEbCglIeQV4PFOVRildw3SmrQN7jgwXgimk0rD8aZIxA4oBj0Xd1psy7elICcZpVcMCGosSQrknJqXbkUmACcU9JBtwaCtRMHbTQgHJpx5OaKBjCwwRURXByKkKAHNAUd6AtqT2BAbk8V5l8YdDu9VjYWmWK8keo/CvSEBB4qsVH2oMw3dOtXTk4STQpK6sfIwaW0neCaIxlOCGGOaV3Vm+QV6t8c/DCWk6ajbQjbNlpCvRa8jgcL719Xh6qqRTPDrQ5JEuOMUD5OM9aTnrSkjORXUc2wmec04YPJpOFx3pJF3KSOlSFyTCY4600LubA61DHG2c5zVhvkUHoaBkUqmI4NR5JqWSUTAFhyKQKMVLId2eYzEOhxwoFclrmoiSTykbIrQ1rWfKX7NHgN0Nc4U3Es3eudHWiC8zFauR6V7h+xLop1b4s2rOuUWJmz74zXhd/JtjIP3TX1h+wTp6J4ikuQnzKGG72xXjYyTWiPTw66n1/4jcG92DoAB+lYzZTNamryB72T1NZjgntXmHW9xoKtwTjNPWLI45qMKCamVtqkUCGAZOM06M5OD0pqoScnpSkd6pASYAPHSmy4pFPGaHG+hgNyQMCiPLZzSgYXBpIwSxFSBN5gVMCoT8x5qUgKcdaaTg9Ka7gOQYzTCfmJNSFsR1GBkc07gOHI9qFBpp46VKjDHFACOeMU1QdoOKcTnmjJFIA+6c0NIGoJBHvUZPPFUA7zCoqPduBzSE+tMwWOBwKNCbixqC/NY2ssN5AraKmJCxNYNyxuZ2J7Gt6Ubu5zVpuCsiOysUdCW5NefeMdUa11Hyo69EYvboxHAry3X4Hv9YL9hn+de5hl3Pm8W3uUbi6eWL5m4NYt5GkiEEcVuXloypjGKxZoiXC+9ekl2PGlvqc7Jpf2cl0X5DzWfIn73PSu2uxDb6eckFjXD3NwBMAOldMb21OOoknoTmN5uATxTZSVXB60NeEAbahklLcmqMCM5IwRTGTtUyKHIqw8cQA3MBQDVzPbEfNXrMkrk1LDYw3JADg5rQbTktlAFRIqK6jLe4EbdOa6PRZnkLA/3TWNBaqSCa7LSNPhjgLBwW29K4a7909PCq8zrPgSPL8X3BP94V7nrH/HyTXiXwWiz4qnI7MK9r1dszkelfE4n4z9CwqtTKQ5GaQntTlO0c0jkHkVgtzruIRkUKMULzxUipx70PckAoxRQeKByM0ymISOlNfgcUuMnmpHCmM0Elccjml3E8Go0YljUqjcMCl5FdCJyBUKsd3NXbcWUjMk13FFIOCpODUsunWefkvIm+hquSXYz5orqVt5C4B4phwTz3q/Fpu4YEgah9MZOrClysaku5nrlSak/hzUzWDhuOfwpJLV9hGKjlfYOZXKxIPeo85NBjdXwVOPpViO2Lr0xTeha1IdtNqWdTFwQaYp46Uh7ADxTlAPeoyrseOlRgOH20ELctbBUoA24qINhRmnZ+WgsXHOKV04pqnnBqdiNoppEEWcDBNKcdRSFNxzVhYxtyaaRZGqE8in52cE4NSrgdKbIAWzTeoDRKOhqGSQZ4FOZaQJkc1NgFjyoyOKmjvJY+FcgelQHjimLkNmkiuhbmu/tKlJl3qfWsyfwfpGpktNCmTxnGSKtdTzUq/KvBxV3ktmZuPU527+GVqYm+zX8sAA4EeAK8m8eeAdf0WJrt7fzbYNtEgOWI7cCvoCAb+S1WJrgC3MUirLEeMEZ/nW1OvKnK6MatCNWNmj4/eULDiWMxv6EEc/jSWKJM4B6Gva/iB4H0zU5lMaBZXOBt4wa4HVvhRrWgWxvIYmvIwMiOFSTivcoY9S0kfOYnL3FXgY13ZW9pZMw5Zq5qEAMS3Srs+qtcMbeVDFKv3lPUfUVXaEhCRyvtXuU5Rkk0z52rSlF6orXyJIMgc1Qjh5Iq00g3EGm+Sx5HSulHBykf2fPHrUcts1ucmiWUxsAaL27HkqO9NE+Y9HzgCpHQ45FZ0ErAg1fN45GCOKoTRWlZo84NS2EjTA7uopkhG3PXNJbEpyOpo2B7GijSE7Yh81eu/BnxQ3ht5Zb75FG7AHOeOK8isbgxXAbHOa7e2nEsKkjbkdq4K8VLRno4RuLumWPiz8U9V1vU5ILaV4rF8AxRk7SO+RXm62CIDKyYZuTiu3vdGhkPnYzn1rNurOIrzgAVMOWKsjpmpSd2yvpN4rRbDwBUlwYkJYnGKiigDMEgXe57L616L4P+B974mhFzdqbaJuSJQQSPasKuJp01d7m9HB1KrVtjgdNW41Bm+xxGZVHv1rf07wZ4k11dtpZgOOoJK/zr3bwR8NNO8EBkgjSRWzknn8s12hkitUxDEiZ7gCvEqY6Tfunv08shFJyPItE+AkNzYo+qTNFdEDdGuCoPetuw+B+i2Do7t5u05IYDmu8eQuMg4NQHcx5JrhlXqS3Z6UcNSitEZkPgjQbXJWxhJPqtXI9Pt7QqIoEVQc4AqwBt607dkYNZupJ6NmypxWqRYa+QpjyVp0V1tTG0VTBGaXfisrPua6diaW4bOQOPrUX21uhWo7q5Sxs3uHHyIMmuRsvHkmqNM9tZyyRRsVOwZNP5iO0N3IU4XimrduvXOTXLp46lQgPYTKPUirEfjSJjlreSmizrEuiU5o844JArB/4TLTFGJHCHHQkU4eNdJ6eavP+0KH6h1NdZWLZJNSi6KZwayo/EmlS8i4jB/3qlGr2TkFZ1IPvS+Y7mgLqRu9JJKw5z+tMgurSbgXEf50+URnhJEajXuTdDRct0zUhuvk68+1QLEDn5xQYl6Fxmi5JCZ3LEE8UZLdelPMGehzS+W+PukiiwELZGcUiKGOTUoiJB45qMoVPIpAJOq7cio41VutLKxAApqgjmgCbygvtUOPm56VNnKg0wj1oFbqSREKM0shyKSEDGSeKHYdBQFyJmNITmlIzTguBQkFxACBk0wkg5FPJDcCm4weabESAfLzR5e7ilB4xRz1pWKG+WY+lSx4KEnrUZGaa4OOOKRXQcRu4FREbc1JHSyLihCsRbu1TW6fMfWoiCBk1NZg+cAe5qluRLY8N+OOmTrdq8g/dEDnNeH3NqEmOzkV9FftCvsWJc9UH86+dZLhlmIPevtMA7wPz3Nkva3HeSQozUf2YFiatGQlRmkRhg5r1W7nhdSmYgvB602TT/OGafcH5jzimW87q3ByKroIg+ytE20GrYtWj+YjFP8AMw+euafPcsVwRxWdtRpFaeJ2OR1qB98Y5Bq7FchcDGc1oeTFPFk4qtgtqY9hEZ5MkYAq3OoXgdqncxw/KmKaF3jnvUlWKSxmbOeMVWa0fzcA1qGDbyDRHEQd3Wgoy5rRk69RUSAhuRzWuwBfLCqN0oEmV71RmyFueagdCXyKs445pCoHWrJGKp204K2ODQhGcGph046UluUinNdvCcCpbG6k3Z9amOnNcDIUmpLa0+yvlxmmWty7HdywkEmtzw5rotNctryRiqIeSawy4kbHQVZe3R7UgDBIrKpFTjys7KVSVOXMj6f0HxTaeJbaM2j70CgEkYORWjIvJHavDvgr4gS2uGsGYpglue/Ne67g6kjoe9fHYqh7KZ95g8R7eCYiRjbmmEelAJHFDHFcVz0mKox1pXGelAOR0oQ880CFVcDJoJ44qaQqy8VCDjIFAmJTWBPSmBy7kGp1xjBoFYaoyKayjPWpOOwppwSfagEhpXjjmm9eBUyMMEGjYF5HNSUREYHJpy4xSvz0poyO1PcAII5oHIoXnrTx8vanbQAUDFRMoLEnjFTbsg8YpuMg0AZ/ifQote8LXsToGZVGBivk2ezNtqVxEw27GKgfjX2hZSCONozyG/nXzt8bPAE/hu/N9Au+KY7z5YPUnmvVwVfklys48RTUo3POlhJOO1MkXy2xmnW0u+PJ4b0ppQzSEntX0V7o8ZoZkHrSh+MVHKu08U6NCRk0ibDlJB4p0rFhRjaKkiAKkHrSY0yqcAYFPHSlEJEhBqYQipGfNWoXQv7tpwNm4k8U0S7lx2qmXyuxeMVPG37rGOa5zoSM7XJykI296+8f2AdPgg8Eajeuu64E2Ax6gY6V8CeIZgqIn8RNfoh+xLodzo3wvuJJlwJpA4+hWvFxm6PVw6tE9qv8tcux9aqs24Yqa6cmRs96qMxBx615u7N9RemTTlG5c00rxSoSoxV3Eh5faMEVGDnFO27utGzFUyhQRilJxTSCOtSYBXnpSE9xvUEinIQBk8GiMAmlkXBqWMaTk5NLuB4NMLccU/aQuTSAbk8g9KkRQwwO9NXGM04MRzQJsbImw4NJuAHFOkO8DcaZjtVhqPX7lNYEkYp1BOKQxVU45oZQBmnF/kqPJIxTAQxgjJpgXH0p5yOKUjAzT0JaG3Qxasa5b7UscjA+tdVeyB7NgvJA5rzrVfEVnpbMJmw+eld+Hg5uyPJxlTlVyxrviEW8JRR8xriWvS0rORyTU+sa9ZXMZkDEuewrLtp0lXcTxivdpU1BHzdSo57kWpaoIeTyK5vUdfQLlB81T+IbpUlIzxXLXLBmyOa7ox6nl1J2die5vpbmElieazFGTzV8FFt8nrWeM7j6VsjkbbZY2ZXikaEkUwMV+lSLPxg0MVxqIUFVryzku84kIrR3oVzUYcLnFBRR0+3nsXGZCa2mu5GTJOQKqj5hnNWI8EACpZSsWbe6YRnPep7HWbqCc7PmBGPoKpTFUi44qfRMSSnNc9RLlZ00W+dJM9p+At55/iKct1JWvbb/AC12/fk14Z8DkEHiWUepFe4Xk4F0496+ExS/eM/S8J/CVyJhxzTCpwMc1LgOM0hO0ciuY6SNQV5IqQMelKmGGaT19qBocuCKCAABmkUY604qAuaBsaCOh70j4xxUbnmgY60CaF2DHAqWziLxzsOqoSPrTCRjAq/pcf8Aot03byzVwXvEzfus+Q/iTr+tQeNrtILyRFLDAB6VQt/FPiKIYOozA/Wr3xBzJ48uu+HrnNShnjm3JnBr67D0ITgro+DxWMqU6jSZ1SeOvFFnCr/2tcbfrS23xy8Q2UmJbiS4+rVyuLuSABuQKqtaOFyVyfpW7wVJ7o5f7SqrqeqWH7Rmq26nfZCUeperg/aZvouW0tGB/wBo15FaAo2HWrU7RheQMfQVKwNLsP8AtKt3PWtJ/ahWe+Md7pccMWPvZJ5ro2/aD044KRRgH3NfPLxwyjiMA+uOaRIo1Izmsp5fSlsb081qxerPqPRvjl4avLVmv5I4ZQeBgnirI+OHgzG0XMe48fdNfLwtoioJzimDyLaQMF3Y55Ga5nlceh2LOmtz64tfHuhXqCRJ1CNyKtRazpl6f3Fwpb04r5Ak1Ka4f5JpIx2AJAqNLnUklHl3soHtIc1n/Za7l/20ux9kRRpI+POTB/2hWkukExgrKpz/ALQr47TV9VjUEX0xI/6aGrH/AAm2u2keBfSlR6yGsJZbK+h0xziPU+tm0mRSSWB/Ef40LYv65r5b0j4k6+hLLc7z7kmteb4v+KYYsJ5eR6g1jLLqkdjqhmtOW59Hi1kQ8jpSlinBWvB/DHx51u3mxqixPCMf6tea7iL4+aRcMpkt5ACOcL3rmeEqp7HdHHUmtz0I3CgY2075ZFyK4qw+Muganei2aKWPdj5yMD867WK50yWIPFeREHkfvBWE6M49Dpp4inPZkBGCaMfpVr7PmLeASp6HFV/9XXO7rRnSM2g9absycCpOG5oVSDmpGiN18rk8UAk89qknPmAZ7U1QMVYMfGxUgUt+2y2LemTUkMe4/Sqmskrbso9KVriOStLWTUNVZ25UHj2rvdPvzYx+W/zKRg59DXO6Gogj3EfMa1CS+Wo9AaRynxD+FOjeKke502FbC9HzMYhy/sa+etf0q/8ACt7JZ38LRgsRGSMhh/Svq/zDECQcZqhr3hmw8ZaVLY3cUeWGBKFG8Htz1616OHxcqbSbPJxWCjVi+Vanyatuknz+oqTdtGOmK3vFvgq98D6rJb3i5iPKSD7pB6DPrisDcHckHIr6ujXVVJnxeJw0qMim0AmnAPUmoL+0WKYKeavOm2UN3zUVyhlbcetdl9TzmlcYlnFtUjrVk2ySpgY4qlMWjTI4qit5OrEA8UyG+hantWjyKs6fph2l25FZhuJXfJNaNjqTRHDcrQSXkhUSjHGDXU2UbCNR2OK4+XUEEoxXRadrahF8zlRiueqtLno0LXsbk64tsZ4rD0zRLvxXqAsLJHaUtjA7jPPNbdpDLr9wkFgvmsT25A+te9eB/h7aeD7GO8Khr2QBnOM4bvivExOJVNWjue/hsLKpJOWxgeBPg3ZeGfLvb4/aJyB+7dfu/jXok2oEoIoR5cQGABTZ5DL9DVUoVWvnZzlN3bPqYQjTSUUWI3ITk5oY7hg1FE46GpWIxUGgwAIMCk3Ec0rPgUnUc0ALu3Co2cZIp6jimmMZJ702NMb34qVRkUiLuNP4ApCM/wARp5ugXMa8kqR+tcp8JblY7bUE8sDbKVI9a7a+hDafPxnINcJ8KUDXWrL6XLU0NnoDQW84y0K496iXTLLODAvNSscEhelAOaYXMy78I6Xcyb2gUE+1IngPSHTPlKPwrXcjbjFIrYTBp3QjCk8EabC+UUHj0preEo2XEZ2fSt3bk5p6sV4zSfkDucnN4GuS2Yr2RPYVF/wiGroMJqUorsxIRzk02SQnvikwsjipvDOuxrxqEzfjTU03W7UfPPI3uTXaFWIyGOKaGPRhmkDucgs+swAMNzkds1PF4k19eP7OyPXdXRTIc8YAp1nKV4Kofwp3C7OYuPF+p2jgTWW0+mc0+Lx/Pt/eWI6/pXUSmJm3PEpPutRSRwSjHkRgfShB1MCT4h6euAy4z7GnR/EDTWGSRj6VsP4f0+4T5oFDewFU38M2DEjygB9BR0Afa+L9MuhxIAPpU7a/prdJhn6VRPhixBwAV+nFQy+A7C5GWmlXPo2KRWhsxajaSphZxmpQ0JGRKGzXPj4bWhGUuplx/wBNKYng57IkRXMjfWQmgk6lEiK53inLbh+AwIrlJdDuxwJj/wB9GmHQdZiQvBcDPuetANHVy2pj5BH51CYmNcRMfEcTEsyEL9amh1zWY1wVQkexoA7MxMq5pBuA56Vyq+JNTGN8efoKsjxg6J+8t5CR6LVlWN9pdtKrbxXLJ49i3kG3lH1WtCDxha7QzRyAH2qBM3ApWkkbjI61BDr9hcpkvsz2JqQahZvwJVH40E63G7iQAatWP+vU+9QDypeUkUj61bs4QZl2sCaaG43PH/2hbZ5J4WB+XYK+fr61MjZTqK+jfj6jNJCg5+QZxXgL27xSsGFfX5fNciR8JmlGXtLmWIXAGTmniMgVee3IOfWmtAcEV66aPB9kzFu4XduDilgXy1+brWm+nTsMoMg1ANNm3YcYq7kcjK+0swxVsWpePJFWYLEoOmatpbnbgDmp5lsWqb3OdkUI+Dwaf5rKuAeKvapprAEkYNU44CIuetUjOUbDREWIc9KtI2VwBWfJO8TAEcVu2Rg+z5bqalk7mW8zrNtPSn/agi4NT3sKM+9KgliR4s/xCmhFaScuTVdpQOozTtm1iKaQM4PSqsSOEe5N+fwqEnmrqqiwkk8VnPKGcgChOwXQGUhsVLHcbME1Uncr9aRGLjmqA6vTdSilj2Y2kVHqBX8awYQYs4ODUscspJLnIzQVcsrOSfpWzazRSx7S3zVzklysfIosbl5ZixOMUupqmzorO4fQ9YiuUOFBBPvzX0/4SvhrWgRXqnCsucZ6V8pXN4LlPmHQdu9ei/CPxyttdLp97MUgyFQbsCvLx+H5480T6DLMRyT5W9D3sqAmahLDqelW4jDeQboGDx9iOaryIFGK+SaadmfaproSAKycGgRbB60xCQtPRieKQwAGMCnKBzmkJC9aiJOeDQAroAxI70qggU1eTz1qYn5aAGx7e4pzRDfkHio2G7npinKSRz2qugDXAzgU3npUmwHmk21kBGwHWkDZ61YCrt5FAhRulUgIeOop6fNS7MHHapFXA4FNhe42RQF471XztBBqw4Ip0YVlyeakCvuKrkHFZvjCzGpeHZ1niEqqpIJ6jAraaMHpTi8c0DW8gyDxirhNQkmTKPMrHxZehotZniAIUHgVZHyjJ4rtPjJ4SfRfETXiIEt5G4wMVxoZZEyDX11GanBNHhVYOMis7fNUgcqMYzQwGeaY+VbA71uc7H5zS5wMiow1PJwM9qBD8/JnvTfNIphkwKTzKmw0fNCxhck0xZSGINTlgBjtULqCQRXLc7rHP+IgftEB/wBoV+sX7OcKR/BnTSFwWgjJPvtr8otdG+7t09WFfrb8D7cW3wW0gDgtbRn/AMdrwsZK8rHp0dIlqVwzMTUQx35pDySCepNIG28GuGJqx1G05zUedpHPWpQeBV2Eh2CR0oYYXI604MNuOlN4+oplDcjbknFPXlAKa6ZXihM4xSAXcUPFSFg689ajkzinRDK81HUBAqjk0GQtwegp5WmcAEHrVrcbEyTxSUuOARS7cdaqxL3AAnkindCc00NjrQ0gfFIYZwCaaDup3l/ICelMzjJHep6gOJ7UmcUHPanOQF5p3AcmCOeKRgGBA5zTFG4E5qSL5WBPOKVyDL1+Z9J0eaccsBkV8seKvFE2p6lMXBGGPNfT/jy53aJLjjivkTWpCL+Yf7Z5r6XLYq+p8vmkny6M0LC+lO0liVzW0NVjhgwJMt6VyNtdbY9neoX3LNu3HBr6Dkjc+T9rJGxqV012xJJwKzJJjGuOppJrt0AAGRUEs+7BI609FoZSberHC4ZhzwKljlDjrSZiMHPU1Hbxg8A4o0ITJ0kDHGadcARjOapzRtE4IqVkaVck0hly0likTDHBq5DbW0h+eYKBWQtsVUkHmmfZZHyC5H41LVgTN+6S3ijCxSB6qWwKyAk/LVCC3eI8uWx6mrEkpb7tTYtM0Zk858A/eroNJ0oW6hivJGa5SxlZJQz9BXR/24Tt2dQMYrmrRfLodmHcedXPVPhAwXxTIAMfMK9mvraR7snPGa8T+BWb7xYXPUMM179rLCG6wB0r4bFfGz9JwmtJWKWwxoB3oLDbg0jS78ZFN5Ncp3Cq+ylJy2aQKMdaAuDzQA8EEc9KUIWjJz0pGIUc9KczhYeOppNgUpM7uvFKhpvrmnBeKkCXPFaOny/6DdIPvGM1mcY61oaNj96Cf4TW9NamNT4WfIvjtXi8eXKyDBElZl9ehJgMcV1XxNiS4+ImoBeqv2rg9QfN2UPYkV9pg3eCR+cY9ctRs1TeDywcVTN4u/nikjBEXtVeWHdnHWvQPM3Lss9useSBk1QaRHOM8VYi017m2cvxgVjKjJIV3ZxQBpBU7HNHA5NQwwOzgDvU19ZSWsYfGRSsU7En2jjb2pfs3nJnPFZPnvj7hJ+hqa2vJc4IIHvxTJsacNioNWBbrGc96ggutoBNPuL0BakLakj5PANVb8SeXtUZqxZzCbnFWN4Y4K5pFWfQ5+2uLuzf5MmtBtXvpVw+cVaYpC+SBzTvOiIyRRZDvJbMzRqUpJQgljWfc+JprCQoYjWg4VbreBwDViTTrTUWBcYejlj1Quad9zPtPGZKnNuWJGOvSpo/HWqpKqW8rwoDxyamPh2C2yV5p0Omxk5wOKl0qb3R0wr1YvSR6x4A+NmrWkCW+ryNdW4GBKxwF9q9q8PeMtA8SwrFBfRNdHH7sdQa+TUASHysgL6A0/T/ALTplwJ7a4kiwc5U4avCxOATu4n0uDzNxspH2U9ibcZY5X1qvK6oODmuL+HfxZi8bRQaFclYryKPAkOF3Aep9a6t4jDIV6qO9fOTpum7M+rp1Y1Y80RGmOakifcMCopcMnuKk0+Mhsms7dDUvQDBqrqLLI+zr61JqE5tosr1xWfbhpD5jZJNC3IEEQi4AqwjHn0pJAWbPag8jFMsiuHOABSQSmLBHUUSd6iB29aat1At6/4b0/x5pbWV6gMoB8uQ9j2r5Q8faNdfDnxHJY3URaNmxHKRgOPavqq3mZJVZSRg1y3x08N23jPwypEKm+tlJjkxg59zXo4Su6c1fY8rG4eNWDstT5le7ach1HDVIkxxg1X0+IxpLBIcyRMVJHqKVyBkE819hCSmk0fn9Wm6cmmQ3c7MSo6VT2kHJq+FGM0kao5wetb2OQpg5FT2iGXg9qJrUIeDxU1mMvtHWqewCSWpaRR2rtPD2j2mpLHbkgucCudksyFyeprr/h4Auqwq4ByQP1rzcVJxg2j1MFZ1Ume1/DLwRbeEQ88ZDtIBk4rtp7xnfGeD2quluLe3jK8AgdKjKl+R0r4upOUm+Y/QqUFGKaLsQLjJqKeTbwadAxjXk1BcP5jVkbgnHPrVkNlRVWMk8VPnaOabB7gSCaXOB7UB1Ye4phY5wOlIbsPU8U6m8Y4pc4GDQS2KAVqTbkZpOcZFKHGOaATHTKDp05PZa8z+GDlPEGox9AZmNel3LbrKUdBtrzPwAfL8YXSAdXY00updj0yVNp46UyMc88VJM5D9KjJ5z0pkkhweKAoNKihhSYINSK405BwKafensRnFIxFNFMbuI4pC2etKRmmDlsUNiDeadtOAexpj4zipg3yD0pAQz/KuabbtkEgVJPgrio4cLQA4RF24psmY2AqdpAFyOCKhUGSTJ6UAODH1xmoJPvdalmPl1AHDHJ6U0Md5Z654qWNeOlM3Ht0qWI4pCH/dHpUZBJzmpCQ1BAoH5jsYT1ponKcU1n21WYktk02hFmS4DptIzmqscKBidtBY0Kcd6lASeSgGQuacIIpBhoxihJBjB6U/cp6VYET6Rp78m3Uk04aJprpg2wqYA456U9AMc0mBlyeE9PflYwv41WfwlCdwVsA9K6AY704FRSGtzlb/AMK3yRBbO7MIH41RttM8QWM4dLt2wc9BXcPJhetV2mcHg8U7DueQ/E/SPEWoRK8VtJdsQM49e9eLavZa5ZXRN3YSQDsDX1/PeNGCSoP1rMlg0/UGBurSKQj+8ua6qWKlSVonBWw0KzvI+SxdyoAZISMe1SJdmcZCEDsa+tR4d8NTwsj6fCCe4iFcprPwq0jU7hXiXyFBHyRjaOK9SlmbWkkeXUytSXus+cjfXEX3BkUv2i4lILxEe9eu+JvgZLNOj6U5OOokbFcbrfhLV/DTrFPa+afVAWrvjmFOR5c8snE56OZlUAripV1KK2ILirip5ZxcwtFn1GKVtPsrw/MdorojiIyZxTw04bmPquv204+VQCRisk3KkAgiuxfwbZXEeUYH6Gue1Hwq1lJkMSmfWuuNWL0OCdKRHbWcVxDucdKjVI95QHpWhHbhbUKDisz7DJFcFweKvmXQwlBoleIgEVEIBtwTzU0hY1CxK9atMwkrEM1iFj3lsVSEYK5NT3MzPxk4FRbsqBWhA5bfzUPPFN+xpBye9Cu44HSnTMccmnYCvLHG/G3mo2g2DIHFHm5fFTPMFUZpgJ5RWPcKYrFztPAqzFdqY8YpkZUPkigTIZbNU981HFGIskGrFxIHOe1QpIvTNNIpMnjyVJHWul8M2Gn3Mbz3UywSxYKk96xrW2Dx56ipJLEmMlW2/SpqR5o8p1UqjpyUj6i+Ht3b/wBiqiShx2IrfZMyEGvBPgde3M3iAWUtwSmCdhbjivofU4VgkAHbHNfF4ul7KbR+h4Ouq9NMpOgSo1bDU6R934UwHNcFz0Euo+Vj3FNUHrUqKGxmkIAyBQmDEBGTkUpfFRqjZz2p2KZPUFBf6VIFwvIxTEJBxU4AwM0DIl4pxGepozzxSsQFoDqNyB3oMiL0qPGee1AC7+RxSsBMXEi5FN3EGl2henSnFRjNMBkjhl5psfyrzS0wnFSU0TDPUVXliywbPIPSpN3AxzmkDc0rXJOT+JfhweJPD0xkHzxKSg6nNfMd3C9jcGIjBU4xX2haiG5mCTjMZ6j1r5X+Lmnpo3i+eKJD5crM4OOAM9K9vAVdeVnn4mF43OXznBNEnODSRqXXJpZMLwTzXvWPKGr6daGB7ULxT1XcaBPcZgd6XK+lPcBetJkelIZ8zN8y8Gm+aqJgjkU5DwB61BLAztjHFcLdmd+pnT4l1a2Pq9frv8MYhb/CHQlHQ2cZ/SvyAuiY9btU7B/61+v/AMPcp8IvDvvZR/yrw8VrI9Kn8JBsGTUcq46VKhwDmkbDg1yIu5EIwV5PNIhPQ0qKVPXNKy46U7jAnAp8QLDJ6UwcjmnxttGKaAfnacUnA5pp+Y8dKfs+Wh7gBYSdOMUuAoqML1xTs44PNJgPJLDgVDJG2c1LuIGBxSEk9abARMKOacxHpikwCoweajcGi4mPK5XIpEUqvIpYieM1I/zDii4kyMHGRnimuADxSsMd6B05FSUIOlFOCAjniq7FjJjsKALHQcVJB8zqPU1EjDbVm0IEik9jTJaOZ+JLC30eQ9MivkrVYhLeTEH+I/zr6r+NL7PD7uDj5a+RYZ3lu5t3IDNX1eWr3bs+IzWo4y5RQBHwetTx4ZuaiAMjkAU0ybH56V7h84yaaLnimiIT8elDTiTpSpL5TZoJI5LQx8ZpIwYTRNcl2yeBTopFkGOtSSOuZRgEinwSAryaZPGjDB4pFUIOOlBZZIJGc8VLCOcnpUUbIUzmm+fg4B4pE3LEkfBcdKjhcP1FOM26PFQxAg49aTRRa4CmtLRFSVzu9KppAdmTU+nAwS56ZFY1NmdNH40e0/s+uI/Fcw7bhivedeYG6Y/5614J8BgF8RM/qRXuurEvcn618Div4jP07BfwkQxKgXnvSFVJOKiAI4JqNyR0Ncp1llfkpkzfNntUSTk8GnEFhk0Fk8Z84YHUU2YbOKZBJ5LHPepJTuGTQJsrNGeWogYMcE4p5Y4IPSolgIbNK2oXZOVAq/pUJImIP8BqjnjmrWiyMbiUHgFDWkPiRjVXunyt8QLr7H8RtQL85f8ApXD6gxe9d+gJJ/Wuw+L5EfxKvQeB5lclqLqjggcV9vg4+4mfnWPd6jJ4rgeTtNSQDB3HpWXFcBpAB0Nbyqht8jqK7tjzfQsG6QWTgDBKmuQZ2WZz6mujaRBEVJ61iTRAOcd6rckfa6mRMiFDjgV1SzQCFWnXcprkFCxvu9K0xdm4iAzwKGgTN/8AtDSlxmHt61n6jLZXRBgQJ61kyQg5qe3tf3ZJOMVBSY5rdeMHrWimkwvahyck1mREq3J4FaMMnmIVB4ApAnqJbWiQtweKnMGWyBxVSSYJ8oPzVMmo7ISGHzd6mzLuQXdq8p4og0t2GHODTJNRcYK1MmrlY8nrQk7ibKt1YmEkZplniKTJ6UyfVGuXxjFQmYjgdTVaiNeYll3D7tZlxI5b5DilivXVdh6U8xZXd60wK8bTmUfNkVurMogwRziq+neQTiQ4FaFwlu8RCNmokk9zWLstDGhu7nTdWgu7OQwssgLHpkZ5H419heGtUt/E/hu1voDjKgEZycgV8ki3HlsW4Ga+jfgc/wDxRkIHQE/zr5XMVFSuj7XKpScbNnaGDZgsODSxqVYEdKtviVTngAVCCF47V4nU+isV9TLTRgL1p9tmOAKw5xVhCoIyM0yYgngVSEyu/A+tRk4GTT36GoZG+X3ovqNDJDzxUeAetAzzkUcZweKTGOCHHy05dMOppJbTH5X45qSP5VzViylJc561UNJIynrFnyX4r0NfDniW8tl6O7MO/eueuojHKSTxXc/Gc/ZfFu9iMlf61wN1MZuQeK+4wnwJs/N8e/3rRKAXTI6Cq7gowOasWrHy8Hiq92xRgK7rnlsmdS0ec84qOzkMLk9TTlmRkGTimq4Q5PIqlqJsmfWJVJyMrXSeDr65l1q1KZVdw/nXJXM6SKAoxXbfDuWKfVYIf4gR+lcGNX7pnqZd/GVz6yjfzdNiY9do/lUMcmzHFOsFzpsansKFQDrXwk92fpMfhQSzDFQ7gc1LLEDg1EUAFSiixagYJNOJ3sQKrrnoDipogVGTV2AcYQnJOKa7buBTiS49qdDGO5oaAbHuxTipPIPSnsoBwKYvLGkJj94C4PWkOcZp/lqRmmupcYHQULcQB/NiZOuRXnHhf/QfiJIhGAwY/rXo9qAJ+eRXn0jpB8ToQO6E/rTZb2PSLlh5n4CoCTT71gHGPQVEBuJxQiCVTxmnYJ5HSoxwMU9ZMDBpDQ3ndmlxnmjHUmngZHFPoMjbiounNWJU4yKr7h3pANJwc1KhytMZQRxUirgUAKVBXmo9oXOacc0mM59qBIYvzHpxTwCnQVh3vj/StJuWtpj++XqAM1MvjzTHhEr5VD0O31oGaUx3rzVXbtPBqNPFukXnCzYP0xUiX2mynJugPxot1FYniIIxT9wHtSRXGnOdqXILfUU6YRDpKMfUUDHocrmnZFMQKVwrg/iKXyyOrD86aB3EbkVEQKteQSvBzUTQMpwab2EyPYCvSoCCGq4qMMZHFR3CBRnFJDK7HAot2LSEGo3kOSMVatk+UEjmhsXUuoMgCh12imI2DTmO6kU0KpyKCM0q4NLtpom5E68Zz0qLccYqdvSm+Xhc1TDW5Su4yUFU2jCJyOTWxgNwRVS7iG35Rms2hmePUVIrMOaaEIJJGMVIgJxilYBwu5Y1yD09aa9/5vMqB8ewP86WZSFwKb9m/dhqrbYLJ6MxtU8JaV4lcG9gGM8Y4/lWH4n+BlnrFsE0aZbLauTvyckV2iRgc1PFcNF9xiv0q41JRd7mM6MJK1j5d8QeEPFfhK6EMVpNexg8tGuRisifXXaNor1DFOOCrcEfWvsFLlHz58SSg+tc3r3wr8PeMN5aCOzmbq0a8n616NHHOL948ivl6mvdPmjTyt2OG4qxqmnGKFXTnNd346+Ct34QfzdKkN1ZgZLucH34rho9TfPlXMZT3IOPzNexDGQlqmeFUwVSOjRlohC5I5qC4hB56VtTRxzIShBFUmjABBHWvUpzUopo8erScHZmIYhI2O9V7iAxtirk8Ztpi3Y0pAm5PWuhM4ralSI7Bkiqc0jyS4AwK2BbBhUP2YBjx0qrkszzCUTPeoJGDcGt1oBImCMVQ+yK0hFVchoqW8e05NXG8pY/U014fLOKhmiPXOKYivMC4O04Aqg29X4NXzlc5NM2KxzVXAu2eomCIA1aTWVbgnGO1ZsUW7g9KJbQM+VGKNLmsWaWleJbnQdXju7V9jbhn6Zr608E61L4w8NxXj/f28/hXx/JbB1jQDkEc/jX0J8HPGZs9Oi0xlC9ge5ya8LMaSkrpH02VV5Qlyt6M9LMTLkdcUzOKuznIyeNwqmwH4ivlWtT7VPsKsxUgVJncKiAB61LtKiqQmxVJxjPFKOuCKReRSk4pskGi2HcKYXJHBqQDcOelReWQ1IpgHIpWJ4PakI54p6nKhcUuowGfwoYjHvTtu38aay9x0pgSRkKMmlJDVHnjFOjAJwaGC3B0wMimEZ6mpmUkcdKYVGKmw2QtwtIvIqQr60gQ9hQIWFCJQQcZrz/AOOHg8X3huS5sbN5bkYzIBnHrXoBBVc9K0opxLod3A6Bwytwe/Fa0punNSRE4qUWmfD1nOEiaJz84NKYJJTkHirnjDTTpPia4Gzy4y/TGB17VVu7hljHlHrX11OXPFM+dmuWViRIxEuCQaA2DkcVUjL4yxOamByK0AkcbhmmYNPXnilwKVgPmR8Ixwc1KGymc81XIytQLcGFiCM5rznqegZ02H8RW+f+eg/nX6+eA2/4tJ4dHpZRj9K/IQDd4jtS3eQV+vPgXA+Fvh8Y4+xxfyrxa/xHo0/hKxfANM3HPBqSYgjgVGowK5hjg1DE0lDEmhbljwvy5pFJGQaSNiODQw+bjkGmwDfg4qY525qvyGGelTmQsAPSkA4HIprcUu33pMGgBS+OtJnNO2Dr3o6cdKAEwEG71peGGfWm43DB7UqntTQmLSbqWlAA5pCQwkenNLu4qVtrJ05qFhjrTZoh/wDDUYAY0qMTwelI3HSkSGO1LFnzR6E1ESQc1aicDaT601uJs4/41ZTwo5I6LzXyNb3K+ZMvcsa+v/jKouPCUoH92vjJF8q9mJOQGNfYZarwZ8Jm/wAaZpNeeUCMcmo0IuD1xmoGH2jIHaq4mMMm30r2WtT5rU0mjEZ61KVDJwcms8ymZhg9ad5hgYAmlYq46dCR6VJacD1qvc3RcAqOtWtPjJTJ71Ng0HON7Ek9KZ3xUsmAxxTl24yRzQwZWCOATkhaVd5YEHgVNJMGTbjFRRvsyB3pCLBkKKO9TxNnBqqhOQTzVqKVeM0mUtzWclLZXAzxVa1vDLMAB0p7aki2/l4zxUXh1Fnun3D1rCr8LOmjrNHtvwRkEetYHcrXuN7K32g59a8F+DLH/hJggPG5a+gtUh8ts+tfA4r+Iz9Pwf8ACRWD5GSKicA09RxTXXANcaO2xArbm+lWt2VAxVVBuOQKsoOOabYxG6U4N8gHemnrjrSN60dRWGOfnHpUgaoWJzUkallzimMfjOAat6Suy5Y54K1TJIFXNPdYUZ29DQm0yZR5lY+WfjPZCX4mXQDAbpP6Vz1xoq8B/mHqK9c8Z/Cm/wDE/i251GNyIpGypHaueufhxr9nOYfsxmQdHzzXv0ccoRSPma+XOpNs4dvDEUUXmoDyM1XazkVQEya79/APiIREGzbZ9f8A69Zp8IavCxBtmyK7YZhG2rPPnlcr2ijjH0ucxlypA+lZkts7tgdq9DuNI1BItksTj8Kx5tNS2b96p3H2NdlPHQkcNXL5w3Ry0VocYY1L9ldeUPFbclvCeFUk/Q06G3GdpBXPtW/1mHc5vqVTdIwQChBapBdsQVHauobw7BLAHM2CfasS606K1lb5sgU1iKb0uZywtSK2Mou5bjPNWjObWAuTyRyKuQRW7jOeRUF5Ckh2g5zT9rDqzH2M+xg6dqctzfSKykqDxW3OjhclSoNaGieHQ0qgAcnrWrr+mi2ZYWADECj2sW7IPYTWrOUEoC4NWbd4WHzDmrcegCRgC2B9amm0aOFQFIJ9qrmQcr6mddW8e0MnFVre2MsoHvWk1m23A7UWcQgcknNPmsLlCfT0jUEdab5I24NWWR53p9xpU5jDA4HtSc0txxpyk9DNkt9oJHANMScwrnOa6Gz0iAQZnn2kCqcOivrOoR2mmKbidjgIOMn61yVMVCJ6FPB1J2shtpJ9vRIiuN7BB9c19T/DXw2fC/gy2s5ARLgtz1wea8++GXwcn0zUU1DxFD5axfdtH5DnqG/CvZ7m9S4lyg2qoCgew6V8piq3tZaH2WCw7owV9yDJVSDVd3w2KnduDVZgW5rzz1CVWPFEnyj1zUIcrwaeGGMnvVgRn5qikwp5qSRgFyDVOXLZJoAmM0SjmqrzBpeOlMdCw4piR4akNIt+dhcdqvaRiSRsjIHWsrbubA5zxU2va/a/Dvwne61ekYiQERucbs8VpTi5zSRhWmoQbZ8sftB3cdz8Qk+yS+aiptbYcgHPeuW3gKvripj/AMVBqt9qrL+6uJWkQegPIFQSQFXJPSvu8PHlppH5ti5c9RskWTauajkk8zk80AfLg1GRjIrrsed1GSNgZHan2btcDYRio1BLc1bsyI35p7FMnlsVijznnFdN8NbcjX4pAeFrnZpQc10PgPUU0/UVYjOTXDi03TaPRwGlZM+udBb7RpyuP7tJOSh4qLwNOLjQBL2Iq3NhyfavhZ6SaP0uDvFMrmTcgB61EzYqZ0x0pnlk8kVFih0QGzJp7kquajB28U/duGD2oVwHxnKZpfM29Kj3YOBQTVeQE+/IoUDrVZ5cDipbebdwaQWLGeMUyRyBgVISCvFQsT2oE0S23rjmvNb3A+JcBPAMZ/nXpNuSGwRXnPjOy8jxbazo21iAP1oGeiTlWIPXgUK20YqHOYY88nA/lTGcgYFNISRaBBp4bFQW+dvNSgc4oYdR5bigMemKVVJFLkKaEtS7DmA28iqzAE4FWCcj2qIjBzQyRgXFLkilJ796YzgmkLoKzDFCDeHHtQVyKhDGJyDxmqugR562jW9145YXClk3jgV3994X02+RI5YiqKAFC4GBXCajObLx1Dk48xxj3r0mZiVQ+opdRnNXvw40p0AQyL7hsVmP8JrCQki4lH/AzXYuxYYFND4GDQwOLf4T2yOGiu5QR0/eGrK/Dy7RQReZ+rE11LnuKWOd06nikBxtz4S12Pi2vFGPXJqJfD3ilDlryJvYA13TXDk5B4pvmyddxoKZxkcfia1fiWNseimll13X4WG6At9FNdrFK/fmpWuPUcUAjg5PH2qWoAewmOPRaX/hZVzLCEbTrhTnJJWu3ZoZD88QNMlitGXBgHNAzktM8Ww3E+LiN4lJ78Vtt4t0qEEGZVwe7VLJoOnTjmAVWn8C6RdD54VX35oIJofFek3LhY7iPce26tGK9t5cBZVGfeub/wCEB0q2yYIwsnYjqDVVvBt6rlo71lB6U0hXZ3wgTZkTJ+dQlmA6Z9686bwn4licOmqTSBTnHqPSrkeq+JrM+WbEz/7ZbBpkXO1Z2z93rU0aAjk9a4mLx/LYt/xMrXyADySc1uaT480LW7jyBeLDKcBR0JP41Spylsg54p+8ak3ynAqMsO9XZ9HlKiRJBIhGRyKzpIpFJBU8VDjKL1LUovYrzAbuBxTY1P4VaEQKnPWomUp9KQxpA70ucrg9KOvNNcgCgBjAA8UbflJHNJncetSKCnJHFIBqKcZPFOwe3AoaXzGwOAKlxuApMaGSt50QSUb0FY+teB9E8VWptru22IRjMWFP5itgtgkGmq23JFNOS1TIlCL6HiHjT4Jan4ct3udMP2q3zhIYwWf2ryjUJ7zSLjydQt5IJjx5bjaQfpX2ZFqUsDZLbgBgDtXP+KfAmheMra5luoI/7QYfJPjkHtXqYXGypytLY8bF5dGsrxPlJz9qRSRj+dEkAjQFTzXV+L/h1rPhHfJd2zpaA/JL13CuSS9RztJwfpX01HFQq7Hx2IwU6D1KlxcyW6ZAzVaPUnUElCTWxNGGjyRmqUSIrkEcV3qz2PLkisdUZkIxiqY1ErISRVi+RUlJUcVUMYbnFaxMWWxeGUA0yWUkc1AilevSlYnoat2GLMubcEdTTIYwqZPWpUbjBpzAH61KAkh2heeKsLGMZDZzWe7HGAaSGeSJueRVDTNXiMBsZNdR4SvWg1W0lDY2MDxXIyXQljAB+atbSy8MIkBwRzXLXgpxaPTwk3GomfVdjem/sYpT1Kg1ZXDJyORXJfCrxBD4g0gxhhuhwjfWuylUIxA7V8PVi4TaZ+i0p88U0VTwc9qRHZ+aVvTFKnHSszWwqsQcYqaMhjzVeRtozTonDj0oW5diwwCDimsw2fWjadvPSmN93Bp2EIAKlUAY4qBGCnFWOGTikAxzSRsDxSbTu5qUAKMgU2AkibB9aXAVM0jPu60uRjJ6UgBWxHg1GGJ4FOJzwOlKgx2qRoVU3CgoR0pDLjgCkM3HJoBgT2NW9MlXzdjfdPWqkZEjYFSDNvID0NIEj54/aU0uOy1tJolCqxUDHGTivK4m3wrn0r6w+Kfhey8R+GZ5nhDz26GQMeua+TdrRTvGR904/GvqcDU542fQ8bFU1GV0WB0IPahWHQ00KetNB+avRZxE4OOnSlyaZUgIxSA+YDkDFQsATk9qlOcZJqGUHacV5bPSMq6dU12zYf8APQfzr9g/AgVvhH4ccc5sY8/lX46TEjWLbcOklfsH8KnEvwc0PJyRaR4/75rx8RpI76exESOpNKMYqIJ1GeaUMV4rmZbHuB1FLGAV560KMrk9KhkmIbAoEh0gPaiOXyxg805SXXnrSKgJ5FNj6ji4fGBTlpjAIcClXJFSNol3cUAkDOKRcKOeacX7DpT8xrYYZDnmnffGRSMBSewpMnqOQ4petIvBINBHbFAMOhwOlKG5pMheKVQSCRQJAfah4yRzUXmbW5FTtIGQcU2UMx+GKafSpFXcDjpUEpKNxSAUinK+3APel6gU2RQNuOtMlqxznxTRj4QnbBPy18TTGdNSnypCFm6/WvuPx/KB4YlD8Db0r481XyzdTqMY3k/rX1uWP3T4fNoNyuZCmQJlPxpI0Zjl+tWrSTy5NpGVNOvCsbAr0Ne9Y+aa1KkhKcg4xUU90SoJFWSiyjJOKa0CFMEg0ieolvIssQIrQs7kKCpqlapHBkHoaliZGkIzgGkw6l3iUnB5pCGReeahiQxTgk8Vau7gPgAcVDQxiQeauc4FNMG09ciohK+No4p8TnoaQF2GMEe9SfYSfmBwKrlzHHuqEarKAUHSgs0JIlCDHWtLQESJyTwTWKt9sjyRk1PZ3XnXCBTjJFY1VeLNqD99WPbPgk6p4twf4mGK+hNZctMB2r57+C1qsvi6Ek4IYcetfQesLsuiOmDX5/i/4rP1HB/wlcpEEDFLID5OaRnHNN83K7T0rjsdtyOAjHNTlsVGkO0ZFPcE5INDQkxRyM0mM9aI2PcUOT2oSKGEbj0p8ZIBFCjAyaGcAZFUAhb1q3bkNEVNUlG8E1LGSBigAl3Q/cNRictyQDUkhypzVdcgmoEXIrkIvKKfwprTW5JLQR/981WbpUJODnOapjWhYuPskyYNrF/37FZbeHtLncu9rGSf9kVf8kvHnOKSCAqSWOapSktmS4Rl8SKi+FNGbraRj/gIqO98CaJcx4EKr9AK1Gjxgg8VC7YodSV9yXSh2Oaf4VaJLy8ko9gQKy9Q+CWhXCkrLLlv9quyJJPNIWyeKpVZrVMylQhLdHncvwD0vyWMc0uccfvKyLf4BzKxInB54y1etGRk6GpFunxWn1qfcy+pUt7Hln/CmdYtuYJYdo9W5rE1f4O+Jbi43LNC+BgZY17wt4xT71CzsTkmmsXUi7pkvA0pK1j5tl+EHi2BsmSI/Qmo3+F3ilYmLBGwfevpSS7YHOM1Pb6gAmCoNb/XqvcxeW0ex8oSeE/EcTmP7I5I/wCmbYqI+B/EhO4WzD/gJr64+2o/PkjP0FSi6j28xj8qn69VvuR/ZtHsfKtn8NPE2oQh0jRD/tgiun8NfB3xDNKUvpYwh/2jX0RFcoqcIB+FQTMz5boaUsXUktWaQwFKDukeY2fwNtGk/wBOuG4/55txXa+HPBeleE2MtpEryjGGcAmry75DgnOKkKlBXK6knuz0I0oLZE9zey3bZk59xTogFXIqtuP4VYUgJ1qTSxIPmBNCICaYsnOKfI4UcUiRs8QAyKgYjy+Ke0hKYPNQMSq49aZXUhHJxnJp5QY561UbcjZ7mhZWByec0mxkrJsbNQyKW+6OtWo7aa6Bbadg71X1LxV4e8H25l1W8iibGQrcEntVxhKbtFGE6kaau2amnaWtjZTalfMI7SBTIxPGQOSBnvXyV8eviu3xV12PTdLMkelWrFcdA4PrjrVv4pfHzX/Gpk0zTna00osV8schh0Jz71wemafBpceVxvPJPevqsFglTXNJHxmYZi5txiX7Jf7PsFiA4X/PFBuEnQ8YIqKW8DDmkjaI8lgte1Y+bc7sjlGwZ9aiDZGTWrDFbSDBlHNVb6CKJ8RuGFaXI8yqAM05Ww9NIOR6U7G45FTcTY6eXac1veFdrXcTEfLkVztyoZMGuh8KpsdBnOSKwxC/ds9DBfxUfXXw6lEnhlFTkBTWooOWzWJ8J1H/AAj+MH7v9a3ZRskNfn9X42fptL4ENdPWmDABB6Ukrk8CmbSRk1CKDnPHSngelNTPSpthUZJqgGbaQjjmpABtJphYdKAvqRmAt9Ksw24RcmhGO3inM5IoKewMdopqYZsA1GWzzRECjEjnNBJcTAkA9a4H4gfJrlowHGB/Ou5D4kB9K4P4nSmMW846h1H5mgSOwil3WsR9hSM2Tmo9OkV9OhLHkgfyqVAC3tVAiWFsDmrCctmq+z0qSFW6mky9C1wBTQQQaDlzjoKaDjgUIbsLngimZ5xT6ZIAvIpmbQm3J5prIM0mSV9KVTUhYXPaorpd0i49qlpsrlgCByKBnm/jnFt4u0tz1MtepRgTWsTAfw15b8R8v4h0rHJEtekWk7Jp9uvfaKAHMoBxUckO4ZBqQnIyajL7M5PWhsaY1FycGnPHtqFW+epnJzSEIAOlPDDHNRqC3GacUK8UAOHWlbFMHpSSZU+lJjSHAjHNNkHenKEAyxpj5ZsDkU0yiaBQy1MQAMAZqvFHL2U4FWHLxpwmTTW5DIniGfSk3BcAn9aQLJM3Py80y4utNsgBfXccBPTca3jSlL4Uc86kIbsvQK0nCZarkUJD7ZQEHqeK8q8W/GbTvC9wYbCRLhgM70NeQeM/2k9e1JzHaI9ui5BOQc16NHAVKu55NfM6VHzPaPil4w8O6RA0IKz3annZtYcf1r5o8U+Kp7/UHnsXa3AOV2fL/Kubn1m61aZ7mdyZHbJJPWnecCuOmetfTUMDClFX1PksRmlStJpOyOo8P/FTxJ4euY5IryW4x1EsjMMV7Z4Z/aXt7xILa/t23ZAcpHXzal0EUgDrV/TpEX5wMGor4GnU1SNsPmVSm0pPQ+2rLXtI1mGKa0uo8yDIjMg3fiKsT2Mu3dt+U9OK+LrTxLdaJcC6tZWWVemD0r034eftMajFqQttdQ3loVC7icBP9r8K+frZfKCuj6fD5nSm7M93KhMqeGFIVQgg9aXTdf0XxVA9zpd5Hc9CwjPQ1FcxvG3IwK8mVOUHZnuRnGSvFka/fOO1WVIYYNQQjc2T0qdhzxWRQvlqORUgwFqDdjipEfIpJAK6AjpzVdxzirmOM1C8YYmmBUkAKgCkTKEEVO8QC5NRAelLqBfluIL+zNvfQxzowx8wzgHjjNePfEX4DWJhkvvD7Obgks8ch4x6AV6o6Epk0W05t23Ct6dSVN3TMKtCFVWaPkd9PuLZpLWeMxzIcEOCKzG0i4dyRxzX1D4s+GEHi15Ly1cW93gk8ZLGvAPE9rc+FNbNjOjl89xivo8JjObR7nx+Py32fvRRyt1psuee1VTbFDtPWuruXDHJ6ntWRdxhSXr3oTbWp8vOCTMuS0MeCTwajmG1MgVYlmLrg9BTFlTo3Str3MHuVrfdK+3FWbiylQZHQ+lEl1Gi/u+GFWLTUzsw/wA1NDM5UcnBHPvVx9Jk8rcuMkVdWaCRg2MGpmukAGG6VRSS6nPw2VzHcZb7tdHbTmO0ZT6VG90jLjiiABkcetS48xvSmoyuj0j4J6u9nJcwR/eeTOP517jFMJgAT85r5q+Hksmm6sJVbb81fROjx/aoEnB3EgZr5LMKajK595ltZ1I2NL7Nxk0C3A5JpHZgcHtS54zmvGvY9saUzmmqgU1IGCjNNWXeeRigscWwuDTB82ae5BHtTdwVcetUQMVQWz1FTgDAIqFSBT934UAPPrSGQAUuSBUZ+apuAucjNKp3cUAdhTWbBHaqAVj5fFPGMZppwRzQuc49KkfQNuaa0Yz7VNgFaj70hDoFEcgNSSYkY5qEvjpTkORk0bgN1C2E+mXEJ5EiFfzr498a6VcaP4muxJE8UJc7cjAI9q+xjIN6gjK56eteIftKWBnNjNFHtWNDz9a9TA1HGfLc48RFSjc8a3EIMd6ZsGc1FbzM8YU9uKlzx7V9NY8V7ji4Ce9R+YaUk49qaMY60WGfNBbjmmHnNPI9ahLYzXldT1YmJqreVqluw4w1frp8GZDc/CHRCjZAtIs8/wCzX5BeIG/0iEnuwr9ZP2dbnb8GNMIOf3Ef4fLXlYrc7KWx0MhCsc03AIJqSU7gc9Sah7YriRbQ6OQlSO1N2Ddk0i5QYqTAIzQSPAAXihCMn1FN3hVxTQT1qmA4/M+afwBxTEIJ56084UZqepp0EJJozihcEZpwUGqsRcbuA96PMxzTJDg8UgPFFiiYNu571JjI4qDoKkWQiPFFgFMfenRyeWCDTEJZST1qNj82KQW1HOd5yKcDgAUwcClUllJpASJMIzg9DTZgHII6UiKGppyCfagB2Rj6UiSfvVzyM0ySX5feoQSxUU1uTIz/AIrxbPCzuvTZXxdeyiW/mB6Bm/nX2P8AFOVv+EQlTqdlfGEpH264BHzbj/Ovr8stys+KzZPmuO88KcAdKikmDnmo1RmJ96a6OpGele82fLu9yWQnyyQaIS20Zp6odoyOKn8tXjHbFQIhZTJyDimJEwkyDxTt2CRTlfA96TC2pdY7kGOtOiwMAnijTXjmyjcGo75jA+BUjRfa3VE3DnNRLHzk1HbXLSoFHNaVvp0k2Dg1LLRTuboRw7CKbp0CXCHJ57VLq9qFATGGFJp1pIgyoOKBD5rZY4yG+9UOkHZdZx0OanuQeQetN0i2ee7VRxn/ABrOp8LNqCvUR7Z8DLk3HjS3OcDeOK+jfEDBLs49/wCdfOXwWgNl42tkJ6uK+ivE0ZjuQf73+NfnuM/is/UMJ/DRnEbsGkUYPNOjdUTkc0jNnkVyI7CbdkYWjBxj1qGKXL1dQKQWJpgQ7QB6VGzgDBqWaQH6VWJycUFbAZCeKaqknOafs9qkRcDI5oGNHAxU6qCuaicGposlKAI3IA5qDIJ4qK+lKcDr7VXt5jnLdKgDQkwE4FUwSpOatbg4wBkVXkZVPvTTKsSCbAwOlSRtuqizjqantJt/B4xT3JLz48rrVOVQq561aXa4xVW+OyMilYCmzg9KEHeoII2Oc81b2FRRYnQawyKZjHNSHjrTDkngVBTsBJyAKuxR/IM96pou1quq+F5FAEUq5OBTBGV5qUKXbjtTmUgYqttidxYW+WnucrjvTYYzjJ6UMwDYoGi3bxkxkmlfofSmxykJjtTS5xQMYoKnPapGbcOe1MJHenbflz60CvqRBhu5qwD8oI6VW2ZJFWY3xFtIqxix9akkUEZPaq8eQ/tmrUil14oF1K4yelQXLALg8GoNc1Q6Bpsl2sRndBnyx1NeU+JPj7BLCY4NPlguOhZjkD8KVm2TJ21PSyrl8s6IgPOTVm98U+H/AA9pr3N9do23tGQxz9K+ZtR+JGt6q8gjuwEbr9K5m40W6lZ7ia6aUMdxG49a9TD4NVGuZnh4nMPZ6JHsHib9pCYQzW2k28bQSZRWcEMPevGb+LUfEt1JPfXckyyHdskbIX2GajmCQJhVIPfvV3TGZkyTX0dLC06drI+YrY2rVbuysNMFuMbeQMZ9qqzx7fwroGKupz2rG1J0QEAcivQXY8ip3ZnE4prpvXg4pN2RmnD16VocvUbBC6nljVrkDnmmbzgdqXJbqaC1oPRDIOKZITEcGmvMYuFpDKXGSM0W6j5hLh9wwDya2dAvTa3UYYZHBNYEjgSrxXT6FaicrL2HFc2I+Bnfgn+9R9ZfCTUEufDisnAK/wBa37uUB+K4z4Lzo2hmJT0X+tdhMmZWz618FXXvs/TaL9xDC+RmnLl6a64HtTVfaMCsUaEhYIakeUbQQKqk7jk1JkbelUVYd5m7jNAznNQ7sNUsZzz2oI6k8Z4pSMZqPzcDgZpfNJOCvWgYh4GKfER0NLIvyVHgBetAN2LUYGSDyK4H4up5VjA38PmJ/Ou5gcMRmuN+MwH9hwMDyJE/nTSA2NLBbSrdh6Cr8Gcc1Q0Aifw7bspzxWpCgWMHvii/QSROqjZmnggDFQ+YNuBTk570MZOM7c96Ync0oOOKTIpB1HA5qKQnOKfkio3IPWgBcg00HFIARz2pwYYoAXqOaiOc47VKGz0GaUR5IOKQHA+M4g2u6cxHAl613cI/0WEgZG0ciuO+LMB0/SlvFGTGC1ZXhn43aOmjRRTx/vUUKSW7966oUZVV7pzVK8aXxHpRYAYI5qKRVPI7V57e/HXRIXwISc9w1Zt58fNIhAZLZmPs1bLA1exz/X6Pc9Sjtmc5Aqz9mYrXj0f7SOnINv2ST8657xB+0vKkwFrE0SHrnmtI5fVkyJZlRXU+gVs5M5B4pzWxC/NXzSv7TF6UACkGobr9pHUWRipO7HWto5ZUb1MJZpSWtz6aNoDx5iDPYkVG9sFGXmRR7sK+Or348eI7y5LpMUUVVu/jNr2qw+S87j1xxXUsok+pxSzqKeiPsa5ktoIjKbmNgvowNZ03jnRtMhMs04+X3B5+lfI9r471OFVJuHwByCTzWNqfiO7vZi5lYAnpk1cMnle7ZhPPFbRan1lf/tHaBY2zhVBlHA+UVxF1+1etvMQLaFox0JHNfNt1I91IGL/MKa9mkyjzASa9SnllKPxHlVs5rS0ie2eIP2n7zUwHtoo4Wz0XivP9f+I2s+K5lle4aMqMABjg1yQsIoxgDFWrdAg44rthhKVPWKPLqY+tVWrEuDcvP5s9w7E+rZq/bXULQskgDE96qSReb1pY7HqQa35UnexwucnuyYhBnbjbTcio3jaPjtQqnbVIm66FmJY34Y4rYsbQeSSOhrnDleQa1LS6lMYUHGKlmkJamm1mnlnOMiqUdqgZgRjPp39qPtTDIJyacjFxnOKxcebRnTGdndM1vD/iXUvBlyl1YSEpGQfJz8rexAr6V+GvxOs/iVbCCUrb6ii8p91cd8Zr5Ta4IABOQKn0y/udEvEv7CYxSqQeCRXk4rCKcbpH0OBx8qckpPQ+1HsGt3wR9DSvFx71w/wX+LSeOvNs9XcJqCABC3HmH2Fd1fh47p1IIANfKTpOErSPtqdWNWKlErMhFIrFW4p54HrUYILYrFm1i4hyM0zuc0qjauM0mRQmJimLemM1AIRGeanPHSmSCkSxroGXAquIDv56VbjAxzRIOOKaBMbHIbZgUasjxT4H0jxZaz3FxGi3/lkRsB1btk1okE+9RMzAgDtVxk4O6JnGM48skfKXifw5qXhDVWh1NQqux8vBJB/GsG7nMuQDxX1f418A23j/AE0JOALqFT5Lf3T3zXzBqHha70/Vp7N1JeNiBx1HrX0+CxamuWTPisxy+UXzwWhgFcDJqCUD6Voajp89q+0riqMlu5XJr34tPY+VlFp2ZReF2ckHip0JRcGpwpVMYqEoec81okQQtK+7APFNe5l9cAVN5ZHamvFxk1ohMBe7F5bmrllqZyCTj61jvaHfuBqzFDvGB1FVoOL1OsTxCtrArKdj5B49M19LfCG+TWPCsd0Xz1XGea+PLuwufJLA4wOK92/Zm1qdWlspnLIFOB2zmvEzGkpQ5j6nKqzjUUX1PcnzvbNMBznJqzKFDuOmaqMhzkHivjn2PuLC57UcdqTAyaCpxxQkUOyAOaTrShTgk00qc1RAPgUKMmjbu605FI6UrASkAriox1xT8jHNAUUgG9DRImQCKCakGCvNU9AIl6YqU4CZ71GRg01hletAAXx3pw56VFuC8mnr69jUiYuzJBzT93HFN64FBwKCSRQH2/WuG+Plhbt4UWU/6xVFdxE4RgT2qj4x8L/8JtoMtuhwyqcd+1aUm4TTImrxaPjeFArEdKkZAyjtijV9Pn0XWbi2mUoY2IwRjjPWgzo6jHWvsaclKKaPBmrSGnATHeo9vvTnkzwKiya1J6nzQ7+tQ/eoZtx+tNVSpyORXjs9SLOa8Xbomgx1zX6n/sj37ax8FYd/BiVE/wDHa/LfxJH5nlZ9a/SH9gnWF1P4XX0HO6KUIB9Fry8S9Ud9K1j2KcbSR6E1Dk1PfqRcOPQ1WHWuQskHIzS5xTVPYVOqqyEk00LqRH3oJ7dKCMGgjAyelN2GGPepDyOKjUgmlLbaT3IFJKkg05XGMUwncM00A9aYD2560ix7iDmkZiAakiP7vPpQUkJMcN9KUPlajkUtzUkaDbQMeCQOKaR3NOAwKD0oADhhikU4AAoAyOKAPmGaSAA204prGnMOSaY4zzQ2gGkBuDTvLwVK1GDg81YjkCrkjOKFuJmL44g+0aDKJOgXp+FfF1/Gh1S7C9RI35Zr7f8AEiQ3/h+5JlSMqvRzz0r4U1CcQ6/fLnKiRufxr63Ldj43NdWi1EAMAjpT5FBxniqSXiu3XpSyzksAK9y9z5qUSefnGOgqIMRxnioZLkxDB70wz7hgHrQZWsWQgb3pwUgVWtVljYuQShp092Y5AQODQSy3br5b5zjNS3QLfMeRVJ7glAQKniuWMeGqARLbuYn3dhWmPEjxLtVeg61j+eTwOlKrZ5xzSaKHXWoyzuWY5zT7bVJ4xgEgVDs3nBqwIQi0wsyZ7p3Xcec1NomoMl0AM5FQxqCmDU2lGK1uC7kAVnP4WdFJWkmj2f4NXZm8bWZY5bzFya+mvFQ3vGe+P618t/AyT7T4/s+6GQYr6o8RgfasdhX59jFasz9KwLvSRghSVwaXAxgU9xjgCkIwuTXEekthiqe1S5JGM4pqHI4p2eMUmMjYnNCKXPNKwNSRkKMd6L3DYQrtpwcAYpGb05zQFz1pXJ3JFAepIgC2wck1XkPlLnNMsA0151PGKa1Ym7I5rxh8TfDngm+S21e48qZzgALu/lWdb/G/wNI6A3xGf+mRrx79pCwjk8YKTksWPU14/dyeRcBIwcBf1r6PDZeq0bnzmLzF0JWZ93RfETwdLCDFfA5H93mmJ4g8OX0mY78DP0r4XNxeLEG89hjtk1EmtX8R4uZAPZiK6v7HXVnn/wBuO595XN/oMERzfoWI45FSWdrbSxJKtxGUb/aFfC0M1/qCbhfyA+7mtGy8V6t4dUIb2WSPuBIT/WsamUNK8WdFLPIt2kfdElvaRKAlypbHTIqlNbpJ/ECPrXxlF8XNTV96Sygj+8TV9fjv4nRdscsYUdMjJrl/sqqdn9s0O59dR2BHKc1I2m3BGSnFfJ+n/tCeLbSQMZISPda3F/ai8SqoD+SV9o6l5XVXQazeg+p9Fz2Uqjgc1XWCeLkqSDXgK/tPam/+sEZ+kddLpX7SKzwASw7m9lrCeW1Y9DeGZ0ZdT1oE7skVopHmMHFeOj9pnTLe4VLq0kZD/cA4rVX9pzQnKxx2k3zcZx0rnlgasVex0xx1KTsmel7wOaaZQWwa5vQ/ifoGrqzSzrARziRgK17bxd4cupdn9oQJz1MgxWPsKnY3+sU+rNPogAqF12nJrUs7nw7fHy4NXtJJBjhZQTzUepafbYxHdxF/7gfk81DozjuaKvTezKaEleKev3STVuLSXWAEsAahkgdARjOKjlaL549GViSTUu75AKZGSJPmU4qdwHPAqRpkHU8VLghc4pGQo2c8VYTDIBQWysjAGpvPIHFOMUa9aaVB4HSrJZGPLlf9/GJU7hulV7z4feFL+1mebToI2cEEhcnPrU7YBxTb7cLUgHigWj0Z4T4q+DwtLqUaQ5lVj8gxtrkdQ+HXizSrU3MlnvgHJ+bJ/IV9D28xhkzjJ966S01wCECSGORfQrkV108TKnqjzq2ChW3PjiK8guYmiltvLkXqzKRz9cVWiKRbgrcA19eeIfC+geM4PJubRbdRyTCoQk/gK8X8a/s+XcEzT6FKPsQ5aOQ5c46Yr1qOYq/vHhV8pkleB5Z55ZsdKzb9AZc5zW5daPqGkqwubGaNFON7RkDj3rAnlEsrAEV71GtGpsz5zEYapS0kisIfmHpUzIB0oA5olyBxXX1PNsM46VKYsxFh1piR8ZNL5xRcUDuVASTzQWfOBTZHPm4xThOIz61ZJFMrZBPaug0W8cQiBeCeaxJps/N2q/ocwR9+egNY1YqUWjpwzcaiZ9SfAKIjSJCTkkf1r0aX5ZWB9a82/Z2vRdaZMD2X+temXcf75vrX5/iFao0fqOGd6cWVZWGAKiU+tSTKV6VEMd65TsHtgDNKHB4FMKFqRVOcDmmhNllokiheeQ/Ioyc1z6/EHS1JA6AkcKa2tXtpZdGmAyAAf5VwXgizgu7uaKcBwuSAOvWqJOl/4WPpHof++TV638X6ZcjeW2j6UPoWmYIMIB+gpE8M6c/JUgH3xRsFi6vijS5wFE2G+lTJeWUg3NOAtZFz4J0+YfIzj/gVUW+HcDjAuJV+khpsL6HSf29odu+17vaa4T4x+LtG1DRorWwuPPlDjII75pb34NxXUpk+1SDP/TQ1UX4F2/nCUzlj3y2aOgkdb8PlM3hSEHqM1s+XgYz0qtoWlL4c08WaNlB071akzjNTbUvoQnINXIRmPNVlAxk05ZCh9qpiZYLYOKQnHTpTNwIyTSkjy896RKJkKsOtRuoJ9qrLKRkVKpLDNBQ8jCECoUBHBqyp4qJwc00IUMFFTQsHIzUGQF5603cR0pDSML4xBZ/BV6R1WMkV8oWtrm2ckYJI7V9Y/EWIT+Db3f8Ad8ts1862dpayReXuC8jvXuYCajoeFmVNyRzC6cWB3DIoXTo93Pau2utMtha7BIhb61z15pv2ZN4cH2FfQRqRejZ8pOlKOqMmaytolyQCayLq0inYZUVelimlcljlfanizLgDBrpTXc5Gn1RlT6WkajCjBpi2Me3kCti7tzHEe/SsOeSbdtUGtU0+pk1YUWqKSDihbNMkqMUJGwXcx596kBAQ1ojJkUlue1U3tHOcVdFwEbAINPEmDnrV3IkZPkSxtgDNTvFLs4U5rRMix4YgZpjamUOcDFMyZlh3HDjmnoTnJGKuvdLPyygfhUL4JwBQZMjNwVpRdyHgcU4eUD83WngxMTjigRDLO4XJPSiK5ZoznoKJ1Rsr61JDbrHFhj1pMCO3vVlfaByKuLMyHgYqtFapHLuHerLlc8VDRQ9JGZga0GdGjBHBrNRx0qyoIAOaTRomTKgPU8U2JikuM5U0wMT0NRkFWzScb6Gyn2NqzvbnRdUtdRspTDJCwYEHH619WfD34gad470eNEl3amgCumOp7mvkF7qQRYUEgiuh+FnjO5+HXiiPU8F1clCnUYJx0rwsbhVJNrc+ny3HSjJRlsfXk0flMQ3Wo15ercMsWt6TBqMB3LKAfx61B5R78EV8hJOL5T7pNOKaJigUfWoWbB4pokYnB7Up5pJkDlfilOTzUXQ1MihwSTimA0Hninlcj61EqFW56VMmCQaaEyvIhQ57VGyjr3q7OVIwKrNgUNCHW8xi5WvO/iv4GNtpMmu2YMt0CAyD0PU16ADgYq9aTBI3WZRJEwI2MMjn2NXTm6cuYzq01OPKz4p1HVmvJAzqVJOCDxz+NU5uB7V6N8aPBb6f4on1NYwlnOR5SqMAHv04rziUhxx2Ffb4OsqsFY/OMww7oVG+5CzRqpJ61V3BySvamSIZGIJpYsRcHvXq9jxyUygDBXmmFVAyehp0i4G4VXd/3ZJ7VVhMZMRnAPWrdvbiIKx6msN5GllBB4FaUcz+WAe1Ak7M2JnEkBQV23wcuzpmsKUbljj9a8subiWNQyknNbfhTWZdN1i0lU9XG4eorlxMeem0eng63JWiz7NVGnQSnjcM1EnzybOwpNE1FNT0S2mX+Jc/SnbAHJHWvhJw5ZNM/TYT54JhMu1sCnR8DmmmQc55pm45z2qCiyhA5IzUjKCuRVdW45pzSHbjtQBEzfNgU8/dx60wKeopxOBQ9wAKT1p54FNDcU7qOe9ADSM9KcCAvJqNjt+lSbMrnNTcBPWkHJ5oIIFA5HvVAQ3C8jHepo1wgzUioAOeaSTpxQ2iWMpOgpq5zk0MT0qRCuw29eav6LcmBJeT0PT6VmlSVFTWh2vtzgVSYpI+Wvi3p91H4nubiSLapz8/rk1w1oc5x0NfRn7R0EMGhK0UPzEjkDmvm/SWLW/PBHWvqMHJSgeLiI8si3gjk02pD82RURBr0DmTPmDpT/NGMVGQQMUKmeteSz0lvoZuroJCpHOK+6v+CeOqg2F7p39+Qv17ha+DtTLxXcYHKsea+s/2CfGMHh34hxadOCwnRm4GeSMV5OKTTR6NKzR9t61AI72Qe9ZLjGTXReJYR9td/wC8AR+Nc7JkMfSuRLU0v0BCamXIHWokIqTPGKbEx+0GlcDbgimo2DzSlvUUILjF4pHUsOKkCZFA+XimJEaqVWngHHSkLAVIGGM9qChpww5pAwXjtStjPFRgFz6UEpk6sNpJqMSDcfSlwVGD3pu3BoHclGTzSs+BTe2OlG3I5oGmCuDyKOetNRCCc1I5CrmgbELZ4pKaGBqaJNzAVBK1InjIXJqK/uF0mwe8mYeUgLNn0FP1C58pTgZxXiXxT8d3cpl02FgLZhtOCc124ei6kjjrVVBHO/Ef4m3Op3Uo0edvIOR5a9G9K8MfQNbkuZbqSGTY7Hn3r2v4PfDbUfFfi+2eOPzNNjY+cTzgdq+0JPAPhy3sYIo7G3YoFDAxg/N3r1/rkcN7qPIlgnivebPy9ms9Qs1eR4pAi9Tg1UfWZYVDMhI+hr9RbjwV4burd4ZNKtNrDBPkrmufu/g14RuV2nT4AvtEv+FV/aqvsY/2Qnuz8211w32EMRVjwOKedWSyYLIpGD6Gv0Rf4E+EYkbZZR5Pfy14rEm/Zj8IalKXdHUnI4AFP+1EH9jxfU+Gk8XW/wBm2gDBqsus28uSzfzr7Pvf2IfDFxMZIbqZUbnHmAY/Csu7/Yc0sHEF25HvIK3WZQ6nJPKJLY+So9XgbjfwKuLqUDJgN1r6B1j9jG9srgRWkiup7l88Vja7+xZ4qS3EtlLbEdSDJzW6zCkzjeWVUzxWK4TdwetTtdKrgAg11k/7Lvjy2ZkCQ8HGck1z2pfArx1pl00b2pkA7qGIq1jKT2ZP9n1V0I0m79jVlcuMniqLfDLxrapk6dKQPSNqjfw54ps28qTT5lIG45ibpVfWoPS5awM10NoQEpkHIqnLEzyqOnPrWZJPrVknNjNhv+mbVVvLrV/KVxbuhzn7pzQ68GtxLCSUkrH0L+z/ACi28dWCvjJkFfVfiWUNdcD/ADmvjT9nKa5ufG2mPOMHzRmvsjXRuuAewFfE41p1W0fb4JONNJmaMHGaZcyAKFp4Gar3JXIrgW56KH2+CKlYAfSoYeFyOlSHnnNJh1FOBzSYBGc80PwuT0qHzevakMnRQTz0qViOQKrpL8tSREE81VgIp8kYq1oij7Zz6CqmofKvFSaO5NypHB4prcyltY+bP2oJP7L8XRykbg7HFeNlxcMJMYyK9l/aziMniGzB5yzV49d2LwW8RUEDaK/QMva9kj87zRSdQmMIaDn0rPMC8g1chaR4gME1G8DY6c16jZ4TTvsQLEYx8hwPapkTcMv81Pjt5DwRUz2zwrk1D3K5StNDHgFRzUBjPVadJMVbBpySADJHWmFhp34xjg1KkQC4YZq9CUaHkc1WkOeBSuymisLRASSOav8Ah1hbXEglX92RgD3qshqzGwA460NJ7oqMmnoxNWSJ7glY+KpwTLC+AuKtuQW5oksk8veOtQ4xas0Vzzve42SY4LiQg1Cb5x96Qj3pgTeeeKsz20bQe9L2NP8AlK9rUWqZZ0vxFPo0nn2106zf3xWqPip4hMokXUpQ46PmuQntsJweaggQ79p71m8LSlujaOLqx6nsGj/HjxLDsN1eyzKuOCeoFdbD+0tdogJsPM9fmr58uYJrc4PANFvLcr0wQK5ZZdSeqR2wzOrHdn134c/aM0HUI1Gp20dnL9Sa7rSfHegeJ22adcofpnr+NfBiNLcT/P69q1oNRvNNcPBcyw467Gx/KvNrZUre6exQzZ6cx94zafKq7x8yU2NCARg5FfJvhX4963oUsZaUTxpgMJiWyO/44r6G+H/xm0Px1bJEhMF633hJ8oz7V4dXBVKWrR7tLG062iZ1MhwcntSr8y/WnXtjJC6tw0bcgjninLHtXmvPlFp6noJprRkLrjrUdzlowp6VYcDrVK5JK5XqKQzKuYRC/HerNspYeoqtcOWbnqK0NPwY80khpAw2nrViO9eJMA8A1WkBZ+eKRlJFS0WiXULfStesntr6zSUHOMjv+FeFePv2fL6UzXfh7M7clbaPgCvblVVPIq5b372hBQ9evWuijiJUndM5a2Hp1o2kj4bvLe90C8az1OIxXQPKnt+PSr9vPG0YwoPvX2D4v+H+gfEDT5FvIFgvCPkliUBi3bJ+tfMHjPwDqnw/v5IruIPbZwssYyuPr0r6nC49VbKW58hi8r9neUdjBwHHTFVJUCngUsVwJHJXpUjLu617iaZ8tOLi7MoTR7uQOarSWzou49DWqVC8kUyVg64PSrIaMlMOCDTLe7aC4Ma5INX1gBPsah+x7rr5R2qZbM2pr30fUP7NTh9MfHBK/wBa9kul2yEdzXiv7N7FLJl9B/WvbLtd8uRX5/i1+9Z+mYR3pIoTAnoKgVNzgVceF5Mqg3Vx/jL4g6V4KhP22UCY5xGh+YH3FY0qM6jSSN6laFJXkz0Cx0U3ScHGR61yPivxvongXzxfXCCeP/lmeT+leC+J/wBoHUru4MWjyYt2GM5IIJrzPVNSvtUu5LjUp2m3nPzEn+de7QyuT1mfP4jOIp8sD2vX/wBoltZs5odOT7OpzgoeorZ/Zz1E+JL7UXlbdIqZOfrXzvbfZ0ifZkZBr3D9k29js9R1RJPvNGAPzrPGYWNFaI3wOLlWerPbbpdty49DTBnvVi8TN1IwBwTUPllOvevBPobsnjyV4pwYiokfHAqTOOaAexMspOOeKlLcZDVWQA8g1Jjigkjd8N6k1MMNHzUfk7zmpCuBtFTcuxC0e08c03IHXpUwGeDTZYS3PSrYETMAM9qA+4cU7yjsxSxwHH0pE2GBBUqqQtSLEB1oYBQPanYQB9o96jZwM+9BfPFRsDR0Hcf94ZpdpHSmoccVN2pD2Iry0h1TS57GdN0cilTmvI9S/Z7lleaW11V41YkpEF6D0r2LII54pGZscMRVxnKDumTKEZq0keAN8B9dJyb2Q/gP8Kz9Q+C3iCFSEeSYD6V9GC4kXjPAoN2x4IBrdV6id7nN9WpPRo+Zx8HfEYTPkOfbiqF18NPE0IOywbA75FfUTXTjgAYqE3JYkFRitVjKi6mU8voy6HyffeBfENuN0toyj6iqUfhTU8Ze1YivrlpImUhoI3+ozUXm2cQwbOH/AL91vHH1DmeVUL3Pj+909rY4liKY9jVA/ZgpzkH6GvsmW00e9bEunwZPpGP8Knh+H/h+7j3PYwgn/pmP8K6I5jJHK8phfQ+IDFDHKxDk59jUqorHI5H0r7OufhH4cmYt9nRc+igVmzfBvw8W4XH0ArdZrJGLyaLZ8hS25dOM8VScRIPnbp9a+wbn4IaFdwNECyBhjIwDXPr+y7pbSkCeQqx7sK3hmyXxHLUyJv4WfL0Ci4bCmr9xphggEh6GvoD4lfs56Z4N8KHVNPmle4VSXRiCBj0FfPNzcz+SBL+VerhsUsQ9DxcZgfqiuyo1sZOc9KTygnGaejkjINIWAPPWvRe54aXUQIScilKkkE9Kj8zJIpwfPBoEK+cYBxToi2Pm604RetKBjgUAPClhgUsayK/LZFERI5FTBj1NSUSK5QZ71G8xJoEmetQzn0oLTNG3uCsZAGc1aeQS2xwvzg5Hsaz7STYuDzmrtvdKk6qBkGuarHmi0ddGfLNM+kP2c9cvL/R5LS5uDNFGCVU9jmvUZpAHcbcHNeC/BfW4tG8QCINg3GE254r6B1FQJshcA818Hi4ctRn6dhKnPTWpQwDk00gjtVgRDqKUqAORXCd5T5LYIpQxzwatBQe1QPEc8VTM2P3BhzRj0o8k7KWGMjOapAkAQscGq8wAbHercn7sZqs43HNDGKoXFRSSMowDxTxx1qN35xWbuWZfjvQ7TxL4IvYJlBu44mMJ7g+1fI1xZvpskkEpLSIdpJ9q+zRbiX5H+43Br58+Mfg2HStcT7JnbODI5b1z2r3MtxHs5csj53NMJ7aHMtzx2Zi0hxxULK24c10Ot6OumY2crxmsnyg4yDX2kJKSTR+eVKbpysyLJ8vBPSoHXeuDViRQvFRAjpWpiZMiGOXHar0bZAFTTQKV34qKBN5z2oH5lxYozGN1Vmm+zSxunJByKllUsMDjFQJAWcA+tKS91mtN++mfWXwdvZdQ8LxGU5IUcV2Jba5zXnfwPnlj0Uo4wgVeor0GTLMSPU18HitKrR+o4N3oxCQKTkGgHAx2pmOM05VyK5DtZJtLLx0oGQMHmlRioxTiQFHrQJbjRnvS0ZA60HigbHMo24HWhfu4NKuCKXbQSyFwSQKUZA61KVBqNiORUisRhyTipO2R1pgAp5461QIcrZHNObrTF9KUnHWpKDbzQVHemlucU4DI5osJhjA47Ui4D5FOQjJB6UeUAcg0COc+J2hLrXhqd5BkIjMPqK+PoyU1K5g6BWxX3Fr8JvfDt1CvLGNgPxFfFviHRm0jX7pXJ8wvz6V7uAnrY83FR0uCYTg80vHpTY+Vp1e2zzbHyxJg1FK7IMCpVPHNQzEN1rzJHomXqI3BSeo5r3n9iC8gPxssBeSBI/KYAn17CvDJ4t+MdK6v4QXr6L430+7jkMLCdRkHHG6uHEJOOp10dz9dvFcSx3I9Nox9MVydwo3ZHSumuJ11fQLG7Dbi0S8/RRXNTRkNzXmLY6iIcc9qkQgioyvbsacqkUxMkwOooLZ4oBAoPHIFBIqthevNMyc0EZpwX5c4oARsUu07RQFz16UAnpQVcNtKAAMUq8GnH9KCQjIPWgkA0iAYNOwDQAm4HryaGYoKYR82BTipI5oGhA+5s0SMCoHekwB0o280DuNXJPFXEyI8gc0yKEkVJqE6aPo897IyYjUthiBnFOEOeSiiJTUIts4f4heLl8MaTPckeZIflEY688Zr53kuLjxZq8UCAia7fYnfBJ4qb4ieOJ9d1SYGQmNpMKO2M8V7v+z18MraaJNf1CLDLzEhXgMO4zXryksNDTc8hP6xLyPSPg74PPwx8Km3nYPd3CqZOOQa6jzzIWOcA84pL+4F1MxPH+NVwxAweleNKTm7s9aEVFWRIznnrmkVyORmmgn0oHX2qSiXz8rimh2AyDTWAHSlDAUFIfFPIf4jUgmk7sarmUE8cU/ccUrjJhcODk84qUXkp75FVlfjFRiRgSD0pX7BZdUWWvscFAT9KSO7WQ4MQI9wKgY7xk8Ypwxt6VSlLuLlXYtefBnBhU/8BFRz6XpF+Cbm0SQn2A4/Kq2cil5AzT55dxckexXm8DeErjiTSoznjrVZvgz4H1GQltKjQY5yav8AmHpxU8Ej4JBqvaztuT7KDeqPGtV8B6V4H+I1g2jwCCBpuMHNepancmQLk5JFcP45cp4s0osP+Wprrp+VQ9iK45Nt3Z0Riloiq0pqPhzzUkoHaoQcVFyrE8jbIgBTY5cjmomfdwaVOuB0pCJZXLcDikWLjmn9844pC3GBTYBjAwKFypzmkVtp55p5wxwKEWJJ+8XnmrGkIBdKR0yKjSAke1TWsRtpg/ahO2pDV0fNH7ZLGw1WxnjOWyc47V4Lb+Mpb2BI5uwFfXXxk+EKfFbWrVXupIMMcBD1zXNn9huKOFHF9MMgdxX1eExsacEmfM4nBSqzbPnuz8W2kQ2FRurRi1G0nG8sFFezat+w3Nb2hlsr2SWUc4dhXIL+x94w8wgEbO2Ze1eisfTlueZLLJX0Rytlq2nbiJZFUDuas3N7pUw+S4jP41NrX7LvjPTLjyki833DE/yFY0v7OXjO33u8TKB6E1pHGUm9zGWAmlsS3FvYSoCJVzUH2O0K4E4GK5zUfBfiLRpvJltrlmHHEbEVjXUmp2UrQyWl35g6/uW/wrpWIg+pyPByXQ9KsbS0YbGnUZqa+0W3jhLx3AY4zgV5OdU1KIZ+y3agf9Mm/wAKiPifUdwAE2B2IINaKrB7MwlQmt0ei21kzseODVoaWeSOtcJZ+LLqNcFSM+uRWxa+N3RdpQscdQM4q+dPZnO6Ul0NiazlD9OKtxRkR7TziuWfxaZJSd361p6f4qhzh+f1pcwezk3qaU1jjBWs+9d4WAIp134li8wCPpUF3qqXSj7uatSFKDQ4Z2ZxkGoID/pqErwDzTotRWFcHBApxu0ncEADNaIlo1tfmiuCgi7AdKzYZfJ4PNOGw4OaaQm7BNMQ4XTI2QvWrkCfahluM1XWNYxk8g1etpEWM8gVL0Ayr6zWOQAHitez1afRbWN7DMd0vPmjse3FQS232h87hg1P5HkRgNzWE4RmrSRtTqzpu8We4fBr4+3DXMOmeKb3zkbCxyMNoUelfRM8aNAssLeZFIAwYdMGvz7e1HnpIvBByPY5r6h/Z2+JNz4isT4ev2QmBTIs0h+YjoFya+VzDCKn70T7LLMa6q5JnqxAZeKpP+7J71oX0RtpSoOR7VnuM5Jr5xn0yRm3QEjZ6VPaNtTAqvdEqRjvUlocCi2hRZx1zTyvy8U4JkZpHbbSYX1ISuDxQFJOAaGYnmpEHy88UgGMSnIPI9Kg1zTLLxfo0mm6hCJAylVf+6fWrBIwQTVdj5ThgehrSE3B3RnOCkrM+VvHPgG78B681rIhNvKS8Jx/D2rnZHMfSvrTxr4R/wCFgaNJbooa7jXKSH7wA5wD6V8j63FPoGtzWF4m2ZDjp2zxX2GAxKqrlkz4PNcJ7N88URmZ2PNLuBXOaa7pjOeah2licHAr3bHzdyOe+MIIXnFQ2+oyPI2BhsVDdYSTDfjUaSCDLDnNXZW1GpO59D/st63PJqVzauvmAqMH05r6hexKFnl+WNQSSelfKf7Nt1Hosk+oSMgUqOvsa6D43fHqW7s30/SJTEzcMynBHtXylbBurWdkfa0MZGjQV2bvxS/aO0zwa81tpWLm7XgOh6H6GvlbxN4m1L4g6vJqOoTFndi3PGM/SqOoRPfTNNKQ8hPLHqaZChh4HAFe9QwkKUVpqfL4vH1K0rJ6GnYWyWCZQ8/19aWa9e5mw5ytUTI+MZqFGd5SucV3OKPN5m2dFaW6Bcg54r0j4E+J7bwv4hu5b9xFbsoGSfevKYWkt0wTnNDyyPnLbeOgrgxGGVZWPQw2Mlh3c+zT8ZfC93eeQL2KJT/ETV5PH3hSd1QaxBknA5718LTzPDyOSPzqmNSuftCsJGG05ryf7Iu9D21nr6o/QmPWdAkb93qcLn0qf+09IxzexV8H2fim/hYkXUgJ681uxeNL6QAG6l49zWMspktjtp51GW59tWzWc/MV0jL7VcItlXHnJXxVF481O3TCX9wv0aq178Ttato9w1Ccj3Y1zSyqVrnbHNabdrn2ucA/Icj1prHHPevLv2ZvGFz4xs7qLUG8xok3A5yetepXRCXLKOgNeNUpezlys92lUU4qSG544pyMGGDRxtoP5Vm0WSGPI4qIkxnFShuKhmPekNjt+VpmDnB6GofNxTmfzFqiWPMSr0Oc01wOgpFcgYNBOaBBGuTU5UDmokOKlLArz1qRtEWSTinOcCnIhY8U97FmxlwvsSAaaTewXKbE1BJlVJq/LYuDhSDj0qvLZyqnOKdmUrFBLreSGp/DjIPFRvaOScAfhRDFKDtxxSs77CHqoFQzQ7jmraoyHBWpfKLDOzj6VSTC6sUbW0MknI4rYUbAAO1VowU4xz9KnBOelIm49nIWovLD9TTiGPUUbWoGhMlOBThO6YIal28YIpk3HApl7kfjBDq3he5if5l8s5zXxB4lhC6xeW68LE5UV9y3SGbQLtF5coQK+IfEUTJ4o1WNwVZZiOa+gyub5rI+ZzqMfZ3ZipbhfvUS2wcZBqYgbiM9Kcsg6V9efnrRSbEa5IwabE6FuTVqS1Nw3oKoXlmYpcKeKqxDRadxu+9UsewpyeayZAQo55pwim2hgxqRGtHgNipjGSODWTFLIAM9RVgXUijnpSSKRZkQoM06O1aZc1V+3GQAY5FW4LwxRYpFkkUZU4IqxbwHzVPX/wDXUljdQXMe1uG96mkZYTkEY7VLNIvU2/Dmpy6V4k0+7HKRSqzD1Ar6/i1NNb0uzvYxgSIDjrivjOGYPCrgc+tfWXw1QN4IsSW3ful618fmUEndH3mU1JONmbIYj8KGmHQ0rfL1qFuteCfTE4bIxTkGR0qONcr15NSJlRg0E7jiRjFKmCM1GxpY5AowaBjpAGqIoOlTF1PIqJz3FADViBODUV1AE5FTKSTxTJSWHIoArFugBrg/jjp8UmhRXQwJUUAHvya9CWJWPJxWD4u0Ia/pFwj/AHEUkd+grag7TVzKsrwaPlbxPqCTaaiIQZQefXFclDORHgnkVv6qgge7UoSFYgcc9a56G3JjL9m5FfoWGlGUFY/LcamqruSGUkdaiaTYd1LnYOelMbEnArrPOJGnDQEdzVWG8MIYEZqw0arGB3qv5BkJwOlHUaRYh1JT94VLFepHIHI4Bqo1oAvPWqxQltoOKdr6FLR3Poz4O+K5dSUWkSYiTAJr22UKsQxzmvlX4G+IW07xFHaAAiQjNfVM6nylfscV8XmFNQqNo/RsqqOpS16EQAIHFKFApu4ZzS7s9K8k9ocF3cUFNvJoVsHIpzfMKAIy35U/cNuMUwriiMc0mwJouOTQx5yBTC2007cCKYAr88imNgmlK+lOLDHPWgCLGORTx8wox1NN37TQJoeuFpkpPXpUiuGFIyZ5NJ7juyLIwCetOD7h6UhXnFKi84NNgPXgZqPzCXPpUhGB1pvl9xUkF22Xz7d4xyxBAFfKHxr0qTTPFlwSMFn5r6psZhBJnNeFftE6X5eoQXuS5lJJPWu3CTcaisZVYqUbHjMXEY3dcUGXml+YqPSk219QrvU8NqzsfLDyhVwOai2mReKfLEAeKQkoteaz0EJEgiTL9KsWNwkGp2brkBZVJI9mBqg85kUqasxQhId46gjFcldXidFJ6n6ufCrVhrHww0ydH35XGc+1aDA5IPevL/2N9XfV/g9aWbuZZYS7En0Jr1W7VopCMV5a2O1kCqCuD1pTgDFNGeT0pM85pk9RShqQgFcd6j3nGKXPc0CYqxdzUrEFMY6UwSbhxUbls4FAh54XAphHpTiMD3pDmncroOH3acvIpiZPanBtp54pEjWypyKeilhmgkEUZIXigCNiUYmlEpcYPSlIBHNMAwDQA1+9OQnOD2pSp60qLvzxSY0WI7kRru/hUZP0rxD42eOrvVJWs7GXyrWP7w/vCvR/HXiG103RpUgn2XJBGwdcYr5mnnvNf1TyIss8j4wOa9TDwUFzs8vE1HN8iNL4M+AZfid4zitCu+yifMknYEHOCfwr7kextNBs4dPsl8uCJQMe+ME1zPwj+HumfDbwbb3FtGv228jWWU7cEN3Fa0s7Tuzsck1x16rqyu9jqoUlTiI55zTQ+TignNABrl6nVYl/hFFN3ECnKwNBQuOM0FTink/KBSBjjmgCNU5yafjjFGOc07eOlTYBucGkHJp2QaBzQA5cU4qD0qMcHFSdBzQBHjGaQ8ilJzk0Kvei2oJjVUDrU0b7CfSoxycVIg3Ng8Yp9Cup5j8QznxXpHbMprrJ59kcYP8AdrmPiVt/4SrRQOvmmujuAMRg+lc7KTGh91NlAVOaFTYxNRzSbjg9KhoZB5jOcCr8ACrkjNUcBDkCp0cletIstO4xwMVCWyaY0u0c00knkU0iCYEHrU8SjOaroOOalWbbxQ0U2WhLtGAKtRSBxtIzVa02twe9TxpsckUhJnK3F0YvG1koOFDnivTJ9SlAVc4GM15LfSD/AITq0B/56GvUZhlUPsK6IMhpj/trsOtR/bHHB/lTNwTimMwNa38zNouR6w8a42KfqgND6kLlCrxIc/7IqmjDODTmYA5Hemn5i5fImihtBzJawsfeNf8AA1XufDui38glmsYCw5yI1/wp2CRmkJxxV+0mupLhHsUrrwN4cu4WSWxiKscnEaj+lcvefs/fDq8keaTTHM7DqGwM/TFdk7ZGOaj2gAVca846pmUqEJbxPONT/ZP8Ba0mY7VoZQMAmQgVmJ+yD4esI5EtXjHmDB3NmvXo5GDYBwKmkmYKBmtvrVTuZPC0n0PmXXP2I4nYvYX0MeeoJJ7/AErIm/Yw1m3jzFqEGQvAwSa+sY7ll6mphqbA8+laLG1F1M/qVJ9D4bvP2PvF4laSO9iwT02msXUf2WvHNnzEDcf7McZzX6ADUnbpTo9SmicsCQfXNNY6oupH1ClLofm5rfwT8c6NArSaXcse4EZzWB/wg3jaBNzaVdRr6mM4FfqJJqEV0P8ASYRKfeqs1ppl5GYmsIsHrxXTDMpRepy1crhJe6fmA9nrtkALmN4z7jFCXd0pIfOa/Si/+GnhLUlzPo1sx91zWU3wR8FyFiNFtP8Avmuv+1Dl/sfzPzwOrvDgSPj61MddDQkg/U194ar+zd4O1S6WQ2EEIAxgR1S1D9lDwnewrHarHET1wtH9ppvUzeUM+FovEDxOP3nFaSeKVmGHcV9Oap+xPbRXLGC6coe2BVNP2LsgETucf7Irb+0YM53lE1sfNsutFmGx+PWuy8Fa3cWmvadHa3ASQyruKHkjPSuz1v8AZK8Q2moCOziMkR75xWdN8Gdc+HWs2El5ASTMuGznntXLi8TGpCyOrB4KdGpdn2AVZ9FtJZOXZeTVApiMmrWnztL4WshLxLs5qDBaNlHWvkG/ePs0vdRkzkMcGltDh6ZMCrEHrUtjEWcmmmJs0SQEGKrygtyKnYYAFGBsobFYqrx1p26ldCD04plIaGu3rUDkmrW0Y5qvPhQAKBtFjSrlrW5Ug9eDXjX7UvgG2S2h1+wj23srBZnHQqB0xXrkB2sD6Gq/xT0ca/4AumPBhQt9a7sLUlTqJo8zF0o1KbTPiG1hlljUjJ4+taSWkrR4AO6mwP8AZVkBGMHHFQPqs6klByK++pScoqTPzWvFU5NEdzp02DvBFV4bPAw2Tinz6tO5w+RS2+px9G5NdS2ORNXN3RNVu9MtHjikKKwxjPvWdcW0l07yFsu3rzVm1lSZML2qQSCNsVlypO9jbmk1Zsx7i1mtowxOapiSSTJPBrc1GUMmO1ZrlCoA61skznkQoxI5608DbyKkjRVB3d6URq2SDVk3HxX6Jw/NP80Sksv3aoT2gzn/APXU1kj+W2D0ptILsklljAO4c1VBjOSBT5YS7ZPNRiHHSjYhjowGlA7VuRW6lM1kRwlPm7irkF47AqeMVEjWD1LSoDLgdKg1S2JgwoyKF3hyTWvaRGW2fevABFYVNmdlL4ke3/scr5c+pAn/AJY/1r3y8w14+eOTXzd+yjqjW3iG9tSMAoBn8a+ldViCXXHFfBYpfvWfpeDl+5RXHHHankcCmbhtp27gZrhZ6A4HApsgDCk8zHFOUfLnrmkF0U5IjjkU+NflxUz4OeKaiHOaASGGLPNIVIXHpVlcHr1qKbjNAmR59Kk34FQjPWnlCVqQvdF3TnQsd3IFfPPxA+Imt2niq6gScRxJIwQEdhX0FpnDkevFfN3xlskg8Vsf75J/WvRwUIznyyPPxk3TpuUXqVX+N3iDSQAtyrD/AHc06H9oPWGIe7mDIvYKATXB3Vms74NUNR8Pypb+aq5iHU19QsFSfQ+PlmldM9Zg/aWigcb4nYfhW3D+05pRjBa1k3HryK+bJtKUDcBjNV308Kpwar+zqTIWb1j6rtf2o/D2f3unzN7gitm1/aV8NXigCzlhz/fIr44tojCSGGRUskjAjb0qHldN7MpZzVT1PtaL41eGbhN+8L65YVoaf8WvCl4Pmu4oyOxkFfDUl00EOd5Ge1VhrDIdwzms3k66M3hnjvqj7/X4h+F5vuX9uPrJVhfFmgTLlL+A/R6/Pr+37k8Byn0q9Br+oxoCl9Kv41zvKJdGdkc8p9j71fXdIbn7ZFj/AHq0rK2ttRj82KZXjzyQcivz7l8W62ikDUpgPY1c0b4neLLEGJNZukiPQBuKyeUSNVnlI/QZNL80mKJhIp44r4W+KVtfaf8AEHWYplxH9obaQMcZotfjD4u019663c88/erL1jxZN4hkae7czTscmR+STXXhMHUw879Dzsdj6eKhbqZMzMDnuaYk23rTi4c5JppjD9OtfR7nyTZYW9KZx0qtNciYk1VklKSbT0qby0CZB5NLYi7ZGQG4qdGwgApixA89TVtIwiZIoaKVixbW8ckZJxmla3XknpRChKZBp5DFcYwKllq1im0ABJApjRMeCaueXg5pJITs3YqQsVkgIwUODVqOxu5hlm+QVXjdg47VuJK6W2PUVL2NYlq0iLWm1e1fUfwavmuvCgiY58oAV8vaNJsgk3HrmvpP4D86Bck9CRXyuZrQ+4ybY7hySxz2pmCTz0p8jAucVH5gzgV82fUMkUkYxU7SEr05qupqcMNmKAuRe3rTCpJ9qk25OaMYGfSgLjWyq8UJkqAetO4YirGxSnFAyFeKaTk0/A70xsZptARyRkqStTWEf2i2niYZyh/lTkxtwasaSuy4cDowP8qa3E+x8oeL7C003xNfw3KbIRljnjPNee6vdWcz7bJdsS8DnNej/H+F4fFl1GybNwH0NeURWXkR9etfcZfrTTbPzjNEo1XZFmK0WePniqVxF9nYrVqKYoOO1U7mQzzg17B4QBcrz3qWGQRnBHWkIwoqvK+OfSgC5KgPIqi8eGxnrTftZJAqOac8YqluK+h1nw1QWfjGzkz/ABda+x428+wiJ67RXxL4Q1gWviCzdh0b+tfZWi3TXejQyY2/KP5V8pmafOmz7zKJfu2iY9etAY5pqZ6GpEiycmvCZ9EOVu1SA4pTEAMikyCDmoe5Yq/NmgpjpSA4oyTmmJvQa3AoVvSlYcUKpx0oBIlDDbUe0MeKYWIzViEAISaA3Yw5AwKi2ljzU/Dc0xhngUDEUYNSnmolQg81PxtoAgfIp6DjmlIz70KNvU1IDGcKeRT9+RxUbxhuadGm0c0EEceWlA9684/aA0xv7GhlDggA5HevSQSkoPvXG/G2ze88KNJGu4IpJx710UNJpkz+Fny6lxhCpFJ5lQgB5WQ8EGrIAUYr61fCjxH8TPldiIwT1qu8+84xU0OWOH5qGcCN+OleczrK1wCFJFXreQvZkH1FVbhSU9jU9rIPK2DmueqvdZtT0kfbf7APjYE6loTnPlw5/M19UayiJM4HrX53fsdeLR4d+LcNsBltQZIOvvX6LeJbYwXpB/hJzXj7M9B6owWb5sUZ4zTp0+bI6U1R2NMzFQ5FPdcLmnIooyCcE0ANVdq5FPUjnIpQBjHamslADgoNNxzihTijk0hsVlKDNNwCM0rZYYNKoCjmmIRcAc0u6kwM5AofIGBQO418kYFIIjtB71Ls+XJNI2UWlcQeX8lRaldx6FpE15IcYXPP1qe2zI4JOBXk37Qniqey0hbK2kMYcEEg10YeHtJanJiKns46Hl3jfxa+s6tNOkp2jK+WD1r179mb4UJqMB8S6gv7sjMMb9QQa8e+Cvw41Dx94shDRPNYR/NLJ1GRyRX21bafa+GrOOw08BLeMABF6Z712YmqoR5YnJhaTnLnkWL6cHEafKi8Y7VTOMUFvMzmgjK4FeRc9nToIMd+lKMdqYV4xT0BApgPCr3pSAOnSjg4zSMMD60AIGpykZ5qMKT0FABBzQBK5CkUw8mmyjI4PNEbYBB60mgJADikAxSF8cU5eRSATPPNBfjrTyg7mmPgdKAETmlbO32pUGR0pMHbQT1HoBjmnRnDEmolY06JwXwe9BR5p8SGI8UaQ/8A01NdU4DxRsTztrmfiXGf+Ej0rHaQ1vFj5UX+6K576loczlTzTJACM07G7BNKxG3BpstIqEndU8QBGaawxxSZI9qhooSUnOD0qJHZZQP4TVg425xmkVd3fFCYrFkfdzRjNM3FetKkgzzV9AsWoM7sZxUs12LZgpOSaZEuckVm324z8nOKjqJHPXyGTxzYsDwznmvXJbSWOBGwcECvIfEOlXvnx3lmx81clQOoq3B8R/EsNultJYSTFABkmqTaY3Y9HdHJ+6cUwKc9DXng+IevK6mXTHWM9SWqyvxSlhH72wy2f73atOYz5TvNmOQMUmCT9K5FfjBprqA0Soe/NWIvi3ouPmVfzo5g5TqsnbxTStYA+KfhyUDMsaNVu28aaRecpOpBqnJC5TU2jGKCo9aprrmnTH5Lhc1OJYZOROuD7ilzIXKS/IF460J0O40+KKCXgTgmpjZKF/1gqkxNFST2PFKoG3Jp88KW0ZlkcBBzmqdnqKajKY7f5gOpqroVi1nb0qXcHXHemm2lHVaaInQ8CmgsKwA60IQOgoZHPbNN2t0xUtjHNJkcnFCSFR1pjAkcg4pmPSlexSRaEhYdaaZXi6NUaBgOBTjmTgjFF+o2idb+QqMuanGpME78VSFuAMyPtUdzUGp67o+gWxlu7pcgcA9z6U+YlIvm6GTLM4ijAyWbgV4/4q1k+PfFMVpZR77e2dZDJjI4ODzVfxP481P4g3H9maRava2edryqch/eux8MeHrXwrZCOLDXDDLyd8nqKic21oWopdDVbCWscR6qO1Q4IBI6VKFJO5qjuJQvArn5epr0MG/mPnEelXdMbKnPWs++XMrNU+jOTIc9KCepqNnrS5IWkeUM+AOBQ0gA5oGRyzHbimREOeaQjc3NTJGFGaaAGiGM1C0IfNWSPkNQK2Dz0p2ArpGY5MHoTVjxgTH4B1IDp5LU58HkDmqvjxvs/wAPtQLvtzC1dFD41c5a/wADPiqJo5rmZHIXmmlY4SQMEVh6jcgSsYj8xPWr1tE8lsGY8mv0LDq0Fc/L8Yn7V2HXqxOMjvUFtbQLz1NP8kkYNVo4nW6wOldhwddTZtUEXQ4zUkih2LZ4FVyrBfQgVWMrgHJ4qLalNkd3MSWGazomcSHJqeU5YmqkkgStjGTL65kGBzSGOVDjpUVpdEDI5qyb/k5FBNxrI+3mpoZvKQgVDJdBvamK+adhEjXRzUTX5JwRimzkLyKhDoaYWZcW6K8noant7lJJQCMVTEYdcioHfyDweakcdGdYNm0EEGrNhqIJaIjAKmsLSbSe5UvvO30rTtbUxXm5+BjGa5amzO6nLVHrf7M0OfGc+DwAufzr6l1tx9qIHrXy7+zVdQQ+OLhA4JYLj86+ndbB+3Ej1NfB4vSq7n6TgNaKZTJpQQeDRjpmhozkHOK4j0r6A0eOaeuSu3NO3ZXBpAcCoGOCBRyeaNvPtUUkbtyD0p0bnb83WgdxX+XpUL5PWpCcmmlqAbIQMt7VJg7aARmpVHGMUuoIfp4IkAA6mvAv2hLIWviG3K/xISfrmvoXTyElGeK8E/aNkCatBI33Qh/nXpYJ2qJnm49c1JnibXbo+ccCtI68p050xlgBgHpWI+rQGM5xxWe+oRSAgd6+4irpM/Npv3mhk100kzAdKjl3FeacNo5xxRJMHHHStTEovlRnFO34jyRyK0rW2S4BzioLuxKkqKpMTjoZE7mVcHpTI0Tbgjmp5ITEdp604W4wCOa1uZ8pEYVIyRQsP5VZ8knHpV9NPH2YOKVyrIxWO3qKkhxj0rRFqkqHK81TuLVos7OlG4rDpVLxEE8VVSQpxSq0gGCDQIyTkjFGiDUkRyBnNSpdMlVzxwKcEOMnoKS3E4sbcyNJ82KIZDjk0jXYOUIoRhzTJsTNOVGQaRb585PT0qvI4zjPFBxsBzTsS7G1a6kVTpUseqGVipHSsazlLHB5rQgUJJk9KmRSZoxgysPWn3l2sEGwj5qkiKIA6dhWZqJ+0yZ9KzsW2MjuDJyB0q9Bqh27H/CszzhCAo6GpRB52CD70NFRbR0lrJ/o5K8cV9LfABxL4duQDkggGvl+1kMNng9SK+yPg/4bt9G+H1rdxkeZdRrIfrXyeZ9j7jJ9i/ICsjD600I2cgVYn+/RuIGK+bZ9UIgBHNSL79KYMdqmReKQClRinHDLimFtoxSbjQBMsS7Ce9REkZFPDECmgZOaaQ9UNEZPNI3zcdMVITimtjGemKYJkaEjir2nfLMMVRGa0tMUyzAUR3EfPn7U/lrcwkJiQsMnHWvn+dz5UZ7Yr3f9qO5STXkgJ4BU/pXhF9EMRhDlQOtfbZf/AA0fn+c29qrFSSU9B3pURjyan2oFA705cKOOa9lHzhHsyMGk+x7xUjEelRGQ9BSQ2VLmzEJyOahWMt1HFaGN5yTmmyBc4XirTsxFG2c22tWpHQN/WvtrwfcCbwvbMOuwfyr4muIzHqFs3Ubv619ofDRQ/haDdz8i/wAq+fzVKyZ9lk17NGzCSVBNWMgCmOwAwBwKM4XNfLs+ssOJYjCnFNwVGSaUOCMClLjGCOtJbghA+RU6YK56VWKbefWkUkd6sehO3Wkz2pqnPNLg5yelSMZtLNVhcBcUBRtz3pDx0pMB7DagxUagjnOaRmY8DmnJkDmgVh2aQnFNzg1IeRVdBkZJ7U0sccmnEcH0qJ27VmLdi7yKkVzUKqW61IARTYx7ANzVbxZYpdeDtQDjI2D+dWO1O1rA8Iahv4ygrWl8aM5LRnxHeDZrFwo4w7D8M1NvqDU3xr93joZD/Opq+vp/AjwpaSZ8qPL5JziojL5h3HtVhygyCOapyj5uOlee7HWhJnL8CrNkVVtp5JqqTipoEy6sO3WsqivE2ha5u+AfEjeCPiTpGsyHZBb3CyMR6Cv1t07VLbxl4F07X7V/MS7hWXOcnmvx28QBbm1RAvPfHpX6f/sh6/BrnwTtrJJxMbWGOPb1K8dDXjzjZnoJ6HZZ45pQgCk0+eIxysvbNNIIXNZ3IGrzmniLPI7VXRju5q8pBXOcUwIXHFG7PBFOcjmo9uOTQC3FIwaMEc0obHWjIYUmA0c81IQAmTUW7Bp+QwouAinPTpSk8YNIGC8Uxn5qQJM9qGBdgo6mkQFiAO9JdXEWmxGSVtuATk1cYuTshSlyq5geOPFMfg3TXmmYK5U7Ae57V8xeIda1b4gaw0UA82eVsRxjn8hXQ/GPx7J4w1IWxBMcbBR74Nem/s4/B+W01C08V3ODCv7yKJx93sc/WvYtHD079TyNcRO3Q9g+CXhCPwB4DW2liCXs+JHfGHBI5H0rakfc5Hqas6tqZvLglBtUZqpHgjOea8ac3Nts9eEeRJIfjHFGcUUj47Vlc0AccmnAjHNNU5FOUZ600AoOaGORQSB0pCeKoBN23pS7j3ph55pyDNAD0APJprADpRK3l8DvUYcnrQJ7i5yamUj86iC5FPAxg0mMeRkUxlC9aeDxUbtn8KQEo4TA70Jjbg8UiNlMU0t2oJsNYgZxSR43c9aTHOacqHeD2oQW1PPPiI//ABUGmZ5PmGt+OMNBGT6VzvxEBTxLpYJ4MhroslYowOmBXPJamyWgYxVWcsG4rQyAvNU5h1PY0Gg2Mll5p5Ax71HGSBUg96AGhjnnpThgjIqOWQEYHFJbvtODzUoT3JGfPFHPXNOdQOQOtJtzVtjexetJ8Jg1Dfx5IcDrSQjbU07BkA9KRNyvAx2g4/CnvhnGIwKagCkY6VJnsKBPcmEo2bTEjAeoqGZbR4yDbx7v9ynbeOeKglQjvxQUjKfRLFicwR888KKanh3TnODAo/AVqpGCOaa67elAdSk3gzSpBkpjPsKgbwpZxKVjYrn04raibdGeabs5ORmgbsc7L4KjkORdzJx2aq0vgeTGV1K6H/bWunkjJ6ZFSRRAdcmkiDkoPAd5ksmqXQPb993qB9M1zTpjHLeyMR0xKSMV3WQBgcGqd5E74J5qrgcu0uv+WUEm9D/fYmn6fceI9NJaCOJieuSa6SLOzArQsVdMselDbAwoPGHiVM+dbxDP1q0nivV2GZIV/DNat1MTnIFVYpctgjOaLyApv441C2XLQZA9ATVVvipKnBs246/uzXQssXljMYP4VTdLctgxD8qNQKH/AAtdEtBK9pJycYEZNNX4v22wlrS4H/bI/wCFbsVjbPCC0AI9KRreyAKNajFTq2BzX/C5CHPkWcjD3iP+FOufiVf6lb7YLTy2x/zzI/Wtz7FZRtlbcVIsEC8rEB+AptsNziWPiXxYPIL/AGeMHqpKniprP4bzSXIOp3cksQ6DzN3867iNhGDtGM+lKcnnOadxrRjLHT7DSLfyrWFVOMbsYP51BKTvyamY7ajkINIGSxTeYMGpmtkcZqpECCSKleYqlAjG1KIiXjoKbaAo2B3p13KXcg8CltAGpW0GzSWP5M96ay4Gamhxt9aSQA5pNBYr571OMOlV2UDrTkkKj2pAkPLY4qGRSOccVJvDHJ6VOSJV2AcnirKKtuBI4B5xXG/F6a88T21r4c04uLmVwpxnGDxz7V0WqakujxMwOX5wKT4YaXc3mtS67foXRhiMkdwaum3GSZlKPMrHyL8W/wBnbxn8OBBe3FuLi2YFiYMvtHvjpXBWnixbBkgucLJ0I9PrX6jatqMWuW8tneQpPbS8MhUc9q+a/jp+xzo+oaQ+r+GIBHebi7woSzEdTX1OFx6VoyPlMblvM3OO581HVLaeLIPaqqXKmcEc1z9/pt/4V1GWx1G1ktGjONsla+lvDcLkOK+kpzjON0z42vSlCVmjf+1RyJyOcVXAV+CcZqDynPQHFOCmMcitTnY2S2TPXrWZf2hZSEOTWlKCRkVWVSzGrRnIr2EQt4sMck1O8IKlqje3bf1pxDKMZp9RPYqkMG5q1Cvy89aiYHPNKrEZxTJSJdgY8moJoQW+WhixOQafHKA2TQi7E8ULpFk9KrNH5knI6Vo/aPMjwOmOajt1UzZPAoYupcsJZVQKhwKmv7p1tXBJBweajkv7WxXO4ECsPVPEsVyjLEwOOOK5ZuKTbOylCU2rHrn7Lkp/4S1SXyxYck8nmvszV2HmqT1Oa+EfgDcSW3iuzuIgQDIC30zX3bfFbmxgnIwWXNfC45p1W4n6Rl6caKjIpg55oLY602OQbcAZpXXcM9K8256qJUO7AqYoAKr26beSc1YVh3qRdRDlRimbR1qQnNNI7CgoYwAHNQyDj2NWGXAzRsDR00gKyA+lTdBTduKXbStqNsVHKyLjua8P/att3+yWkkKFnMY6DNe4thdp9K4r4l2VvfQ273Kh0BVSD9a2pzdOSaMKlJVYtM+DNTXV4mHlWsrAn+6SKbDc6hHHmW3dW9CpFfpJYfDnwdeabC40tRlRnPrisa++CHg+7mZ301SCfWvpKWZpRSaPlK2SuUnJM/PY6nf9DGQPcGmtrM8ajeCDX3+37PngiXk6YP8Avs1Vuf2Y/AdxgnTB/wB9Gtv7UjfYxWSS7nwjB4jMQ+8RRJ4xEIyWyT719tXX7KngSZSBpoBJ/wCehrPm/Y18HXAzHbqjdsk1SzON9hPJZbXPitvFEU53scH8anh8VRLk5Bx719c3P7E3h+QnDRhfTmue1L9hW2uJMWWoxWy+4JrojmUHuZvJ5I+ZpPG0OcVfg8ZI0O3ICkV78P2DHztOrwk/9czWdP8AsNapED5eoRsoOBiM1t/aNLuQ8pmtjxAeK4xxxjvzVmLxPbFcEgk16ncfsZa1GSguA5/3TWTffseeJtPG+JWmB54U1UcfSb3MJ5XVir2OGbWIZVz8oqFdRikJG4V0s/7NfjWEnZps7j2WqFx8BfG9mCDo1zuIP8NbfW6V9zm+oVuiMoXlojAtIPzrag1LTpIgpYdO2K5c/BzxpcXRgGi3Xm+mKH+FXjPSpDFLot2jjrkU3iqXRi+o1ux0Vy2leWSH+f8ACqVpYi6ckMNv1rnp/BPiyI5bR7nIqE2Xiqx+9p9xEg9RQsVS7k/UKvVHWy6H5mdsigg45NQNpMsJwWQr7Vy0l9rQzmCQHrUDaxrgG3ynK9xiqWIh3JeBmuh2Nrb/AL3Faj6dLwygkVx2la9drE3nW7oy8c9624/GV1DHgRkCo9um9yfqcl0N2OCVUwQcfSo5bCWQ5Cn8qwT42vA+TGxHrirKePrgJjYcfShVlfcl4aS6FmazkGQU6e1WbC0nkYBVPA9Kxm8bvLJh0PNXrf4gQWSgovI4NOVVWFHDTvqtDXaCeVxbouZjwo96+3Ph60tp8ONHgnG2YW6hh6HPSvkn4VwyeN/GlhPawnZHKryjGcLnqa+zL8JaRRQxjaAMYHSvjsfV55WPussoKlC6KL8tk0hbNOprc14575IFBXinrwKan3cU9V9aAB/mpABjFOKigcA0rDQfdHJqNmOcinE5BptMGO5K5FIAD71KhAGPWhQOTTsCGKB3rZ8PRjzyT2B61jlckZ4zWtpf7iN5OoVDmnHciWiufJX7Td7Ne+Nri2Jj8tVUqU65968pVPs9hhzlwK7r41ahb6l4+vbmE5jwF65Ge9ebXErzMcfdFfc4GNqaPznMp81bUbbeYxJJ4Jq2MjHeooZQE2kYpslx5IJzXqo8X0LboSvSs+aUxtg1YgvmnQn0qFo2uXI29KSDcja4IXrTokLLvJofTZW6DimyI0C7WGDTEP0y5iOtQRXbYiJ6+lfYHwrvhfaOFjH7pFwOOoFfEGqZF9BIc4B/rX2v8AmSfwqrDkBSP0rxM0jaFz6jJZtzsdPPJiRvanRnzBUk1qHlalSHyhxXyR9u9xpUqadkY5605VDEk0jriqsSBOBSD5jmgdKXPOKkaF6GnbxiggEZppX8KrcolVuKXg0w4VKIySakB+ADRnI5pXUdqaBgc0WAGApfSnYGMmomPOD0ovcroDNgYqMqTzT+hoHPSgjUjAKmplIIpNoP1FIfloGWEXdijX7B9S8NXlrDw7qAMVHHIV5FaFrM3lOR6GiLtJEyV0z4V1u1ez8QXUUo2ssjDkY70F+etdH8XkUeLZnAwSxzj61y52nvX2OHfNTTPBrK0j5ZLbmyetNfBOKeiZGTRIQnvXAzpuVZ0KjNWLOYbcUw/OOelLBDucBaxk9DaG4+8YGN3xnAzX2x/wAE4vG9tHp2vaPdSYeedTHnqBjtXxiqqvySfdPWvSv2ZPFQ8IfFjT337bRmKuAcZPQVwVlpc7Ydj9KtZjMd6xT7hqmXDIB3rb1m3VrS3nTlZYww/EZrBA2NXItUUxfLGM0qqSMZpdxPSlBIFAhcYGKTJzzQzdz1oBBqmA1o93Q0sa7AQTT2GOaaRv4qWA16EHFG0Kead2qRsMCmOucjvS5xzRGQ0nPSk0NLqTWkeSSeAO5ryn4seODaGSwBA3ZG8dRXZeOfEb6VYMlupEgB+btXz1r8l94k1VEwZp3bAVOvWvYwlJR/eS2PMxM23yxM/wAIeDrrxp4stYI1d9syyOccbc819z6daR6DoVtp0K+WsShcCuN+D3w4h+H3h5LmeEf2lOMlnH8J5xz6V180hcknnNcmKre1lZbI6MPSUI3e5VfqTT4ulNbk0Z2iuKx1pkmRS7cj61WDkNmrQYFQaQxoXFP+6OaFYMORSNz06UCaHkDYDUTAg0AnGKdnjBFUCQigd6cmM5NNxmm8jmk2MWTLGlAAHvSZBHNB6UgJFIxR6Co0bnHapHABpsBAOeelDKM5FKXCrmmRkSAk00ArEBcCmZNS7KQJk0MS3EzxzUiOFIzUT4H1pYlLuB2pIOp5v8UZM+JNJx/z0NdImBBFnrtFct8T2WHxJpjyHakchJJrfOoQSwxMjggqO9c0tzVbF0jgnsaYyAjBqFLjeMK4qYRkjJkHNTcZHsAFJIDtOKWQBTgsKAMLkMCDSKTKZByc1YtY95zUMnzsVHJqaHzYOSpoGSyoVapIVDLknmmyszxEhTmqttMySYY8VYF8cGnbdympI08wZHensBGpOKRBmvKYZMHpVmN0fkcmqd2Q7GobVjFLwcg0wNkgsuRVOebY2DVndmPINZt03zGgpE8UhcHbTJG5weDTLBijEEZBqeVAz56UdRdSWGPbGDTzginwIHjxmlaPYSKbG0RjA7UNnaD60N8tDHKgUJEjcHHHWkbLLg0AEGnthU5osBWVcP0rTVw0YAGKoRgbxnpVwjCgjpSAjmXeuO9VYojGSSasO2OSaiZ9xoAsY3piofIw9WEGEzT0UEZNNALHIVjA9KZLhs+9OA5IpHHGaYtSkzndjtVmMZUUwqM5NPjbkDtSsCehYwNuaZvHSlY5XAqHBJ4pBccx3VGUp4zjmpIow3JNVoMZHwOlRzNVslQDgdKzbiQs5AFK2oFS7i3HimwKY6dKxRsGhPm5FHQaZq2rfJzTmwQaitfkTBqQkYqShhjBqKSPFWFAOakW3EoqQM8HbxT576HTrYyysAcZAJqprWs2uhRMZWBlwcLnmsHw74fu/Ht2t5cl4bOM7gCcbhnoKpbibsXdL0afxlqYuJlMNjGcbh39OPevSkjisrVbeBfLiXog6fX606COCxs0toVCogwKjLAg571vsRcYGIPHer1nfvCeTuB7f0rPyQTmlVsCmmS0nuee/G74GaJ8W9Nl8pPsOp7TtkhXlyfU18NeN/h/rXwo1A219HIUU4STqGXoCa/S63YRnd396y/HHwy0j4r6JLaahDH9oUfu5MAYI6Z49a9jCYyVJpSeh4WOwEKycorU/PDRvEyXFuqOoDHjmr002RkjrT/jH8L9W+FHiJ4bqM/Zw2I5QMKw9q5/TdS+3IuTyK+vpVY1I3ifC16EqUmpI1JJgY8CqfmkE1feFRF161mSDDnHSuo4JaDxITzR5hLcigfcwaRFJPFPqZjZW3H0pOFGamaIYz3qIRbiRTAj80HgUnckVbW1RUzjmoGCx5J6Uy9ghmMbZP3RVLWtbS3jPl8Y6/Wmz6miFkQbj6DrVn4f/DzV/ijrcdhZ28m0yYebblAuefyrlrVo0U2zuwuFliJWRzejrqHiq9MFpFLK5OAEUkHP0r6l+DH7Dl1r7w614juprK1GHEKEEN3AINfQnwl+A3hL4R6LAptlu9WA/eTcOpPXoa7661hmkCQfu4+mwcD8q+QxOPlNtRPusJlsaSTkeR+PfBWgeBZNNh0uwhhPmBTKqhWOO5xXcLIZ9DswP+eYrN+JUVtP9je5HzK+QalsrxWs4AhyAoFeJObnrI9uMIx+EsRjyo8HrSqxPWlPzDNCqDxWRqSRsT0qdcmoUAXip4qAHbflzTCe1SOeM1DuAPNOwAWHejzB0proSM9qjAzTSGkTKu45pXX0pgfAxUgbK+9KwNEMoIXIrifiY5TSoj6Ov867h2yMGuL+KUGNBWT0df50hHaeH5ydCgOOcD+VaCT5XkkVleEZRL4bhOMnH9KurlvYVpHYGTM5zweKaZnH8RxTfMC8GgYc4p9RJEqMT1PNK0rqMBiKjIC4J60Fs9adwsyT7RKF4Y0izSjksaQNxQzYHIp3HbyJUu5QchjUp1KbZgORj3qkH7UBqnmfcqy7F9L9+pbJqQ6i7Jguay91BbbTUn3JlFPoaK6iyggE/nTzexPzIu4gdxWeGAXPemGQ9a05n3MeSPYnjjsxcmcQqJD3xS3NtYXTFpYFkc9SRk1WViaUHFPnl3JcI22HpoOjSgl7KFj7rVWbwn4cuCRLpkDj/rmKsbqRTyc1XPLuR7OL6CJ4E8FyRBW0KzBIxnyRmsm7+E3g95mK6XbAHsIhWwSR0pyuwyetP2s11J9jHscnqHwJ8H6kARaRQY/uRis+T9m/wgy56f8AbIV3nnEHNOVy5HXFV9YmupPsKb3R5bc/sy+GZXOxyF9lArIvv2SNAu1Pl3ksefQCvbJGKr8rYpizy4yvzCj61UXUl4Wn2Pn4/sYaSXB/tGfk+grn/GH7GunaFpsl0dSm3HlUyOfSvqO61600iwlu7udAsQLeXnlvYV5fLd3/AMQ9YNw5MWnR8KpyMgHIqZYyp3KWCpbtGB+zd8P18AabcXNyga4mUoM84GeCMV640puHZmz1yBVW1hitbdYIxgLxVtVBXGMVxyqSm7s64U401aIx2ycUvlBhkVJ5IdfSqcrvAxweKk0LUakcGpeAuO9VracMPm61O2CTQAxm2nmnL81DYHWkB7jpQNDXODioy+DzUr4ySarStnpQMnEmeaXzAe9RoMqKcIyOT0p3JJjIAMDk1NfeI7Twr4bvL2+YJH5bKoPXkEDioIYfMlAFecfEi0k8dazb6JHIfKHyugPoeaqOkrkyV1Y+RvFHiRZNVvbg5ZXlbA9ic1gr4vjUYEf5g19yXP7KXgq6hWRreQOVAbLnr3rMH7GvhCfJIwvYeYeK+koY9U4pHy+Jyv20nI+LX8U27ckbT+NVJfEkUxIycfSvtG//AGKfDDkGJwv1kNYXiH9iCyjst+n3kIlI4yxPNehHMqbWp5Msnqp3TPmLTdcthBhuprRh1+1ijwMZr2df2JNZWAv/AGpa59Oaybv9jvxLHGxjv7c49Aav69SfUj+y6qPNIvEcJbAwc1Hd3Ed02/IA+tdlJ+yf4vjOUnjOPY1Xb9lfxy+Qs6gf7prRY6kupLyuq+h55fwC6ljRCNxI719ffs/6nZ2HhoQPPGrHsWA5xXzxefsueO9PZZdj3X/XKM8VkXeh+K/hzexvqaXNmnAXzMqCT0rmxFWnio2TO3B4epg5czPuSVEfMkTb09Qc1Ulk3dK8q+B/xFuPEcb2Msm6ZQoI7n6V6pcjZIQRgjqK+XqQdOXKfXUpqpG6EifHU1MSGFVVB61ICQKk1ZLwOKQIc5IpYiOrc1JI6kccVHUE7DKCQKaWHSm7qrYocSHOKmJCrgVWUndT5EKDcehpASbsc0u7NRrkjNO/hpAOLHoabkHg0rIQoY00DNGwDXBJJ7URZHFSbBkd6l2KF4HNADDxmoJCc1ZxjrUcpHOBUgMhJxk1r6Qgn8xD6GsmMYAJ61r6I+JWx1px3A+PPjNA9t4umVxyXOPpmuPIAPWu/wD2l3+zeLkkAxkAfrXn0QDxq2eor67Cv92jwMRpM+YB9zpVeUZPJqzKQh+tU53y3FcjNBcgA5pqTvGcoORTJSQMHikik2jBrGexvSfvGijG8TJGGq3odw+kaxbSI2xxKp3DrjcKpWFwschHWptQl8pfOA5HI+tcdSLasd0Xqfrr4Q1WHxD8ONLuklE37tVLdeQo4qo6/MR6V8+fsAfEyfxZ4WuvDeozBp7cSTrk846Cvoq8hEc7L3FcK00NGRgBRTGOaY2QcU9eQKOoiLJz7VMuB81JtAoI3DPpTACwIxTcGlIwKUHile6AaQR1qRTlcVGeDk1JGRQtx3uQycDFV77VbbSLJ57lgoA7+taWxXAJ4xXjvxh8RgQmxicZPJwfSurD0vaS12OevV9nHTczvGvjgaiDtOELEDmuu+BvgmLW7l9Zmj+a1YFFI4YHvmvKfh34JvviB4gi09FItww8yQ5HB6819j6X4ctPBeh2+l2mN0KhGbOc/j3rtxNSNOPJA5MPBzlzSJtS1A3CqhP3QFFZxc8Ckdjk560gPrxXjHptEgx1pGHWhWGM07vntQIrMMGpFJxjNOKhjQExS6FIWnBjjFMdtop8WDUdQeo4AYpCcUFhmggkcdKokUDIzTT0p4UgZpMjPNIpDQuRmjHPXipOMe1R9Tx0oQ2O2Acigtxgjmg8dKTdnjFUkTewbdy80uMe1Gw9+KUDAphcQOQOlIspJp+zdUbpsoYhzc80iNsINLGN4xnihlANSPYpav4dsPEAzcxB3HRyMkGsh/A0cY2xzlQOgA6V0YfBx2qVRkdalpMpNnGS+ALmUny9Qkj+gqs/w31VeU1ebHpxXe/dzyablwfvHFTymlziF8FapHEC1zJIw9eKzn0HXopnVN7J25r0tZGAwTxTvMCc4zRyIE7HmaWet2pyLcyN7mmzX3iGDJOnFlH+1XpzSgrkKPyqSKdAuHRW/CjlDmPKf+Eh1gKA+m4B4zmrEN3MV3PEVJ5r0qXyH6xLj6VEttbHIMQ/KjlK5kcPFrxt0yynA9qYfHen8pMdp+hP9K7WXSrRySYxj6VA3hzSHGXgy30FHKLmVzjH8V6U3Ik6+xp9trVnIxKNkGuqbwrpL8CHH4VHN4L07YdiuufTijlHzIz7a8tpUyZQv41XupbdmwJgafL8NorhyVmkUe0hFRP8LYgMi4lz/vmk4voK9iS3kgVeZQPxpz3EfZ9341SHwxkbgXEn4yGnp4BvbbhZgQPVianlZWm5q2MgYYqeVCScVjv4d1eBdsLx/jmqsmleIouQ0R/OnysVzcMEhPSmGNx1FYy2/ihV48r8jVea48Q24BkiDY9FJp2aBtHRbSo5HNQu5PB6VgnxTdwx4nspiR/cipv/AAmu7rYXGP8ArnTsI2yWDDHStOD54+a5E+NlRSRYz5HrHWhpXjCO6mKPDIgxnJXFRZga91EdmBxVFCVfBp934mtkTLAgDrmqSa7p0zZ8wDPvRYDdjkzGBinKe/aqtrq2nvFkzAY/2hUq6rpmTm5TH+8Kdg0uTsmOQaIwG5NV5L+0mbEE6P64OaVLiNR/rB+dGw7oVwN3NOjWoTcxM2A4zUqAc5dBmggfnAxTfu9qkwvQSJ+dHlZ/jWlYegqxkrmmZK8dqmVMRkF1psdqXH30/Ol1GNA+XJNQyRAcjmpZUWM4MifnTRLAB88q/nQNIzbuINgioocow9BS6nqVnbyEGdPpmqX9t2KDKSB27AHNTqNI3o33DGKm2hR852jua5eTxLKDtS3lBbgHacVcg0jX9VTJaNIm9cg4p2bY2zWm1Sy09GZnD/1rnrrxDe6uWh02D524BGQRXTaV4EtLZVe7d5HU5xnIzXUQR2lquYoUVvZQMVfLqRzHBWPw4mmMdzrLmaTIOyTnj0rtbeOO0gENtEIIFGBGvQVLLctcHmgYCgVpZIiRCTxg9aAcU5lpo61QA2CKbz+FOfkcUKu7ikkMAeMVLbXr2jgqec1EV203gmmmQU/ij8PdO+MPhd7K7iQ3yqfJkIyc+1fnJ418Ca18K/FV3YanA0UKyMImPIZc4zX6Y2dyYWBBIwa4347/AAh0/wCL/gy4QRhdUiXMcg+XgcnJ7k17GDxjpNKTPFx2CjVi5RWp8BWt8bqAEmpGiGeDnNZ2qWNx4Z1ubTrmJo5ISQcjHGcZq9a3AO1wcg19nTmpxUkfn1em4ScZCshGOKORyKuS4aPfVUcnkcVqcrViMyvnpkVKhBANSOEEYAHNQqQB7GgSRbSaMoc8YFclr/iBI98cYBODTvEOqvaKY4zjIqx8JvhRqPxd8WR6NbxyeWxDSzYO0KTzg1zV60aMbs9HDYaWIkkjqPgr8JNU+KusW0dor+QW/fSj+D8O+a+/vBvw70b4aaHHZaZaRpdgDzbkDazHoc/WpPhl8JdO+CHhqDTLLDzhAsspO4kjuDW1NcGV2J/iNfGYrFyrS0eh+gYPBxoRWmpV3O5yxJpcEEEUpxzRk7favLkeqcx8TY/P0Rp/vNECwqr4PUz6BbzHklQa0PiApPha6Pohqv4FwPCdsT97YtZsaNdfu5ptOjyRzTmwBzUlpiRHJJNWYiAearqcDinq3SmibonY5BxUaqCcGnBiwzUc7hfrVDHz/JHgVVB4561ZT515qGXANAEYYk4qaI8c1X7085A4oAkYg5rnviNaS3nhhliG5lZTx9a3Nxxj1qfKSQtE4DKwxg1LQr6nP+CfFenWHhmK3u5tl6pO6LHQeua37PxFpmoKximC7eD2rDbwZphkZjuy2e9RzfD3Tp0ISeWPPPytj+VIZ1Ju7F+l0CfrThLbg4WcNn3riJPhtFGCY7ub2zKaiXwHdqw2XbYHrITVXY0d2yqxyJP1qRUBHDD864aTwlqsMOEuQT/vHNZ50nxJDJmOUbfcmlqI9LSIlsbhx71K9u5FebCbxPadWjP51ch17xGOCsZH0NPUtI7mO3fOMZpGjZOCK5A+K9ZtV+eIH/gNRt8SLtARJZsxHcR0xHXbTnBFPCHGMVw//C0Cp+exmz7RVoRfFSCOMF7G4/74pXH0OoMe0ZNMLDBrnR8VLC4+9DIn1XBqyvjnTJACMj8qdyeVGynIp28Dg1if8JtpuDhs/jUcXjHSnk5nA+pFVcOU3845pivluaz/APhLNJxxcDH+8KjPirSVOfPH4MKfMTyG0i7h0p2wgdKx4/HemRdi4HpzWdffFWyXd5FvKwX/AGc1LYezOkwWOO9Tx2sjIW7D3rgp/ii8sIENjKJG6ExcVSudb8T6nGVsvLjVv+egIPNTzCUTutS1O002F5J5gMds5rnpvihBEBb2Vv8AambjJyMVg23gq8uED6ncF2bqFY4/I10NlpdlpkYWKIMQOpApNl2Rz9x4Ov8AXdSW6u7pxasQTATlQK6mCOLT7dYLdBGijHFDyOTwcD60mD1NS0Ld2JY85yauRzYOKqRjIqbaQAaEhsubsjINVpo9xyRUiE7cU4DIq0hFRVwc9Ksl8IDnNMZdp5oU84NJoCVcOmTTQccdqecBajbhc9jT6AMcknFKsQIyaYe9SRZNSBJtCinDMgxiimzXkWmW7zTuIkGeW4B9s07D3KWu6mmjaRNKZPKn2nZjuaxPhjpMs01xq94mJmc7CepBrPtre4+IGthxxpsDbvTcOh+tekiKKzt0ggXaiDA+lUiX2LH20tkHpQlwc8HgVVTDZ7UgJDcVdyS+LkY5OTSfaypJAzmqcmcZBojYkc0X6isWXvnzwfwqQXzKvIqkeTT8ZHNVzBbyLS6ieOKf/bDL0XFZ2aDwM1PM+4WXY2rTxFLCMY4PWuU+NPw9sviv4MuFaNRe26mVHA+YlRkLWiuD9Ku20piAUnKnqPX2ranNxldMxqU1NWsfnv4M1rUPhx4wYzobeaGT54zkDAPHNfXujeIbLxBptvcwzCSaVQzD0buK4v8Aam+D8OpaJN4k0eDbcwqZLhVH3vTAFeEfBT4g3Ph/X4IL0yCI/LhuxPTOa9GSjWjdbnnQk6ErPY+umXyMhu9OADCpFEeoWyXMbo4YA5Q5qqxKcZrzHdOzPUUk1dEpxjANAPrUac9ak21IxD1phcCnUxhS1KZIp5BqzIQ8QFVEORjvTz6daGC3HKSDgdKnXB+lRoBtp6g5pjJZMOmB2qEIVzipl65prsFNJsCFdxbkVOAMc0KQRzTZD2FK1hpCyOCMU1UDAk0w8daDIeg6GqEOIBHFXtGbbdYPeqEanANaejwlroAdaS3Gz5T/AGrrcJ4lgx/EFP615rAcQp9K9P8A2r+fE8C9wo/nXlMOfKX6V9bhv4aPAxHxnzXdL5qgCoBEI8FutXbhREcg5FUHcu9cz0NLCXMe4ZHQ1CkRPU1N5hIx6VEW289Kwep0wsie3iCfPnmrbYmtyprPhkzwOlWVDHhaxaOuOp7J+xx8RrPwN8WDBNy17GLdcnGCTX6V6tYiH96DkNg1+M4vR4X1nTdViJWa2nWRiPQHNfrv8KPFMXxG+D3h7WoXMk09vvk45B6V59RWdzVrQmkUdcdagkYqRirDggkHnFNkUEVkSRg7gKVsrSK2OBSkk8GqAaCT1pc4oxilwMUAITmgkkgDjNLwSBSzr9jgNw/+qXkmnGLb0JlJRM7xJrsGh6cxlkCMwIHNfN/i2WW/1EylyyyONp/Guz+Jvj+y1O+aKB96KcL0xmuh+Avw0/4TDVDqupxf8S2A8AjqeoODXpxf1eF3ueVK9epZHpXwT8Mjwx4VW5lh8u7kBy56kdRXXyzNO5JNaGpTQK3kwrsiUbQB04rNGB34rypzc5XZ68YqEbIZjHWmMecVMRxmkCButSVcZGCRyKdT+AMAUwg0mSABHNFAzignFHQroNK980+OM4yKU/dqSIgDikJaEe05qReBStgHNNY7+RxihDYrEnp0pu3Ipw4pN1NiQEDbimDjinFqj3beaENsdndwaUDaaTBPIpNxIpgyUyZHNInJyelNHIzRu280rkk3A6VHL8wzTWfcKASFGaQ+oigjpSHOeaeCMUBc80FDduOtSKxApuRjmlGMcUIFoO+9TutR/d6U5XHTvT0KT0HMaYQTStzzQG45pMkb060ocEYxSNmhBjk0AHWnqDz2poODS78UAK/JxTWUCnZz1o470FgAFxTt+cZ6UwDvS55xQTcf5hHAPFHmH1xUZOOlKDkUFD/McdKXzWPemg0E4oJuBlfsaGmkHPegZFKM96BCJcSk4J/SpGuQBhlyPpThEmzOeaZJGjfWgAfyJEG+IEfSmraWbj/UJ+VPVBsxTfLxnHIoAU6dpzIQ8CnNZ0+gaeWysIANXyOwpmw8k0AZcnhbTblGSSFSh69elVk+HWgucrCqkdOtbwIUUqqM56UrDuc/L8P9KC4VAo/GqY+F+nTscSBc/WuskA/ClRSFyKLILnMxfDCCzJe3uQjkYJA7VG3w6nYkjUef92us3E5waWNiDndSshnDz/Du+jfKakQ3rtqGTwLq7Af8TQ/lXfSgvzmmqCFBJ6U0kM4FfA+tBcjUXb/gNNbwl4hU/Lduce1ehidwMdMUgncd/wBaVkB503hHxG5/4+5F/wCA0reFPEcSgC+f/vmvSPtb4pfPPU9aVkJs82g8F67cSMJr5gD6rWgPhvdkjdqWc/7Ndsbk5I9ajaVic5pWQczOTh+FFkxZ72cXDn2Iq5afDvRbOdZRCGYdOtdHvJTk5NRZ55ppILsj/s+1UjEY46cVbEzIuE4FQ9elPUVWwbjGY9+TSiQYxQ4poG05ouOyJQuBmk3HNIGyKVWGeaZLHUEg9sUdRSEYpIQjjnPalQZGegoI3UKCABTZQvXimbOcmnt8vWkJz0oJE+nGKu6beeRJknIPB/lVE+tKD0PQULQHqjxD9rH9ntNf0SXxVoZ8m4Ubpo0XJKgc18OaZqE8UywygxgcYPWv1kiljvbOSzuwHtZVKup5BB9q/P8A/ay+Etx4F8WrqmmQAaTcsXyB90DoOOlfUZbiteWTPkc1wPMvaRRxEUheNQasCMlM4xXOeHvECXCDIyBxzXSy3ivGAg6ivp/NHxTVnaRVcdTVC9nMSHtitB5VjTe3auU8Razz5SjLPxxRJ8quzanSdSVokFhpV1421uLTrRS9w7gKickjI5r9Iv2fPg+nwk8F27yoE1SUZeUjDFSM4rwL9h34LuL+fxdq0Idbd8RB+VIYZzivsHULx5225wi9B6V8VmGKdSfKnofoOWYONKCk1qV725e5lYu2aq4wuKVmOcmmbq8U91oWmlivHanU1h60CMbx2hfwndEc/uzWZ4El/wCKYgB7Iord8XEL4R1A4ziJsVyHwsuTeaNKrfwYAqCzsFwVzTXFCkDIJqCSQ5x2qBbFhCanRM81HBgp71KhycU0yQ27eTTWAanStjimxocZPSncpAGzx0xTZYlPOeac2Oopv3qVxjBHUgGRyMUoGwUuQwouNjdgC5qJhzU4YdO1RSyAZAp3JImI708fdGKryN81W41UoCakpiY7k09ZjGpHSmSuF4qvK5OMdKBuxbW6bPXinG6b1qrEc49KslBgGmiSNiz8k5oSQoOlDHH0pBzVFIeUWYYZc5oEEMY+aIGnKMCkfk80AMFraOcmAUT2NpKu0wgLTlHBprE9KXUnW5lz+F9NlYuYBzVdvCWmHhYwM/Wtt+ExUagdTTKMqHwXpijBjGD1zTv+Fc6DIdxhXPfk1rrkjnpUqYw2KVwOef4d6Kv3YRx9aRfAOjjpCM/U10QUNk0xeW6UrgZ1v4U0yCPiMHAxVdNFsbZsJCNua2pGJXAAFVWgJ61OoDo4LZI+IVGPaoVdoXJTin5KjbTG9aQaBLI8gLMc1ABmrAAK0zbg1Qr9BvXFSDAFNAzUgTpQFhFbac1K0gK1EcKaQEdM9aaEXICStSA8gU2BdqZod9vNUA6ZcY4pqKN2aUMXHNOCgDmpYA/UelAG5cdqYTkEGlD4GBSJbHqiqOnNMPB9KkSNpuAKparrtho0eJ5A7/3V+Y5+lNIVmW3uI7WB55WCogyTXms9xqHxY1d9Mto3t9PiJy/UMVPWtiaz1LxtcIkYa3sR06qWHvXo1hY2Xh3T47eyiRJQoDyAYJPfmqL2KHh3Q4vCWlx2CEOyDBk7mrROWPvQXLEk8k96aMjmgnqOZdozmmhwO1SGQMMVGygc0FDyAV600DFNBPWnoSafQApwY4xUm0Yo2jvSExqoAMmlbGMUue1NJ2HB700JiBPSjfj8KdnjNHl7uRTW4i7aLbX6PaXqCW1kGHjboa+Ifj/4Dk8B+NZJoLf7PaTlpYzjgDPFfaKsYGDDkjmsv4kfD7Tvil4Quba5XF3GjNHIPvZAyB9M12Uaii0mclelzq6Wp4B8AfijYwacNM1S8Ek7DagY85J6V7JJGkimVCCjcivhnUdK1DwD4pNldJ5UsUhwcds8c19ffC7xTB4p8NRRrJvuIkVWHcn1ror01bmic9Cq0+SR0QXg4p45qRofLqF8pyK849KxIEHU1HJH6UscpYc04kEdaYkiFYyDntTy4OM09XGzHeogPWkNInUjbxTwTimIhC57VIPu4oYxRJgYpHXdzSEYpynA5pJANBI4p6nkk00cmloYDZBmmjGKeeRUZ4pFDg+wVraBJmfcaxN2eK19A+aUinHcTPlb9qVi/iiNyegH868phvR5S/SvUP2nD5viUD0/xrymGIeUvy9q+uwy/do8HE6TPnhzuHPNQFRnNWJFx2qEkDNcsjValVlIJNQ3ByuBxVpjwTVd0L5xWLR0EFtLt4PatGGXLYzWTIvlNnFWrdt4DCoZcWxviG2E9vg85r7u/wCCf3xltD4auPCV7OFkjVY7WJjyfXFfDc0YuICpPNdT+zn48g+Hfxl0W8u8C3jmy+eQfrXNUimrnTF62Z+rOrWz285OPlY8VWHK81tT6zZ+KNNtb6wYSQSxq+QOhPNY0wCEgV599S2MYhaacGjgnmiRgi7RVX1JHxtjgikfCkgU0PlPc1DglwOpzTsF7F2CJXUknpXmvxX+INzpumzabAdiuDu9x0xmu28R+IrXwhpb3dw/OCQDzXzj4r8WJ4z1bCYWSU7EA4zk8V6eGpW96R5WIquXux3Od8DeGLvxt4kg022ik2ySYZzyFz3NfeWgaQngjwvaaVGUZ1jUOQMZbpmvNvgX8PE8GaKLu9gC30q/e7j05r0O7uWnkJLbq5MVU53aJ14enyRu9yF2JyTzmkU+vSl3etJkHpXCdbJl+YcdKbjb1piSEcU4yjFAhPMI47UrvkZAppcHtThgCqY0hA2RRTWYBuKV3BX0NSh2FbmpEOBVYEmpVJxzTYkiRic804HcOmKYreopWfApFDjxUe6mtLRjJyKBWHHkU1l4zUhGKaMnrTSExqyEDFGcYFNLDdxTmXdg0MQ7ccYpjMemKXH5UEZpFIB704HijgDmmg0B1HAZz2p4XHTpSb9wxjFKD29aBgT2FKTtGc80NHjmmnGMU0NDN+49alQDGe9Mxt7UiyEHmkxExOBQMYzTd28cVGucmgbJCeaKMcZNJtK89jQIWm5znNOp2BjmgBozinD3prj0p4Ixg0FCK+ARilHIyKbjn2p+3auaBIaRxzSbafkuM9qU9MAUIGxgHGBSketOXgYpCBQxCgZpcY5poBWnjBXnrQAoyee1JjnNIGxx2p3bNIBpORinB+PpSJ8zYprrtPFMCRSBzUbHccE8Ug4HNCruoAHXOMUDjilPHWkAycmgbA470AjpUmwY5NBjAGQaTEN+hoDbaa5I6VJEuVOetMaE3bqQcYBpMYJpSwHHWpQNDnIB45pNm4Zpo/Sl3YGBzTaEJjHFIX7UZFAweRUgIoLNxTj8pxSr8pyBSsQXzQNDlXHWk2g9OlKWyMURc8UwbEK45pwwBzTiQBioScHjmiw0KPmOKQgdKM9xR9aLB1HZCjFR87s07nrQMnrTJHb8/hQ2WOe1NAqbAA54oQDCwHFPGNuajC5anEAUIqw0/MeaQnApe9O296YwUZ601xjkU6k7HNDJaHxjehzWL8TPAtp8Qfhpq2lSwefdSJ+6OMlcZJxWwv6Ve02doZCOxyPzralNwmpI56sFOLTPyal05/D2qXttKpgEE7RhX74OK6TTZxOikHNe8fto/BqLQtXXxFp0WyxnAV40HBkPJJr5n0i9MClScbK++wtVVYI/OcdhvZVG+5s67c/Z4jzgdayPh54eu/Hvji00+CB5VllCtgZC/WodZvjqELRL9/HFfXH7A3wieGC68T6hDxszDv8AUGubH11SptXOzLMO6lRdkfUXhXwvB4C8DafpUChJViUS44+YVEZCVwa09avjdXTE9z2rLZe4r4WT5pOTP0CCUUooQ5PWmqm5qeQNvvQoI5pDGyN5b4o9zSvHubJo24FAFXxREH8J34PGYmrhvhTEI9PuwDkhh/KvQdQgGp6RcWWceYpXIry+z8L+I/DNzOllEJYWYlSW5IqRpnfGJ+flNRNC/AKmuQW78WoT/oatj/aNPGr+KYxl9OjIHX5jUtFHYorgDgjFXIwSMla4X/hNtVtxtk09Qe/U06P4j3MY/f2W0ewNSLqdtN696akxwQRXJr8ULBRh4Xz3/dn/AAqRfifp0mAICP8AtmaBnUc55FHA5zWHD450+4BJ+X/gJpf+ElspnwJMA+1AG2xBHWmE7ec1Sj1O0deLgfiasx3NtIMeev5igAaTcaiZc89asKLc8eap/EUNFH2lX/voUAMCApSxxkcGpVtSygq6H/gQ/wAaXyXTqw/OgCvMueKaUOOlW/ILjjk0kkJRTkYoAqoMGp8lRg1FuCmnByxIIxTSAcTmhWpHYIOlRrKuad2BZDcc0HB5zTVwQCDUcjFTUjZKF4zmmspByaRCSAamyCuCKpoEiBzlelQICWwelTyYxgdKiGAcimMk35OB2p6sQMVD905qVWpJisSg4FMPWk3Uo5OKTYxD0qJnxUxBxUEmB+NIBmecmmuR2NNLdcUgXB5ougDlhgUh6GpFYAUwAM3NGgCw4xz1qbJA9qiVRuGOlWHwEFJsCsQc5NLgAZpWcAE9qhafoBTJL8UpK47Uu7e2D0qrCxK9KtW0TO3p9adxocBg4FSEErRIYYc+ZKq/iKxdQ8Rw2UmwP5hPTHP8qQNGuXVFO4YHrULFMMRIM4zisiLWn1Y/Z0iKyEHHGKhj8EaoSJWuZOTkjd2p+QivqHirUPMks7C2k87OFkAyDS6D8OZjqA1HVpvPZsHyzkYbr0rsbDTorGFCyDz16t3zV4uXTLNVCuL5qQoUiQIBxwKhOTyaaDmmvIV4oJH07tUcZLDpUuAq5NACIo6mh8HgCinAAigFuNC8UqxnqKcfl60quQaBtj8cYp3amO5PSgt8vHNNgxrfezStyKQnimgk9aQJCj3pysVpMcZoxkU0DRGx3ZNT2F21vNkdDxUTISM9qEXnFO+oI8b/AGkvhFF4h0W78R20Ia4tlMr7RyQK+avhD8Sb3wDrHnqGaJ3+ePOTzx3r9CY2gubSWzuUElvMux0PII+lfH37R3wZHgPVxqWnJixu8ynZ91MngDFevh6qnHkkeViKLjLnifQvh++i1/RI9QRw5lwSB27mnSw7hjtXz38BPii9hqSaHcybreQYR5Ou4mvpK9jWE4BznvXFWpOnI7aFRTikZBiOcDpTtm0cmnSkBsg0m4FeayRtYaAB0pyj1qMkZxUiEHioYywuCtB4FNUgDmnHn6U0NiY4zSDpSnI6005PSgELkUFyaVRxinABRk1LHYRcgUx+ac7grx1qIZzTsLUZjnBrW8PMRdEDpWcVyOK09BPkXDM4ytC3BnyR+0xcj/hMlQHrj+defJakIK7X9pSVH8bK68gEf+hVycMwMSn2r6zDfw0eBivjPmQyhchhVF2eSQgcCtaS2ikTcWwarYRAfasGbp2KTDAwTzQAYwT1qOV90hwelOJ4waxaNUQz7XzkUtsQBgUSgEVDGwQ4NYs1NFVJGRWXLZIl+lyeCGznv1zWhHPtAHrTrmASwMD3FZS2saK6dz9LP2JfFsfxB+Ds8pJ8+0naAI5+bAHUV6dcIVlbIxivz8/Yx+MUvwv8fxWN3dFdHvP3Pkn7vmMcBq/RzxFZIJBNFzHIqsD9RmvPfxHVujn2HGRUYUuean2YXmm7fSpRNhhAHGamt0RMyv8AcXkn0AqPZmuA+KfxCPhnSpLa2G6ab5MA4wDxmuujSdRnPVqKmtTjfjF4y07VrqeyiuAzISpAbPNZ3wJ+DV94t8SR6pcMP7Kg5P1ByMGuD8H+AtS+Ifi5IYIS5uH/AHsn92vuDwd4Zi+Hfh2PSIZPMJAZzjBDdCK7K1ZU48i3OClS55czNW+kiiiSCAERRjAz14rOOG5qSQ5YnPWmsfkx0ryG7s9RIaeRTlC7aYjfLg9aAamxoOx78UFeQaGG/wBqdgKoFLqLoJxjmlz7UlIDxgmhkgw5JFJjjNOkAUAjoabH8woAcnanUbdvNJuGcU7FjwaY5OeKUc9KcMDg0dSWQZOamQHbmkZR6UZwuKYh2cLTScjim5OMUq0AJsPpTgwXg0pYnjFIUwMjmh7gOJUjim4AORTACv0p45HNAAckUDpRjHSjn0qR9RRwaeGGaiDAnFPZSozQUPLEim0gfjFN3c0CsyRiT07UwDJp4PBPrTR1zQMcBgZFN5zxTgM0p49qCtwB7Gnbw3FRF81IpAU0kJoKCcLTeeT2oALDNNiHqcilKnGe9NBAXFOD469qVyxF689qeSSPamA5zSjigljhJtGMUpQlCRUZ65p4fbx2piGxg87qf1FI7EdKFoAexBXApgyDSgZpXQetSwG5FOYkJTCCcUrsAMUdABD8ue9KemTTFbPSpM8YppDYnBFIuRQBS0xCEZowe1BGaFGOtADSjDvTirADJpxOacBlcmgCMDuafuxmkGByelIxoGmLn1ppGaBnrTh1qWuo2wAwlMBxStnOB0o2460XEhpNPxgcUYGeaUGkDAEd6RyD0FKw4yKRQWpoQpJIxSplBzxS4xjHWmvnpVAKvzE5pCOaVRgUfxUAIRikxnindsnpSdDQA7aAKb5mOKkHSoyBnigB6DIyaT7x5ozxilXoaAF27Oh600qSM0MCvPWhZMpigbAKOtSBxjBqMHFKw+XikJbitg8A9aauOmaRELDNPWPHHelcbYDANPEhVsiohkNg1KFG3JouQ0UfiL4VtviL4A1DT50DyRxvJGT13BeK/LrU9Kk8N+K7/SbsYnifDD05r9ZvD/zXJjf/AFZHIPevgj9t7wjp/hv4gyappwEct7ITKFGMccV9Fl1eV+W58/mOHUlzWPD9I0o6v4usbWD5vMkVSPbdg1+pPw80aHwP4Ms9IhAQIgbjvkA18Efsl+Cm8VfEm3vZ032kSHJP94civ0LvIAVUA/dAH4YrLMark1E1y6ioxuQSYdiR3qJgVoJKnHpSMSa8Q9oRQR0pclDzSjIGetLv3DpSW47iMwNN3bvlPSlK55pAMHFMoPKK8il+0Oo24GPpUxA2gmoXA60mNCpOR1UH8Kd9rxwUXH0FV8ilIyuaTHYkcwS8tDHn/dFMe1tJE5gX/vkU1RjrTj6ZpAmRx6Zp5yXtoz/wEUkmjaW4x9mUZ/2RUhbP4UYBHNAzOk8IaVcHd5e0+xxVO48DaXMu3Dgn0at+OMtSvEAeRQByD/C6wfJWWQA/9NDUTfCUFi0N4VAHeQ12jEAYpm5l6GlYT3OAuvhtqKfLDegH3Y1T/wCFd+Ic4W/QD6mvTgSR15oMrbcA9KLDvY87h8F+J7Vflv4iPxqwmn+I7Nv3txHL7AGu8SZmOC1LK+w+uaLDucM1zr9qN4G7bzgKaj/4TrU9mJtNuDjjiPvXdGUntUm9duGjBJpNakvc88/4Tm4Q5OmXX/fupYvHz4+fTrgfVa7rERPMINOWGyc5e1Vqoq5xX/CZiRcm1lXHtS2/jTTixMylMepArrp7DTnYn7Mu0/Ws678L6LdjLWce6pdwuipb+MtGl48wL7lhRP4k0pwSlzH/AN9CnP4A0iZMrCqfhVR/hxpgPy4H4U7Cvct2euWL5HnKfxq6dUsz0kT86zY/h/aouUk2/hTZPAZZcJdFSfQUWEmr6mi88Ei5WVfzqONd/AkFYcvw2v15TVJV9ABUP/CCa5Dyl/MQPpT2KudL5WDy4wKlEakcPmuRPhfxAQQbyanQ+HfENsdwlkkx6mgLo6woV70yRtq8HmuWlTxDCSDHIR9adFBr8vzfZ3YD3osF0ddCGliyagmhJGK5IL4me7BELxxAEbQep9amkHiLyyBC5P1qeW4k9TcKMOMGnbCeDXJ48U5x9kfH+9ThF4l3fNbOPxo5WtSro6vZjgUySNl5zxXOi31/aCYXH41PHp+u3C/OHjT1zU3fYG0zfjUbc7xUjSIq5dxgVz8XhDVLsk/b5E9sVN/wg+pZAfUZCO4xRq2BcvNa0+3T5pQSOuDWP/wldg2ducD3Fbln4AtN7G5PmAjoR3rQTwLo0CjEEZ9eKqxJy48aokYENrK75xgDJqO717XL1QbG2ktz0PmLXcwaLpttKHjtkVlAAI61fklQ4KxhT7U7AeXr8Ptd1qZJL29UBvmOCV/Cus0rwBp2j7XJeWZecsdwzW5NOwOQcA9aYTkZLZppCGLbwxHMcaqfUDFT/a3CgVGrjGKb0FPToTe4ruz8mmgnoTxTzllyBUZQmgB+BjIPNKoHVhUQVgasKBjB607AC8HjpQzZ7U44FCgHmlYgSN8gg0uAM1GQd2fSpM5X3osUhGyw4pVQj3oAyB61JjAosW2MIxQPlBzSg+tNY5JA6UWEx2cjNAXHNCdKCc0WGhevFIOeKFPOKbghuKBMkc7UqvuOeKsSKPLFQ4AFCBD4nK4Oeal13wvpnxA8PXWm6qvmIUO31BAyP1qm5wKmtfMJ+RtoPWtINxd0KcVJWZ+e/jbTb/wH40uIogYJLd98RIxxnivqb4R/Ee28aeE7WK5kzqkSASnP3m9hW1+0J8G7Dxh4ck1SyjH9rQLvbaPmYAcA18heBvFV34M8TQiVTbbHxMmfQ969fSvHzPItKhO/Q+0XDZIoeMgAnvSaZqena7pdvdabci4ygL47N3FTM5I54xXmzhyux6cZqSumQYOMdqliXDZpBzzQHAJ5qLDLKDIo3YOKgEhJwDTucZpdSybhhQF4xVcSEHHarCNlaGA4gKuajY54FOc/JUac8mpe5SHbQRyajC80/dg4PFITkcUMYBttbOlwiS3lOOgrF2biK1Z7p9M8OXc8Yy6pkUR3Ieh8R/G1jceLZxu37ZD+jVgxN+7X6VL4zvJLrxHevKdxacnntz0qOMJsXmvsMMrU0eBXd5s+c3UsuQeKpSnOQKuzsI+BVcgEbu9cxtczym0kmm54q5LEHUnpVF/l4rNo0iI6kgmqcsT53DpV0OMYqOaQ7cVjJI1iwtAUj3vzirttcC5JWs63fcSjcGpFU2khPrWLRsrdS1Y6idA1u1vB/wAu8qzD0yDmv1f+A/xLg+LHws03US4e78vDqnUY4GRX5LTWv26GQ56qa+uv+Cd3xQsvD2u3vhi/I/0sLFbb36HPOBXBXXLZm0Wmj7UvAE46EdaqR/NgVueI9La0uWI5UkkYrPtYBEjTuPkX5jn0rKK5mkipOyuZfiDUrbQdMku55AoC5xnk/QV8qeOfFx8X6mxgDEmTYBiuk+NvjaXUtfe0t7rFupKmMVP8Afhy/i3WUv5UxawsX3EcEg9K96MFh6fM9zxZTdedke3fs3+Cx4T8NvqN3ERcXSqyZHzKa9DuZGkmdiSck96tTXEdrAkCLtjQYC+lZ0kobgV4VSTlJtnrQSgkkKT60mTg0qYIpcEdqzRYwdaeeVoK46UuCFobGwT5xxSMCKSLMZPvUpwRk0riGjpk01h6U4DNO2EdRTY7EbNlAD2pq5XoKcwppPakhEhlyMUhGRmkCcZpTnGKoYu/HSnBs81GBmpAvFASAscc1GjknmnE9jTdo7UCHyEAcUgPFIQCMYpVBA47UAGTTt2RTW5ppBHU0DbJMg0uOM0yNSRTmz0oEFLnAoAIXkU3cSMYoGgXrkU/cSMGmoARxQwIqbajbHMQOlRMeM07HGaaw4zQJsljJKdM05R1Jp1sR5ZBqNup9KAQhcg8dKkQhs5qNF5p7EDOKTRXUYzYJxTl5GTSImevFTLjGKkq+gzafwp2AFpaMA9apkjfrQ2McU4jjA4pijnmlYocq45FDdKcvHSkPNHUkQepp6ruIzTduDS5/KqKSJZQB0qHcBS9RmomOTQJk+eOKQtTEbIpaliHgg0x+QacBxSSLu9qEBDkg4xVntk0LhV5FNLZPtVALu7UEHGRSEEcijdkYoAUkUDkZpoGOtPBOPahgNU+val30x8seOKFB6UAP3569qeYgE3dajT3p7PxjtQBGTjpSgkjNKACDikB7UgDdxzQcmnbO/akTk4pMaEXJOKJMjpUjACmYJ60hAp45qWMDHNMAxS00A13w3FNUlutBBznrQenHFUUPVsdadKOM0kQyMmh3B4HagTGxR4GSakCA8mmlsinq3GDQCEcdhUajHWns3PFJQFgDY60Fs+1KyjFAXjnigGAcHg054wFyOKjIw1KznpQIDnFKrAjBoXnrS7cAkVLAAeDikViGoAweaXGeKaQDsDGT1pwOB7UxUI60/PbtSAvabL5RL45FfF/7cenxyX8V3kl3Y19pWEYfI9a+P8A9uW0NtHZHPDM1ergX755uMXunOfsM3BTxO0J4DKx/Svtq8JDHHtXwr+xVNnxvGgP8Dfyr7t1FApGPb+VGN+IMGrRKLe9N5PFK1IpKnJrzHuei0OwQcGg8dKUncc9qFxnmgYqjjNMcGn7hniiTleBQAzPy4zUsBVztYVHjjFOXCrmkwGToI3wOlM596cwycnrSKTjHapKImYjinAnFSbM0w8UCTFZQBRxQjZ4NB56UFddCSM4YVPLh1HFUyxU5FPWYsMU2AjAU2kORk0mfWkJkmeKQPzjFN4GBQxwKCSRUCtnPWnTAE9ahUk807kjJoHciZiGxUpOVpkgB5FC8rmgRJuGPemOwHHY0ifMcZpXiI60ABQFOKFQenNKo2LgHNG7nigBduB14o2jvSnkcUDpTsBHvKnGTQWYHhjTnQEcUzBUcnIqhpEjuzKMsaaGlxjdxRnjkUbzjAFT1BoXDEfe5piNKrY3cVIp289adt46VTsFhyspA3DNI0x6IABUZGKchPpxQIUyn0p8Em44IFMpqnaeKlgWHnCnAUUxpQRkgVDLL8+PWlxlRVX0AHBlXA7VGodBgninLlTinlM/jSHcYh29CR+NTIHPJY8VGsWDzUoOBikFxGYscZNKzcYpjZWgnOKYNi7hinZ+XJpvQZ70uMjmkCY1k3d6iYbTg1KfY00r7UIQzaRzTwOM05SMYIprelIBwc4AppwKTBIpRx1GaaGx6Y24PWkL4pueTikoYh/nDpTgcDNRhcHkUrPkYFIBW570ik5xSDrUyoBgmgBqKQcnvUo44pGwMVIqhhnNA0hMA8dqZIB2okcIcUD5hmmIdCcDmk3Atim8jgU0g5yKQEpx2pOBzTNxXrQ2SMimx2FZyVxTCAeaB70HpQh9Q2jHNTRyCIcUzIKAEUgXNWxk/miSQ7xuUjBB6N7Gvl/9o/4EPBc3HirTgsduxMk6ocY7DAFfTW/HSk1nS4PFOiXWlT/6qcYIPt0rpozcJHJXh7SOm58X/Abx9P4c1kWlw5e2lbYAecEnFfVF3AQqyJ8ytg5HTmvkv4reAr34YeJtiK0MBYSI+MdTxXtXwZ+Kp8R6ZDo9yvnXSDAmz97JrtrRU48yOGjJwlyyPQCp69BTSoHJrRubfyflPJHWqU2CMCvNPUTuEO05IqTd2qvEChxU/WkyhVj3HNScAYpofbwKD0yakBxweKaPlPtTQS3Ipwz3qRpjJeSSKRc0/ipQo20FCRsOKt68yQ+DdQldsKqc1TCjOKw/i7fS2Xw21IRNtJjHOfeqprmmkjGcrRufFHiGUXniG8KnjzWx+dKgcKOf1rPtnM93LITliTn86u7yO1fZ0vdgkfP1Pedz5/uYyGyarnGOtXLjMjEdqh8kYNcbOgqspOaqyoG9iKtsNrYBqCZQxz0rNmiZT2bWyaGiDDNWHUccU0gYIrKRomUSoVsg81Nv8wYbmo5IyrZojcM+M1lY1TLI4QoDjPFQeH/EF94B8XadrdlM6PbSh+GxUi48zB6UzWbVLqBSozt5rOcFJWZpFu5+y/w18V2vxT+GWi6vA4eRbVDcHPO/GTXmfxq+IX9iabJY6a/+kdG7cGvmf9hj46XPh7U5PCmq3qLp84LojnGCFwBXpXxR8O67qfiCS9hspmtXwFbbkEe1ThacIVLyMMS58tonkt1dPc65bXGoHakjAuR7mvu7wb4g8F+HfDNkllcwwRlFL7SobOOeK+GPEPhbW71Co024JTgALWBF4Z8S2p5sr76Zb+VenXdOqrJnlUfaU23Y/R//AITTwlOS39ox4Pqy/wCNRL4q8KTS+VFqEYb3ZcfnX5zy6Pr6DL2V8uP9pv8AGsu8m12z6W96vuWb/GvNdCHRneq8+qP01Gs6AOFv4Sf+ui03+0bCckRXMR/7aCvzCh8QeII2BBuVI9Wb/GtS2+Ini6yIMVzLGB65NQ8NHozVYiXVH6VxmF2x50f/AH0KsfZoyvyyI341+dFp8bPGsQH+nHnjODxWnbftAeOrVW8rUQCvcrnNR9VL+sI/QL+zHkOEwTTv7LlXhhzXwhpX7V3j/TblnlvkkTGMeXzn15rZX9snxgW+ebP/AAAU/qj6FrELqfah0+Uchaa9vLjlcY+tfI9n+2trsMY8+Muw9FFa1v8AttXbJiWykY+2KX1SQPEK59QfY5WHCE/hUT2Uy9VI/Cvne0/bcAXEumzMfwFWI/239OMhS506VR9RUvDSQ/bxPfPKkUEEHNSRRsw5BrxHT/2x/DOoXCxPavEW7vIMetdXpn7T3guZD500aEnAzIBiodCS3GqsWejrAc9MUyUFOlcS37Qngy4OxNUtkY/xmTpWtF8YvAxiQv4gsSSOR5o60vYyH7SPc2jknOKmQDbzxVLTviD4K1FA0euWTj2k4qxP4l8KTHamu2X0DVDpT2H7SPckOOgNKAQOlRwahoTHMWrWz/RquCSwlACX0TZ6c0ezmhqcX1K4jzzS+WCKuG0QJuSZXT1FSQ2aPH98ZocH2L5omcF28U5EJ69atS2fOAcmmS2s0S5CnP0qeVjuhpjIXJqDbgmph9pf5TGQPpQ0EqclSaizTLTRCcqOKbk45qYwuw+6ajcsp2lKepKQzqKcBxzUylAvTmo3YemKQ7CKxTinA5qM4PINLgkcGgWxKCAKi3HfzSkELUeOTUlF5VBTikYbRUcRIXJ5xSsxfk8YqblMN9BOaFjyM0smEHXmncnYQc0hODiljBYZo2nqaLDYobindvemICc1IVIGaLiEGe9Mbmnbt34UoAP1pjuJgKnNRhd2SakKlhiosFTjNANj1XbyOlSKR37U1QMc0o60CBm5oIxSMueh5pwztwaSAQKSKXbQOBT1Td3pgN7c0gxTmAAINMBxQA6kZuOKQnNJkcg0WAQH1pd3pRgYppwBQBIuCM0HpRGwA5peG60AIpxxS9BSrjGKQ+9ACFsjFIvynNCgk4xSyJt6d6lgPIDLmlU7etMTIUA0rdKEA4sGPpQ3AyKaAMZpx6dabARulMPSnAZPNDL2oKBJdq0gIbn1pGTC4p0akqMUNCaAKfwp3KilzgUo5FN7DjuNz60Ur/dpAMDJoBsUnPSn5wuKao9qG4qWSLgEZNNZeCRSg8UckcdKdwCMZHPapAQBUO4oMYp6nIyaSAU4zUmwKuahbJNKXIGD0qgBmLnHSlAwMUmOM08EYwaBo0NLfEoAr5S/bwg3adYv1wWJr6nsJfLuFHrivmv9t+2M+hwueQAxr0sFpM87FO6PF/2OMwfEa1bdgNEeB06V+gGogbFb2H8q/PH9li9S3+ItlGDhvLr9Cb1sRR/QfyqsbugwmxUODzTAQ3NSGUBQCOtIsRK5HFeY9z0BuQelLgd6aco1PLBlz3qQGkgUu7A5pUxjml4/CmJCDk5prEZpSRSBc9aXUY3qeKCOw607GDxTWyGyO9DAcMqOajZQeakZty/Sm8Z5qRoaseFzSA4qwQBHmoAM5oKFwDSYz7UoOODTwAeaCWN8rctIY8dKfSN0oGM2Y6UGMtT0J78inEgdKBNDWCxr70m7KkUrjcM9ajoEO2hkqLJQEGrHATio2XcKBpkacnNTO4dAO4qMLtoB60AxM4NOxTKeDkU9xBSq+OKQe9JgVQCu3PFKpCjmmjkc0NQUhzkEUwA55pSCOlL2zQK4ZxT1Jb6UzaTUgyq+1IYjJjmo9+DilYkn2pVAxRckUPgYxTC3NO2k9KNny8mmUmMIBapAMCkBAFByOTxQMU9KUPuGOmKaemRSUEEm7HWk3inEAgZphUClYBScinbflqJck4qUEj6UXANvHNAYYIpCR+FJtwM44pMaG7jk04cig/NTSdooQhO9LnPWhV3KacOKQDQcUEgigsCM0Ad6YABzk9KUqR9KdgbaiJJbHaqAez9hSKQDzR7UYNSgHFcDIqaE7l5qLIxjFPicL2psBZTzimrJt6USEHJpg5GakaHt83XvTg20Ypm7pTsZ5oBsC1BbB5oKFRmm5LcU7AhXGcGnhsDFNxjrS4xxSKEPXmjO72xQeeaBkdOlAnuL04pM54pH5OelKn6U7jGgYPNPicxOHHQUmQGz2ppIPFUmKxi/GD4dWfxN8GTsy/6baoZVdfvHAyF+lfDeg+JbzwL4jmLKYLiB8FDkd6/QzTbw2jgEZQ8EetfN37V/wViuUfxTotsTK2XuI4xnI+g6c16WHqr4ZHmYmi178T0PwT4ot/FugQ3UcvmTFRvBPIJHOK0pIjGxzXyV8GfGd/oOuW9uGMcLfK8bfwmvr+4VJraKW3kEysASy8jJqa1LlfMtisPV5tGVlwASe/SgMTUTMRgHtQJMVxdTvJlGOCc07PbtTRID1p4HQ0MBQMDjpQRkU4EA+1BHOQcVDARE4zShiKUnI4pgOOab2AmRM4PWuC/aAu2tfh/dKjY3J0/GvQLIGZwBXg/7WuvvpOkW1pE+Wl3ApWuHV6iMaz90+adCfzPNZuu41reWKoaNCq2gcnk8mtHAr62Ox4L3PnstmQ02TIGR0qZYgWOaczBRgjIrmOky5HAzniq5YE5q/chGBwKzih3Z/hqGiluOYkio8inF8Lx0qLJYcDg1jI3iMmxjNUGOyUEdKvyD5arSoMA1kaWJmXzFBBxUsCkoVPOarQzYGDU4l8vBqWNIlstcl8Ga3ZanAAzxSqSf9ncMiv1y+FHia0+K3wq03xHbJG8Ei+WYgeAygAnH1r8i51S8tyhGCa+r/wBgb45P4J1aTwVeuXs7obLdGOcOzZ4B/pXn1W4yujojFSWp9qR6bp0QLPbRnJ64pJLDSJmybOIf8BrZ17SnspSXGAecYrCEeDxS5n3M3FLoB8PaRcqQbOM59qrnwL4cmYedp0LD3H+FXUbyQajDktnNPnl3Dkj2IZfhn4MmjOdMgVsdlrEn+EHhSViPsUWD0/d10sjYABqDzSDyaXPLuPkXY4y5/Z88L3WdgEWfRelZMv7Luh5JS7YKe2BXpSyOWzk1Z+0OExmrVaS6idKPY8N1D9k7TpJCYr+XB9hVSX9kW1lQ7L+UN9BXv6XTgYJprXEiHIaq9vLoxexifNdx+yBKrn/TZdv4VTuv2Rr1I8w3krn0yK+oft8jDBNSxXrxxkdc0lXl3F7GJ8hf8Mua+jEAuR67hWff/sjeJ7lTKiFx7sOlfZX2snrjNPa8crtHSr+sSQvYRPhSX9lzxZaSb47TeR3LVFP8APFVmhMun4HXIOa+7o73y+CiHPqM1cW/t5VxLbxnjH3RV/WH1JeH7M/Pj/hTXiNwQtkfzqhefDDX9P4ltCPXGSK/RCQWuMRW8WPdRVP+ybW4cmS3hYf9cxTWJXYzeHfc/PCKx1rRsoFmiU9kBxUdxrmr2hGZ7pWPT5T/AIV+i8vh/RXjCSWMLMf+mS1Tuvhx4b1GEiayiz2wiin9atshLDS7n58p4w8RxKDHf3S/QGp4PiT4rtGbOt3yj8eK+5H+EfhoZQ2q4PsKpT/AvwrL8xg6/Sl9ab0sV9XfRnxxB8fPGGnR+VHrF7Ko5ySa0LH9pPxnaP5ovJp1PQNIa+trb4D+DUDLLallYY7Vy+ofso+Gb+5drUtHGx6Fsfyo9tF7jdKS2Z4fZ/tYeLIbhJTD5gUcoZDya67Tv24Neg2mfR4HA65bPFdrF+x9pfmFfMxG3H3uea8u+Nn7K2q+CrX7bohFzZDlwmXZR3JxXTR9lVdjnq+0gro72L9vVxgSaLaj8TWtZ/t12E3N1p0ESd8ZNfElloT3NxNDISrxtgg+orT/ALDhUFRnj9a9tZfSkrniSzGpCVj7qtP20/Ck0YMiRrn0U1eh/bB8ETHLyIM/9MzX5/SafdKyiJTtFWItIuWiy7YNQ8sp9AWayW5+iMH7U3w5lQNJfBN/pEeK6az+KXg7WbMXFlqKvGefn4/Q1+Y39lzAE+ZjHvVJxqcbmOK+mjU9hKwH86yeVxexf9s90fqjYeLPD+oMRDfRbvqBWgNQ03JAvIv+/i/41+UaSazYNvGpXPT+CZquxeJtbIB/tG6OP+mzVm8p8zWOcKTs0fqxH9inGRdRH/toP8ad9jgfASeMg+jCvy+s/HPiC3iAW/uuP+mrVoQfGbxXYHal5Kw92Y/1rnllMujOmOaw6n6bppR25SRWH+8P8aculM3G4Z+or837H9pTxnpMOxbwEE5+fJNW0/a88ZxzEedGSP8AZNZvKZdzRZrTP0YOjTKuMj86pT6VNnk5H1r4V039srxfHaFriSJiDxhecVo237bOvDhwp/4DXO8sqI3WY0nuz7XFrJEMelOZwFw1fImkftxSxnZqcBlXt5SgVup+2lo1yMm1uBzzwKzeAqLoaLH0n1PprY55UHFSpwMMMGvA9M/be8JW1ttfTrtmHXpXS6f+1x4H1aISSRTRMR0dlBrJ4OotbGixtJ9T1UgLyDSA5rzqP9pTwPO4AkIU+si1uad8dvAl6pP26OLH9+VRUPC1Oxf1ul3OrkG0HHeowhJzisuL4t+B7gqq6va5JwMzL1rQTxh4anbKaxZYP/TUVP1aouhaxNN9SbbjtRIAo4NRy+KPDpO1dUtXb2lFOj1PSrjiO9if6MDUOjJaWLVWLe46Ignmhs+ZgdKlhigmkCxzKx64BzV06SSuTmodKXYvnj3M5l4yKMleQavrYOeApP4UkumTRrwh/Klyy7D5o9zPYk0iLuByavJp8rEAoc/SiTTZU5KkfhTsxpoo4ABo25q4bQkcDmmC1ccEHH0pNMZAAemKXYM1I6GI/dzURkbOStKwAUwM0LxwamQblyRjFQkjPFSUkKPekPSnDkUFRipbuMXzQRgDpSDJOT0poAqRQW4PFBLB1+XIpucjHepMEHBPFDKBzQhrUjBxR1NOK03bzSEx+0qMmjOelHLDFAG0c00ICARzTVO3gU/buGRTQAMg1QBkHjvS8L160Y7imk5PNAD+CMmkJAFIScYpmCetAFiFw/FPkQHgVWi4PAxVguKBoYqAdafgEUm4AZpN3egQjxg0i8cGpN4YUxlI/Gp6gIM5z2pGIp2QBg0jYqgGh88dqeD8uaYVC0wvg4PShAT253XK89MV4h+2Pbi48Fs+3LIh5+te4Rph1IOMkV5N+1fYeZ8O7qT+7Ga9HCO0zz8UvdPjf9m2Yx/FmxBOP3Z/nX6XTQebaxMf7o/lX5j/AALD2/xR09l6kD+dfp8ZAdMgP8Wwfyp4z4gwmxnGFR17UZ2jA6UPIMc1GGz1rzmz0BzLvGajCkdakQgdelNdgTUMm92JgdM9aUkdM0bqPvGgoa2BRQ4I6img4FUBJtGOaaRxinF8Cmgg80mBGDgkGgcnNEmAeKfGuakaWo8HcuO1Bi4yKafl4FSxuAOaaKK20hsGn9sd6kkAfpURG3rTaAQnFKGBGDQB37USLjkVID0AxTT96jdlabuoE2SDrTWw5FIG4pV9aT3GBTaODmjHFIxwRTtu3k96YrWGketMIAqXg00qOtAupGQKUe9LnPFHFO5QFcDIpeMUpBIoUADnrTF1Ix0oPSnZznFG3jJo6gOXABNNUjPNAGeM0SLt4p2JFLc8U4EuCOlRKwzip045I60thoh8sxtzyKezDtTpHB4qPHGaGgZLHKAMY5pksgNGVA6ZNREEmiwhQ4yKmZgycVHtG3kUDA4xTGhD0pRwM4oGMGlJHSgbQnnYGKFJbr0pCg606Ig5A6ip6kig7RzShgaSQEHmlBGKGAxutKzZGB0pD15pwAxSHYQEYwaY3rTjwaNnGaaEAbC8U9ZAVNRgCkUYzR1AkVQVzTD7U/nbgU3oadwBWJ4FLkZ5oXpSMO9MXoBIzxTwMj61C3WniQgdKlqw0iTZgYPekJxTSSwpQOOaENjj700daQEscHjFLnHFDC5KIe9KRihJ8DBprPzmhCeo8uduKhHyHPenhx19Kax3dKY0SD50JPUVHEC4JNOQfLgUbNg60igwQCKQHFO8wKtRebk8ihiuTYBHHNJ92mLL2xTt1IYjKMZzSKuTmjknnpS7cU7gSqcCrlrbQanG9rdoJbeYbXRulUeg61Nb3LRvkcYpptO6JaT0Z8X/AB/+HN78LvFk9zaoUsblmmSRP4ATwBiu5/Z4+JjNpH9majJ58mDiSTrya+hPiN4D074l+EbqzvU3ThC0TjrkDIH518HrZav8N/ExsL9hFNHKckAjK54/SvYpyVaHK9zyqkHRnzLY+zZUSRTIh+U1XC5GawfAPjOy8TaPFDE++4jUByDnmukUrvKGuCcXB2Z6FOfMrkKKS2ato2Vp3lheBSIozWJoCg96f0FOIAx6UjkbcUmNDAeKTGeKFbZwe9KgG6k9itC/pUGCzj+EZr49/ag8TDW/GQ09cZtnIb8a+ydNfbFKB/dr4F+Ol/H/AMLa1WNPv+dhvyr0sFTU5XODEy5YmTEpt4kB9BU4fjrVIzF0XPYUglOK+ktY8a54xdYR+KhOcE1auovnye9VHfHA6VxnUtylL940xo90RA61ZeMMcmmFdvSgDOiTkq/FSyRrGmAc5pTEfMJB61BMSj4Nc8tzpgyCUkcYprR70PrU7Llc4qBic4HSs2alJHxIR0wasKyM+D2qCaIqcgcGosEjINZsDYWMOBt61Wt9fv8Awd4lsNbsJTBc2UqzKR1JHOKdpMxQkvyBRq8Ed9GfWuWcVJWZrFtO5+tX7O/xZi+PHwvg1BpvN1S1jVboZywc+tdHcQm3mKHhh61+bf7Gf7Qk/wAE/HkelXLbtH1FwZi3OD0FfqFr1nFd2VtqNowlhuIxKGQ5AyM44rh2djd6nNStkkdajUEHNPdCpyabWnQjRA5zikCDqeacBnrSUhqxJlcYA5ppcDioyc0qqSaBskPIzSHnpSHIpVHFJCEAA60ueBgUjc0o4FABn2pwc4xim54zR94cUwBgT0pwPGCKA+wY601m70AShwF4ODTFdgetRh6mQDFACBz1NTxy9M1Fw3ApuCvepAWchmz0ppJIwTxTWOeDSEHtSGkPycYFPhkeE8VEvSpN4IweKbGy1/aEueW4q5c3B1TRbrT5PnW4jMZB9DWOWAqeCUpKrA8AiqjJxd0ZygpKx8Z/HT4TzeAbya9htykc7bgQK8stNyQgyjDnsfev0M+I+hweMdDNvLBG7heCwzXwl8TPCs/hPX2BR8E44+71r7DAYpVUotnx2ZYR03zxKcMgjjORUZlLt6CqaXG+POefSkikZnwBmvd5T5tykSyqMcVALRC2WFWdvr1qCWQq+2gyeuo9oFkXGOKmi0uOKLOOaiiuNoqUzuy5osVewgh2g8cUgslcE46VGLslsEcCnrKwOR0oSZXOLJoUV1FlgMiqMehwISfLBNax1ARoAO9QiTdzVWFzX2ZS/sNJQQAKg/4R5In+cZrYil2MCKlkBnO4DgUWXYFOS6mV/wAIkl0uYxg+lVZ/CbWQy/Stpb17ViFJzUgvHuMiTkUcifQTrvucpLp4RsLwTQNFduTLiulks4yC/FQ7QU4pOnHsZ+3n3MuDRSEJMp/WnjRJDkiY4rZgChcEVNwBwOKzdKL6GixEu5zgs57XAjUsVOQ+eQfzqVda8QxllSWRVPcGuhSMMQQAaklZEXBUVDow7GyxU19o5+PxJ4kgIKX0qn61eh+KXjHTCCmp3C464NI1sZHJHSnfZo3ADDJqHhqb+yUsdUT3NjTPj345tJPNj1u4VsY49K2l/ai8fxrg65cnH0rm7SytcHMf6VlXenj7QQijBqfqtLsW8fW7noVr+1t44tR82pTSEH29a6m0/bk8SWKL51vJdMRjBavFotHV+WVARTJ9MRDgxqcVDwVJ9C1mNXufROmft1auzAy6TknqPMrbT9vEZxJpa5HX5u9fL1toy3Z2IDk+lUbrwpHbyEEnJ55rmeXUmzphmlVLXU+vLX9uqxjdGk0mNlJ5zIa62H9srwtqMSSSGO1YgZQZNfCo0BNuBnioT4fP8JNZvK4M2jnNRdD7/j/a18Dnb519Evrwa6Wy/aH+HmpW6yxa1EM9Rg1+bf8Awj0mcGoXt7y0by4n2qfQ1m8qj3N1nU77H6gW3xd8F3yZj1mPb9DWna+O/B10oCaxEzH2r8sVl1dV2pdyp9JCP61PbXOuRsp/tCYY9JTWUsoXRnRHO5bWP1XXWfD0qbk1KPafpVu1m0m8XMN9HJ+VflWNe1+NSv8Aal2B7StRD408SaawMOq33J5/fNiuZ5U+jOuObr7R+q7WVvk4mT8xUT2IXlXBH1FfmFD8UPGEGJ/7Vu224IHnNXR2/wC1D45tYAhkDBRgZLE/jWDyqfQ1/tel1P0UNoxb7360PbeWMFq/P+3/AGu/F8EKkiIn3znNaej/ALa/ieEh7+CEqD/AhrN5ZVSuaLNqR92LauwyozTXQpwwxXyv4f8A26Llnh+0Wcf2cffxH81e2eGP2gPCnj64giS5FrO6j/XMEXNcNTCVKe6O6ljaVTZndDGCQRTWYY9a0E0yGT/UXcNwMZzHIGHNU7u1e3bBQj3xXI4yW52qSlsNjk2HmmOQzk9BSqARzSY+apRQ9TgYpp5o74zSthPemNjQTik5wAaVCC2TTpWDYxQIaOBxTlyetKi/LQFJNABzSoecGmSFk6Uqtxk1OqAWQ46VIDuUZqNRuNP8v3qh2GTKRyKRM9W60Me1L0FPoIWQZwRUBGGqXzD0oeIgZ6ikgFhYiROeM159+0/H5vw01DHaI/zr0KFMuv1rkf2gbE33w31KKLG8xd/rXbh3aSOTEq8Gz89/hjfvpnxC0+VOWDgfgWFfp9bzteaPbz7doMY4/Cvy38J/6F4+tA/VZ1Q/XcK/UvRQsnhu2IP/ACzB/QV1YxKyZyYNtuxT5fGe1J0705h2FIYjxXkHrDgflyO1RseeKsABVxUTAZ9qBJagVyM0KuBkGgEsMDkUmccVBoSHBGDULnBxTt/vSNyc0yBuD1pfvD0pf4aRWwcVQDMHdipSCBgU2ngg9TxUspbjcHPNOAJ4FIw96kiG0UIY3O2lOGGTT2wQaaozmqdgGBT26UFfXpTs7eaaXDVLAZnGQKFAOTQ3FLjC5pECY5wKU/LwKTtx1oJ9aBoeVBGTSHkYppmGOlSIAVOaaLYzHelPTmnEfLgUwt6UiY7jCCOlGOM07qaN/BGKBibjtxSA4680h4HNKqlvpT2EKgByaVn7CkIw2BQEJqgsJn0owH4NSHYgwetR8Z4FK4mDRhcEU4ycACgkHANNcADApiAg/nSn7opAfWjlhU9SkgIAFA55xQR8pBoXgH0qgsOBBGDTCOaUDg4pwAA5oGNX3oajoaUMO9IBGICgGmAspyOKnkQbc1CRxxSsxDixbkmjOBUat2qZUBXNUCsMPPWgA5wakKgLSEAjilfQbsDLgZNMWTPHalIOOaZtwKkgeRk8UAHBotpAXIbpUzgZ46GgBsYzwaYV+bmnudgxUeSabAdgDpRTc8deaMk8UnqAFOaCMU7cNvPWkUBjz0qugDcZpwHGKTBB4pRk80kAdOnWlHNFAOKaQCcg4NPAyM0KwIwetDZwSKBpCKMHkcU8oM8d6Zu4xTlOBSY7Cldo4NNJz1pGYnAozjg0gFcYFR7T2FSE7h9KRWGMGmyRAvc0EEdaduGaMbqRYw5HTpTw3FIV9KXaO9PoKwocE4qUkKvHWq+Mc05Scc0gSLlvdmF9/tXg/wC0t8JH8ZWv9u6cn+mxfPNs5JUdK9u3KB1qWHy5Y2ilG+OThge4relVdKVzOtSVSNj4L+Gvjaf4e6q6Spnc4EgJ6HpX1zpFxBrOnQXttJ5wYBiR2zya8H/aQ+DZ8E376zZDdbXpMxA6Jk8DjpSfAP4sC1kTQpySG6F/fjrXp1YKtDmjuebSk6M+WR9FcPwO1Rl9hxVtrbywsgOVccY6VVdck15NmnZnrLVXQO+8YFNJ2imlvLIpzZdM0MSExkZpoyGzTFcg47VZt4zNKAOhpdCibVr6PRPC2oXrv5JjhZg/vivzk8V6gfE/ji+1QMZDI+S/rX29+1Rrx8KfDMNFIA05MRQHnBHpXwx4bIe3LsODz+te3gItanmYuStY14csoyOKsKg2ikXBXinDpXtXueRqeQ3UR2iqJgB5NaUrbk96oS7gMCuax2FK4whwKqzkxgE8Zqy8JL5NR34EqqBxipAgP3c1WnAbkDmrXSNQe1QyECs2ro1iVkb5SDUDA7jirm1epqCZQOlZWNirPxHzVVcFatFS2AaR1WM4NYtFi22AMCptgLjmq4BXkVNExPWsGrmkRt9bopWWNcOpDAjrnOa/Rr9hT9opPib4cPg3Vz/p9opdJJDztHAXFfnTJ1B6r3FbPgXxxdfDDxhYa/plxJahZFEwQ7cqDkj3rinB3ujqi09GfsDrumizuZAvTNYxXmtL4a+J7D4r/DDTPEtjN5jzwh5h3X6iq8wAZlxjBpdCGtSvnbwBmhXx1pZFwuR1pqAkc0hJBIgbkUE7FpxG0U0kHrSQ2hVOVzTgOMmk7UFscUXEGzPNIAc49KcGAGc0hII4oe4CZ7U4DjrTMbfxp684FMBNueaRulPY7aiz3oAWMBeTzSyHdyOMUhOaVelLqUhyA45oLEe9GQeKARTGNIp6MMHI60jAFajUnOKlgSdDQVOM0pBGCaVSCOaRNhNmRSqdvXtThjtSbeeaBFy1dXQq4yDxXnXxg+D9p4l8PXN3Eg89FL5AzXeAlOhq0J/tdpJaOxEcoKt9K3o1ZUpKUTKrRjVjys/NDXdOm8M6mySneucE1paZJC8RcYJYZr6c+OHwUtNO06a/toftCuC3IyR+VfIKtcaNqU0UqlU3HAxxivvMHiFWitdT8+x2EeHm7bG8zneTmoXXe3NC3cckYK4Jppl7mvQaPIJBEVxjpTmkMYyBTUm+Q5pd28YxSsSK0iumQMGmpcIFKnnNRyIVTirVjaReSXk61aJuQMoC9cE0qHA61LciJ/uk8VABs69Ka3M7u47eRyKliv3jyCMiommVhgDmnJgDkVQ7kcsplk3EYpDcAk4okbnGMCkYRquR1oujLqN+1MODV2FS0W4VnRKZZs/w5redo4rZQvXFSwRR3H8Kek/8JHWmcH607ZxSDYtO5ii+Q5zVcM7dTmnqpxgmpY4Md6YyEzbOvAFL9oR1yByKintyzEE0R220cdaljvqXILpSuOhqZAg+cmqK25Ug1NcxMIAQaRpqJcXAkfCdvSlXayEseapxIyrnqactvK/z5O2mhXN7wmAL75uBVXxHGX1Bgp4qGyu2Q4Thh3pL6Z85PLetRy6ml9LEMY2naasi32jcOtZnnsWBNTyXz7ABTsTexe8wbSG5qu1qhbewzVeKUnknJp8kx6GixXMEkKk8CkSLHJp32kKuAKj80nmmLm1L9vDGV3OOKcbeK5bCKMVUM5+z7fWprCb7MM9TUWL5n1JmshCNpFU/7Oj8wgjAq/Ld/aCCRikZ0UZ7n1pahe/UqzeHraVQxUZqpdeHoAo+XOOlbMU+MHqKbLMkjc9qLD5rdTCh0TaCIvkJ71Qm0nUdMuRKk7AryuM9fwrrPMjRQQastPFc2ZDgMw6HvWMqSnujop4jk6k3gr4+eOfBF1C/9pSSWsZGYyPvAdsmvqn4bfto6F4khjtPEdsNOkYhBczScEnpx7mvjR40kYo6gj86ZfaPFJCDGAWXBA7A9q8yvl8Z7I9fD5pKG7P1NsLK21uwS/sbhZ7aQZWRehBqCS18liCfmFfm74L+NHjHwPdW8aanczW8bDFu0p2YHbFfc3wh+Omg/EfR4oruaO31dVUNGcKpbvgnrXzeIwM6LufU4XMIV7I7NgAcmpI03j2qW5tHxuxxnr2pkR2Ag15r8z2VZ7EcsRQZFM3DIp8rk5qIGpCxZXG3IoWo1fjrUiHIqdQYx13dKYODzUoIzzUTkA8U2CHA9MdKeXwvHNRI2Tg0p7ipG2IW74oZhSsBjNNIzViQqoXORUuTjFNRSopTntQgZIgEZBPNcr8Ycy+AdTde0fH511S5O3JyKx/iNbed4J1FAA2Y+h966qD99HJW+Fn5mW04h8fwkjDm5X/0IV+ongaRpvCdux5zGP5Cvy21bFt8Ren3LsdPZq/T/wCFt8t74HtZR/cH6AV6GNXuJnn4PSbRfdRuI6U4AbeaG5dqQnFeIme2xcA9aYwwKfuGMUxnFJghlFKTmnEgLSKegiqOvSldMj1pmeM05OBnrVkDDGB1pnAODxUxO84pnlcEZ60DQwDOadjAyBUnlCNc5pm6l1KGlqmBJXFRbgOtODDjBoYEgTaM9aAM8nigSDFOXpk1IiJ/uGouRU7nnim7QRzQTdkRGfpUgGVA604KDwKFiYnAoDW5GYwOlMIxVkWcrchSfwoNm6Lllx+FA7h5aNGCByKaozx0p8ULMCBQ0bJ1oKTTIuRkHpQMdaNpySRTtpx0oGxq85xUbcdKk2EZI4qPBzyc00IXGRikBI4qRAM5NNxyTVAGM809WwOlMwacAcUrEDTEGJJppBXpUgUimkc0rAIRkZphB61YEZIprRAVRSZEAcVKhCrzQFGKYRnp0qWuoJ3AkE0h4GMU4DijZzVDGhjikPNPYDFMpWAB70oFNzzinK2CKY7EjAlQKZtp5fPIoPSgQiIMHNEfyHBPFJuxSuoIpdBNjnORxUPKtmlBI4p3bJFSSIf3g54puMcUoJ7UHPegaG8LzTo5QevSmkYBqOP7xzTQtCeVg54FM5FOAOKF60MXUYxyKcFwM5pdm3k96X73AoRSFUZHJpvJOB0qQxELUaKVOT0qmULytPBG3imkbzS7So4qCBG4GRTATmndee4peMe9UwDb3zQXPQ05ORzTTyeaksQ9OeKeD8vNOIDjikIAGKsBhU9RSHtnrUmfl5prYxmlYWwxjgUL0pwAPWpAgAz2pMkYqk044VcdzTulRMcnikNBz1py89aQDigfL+NBQN0pR0pM+tLxjNAriOcDmkWUoQQcUPgrioT70WuWmixqnhfTvH+mTadqiCSIqcZ9ccfrXwr8RfCU/wAJviDLbB/LKHzYyBjgngc1912czQTBxxXn/wC0P8KbX4h+G31O1X/icQKXbtlVHAz3r0cLW5XyvY4MRT5lzROP+E3xNl8SaakF6+90ACnNelSPhN/rzXxb4S8TX3g/xJbWtypiRHKyA5B6+lfYOl+JtM8SadbGwl81vLXdx371piKST5kTQq391lktvOc0/PGKhPynB4pdx7c1ws7L6j2G5cAVoaSmJAxHSqUEZPWuk0SyEiSOeFVSefpmpsUu58l/to65PdGG0M+YwVO2vm/S5ilnEi9TXfftP+OYvE/xDmtrVy0MQCe2QSK4bSIxFEgccivpsLG0EeHiXeRt26nYN3WrAAxTl2vACOtSLAdorsRyHjvG3JpjxAjNIScc9KA2eD0rA6CpJGQScVSniJOWrUc847VX1ABYOBzUsoy2TIIqE2ocHJ5qwikrmmHIzUF9Sk64yCarODyBVqYbjzxVfBDVnY15iCNsOAwpt6odwR2qe4I28VWzjqetZyNE9RR8q80RsSTQ2Nuaj37eK5rGtywXyu2quoaeLu2IJx361LFj8atLgDLdKhq6sUnqfT/7A37QUvg7xP8A8IXqlx5WlXbLEhlOFUD0Jr9AvEGnxwyiWBhJFKA6uvQg96/FS71CbSbmK9sMxXkZ3I68EHPav1X/AGK/iNL8X/g+7avODq1m4gVHYbiir15rhlFxdzo3R3Eqd6jPArTvLUxSMCOmf51RkXFIm2pBRTgBkg0FNnPrQNjuMcU0gEc0BT1pGzmgkQ9KVAOopRjFKBj6UmAwnmnbh2owKOBR0AQnNAGfpQBmlAxSAGGOKVO1MYntTohjk07gKBmpNoVfejAxTgAwpANzxg0ZGMYpj8NigjFIsWQkrx0pqYHWlXI60uMn2qtwtoPUgjAoJ29aj5XkU1pDvqSSY/PzSZOMjgin7QEB9aYCBnNBRcIt9Rt/s12nmxMCCDXyn8ffgmmmTS6lpkJeFycxqMke9fUUWRz2FJcWNtqNvLFcxiVHUrh/evQwuJlRle55+Lw0a8bNH5npE1hcGKRSgz39a0AY3GQcivdPjx8DzoNvc6paL/o7gsAOgr50tN8DFH68V9zh8RGvFNbn55i8NLDyd9jaOCMAdKmhIVCe4pLWIeUSTUSA+YQeldR5j11FW4DSEEU932nA6VHJDzkcGnxW7suSc0ybMVEB5LYqZoozGSGBNVbi3ZeQ3FQ7GOOelUQWFjG+rBUAgCqBdl4FPjuismHqWF2aFxaedEvlj5j1qstsoG1/vCtGKYCMMp61ags4bgeY7AGlew7Iz108CHeOKhUNznkCtO+mRE2J0FUoXHeqBkcaiSXB4NSSDY+0U+Exh957VE9ykk2R2NLUm48bhwelTOTFHnvTZp0ABHIpROssYGM0lqUivuZwWI601WYd6s4DDAHFRMpBxigNyO5uni24HFXNxktFY96haHzUGe1SLkJjtQVZkKjkHPFSyahtQIoBFPSDehFQNbiH72KlAOhkONw4JqZm84At2pke08LTmhJGAabHckWKCRccZFVZ7fBOOlTxW7J14p00gjHTNCBmcIyrZqV0VlBJq5E0cinK1UngJzg1VxDVQHpzUqxA1HBKIjhhmp9/mnKjApFjoFRm2scCrE8EcQ+Q5zVOWEnnOKfGDtwTmp6iuSxxkgkdKq3LMWwO1aMU4jiIIrLmlIctjINNjHLOwTFETyTS+gpkciTDjircRXbtA5oJYl5bkQghsn2qK0LohBq0YXC5PSolAyfWmmFirOjCQFa0IwUhBPWo9gJFThgy4PaobuVFWIZoBKoIABHes6TVr3w9MLu1ldLiMhkKHb07cVuKFK8VDfaek0PzLniuapTU1aSOulUlSacWfU/7PH7Vq+MbSDRvEky29xHhVlk+UHsBX0tdWYa3S4t2EsD8qy8g/Q1+TF5pF1ZTLcWUxhkjO4FTgjFfaH7JH7TllqtpH4O8R3Wb1AsUE0nJY98ntXymNwTg+aKPtsvzFVLRmz6JR1HDDmmOMnHSrep2y2dxlW3RuNykdx2qpvBbNeG4tbn0t01dDFGOKeGIGBQXBGAKQDNSIf25pAo70EnHFCkEcmkxoZxninkYXPrSBQKQg9KSE0JzTgQBzS7BjOajOScVQEgb5h6VLuyMAVDjGM09TxQBJkKoI6iqniNDc+H7pGGQUxirK8sKj1840ebA/hNbUdJo5a3ws/LzxRAYPiXeAjAF42PoGr9JPgbKJ/h3asP7hr87fiCB/wALFvSOP9IY/wDj1foD+zbdrcfDO3AOcKa9fF600edhH+8O1lbazVHy4ptxLiRh6GhDke9eCe4wyV60uSegoI7GlYY6VIhFYA81IcEc01U3c06SPIoKvciXkgHpTypWmKu009myKpAkNHHSkLHNKGGeabIwPTimMXJb3pCCKE4605+ST61PUCMnPFKmTxS7MjIpwTjnpQwtcFz0p5OBihYmJwBWjaaS8pBchQfXihJvRCdlqzPWB3GQKvW+jzOuXGwdeRXEfEb4++FvhKHt7qaO5v8AnEONwz9Rmvl3xv8Atla9q9+505HtbVgQPLY16NHBVKlnY86tjqVLS59majqGjeHlke+1SCAjnbI2K5bWvjL4S0qwe6XVbWV0GPKSTkmvzn8Y/EDxX4nvpLqfVbmVZf8Alk7ZC/Sk0vTrzULUG5uZCTzg+te5DKlb3j5+rnFm+U+ypf23NGs5vKGnyugbGQRjjvWxb/te+GbuIGeMxlvVgMV8Qy6EU6ndj2qE6EknDMR+Fb/2VTZxf2zUuffFn+0z4UuRhJ41+sgrUtPj14TvJAr6hCm7pmQV+ew0YWy/JIeaYLS4ByjEkdOaz/siL2ZtHO5LofpZ/wALH8JvCG/tyzGRnHmUyP4jeFj/AMxm0I/66V+bklxqUSjMj4HvUcWrameBJIAPesnlNmbLOpPVo/T+x1zRNUh3xanbbD6NnNXFj0txkalCc+9fmEnjvxHZIEg1KeFQOiNViD4m+LEO4a1dAem6o/spm0c4XU/TqPTrKY4jvonJ7A0k2nxRA7JQxHpX5p2Hxm8XWU4b+3LsAHrmt2L9pvxRacPeTSY7l+tQ8rl0NFnMU9T9C47IFeuSaDZsOnSvgjSv2vPEdi7u2+dT/A8nArWi/bY13zQhsgf+2hrD+zqq6Gqzik+p9utbHHNIdOnIBCHaehr47g/bK1R1+bT1J/66Gup0v9uqe3tliudIhO0YyZDWLy+r2NY5pRe7PpjyZYxgqc01YHY5ZDivn60/bf06WYfaNPhRc885rfH7aPhIqCUjXPXAJqfqFXsbLMqL6nsEykcAYqNVIHIrzNf2v/AS7d8yEEZOVPU1rWf7T3w41SMMmpbX7qIjxWTwdWO6N4Y6lLqdwc9qMEiuSg+O3gq7yYr4ED1GK0dP+JXh3VZAltexlicDt/Ws/q8+xv8AWKb6mwc5waMGnLq2mFsm7jA/3lq+lvbXUQkhuYSp9ZF/xqHRmuhoqsHszM2nOKfs4zWmmj7sEzRc/wDTQf41MmkHp5kZ99wqPZyXQ09pHuY4U07bkc9a1G0SRTkMjD6ikGkOOTjj0NL2cuw+aL6mZtA6ilOQParb2RWkEJ6EcVLi+wm49zPdSDmn7sLVieE44XNVjDLnkcUuViugGe9IenFL5Z7ip44gVyKfKLmIRHlc1H5ZGc9Kn3BDg9Ka8qjoKmwhUYbMGo8YJpN4z0604Hj0qepSEOSeakVD1ApowDzTmkIXimO+osm4rikjYbMGkjYuOaR1280NjuN6NxUxfcmDxUCk5zUowwqRX1GY7etKR2NKq5PHOKG60xsSPPIoP3acgOCabjjNIExUJUUueeaEUnrQw4yKYdRWUY45pjfXilByOaVkwMnpTYxF55pzPxxzTEYDg9KdhetIWw48rUOME5p+/sKXAIpAgB4pMc801iegpc4GO9PoX0AsDTM8AUuDSkgCkZjSRjimU7INIVPanuUkSDp1qxbSBWw/zKeo9faqo4GTTkamtNUN2eh87ftA/BOWeW98U2mEtgTJLGBjr0xXJ/s4eKrbSNYksb2YRQNuIMjdz2r6/vNMi8R6JdaVcgG3nXawPNfDfxV+Gs/wm8UvCJ5HjlczRv02gtwK9mjNVY8sjyK0PZS5kfWt/Gjt5sDB4j0I5qsgx1rgPgp8TLbX9KXR7lw13EAA79Wz716NKgR9o6f/AF64a0HTlY66U+dXHRuVbir3izXV8L+CLu7kbysx48w9BxVWzhMtyiDnJFeO/to+KL7w74asdCT5I72IsZM8jB9KmlHmmkazlyxbPjXXpRqfi+9uT8waQtn/AIFWhb4cqDxis7TogV8xjuc8ZP1q/G2yUV9TFcsUkeDN3lc6K3lEUIA61J5xNUoCWUVYBGKtEHk80QUAio1Ubc1eMaumDVWdBGvB6Vj0N76lOTG447VXuUMseO9TfxZ70rVmVczNnlD5xVaeRCeDWvdRrNEc9RWULQKc9zQVcq+WWOagkyr4PWtCUBMEdqpz5dt1S0aR1IZQMc9aqOvJq3KSw+lRLGG4bvWDVzROxWJ59qfPGixhu5pZogj4B4pG2smD1FYvQ0RArdxU0cx3YPNVzheKdH6nrWZoW5bRJQCea7H4P/GDVfhJ8QNOv4LiUabuWOaFWIXbu5OBx0rkISWUknHpUU1msquTzkH86ynHmRpGVmftT4b8T6Z8WvC1p4g0FvMtZYwWAOSCBznHvVG7szGSCMEcGvg//gn3+1FB8L/E914T8T3vk6JfBYbXzT8sZJySPyr9HPEejxSQw6jZN51lcL5sUg6Mp6GuFpp2Zs9dThmgK81GR2Nac0e1MkVnSNyaZAIARj0qOQYOKlA3cgYqNkIOTSYDRGAM9aBxkZpCTSxk55pMBTxSFP4qV+TTNzUgFHWgnNDHIx3pUIUc0AATd3qRVHSmgHrjil3Y5IoAR22HFSxnv3qBjuOTUisV5oHYjdir1IrZ5NMb5jk0uzI46UxoUkN0pFbBpNuOCKkSPI5oGMc56UJGG5Pap/KXHNRj5DxSEtxxPGPSmds1JsyMmkdNqA0nuMSM/Lk8CjfxgUiH5cUuzbzVXExdS8OWfi/SZLC9+4ylRnoK+KfjJ8GLzwrrc72kDtaBiQyjIxnjmvtuKQr071i+KtIGvac9u8QkBxke3evRwuLlRle+h5eLwUcRC1tT85UvGgmMTNyK0YZ9y5Fev/Gz4OWmn/6Ro8IWUfM6KK8Ns5ZIrlrabh4zhh6Gvt6GIjXimj87xeElh5a7Gozhjk8U4StGpA6GoXhM2ADgk1oRWXk22W5NdR57KomBiIbrUVvcJlgRSzxDGQaiWPGTVkk7KuSRVeWMEqRTwCTjOKcVAHrQBci4iGDTzLIiAA9agtxxirUmRGMioLI1BK5J61EyFmwelPD7k+lOs4/Nlw3AoINabww40lLqNxg9s81gwI0ZIbgd66R9UeCAW6HcgrOvIA0e9ByaFccrGc2dx7rUkLg8Hio13ZwamjjLUCGy3LJwoyKkhlNxjI5oBAO0ihpPJ5QYNNjRLLI0AwOajWZyMsuKdHc7zlxUs04kXCrxSKKwvHVsCmTO8jAk4qwsaqMkdaayhmHoKBJAkZjXdnk0i3Tq5z0FS7dxGDxR5Y389DQ7BYd9u3jB4pfMEnWorxI4jleSaW2QSJ1xQMlUAcDilZ1Ckd6ib5OAc1GMA8nrQDYNjOTU0fypkVGse7r0qby/lwKAAEOOTSghevSoyNoxmgISOaQ7k0rBk44pls0cgKOOtR4fB44qLYy80xFuTTol5Rualt4lAyT0rOD3GCR2qWCWVjhhipY0i7cO0gwnAFV1Q9+TTZZnTgc5pUldsYHNIZZji45pxj7VD5rg4Ixmpd5xjNSyrj1UqfpVhvmjAqvGQzEE81Nt2nB7UmaIpTQlwwHfiubuNLuNK1GPULKRobiI7tyHac59q7B2UN0qK6gEkLH1rCpCM1aR0UakoSTR9lfs0/HGy+I/h2PQ799uuW67U3n7yKPQ9a9iktzA+xuCK/Mz4feJ5/Afja01O2kMc/mBWYf3SeRX6W+F/EFv438N2urW0wnaRASR1FfG46hyO6P0PAYj2kEmx8i7RxQAQOamKno3UU1yCMCvJasevfQhDdc0mM8imt8pwakAOPaoJFHSkYGkIwBTh8wq7FhjI5oUBTmgKe1ITt60ECySA8CgtxUITnNTDpQNsfEMj3qS6t/tGnzK3QqabHlRVlsvayD1BrSm/eRjVjeLPzD+LSLZfETUEQf8vDn/AMer7r/ZMl+0/DCIjn5W/nXxH8eLH7L8TbsAZDOxP/fVfaf7G5J+GEZJ4KnH517GK1po8fDaVT0qcYmfPXNImc5FT3CD7Q/uaQEKOBXhdD3RWHA45phwvWlDEmgnJwaksFfjigOWoddnSmg8cU0Kwp68UqgHimkkdKeE+XNUAMAOBSPGCOKRck0/dgVAyLBA5oOGGKc7Z69KRVGDQBKiqsWTSW6mZgoByT0oijaVtq8k0/X9e0rwDoU2o6pMlu6qTGG/ib0rWFOU3ZGVSpGmuZieJfFWjfDjTvt2u3EcKldyozBSfTGa+QPjJ+2Be+IZbjT9BzbwEFQSMNg9DkV518afjBqXxg8SXEF27HTonIgXOQV68Vw1t4eRJRKfmYADJ9B0r67B5eoJSmj4nH5pKTcabKyPqGt3Lz6lcSXDuckyMW/LNasOmQIMbcj3q5DZhcA9qdKNpwOle7GEY/Cj5mVab1bKQsIVbJFbNlbRCMEMB7VmEgH3pjO/Y4rS2mpz8+pvLFEDlsEVSu4onf8Ad8VWjuS67SafFbHazk1OxXNcEtQ/BNS/ZFVQAOaaGOKSG6Pm4NGoc2pZSxRosOBmoTbxKNoQe9XZciLI64qpAxyxYYpspzSJhocEsHmECs3+zY0YgJxWpHenYVJ4FVGuQCaVmHtYjU0eBkJCDPuKzrnwxDIxJ4J9K14tRC8EcVa2RTLuLYzSsyXUT2OXHh2JDtAoGiwwNkqDmugaSONhjmj9xMPmIAq2iObzMM6SjLuReB7VCdGS4U4HzV0qCKNCEYMDUax+Sd4qbeQ+fzOOuPC7oTjIqJtBKrgZ/Ou2MgkbkZFElmrYKjINK3dFKbezOD/4Rh3G8ucj3pbb7To/mBMnd17120lkE4B60o0lHT5qHGL3RftJx1TOMW7vX4WWRQeeCR/Wp1l1OP50vLhf92Vh/Wush0KI5KAVXuNPMT7QMiodKn/KaLE1V1OdbUNZwc6le/8Af5v8asQeJ9etjhNUvMDt57fyzW4mmeeORiq1xpfkHkYz0NL2FN9DaONqx6k9v8TvE8KKo1C5IX1lb/Gr0Xx+8X2I2Jekgf3mYn+dZtnpnJ3fdNST+GLdyXJHNR9VpvdHQsxq9zqLP9qLxnbwbVuYyD65q5Y/tWeOLObzTcQMnTGCa89/4R+MkgYwKqvo22Qpjip+p0n0LWZ1V1Pcbb9tjXIY9lwIQR/s1oW37aF+QC8QOfRa+d7jwnFPh5FzUi6RHDDgKOOBWbwFJ9DVZtVR9Q6b+25Yxx4vLSVmH91a2rP9tfw9MQHs5wT7Cvj6XRfOjJSP5qrR+HLn77DbioeXUi/7YrH3Rpf7XvhC9m2XNvcqMdeAK2T+094KX7nm7f8AeFfA39jOFx5nv+NMXSbiTgORXM8sp30NFnFS2p+iNl+0X4FvI8vMYz/tsBVm3+N3gW/nRI76NMnBZpVxX5yz+HpWjJM5z6dKyvsN2rGNGZQOhzUPLKZUc4qJn6mH4keBlGP7Ytf+/wAtTR+LvC1+u6DWbQp0yJlNflkdMvwFImkbHXk81ZtdQ1fS4fKiuJI1zngmsZZXHodUM5bep+pja34eRONWtWPtKKYNY0dvu6hAR/10Ffl8nirxKMrHeS5PTmrsXjDxhbrzqM0Yx61j/ZUjrWbwP02S+01hkXsPPT5hVqK1W6Usrbl9R0r8w/8AhanjG12hdXm+X9a6Cw/aR+IWn24i/tq48sdOnHtWTymRqs4p9z9H/wCzto4B/KlGmSOflUn8K/PS1/ar8cQjY+qzOT9K1dP/AGvvGGnJIHv5ZGY/KTjispZZNHTHNKT0PviPTJ43OUOPpSSaTOTkRnH0r4dtv2ufGUh3tdyuCM9q17L9sPxTDH84km9MsK5JYRrQ644pS1Wx9l/2XcBceWfypP7KuduSh/Kvk+y/bS1qBP39m7e24VMP23tTjbfLp5CDqDJ1rL6s+ht9ZR9SyW0sYOVP5VAEcrgg181R/t22coXztNAJIH+s/wDr1tQftjaM5Be3VcjJG40vq8g+sRPezbyYyAaaytjkGvI7H9rTwtcKvmzRxZ9zWxaftK+Bbt8S6tFFn2NL2E+harw6noCEhsEcU+T0HWuZsvjr8OLyREXXod78Dg1sxfEnwLdcR63CW9MGp+rz7F+3pluPNPPBpq+KfCzqGTVYiD7VYtNZ0DUX8uDUYnk7AVLoT7AqsHsV29aaTlc+tahgss8XCk/hSiztmUgSpke9R7N9i/axbMoH0ocZq9/ZwZsI4b8ae2nBF+Y4qOV9h80e5mKpHvTsGtIW0QQ85qvLtQYC5p8rC/mV2YEYApmMUvluTkKamEDkcoRihxdhXXcfZTmFwScAVzPxM+GmlfETR5pbxS17GhMZB7joK6cQSFcbafBG6MAVzzWlKTpyuiakY1I2Z8HCa7+G/ieQMfKnifntxnivqbwH4rs/G+iQzwNmVVAlz6965X9p34Qf2tpL6/pttm4iBecqOfbNeJfCH4gXPhXUF085jWVvmGe/SvXlFVoXW55EJOjUt0PsrTFhsHFy5DJGdzewr4U/aq+JcvxB+Ij28bEwadI0SehFfYniDWIdD+GmsXElzid7VjG/v1r84bm7l1TXLi5lbc0jEsfU1lhaL5rvodVap7unUtQxCIKR3FW4498ik9KjEfHrUqEoMdxXtnls2YkAj4PNP2t6VW01i2dxq+etAjy1jgYqtIu7OatSEFeKrE5zmsjUrmIc1G8fbpU5U546UjYC+9SyinPEQhHrWfIpTrWqx4JqncMCMY5pDM+VSyVUZSAd3Sr2cEg96inYFMYxUstMz1Xe2ac6BRxTo02g01mDZFZtG6ZTnQlSR1qG3hJBLVcOOhpCgjGRWLNEypLBnkVXkzGcZ5q08pDcVVuGBfJ6Vm0WiaJzt5qaKRycYyPeq8JQjAqYSGLoM1LRaM7WLNxItxbMY7hTuUpxg+1fp9+wl+0y/wAQfDdv4G8RTRjUbeIJbsx5KKvqe5zX5rYEyZxhu1aPgXx3qPwu8X2fiO03/aLchQFPUZGfbmuOrC+qN4u+h+zniC2NrdPEVwO1YLoNxqv8F/jHpHx8+HdtqoKW+rhSslsT8/yjGfxrRvbF7djuBGK5QasVAwHFNfPemkYOKDkDmgQxloCHr2pQfWl3AA0AHGKbgHrSbgTzxUyBdvNAEbKAgI61GqEnJNDkBjjpT4zkUALnaOaCOMmn+XkZHNRuxHFA0Kqg9aeUHSmKC3tUnGMUFCFQBSpxx2poU96kK4XimgtqJIvcUivtFO2k9aHjAGelU1oDQuc01l70yNgT1pxfPFQhdR+47aTflcUAZGD0poBDe1HUY3oamABWo3GDgU5CSMUASIQDyKeZQvOOKixzimzHbgGloBj+MPB8Gu6bNPBGDOVPynoa+Q/iv8KG0C3uNVSGTzQQWSMdz7Cvtq1lZSP7uawfGmiWd5YyySwCYEcpjqa9TC4uVGS10PKxmDjiI2tqfnfazTqgMqbGzjB4NS3V3OuADwa9Q+JHwuvIvN1WKI20AY/uyOw5ryg3iLuDc4r7ehiI1kmj87xeElQlZk6SFk5HNJuIanwzxOuaX/WEkDgV13ODlRHuxzURldWzjIFWoykzY6EU4mJOCMkUyCNNSI/hxUj6qSuCvBqFQkj4PyipzDHtyOTUlaiRynBPY1q6eY5UwSAfXpWQGATHemjfn5TgUhJmpeXMVtLgnNWopI5IAd3B7VgGAy/eOanSFlXAbikxNmm8SdRg0qhEQnIzVFA2MZ5oKODgnrTAtbVIJJFNjhWZgCwAqnKXVQAajPmRjINAbGxeWaxxqARUIi2xA+tURcSTKMnpVtbopFtakiyRULimPGVOTUMd6c4A4pWusHLdKES3YlXcTxT3jcjpVNdREcxYDitJNYt5ExkA4ofkWmupXSDeMucmpvsxjXI6UJcRSkFSKsLeR/cOKEVdFIwkjNVz8sgBq9cSqG+WoViDtupmXW4ZKjPaljkPU9KkkeNEyabCySdDxQFxjHJzUnm5XgYxUrRRouQc1A48wYAwTTuhosJOoiwQCaq7sk1ahs/3eWIBFVjH85APSktiSeJxGh4zmpIXSQ4K4qFUPQ1NHCVGRSZqtSO5iCHI5oiZYwCehqRhuGD0prINuMcVIMmYIwBBoeFVj3bqrhdo4PFIQzrjNKwxiwvczAo2CKvSxPEo3HmoYEMLhweTTp3kkk3H7ppMaYpQkA0pYlCp70qksMAVLHBk4NSy1ucn4ksXFu0qcOAcYNfVH7B/xZeKO58O6k2/eixw7/XNfOGvWpeBlA6ik+FHi6TwP4ysrlW8vypQxPrzXlY6gp07pH0GXYl06iTeh+ourQG1uGx90ms4zEHkVZ0fWE8TeFrDU/4polfP1quV5NfESTi7M/QYyUkpApEnJpVJ6Um0r2xSE45qQFbOQBQcrRG3c0jNnpVWC/QUMQMmnHkc0gXNKBipHYbjinIM01mIOKcpIGB1oBkmdoq/AwWwmcjOFNZxJYZ9KvaaQyMh5Bq4fEiJ/Cz84vj4DP8AEG7kxtwzfzr6r/Yt1Yz+ATbHjy1J/WvnT9qqwi034jFY12rJGzH65r3T9ibH/CNTqD1Q/wA69mvrRTPGo6Vj3+c/v29qYFzyas3UXlznNQ14TZ7iIyuOajyc5FTEgik2ADNKxRGxLDFIARQzYPFHJponcfkFacGymO9Rg449KN2DTKEDFDzSknqaPvdRSHnjpSsA4DcuKc2Ejz3pjHy145pbeM3D4PSmkS31L8dzb6Jpk+p3TBI4VLfN6gZxX5//ALS3x8u/ix4nNrbSNbWlu+FWPKBiODkV9Jftc/FG28GeAzoUU4TUbna6AHnHQ/zr4IsUOoah9pdtzM2c/jX1OXYVP35I+MzXHOL9nFnSaHZN8rSgFjXS+QsKZxxVWziW2hUvyTVqWcPEB2r6VXPj5O5BIwc8cYqndPngU8hw+B0NPuo1jQZ5Jq0ZMpGNlTeaiWUP+FXQwYbW6VXESGUhelMgbCCJCT0rQRzswOagkthFgA1ctwFQZ71JREuUHSm4AO7HNW/I4LZyKjjUM2DQAsV38u08gUssscg4wDUEkfzkCoXhK9eDSE9SQqcHHSozGOlHmFRjqKcCSuQKq5FhIoQ/eln3xjAaoZPMb7mRUoDGPJGWo0JsPS3LQFnPzCqeDJlc4xU++RVPBINMjHJIpiY2HdCeTkVPdXb+SAKY3JxSMR0amTZkS3rNHjGMVctdUKLhhmoG27OBzVRCS5yKeg9VsX2vSz57VPFdGU4JxVAYHFAByNppWKuzV+2tF8o601b0g5dc1GiBYwW5NRSndwKT0KuyY6kWkwOFFOv70XKKqjp3qktucE0uw5wOtANk1vcmMEN0pTcE554qDYcnNPVBjk0E8w4XGw57Urqky70bHrUE8ZC4HeokjKoQD1oHzsm2mZcBunvU9tapj5yDis1o5UbAPWpPJnRcsSBTZXtGbG+KP5Y1BxSSyiRcbQAay4JHiJycg1ZS6VQQRkmkylUuEsAVeajhkCNtUCo5pycnoKW1YGTJqRKV2TTQZBJqt9iDZIHSp57k+aQegoFztGe1FiufUqEbflxk1D/ZzyvlxxWtDsnkyRTdSv0gdR2FKzNFJLVjU02OKNWxzUd1AsuF7UxtXD4HQVKLqN0ySKfLIr2qehSl0uIc4zSfYYpMAIPyqxLMDwKLa5SLIP3qaT6k8yvuVbnT4LZSSiZI44rU8CfDWfx74ht7VYXS2Jw8mMAenNZ2j2F14215NNsYzJIWAGB3Nfbfw0+HX/CEeFobe4jC3zIC5IwQRXlY7ERoxstz38uwkq8uaWx55Y/spaMtusX2mbcAMncP0pZf2T9MX7t1Nj/eFe5W6FRgtzUpuHQYJ4r4+deUpXufdwoQjFJHz7d/sp6e0eFup9/+9WV/wyRbThxPdTYb0k6V9KyT8ZqMSiTIakq0luHsIs+SJ/2PbqG6dYJWeMnKlmBOKbP+ylqdvHmN90g6ZbivrlpTb8rzx6VEJzuz3q/bk/V10PjK6/Zs8SR5UxR5/wBk1Un+B/iGyJJtckDHAJr7hjvXzkgHPsKe10jkh0Ug+wq1irPYh4bzPgV/h7rlvJn7JKGU9VU1C+g67bNjF0jD0DCvv0W1iSSYlJP+yKzr3w5pd5MJDbqD9P8A61afWvIPqr7nwc8viC1baZr8Y7AtinW1/r8Em9LzUoiechmFfdL+CNFl5a1Un/PtVG/+HmhXcflm0Az3o+tLsS8M11PjUeLvE9qN66jqDHtmRqE+LPiuLAN7dDHq7V9er8IdCmQIbddtEnwE8JSIS9su/wCpo9vF9A9hJdT5g0n9ozxfpabAxlHrIWJretf2o/FyMN8cJHvmvdP+GfPCyvk26gH3NVNV/Z48MXMQFtCiSHgnJpqcG9UJ059GeVD9rXxPEgAtbUkeoNaGl/tla7BNi9sbQx/7K5NdTN+yzp06gpcRofXmqlx+yTbmMlL+PPbg1fNSFyVC1D+2xbDar2KA98RVr2n7aGkyx5e15/65Vwl7+yRdbcwahHv9dprKX9lDWkb/AJCKgf7tTzUtiOWrc9ktf2x/DxX57d/wi/8ArVcg/a/8KXDgGORD7xYr581T9nTxFp8oSGUz5/jC8CsPUf2evFarvCSMevC017Jj/eo+wdI/aD8GeJ5fs08wEUnDLLgKc+ua+QvH1paRfEi9fSXDQyTM6bD8qjPbFZI+AXjB3IW1ny3HGacnwv8AFfhfdcXFnNHFFy0jDp+NdEJU46JmbhJu7Q/4leJdYstJS2e8eSGT5TGZM4GPSvJrSEBsnqea2PEHiGXXdTYysW28Y7elUQCp4rsppLWxnJ9CVSeQKmCHHPWiCPPJqyseXB7V0W0MSa1UqmatqzbRT41UxgCrKxJtFBJ5E8h24HNNBqTYCM0PESvFYGpDvA5qF/nOamMZC8mowOuelD1K3IzwpFUZ4ipLEcVoMvOKZMu5NppWGZSoJAT0qG5h2DJq8YigxTLpgYMEc1I0zIZRg471VZChyamy2TmmO+eDUNGkZELAjmkkBZeKk4Iz2pjSgDArCSNkypIADzTfkK4IqYrv61DKoHSs3c0TK4iMTkjpU8cueDTN3GKZg1DLLZcxsCD0qZnj1CMoy4I71WQED1BqeJljOe1ZmsXqdd8DvjBqvwk+JWmTSX88WirOvnqjHbszk8DrX656F400b4r+HbbV/D8/nwSIHc9CM9ARmvxa1NUvbV0VQWKkcda+k/2Gv2g5PhdrzeHNYuNumXzgKXPEYB4GTXFVjbVG26P0EubYwSEHtxVVj+VdXrenJPZQX1swktp0V1kHQg8iuZe1IHWsk9CbEAIPFHfinBdpwRS/KDwKQhhUAU0sMYqRlLj5ahCkHBoATaSfapVG0ZxxRkKMjrTklyuDQA4SEDio2+c5oJ5+tCkDrQA4YUUKwzSkAjNMA9aCx7y7uOmKeoJWopF3YxT0UqMUxNjjntQ4yOaGPGKQEDqM07jI1jKHNAyDU/3vao3INR1EwOcU1GJOKcGGMGkBxTGDfez3qRCMUzaTyTTttADt4HSo3+c5NFFKxN7kkKnGBSuyEYlUOB2PSlifbmoJmJY8cU1oIzvF/gm28ZWIhGIgTyqjjFfJHxy+Bc/g6X7ZaRs1sclsDgflX2TBO8R4PFQ+JdLg8S6HNZ3EYkLrgZFenhcVOjK9zzcXhIV1sfmpFFJESSpVB1+taMUo2ZHOa9p+L3wX1Pw1byTW1qzWBYsWA6E+9eDNP9jl8s8qDg+1fbYfERrx8z4TF4R0JXLe0hyRxmnDPfrUkUsUsZIOTUbvhuOldmux5DtfQXYfpRhkx6VIASmc/hS5BTHelr1IZEFJ+apoWwTnpURAAHNTQyR4w3FTuxoGJzxU0bHAz1pSihcqwNKsYcZ3YqtOoMGfnI4Ip4m3jnqKlWzV0z5gzUa2uTkEZFFxWI2IzzT2dCAvWnvCIxlqYtmG5DZ9qRQ0gRqDjinzhTArdzTLg+UoB7VDHa3Nwu4ISh9uKSAlhMZXBqQRRP1NJBYv/FxT5LUx9M0Ml3KrWaNOB/CTWt/ZVnFAG6n6VSWIg5NSCQsduTUiTS3GtbLuyhwBUUsJJyOoqyRtqJgzNgCtE0MIkLcE02Z3i4oe5e3YAimXErynNIgaYnuevQVLHCYxgVGLt7ZMetTxT+YuT1pIaEMMiDzMnbT0l3AHpipS5KAdqhb5CMdO9Mqw+a4dU64FQRSljnPNXGKPFgjNVkQISB3oGyN7iVJOK00vQLcAj5qpBfarCRjrSe446CmQuue9Ac4waQkCkAJNSUxysDn2pVfccDimgbWJPepAgcZTigGxUuFDbT1FWvNRoSO9UXhAyzdRSBnbhalgmXbcAk5qRZgJOtUNsqjk0iA5yTQXzF7UFEsfHIrjdYjS1vreYj+Ln8K6d70hdvUVz+txCeFieoBIqJw5otM2pz5Zpo/RL9mO7Os/C9ne487y9qoC2Sox0xXePmNyD618ufsL6zftPPppm3WbsS0fXnHFfV19AXvWVBkAdRX57i4OFVo/UMHPnoxbKwG4U0pU3kSLkbTxQVKDJUmuPU7SPy/l4pBGB1pylieFqTyWAyR19qd2BA3yiot55qd0PpTGQAe9BSZAGO7JqXcc5pgAB56U5iOwpXJJAxK9Ku6dlQ3uKqRDaOe9WbQkuR2q4fEiZbM+Ef2vFYfESFn7wsf1r1T9hWeSeK/gJ+RI8j8686/bMj2+OLRsY/0fn867j9h2/W1uLxOpeMD9a9qt/BR4tL+KfVWpy7boj0qk0x3e1W9XjLXG7pmqGw5xXhdT3bjxJmnMcrxSIgUc9aRuDnFMQmABzSk4X3pm44wacCSOaFuO4gTBzTmAbgUxnK9algI6k5oYxpXYMCjtzU0gDLkGoX4BxzQJsVRuHNW7CEQPvc4QdSelVInyygdSaw/jH4hPhP4c6pcxMEuRCSh961pR5ppGFaapwcmfDH7WmrnxV8S9/nmQWm6EDORjdXHaBohW3U7cY5rDl1SbxF4juLy5Yuxck59a7K0vmgixjAr9Bw0FCmrH5bjantarbLiwkgBugqSaz/d5U8VTbU9wqJtSlC7R0rp1ucN0XIgQcHrUeoRt8p7VSW6kzuPapZNUM3yFcAVViWyKVMR5p1nAW571IZEMeO9Jb3aQNlugosR1HSwupzzSSFygAOCKmn1BZQAg4qESEjnoaRZCl7KjbCasC4wOOpqRYoJYyTw9V/KAOB2oAdHOUfJqW5uFkQbetMjt1YZJwfenfZEQ5Lg0AOs4FZDv608qFyBzT1AzgcCmSgpyKBMdBGc5I4qW4iVVyD1pba7CoQwqCGXzNQXzf9TkZqdegrampp+km6tnJXHpxWW9gLedlPrXZXfiLTrCwKW4G8LXDPqD3NyzueGNEb3uxysPltdjZBzmq8kJHJq15hAzVeW7LnaRWt9DHqNKBYwe9TRwRPDkjDUwBWjyT0p0GJTgHFCKK4gJJqRVA4qKSQx3BQdKuGL92GzSbAduBXBpGVdox3quz7Rk1OrBYgT0pNABbapAFQhwcmmvdAN0pDKrnKjApiYrPgZpFyxyKkBULyOKQDPIpdR2EkuAi7CM5qujktz0NW/JDjJqu2FOKYhWkCMCPmAqRrrzVIYVFgDryDU6WyOu4NQMqhjuxipfKAGTjmrDQiMYquAd2M9aBWshJFVxgDGKZG3lnpVgxBTkmo3wDxQxIRmEnJHNNlwF+tPjAdgB3plzHg4HepQ7E9kAsJfOCKoXqCd8k9KvwxbY1561WvI9rfWqG9UZUqEEY6CpFicgHOBVpoQignvRvAXAqkSo6jDmNfpVFt91L5Ued7cDFT3d1shfH3sV7B+zt8KF8WSSX2q20kcSPlS3GR1GK5cRiI0I3Z6+CwksTNJbHefss/DX+yHbW722HmMoCkjoR3HvX0Nqt+LqYk8kd6radFFoulJYW6BIk6YqqcsSTXwmJryrzuz9Mw1COHgopEgYihmzyai3kcU4OCK4jqSFPIqFsqeKmQbulBA3cnNK47CxtlOeaYVAJIqUKNvFQkHnNMY9CKHWowcU45pdRWHBeOTTVHPXpTtpK8UDCqc9aYxxlIGBUYfPWngA0q4XqKLgODlV4pjMck5pd4P0owSCRQKwshLqBSRZTvTPmJqTaQOTVMOUc07DoTUq3T45Y4quQR1pobt0qbklwai44Bp/292XnNZ2TnineZtHPSi40WheMTkDNTtckpyorMExLZ6CrUk4KKB1pMo0bCcRSIxXvXjn7W3xCs/DPhA6dEwXULpRIoXuvQ5xXsliUtdMuLyfiKFdxboAPevzt+Mniq/8ZeO9RN3cCeCCV44CvQJngV0YdOU0Y1WkjgdM3MDO33nJz+dbUbiTtyKpQ2wgj2jgVNacykV9Ilojx5PU0I8dKsMQkfHWq6jBqXkjFbp6GRa06QuDntV3diobGIRrz3qfyyaZJ5bHH2NPYY6VKke7gUxhtPNc7RqRTRFYwTVYyKVwF5q24LKc9KqSrsGaA21ISpBodCFyeacOeopHBIxSKKrkd6r3kWItw6VLcZUioZpCybTSGZ6RqQd1VJrXe4C1cfg4PFM6Giw0VbiJYIcfxVmtGc1qXMJm4qpJEY+CKzkjaLsQhNq5qMjeamJOMdqj6Hiudo2TIJE2npQyblzUkjDvTA+AQOlYGlyKObDYNTltw64qiVKuSKnHzKM1LBIswOkUmTzmluYD5qzxcSAhgR1BzUEfynmraM3Q9DXPUjdWN4StufdX7GX7WlzrV/F4N8WybrcIFgnmkyc9AoHavsDxFpTWU5aI74G5UjoR14xX4mXU2oaFcW2p2ErxSQyCQFSQeO3FfqJ+xr+09onxl8D2XhfUpGXxDZRhG80gGQn07muBJxdmays9j1CSQDgjBpu3PJ4q7rFg1heyIykYOOeOKrMh25xkVZAkDBWOailwHz1zSEkHBpCpbnNBXQeqBlyaY0e2nA7RTs7utFiSPb3zSkelSYG2mDmgaE+tPQAimZH5VL1UdqAYAYOacWznNJ0FML5bFAgY0gOTT9vrSMNvPQVTABzx605oeKiDnOalMhIpgRlOcGnkALwKa7E80qg96lgLhiOachzxSZz+FIDtzQhoaXGcCk3Uh9aQnFINhytikZtzU0/LzS54zQUKQBQk2zkdqF2nr1qM8Px0qtyGjVuXttf097C/jWa3dSu1+QD0zXyX8af2dmsLmR9Ih/cSklSg6d6+ogTnINXraaCZGiukEiNwc84+ld+HxMqMrpnn18NCtGzR+YGp2c/hu/aymJ3rw2R3qzHKAo3Hk19jfFf9m/TNchvNX05f9KOWCk8H8K+ONY8Oap4dvp11SMwBWIXI2g8+9fX4bGxrpLqfEY3ASoy5ktC3ExwDmpWAZc1R068juBhSM1p5VUIPWvTueL7NrVlMxkcnoajlTAzUc8khfA+5mpVbdGAe1Mykh8YkZODxSO8u3FPjn24HarQKMuSOaTFa5WgEg6sam82VPunkUcCnpKFfOM0D62GLNLMCHGMVPbTmAEtyKkllWTGBiiVkMWAOaCmVXukncir9rr5sINnlBx9azktVBJHemOoOVpIyuy+3iIMxfyhTf+EhE5wIQtVLaBHbDgU67t47dgFHWmDZY/tDzHwFxTxdxwPlxzVjT4LZYg78mp7mK3uUwq8+9JjI4ZY7sEjilimjtpcsNwFVrOye2mJ/hqKU7rhlPvSE7sW/nW7uNyjaPSnJAXXIqIRAuQKbLI8WUBpiLRgSZQD94U5IwDgcYrNiaTJIJqRJnUZJ5oYGt9mLL602aAxoCRzVCK8m6A9Km+3u6gMOlLcuNyWDJXLDAoYKTwKbFcB1IPFNEwZyKewuo8gkcdafbxuqfP3pqTbWx3qw8uVzSLVhjLjmqtzJKMFRxVuN1b71NkuUD7AOPWkAtvuljBbipQuzkGnJMPLAAp0TxJzIeKB6EJkLEjqKliAQZxmkkmtmf90wz9atQ2zOM9KlgiuW2gselQEiTJHStO5tVSLms0RqDgUIopyuFb1NU7wCSNge4rRmgWN9zGq91p7Xi4iOCelVbuTzdjZ+Evxgvfg9rq3sCGaLPMZOAa+mtN/bss7h0e50WCBcDcQ1fIUvgy/ZQWwwq+vgx/s3zjbgV5lfB0qr5mj3cLmFakuW+h9nwfts+HJpQDawhG71sL+194MkUFjEoPXg8V8CN4duIpgsWAvfNW30O68sAYzXC8sh0PVjm8up+gNr+1p8PHjzLeRp+Fa9p+0N4E1ePfa6mhB9v/r1+bdx4TnZd5Z8+gNVrew1G2iaFJJEUnsTWTyxPYv+2Gtz9Nrf4w+E7xtiahHn8v61oWfi/QtYfZa30bOeMZFfl/HY6vGNyXUy45+8aksrzWdLu/Pi1C5Eo7ea2PyrJ5XfqaxzhLc/VOKC2bAFzHn/AK6L/jVyPS7ZsYuYiT/tD/Gvy1k8c+LFOTqF1n2dv8afZ/E7xPZXKy/2ndFweAZWx+WazeVM3WcQZ+pcujhVysiMD/tCnQW3lZAKFu3Ir8yx+0D43gGEuztz/EW/xrRsv2oPGulsJVuY2defnyf61McrkncuWbU2rHq/7b2jG216yuDjJtwTjnqab+w4Hl1q9YtlBGp/WvBPGnxd1T4izCTWZldwMDb2/WtX4V/GZ/hW7y2RzKww2RkYr0Z4SXsuU8yGOh7W5+nWp6eZv3o+7WS1o6t92vkPSv219Vu5UE/lhMdBHW5/w3BbJ8j20hI4OIxzXgSwNVO1j6GOYUmtz6YljkVuhoG4DBFfOdn+2/oZkRbi0ucMeSIxgV3Q/ay8ECCNnExcqG428Z9azeDqLobRxlJ7M9Q2Et0NBVl61w1h+0l4GvYElE7ru7ErkVt23xx8DzxhzfRoD6yKKy+rzXQ2WJp9zdZSTjFKBtHtWfB8X/At1wmqQ7v+uq8Ve/4TDwxdx749Utdh9ZVqXRmug/b031FeXI47UsZLjJqBdf0CbiPUbds+kgqzBq2lcKLyHn/poKj2c10H7WD2Y9I8yLjjJFedftdPb6T8I7qWd9sksR8sdya9esF0+aSORJ1ckgcHP6V8xft+RXEWg6cqzEwkt8gJx09K7sHRlKom0cGOqxVJ6nxb4St/PUznqcE11rMNuBXPeGkxbALwK6yPTt0Wepr7uCtFI/MKj5pNlMQAjcDg1NFEcYPNTfY5FXIzimYaPg8VRn1DygvJNONkJlyuM1AyseRUsJkVaL6jGrZtFnJpWtQ45FOVmbJPNNM5TI9apg7IEsjGCR0peAMDmq3nTu+B92rEYOMN1qWA1o8HOcYqRELjjrTS2G571JHKYxkUmBFKHTpSJFI5HWppJw+MjFT21/EvyMvSlcnS45bcrGCaRuRg1LNcqSMfdqvLOjDC9TTBjQOcetPlg3AYOKiWQDIPUVPbyqz43UwRUltypxnJFSxWpOCF/SrErIsoz3rUtbiyjRQ2ST70Nj5bmVINq4qk6Bicda3b60Rxvi5U1mNauSSB0ouS4lQW7dcnFLgxn5KkMEyjkYFNRHNVfQgDHuTcfvUsbkDBPFTxW7spyDiq7IQxFTuU0NuotyAA981NMNtquKh3HvzUobemD0p9RFPyww5p6IqrSsmCcUpwVAPUUxWGxsSSDUjxMVO3qKYqHHy9TUi+dbgswODSZSVyFJ3ztNLKhHPc1XaZ2kyUI98VZOZEGe1CJtoQPkrwaLWcwt6ingllxjpUQG1jkc0xItNMXOTwKjaUqcmkHpQ8YcdaLDvoKk5mbANOmwvBPNRQRGPkdadLnJJoEkEByeTipHcA5zkVUG5jkHipTjysHrUoouwXEQj5PIqpeTBzx0qjsYtjOOasG2YRgnpVCAzAx4POKoXN8lupJPNF7ci1Qk9a2PhT8K9T+IPiRC6FdO53Ocj9azrVo0I3Z3YbDyxElGKN34TfDG8+IGvwXAybJWDSDHG2vtzRdIs/D2lQWVrGsYiUKSO9Zfw98FWHw+00WVqgxtALHk/nW/Jgu3rXw2Mxkq8mlsfpOBwUcNFdxJDkZB61D16mpNwxio9pJ5rzN9j1V5kbDBzTlHFOMeDk0pAWgofHwOOtRMu1ietPyRzTXIxmpAcD8tMPUilQ5zmkzzTYCUjelKTihVL0rDY5GIGDSMRmkBwMelIx70WEOyRTghIzmkUgjmplA20WAgxg80/J6UOBg00ccmmgHhcc4p4cHg0IRimupphe4OMnIqJlPap/ujmgYYciiwEJAAqMruGM1dMQK5NV2QZwKViWRqoC4NT29sXkTd90kVGyYGetbcFqI9Bu7uT5UgiaQk9gBmkxpHi37XPxZuPhv4Gi0bTESSXUw0LSBsFe9fE1kZLi2WefmdgCxPJz9a3PjJ4+l8f/ABIvgk5nsIZP3WWyAehx2rFUOi7V6CvYwtLlXMzjrzWyHk54FOgQKcjrTFOOtSLnbkV6sddzzpKxdhwzYNWQgDjHas+1m3SbT1rQ5zxzW9jFltXK4wKtq/yjmmwQgwAnlqURkDpVoR5gtw0ecdKQuW5NNxyQaUrxXM2WmNMpBxio5yvl+9ShQBj1qGZMg0iioJMkin4zimC2KtnNSbaAIXjB61RuIth471flOyq8oDrzQWZjxAnJpDb5UkDOKnaI9qjSZldlI4pMaZVHynNVrrBfmtGdR1AqpLZmYHHas2aJmdLgdKjjAY5PFOngdHIz0pqLxjvWD3NUyvc43cU2H5mwadIuGwaVMK2a53uaJkd2ojfApi9OaddAu+aZUNF3HcVYikwvNVBnNTRnPBqWu407F+K486Mwy/6s8c1d8B+IdT+GHj2w1/Qbhrd7eQO3l/xCsVmKcDipcMYuG+tc1SnfY2jI/W/4FfHfw/8AtGeFUeCaNNctQI5oM5dyByx/GuwuLR7ZihGMHGK/Ij4YfFjUfgx4nstV0pjGGmUTRpkKU3ck46nFfrp4C+I2hfGnwha6vol1E92YwZodw3rgenXrXIrp2Zro9irJCoOTULYU4rQvbd4W2Ou1h1+tZ7rsOO5qgEySOBQMkYpQwApYxnJoIEUgA54pxdQMVDcAk8cUqr8nPWhjsMz81TKwxyaipCCRxSewIlMo6UAHINNhTkE1OxAPFMdhCwJprjIpueaR89qroSOVQBk0/qMjpSKCAKGOOnNSAEZo+nambiTxTslR9aAH8Y96jxnigOc0McdKAAgqoJFNPPtRksADSgcc0AMA555FLwTwKVh6VKiAJk96AICBijafpUjAdKa3tS6hZigYGSaQnNKT8vvTAxz0qrg7FmJiOCMoe1cb8T/gnoHxJ0aYSRRw3SqWSTGea60vx6U5JjuAJwK6KdWVNpxZhUoxqqzR+e/i34S6n4J1CaGONpkjOA4GAayIiWjCTnZIOMHrX6I+KfBOl+I9LkzEPtRAwcda+Pvir8DNW0O6uNVjhkaFQfljyRgc9BX0+Ex6n7smfK4zL3C7ijy4RRq5UnrQ1nk5SsaO4f7QBNvRycYbg5/GtrzhHGCD1FfQRkmk0fL1I2dmReSQcdxUiAgYpYZQzfWobyYxy4AwKs52iwi561IoGcVFDcfJ0p+c8igyZMuTgYpshxxQb3YhAXJqqbws+SOKVibtkjOegpgGc5PNOkkDgEcUwMCT3Jp7EgHZDkHmiQvMfm605OG5HSpGIc4HFNiaJICYwM8ipluRng00IrQ8npVdY8scHikMvSamwBUCqpYMSx6mk2AcGnx25Y9cUFEighc9zTCDyTzSyFo22k9KHLbOnWgBsWFJHrTlgXOc1CiMDk0/cWOBS3Bb3JU2xPk8rV4vAyghazXTeuCcEU+3BUEEVJWpakhQjI4PpUCwFWzUmwk5JoIOcCmxjkCICSOady3OaaIyRk1G0hVttINtS0YQqZBqq8WSGHNSNI6ryajWXaAO5oAnUHaAKe1vvXDdKbHleT3qZmOM0BpsZv2BbeYugq1/aF3kKqnA71MMZyanS6EYxtH5UXFsyI3czx4frVfzWDcip5ZDK5wKPKVhzQPqUb3e4BB4pbe4ljAA7VYcADAqPywq5NXpYnzRct9dud3lljitI6vK0eHbOawbPHn5PTNaV4qOoKGsmkzSM2kOV23b+uamjmJIBPFV7UjyiGPNIo3ufmpWuPmZoXFyEQDGariaMqCYxUErHp1xTSMpTUUhc7uaEMkMgwQFFQ3FhbNLuQgGqkEBdiCcGnzkwHB5paA5NlpxECqEZU1dHhjTLhBI0ihjziue3vI3GanCSY5kIHpmhx6jUjYn8N2DRYQoce1ZsnhKyfIdRUaTyxHAYkVOLh8ZJpcpSmUn8DafkE4UGmH4f2cjExYq1JqBIxk1BHqk0T4XOKbixqokQN4QjtThRlunFNbwjIRnbx16Voxamxky/JqeTV3kIQDH4VLiaKt5mMng6d1OyM49aqXPgrUo87Q3NdtBrS2kA3fepF8SGTJABrP2d+hqq9up55/YGp2AwYpCD7mnmxu5lCSCRF7jJrv21oSDDRKRTTqNsB80a5PtUulHexssVLpI4u10mW1EkiF0dhjIJoXUdehXZFdS7RwOfSu1kmtniyAAD6VB5trtwBzS+rxfQX1ufc5eLxf4ksGyl9Kn41rWnxR8ToFzqEpIqy0drIcFcn6VNFbWajGwZPtUywsH0HHHVE9GaNj8cfHOngPb6lNx0I7VmfEH4v8AiPx3pAt9cuZLraDtMnY10fhCxsZ5TFcrgHOPrT/FPhPT7dmGMg9MYqqdCEHsFXF1KkbNnmHhdisWH6dR9K6v7f5UeO1Mi8OwoQUbb2HOKnfRBGhzID+Iro66HmtElrqqIuGG4VXvrhJmygxmq8di3mYFTNavjGOaaIIkkCqAat+WHhBFQGxfZk8VYtFbyWQ0dQVyuHVD1qRoIHAbfg1ntG6TMG6U/wAksRgnFVYL+RdV44zgAU4RRuSd+M1mzIyAGgOccHmkydXuaFxZBQDuyDTIYQPpUNuJ3GSSUqZm2rSuUPnt1xuB5NVUh3S59KcZm280qtlcjrS6ksuyWytDx6VRgiPm4I6U2S8mtyOCVqT7aJVBC4NHURc/s0OCxPWqiW5tp87qljvmQEGqclyZZDzVDuWbhfPJcUsOnPLGWTJYc1WFwY+DWjp+pJADnvS6l3RDb3ssalDkeoqZL91yDwaZJcRSylguPwqvcMGORTYizJcvIDk8GqMt08S5Aq1CgZOTzVeWEFsE0IhofZ6tPI2xl+XFJPKVuORwaekYiTORShBNkmqJ16jvk2Z6E1TZ23kDpVggIcHkU/7L5i7kPPpQBUyehp+0Y5NOeIxn5qY5wKAJIJVSUbuxrofOtpLQbwCRXKuCxBHapXnK2uAfmo5R81i5eyQt8qAcVHEqCIkms618yYHPWntcGIbTzRYRaEac5bFVig804OaikcuvHGaIkZBk8mgehYdR2qM5pwfK81EZQG20CJ48gc1ItuZuO5pm7aoNWIboICcUAUr2ye0UY7023gMykscEVLe3jTt7Co4ZwTxQBLZWoluQrdKsa2gtFwnIA/WqN1fiyQuPvDsOta/g3Trnxzfw20UZJZgDkHpn1rCrVjSV2d+Fw8sRLlSKHgf4fan491fZDA0kasM8ZAzX2z8PPBVn4R8Nx2UUAimBBc45z3qP4c/C+L4f6ajgAzyAFjx/SurkkDuSOPXtXxuNxcq0rJ6H6NgMBHDxTa1I8EPycgdKkz70bRim4ANeQz2NgxxmmNIdpA5qRzlQBTVGOtCE0EDnBzTmA/OhU/OmucdKTBAwGODSbe9JgkZ7UA8Uxgw4zS47+lFBzjil1AGUNTFJUkClyaCc0wG8bsmlIBGAKMc5py0ARlCDVhSUXNN6kDFOkIMZAoAjL7jUoUbeaigi5yamfA47UANHy09ySuMU1lBUYPSpFb5cGhgRA84IqRsAZpGx6UhUkcUXAaZCeBSgA80gGOKkiXcRgZpMCW2s2uZdgGc153+1x8Ybf4Q/DSbSYJRHq1+vl4B+Yowx/WvYYpbTwxoN1ruoOIrW1UszPwMf/rr8uf2hfi7eftB/FOW+Coun2JNsiLkKyq3DYqqceeVhX5Vqch4I02WCCSedt5lJYE9+c11u4bDxzUcESQW0cSDAUdqGk7V9DTXKkjy56tiouTzU8gCoAKrk4watW8Xmrk9q7II5pDYYsMHArXtCGHPBqrGgXjHNW4EwMnitTA0ICcY7VPkelUo5CvAq2u4qODTQHlqoN2e1R3EZByKmAOKjcnPNYmnQhHApsnWnUhweDQJMrnpUbHAIqdwOcVCVB5zQUQyLu5qNkwKslB2phGeDSaGioVAPSq0y/Nk9atykg9KqSPzioZQ0oCvNUr6RrcZWrjHuKgnQSfeqGWmYzzGU5IxTOnIFPuAFmIXpQGAGCMVmaXIWAYcioioTJPOKsSYABFRmMMMnpWbiirleWQSrwORTUQ4yadLti24oXLLk1i0XEh3DJApTkc0vljOaQsBwaho0Hb92AanjlKDnpVfg8ipPNBGD1qDRE1xGlzbk45wa634BfHrWP2d/F/8AalrJLPYykCW2RuCB25rkkcJH0qOazgurch1DEdjXNUp31W5rGVmfs78NfiDo3x68E2viDS2VbmSNXlgByysRznHpTLy2MExRxtYcV+Vf7Ov7Q2tfAHxzbXIu5ZdEc4mtix2DnHAHoK/V7wn4v0H4z+EYfEfh65EyOvzxjAIYDnjr1rk1TszTfYzXQL3pqsUyKsSW7xnYwwRSCFRnNMTICc0oYkYokXa3HShQMZoFcTYcZPSmDCn1p3nFjjoKbkHrQIchzyKk28ZqNOOlSHpQO4DGKRgAM0mD1oLEDpQIBnvQuGoLfLihcYxQWNJ2tjGac+cZNG4DnvTgwI5FBBGODmpMBqaxGRSrIBQO4jL82RSElvwqVlyM9jTQuBigQzkClEpOBQfShgE5NADmFNRMHPalX5qecL1oAR9uOKgwc8U49etFACpjoaQ4LnFMPpTgm1ck81SQFhJyuB6VeupbbVbM2lzEHiYYOQOnesyIbqfko1OMnF3RMoqSs1ofP/xq/Zfs5S2p6GqpI2W8ocnNfKPiPR9R8H3bw6nG8RDYXcMZ9K/TmOQPgv8AOAOQelcP8SfhDoPxJgdrm0ihnRflKryT9a97C5g4NKR8/jMtjUTlE/P2wu96q5G0N+tXbkpMM4rqvH3wo1jwnf3CtbH7FHkqwyeM+1efvqZhk8qRdp7Z4r6iliI1dmfGV8LUoy1RqW+MYqYgRgk9KqwTJImVPNWI1807T0NdehwtCMQwyOaZtAHSiSIwSEZ4p4HGaaehm1YAnyYpsQ8snPNOJxUZfBzTFYl7k9BR16dKM716U1RkYFIViY5K4zimxK65OeKkRQy/SrCMioVYdRUlECsC30p7SMg4qIONxxUu7PXrTYWRUeWUyZ7VP9tldQu3ipJXXaBjmm28iZII9alitqNa7KBVxnNO3bfmHWpLYRCc7xkVYnjhkJCVJVimSXbIOKvRSqqdMmq/lBOlAYA9elULW9iUynf04pwkzQu2Qc8UqqAcdRSsPUVZtxx0pXUZyB1qORQM44p9qeDnmp6h6ikhlwR0pmELAqORQ2WJApijYCPWmK76F2Aq7c1ZlVdnHWscOytgHmrccpwM0eQ15k0cJlbA61KbF9wXBzVTznjOU4NKLy4Jz3+tAyeaBrZsOOTTSTt5HWq0lzPM2X5I96kFxI0YBQcUCauNFnIH3kkg9Kbd2k7JuXp9KmW5dFw3OKa+oyOoVFyKBaIorvhGSDuq9asZ0yO1MKGRcsMUsLm2yB3pMFYMFZME4q00ZjAxzmq+8Mcmr1m2FO7nPSo6lDDkDJpA56YqaddvPQGoguRnFVcT0EyQSQcGlcvKBuHIoQb5Kul0ZduMEUCTKII3c8U8NkYpZIwCaSNeme1A2RO5Q9KjF+inDHirF2oYcVnraAyZI4qkQ73Li3lo5wV5qQyW2TtXrVc20YPCg0vlAY4xQUl1J0SLfntV1oIRGCpGax23Z4FXUJMYNJlK99hZbVbhMscEVCsAi4B4qcMCAM4xRInmdKaKsCxkpkVGtq0pJNSEtEhA6UsV1sWgLEflsg2k8UhhwQw5FWdhlQvUBJ24HagNgHytxTvM3MM1DHLucgjmnTZiYNjgUmCRr2kkoK7ASRyMVo31xd3FqXmUgKO4pvh7W4YMF4VftyK2NX1GC/sWSOMJgdhUlI8/82WV2wxwDUyTODgtmriRpEGBHXvVWZY15B5pklqzl8tsnnNWGvRESSOKpWjCckA81a8tT8snGKS3H0IJNQ3kn9KrrqDbsAYqzLDCCcN+lVfIAb2pkssSyoygkDNL5kbQ5XANR/ZjIMA1Ta3kjkwelBLZoebE0eCMmmpbI4Bxiq3lFSMmpGkKLwaVguaBxHCAMAUwrGU46ist5p2GO1LEzqxz3osK5eYxBcbeafDbArnOKqn5xnuKcs5C4Bp2Q7GksMTRYK5NVTZknhcVXW4dSeaJL2RRkGiyGSCyKMSw4NMNiMkg0lvcyTnnNRz3hRygoEhGA6EUkduXbFQmUuM+tSW9wVbOOBQLqbAt4zBjocVnSLhjjkVK18NmD3qFphsyBmgb3GAPnigwyucjIAqe21COLO5QxFStrMLDAUA+mKBOxU8mUjB7UISnBqf7WJOQMZqKRkAyTzT1IdhrMT1pPNkiUlTxUlvJAv32/CpwkUoIR+DTswMxNUSSXY5Bb0p0jc81dtrGzSUl/veuKhvVhjfAbg00JlRpQoxTI2Zn/wBmrLWJkUMvT1o8oLGB3q+hI2SUIcJxTchuoyaTYScUSLswKzKuCgdc0/zAqHIqeDSJbqHerYx7is+4he3n2E5NMZYR1ZMEc0RW+TkmpIbVjHuxThlRgCiw0mPcqseOpqtu2xknjNSNGW5NIIxIuDSKs+hS5bJqq0/2ZiSeB1qxqMpsI8gZB/rW18OPh7qvjTVUIt2e3JBOc4IrGtXjRjzM6sNhZ4iSikQeFPCd74w1q2gtIjKkhAJAyAM19tfD/wCC+jfDywgnCLJeMgJYdm+lO8CfDPS/BOlwvDAouyoLcY2n2rqJbt5BhjmvisXi5VpOz0P0vAYCGGim1qOurx5TgnpVWRgaa+Tgij7wry27nrtkgb5eaTPGaj5HFSDpzSJBc/gaM84pc4pMjrSe4BnBzTVIY89KUkYzTFUcmmSh8jdh0poJwAOtG4YpygnmixQmNvvQTjmnu6Y5PNAUFc0rCTG4BWm7aGGDxTxwKTGRd8VKFyM0h61JuDLiggag4OadGMnnpUWSDg1MAAvWgB5CgcUeUGUk1GJdvFPLkoSKoaGEbRxSI5PWkBzxT3hIQGmyiWMCRTUUjhSQKIG8vINI2GYnFQwEQbjitHT4AJkU8sTwPWs+FSZgo6mqfxR8cWHwo8G3Gt6iwil2EQg92AyKErjSPCf22/2kbLS/Bd74CsY2j1C5QxSyK33GB7iviT4fac9rbtLKnzscknv71n+PPGF58WviVeazNnZcTFxjJFeg2UUVnZog6hQK9fDUrK5yV59EOD56cZpwGeMc1BvGcA5p6vjJr0UcLZJkA4NW4TjAHFVYcSPVxUw2K6onPNmhAgPJqxtyOOlV4OFAq0PlXPpWlzIlto8tWouVUDFULSUO2au7xTA8qWT5cYqBhhs1KoppUE4rCxbICBmoJMg1adQDUJQNmqJ6kORjFQkHpUsqlaTO8emKk0GoOMVFKQrYqdnCLgVVfrk0D6kb81VaAbsetXtgxULLmoHcimtVjTIOao3CER5FaDdMGqs6kjB6Vmy0YMkJDFupqJ4zwTWrIoAx3qhIjB89hUMsqyBgo46Uc+V0qzjI5qJmG4ripaNEU/K3HJ7U44xgU67cRDA71DCC/JrFmvQc6bRmoGQEE9asyH5MVEoAXms2iiJMk4PSnMoEg9KN4B4ppJJz2FS0WTSuFTgZogJAyeM00SDjIqZTkelZtFEc1sLgEAAk+or1j9mX9pXXfgV4ytrMXOPD8sgSaKUbgoJ5IJ6V5dG4hOabqWmpqsBKjaxFc1Snzao0Uj9pNB8T6F8V9BTXPDl3FdIyhpY4m3FCemQKpzhoH2MMEDvX5dfsy/tMa1+zp4g+yKjXmlXMiiWJmKqBniv1a0y6sPiB4Ystd0iWORZ4ld0jIypIyR68Vyt2dmaGBIxPJpYsFCTUtzbvCSrjBXrVfdgEDvTJZD/ERSjrQyY5z1oJAGKBE6YAzTiwquHIqXPHNNAP+8OKbtyRmmh8dDUiEMeabAaUx0pNtLKSOnSjcMAk0mVqJjj3oBGOaXdzTSal7iQruCvTpTUPFO37uMUwgA8cVSBkxnAQDHNNafjFR4z0oAzSBDt5zkU0sSee1G2jHJNNgxyseop24t1pocDinLj1pCEOB1FLxjihuoxzTkTd2oYEQXJp+OKkKinBTjpVXAjRtvFOcgjPegqOtRtmi4D1kxmnLOcjH41AFPQ1IE2jINCH5Mj1/R9M8Q6a9pe26MrAjIAB596+X/jP+zCDaPqekrtZfuxDJJH0FfUcoG3I61KCt5D5cxz2HHauyjipUmmmcdfCU6ys0fmdfaTe+H5fKngdGBwciprW7Rj8zAMOor7p8f8AwO0zxFFNNBCpndeMDkH1r5I+J3wH13wFLJfGOR7VjuLY6flX1mGx8aiSkfFYzKpUm5ROWkYTHJ7U0rt6dKzLO4aT5XJDrWpnCYNewmmrxPnpQcXaQsewj5jTGQZ4pvlgrzxSKvlnBPWmZtFny1EfJpgIXpUciNwQaTOBjvQKxctQXY45ouIypwahiu2t8ADJNTNcGRcsOaBkMEZWTIqSUEPkcYpQ+MMBxSSybyCBVkDWGRk0BB1HGKmjkRU+ZacL6BRnywagdyOOLgk9aahIfqeasG9SQYC7abHtDZIzUsocW2rzUX3qlZg/GMCplEZQjoRTQFUzGPgd6vJGVgDn+KoI7ZZX5OBVl3xGE7Ci4XK5bceacJRHkdM0oQEHFH2TfzUhci80liBUgPtVeRTG/NSRHJyelVYzW48rsOanRwVFPjaIgggGk+RDnbxUl6ke7LGpUIxxSO6svAwBRGMjIGaVwW5OuwDkZNKrLGMkZB6VHGmeTwKdd4ZAFPSjoMY6hgcdDSwooBGKjgyAAanYAd6EiSBWbzMHpU00KcY700gMeKdjA60dRpBFGneniQI3FQkY5zRboZGyTwKGgsXZZRJEMjkVXiuG2lSvFSSMF5xxVeS5EhwgwKVhSLFtkSZ7UXLupJXvTYvu5qSZwYcHrTW47FdZTtyTkmpEkOM1W3ADJ6CrNtPHKNoFNoi4pbcCTVd8ICamd0DEHimMqtwaWwdRLaRi27HFOnmG7NXrWOKSEqMAiqFxEMkKcgUkytixCFlUEDmrkFsHUgnApujaebhcBuR2rYbRphGxHahs0Rz8sHky8HIqRiFTinyxlZCpPIqCaFm6HFNDeggcHOasRWsU0fJwarRRdietOddgIHFHUm5KbhIF8oEEdKZIFCDHU1QaBhJknipmVyMA9KNChQP3mQatFPNUZqgVaPkmpQzSYFDQjY06NEXBrZt7fzoiFrFs1KRgHvWtbSSRDeCcCoZZkX8BhZlPFZk1o2AVPBq1rOomacgjv1quLjCgHtVEWGgtaKGTrV/7R59uGP3qptJvTGMipLZwmR1BoCwnU5zSjrikdtjZHSmeYDzQFhJWeF8qeKDdk8kVZBSRAP4qpzOiNtI60EtEwbeM9jTcFmxUkcaCLO6m5AIxzQKw1wYuvNCkuc4xTzIGPTNNzuOFFJhYUybeBRGRuyacLb5cscUJgcGmMJGDHOMCmMRjkVIy+3FBtXkU4FAmx9reQRgjHNR3rW7jKfeNRLpxBJNR3Omuw3IelAnciUjIBq8qx+XgMATWekDoo3daayMTgkiqtcm9jUs7FLibaXxzVyfT4oWKCUN+Nc+pkhOVfBoZpnOfMIJ60rahzGzFYorkkg5qlqFstvJuHQ1HYRzrkvKW9KkugZY+TnFVYncgDnbkGmgNKeTxUULHO081IZDE2CPrQhJCyQBhx2pYiYicGnbwBn1pgxnmqFtqShy7hjnHrVDU3aR1254NXzJ8mMcVXZAM55pPcHqTR6myW3l45xVVZ5S2SeKJAFGV5NOjkBHSqYl5jluGLHIokkHephMndKbLEsykjip6lsY93PBGDE35U2O9FwpMo+cVNaxqMhzxTLi3hR8jvVIEWrTU32lAPlHemyXQXnGWqxaxQrBkEc1QvISoZweOtTc3tpca2q7Tgjg1Ib5fLxEN8h6Adc1jW+/WbgWcSkSMcDAzyele6/CL9n65s9StdQ16R1iVlZYXGQw9K8/EYmNFXb1PUwuDlXkrLQwPhF8K9Q+I1051C3a2tI2PMoK7voa+vfAnhnS/AOlLZWNuAVHLOATn61NDp9pYWyJYxCCNQBhBjPvTw5J5r4/E4qVZvXQ++weDjh4qyLd3cGVyardeKXdlTmmjPWvNPW2HE4GKaT6UpOeKNuO1AhyruqbaNuKYhAFPBBGSaBNkTACmZG7FSOOPpUWzPNBI4gGmkFacB2IpzLgcUDTI1QkUrNsGKlRto6U1wG5zzQD1KrRFzkk1Yi+RcE0jZIxmhFOME0DW4pakxu6UMMChTgVIxSuKbgg05nI5pmd3NCJaHgZOTT93GKbj5eKQjA5qhpASMU9ASvFQgHvxUsbFenSgdtR0aAHJqVnLDHamjJ5oIxQNjCCTgU4KegHWpfL+QkU+xia7nVFGWzipGmbWh6VEYJLudhHFEpcs/QYBP9K/NT9t/wDaVu/i34rl8LaNIE0SyYEuBjLjIIyK+pf21P2hR8HfCkHh2xYG91GEksr4ZeoI4+tfmp4fsf7S1WWZ2LGaQyN9ScmuijBylsTOSjG51fw00oW0Ds6DsQSM118qkljmltbeKys440UKQMGlBDZr3YR5UeVOV2QW6vuyelW2cBMHrTM44ApWgLDNbJGDH2cpMhzWqi5Oao2NoTyRyK0NwiHNbxMmW4IwTk1bCGTgcCmWkRkjDDoavrEqKMVVzMdFbCKPI60pJzSp83BqT7PmqA8oVhjNRscHOaeqgA06JAwOazG0V2bHNR5JNTOuWIBpjoVHFAhjD1qu+FNWDgDmqsqbnpWNE9CORufao5ccYp0qlcUhXK0MZGWqIk45q4IsxdOaiZABzxUjRVkzjNVGY45NaEgFVzAJM4qGi0zJuAc5FRh9y4I5q5dRFGxjiqm3npWNjQiMJ+9jiqskYeTI4Iq9LMVTaOhqiBhiR3oLIZ4BKwJ7UOREuAKkkJzmo2PrUNGikNAypJ71GgDEg1Iy+lRsAo4NZNFc2pVaPDnBzUjcJjvQykc0E5Xms2i7jYyM81KGweKqbirc9KsRt8ue9Q0UmTtkgUsV15R2kkCkRwVIPWomUE5rIomvbWHULcg8Pjr3r2H9m/8Aah1r4Ba2hv7mW90iQiMwuS4C9M4PHSvGPmC5U06e0W+tysv/AOusKtNSV0XGVtD9ofBfjDRvjT4NtvEmgybluE3vESNyfUDpVK5tHtGKuMEHFfmB+zZ+0t4k+A/im1hjuZH8OuwE1rnChR7n3r9TfBXjrw58bvC41nw7cxTuuPOhjOSrYyQfpXKnZ2Zq11RlHpUeMtzVy5tzCxVhgjNVthBzTZAg4qTdkUzBp44FNAIOTilUlH5pygGmSDjNNjSJ3kXZg0wLvHHUVBkkYNLGzIc54qRslyVPI6Uxsk5p7vu5NMT5qCeo4LkZpTzSE4pwXIoAaBgYoUbTmkkBTvTlfjmgBrPk+mKA/NBIJpTCcZHSgroIVz0oUHNSqoC09EHXH40AkNAUADuadkgelBAzx1pz4C80ySPPpTkfjk01abIdrY9aRZMefxpqoOp5owQop2OM0LcVhNozxRweBR16UoAUZNNjdhrx55pqjYwFSZ7ntTd4zSDoWftDQKMGory0stfsZbS/gSWKQY5Gf51G53nmmq4Q4FaxnJaxZlOKktUfNvxK/ZZML3NzoS73bLgOcgZ57V81a5oGp+FLmS21FClxH97qAfpX6d2uqG1TAXOetcV49+Dnhnx9G9zdW0a3pGfNPrXtYXMZU3aR4OKy2FW7irM/Oy21hJwFPDCtKKRJVByK9W+KX7M974RMt5pkL3du3ZQcAmvE20zV9Ikb7XbSRID36V9TQxNOslrqfI4jBVKN9NDZaUdPSkONuazop/O6NVxWJXB6etdjPJasXrKS2APmg7qJHimkwnT3qg0YAyKdaxkAse9IWmxpPFFAOTmolAk6dKhRTIxDHgU5wVGBQFh7oCMdaYtsuMVF86nPWpRL0OOaAtcsRW3ykjHFNCMc0nmuqgjvT0lIUk96lDYicHBpdp3nFJ97JotpSJeRxmmyb9B8ZcMR0qRnPQ1PdAfKVFRBAw5ODSJaIvMKc01rt0I54pLjA4FV5AaESW2bzgCaY2RxTFcgCnS48vJPzVRRPbxFRn1qw3K1XtpwIcHrUglyMGoLHoo2nPSp7VkjbLdBVQkqetShhswOtKwFqedJD8owKjGWqNISUwKWO1mL4wQvrQ0Smx8hESbj2pYnW7jBU4NV9QYfcHNRWttIuCOlO2g9TQKrEmDyaWOISLkHiojExPNPAKKQOKkYhUDIJp0CmIHjg1GtqzHcSas4fG0DOKAEli8yPiolgCrjvU6qV5Peo3dt+R0p9BtIkjTAxUstoRBuPeq3nlSMVI927psPSl1uIybolQV7Gp7GLbFkdTT5ACMNToGCJweKq5m1YjkiJJJPNLExZcN1FTBhIcUbVB9KkEkMMblTsJBojjdE+fmrUbbFJB6VXkuhnFUgZWa5uopCIW21civtSVfnk+U/Wo0ZVfc3er/mpKgANDsNXfUzpbuReXPJpYbxmXOcitJdIhulBlkCVVu7OKzfbC4cYpXHr3FiuljOTRLN5mSKrxqHYZ4q2Y0CcGi5RCkhk4Ip6nYSetM2dcU4DjmldDYZVmyaTzEV8g4FN2DOagksmlkHYUDRvwXcTxjBzita0v4TGyHrXN21oIYxU4Tbyp5oLG6h5T3LAY5pp0kugIbbj3qpIjG4yetPnuJdgQHAFBNrE8sawRgBtxpkaA81RXzJOpqSKQocGgC/5W1CT3qvsx0oa8OFAOanuAqWwkB+b0pANtYXEm4g4zUN7F++yeKjttZmdtpTCinzzNM+49KuxF7MWOB5E46ClWNlyKclw0a4HFKs53E96kbY1RgkHg00qUORUhBZtx60Fhjae9Ahkiu0Wc8VBbs5brwKtM2V2DpTVRYxQS0SC5MaEdaj+2yHIFMPJxSMwjU0JahrYdFdnOGq5FfxA7TWSzgHJ6GowoU7wappE82psTMHO4DAFVZZUJxjmo0uz5e08g1AUJbI71SQ9yRsHgUu0KKj5U0OrMM54pkkkchB5PFWmAeLCjJqgvyjBqa11BIWYHkikwCztgk37wYyal1IRcbOtU7jU/tU5CjGKAhJJahiHjZ5eD1qdIUEG5mBJ6VRkhLdDTTDIo5fj0piZcXG3OeKsrZi4tGcHGBVBM+Xg8UC7kjiMStwab3FfoUkyrMAc/WrNtETye9JCgByeSasqeMDgihjsm7gsW049abKdnC9aXlWOTTHBbmgbVxpJHOeajkbeCWPSmzyNGM4zWXc6hNMDFboWkbgYoclFXkXGEpO0VqblpcoYmG8ZXtV3w/4X1jxxrEFhpUe9pTgkg4X610/wU+BGteMZhcarC1jaE53SDIYZr7E8EfDzw/8NrbdpkEf2sgbph1J/GvncXmChdQZ9bgcqlUtKotDyn4e/ATT/C99bTX8fmXygFu6ZHWvatRsrWVoynGzGB0FOubhJHZiPmPJPvVYfOSRXy1WvKq7yZ9lRw8KKtFD95UYHSmFgOaRwQKaqljmuY7CUHIzTkOeKRVCjFAODzQArDYwNStIHXFNkXIGaZtqmBJnjFBXHOaj3ECnLnHPNStwH5yMGk5703PrTSxNBLQ5mAFNL9s0mN3bFKYwByeaBpAJDnFKeKWMDGaeSCKBkXJ+lSLwOaRFyalwM0CZC44zTFP5VKyZOKaVA4pMLjgA64NNMe2gE9BS7T3pCSADjilHXmge/SgjFG5QsgAFIB2FAGaQcE07FWH7iBijcc0HgZqWFA7YJ60mSSxI80ZCDJPSqPjDxnpvwo8E6lrusSJE8ULPBGSAzMOeh612Omiy0DTp9Sv2EVtEpcs/QcZr8r/2x/2hdR+K/wASbzRbC8Mvhy3YbAp+UnoRWkIubsF7I8y+MPxBvfjP4xvNbuZnkgMhMCMfuqeenar3gjQ/ItxcSdRXG6NpxSb7PFwmRxXqWmKbOzVD0r2qVNRSscdWd9C00hdie1SI2BUTsp5HFSIBtzXUrnG2TQuq8t1q0hDHIqhgE1ZjJVfatkjJmjDLg8VLOhdRiqtq28ZNX1B25AzWiRi2X7JykSqa0I2Dpn0qjbISuW4q2vBA6CrJLMEeST6Vc3Cq68oMU4W7Y60AeQHg1KD8mRxTto7inEDoBUFMpkYJzUUk+04NXGQZ5pkwQLyKCSm43DPTNNZAq8nmnl8HGKicFuaBrcNquOaYUC9qQHJxmnZPTrQaDllCj6VTlcO5PSrqRow+aqVygVjtqWBBIcnFMBK9O1TLFkcmq5jKyEk8UmUivcsT1qlJgDI6VpzQhxUItxgg1izRMyWUOajMQHWrVxCY5D2qBk4zSKIZYgV3DtVYKCTnpU/m5LKe1QkZapZYyXhPl61XXJ6ip5YyPmqJG3HkYrMdxjAjmmqR3qUgtxTfLAPPWs5WNExskKMuR1qJFMS59anK8cUwpv4rGRohi5PNSYIX3pr5jGaVJFZeazaKvqPgYdDUrOMEDgVXGCcinnDYz2qSiO6szND6A+tekfs//HrxH8C/F9rcafIH0qRgk8EjHYQTgtgd8VwPnEptPQVTuIvPUr0yMVhOmpLQ0jKz1P2p0HxNo/xU8L23iDQriKUSKDJGCNykDnjr1qlJbuvDDHqK/LP9nL9pLVf2efE0buZrzSJWCzQ7sjbnnAPAr9V/AXjrw58aPCtrruhzxK80avJAG3OhPY471ybaM0a6ozzHgc00jir+oWEtk5Rxgj1FUQpXqKsgF6UtLjI4pGBHXigdxpUUijin78jB4ppGeBSENIIoWkOV60lAEy4NSDHQVXAwKkjlA4xQArjccVHzux2qQvtJpACxznAp2GKqjGaBIc4p+3bxmkYBeaRQ4EdaXcegHFMXnk0vmBaCbignPNKTmgHeeKHTb1oC4BRTWUbsntT1zSHrQUNDlm9qm2ZQk1EcL0pxkJXANAEay5JHpUmcjHeoFi2tmpwO/aglhtyuKYY8c5qZE3U/aNuKCiAqStNVOak9RTTjtUp2E0DEdKUSgjB4xURPrTmxgEcVaZNiwRFcKVuEE0f91xkflXB/FD4M6X4s0Kae2t44JEUtiMAZ/CuzByMCrEF28Pyk5SuqnXlTd0znqUITVpI+DfFXwT1LRIZbpYnESHoBzj6V5xc3U1g/lPE+c4wQc1+nF9p1nqy4miRgeMY7HrXlPxA/Z80S+aW6060DTyjARecH1r3sPmb+GR81isoUtYnxHFceYgLfLn1q4JwIwMYrofiD8EvEvhbUHmlRvs+SR8pAArjDHcw4jcEgdTX0FLEU6iumfLVsLUpSs0aqA4z3pxk7YqOzuElG3I3DrVl0AIxXT6HLboxgwRUsATnd1qIZ7mlVT1FHqDj2JcKHGelW/sqyKWU/hWTcM3TOKWCeUDAJqSGi6w2kg0iRHdlRUPmHueaEvTE9BJoSgogzVdiQMimyXpkHNRNMSOnFAPYGYseaYVOcmlSTdS7/AFFW9iAPC5pgQTcnjFWItpXBGaVgF+7xST0BMYQEUY7UsbbqcmxeXqQyQ9FFJlN2I2JB56VMkmORzUc7IIsg81b02JGiy/WkJPUiWeV8hR0pWvJo1we/vV8+XFGSF61T4lbkUEshRyTvbk1LHqYjbBWnmEKOTgU3yEJzQCLsE4nOCMZqKRxFJgnJp0I2g47VRkt5pbgsD8oNSaPcvfathz2FWY9cEY5iQ/UVS2HbjHIoKALhhSKRoS3qTx5ChT7VUMgJ9qEgd0+UdKi8uRSQVIoQWd9SzHGr8k1bMcflcEZrLWJwMluDTtkp+6eKYyJlEtwUJwCa3f7BgSzDrJ82M9axPKO7J6095ZcYDnFBA14xGxBPSpEQOODUfkGVOWwartBMowj4NBBYbK5ANEMIfJPWq8aSofnOatK5VeKfUNbEUwwduM0+AMnSg/NyRzT0PamxdR88jlMA1CittyeTTxJ83IyKV5ADxwKmxQ3AUVIMlKjS6ijfEg4FWhdQSLiMYzQURowVDURZicjpT5HULgUDakeSaGimRyTeUuSKuWTCcbj0qm86SoVx0qWwOzOOlA47nQGGNrYEfeqmilDyOKlgYEAButT3FuUhBPepRozIu5BvyBUbDC560sqlm96Y4KjBqjMQAAZphiD005IIqW3UsDkdKTAt2unKyAk1DcqFOzOQDSC4MZ2g1FOCwz3oQ2AjCcAdaQqWOBxUSOydRmnu5xkcGqbMyyLXCZJqJP3Zyeag3Sv/ABU6KUbip6ipe5LepaD7iTTHTJBprNg8VIrhgARxTKTGTTEIABVdy6JvIODV95Iyo+XpUU0ySoExgU7ksrxzjy8gZpyAS9epqzC1uibduTUTFQ2QMAUWFcr3FqUUZqJlBTk1oy3cciYYZwKoOFxkcUxNESrjGe1SZOMDpTVXPU05gQMA1VxCK+WxTmJJ4pYYxIevSrHlBWyOtFwKcgKcHvVY2+SWB5NbH2fz+vGKpXEJgbANCE9SGGARDdjmpDLjk07zVC4NFqgllIPShhsRrNt5PNEc5mk244q09qFkIYYFRPsgy4FMLCXOI1461TEpHWrYzOhfr7U1UXqRVXJtqJEDjJFWIXDt6YqyI0SD1LCs1plifHQk4o3N1HsTXMgRjzVcXawn94fcYqeGylvG2BCxb7vvXr3w5/ZhvfFlul3qcotoMgiOQEEjrxXFWxdOitXqeph8BUrvRaHlfhjwhqvxB1AWVlBICSMSYIHPvX0t8Of2XrDwrPb3usMZrsDJi4ZCfevW/CnhDR/AGlJaabbIsgwGkwDn+taQkeSXzHbca+TxOYzrNqOiPtMHldOgk5K7HCWKzgWC3t0gjUYxGMD8qr8DvVmVg/UVVcAHivFlJy1bPfjFJaIQDdxQIyjZHSnJxzU2N1SHUFeMrhupoEYXOOlNlhAGaQMVFVoUKTmm7MmndRmmjOalCbF2nvSZxxUi4AprYNMYlKDilHA5pCgbmkArEHjrRs9qTATnvTi2UJpdQEJxwBTGyakwPKyetNVS2TjiruShI/TNOJA69KVY8c0FaLooFOTgVIDge9NWMKMihiQKkGwfJHFR8Dkmpo+RkioZxzxQSkCjPNSiInkmmRAFMg8VMjDHNKxQxlwMUzaSKlembhjFFhWIxlacMn60DrTkXccUajCtfw9pjaneKudq55J4A+pqhb2klxPHGqE7iB0rzP8Aav8A2gLP9nnwGdPhO/XtTjMcSxkb4mA6kULV2A8a/bw/azbS7d/hx4WZXkkGbm6HDKwOCoI46V8FWtm0WHdi8jsSxPXJOTWje3k3iLVLnU7xjJc3bmaR25OScnr0qxa2ZuL2NFGRmvZoU1GzZyznobnhvSDEPPYZ+tdZnzh6dqgjiFvbJEBjAGafGxHSu62pxOTbJ0smXBJ4qyI9q4NIjHaKkY/LVohsiXG7BrQjQGPB71TjGe1WU3B+vFaxM5EyAx1taZOpXBXNY5OSOK1tPAijyRya0MjRdgpwBinZ3LUBy/NSqCVx3pkly3kIGDU/me5qpACOvNWAKBs8oDluvFOJ/OllA7dqh3FTzQVe45yOahZC4NO37jio5JdgwKVhFfgE57VIzxiPmkCCTnOM1BeQ7VxuqRJdRq4PINO3ADpUNvlRg9qkkYNjFJmiY3cDTZBxzUgAxUUv3qQEWMdKJYsjOKkGOtEhyM0DRV2461FKNpyBU7jPSmqoIJftWbRdylcRLIuTxVCW1IXK9qvTNufA6VGZFXg9azLTMv7PgkkVVmUq3AzWlNktx3pgVFHIzmpaKuZshyuDUQTg1fktQPnP3arSRluV6CsyiDZjmkdT1609AQeRSuR0pWKK8gIWmo2FJNWjEBHk96qOuBx2rNxuaXGM+6jaAPamsCB0607GelZNdC7j04GQaUvg1C5aKgSb6VkUibJPIpw6VErY4NTZyMioaKK13AtwjKyjBGK7b4ZfFLxP8L7hJdG1aeC3XlrVG2o31rkSORmlniMijYcVyzpp6mil0Z+nP7Kf7UuhfGnTG0rW7gW/iVQQIjzuHQcn1r3DVdFl092Vl5z25r8WPD3ibVvAHia18Q6JN5N3bOJO+DtOcEd6/R79mf8Abg074sxf2Z4xkjttV+VFlYqiZrls4uzNdGtD3JgY296Pvmug1bw8bSNLoMJIJQGRl6EHkEHvWJLH5Z4qiGiIxjHNNJUD3pxJPApm0d+tAuox/moQcZIp/A5oL560ANYVJHCCMionJNSxOduKaC2o0rzTg3GBTguTilMe0ZHSncADYGDSPytMJycU5T2NSWOQfKSaifJNPaTBxSsVK9OTQA1JCo4p/mFuSajVQfan+WR0oIAyYqTgpkdaiMeVzjmnJkDBoLsh23K5NAUYpGJ247GhAUXnmgB/TBNNJPanKu+nbQtBLYsDDvxSPKA2BSP8w44qM8daCh/JzimlT3pUYjk0rynIpWAiK9jSuvGRQZMHNODZFMCNDg1NkNUZTuKUAgUEtAzbTirdrctCd3WqJGeamViFx2qxNEHirRbbxdp0lpcxI28fexyK8i8U/s2W72TPp0QkkPUEAcV7Kkjg8cVZjvpYRx909a6IV509mcVXCQq7o/Pr4g/C/VdA1UW9nayAg/OQDiuV1HTNZ0Ha19blIyBgn3r9L7vTdH1aEteWsbuO4UA/nXjfxG+DA8c7w0apDGP3YTg4HQcV7OHzNxaUtjw8RlEWm4bnxfBqaSqM4BNXUuAVyCDXc+KvgBf6XKSyNEASFzkdP51wWseFNS8PsFdH2HuQcV9FTxVKpazPmq2BrUt0MuJQcYxzVi1IhG5hnNZ4t5AefrVgylYwp5rqTuzzZxlHdFyQpKxIqu4VX5AzTLcnOadPGS24dKsyJFIByelO4l4HIqPJdMdKg2vCDtPWluBZ2GM4px7U23nyuHHNKk6l+lPYB4ymBjrTz0qK6mJxt4xUe5yASaCCVlLnOOKHhKDPekEpQZzTjKZBk9KGgepCQTxjipoLloyAelKuMEd6FjAbJqSS81xvQL0pqybOajB4AxxQxyOKQ0rjZLl2bA6UsdwQ2D0oCDvT1RTQykiwt2sQy3enfbNqk9AaqNCG6mrlvapMuCcAUkUrjFuS3OaQ3HmtyMAVZlsFiXKtUAgDdeKT8ii9aakIUwFBxUkt9HcrgoFPqKoiIRrTeOg60rCuWvlAwDk05JDGeORVUWjphyetSjk4NDC495o8EtVcSLITjpRexBVBzUMPyjIqrCLkezoxxSsqlgEOc1W++KWGQwuCeRSYkyR4yh+YU8Rh14qO6ufNOQMYqDzXxxTSQN6FrygOppHjA6GqqSSKc5zU28suaZFg2lzgdaUxEcEc0kk4s03kZPpTbe8knG9hj0oDqO+ypIfmWn/ZljGEHSpRMCnTmoZLjyF34zSbNLJAsXykuMHtULBiCCOKkjv0uAMjGKm+0owKhelNPQe5SFo2MjpVhJjAmMdafkAYHQ1PZJBcNtlPzdqlsoqLNKG3KTitI6nI8ADngVNNaxQx7RjrU1hp0U4O88Uh2ZhT3hHIPSq5v3mPHStfUtC8iRmQ5jJqnb20a5BoZFncjRiw5qaO5MRIPSpEtRuJB4NRXEXzAUrlO5NbNFLNl+BS3UsayYXlakt9J81FYHGaZfac1uASaa3E7ifaYiuCgqs5UnI6UrxZjz3pkcL4z2pk2Y7IQVLbQxSPknmo5IuOajiVw5qkRdlyeAKSQeKhwPXiq95cOg2gGo4S/lkk80E6l/5QOOaicDOar28jOSKnZioyaSQXYEADIpcq496YrbgcimhNp3CqQCSqV6CkWMsuTxQ8o70yRztO08UwHBT25qRkKJk9DUMTb48nqKHuzgJipAmh49qc7lSSTUKycZpkk27IoHYnF4SmVqq8ryEljTYrlEyDR5qsSRirEEn3c1CLiWP504pz3IBwRxSbkZDigm6Y+K+luGG7k1ZnUPb4H3jUViijJqSWQDvgCnYaCJvLg296ha7SIZc4x61Xl1CNCcMGPpWr4X8IXnjW8jiS0mMbMPmA4Gfesp1Y01eTOulQnVdooynv5dRRktPnccYrrvh38FPFfje5EsdoRaDrITjHrivbfA37LVhZyxXepEtGMHbGxBr6I0a3ttB09LWzgWKFRgYUA/ia+cxeZ20gfW4HKNpVDzf4Z/BPRvDNqJNTiF3OBwJRnB9q9GE0cCmKABIh90DsPSm3LmViegPYVCkO35u9fN1a0qjvJn1dKhCkrRQ5iWHXmmqcdTUyqMYNI0QxxWOljqSXQYW3D0pTFuGRzSbeMCnrKY+BUjK7AqcVImcVNJGJF3VGF2imgHkkrg0wgLx1zUmcjFMfFIBox3pq5JIApaTJUkigXUepIPNNPWlDDrQSMUDDbQMilHSl4xzQA1s5zQV4yaCadgHFFgtoDHCAenWiN+MetOwM+1NIAORQTsLvI4JpN4pp+bpzSgDHNBQ/O38aRmpGyRxwKQdKBMXz8jAFDocZPejjuKUZP0oEiKPOSB0qUfLS4C9utI3rSuULkGlUAHmmAjNPwRgijUBWTnjvU2n2zXFwqoC2TRDbNcMFQZY9hR488caJ8FfBF54i1W6iS6hj3xWxYB2PsD1pb6AtTH+OHxr8NfAPwncvqk6x6vJAfs8eMncR8p/OvyZ8d/EPXPi/4mutc8Q3Ul0pctAsj7hGM44/Ctv46fG7Xf2kfG8uq6mxjtYj5cMYG0FAcgkdOlcjehLO1ECdQOcV3UaWqbMZysVDd7RhBnnrXYeENOMwM5GSOa5DS4hLMEIznmvU9CtxaWKhRjivYSSOCUr6COpLEnrTolDOBVhgCSTUeAvIHNaGeyLzQhFUA8mgKOM1FAxZcmpVJLYxVohstpGoT3pmDu461IhGKljAzzWq7mMmOityy7jxV63bge1MVjKoXoKsQ2/mOEWqQr6GhAQyD1qQKM8UJGIE2nrRGRnJpkk8Y24zU4YYqNV4zTwMigDydjtHSoi+78annUMg9ahChV560hoTaB+NQzpxmp6Y/wAxxQg2KoUhaibJzk1oeWNtVnQKTTGVwQo5pCOeKkaPPNG3C+9QJjQO9QzKXYVZUcc1GxAOT0pNDTIguFx3pFG47T3p27OQBT0hOcnioZZWljEZ45FQTLleOKsXCkvx0qKVTswOtIoo7AvXmoJrUudwq2YXAy3Wo2YjIFQaGeyFeDUZANW5j2IxUGwZ5qWUUrm7Lfuh0FRDjp3qxf2ZCh0xVaHJBDVmWK5DJgDmoSo71McDio3XjNSBHcDdFgHmqyKcAHrT9zbsGmyNsPNSWSMyiPGOaqqdjZNWlKuOOtRtGCSKzsaIa2JATUP3Sc9KkIK8CgqXHIxUtFkYINTwsEGTzURiIGRSRg7uelZlIllO456VJGwwAaiLDpSSttGR2qGhkjqFTOMg1mqk2n3q39kxiljIbaO+DmtSOdGjwRzUbxZ5Hes3BSVi72PvL9lH9uYa79m8J+O4hbQRxqkN9NIW9gMGvsK70q01K1W90q7W7tZOVaMjkV+JF3C7RKbaR4ZQQdykgjHuK9f/AGcf2qtc+DHia3g12/ur/RWcB0kkZyq+2TXHKLgbpqSsfp88Dx8FTkVEykDJFO+HXxB8P/G/QxqmhTgHA/dSEB+eegq/qFhJYjbKmCfaiNnsZu6eplFhg5pKl8veMVHsKkg1TQLUMA8etKqkU0DNPiXJpdR2ASENg1PkkdKgkTD5qUvhODUkjSg+lMOVp284yTxSZEoxQNCr8wzijgc1JtCx1DgkYoKHr1qZGAXmoV4HPWnryOaCeo8ODk44pu4EkClCjbxSNhecc1VygbG33ojAcEGlHTJqLLB8AUgJVUrmmkndSrk9acyg1L3AEPr0pWUYzScqOlBYBSPWmAwkdKaSDTgueaCOcUAR7C30p4HGOtSqABg96MAUAR7iBxTsFhTlAp2QvFAFYhlb2p/PGKdImeaUAbaq4DScCnq25cGk20g56UrgG4KelTC9MeOMgVVztbJpzNkcUrgT6rY2HiW0MV1ApcjAc/w+9cV4j+Dmnalo0ySwrNxhZCOVrsIvl5Hary3p8oo3Kmt6daUHdMznRhNWaPh/xr8JdQ0O6kW2t3mhLcMBjivONU0K/wBNZi8De4NfpDHbWE4YXFtFIreqg1xviP4JaT4hla5jSOMjJC8Ac17lDMnHRnhV8qhU1R+e41hIH2SpsbPvWvDeQ3MGQQDX0V4w/Z4tLWO4leAuwyV8sZ57V4Tq/wALdbt5GkjtpY4Vz/CRxXu0cbSqJXZ8vicsqUr8q0MMzqpwCKcZSyYFVptAv7GXFyNqj8zVmMpEnzGvRU4y2PGlSlH4kERXBB4qRVRTnOai+z+e2VNPNo8I5ORTuTyuxNJLFtGB81MOGHWmR2wY5zTmiZBgAmmZuLGnA4JqSIAnB6CoJo34Ipjs+wAdTVkF8rGDkHrUscJk4Q5qjDbyGEkmnQu8QJ3EGoaEzQe3eMfNxTBbyOcgZFUUe5mkJLZX61K11OpAQ9KViky8beT6UjfKQD1qob6dRzTRctIcmkUXQM9qfDI0ZxUCXZPAXpT1u134cYzUFl0OWHPekPAHFR/boFxg8imTakuQBxQImOTzSwoTLmljmiMeSck0qzKvI4oEmSzuc4qMB1OSKjacNIDWmJbeSIBjyBUvcRi3EjyS4I+UVOEAQEdKZdspk+QU5clKoNhMnsOKNueaXIWnIpkb2oBoYyHZk9KSEELWhLCPs4OOlUwhPTqKEKw3OakjUucDtThbttJNEcZViPWquFiKaIFhu5xUo2NGABjFPnj2Dk9aiX5RkUDHogxgnFK4QJg80xkLc9qbg9M1JZX8gBsjjNW0si4yh5qHad3I4qdWdFyOKAGPZyqeTimrCY3DZ59aUySFuWNSqpcjvUtDuWpZS6qR2AFLE8iv8hqMccd6mtrgQMd46Ua3FzF27ncWRD9TXP8AmEZ71Zv70zSYOdvaq24LH061QAtwQcg0rzZ69agTODU0Crv+boaQalqC9ljTAPSmvdySnDtUdziP7lQhiwyaYO+xYmnRVGTjFRtfqYsLVWVN/HrS28SIeTxQyGmTxTNKvNWIiEJNQq8ZOAakyAKfQktedCib3QNVY3lvKcCPaKhnw0eOgqoihBiiwXsze0+K2kyBjJpt5HHExBFY8RaPlGIJpWaWXO45p2KLxCGP5agBHQ1HErhQCKfkKMHvQJ6CywJLHxwaZIirFtzzTHkKg4OKqgSl8k8UGZPGAgweKQxgtTZeFyOtVjI7LgdapDReCED2pfs3mDg1WiujtCv1FPuLgxw5TrTtcdrkc1qI255qP7MQQR3ql/aDlz5hxUc2srAQQ360rDS6F6WEoDkc0lnayXMhjQ/MelUx4jhuUwBufpWt4X0jVtYv1FpayyDPBCkisqlWFNXbOilhZ1JaIhYS6U7LKCPam2ek6j4smNtYRSG4PAQA17x8P/gBqeuaitxrCJHZDOR0bPbrX0d4S+Hnh7whCptrOJph/E8YJ/OvFr5qo6RPpcLkvO7zPlf4cfsn6xPfW99rjyWkONxjdQQ1fV/hHwloPhi0W3srCNCq4Lgck+ta9/K80ZKYAHQDsPaoLGVEQgj56+cq4upWbuz6uhgqVBJJE02A2Afl7CoyxUYoc5bNMJxXDJ3O9Kw7I7009fam7/enKcipLHA+tKSabSM+OKASHEUm0GkGT2pee1A2PDYGKaxB6UxsinKe5oEOUEio5Ap+tOL4OajYktxQAo4GKM54xR1FCcE0CsAxnFOKgYphBzmnhgo+agYp46UZB+tKXBGB0pm3HNAEhUY60zI+tKCcc0BMjrVdAE3j1pN2elMf5TxTN5zUjZYTHenlABkc1AG6E8VMJBjmgS3FzgUw80jSAUZDDigd0PVQRSLkNz0pU4FDeooaEOkYN0HAqFyccUvJ6Uu4KOakSQ0ACrltF52FAzmqqKZn2qMk1pXniPSvh1odzrPiCQQ28SEqDwSccYHfmgpIj8d+INP+EnhKTxFqs6RRxAskb/xEc4r8sP2gvj5qfx+8WXFw0rR6RG58m3DZTB7Crv7Un7SWsfGvxRPbQ3MsOhwviOFGKhiDjkdMEV49p6LbwgKMH2rupUW/eZlOoo6I0EC6fCAgwcY/CqNwXlOeppLmWSRgOoq/YRrNIinkmvQhBpo4pS0NXw5pSuBI33hXcQyiOIA8cVmW0EdtCmwYOBmnyXBcjtXYc1zRLhutCEYNRQozJzUkSEP7UJEuRYi9DVpMA/WokT071IU2YNaIyuWVTjJFOTG7I71PEA8AB6irEFuojya0IYlupIxirKpLbybhzTIQI2yK04SJBkincQ7f5iAnrSxHLe1KVGOKkgi3DmnuBcSIbARR0pEBC4pu0mqY0eXYB61BLAW5FTowY4zUckuG21FxEagjO7pUJkBcgVcaMvFmqUEJ3kmkNkjthRVduetWZ1KjpxVZSGJoEL5JI460LbZOCcU2WXyadE5m56UDaI7mLyxwc1VI3Lir9wAE5qgnzNntQCY5IQg3GnPKSuDUUzs3A4ojQkc1JRFvy1JJxzUjRgMcU/yNy49aRaKLNng0yRo0HQE1LdwNBn0qnsEnJqLFEMqBzkVVkQitAx7ahljB7VDRd7FAuQmM5xVUjLHtVuRCpORxUZi7ioZRAtuH4JxVeZDG2O1XJAVHFQFAx5qWWVjH3pPs4lGG6GrLoAMCol549KhjRXe28jpUe5mHIxV6QlUyRVbAcZA6Ui7kQ45IpT60g5ODUhA24pMdyButJ0601shiKeVJGaxZshAMGlJBGDSDHQ03BzisyhoUBs1Z3DYAOtQ7RjjrTlPrSYEqgoMk1Xn0+C+U+cvzHofSrGcjrTfJaQZzjFZuKe5cW1sdd8MPjL4s+Cmrw3uiapJa2SMN8Q5DDPT8RxX6b/Az9qrwd8dfDUJ1LULew1sDDQSN87N0HHvX5NT2gngaNySDVPTWvvC8q3umXstrcRHcvlPjJ7ZrjlTad0b6Pc/b270CSKA3MYP2c8q3YisORCSa+Wv2UP2+ZvE8umeC/GcVvbwxJ5S3nJdsdCSTjJNfaF/odlcWiXunXUV1bSKGBikD8HntUqT6k8ttjjyuOlLG5U4xV6aydWJKkAe1V3gA5xVbg9iNzuOKCMLxTwuMntSMAaViUyNRk89Kdt2nimtlRkdKeDlcmkHUAxA5p+MioSxzxUy/MOOtBQ0gCkAPagKd3NSgcUkBHuKnGKk5IyaACSTRJ0qmAnHSn5CLyOTUKkqc1ISHGe9IBSc0BsU3oKRs9BSuUkTrtYEHrUMmAeOlJyGzmkfLfSmxNDuccdKE5PNIi8U5gAOKBCk9qRmpuQOppw5oAASB6UoBzmndsYpAuzIoAXqMGkGB16UHioy/agBzPjp0oVu4pCu9cilVSBik0A0oDzQBmn9VIpiqUyTSAeowMUu7AwaE+YZ7UjelUAFyOlIt26HAagcDFNZB17007DsTpOj4WVN6dcH1qW+07StWs2t5bRSjDBFRRhSvNOGF5HBq4za1TM5RjLRo8u1r9nOy8SzTESJDGASnGcegrwLxp+z3rel3txFbW0k9vHkgqOK+0kunjXCsRThfROCksSSAjBJFd9LG1KXU86vl9Kr0PzU1DQtW0qdo/KkHl8EYrNl1W6jYxywkY7mv0Y1T4b+HNamYmziRpOWIj5zXFeMf2XdJ1W3JsgI368YFe1SzVacx4lXJ735WfDcOrktx1HatBNYUxkHrXr/iT9lXWLS5dLGPeGzkluRXl2t/D3VfDd01pc2zBwfvYOPTrXrU8bSqbM8Stltal0KMN+rkgjOasuI/K3cA1zt61zp8pUwvtXvtNPh1N5xtCnP0NehGcZfCzyp0pw3R0cN1GbdgSARVEShmI7VnRs7NktitCOMbc55qzmcTShZIIsDnNJFsQk9c1S37ByaryXhGdufyqBbG+kVtOPncJUb2sCH5JAwFYcStLyWIq3GHXkMSKTC5pKsfAPBppthKeaoh23gk4q2k4QDJqLGg99PSMEnrURtDJyB0q2m65Q+1Uxf+XIUHUUJEsctu6cE1Y8o+Vk1FHeAnD96kW5R2254oaEnYS1hackA1pJoU/l7yTiq0TpBJlSK24vEwhiCFAaVmaaHPyJ5bkEdKUA1ZvLhLqQyAAbu1RKcDJoZDRExK8Gj7Y0KHFLKwJzTCoZM0CHW+oSzZBGBUv2oQc9M02BFIx0qKW13t979apieg99VkOQppYbouMk81Xa0MYzmkWJm74FDITdy405k69KcpB4NQRpnjPIqxHbOGyak2jqSEkDHakDADNPaM7c1GYWCk1PUsk82J8ZIzUyPERjjFYklrIZM9qnWKYjjpTGi/cbFPBBFOt7iNW+aqbqwTJ5xUCoWywzgUMRqBh5+7+HNSXSpJJuVuvas2G43Db3qQoyjOeTTRNtSeSAFc7smoTbMwwB0qNfNBznIFILxy5GCPpQxpCtCYetJjPSpd5cc80hAQEetA7DGyeCadKjRQ5xSLxzRLdHaFPNAFNJGYnIxRKxVSRzUskyMo4wRT4ZI5Bgipe5DM+3Ls5POKtnfnvSXN/DathADVqyu4ZwSwxmrSJKk0rqoA5qIkqoJq9cxRR/OGBH1qMIk0RcngUwdmxISduaf57JwBwakgjQoSTwKayqOKB2JRcEpzUTNvGTU0cO5c0xtqAAUrlWb2ITgDmmmRR0xWtaaQbqMscAVVn0kW0uCwxSUlcHTe5WUB+cZFQylFbB4qxIUi3BGBA9KxrqUifgF2PTvRKcY6tlRpyk7RRbIiYkk4xUM17BHwZAKvaJ4fv/Eri3trWUT9ztIH516To/7KmtXyRTXBwJMZG7pzXJPGU6fU9Cll9aq7WPHGaO7fYFyD3rrvBnwYvvGd2oWzk+zHrLjIFfXnw/8A2ZPD3gvRVGooLy5YZPmgNj6GvQLHTNK0O0EFjaRQoB1RcE14mIzR7QPpcLksYWlUPlrw1+ySINUj89cQZG4kcYzX0r4T8B6B8P7IQ2VsjvgZk/yK2TdApgcVTY5PPNeHUxVSq9WfQU8HSpLRBPdF3YqNoJ7ChCccmmlAeaVSTxXJr3OtRsSJIV4z1qNwFOR1NPVO9NK5OT2pplJApOKcPehcYoPBqW7jFJAGajWXJIpxYHikVBvzUgP2ljgU/wAkLz1pcc5FIXboau6AMZHSmnGcUbyOBTcE9am4DgM0DjOaVPu0px3pgNC5OTShPwpQfSmyH0oAjJO7GacoxSDik5qtAHYOeaGGelO6imk4zUjSIiCpzVhGBjwRzUajIzQMqeaBbD2OOe1AG4ZFOBB60OQi8dKAIzFnmlEQ704NkZpN2aBXGOmOlRFivWp+3NMaOpuKxXDGR8Y4q5EojAzTVVU5p3vmqBDmOTxSYOeaTaW6VMFG3FBRC7iMU6GE3XC8k1HJGZpAqjOa3rvUdK8B+HJtX1iaOCGNCwyRnOOBg1LHuFw2neCNAude12VbaztUMh8zgMB2r81P2t/2pbr42+IvsGjTlPD1pui8qNsiQZyDkVV/as/ax134t6/c6HpFy9v4fBKfuiV3DoQRXgtlYxaVaBFGWIGT6muuhRbd3sZVKiirIppATIZGHB4qwg5yOlOecOMAcVLEo8vJr1kux57bvdiE8YxzXReFdMy/nSjAHIzWDZIbmcYHANegacI309EC7WUc4rdIzkyWRQDuU8GovNG4CpNpBA7U9Yk35Iya0sZGjaxMseT0NTCM9afaOXjAPSpWAA4FMgW296trEHwccVTiYhgK1oQBGM1okQKqBeBUqg46cVHtyQc1YjckD0pkjRwRWlbj5AKoEBnGOgrTtORg9qdgH/d4pysVGRUkmOtIpDCmtwJLa5ErbTxV3y17EVmmD5sjirClgo5pgeTOpRjScHqauS25lGQMVW8sITntQUSJJtUg9KjZwlJuNI65GTU2JFlmURYas8MGJIq1tEmQelQtAEbikBE6GQjNWxJFFGAOtR7CF4FV5ITuyT1p2HuTyKZVJHSs9iI3IrTtpAoweRVfUbUSEsnApCEQLIoIHNEkDbcgcVDYnynw3Srt5IQnycigtbFAcdachK9qaGzg0/cWHoKVh2ZFcpvTk5zWXPGYwdvUVsMQFGapzqCMjpSLRnxb3606QBR71KrDHHGKimXPNZ2KWpTlIK81XJC8etTSsBxUJAaptctMQFe/NVnUBuOlWHjAXrVd8g8VLQ0xkjDGDUKoQc05lLHJoLEKQKzaLTI5pd/B7VH29qf5YZuaWRQqACpsXfUg24OaUuOg602SYopAHNNh+Ubm6ms2UO8sYyRzUbHHFPMpal2h1NSUmVZPvCpdoKZFRsMNinBiq4Pes2mjQSgPjilDbQR1pBhualoof2zTXmdeBS5AGOtNPNQBJHKzDJpyxiZyT0qJTtGO1TK54AFQzRPuU7zTMD9wxiyQS44bP1Few/A/9rjxP8E7q3sJriW+0PeC0Dks3vySa8wLKF5rO1HT4rpCSvPrXPKnc0UrH7QfBz4z+Ffj94SS80aaOG8VQZLUsC4PoRWveaZJbsyPGVIJ6jFfi98N/Gnib4aak13oWtXOmKWBZYWwH9M1+hfwA/bv8O+JBbaH40mW2v8AYqi5ILM56ZJ6c1ztuD1KspbH0G8W3twKGQBc1uLBaeJLb7Zo0oubRhlWBHT6VkXFrLbnbKuMVonchprcpPzxQE3cdqn2A0vkHHtUiSKwG04p68e1PZe2KTbxQUB5GfSnqd4pmDSo2OKAFztpudx5pz8imrgdTQApGaayEdKeBk07p1pMaAKdnNMBIYmns4xUYcfWmUPGD1HNOwMUgXPNIwzwDUksUZHQU0jHvS52jBo3UIQjc8YpmDHz2pxelOCOabAZ5pzUgbOc0zaBQWPakgHNkjAppXAwakUgjFJIBVAtwQHAFKeRxQrYGKXPBoGxowKXhuKbkc0ITn2qeoh4GxcCmE5NPbJ6VEfl6daq40KcdDS8AYxSKuBzS5w3PSpKBMKeKkLAfWmHGM00HdzQibD2cYxUZjyCTSkZpc8YqhDVOz5geamj1CQdWqIRgjmo2iOeKLisX4tRGSCoIb1FUfEPh3RfE8K/bbVS4x8wABpAhHU1KEyOeauM5Rd0yHFSVmjznxN8C9D1ODbBajB6nFeV+Kf2WZ2hY6QAjjnBGT+FfUFvMYwR2qZLx4X3Cu6GNqQd0ziqYKlU+JH57a58DPE+lysgtZS4zjEZrlX8P63pVwYLmGQOvBGOlfpg4tL25Mk8ILEd+1cl4i+Feka7M832aNJGzyBySa9Olm0l8R49fJozXu6H57yzSWx2yqc1Nb3EJXLfXBr7Muf2WdM1TeXbaTnoK848TfsvXGkvM9mpnjXpk/0r06eaQl8R4tXJpx+E+f8A7fAAQBSw3wIIHeusu/gxr8F26/Yvl5IrndY8Pah4fl2XFoVk9OTXoQxVKezPLqZfWp7oquWByeM08ZYZzTWSeZFDptbGcVHiWLg8Vvzw7nK6M4q9mXUvHhTYvGar4+Yt1JqNpWVRu6GlVyw+XmqunsYPmW6JiARzUkaKBndzUMM4HDdaeIg0mQeDQS3oWFIJznmrSgFOaqC0dyClW1UqgBqbmiQ05HIpQGccGmuxxgCokneNunFA2h8qSLjNSLxGKJJ9wyaI5VPFAmhSSFOKpSNLuODirzEYqrNIqc4qiGCSMVAJyaeGI4qKKUHnFSgiQ4HepZPK2Mln8ld+elTWGrvdLwOBxVn+zomhxIeDUUNrFb5CDAoNYxdywb8xISRVZdb85ioGalKRyHaw4708adbw4dcc0rmjWpX+3MMEjFaFvfJJFgjmorq3ikQFSOaS1sCAcH9aNyloPeVCpyKFmiWIgLyahuY/L4quEO3BGKEu5LZYiaPJOKmRhK2BVBR5Yx1q7ZIwGcc0xKxK0ghyDUDXERzgYars1gZIiT941iS2rRSnHSmkNos286tLg9BT55034B4qmYfLXJHNMWN5zjGKZOpcZwOQc0wAOeeBVKVZbVsEVP5jeUDigLdyYWqFslqZcW2FOw1Bl3GRmgTOgw2anqFlYpx6fK0hLnIzVxoP3eAcVJFc54J4qF7oK3JwKojl7ALNwnLZpmJYhgHinS6pFGmQ9QDUBMuVGaTaW5pGnKTskWFaXHBxUZknDAZpkUs9w+2KIsavx6NqOpBYoLV/ObgDB61jKrCOrZ0rB1ZfCinLqT2w5PFQtrcLnlvm+tehaJ8D/EeoRI01huBxnJ969K0X9k83yxyyr5Y4JHpXDUx9GB6VDKq8172h87r4muXZbe3BaRuAg5JrSsvCPi/XZkjFhc7ZCAD5Z6GvtHwd+zj4S8JKLm5gjv7o8jzV+6frXoVvBpdiQYLGKNhwuB09K8mtmn8qPcoZKlZzZ8i+F/2RvE15Gs810tvuwWjkU5r1vwt+zBoOlhX1Eia4GN3P8Ve0vq1weQ5qi8rySlyeteVUxtWpo2ezDAUaTukV9H8L6J4bszDaWcYkI+8QDUzwuxDLgBeAKH+Y5zRvKjGa45Tl1Z3KEY/Chz3EjLtZs4qBstjPQU/ryaCAOorO5toKTlRijZxk1LFHuBNOCg8UCIB7UqpznvUhULSiPPIouA4kbcCoHHpUxwo5qEvyam4CIR0NS7ARmmxgdTUc0hVsDimgHvtHSgKCuaQ8qDShsCjcBUUj3pzjjFNVjQ4Oc0WLGqvc9Kd3oXilalYgQHAoJ7mnBRtyTTGFO40IJPWnEg4qPZ6CncxrzTEDDPAo24HvSA4B70ocGglCjpSSIMZozzmlZt1O5QxVO3Ap2CKBx7UuQOtILajcHr2p/IXmgYIxQRtoATbQq80mec0hcg8UC6j9nOTTtw5BpqSFxikfAqbDEfGMimrluKUDNPRfTvTuCRIgAFTxQNIVGD83FS2OlyXhAjBLE1H43+JHhX4O+Hbq+8SXa20yRlooyMlmxwOOeTSbd7IrzGeMPFWifCDQzrXiKZUUqWihdtrPjsK/NH9pr9qnWfjPqlxplo8tpoKkhY84LYPByK5n9oL9pLX/AI+eK3kkneLQreRjbQhsqV7jFeawRZGX7cD6V2UaK3kYznbYi0Ox+xw4fnPc8n86s3biPqc5NQyzNuwvSnFQwG8da9FK2xxyd9WNVC2MCpzhY8Z5NMDCMYFWNLhF3dAEcZrpjG+phJ2N3w3o22Iu/OeRW/aR+SSR0NLaxGCIKBhcVMo4wK2SMWx/XmopGfOFqUccVNFECeaoTZasXby8HrV4KSB71Xg2pVyMhl6VokZ3IhERKoFbC25WIHNVIkG7NaEZ+XrkVViWRNkrxUkDtsK0hUnpVi1UKcnpTEOt42AJNXbI5cg1G80cYIHekgJQ7h0NAGiV3ZzSbdtCyDZk0K+etK4uo5c45pRIacvzDApfLx2pjPM0umkGAMVE6kkk1KcDOOKjdwENAFWQ4OBSM/y4pD8xJpNpoAjEm00vOM+tV7jej8flViLOzng0AL5mxT3qo8hZjU0mR1pv2YuMigaGxvgZNS7g4xTGhKDFRjK96TBkhiCmiS4Hlbcc00vkYpuwdTUhsRqhNOKkdKnVQBzSMR6UDu7ldk3D61WnTy+DyDV2TGKqSjJ5NSWUnhwcjpQ6gxkd6lYkHHamt0qWhpmNPEdxxUQDD61puASQRUZQA5xSLTM7JzzxQVBBzU93EG5HFV2bAx6UmVcj8rn2qGWMK3HSpyc01gT1FSUtysSBTTk1KyAHkVH39BUNFdRhQE5IxQIQ461K5BGKiIOCBWTRSZVkAD7Qam2lIyRUfkhXJPWpt424PSosXcqg55IprfMc9qdcOFwF70sZzHg1Frl3IiR0oBxTmQLk0xevNRY0THnjmm7qU9KYTioY7kiHHWpAx61Xzgc07cRU2RaZMzFqjVyeD0oDbqVmC1LSGLLDvhIXgkVTj09LeMuXdZFO8Mp+bI7Z9KuC4GMGnbN456Gs5RTWqGm1qj2n4D/txeNfhRf22nuyXekBgHSVC77fYk1+jPwb+PPhP9oDRJLu3uYrLUIyFeGZgrE4ycCvxze2SKQOg5+laPhTxPrvgbV11HQ7x7Iqd7hT945zXI6bjsapqW5+0moaLNZ/OELJngjoarRsWGDwRXzF+zX/AMFBNL8TQweG/G8a2tw2I476VslieOg6V9b3egx3umw6npkwurWZQ6MuOR2NRfuPlOedDuJ7Uqx8GnussXDoVPvRgkZp3JIWQ9KEHHNPPJpMYp3KsNI59qQrkUp4o5xkUCaBEbGadkY560m8hSOlNXLUuo0hSM80IgJzTscc0gO00+oXFY4UYqPdnI7052ycVHjBzQJjsnvShsjJpcgjntT41BXNAhhGRmgfKDmnNxTOS3NAAgycmk2c57VMq00jA5FBTQADGRQ4wOaRWpTyKCSIccmpdwK4qN0wM06Mqq/MeaVwFcBetKpwORUYOW65p5IxgDmmAm480ZzzRjt60MMdKkA3A8ClUZ60iAEUE7abHcRlycdqXgCgHg5pDycUJCFqXA2D1qEMBwDUoPGaQCY9KQjmpMDbkU04PSgCPIzQG7UGM9T0pAuelF9QJsjb6VE5Oal2jbzzUZJziqJYwA785xVtJDtx+tVjinxvgYNNBclZ5QMhiPxpElGcONwP40M5IwKiJx1q7g49yc2dlJ85gjLHjlRWPrXw78P62pea2Bc+wrSRvWlDsh4PFVGrKLumZSpQktUeUa3+zvo8zPJbAhjzyelcrdfsqpeXLTiUAHgjPavoUykjrzSRXMkZxnitfrVXuYPC0uqPkfxv+zffaeYREpkiUYAjyTj3rjb34J65ZRCRLSUkdcKelfdc90HHzLu+tT2s0M8Wx4xgdRXZTzGpDqefVyqjUbdj87r/AMG6lYbg9lNkdflrO/sq9iG5reVQPav0R1Dwlo97I7yWqvnsa5/Wfg/omr22IIlt2z+Yrsjmsr6nDLJKbWh8MQ6lJagK0D4PcinG7WbkCvsPUP2edJuLPylCq2OuK5Nv2WolJKXG3J9K61mcXucssmktmfNKgEZPFKWDAgjgV7t4j/Zdv4Y2e1uTIccADrXJx/s7+JvLYeTIfyrojmFN7s5JZTV6Hl4RZX25AqSSGO3ThwSa9B/4Z38TRyEvBIgPfArltS+A/i+K+eOKGWVM8PgV0QxtKbtc5KmWVoK9jEBEiE5xiquVlcg9qt3HgHxBpRaC7jkikB79x+FQr4Y1G15cP+Vdftqfc4fqVXrEUQALgVMLUIgfPIqKPTrk/wB7j2qaWzngiy4Jp+1h3D6pVWtiSN5LkYAOBTzEUGT1rNXXprRCqWxJFVJPEdzI2DakA0vaw7lLD1P5TZKbznBGKU5K45rNg1shfmhP61cj1YNz5WPzoVWHcr6vP+UkijZByc06WeVV+TORTX1MMv3P0pYb4AZKHn2qnVh3D6tPoiot9KZP3ucD1p82oB3UDoaWe6hlzmPH4GoY7eNyCg59MGl7aHVkPC1OxYdtq565q1YaiYjkpx7imQ6fK65CE/hWnbaBczRjEJx9Kl1qfcawlZ9CQ36SR5OBWPdXaPL1HFdFH4Evr2NhGHB9AKyp/hP4jeYiGKRgan6xS7m/1Ot2KRlQrk4xUMl/FEeB09K6S1+CviW4Rd8MgxXQaP8As7a5eS7JUZFPfrzWMsbSj1NqeW1pnnZ1eCVcMmaQ6zE6bFhc49q9kH7MF/Gcs5HTtXTad8AIFjVJIRuAwTjkn1rmlmVJdDqjk9VvVnzgNTEfAgfn2qzDA2pjasZQkd6+o7H9niwXmVAa17T4FaZDMhMS7V6fhWEs0jb3Ubxyad9WfHtx4V1cEmG1lbP3cKTmt3Q/hvquuoiXFlcQ44YmMrk19r23gfTLVYlNsp2frXQG10wwhFtEQiuKeZz+yd9LJop3kfGifsu6jeWvnIXA6gEmu9+HP7JUd1ayvqkoRlwVG4jPNfSsUyogiTAQe1MuJWKgBsAVwTzCtLS569LL6NPoeW6B+z9oegyszJ5jg9eCMV3mn+BNAtSji0UMv+yO1aCMQnJyaC7FcVxyrzluzujQpx2Re821t0CRQqFHA+UVGb5tmE+UflVPPGTTgw288Vldvc2slsKZC/3iTmhIwxzTM88U5SRWbVwVySRtpwKYCSOaZMxZwRwKkVeM+tMHqOCjbmkKHGRSjgYoBxUjSGAY60VJxURzu9qAZIshUYFMWQkk0UKvPFO4iRcuasABFqpytG8jvSAdKcnmmU0kmlBFA1sKDikYButLSHHTrT1BEm4BMetNA9aaFyuO4qQcU0rFDlI7059p4FV5Dg9akVsJk1LJaCg5IqMyc05XyKLkvcU5UYo3UjHPNJTRTHB8HNIZC3B6Uw8sBQVNMQsjYHFNXpT1QY5NJ7CgAHpTsetEa460SMMcUDYlGM8UzcBzTtvGRSuIASop4fPNMyDxS7TjimArY6008jNJnnFKvGBSYArFaDlutK5p6JuGADz7VLAaBhema09G0a41OUCNDj1xwBVnStBkvCCRgAZJ6cCvEv2mP2xtG+BGiz6Nojx32uSAofLOGQkcH8Ka10Q7na/HX9ofw1+zz4ZmnW9hudbVcrbrIC273Fflr8avjl4m/aO8UNq2rT+TaphEhjyq7R0yOlcr4u8T6r8Udfu9a124a6nncuBIT+79QO1RW9qLOMBOAP1rupUUnzSMpz0sggsks1AGKkM4xgcU0y+acHqKTyxkZruSRyX7guC3NTkAgU3YNo7GgkIvPSrtdktoZPhIyfWt/wAIaT56mVzjHIrJ0y2/tK5VOxNehQ2KaXbrEi445rqgmlqc02nsRmXYNh7VLGciojCWbNWETAArXqZNEsSDqatJFhc1XT5RVlX3qADVIllq2t9wye1X1UKMDtVCFymM1pWyiboetaIkAcYq4nC02S0EWCTzUiYK4pkjk5PFS4wOODTAMHipA4AwaAGxWxlkAJrQEYRgp6CoYWIORVhuACepoAnZAFAFPEQK8VChJ69KsxybVxQS0EWYvepPMzSFgV6daaFOOlA0eZSKVFMdMx5NTE7hg1HIcLikkUkVUTLYqR0C9KN2OlNJLc9apg0RCIeYSRmiUjdx0qQqQpJFMWE4JPSpYilOrswPRRU6XQCAelOdtyn0qHywTTAmBDA571DKg6inZ28UrrlQRQBXxipDHwD2pkhIHAzTIpHI+YYFSwJT0pSoK5zzSDBHWo5JNlIaInJBNMZSee1TRgScnpT5IBs4ODUlJlJkB5qORQBUjoVPJpNu8EHvQUZ0mGJxzTVQnrUklt5Lkg5FIGHbrUFkFyoAxVKSHIzWpPGJUye1VFXnFA+pUjjC/fpJAv8ADVi4jUDJ6VXRVIJHSpKuV5MY5qqeTkdK0JIwQfSqbxgdKTKGrg8GrEboucrwaZFED1p7oEXBrNlJlaVV3cVEYdwzmrCqrZzxUbZVuOlZWKuQSQAjHeoghBx0q05wRnvUMgIbPSlYZFIjDnqKYcfjUrSt0xxSMgIyOtS0abEVJj1qTCgcnmmEflWbRakI/PSmgHvTwvejAYVm0XcZv2nAqQplQT3qKSPHNTrJviA7ipHexGISxz2qQZUYoR8cU4sMVmywUDPI/OlkQkfLTWkBGO1OR+ODRoK9jLutOaRhJb5jmU5DKcFT6g17d8C/2zPGfwb1G1tr65l1LSY/lMdwzOQPYGvJWjOc0y8sorqDDjk1jKmnqjZT6H6//Cv9pv4ffHbSYXsLpbPUGADRTlUy3sOvWu8u9CmtkZiAY+xHQj61+H+iw6j4b1OHUtEu2tbqBg6EEnkcj9a+zfgR/wAFC9X0e4ttJ+Ic5vrIEIJWAQKK5GmmbWT2Ptt4irdMU0pzWtoHibwt8RtGg1Hw7qltfCZVby4Tkr7H6U2806axdlkjIxQnci1jKeMdRTKlkOCaZgUxsaVyM01SFOOlTcgZFMdcnJ71RIhIPGaAvekA96VQO9HUkaygdOaAmacynrQOEJHWgCKUGPk9KWGXio2dpODUkAEZ55oAexPU00tgdKexDc9BQVDDpQAinvmkmm+UDvQyHbxxUYTJyaBokjAMfSmnhvbtSyMEAApRhox60A0ISCOTSFc0oTdSkY6VLENVeRUzbAvvTAe1PIG3rzTQ2QlyMmlBJHNIepFAbaKQhcbaXHGabu3GnHnjPFAB/CTmkwCM0mwgU4jFF+gDo4wevWo5ZCGwB0qVcdjQ0eRk96AEjckYNO27Tio8EHAqQ5xyaAGu4yB2NEqlVBFOWHPzHtQ5JHWgCushbg9Kko8sZp2BTuKww57U5eOaXiihMY7Py5pjUfypRhh1qtxNjcmnDkUmM5oB7VOoIXJHSnKAeTTcigkL1pCtqNlUdqW2Yx5pTgjJp20DpQU0DSkng05J3ToajcEHpSbfypslonN4/rQdQkPSq7YHekTGcmmmxWZZe8kaMAnP40trdmI5IDA9jUPHpStGQgI6VVwSNGTVUnXDQpx7VGLm3jAY28TEeq1Q8zseMVIGXGTTjJp3TG4p7or3mi6Vqk/mz2UJYf7Ipj+ENAmXElhDj/rmKsMQTkcUjHdxmtPbTvuZOnDsYV38M/Dk+SlpGp9lFUv+FTaA3Bt4z/wEV1AOOOaMj3qliJrqT7GD+yclJ8HvDj9LOLP/AFzFR/8ACkPDb8m1jH/ARXbLGSuc4qNt3Q5p/WJ/zCeHh2OMPwL8NN0t4/8Avlahm+Bfh7oLdAD/ALIru0BHQ1K0oZQDwaX1ifcFh6fY88T4BeHifmiXB9hT2/Z88PMflQAfQV3zyADGaQTMOM8UniKn8w/q8OxwcXwF8NQNiSIN+AqynwM8NI4dIVwOfuiuufJbJzUqZwOan6xPuH1en/Kc/H8MdCTAFpFx/sipm+HOkEgJbxrj0ArcYZ70u4hchual1qnctUaa+yZ8fg3SrWLaIIwR3Aq1p+l6fYMf3EbZ9RUzZZMk5qvtBORS9rPuV7OH8poP9kI+S3jH4VTeRY2OEC59BTowFwaJF3g0c8u4+SK6DWuQ3B5qNcFs4AqJlw1PQHvS5rhylj7Wc4FOE5Yc8CoPLHXPNKzcYxRfzAHlJOKNoxk01DluRUj9fSpLGpwOOKXPrSheOaYSQTQ9wHA4pjvt5p4GRmlKArz2oAjDblzShcjNAAGR2pR0FADggoY4GKVT60pAIzTYDVUGhyB0oBx1oYZWpbAVJA3B61Jt5qpkh+KmDE9KQEu2mOuODT4+nNMlyTigBKQ5SnR9OaGGRQA0Nkc0Dng8U5R69KGFAAQMYFNAxSYNOHvQAhz0pqgqc1L1FJg09AHcHkUzn0pQcHnpRJPu4A4oZVxCm4Uw5Xg1IrUSDIyaQmRopbmnhcUqjAp4YdKBCcBeajDYOOopzg1HQtwHbqGcYzSY4zTH+6aoCVcMuRTehqOFm2ZxxQWJOKCyYcqeaTyieRTUfacHvUhkwKCCBxtIqZWBSqsjEtmnwydjQBOseTntSsw6DtUc1xheOKjg3YJNHUCQcHNSbh1NMJGcE1cttPlu1zGhYetJgRQxG4cKOSeBXQNbWXhSxGpazKkFmnzMXOOO+M1zni/4i+EPhH4fm1XXtUgt5olIS3kbazHtj6mvzY/aN/bP8X/GTWLvTNOuWsfDOSqQ4HzKeDgjnmhRcnZFJqOrPof9qz9vfTLZX8MfD5mMzoUkuXH3T0OCPavz7vjfa3rMt/qd1LeySMWLTyFyCTkgE9qki0yC0j3p80r8sScnNSLnbzXpUqEYK7OWdW7si0hjVRsGBUjNuTFVUxjFSq3pXVYzZGE2tUoPHNBGaUDiqSMxyIW5qRoRONmcE9KbGMU9I5Li5jSEZY46VpFamctjY8IWz2l7l04NdheShpjmoLa1S1sY92PNp5/eLzXUc7Q5BuWpFHamR/IMdakOQMgZqkTfS49Bzg1cTaowBVCMO7DIxVoArx1zWmxje7L8EZk7VqadBsY5rLs3KjBGK0rRwWyKdxli43tJg9KdH8uBTmOWp2zjNMklUBqDGAc0R88U+TKjJFAE0OMVPkEc1UtSSDmrQPagCVF+XIpwUtznGKZG+3pUwyy47mgCSNQR1qwEAquqmFcnvSic460Es8y2lRnFNJ3Akc0+V/l9qrbjmlctsY3U0u8IufSh8E8VERng1TC4Nd5GccCpWvFkhxt2moPLHTtTJQAMCkIEUyZABNNOY32txWlprparlhkkd6pakRJOSBwaBXIScmnMePpRFGSuR0FI7AMQKTC4Rkbs4zT55k2AbQDT4QCKpzqyycjiiwxi5yfSn+UJBg0gB6VIcBcCpARohbxg9aq/aCx4qxgsuCc037OoTI60mUiu5zyaIow5OeMVIY80J+6YmkWZs6uJiD92kWIEjNXrkiQ5AqOOMNwaAMy/nEI2rVdG3Lmr9zbK7kGoHsmA44FSzRFd0DqarhdgIq95fljnrVd06nFItFR89KhMGBmrkbISQRzTJlweOlS1oSVEO36U2fc/Slmy4wo5pVhaNck81FiyEfKOetKV3c1MYARk00oB0qLFkMwAwO9V5AQeatsm459KVo/MXngipsUVWjHlg96jwMHNTsCq4PaoBEzHngVBVyHZ81BHappoDHgjkU3IAqbD5iNjtXGKi3dB61ORvproODWbRSY25jxGMck1DAHQ881PISQCDTA+MZFZtGhIcd+9MLYODSmQCo3fdUtaFDzyKi8woc05TnpzUiW+/rWbKZIk4ZMmgyBlxUKqQ5A5ApxGKBXH/vIgSjdaZJbRX6lZYw79iRSPceWMdafHLld2MVEoKSLjJpnRfD34zeMfgxrEdxo1/NLbKci2MhCdemBX6G/AH9v/AEH4rtZaF4qgh0vWXKpmMfISfUnAr80RIzZyoK1Su7Attmtna3nHIkjYqc/UVxyptO6OhSTP3ZuvDtpqVmbrTLqK6j65ikVv5GuffTpYiQ6kY9q/Kz4E/tceMfgJMgS8e805nBmily7N2OCSe1foT8Jf22Ph98cZPsAH9iX4QFnu5AAzHqAPrUX6Bbsegyrt4NMKnaK25PDc88P2mBvtFq3KyqMqw9Qay5rdoSVcEEetX0JKm33oHFSMoBpqgE80IkY0m0EGoxIT06U25OHwKVVKrkimUhrqc8VIq/LSowIIPWjdg80A9x+BSHI6UivmnB9hPoaGrgxFY55pHYDAqR8SL6Gq5hKnJ5qSR4UEc0rHjA6UvQYpKdwEU4ANGSTgdaTHNSR4GaQEJlC8HrTTLTZY9zE0qxE9aAJgRsyetNUh854pxTKimHCj0poAYbTxzSo2aQ8/SmrkGkBYHSmTZHSkBJFOwQTQA2JT1NSFj0pQDjNNYelAEb5RgT0qUzBkFMYEg5qM+1C3AkaUkYFKjHHNRhe5qaLGOadwAHJ4ocbRzQBgmmueKQDSwFSNkJk0zZxk0oOBg9KLEpgqkjFO27fpUZYjoacrEjmgoCS5wKQ56UtCkd+aGKwq5HUUOu45pS2RxQCMZNS9w16gRhaRGOOaGYngdKUJmqGODZFLwB70wsE4NO3bsYoAYVJ604JxmnsCODTVbHFACgAdaUuOmeKaAW5pGTPtRcAcA00nAxTxGQPWmsu44FO4DliLLmmOCnBqYOY1qCQNIc0rgOAGM0ECoyGQc4oEgzTYEwYgY6UuPWmE/LxRuPQUrASDg01hTd2DQzcc0AQv1pU3d6eFB5oY88DFAEgTgHtSjilXPlim5FACyHApqMGFSKnmdaaYwh4oADyMUzaQeKkJwMU3dQNCE9jT14HNNYcZpysCtAMhkAD5HSnLg8CkJ39OlORcCgNBccYFNI9aeBmg8UEsixjJFAY9fSngZpu3DVVwQ7JI5prA55p+RTH61NxgMjmnE5Xg0DkYoztqmOwzOBg0bgFGakI39KaYQTzRZiHKw20FhjGaG+UYFNK5qRobuIpwOeaChAyelNHH40DsOqQYAqOpU5HNBIucCoy5zg1LKAFqJQDHnvQWOBAFL1FRDmp4yCOaL2JZGx29aVWDLmidQelC4AxigQEYo205UzyTSFqAAcCkLDsacpGyoWX5sigCZUBBJqN/lanB8DBpCAetAAr7e1BbeKQkZ6U7gDgUFjZPlxnoalULsz3qGcGUADqKEjaMYNCIFkcilXDD60mwnrSEFRkUAMlyrYFSIAwGaAA65PWkUEHGeKbYE4jDIAOKjlh2jJpRIVFRNIW60XGxtOIyKFCnvRjHFFxEbIDTo4wOtOXG6pAgNFwI5UVkApYYNwwBn6Vbt9NkuX2BTnsPWjxJ4g8P/C7R31XX7+3gWMb/ACpG2sfbBpX7Aamk+FheDzp5VgjXkmQhQAPc14J+09+19pfwLsm0zQvs+pahKCrEENtPsRmvmv8Aar/bq1Tx3fS6H4Hkex0gLteX7xY9DgjHWvj5or3VrozahcS3DE5zIxbn8c1vTpSk7vYUpxijs/HHxO8Q/Fi5uLjXL2V45ZPMS3LFlUE5HWsa0thbWYTAyO9FtAsSADoP0p8zZHXFehGnGGxxSm5EUcRDZJ61K4H0piybVGOakT5+tbEjNp7VIgx1o246U5GB471aQNjtuaVeOKR22jJ5oRGdcjgVokZNkh4U4610/gvTsStcSjgdKwdPtHmuUUjIJrvobYWdsoUYOK2USHIluwHkJHC0xF7A0m7cM062b99gitEZE6RE9asxEKMbc04xbD9asxxrtBrQloYsQIzjFTx2xPJHSp44xgGrSSAJgCmyGuwyCBSOaljQIeDUaA5JqZVKjNJbiJwCWz6VOAdvNMhQt071ZMW1easTREOtLIxIApy4AORUcp5oBItwRkR59alRc1DbT7VweRVqDB5oEOWInpVhUKr9KjXKvntUxfdyKAI5XJTBqJfuip9oNHlj0p2A8vkBTjtQqg8nio3kJkKntViBC4J6CoQFdl5IFRtGQeallJjk9aft8xc9KoCBsLHjHSq5AZsmpWJ3FOtNMJXrQJomyFjB71XlkV+MfjSFz0pP60CuSwzBVINVmI3k9qnWHIOOtV5lYnFA2TwyhW60XsqOBgVBFaHqTStGeh5pDIwflp4U4yRSJCd3NXCoVMYqQKaDJIFS5AQg9aSNNrk0503MTSY0ViMComzmp264pjjIplJlSUlQMdqdCcruNOIGeaQkdBwKkoq3QKNu7VGJTIme1W5FEke2qvlCJSBQO5UmOW5qCcHYcVZcbiacLcGJs1PQu5lWqEsc9alkUDrTgvkknFDEyDikVcgZVXnvUZIY89qklWoCpU5qQQkg71FgnpUmCetIx29BUMobgAc01mxxUjDK5qPbu4qS0yJiSaYzhRk1Mw2DFROoZcGpY9Rok8wYNMeIMpIpxUqMClUYHNRYGVdhXPtULsWyMVfZRUMiL1FSVcqZIXBpytxyKkMe4YxUYQg89Kya0NUyNxtOexp3G3pQ3zNilI6Cs7F3EjyHHpUkkxB2g9aj288UroNo55qWVuCS+X1GSaVn3GogecGrJh2xbyetQ0BGEDnmhjg4HAFMU85NOIycg0iywJQUxjinrINvA6VBHjODTidrYFQ0UmPuLWG5ixIobvWcsM+jTLc6VO1tcg5EkfBH0q+rgDnkU50R6ycIlqTPe/gr+2743+G72tprWpXOs6fHhfJuJPlAr72+H37U3w6+MmnQpY6lHb6qVAaDaQM+mTx1r8iGtUc4fpTRc6ho94l3pdxJbSx4I8olckfSsXFo0vc/bO60G5SFJohvjcZBU5yKz2haNMEHcK/PT4Q/8FEPHXgizt9H12O3utMXC7zEWfHuSTX3X8Lv2gPAnxe0aIw6nbWGpuoLQ3Mqoxz6DrWd9QcWar5Dgnip5MrGDWheaDPGfMTE0J5WSPkGqjk7QjLtI9au5JUBxz3pd2RSMnbNKsRxntS1Ex6HFTbAy5FQIR071IspXimg8xDxxT15FR7geTSiTuKTBscVzxTHQ4xTg1PRx3pWEVSrYI6U+MlBzUrkZziozh89qYCZGcmnjBGaiYbacrcUAPzximEZ4NLupoJY+1AASFOBUgUbcmo9o3ZNDEjgUAOJA6ULJkc0m04ye9IUx0oGicyApgUAEjIqAZBqdWwtBQx89KSOMd6cWzQlBA5lA460qoEHWmmTBORUb5OCOlAmScfjSD1NJngmnDlaCRpYUeWSMikIw1SpyMCm3cpIiA4xTgB9KVnCtjoaaTzSGIVwxpm4ins233qNycZxQBKjAjBPWgjb1qCMksOasNggc0gGNxyKck3ajcG4NG1c8UwGSknpUsBKDmm7c0fd+lAE7TA5phx1oj2tSsB2oAcrgDFNdueKZSE9qAJkcYwaOM1GF4oDYNJgSugYZzUJ4OKcX96XKkc0wGEbxg0LAo5NKcdulKAfwpvcBGA6A07AVeaQKDzmmnJ4NDYCp8xofGMUiZTpTsBqEKxGrHpjindRTWjKHNSRjcM0hhvwuKbkk49aa2d59KeFOOKBpEiSeXmgNu5qIru4NSJ8nFJgwcYGajXOeamz69KUqOgpiImbeMCnYAhx3oCkE5pobJI7UAMhXsas4CgAUwLzxS4Kjmi4DJDg4pAc0pwetIHKnigbQvTqKQqSMildiRmkVyqc0CI5CycgU5Tlc05iGWmqAPpRYA3Y6c09RxlhTsADIqN3Jqixd2Dx0o3HrimjpTh8y8UEsjd9vvU0QDrmoWUU9G2jipEPuX+QADmo0GY+etOZgeTT8LsyKDS5FjtUqHC1ECacW2jNBPUmwGWmEALgU1ZAalC7hxQMh4FKp5qI53EelSKeOlBLQp5pv4045xmk4A5oBCq3GKfsB5NRjHWnFuxoBiv047VGSacOaCoxzQCEJHBPWjcO9EYG7Bpsi/OaBDWbHNSRvkZqIjIIpIxsFCHYtLjr6UshzjHNQAnGRUgPGaGIcpOMVG+QMGnF8dKRjuoAYMnpTvuj3pyEKOlB55NADQC3biomBBxUjPsGKYPm+Y0DSHKmKCD9fanIS2ABk1pWuhzzDzXG2MdSegoGzNiheRgFGSa3rfSo9P0+TUdRkFvZxAs8hPbGa4fx18bfBXwtsZ5L/UreW8gBbyI5VL5HbFfA37Q/7c3in4uSSaRoZFhoQ+Q/KVdueDkYpJNuyDRan0f8cf28/CWgCbTvCc4utRiJUuAVOemK+CPiv8Z/Gvxb1OaTVNTuZLRySLYyZRR6CuTn0cXN811K5Zm+Zue9XTIFTaoGK7qdDlfNIwlVtsQ6RpaW9vgtuJ5x71JjDEZpId2Tk9adKpUmu7Toczd9WLtcHIPFNZyetAmwCDTD8wppEdSQNxViAkryMVHAmOtTZHQVaQ2xTgcmkXb170rKSM0Inc1ukZt3CMb5MNwtOmuljcRpzSO4C49auabpS7xKRljz+dbRS6mLZ1HhHTAwMr9ccVtSB3nKkfKDVDTZTaKMDFbPm+cm4CmQR/Z1VcA5NTW0Kg5PWoy+BxzmpIgW56VSAtZJ5PapIiWGBUIywxVy1jVetMgnUMsfSliJPOOKlyGGMdKWKLc+B0qgJoQHFTbMUqxiIY71YVFMZyaCXuMhbgYqxvLLzUaRgCpAuB7VpclkZYlsYp2Aw5oOBRxjIoESIm0VYicqOKhTBHNSoQDmhoCYTHvVqHDDJqg5MhAFXIwI4wM5zU9Q3JWwDxSU3dxzTqd7AeYyRKWyO9TIRHEfWokBXPrSMxHBpWDqNYqzcjJoAAHXFOEW5CR2quSwY5HApgWZbbZGHA5rPlYkHNX1vSY9hHAqlMQ7HFADIrcnk9KhuGEZq9HIFi2mq0yCQ0CaGQynbmnbgxyeDQIgg4qMnB5p2GTAkcZp5iBQEHmogcilGc8mpYAxCjHelWUMMGnLD5nNN8ra5AqQHxpk0yTAcjvUxRkTJqgzlpM5oGhHxvINRMCKWTPmZHSlbqKB9mQkZpFj7mpQoxk0MN44qrDvciYDBAqu65OKslSO1NZB+NQ0NaFJ4cdKaxKrgVNKDzUIfaCDzUs0KMwB69aiUArgVPNw31pggITNSO5A67uPSoWxnFT4NRvAetAXK0vyH60oTcuTUpQNwad5fy4FQMhAAB9BVV3+YgVcddqkVVWMAkmpLTGlC4pphIGalGd2BTpOBjNQVcqgdQeaQtipXQYNIiAjmlYZDkKCTVOXcHyOlX5EBBFVQh3cjilYaBVytI0ZxipXGBQMbaho0TK4gOMmo5Vx0rQ3qiYNV2Al4FZtFJlQNikOKmlQAcdqhKEg1i0aXEZhQ5dwOeBSRJg881NkVNihoi460AFTzSEnt0ppJqQJNwycUHJGajU4607zSxwKkpMtIoMfvUcg8vnPNAkIWoXJYkmp0LLmA0Q55psQMPJOaro7DjPFSE5GCaloadgvolvIyD1A4NZ2mvqOhXaXunXMkF/GwKSocEAdqvqSOOtSgADOME1lyIvmbPov4N/8FDfF3w+uLex8ULJr9ihCkSNt2j1r7p+G/wC0l8PfjLYxSreQaXeSAYgJJOfSvyJl0+2uYz5qgN9KpxW+p6VKJdL1G4tQOR5UhQg+2DWLg1qO9z9w7zw8YYxJD+9iPKkdxWRPA0a424r8w/hB+2X45+Fn7vUJ5NWtwNpN3IzkD2zmvt34PftveAviSLOz1FpLHUJR8x8vYgb6kVN7bhynqu0qckUuCTwK6FLfTtcbfpd5b3UZXdmKRWH6GqM9jLBkCMnHXAp3uK1jMm+Rc9KijYkVNdRlj8wIqNcRjFAiQfMMU4LtFRxkluRire1dlAERGV460KoUUCQK2KPvUAKVDDJNRFdtSFcDrTW5oAiJNKCFGTQympYoFZcvwBQBEOeaQ9eKmdEP3elM8sjmgB6rtXJ5pCc03JIwTxRjHNA0OGM805x6VFv96csoCnNANilTtJ701CcEGkDbmz2p4UdaBCOpxmlUbUwacTimj5wQKAGM3NTDGzNQlcDFJuIGD0oAe7jpT45MHPaq65J5FPBxQA2Ztzk04dqjkO459KfGc9aBMkVRjk0OoIpQRTTIM4oBEarg08EAc01jnpQRke9AxSpboaevTb1NQxhkzmpAccnrQBMo29aZL83SlVgcZpSQBQA1SFXNPDg8VDgk0fdoKSJKQ4pinBqQqMe9ULYUMO1M6mlKleaH4XPrUgxVIIwaayZqNCc1YAytAdBqfKMGnE8UpA281Ecg+1NiHk8elN5PIpC2eKRm20gFY0KSQcUDmnIBjNNbAMUtk7qkDHt0pJPpSA0JALTd7BgMcU7IB5qZgpWkNDDjbmhemTwaaODjrTsE4oESbflzTGJI9MUuOMUxsscdMUAKG3DHpSjGPekAAHNGcc02gHj34pGBPTmkJzTTJtpFC7eADSqmOooRs8mleUdBQLoIVHeo29KlGCMGlZQI/ehB0IRjHNKAMZpgz0IpCT0FNiJqaVJUUIcinOdy49KdwBAMYNGArcHiohk8VJt2jJoGkBI3UMMDNNUbuTTtpx7UBYaV3dKUZAxSqcMfShiKkGho4FNyHODQc96cidzQIdsC8Cl8wpwKaetIRxSKW43kuTUoHpzUYwOKXkDIpiZMwwOahkBIzTt5xyaRyAuc0AgTG3nrSnB4pqYYe9PbjrxSQNCKCPpQ3rQGyPpRu55piHAbVyBTTIAeaXdjgc1E/XNAEjYPPrTcAGo3y2COgpc80Fk6kYxikYc+gpB0ozv4oIIiTuwOlPBzxUZGDUkfPSlYdhDntTwxAzQzgNgDJq3b2EtyQFjPPtRsCRmupdsjmtGx0qe5UEISvc1JqN5o3haykvdXv7a3jiGWQyqG/Imvmr42/wDBRTwd4Z0u60bwmk11qagr5skR2Z9iBSV+hdrbn0vc6no3hGCa51u6jtoIxnc5/wAK+Pvj3/wUYj0yC98P+FrEO4YoLqOQ9OmcV8b+KPjB4z+J1/Jd6lq11DA5J8iKZtmPcVzJ01Nxlb97L3JAJ/OtoU5TepLairjvEGr6n8Q9Yl1fUrhpZZWydxPFR/Z1t1VVGNoxmnRTsilQu0D0qRTvGW616MKagcjnzC7BsznmmKmOvSnsQvGeKaXDfStTJg52rgcVEspf5SeacxJFFtHhyT0pkjxasRk9KmEQVRU4ZCOtRck8c1dhMcCMYqSIg9aieMoRjk1JFGQMnrWqIbJcgdaTA708KCBnvUvkDAJrUhsqyRho+DXZeF7JZrQM65xXM21mbq4WMcAmvRtPso7CyRB1IrRbGZCLZew4qZQEXg9Kd0GKaoy2D3pkiRMHfFXUAGcVGluEqwkY5PaqFcsRwgpmpo4sHNMtueKuxRjIBq7GbuMUEE1ctcIc1GyDcQKs28B/i6VSQLYc7Ak56U0ZPA4FOmhOeOlSQRZHNHURNGAF5pCc5qVQMYpgAOQaYuow8imbSWwOKsBQo3dRUQkxLnHFNAwTMZwxzU6ozDI6U940uF3g4xVeN3D7QcAU2IuQYU/N2qy2GYEdBVMHeBzzVuJPlGahgSMuV4NR7WHeplH5VJ8vfrUgeYP1NBIcYPalZiR92mhC3QVWomOUlQQO9MWMMSWp5QqMEU14i/qKVwVyG5iEceR3qknzDNaPleYu081E1r5ZwB0ouVqQhN2BnrST23kYbPWrBXGOMVFOCwwadwaIlIYYNMlgyPrSOhXkVMjFkxRcLEUEeB81PZcdKQipNyonqaQNDQxjWq73DCTOOKe77jntULDnimhFpLkyLtPeqsihHPoaRWK0MT1NFgIwNzc0902DnvUTEg5oWQvwelFhsGOFpgfHQ1I4G2oimeaTuMnEibMnk1VdwMnFDpu6Z4qCdvLj5qdS1uMaQsTURUE5ogkDAnrSlgmc1JZHcxBFyetVTIduO1Tuxc5PSoHAB4qQIyuaRiNmKceBUfU0ARE4pwcYoYDNKoGM9qQCFQ6k1XdADj1qy6cEiq2d34UmikIqgDPWkZA1OHpQ6nHFQVcqzIVPtTDIVGAOKnJLcGjYuMGpsWVRJzg0jgdRVw2sboT3qkylWxipsxjWUlaEGDUmMcU18oucUh3I5VD/AEpqxlFIp2RIv0oRiTgiosXchMeTzUb8e1SzExvj1pCgK5qWirkFFT5G3pzTCAOTWTRaZEWwM0zljwKmcggDFKMBaixV9SPadvNLHgUu4UzODUbl2HsMc0lLu45oXgk9QagoAAfrTsHHNRt1yKk3/Jg1LAMgdak3cZqFiCMVJCmYyWOBU2GhWGQRnNMVHDcNwKeDinRuM80y0xs6CZdrjPY1BHC9uAIHMSDrgkEnsc1a3c80xnPQ9KhxTKu0dn8O/wBpf4hfCV/s2jaq62gbcVcbzg9sk19efAn/AIKJWd9eLb+N12RuQGmkIVV9ScV8H+SjDcRUMtpaXLYKAn3FYyptK6NlKL3P2v8ADvjvwT8RYRNomsWtwXG4IjZOOtW5/D7speMbkzwQOK/F7QfHPibwVcIdE1G4tFXtFIV49OvSvof4Tf8ABQXxf4QuYbTWbCK+tcgNJNIzEDuaw1W4rJ7H6Ey2piJUjBFRjIFch8JP2pvAHxij8gXcdlqbHBiYBVz9Sa9UvfDMQhMtvdQzKRn93IrcfgTT50yXFo5VlBOaUMByelaD6awXBFUpbYpnFUZkUk4Y4FIrcVEyGhCOhPNA7FhMMvNEgLDA4FNX5VpDJQCHL8vGaVm4xUJlxQsoagRIDihjgUDGKdsBXmlYCHaW70/ywBg0oypzT3BIzS2AjUBTShyO3FIwx1po60XAez5FOhOBmmgAinDgYFNMCNyd2TSSOGwBT3U5FAjAGe9VuJiRAbTml6Gk6tgVKUAUZ60mMZgEVGeMgVK2AKjOM0BbUByKCpxmm5I6U8MQORQAgOOtShQFz1zUTkY4pI3PQ0APPU54prNtFOPrTSMjmgAQFualKnFRxHH0qRiQOKBoaQfWl2HqaaemacDkc0FCBcc09T61HvI4xxTipIzQSx5waY/QCm8inbCwzT0EORQBxTj0qNQU68il3A9Kdh9A3HkU4j5M0wdakLAx4pMRChBPNSMuOeoqIrjGKlDfLikA3GBkd6Qvtp2ccUyXkcVSAdvzyajL56GmhSRj1pChTmhgTJlhTlBzzSQj5cmpOOtSABSOtPycYHSmj1pd4oANxqQAEkmowDjNBHc8GhAMkf5wBS9gTRsxzmkbNNjQrUzaRyRSliOSKQPupFaWF6inbeKFx6UZFBLBjSD5jTGY5qRSBgmhB0EIxS8YwRQ5DD3poJJOaoEhG6U5ORTSO9KpPSpEIQQeKXPHNK9Rg5JHpQix+cDinCQdKFQkU1k2Nz1NUAuOSTSbRjNKTxmlDAdaTAaQacvPGaYzZpVOBSJsPcY4ph4HNKr5HPWlap6gkRgZp3QU4AYoKimDGr701+QAaVsj6U0gkUwuIGMTAjpVpmV0yetVQO9OqUIk4PHSmuNtIr7TmllYSYJ4qgBeBzTG5qQDIHpTSPagBqDijbzS/d5prNzSuOw4E+tNL7RmpFjLcAZq1aaVNdOFCHH0ouCKXmBuDWhp2lyXrBYlJJpdfv8Aw74A05r3XdQhhjA+6JFJBPQYzXy/8Wf+Ciei+BkubDwxYw6hdcqkjKRz65HFC12Lt1PrS7ttE8LQG78Q6nDpyIN3747eK+Xv2gf29/DXg5JbbwbdRX8y5VZITuAI7818JfE/9o/x18Y9QeS/vZrS2P8AywjlJTHpzXnEXh7zJRI5xnkj3raNCUtxOcYnZfED47eNPivqs1xqt/K8EzEiNcqAM9ODXKxaWXjHn5k5zknmtKOFLRAFWnNLXZGnGJzSnKTJLXbHBtAAFICYgTnOarNKQacGJTmtkkYtvqICGbNNY8ECnggAjHWoirFuOlUmIQ5x1oQM3Ap/HGaniwp4FaKNyLoYiHHNTxQluB3qRQGXOKliwOR1q+UVytLDsPvUiAqvvUrJuOTTlUbunFaKJLHW8AC73609owckVJjcoHShV5xVGRHANzgHirThUAGck8U2SEImQcE0aRCdSvAh/hNXYlnQ6Fo5MZnYYArdWUEBc9KvxWYt7IR+1UTaFWyOlWkZtoekgyc1MEXIbvUcens3zZ4FWlg2qK0JJE+cc1Ko7DpTFTjFSKNo5qgdiaPCDNW1bIyKrADGKtQRllz2otqTzE9sSTk9auZwME4qOGEBeBzT5cgZqibkokDDA5zSjK8U21HHIzmp1j3ngdKphcQHAzQpEnPSnvGAKiSMgUguSpIFBBHFMkKHOBijAbg01l2GgGJFIYzjPBqVV5znrTQgK5NNRiZcDpTEXo4MLk1MnTGarJOeh6CrKkuvHFGgEnn7RjHFJ54Pak2A8E80vk1OgHlh8X2bcbTipIvGFgnJQ150YD64pMAcHmvnfrEu59N9Vp9j04+MtKl6qRR/wkWmXS4Rgv415c4UnAFOSIryDV/Wn3JeEgerW2qac52mQLjuTVlrvSc83MZP1ryGRpCoBampCSMiT5qaxTJ+pwZ6zcfYcZSZSD71SDWztjzBj615r5lxGCBMabvvOomfFaLHNGTwK6M9MlhgcYVxUcdqFP3uK88h1G9ibJlJAq2/iG5K8OQaFjn2IeBXRnfG0jbBzUNxaBRwa4OPxDd55c8e9DeI7twQXIqvrz7EfUX0Z20dmXzjkVG1m4OCMVydr4murYHLkipW8WTHksSaPrrvqiHgZdDqW05yuf6VGI9isGXNc2ni26lBAJxTX8TTqeY8n610LGJ7kfUqvQ2DGxZsKcVPBGH4IxWDH4rcDmHrTW8VENkRVX1uDF9SqdjfmgKnABNV3VhxjFZn/CYOqfNEMUq+KY5hnYOaf1qA/qdRdDSz5aE45NZ9xhgc96d/wkNsV+fAqBtZtZh8mKPrEB/VqnULaPaCD3oljy2BTV1S3jPY1J9ttZOfMAI7UvrFMX1eYhAVORVOQgn0FS3OoRkEAgimW9xbN/rCBTVaDF7GS6EJxQFyemaddXdsDtjYHNT25TyCTjmtVUgzN05LdFS8iXylKn5j1qGInZg0shAYnOR2pYJUz8x20249xcsuwjHjFMEYXJFWHmgIIBGajhTeSc/LS5l3K5ZdiEqM5oyFFOZNr4zxTJYmPIORUtx7i5X2I5SrDjg00YjX5qRYizjnpS3SeaAPSpHZjdwPI6GmSABPU0qxmNQDTTzUsCu2TT8gxgGneWRkgUoTHJ6VDL6kewAdKa0iRDkfNU3BBqFoRI1ICMsJeSuMUh4GB0q0sQUYIxioXj59qTLTK7ID0phU45q6sY281FJEM1kykyDyww4prxjGBUvl7eaY2e1RYsrv8tEYD1IIDM2DwKn8pIwAOTWTNYsqyZB29qaDirE8W4ZHWosBetZWZpdWEBBFITzxR1GBScg4IpiDOeKljk+THSo+D2oxt5qQBnI6U5GwM00c9aUHNTYaJ1bIzSHrTVIximO2DUmhYYhhgHFNW3VTuFQkkjNSwuQuOuaAFlyefSnROCvzqCfpTXJIPpTI32e9HLFoL2eg1rS5W4+021zLblckeVIVOe3TFekfDj9p74i/Dm+jeLUjNbLhWE2X+UfU159HOzPjGFqzMU8raRwRXJKlfY2U+jP0N8Ff8FCPC+p6Xpttq1nOL+Rf3swwqA17p4Y+K3grxzbxnT9WtluHxmJpQW59q/G4xQxHjj0xU+lavrfh6X7bpGpTWc6n5WjPNZ8k4FPllsftbfeHZcb4f3idiORWRJYSwZ3rg/Svzr+CH7evjP4fXBtvEssut2jEDNxJ90V9QeFP+CgHgTXb2FNWMNlHJwScnBJ6VV+5Lj2PdACwx6VDIpBrT0bWvDXjizivdA1KO5glGV5A/mamvfC93EpdQZB7YNWZ2MI+9GdoyKnkhYDDDDDg03yDs5HShiYxJjnNTGcE5NVgpGSRgCjGRwaBpFtpFC5zR5gZeKqmMgZJqSNgOKkOpMoBBLUAD8KryOc+mKkWT5aQycKMUEYGQKhS5B4qwjZGT0pomxCrEk5FOKYGaGYE+lOUHFWmSyNFw+TUz9AaYxA60wyZ4zxSBIcefpUbLmpl5XiqztlsUuoxSdtGSRzQvzDmnMBjimNoackj0qZI1UEnmoSdvWpgwZM5oERucnIHFAJIwRQD0FOyBQAg+Q0plz2pzKGXPembccGgBw4XnvT41BqEk4xSCUrwKCiV15yKA/bFLu3Lk0zIwcUEjs5oBxTdwxTRL82KCmSSE7eKSBflNOkYGOkh+7mhCaFJ4pB05pW45HNRiTPFDBD8847UA/lSZBp2AByeaChdo9c5qOTHalwdtMGee9O4CqcClb5himlj6UquAOaTAejYXGKdzgZpue9O4IzQSxy0Ed6QNzinHGMUAhU6UNTo1HfpUbthiKB9QznihqRXAOTzSlgaAYxm7UuABSEEmlJyMCgTAkjpQp4NDHHFA9+KBAABzTsgjApuRTh0oATGBmkpx5FNIyKC+g4AY5pQAFNMDY4NLuzxSZNgXk80rxheRTanMZZKAREr8fSn/wCsGaiZQuRmnRvtWmUMztbHXNPWPzDikOCc0+M45oAjcBDihenNOkwTmmLSuAmOcVIAMc0nGc0jnv6UWAcDjignAzUeT0oz60mAjtmlDDHNRk4PNIXpEEqjPSnOu0VDE53VKzf3ulUixF5pShz9KPOXHA6UBy5yKYrClwi01GzzVqHSLi7wVjyp74q3c6XaaFYm71O5W2hHJLEdPzrNysUo6lSG3accIT9K1LXwjdXQD7CqdyR0ryPx7+2Z8MfhxpsiR6hDe3pDKq4OQ31FfHnxW/4KL+L/ABXHPpnhnzdJtz8q3Vu/JA74xSTctEi3FLVn6AfEH4meEPhBppn1q+iklHW3jYB/pg18o/Fj/gphptnpz2fgjTriC8IK+bMFdQfWvhPxN4x8X/EG9Nx4g1S5v2PJMzVmwaREGGVDEd664UG9zGU4rY6vx/8AE3xT8VL577VtQmZ5DvCRyMqD8Aa5iDTwMG4bzHHc81pbxFDsC4xVdkLZPrXdCnGK2Odzk9iQSooACjA9KseaCmRVFVA4NTspCZFaNLoZitNk460ucjJqFW55p7uFFIAcblpFBHFMRy7YFWFQkc00hMjpykdO9Gw5IPAqQIAARzWiiZtjZI+M460L8i5NTxEOQDUktsCcDoK2IdhkLHOO1TDIf2oiQKMYqZkBGapEXtsJgHpUixcZNJGAKcxI6Vork8w7pjHOKR92eOtSQjjJp4Qk57iq5SblOdp2CqK6bwppBhTeQSx5zWMmWuFXpmu80hDHAAOuK1VrHO5O5c3OY9rHJHSnwuMYYVG6yKck9adGvGTTGybeUBA6GhJMjnpSbC3SlwemKaRJYiXeeOlTtGABTIMKnPWnKSWwelMTHRLtkBP3TWplAoCVR8sMBip4oyCMnpTQjXgsn8ne3SqlwhCnHUVbjvHaEIegpjYOTVAQ6POWdhIOBWi0io5296rwpGqE45pokG72oAmbOcnoaaTjkU5SGXFBi9KAG4zzSYB4PNI528UKCRQNsAwxgVJgKAQOajAwc04P6UCIyW8zNacR/dg+lZygs1Xowc4pATZ5zmrCMNozWbcM5YBe1Tpu2jJqQPndhlc1Ey5pzNjIzRjIr5C59kR7AwpyggYpT8oOKikkYDgUrsGSOMjGKh8soeDUsU6nO4UwuGbilcnUcOTzzUnmhFwe9NCDGc00xZBJplDiwYcVGFDHkUiMOQOcVKcKuTQOxHIoPAFN2ADpTlIY59KCR0qrhYjBDcYpwtx36GnAd6eXLDFNNBYg3C3bAFSGXKZxkmo5FOeaVCAMGi4hN+R0FJw3GBmkbgnHFIDihMBhO9ipFNO1Plx+lOxjnvSYLck1aYEUsSv16GlWIKhC044PFCgDgmjm7B8iOOLBOSTTZI954JFSghzgGpGg8kZc5oTZLIRHsHXNBG7g8VJhSODTCPSi77hZdUVZICWznFWRcSxRBAcijjvTjGduT0p+0fcOSL3RH5575zT2IMZIPNM2A5zRHGFPLcUe0l3B049iGNyWIND3lxGPk6VNKoDZWkDhevNVzvuQ6cexEmpM3DA7qlFw+OvBpfLRmLAc0BcfSnzy6MXs49UIkjg80/ecZNNX0NEwDLgGn7aQnRh2GtOGzimfaCARimrFtp0gCoM9T1q1WkZujEVLgHrTZLkbdtQGPgEGpVQbcHmq9rJkqjAWEkc9qVJ1Dc0BNowO9QyQhTk0e2YewgXmmRlyeKhkePsar7Aw60nlDoan2sg9jEmRgePWkkHrULkxj5aaJGYc0vbSD2MR7EdKF8sDJ61G54qLYX4zS9swdFdCyXD8AYFR7Dkk1GGMQpnmluCaHUQvYkjMCcZqN4eMmo2Uq2Qak81iMVPtEUqQLhfqKkCBl5IqNU7nmmyDf0OKTqJj9kxOrECgrStFtTrzTFBOeeKXtIsXspbj9oIpuQvGaZznilKg8k0Xj3FyS7EgbjIpj5bpSbiv0p+8Ae5ouiuWXUUE7cYpw4FNyQMmnZBGD3oE0G49PWmlgDin7PQ1EyDPNNBYtLhUzSbzJTFxtwajdinTpTZLJHhUgZ7U4DI2ZwKjWQnrSkkMCOtLTqGo/wAhOki7vqM1Bc20Uy7Am3BBBHBBqy9wCmMc0sbbl+tQ6cW7lKUkXdD8a+KPCLo2j6vdIY+RGZm2/kK+h/hH/wAFC/Hvga6itPECW17pn8RERZ8D3JNfNB/ckuOtRgG+kwRUumlsPmfU/S3wp+3B4E+IUquVnsZ8Df56hEz7V7t4a1nw74w06Kew1e0keQZWMTKW/KvxYvtP8sfK+09eOP5VueF/iV4n8EPHPpWpzWzRfcwc4/OuSUZp3Rt7rWp+yt74elt+CQwxkEelZMli8ecfyr86vBH7f3jLQDt12eXWlAK4yFwO1e8/DL9v3RfEU4ttX0v7GGIAlkl4pc76oSgnsz6ct42Od9NcbG4rH0n4x+CvE4ih0/V7aS6kwRGH5rrJ/DVy0ayo29GGRjmq5kLlZklSw+tI4YDHapLiGeAbDGdwpoZwuGUimTYhGVBNPS5bp2pw2spzTUQHkHIoETbiBk1KJB5W7NVmbC4qu0jjjtTuIseeXbnpU8YUqSapxxluc8U922ZxSCxYLHoDTCh/Ookk9akW4PQiglbjk+UYp2QKjMgPSlJpsbJNombApJVMJApsMojYmlnbzW3UxDWOBT42DHmoZWwMAU3zCFprcp6F15AFwKYSD9aqhyFx3NORietDEiYnFCru601ztxihZMCgb2Jn+VeKhUckmn7s8ZzSE7RgCgkkKblqBkIqcfdpo5NA0SRLvjIqOPKnGKnDARnsajHJNC3Bg1RMO/Spsd6acelDBIYpwKa+X4qTHGKYTigoFLKuKTeVNOHPSmuvNOwuoqnqTS7QeaYW2n2pQ2aQxQc07kUjHbgmlU7hSJYKcGrAIxk1XIwODSqMjmgaZPv3DjioTgk5o5UUR46npTCw7AI4FB6UEgcAUwk9KBNCj60vC06NBjJpJOvFAIOTkmg9KcXGzmmKc0DY9VyOTS7WXimb8U5SWoBAeBiow2OtSHAPNNdBIvpQU0NJDCjoMZqNFKZB6U8YOQaBDkyBTxMyjnpUYbaMdqUnIoAQsWOTS5x0pQpI4pdg70MAGCM0pIxxSYAHWmlsZzSuA2VuKRCcZNRtKDmnJL8uKGBICM0rMFGTVXLK/NSkkgHrQNLUnHzLkUwZ7mmpOQvSovMd2wq5qQaJGiLnINKkBwcnpV6x0u6u0+SMkH2rWt/DbWpDXsghTsWOM1PMLl10OZMZU5AzUkSSXBC7DzxyDTPGHxV+H3w/jkfV9dtoZo84hY4LV83/ABG/4KQeE/DscsGi+HxqTDKpNFNjB7GruWos+srPwxEkRlu7iK2jHJMjbcfnWB4o+LHw+8BWMtzfa3a3JiyDFBOrPuHtX5i+Pv22viD8Q5pIrW+m0uxk6xZ3DHpmvENZvr3VpmeaeR5nbczFick+1NRlIHyx3Pv74r/8FKEsbe4s/CFjuByqvcQZx+Ir5e8a/tI+PPixA6arfm0tiOFtWZDkdK8m0+1lRPnk3E+vWrmGt04atFh9bsh1FayMySwl1KZ5L6aSWQ9cnIA7Yq1Baw2igQpnA6kc1bWJWUsTjNAUdq7I0oxWhg5t7sa7Fk9M02NNtOkcBQKi3kg84rYyuSuRURfPApCSetRZKnJqxMkUc5NT5+SqrMcZqSOXK4NFhCM4NSRR71+bpSbPmB7VLK42DaOlVYTdgKCMcU+J8HJ5qJCXGCMU9V2fjWqijJtksoDHjvS7cIKajH61ITkVaRCYRAMQemKuYCr161UTI6VZVDtqrAx2zAzSpzwaepBGDSOu3kVZmSRqCcUMvOKjicmpwhIzVkDoumKmyFXNQouOtSwKZ5QnvVIk0dC08310rY4Fd0liLcDHYVk6LbrZICBWy9x5gzV2Muo10MgwRQse0YqVJMjmjq2e1MGKFCJkd6RMK3NPxux6UGKqJsMVSXJHQ1aQhaijjxzVkRhRvYcU7BckhcFsGr6pznFZisC2V6VpWkpddpFCWoifbgDtUqxkioGJ80Jir8cJiYbulUBGI8DFNe3EfJ5qeQ5bjpTWQt70ARRnt2qbIBzmmFdgoAJGQKAFkxJ1p4wq4pgGRzTXbnA4pAIzqrYHOaGU4yKiKEsCasyMNgxSAbE4UZI5q0JAUzVMYK5HapVJ200gJEbMvPSrowRWdActzWgoO0UrAfNr/ewOlByKe6g8iozxnPaviup9mISBSjBGTSqm4cmmlOcVVwsBjQ/jTlhjC7h1psqDbgVGo2rjNAiXJPA6UpJ2HFVzIVBFNSZgcmgZLagRMS9PkfexI6Go2kLjmlXGM07jF27RntTd6ngU55SVx2qNI91FwsOVh61IoOc+lQ4EbYp0jGNM460ih8z7uAOlQ4xTUkLjJGKkIzyaCBh4FKORmlIGKbu5wKaEMk6EUxSQMHpUrrTNmaq4CAClCg9O1G3HFKq4zTuAxECykntTp9zuQxyKaUIbdTSxLUwGsNg4pVYEVNlNvIqBxlSBTsA4KGGaYzOWxn5aRAQOaOhosNC7eMk0AZ6Gnbd4xTGUp0pA2OGOhprKKcqnGTTHOelAhCMDNORjjmmhSTinMuyncGA5pCPelVSee1BGBmjqSxpwOKawyadyaUAAc1RLImUYFAFPAAPPIp/GeKVybDVU45okQMCKXIpMZ5pXZRVMLjlegoAY5B6irTSmJeKhEhY5PWi4Ij+6eaVlUjOMVMcSDpimOoXpzVDsiuV5o8sDkVIeRQo4INTcLIruMmmmMH60c7yD0pwAzSGRsO1OUAildR1puAO9JglqAx0FNkGORTwRThjFQ0VYhALDJqREDDFIR6UdORUlETptY0HAGKlCeYOeKR4hjilqN2G7AwzSqmOT2pR8nWlByc9qaYxmzccnpTvahvaghSvXmnzMhxUtAOfWoyQD705SRwaGUYz3q1UXUxdF7ig5FI3IoGcc9KaBkmtlJPYycWtwUlaeCWJppAYgZ6UqDmmQKRng0/IQdaYT2pC2eDSuNjpJAyYNPh+RcjrUQGadyBihsRIf37fNUyiIDDgYqsGxxSs2MZpWQBLZ2hyVQZ+lQ7BGjLEoUjoR2+lWzbhkDAUqxqi570uWPUabWxDp2saxpsyzWmoXFvMv3SkmD+leneHf2qfiT4Xihh+3yXscZ4M0pJI9680MZzleKkZGKiodOLLU2j7R+Gn/AAUesrPT5YfF1lEl0pAUwxF8jvk17n8Ov2x/hd8TJRbRXUttcnk+dHsH5nFflhPodtdHdIuW9elOh0OGw+eCVonI6qxFT7PsVzJ7n7R3B0O9hSex1a0aKQcfv1z+Wajt9DlmkxDIsikZ3hsj86/G5fiJ4r0MRxWeoXBRemXY969L8O/tl/Frwnbw28eqebaDGU8oFsfU1Li0Glz9SDpcsOQy596o3EOxsAc18b/D7/goZdrcwxeI7WSSJiAx4XHrmvojwV+1v8MPFNwFu76HTmP8c8vH6VF7asGjvMsi4AxTcccnJq9YeNvAvik/8SzxBZz5+6I2JzV0aOl5IFs288/7NTzJ7E2MUAKMk02VsDg1paloF3ZjJQj8KzDbzKCGQimSye2wU5pk1yEyBVWSaW3U4BIqGOUy8ng1WouhMLoluelWo5wRVB+lKkhjHqDRYEX2kDDApu0npVSKYA1Objb070K4xUJDc9qsBsDPaqvmgcmpo5UdcetUMdJMMmpISJBVaRdpx1zSq5RSOmal7hYtKQrnJ4qwWj25NZG5t3Jp7THAAPFUJovM+enSmCTFMj+ZKcqDdQFh6Sg9amWQIMnpUBiGeDUcjHbt7UBYtPKrjI4FP+QxZ7iqUbjZjNOyUUnORQMl3H8KYxpsb+YPpQT60rgP5AyaTlhULykcU6OWquKw9lPegRHGalzkZxSUrFWDO4YNIBgAUE9qTnHWgljqevvUW7Apwk4zSBIe2DSgZHpTFy1HKmkxjj6UikZ5ppem7uaBExfHSgfMaay7RmnRnAqhgVPSmcjNPdwtRGQHrSsA8NzzTg2OnSosihmwKA0ROcMKdGB3NVkcgc04SY7Uxtk8gU1C4waRnJGc0hkyMdaBDgRjBpSc8CoCxDVZjIAyaBDUcocHvT3kGKUruOQM0v2WRxwhoDqVjMOAKkx5qelWYtCuZuQhH4VqR+G5rZAbkbI2/jI4qdCrNnNiDByelPC5ICDP4V0V9aaNpFsZ9Q1S3tYsZ3yHAFcDqXx5+F3hhpBP4lsLh0zlVl5PtS5gszoPsM8pykZI+lXLPRZ7l1QqV3eoxXyh8Tf+CjGmaDqUln4Z0qaWJOlyhDI1eN+KP+CkXj3VIdmirJYyAEF2jVhS97oi7Lqfo9c2WkaIR/aOpWsA7hplU/qa81+Jv7Vfwx+FEflyXwvLlfveRiQZ+ozX5UeNfjd46+JF28us6rM7ueduUH6GuXj0p7g755pJXPP7xi3860VKUiXKKP0D8f8A/BTexXTmtfCFjFJLIPv3MTKR9K+S/Hn7S3xM8b3Rd9ZurKPJYJbTMFrzZNEt4zvK8/XvWtDK3l7ABgcVqsMk02yXW6JGXqN74h8Syb9S1K5vG6kzSlv50n9kJCACu48davSh4ZMk8GnPN5nNdPJHsZc73uRx2wCAbQv0qRLYA56mlVgw5pDNzg9qpJIltvcGUq3B4pCc9TkCopZQeBQhJFUSTsDsABphJUYzThhFyTmmOQ3INUiGBxsyetJjcMjtQoyMU1kZenSquhNC5xUTgk+1TRxk8mpI4ATVE3IfLwoB709YfLGT3qwYelLKNyYHarQmyNU4z2p6A9hmlCM0W0Gi3cwHDjNapENj8BevBpjKH4BqaaIyDI4zUUcLg9eK1SMhyRlVxUipxzTxC5BPUU0Z3YxV2IJoou5qyCCvy9aYiHbinxwc5NANgMAc9anWDK59aiZDnjtV2I/ugDVJEEKQKlSEhRipfILLnNSLBhMkZq0hNlJSTk1t6DpbSMHxmq1pYfaW4GMV1WjxG3TYBmqIZeto0ijKnrTHjYPx0qXYd5Jp6IWfnpVdREiwnYCe9S+VhM0p6ACnqwCYNMz6kSfIuDUsfzc0hTOcUq/KKpA7DyQnWlaYFQvagKJevGKeYgo45qmII4yelatoFg69az4W2N9atBieTSAnzmfd2rR3hgOtZqcjIq7b8rzQJCnrzT0PHNIRnNES7jjPWgpkcrnOBzSCUrgYq7LbCNck81SmcHp2psROgyMikkQRjJqW3AMWT1ps7B1x6UhshjCyMM9KkmhRRwc1Cg2DFORiT8x4qOohiKAalPHNBVc5zRuLkAcVYE0MPRjVoOAKgTKDBPBq0ifKKkD5sYbhxUaq2eacmRzUbuwORXxdj7R7j8mmnPU04NnrxTS2Dg0MY/cNuPWoywHFOddq565qESDPPFPREskYLio2x2pzZZajGTmhjQ8Ad6XG2moD3pXlHTvQMMbQe+aUtt9qRTx9aViMDPWgCJyWfNSTZkQCkIGM4pnmknHSgJDxgJg9qD9wnvR05ppPrQLUjRySQeKeTtwaQkdaDyKESSGVX5NM3jOBTEQk4FO2gfWqAUqO/Wo264FOclaZkHk0CuHbmmbsE08nFN4NWIZ5ueDS9s0rqHGKNwVNhoKEVs807jGTTACBingZFAri7sdKYSCeaccetRkc0mMkVuMdqjKlGyKXHpS/WpC40SgYz1oclzkU5lB5oGB9BVgOEm1cYpsi5XIopdwIxQJoYi8UEAjANK52jHSmKGJ5p3IYFM8U1co5HUGpeQMUBRjkUhDSueaTnH0pzHbwKjVzmgBCc9RS4AGaccHqKjYEimAuNtNIzQGOMU7jFA0RlcCmHpUxPYUw4PBpDRUfIPy80gPrVswgc4prIOlBT3IAN3FEsBXvUpAXn0phDzZPYUmMbHEOpp8gVVyKWJN/B4pksLNwO1SBGBv6U9EHehY2jGD1pDkcjrSaKuIyYyR0pOgpxBNG0Y5qWK5HICVyOlEQGM1KpGAD0pGABwOlSUNIGaYyntT880m8DrQAi9OaQY6mlDDtTecUOw7gzY4poUnntRnJpxkLDFNNoiUU9Rn3TxTlbBpGWkwa0U+5lyLoPJySaQYNCoSDik8sg81pzRI9mxxyKU5ZajMh6HtUjfIgPrVadCLNPUVGx14pxIccVFuBGaEY5pXILMc+1cGlVw7YPSoSO4pASuT3p3AsSSiOhLnfxjiqxG/qc1IMRj3p7gWjIMc1UlBkOQ3FL569GqXMYQbaEBHESB81WlkGOVz9arDHWnK+elU43Fcju7OO7BBULms19BSNSFkIPUH0rZQndzSTYPHrUOEXuhqTGaJr2ueGJFl0/V7mAryFjOBxXpnhv9snx54VmjWK5muWj/56SEbvrXm8SKByMg1P9ghZg4VePbmp9lEfMz6X0b/gpl4rUpHfeHbSfBAJaRucV6p4d/4KEaJqSRnWNOtrGRvvCMFsV8IzW0cmRsXI9BVVNMjWTeQdwrJ0tdAU11P080T9q34b+L3QW+piOU8FDHtGfxr1Hw/qPh7xRbmSw1OAqBnmRV/rX41SaTJ5m+GeWEk5/dsV/lWra6rrWk7TbarfR49J2A/nWbjNbFrlZ+yEWh2l1IVS8tyR6Sr/AI1He+GDAvyuG+hBr8kLP4t+L9HZZbLVbnzgRjzJWYH9a9R8P/tp/EDSrERXdxFKwGM+Xn+dT7y1ZXLHoz9C30x4pNuMmm3VnNAAWjIH0r4o8I/t9anpWow3OtwG4t0PKxRDdXs2kf8ABR/wFrThL3Q9QjGMdAOarXsTbU9my2cEHFTBCMEZFcNoX7XPw28QNjbJar/01kUHmujsPj98ONZuPskepwQFh8plmUDPai/crlbNfzSG57VaMyOoyaS11Pw7qB/d6xaYJ4PmCta30TTr1WMGowTEHgI2ad0HK0Y7KD0NNKgDmtxfCsoOSRipJvCNz5W+NS+R1AJptoVjnfOZRweKngmyCTVkeHL4HDwuAO+KYdHuIyRsOfpTFaw0y4570yWbcuMYqwmk3OOY3/Ko7jT5o+qGgRT8w5yKm+0nZg01bOQZyhqT7Gx/hNA0RQz7CaebnHNOWzYt900kljID9w/lUDImbfzmkWUoan+zOoHyGmtatj7ppoVixFdKyc0ecpbg1B9lbGMGg2jjsRVC2JpGCnOeKckoIqqYnwQc0iq68YNTqOxaJHXNLghc1AFfGcGhZJFBBBIpBsWo5VAwRzT2G8ZWq0MbS8lSBVlYpIwQFJ3UCK78HFMaTZzmrC6dcOclTg807+yZW6rj8Kd9RpCRXAeI561Ekx3HFWI9InbhVP5Vai8PXeP9WT+FVdA0Z0jlmpu31rTk8Ozw/PKpRByScgVdPhpzCJh/qiPv9qWncWxhBCOe1GAeO9XbkWOnKGurmKFCerHFVv8AhLPCFqVW41u0iJ7tKAKTaBJvoMzsHIp6Eyj5UPPtWJ4l+Ovw08MWrO+tWt6RkFYJlJryTUP+CgHw80i6MEGn3U4U43x7SKz59bWKUGe9pYzMCdhx9KltdJmnYAL16V84ap/wUu8GWVqyQaHfvKwO07VIBrx/X/8Ago9r5neTS7cQox+VZIRkDNXq9kXydWz9BYfCLyHmWNSexYZ/nUN1YWGknbc3tsrDrmZc/wA6/KrWP21fiNr2oSzfbUiVieAhXGfpXBeIfin4p8SXjXN1rF2JHHzbZmA/LNHLMi0erP1v134p+CPCGDqerxRoOpUhj+hrzrxN+3b8MvDm6O2uo7lgOCYzzX5UaodUvVMr6pdSn0knZuv1NUrbSppVzNIXPuSa0VOUt2HNFH3l4x/4KYTG+ZPD+j208IOEJLLuryrx7+3t488dxeQIv7HQcA20x6184wWfljG0cVYEQbgimqC6sTq9kdB4j+MXj3XbTyp/Ed9cRtkGOSXIANce9rPqUJNzIXmbkuetaCxrF1OaR2APHFaqjFMhzbKVtataQ+W5L4Oc5q5GY4kOEGTQzDvQMHk102VtjK8r7jVRXbIGKlbCrkDmm8dqUYI5NG5DBMsOabLO0QyB0oL7RxUbjzFJq7CJGnM8YJ6io1bB5p0EbMMY4FRsCWIx0pDRNuGOuKa3C59aTb37UpB24NBV0V8kvzVljhBio1j5yaeRkYot3E2RsSQOaljBKUqw1MkWBkdKu1zOTI04YkipSRjNBQA0MOOKaWpndjkAxQTt4qSGLC5pcA8VtYVwiUupNCpnrTgQox0p8WGI9K05SbiqmBxTiiN1HSpXCqODUWSeveqWhIF93A4ApwQjjvTo4xjOKYVYy4FbKN2ZstJGVTBPWkSEBsmpEDbSDSjrTsIR3CdBUiNlc4oCg9amWMBc00hMYPpUyrn2pCuKco45qrO5N9CSImrauAmMZIqtFGX6CrlvDucA96rUku6bGS27GBXS2Mfybh1qCzsUihUkdqtBhGMKMCqIJtoOM9aesYXmo4mB61I5OMCgCVMY5ppTBzng0g4GRUijKDNUZ2HxYOacYgaciqFHrUyqMZq0CIFUKMjrUqrlcmmnGeRTskjC0yGAGKsoN6cVXML5GelTRSeTjPakNItooVMGpoWIqBG8wk1NGQKBllTkUjv5XNEMozyOKbNh246UrgOedpY/wqttOOamDYGBTdw70wEWRkGBUqtnk1EzDqKTJI9KAJHkAODxSZyOKaEBHJpyoAOtC3AbUsKDqTVeQkHAqVZMJgikx2LAlDnGelW0LBRVCJQxzVgXJHGKQj52Rx0pOM008n6UwsTJt7V8YfZoe/XIpCMjjr605wNtIP8AV0blDUPY801woOMdaF+7RjceaTJ8gLYHHIoiAakUc47U9T5Z4poYP8g4qMKH570+Z8jkU1Kpg0KWCjjmo15Yk9KVhUe41IrlhiMYXpUQTDZpYznmnUAIM9KaVLdKRiQ9Sj7tBbIWiIHrSgYXmnSMQKbExc80Gdhqz+WSCKjly3zrU0yg0yI4460IVgjYFcGmOQF47U8oDmmlRnb2qgsA5WmH5RkVJjio2OBVIGgU4GetRBsSEnpT1NRSHJqkK5LvyxGOKUtxTVXCZzSUuoNCjPWnEAjFLjgUjcUNAJnHFL1puOKVDxUAtwJ7U4Kdue1IyjNDyEqV7UFCbqQHFMU8mnVSFcGwaM8cUsvyimgYWqaJEMh6YzSiQk4pKeBxU2EOKjJJqMjByBQMsxBNSY+WmUN6jpSHpUbyENt7U6qRAymucU9aYeWoY+g9ACOaXaM04cqKUDFSAhPGMcVEwBpxOWxSsMKaCisQM0pnAUqBS7RzUaoN+KTRQqE08yFelKUCio36ipAZLI5PPNIoyMmpSoK0sSgikwIHB6igKSOaldQKj3HBpNB1GsMcUDP4Ui/Oeaf93gVBVxuwGonUqeasjkUx1DA5oGQAc5qQY2kCo8dRQoxnmgFuNCEE+9O2jHvTx0pj8GjzB7Ac96bu9aeOlNYCggQSsnI4pwl6kimrSFRin0KuBAbmkdicA9BTlFOYU+Zlcq3BdoXk4oBU9DSAA9absANPmfUl000TL0prmmIx5pSc1qpXRxyjZ6Cg4prEmkY8URncKpMHsIy5FOjyOvFLk06XGzpVJkB5mOlAfvUafMKkAq+gmWYmyM0yYk8io0O3gUpPNCJJGnHlBVGCO9MimdQcnimHk0A4qmBaiuDv571M92FNUVNJIeDVWQmi9HOCck0kt2CdvaqAcnvQ3zdaCbl1WGMg8052DJkjpVWEcYqSVjjb2xScYvcaYeQlzGSVG2ok05JmwOKnibbFtA4xUcLtDLkH3qXFdCuZk39mm3BJbFRvZGUB45NsinIYE8GrQvWmJDKMGqhcpKQDxS9knqX7R9C0njrxdpoEcGr3BA6YPStew+NfxL0sq1p4ku4CPQ1h8YyRmlxlfSp9jFle0kd4P2ovi75QD+Lr7pj71dR4S/bc+JXhjKXusXWqK2P9Y2MV4i54qPyVLZPNL6vFkuofUtl/wUa8YWt0JJtJa5iAxtM3GfWuri/4KdTJEDN4Uj8wdczGvjZYlUdKc9lDPHuMag/Sq9gg9oz7Ysv+CoUDyLHL4YiRW6t5p4rsNE/4KLeEp592p2UEIIGcsSBX5xzaVAAflqBNEhlO5iSazdLsNTSP1LH7eHwwvSpN5bQqcZ4Jro7X9r/4P3MCuPEkCk9trdfyr8l4rGISYCjH0FWxYxrHxxj2qXT0Gqi7H60R/tYfB4Qu7+J7ddoJ/wBWa83u/wBvrwN/aE0MH2eS3QlVlyfmAPBx71+bBgxIRuJX0qytjEEB2j8qxcJdzRTj1R+mOk/tsfD3UCBPfwwHPPB4rqbP9rP4Vu2JtdgQH2Jr8ongSFtyjmg7nGSxzS9nLa4+ePY/XqL9oj4W3sfmQeI7cj/dNSQ/tAfDJz8/iKAAf7Jr8gFluFyUuZUB/hB4qVZrjGftU3/fZrP2c+4+ePY/WiX9pb4QSSEJ4sgJBwRtPUU1/wBpL4RxnB8UW/8A3ya/JRbAiTeJnBPNTCF26zPV8j7iufrOf2nPg9Gh3eKbcf8AATWRfftZfCKD/VeJbeQ+m01+VvzZwWJqRIEbqM0ckn1Juj9Qv+Gwvhei/LrkJ/4Cajuv2z/htbWckqavDJIoJC4PJr8yEs42XkdKZcWsYXpT5JPqHMj7uvf+CjWkw3rwRaXFJaocLL5h5FWH/wCCk2gRQsi6NDI+3IPmH/Cvz8WNGBBUGn/ZI0/gU/UVrGk+4uePY+29S/4KTxCH/RdEjDeolNcZqH/BRLxXdSb7a1e3TPAWXtXyk8ETsF8tQPpVqS2SOEYFaOgupPtOx794r/bq8deIrVoIrqaxBHVZM5rmJf2ufihNpf2OPxNdqhAwQ3SvHJIVqxEAkYwO1UsOkZubOq1L45/EfWcxX/ia6mjHIyaw5/Fmu6iQbvVpZuOhzWbcLkAZqNIR6mqVBB7Z7D/JEoYPKWZicnJ/rTIdJihHD4HrT5EC4p6gvHyafsYi9o2PS3jXvk0x7RJGyx+lRhNp4Jo3EHrVciWqJcpPRsm+zKFwKckSquTzUYY4pd5IFOzBXJAgByOamWVUTkYqEH5Kh3EmmP1LIvkXIK5pPOVuRxVcxjNOVQtJ2GOZd55pkmBwKlT5hUbjIqRMaBkc0HI6dKUUSYAHFUFgQjvSHDZ7UDBHSkPWnpuS7jo8Hg05YgW9qhIxT4GJY1zzqPZHTSp31ZIxaMYXpUe3qT1qd+lM2gmnGrZWLlRTd0Rg5pwG7inFRiiP71HttQWGv1FS3J4zT/LCdaR2Ic4oJ+WtI1EzOpQcdmK65PHSnKxIA9KiDEDHWpY+a1VRIx9i2rjsZpu3bz1qeOEHqTSyRBelaKaZDpNDIidlHrT4uKcQAelbKSM3TZG0DHB7U5P3Q5qeeU4CgYFRxgSEZ71vdbmVnsOjBlOf4RUnC4xVgQqkfHeoWTC9afNG4+V2JEcMMAdKdwMHHNRw/fNSsKrm10MuVk8fzLn1pPLwc1NCi+UOKQthsYyK2VtzJjUTvUoIA5pu7jgYpzLlauxm2TQoJBinmDsKihJUcVaj5INNom5LbYhGDzmtfS7ITTqSuRmucvJ2DDHHNeg+FoEk0/zGGWxmrtZXC5NKgCqqjoKi8kg5qyzEFqdF+8U5FLlIbsV1XHapTkCmr940481IJio4zg1OgyOKq4wwq/Co8uqQMQccVNk7cdqjqfA2dKsQxIC4JFP8po+9AkIGBxSFyp65zSe4miVpsKAetNyGIzUbDNKvUUybGhEMJxUqrxVSKU5C9qvKMx5oG0J1HpQD2zSbqE5ekKw4gKKiYEnParEw2gVCX7YoGNQgdakyWIwOKTbTj8o4pjSGPkDikRyOKc1Js96AsOyB1oDA8dqiYU6LmlcGycTbOKQyEnpQozxTsCmI/9k="/>
  <p:tag name="MMPROD_17743PHOTO" val="/9j/4AAQSkZJRgABAQAAAQABAAD/2wBDAAMCAgMCAgMDAwMEAwMEBQgFBQQEBQoHBwYIDAoMDAsKCwsNDhIQDQ4RDgsLEBYQERMUFRUVDA8XGBYUGBIUFRT/2wBDAQMEBAUEBQkFBQkUDQsNFBQUFBQUFBQUFBQUFBQUFBQUFBQUFBQUFBQUFBQUFBQUFBQUFBQUFBQUFBQUFBQUFBT/wAARCALwAm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oNlcT42/49nrtnrgPHk/7l6/EcL8R9vVl7p8o/Fyf/XV4zD/rK9X+Lk/zv/v15XZ/fr9TwEf3B8jifjNuz+5RddqfafdSmXddXN7xiU4f9cleo+Eo/uV5jZ/8fKV6v4Sg+57Uqvwm1I9F02P9zU2ze9PsI/3NXLaDfNXmP4T0YHVeHo9iV3ln91K4zSoPLRK6q2nylfJ46r7x69KJc8z/ANDrShk+5XPef89bdv8AcSvnpnoRLnmVQefy3q3WXfv5f+/RyHLVmPe+qH7d5lYlzfeXUKajXqUo+6eFOfvG88m+qlVba68yrmP9urgKUeeJD5dULyD563kg4/grNuYPn+/XRCBxSpF/TuqV3Nna+fbJXHWEH3K9A02Dy7ZK9fAwlzkc3uk2g2v2W83/AO3Xvfge78/ZXiGm/wDHzXtngGDy0Svp6kfdMKUvePWtN+5WwlZNj9yr/n1yxO4kuYPkrmL+xSR63prr5KzZp0pyFEybOx8t66i2j+SsRJE31q219/BWdMJGlspmyno9P8vfXb8ZJTmtN9YN/pyV0Nz92seaOuWrEDlbnQIp/wCBKoTeH4oP4dldbNdeWn8NYl/d+ZXMVzSMy2RLX7lVNVvvLR6su/z70rnteR5Ef79E5e6SeV/Efx+lpvt3rxa51iW7vHfe1dz8TdDlnm8164Pw9o0uo3+xN714NeXvHPL4yb7XK/8AA1WbOTyH+eu5sPAFxs+esfxP4VlsYd+yiMOSJx1aUjBv775/kqh/bMsdaSWm+23vVObSvPrOUJTOWEOQm0rWZZ/k+er32H7c/wA9YthB9k/366HSn3pRSpe+evH4DH1XQ0gSvOtbtHtH/wBivWtV/wCPb568x8VfuIXr1+T3Tzpw945jy/MqzbWqR1m22opv/uVpfahXFKJnIrXiVTed9/8At1ce68xKppHW1IImzYXz7K1IdcfZXO037W6V1wgbxidtpWqyzzV6p4Yj8/ya8T8MXXmXle6eE4/uV4+PpGvKeteGX8tEr0PTZ/krzfQfk2V32m/cryaEuSR7mG+E2fMoSmL0qSvqsGXXiSpUN59w1ND1qG/+49ejXj7hzUDy7xn/AKt68B8Tz+RePX0J4yj+R6+ePF8f7568Kn8Z6kpe6Yn9omo/7V/36qfZ3pv2V99ezGnE5ZSkdBZ32/8AvUaj9wUzTbXZWlc2u9K46tKIQieOeLI/Meub02TY9el+J/D/AJnz1w3/AAj8sdz/AB1z+yPMr4eXMdb4Vu9kyV6LZyJXmWj2Mtrs+/Xa2E7158lyHl1aJq3klcrrdq8iPsrp/wDWJVObTfMTZXi16vvmcIch5t5Ev9yiu6/4Rz/Yorf2sTpO18z5K818fT/I9ekTfcevKPiC/wC5evOwXxn3mI+A+UfitPvmf/frz2z+/XZ/E1/9J2VxNn9+v1bBR/cnx1X4zobP7qUl9U8P+rqC8+5W8fiFylew/wCPlK9a8J/cSvJdN/4+0r2DwlH8iUqppQPSLCPzErpNK0r+OsrRIPkSuz0rbHsr5/FVeSJ7VCBpWdjshp7/AOrFXN/yfJU1tp0s7/x18bV560vdPXj7hTsLXzK6GGDy/wC/VuwsfI+/Ela32eLZ/BVLBzJ9vExn/wBXWLqT+X9+ukv5ErmNY/eJXVSw8jzq9U4/VZ9//AKzbOR99aU0cUk1TWcEUb/wV6tLD+6eI5+8WbZLj76RVfSO4q/Dd28cP8NZt5qvl/x11U8uOj28eUHunj+/T7aB7qbfWD/aKb/v11ugyI7/AMdehDB8hySqyOg0fSpf9muuhgeCGqei/cq/eXfl11QjGjIwlIs6Oj/b0r3jwb/x7R185WGq/wCkpXuvgHUvMRK6pS54+4Y05e8ezab9yrE0mys6zuvkqab94lcconoRkQ3N95aVjXmpJHVTXbr7InyPXE3OsSu/8dckqpcTs4dV3zffrbsH/fV57psd3dP5vz132iQPs+enSlzjOoi+7VlJ6p/6is+81VLSuzn5CDZeSsq++58lY/8AwkCSfxrVyG6SelKfOBn/AGTz0+esu502XzvufJXWfL71Oloj/wBysYxLOettG+T7lc9r2leWj16ckCbNlZWsWMTo/wB2rnAg+Tfiha/wfcrn/h3psX2/ZsTfXrXxH8Ofbrl9ifcrjvCuh/2VefaPn/uV4dWHvnP9o9DttGSNP4KwfGuj28+lTfc311P26Lyd9cZ441XyLN/n/grWXuwNKsvdPDof+Pz7PW39hiSuSS+/4nDy/PXUpO08NPDHl8xz+sWLxu80VVtHu5fufNXTvY/6G7/x1T8N6V5mpfcrSpD3zqj8JTv/ADZ4a838XwSx/wC5X0JqWgeX/B8n+7Xmnjjw+n2Oau+VLkgYy+I8K8upkkeOrnkpVa8j8tK+fnP3jCoMd6uJ/q6xEn8t60oZ/krqpSLgPd/kqs7+ZVyH9+9TTab5denCZvEm8MSeXfpX0b4Jjd0hr548MQf8TVK+qPh7Yq8MNeXjJc56eGpc56XoOm+ZCldhptpsqnoljsSuhhg8uvMp0onqRhyDNlRVYmqlXvYQxrk8PWmXX3KfDP8APRL92vTr/AcVLc888WR70evBfE9jvvHr6B8Up8j14n4hg/0x68GPxnpy+E5W20qrieH0/u1q2EFbCWld0ZkROeh0rZ/BVmax/d1vfZ6juYPkrOZpE4HWLH5K4m5tEjmr0TXpPLrzLVdViguf4aBTNW2jrVh/d1zFt4giq5ba5E9efiUeLVOqs62ERNlc3YaklX7nUdkO/fXzFSHvnHylz9170VzH9up/s0Vp7OR0HT3NwkcL15F8RL75Jq7nUtV8tK8c+IOq+ZC9Z4CX74+1xUfcPm/4iT+Zf1zdgnz1q+MJ3n1Ks3T+tfreH/gnxNX4jbi+4lQ31X4U+SqF9Ux+IYzR/wB5eJXsfhb7qV4/ov8Ax+V7F4S/grlxU+Q6KET0/R3+RK6Szuq5Ww+dK6fSo9lfPV4SrHtUvcPQvD2m/a9m+u2s9NigrkfDF9v2JXp2j6ck/wA9dOGwUYbnLXxEjn7nTZf4IqzfsNx/HXqP2GLZ/BWbqWmxIm+vXjhYHmfWJnnT6b5n96sPUtKi2fx11GsTpBXH6prkXz/OtR9VgKVXnOP1KCK0d9lU7aT56NV1lHeqEN9VwhGBnynbW0kWz+Gql5BE/wDGtZlm7yVN5iRv89b8wcpq6bocU7/cr0XQdDigTfsWuJ0rUkjrsNN1X9zUxkRI6pI4oP7lZt+8TpVCbWU/2azbnVUrkrxkTIv2c6JN/wADr2b4far9z+CvAYdZTelel+BvEEXnJ+9+eooc0DKUfePpbSrrzErbm/1VcB4f1xPk313NtfQyJXp8p1Rkc9eaM999/fWU/hxIJq6q5u0jSqcN0k9eZVpHVGQabp3kfwVt2z+RVbz4tlZWpaqkFKPLAZ0N/qXyVwHifxHFGj/vdlY/iHx4lij/AL1UryLxP41e+m2b9iPXn4muQdsnjGXf8ldT4e8VS3T14XpWq/399dhpXiNIJk8p646VeQH0DYalvT53rVTWU2V4/o/irzP9a9aT+I/9uvVhVLPVIdVSi5u/PT79eXW3id66rSr575N9bwqkFLW9G+17/wC/XH3PhzyN9eneR8lcnrr/AGT56wrw+2BwGpT/ANnJ89edeLdZbVf3SfcSut8ZaynkuledJOk9cJyVZe8c3NpvlzJ8ldbo+lSz2yfJRptr9quUSvTfCfh9N/3a78PSlM5TjYfDkuz96nyVDbaH/ZupI+yvb5vCqSQ/crmNS8OeR/BXbLDS5jeJztzGk8NeWfEF0gs5q9R1iB7WF3T5NleG/E3VX+zTV6EYc8DGUTwu51VEuZvnqrNqXmfx1xN/4g8vVbmL/bp9nqvn/wB56+cnhffK5Tbedt9bdg7ulYMP+3XW6bb/ACJWdSHJE0jE0rCx2fPVmZ6uabH8lM1iDy6wpV4ykEiHw9On9tp/fr60+GP7y2h/3K+M9B83/hIIfnr7F+F//HtD/uUV43Pbwnwnu2jxpsrRqjpX3K0awhA7ivNWe33603qhNHXpYX4jkqkMPSrM/wByoEqd4/kr06vwnFT+M4zxH9x68Z8Qx/6TXtPiFP3L14/4hT/SXrwY/GehKRQsErYSOqdhH8lbCQV28hEZEKQUy8g8uGr6R0y/j/c0SiHMeS+Mv3cL186+MNVlgufv19GePE/czV8w+PP+Pl6uhD3h1fhGWHiOX/nrWxZ+J9j/AH68u+1eW9TJqrxujf7dd88LHlPEqnv2leIPk+/89at54j32b/PXjOm+IPuVsPrnmJXztXBe+bUqR0/9un+9RXAfbUorX6qdPsj2DVL79zXjnjm++R69L1K7/c/8Arx/xxP8j1z4PK+SXMerXxsZxPE9ek337/79P01PnSq2q/vLx/8Afq3pv30r7WHuUj5rm55G/CnyVTvEq/bJ8lVrxH2VhCXvFyIdKg/0mvY/CsH3K8o0GDzLn/gde0+EkiREqK8ec6KUuQ7mwTy0q+l95FZT3aRp8lUHnl31wxpchtUrnpfh7xBFafx16b4e8a+Z/Hsr55sN8fzvW8nib+zU311ROKTPpxPE8UkPzuv/AH1XMeI/iBaWsL75V+SvmbW/i3dwfIkr1w2q/EPUNS3/AL167YmJ7N4s+LkW9/KdK86ufiVLO715zNPcXb/vXqSGOiRZ23/CR3F3/crSsb7+/XJWED9K6ez01n/jrGUS+Y6GHXJU+49QzeIJZP42pkOlUybTajlJ1JofE1xH/G1bEPjW72f61q5j7KKf5eyt4GUjqofF13I/+tar/wDbMuzf89cfYOvnJXVJ5XkpW1omMeYrX+vywfPvejw98Q7ixvE+dqp6pBFPC+z79cZDp1x9v+TfXLVp/wAhvA+3vhx8Sk1mGGJ5fnr3LQdc+T56+D/h1dXGlXMP3kr6o8JeIPtdmnz06Z0yPVLzVYdlYdz4g+wv8lYv9s/36yr+7Sf7mys6pEZHeW2svdp9+s3XtVfyXrBtruWCw3pWJNqt3PNsevKrFxqnMeKp/t03z1yVzpXn/vfm/wCulerP4fid0lfZvq1/YdlPDs8pa444aU9Q5jzHTbF4Pv8A3KleNLV/NifZXS6rpv2W82InyVj3lj5m/wDuVhKlySNzHTxr9hvPneuhfxi8mz5//Hq4C/8ACvn3LyxO6UyHRru6/dfP8lRCZB7ToOpefCn8deweEo96J9+vE/hZpVxJ/rd9fRvhnTfLhSvXwvvgX/sormPE+lI8LvXov2RNlYOvWPmQ121Y+4B8i/ESxuJL/wAr5tlcX5D2qbHr3zxxpUXnP8iV5P4hsUe5+SvCl7hyTj7xm+Fbv/T/AJ/79fQXhKOLYlfP2j2vkaklex+GNV8jYlevgKv8xzM9dSNPJrntYtEqzDqX7mqF/qXmI9e7UZtE868TweXDN/uV8tfFm62I9fUvim+TZN/uV8q/Fz/UzVjT+Ecj5E1iTy9duf8AfrY0qesHXkaPWJq6HRP3lclaXIanSJ/qa3tE1n+B6x0ji2VQef7JNXBKPtokRPY9Kvonq/eWnnw1514e1X7lel6bdpdw18vi6f1aZzSOe0fTdmuo+z+Ovrr4Xx/6NDXzlo9on9qo/wDt19JfDiP9ylbUqvOevg5e6e2aV9yr9VNL+4ladenCJ6EpFJ6rP1q49U3/ANZW9D4iKkvdGJT/AOChOtPb7lejV+E46XxHH+IvuvXkPiBP3z/79eya99x68i16P989eJGPvnfIp2cf3K20Ssq0rYSu6JkPqtfx/uas7KrXn+pokB5X44j/AHL18ufEL/WvX1T44/1c1fKnxI/170UPjKq/AeaTP89JUU0nz0xHr6KHwnmSNuzn8t63raffXPWf7yuhs4K8qv8AEdlIs+XRUdFZm53uq3yeTXjnjW+T5/nre1TxP+5+/XmPiHWPP317cIQPnuZnJXj/AOkvWrpf+srHd/MetvS+tTV+EuJ09tB8lVryOtGz2bKr3/Q150PiNito/wC7mr0vQdS+5Xl1tv3/ACV6X4M0aWd0d63Y4nf2G+6Sti203+OptH0ry0Sr95PFaQ1z8pcTNudkCVyWt6j/AH3o8TeKkg3/ADpXlGt+Kmun+V60hEzcjY1K+SR6ZD0rlYbre9bdtd1vzBE1fMqaGesp56fbT/PXLOrE05TsNKnSuttrtK89trry/wCOtJNZ2Vy+3L5T0VLr5KPM8yuMh8Qfwb62LPUt9YSxRcYGrL92qFy+xKs+Z5lULzfUQxUgnSMp9Y+yzVsJ4nSSH79clrEHyVzE11d2n97ZXp0KpyyietWGq/bn2b67Pw9oaXT/AHPnevH/AADdPd36b6+nPB+lJ8lejH4TGJq6J4R8tPuLXa6V9o0pN6b6taVBFGn8FbCRps/hqJSiackjHufF0v8Ay1qaz1KW+f5H+SqesWMTpWVo++1mrilH3jaJ6jps/wC58p6uQ6bFO9Y+lSJPsruLDTU2b6PZc5EolSbRpXT91/37rj9b1KXR/nfclegvPLaV538SvNvrCZIkTfW0oe6YykcXf+OIpLnZvTfV2z1WK+2f368Qv7TULS//ANIdq6fw34ne0m8q4+evm6rlzG1OrE9gh023n+4i1vJ4ci2J8iJXEaJ4n/0xN/3Hruk8QReT99KIxibxnE7DwlpUVp/qtter6F9yvFtB8QJH/HXpGg658iV6eHA9E8xNlYWr/wCrqzDdeYlFynno9dUgPCvH3+qevHJp/wB87y/36+ivHGh+fC9fNniyCW11J4q8KvHkkc8hlt883nJ/BXSabfSo6Nv2f365XTZ9ibK1d/z/ACfcrtpR9046h6RbeI5ZLb/gFMfVZdlYNhP+5SnvdeX8j12xqmcJmPr2peY7768W+I+m/aoXdK9L8Qyfvn2PXnuvSefC9YTxEuUuUz5k8QeDvPv3l2ffp2leFXgr2B9Dinm+4tWU8K+X/BXkvEynIPanlz6V9l/v1iX+m/a3r2DUvDn7n7lcf/ZX77Zsrqp1QjVMrw9pTV6Ro9rLGlZWm6V5deheHtN8xE/26568I1jGVUZoOmyz6kj19IeALXyIUryjRNKSO8SvZvCtps2VxxoexPTwNX3j1HS/uJWnWZpf3a0vMr0I/Ce3KJA9V5qsv+8qs9dWH+Iwqy90YlPb7lPpjfcr0KnwnLSkcrr33HryXxD9+vXNe+49eU+JP9dXjR+M9EzdN+/WxDWVY1tw9K6YmQ6q95/qat1FeJ+5okB5X44j/czV8qfEeP8AfPX1j42T9zN/uV8r/EeP98/+/RS+Mqr8B5FNH5j0xI6t3P3qqeZ5de9CXunk9TodNjrpLOP5K5XTZ662z+5XnVzvpD9lFS0Vy8xueMalfXf8aPXKXk7yPXvfirwrEiP+6SvFvEmm/ZJq9ulI8SrAx7ZPMeuk0qxc1labBvdK7zRLH7lZ15hCI+G1+SqF5HXYfYf3NYmpWlcVKXvG8jN0S18y8TfXtPhPyoET7leJ2F0lrc16doOs/IldUyInq/25I4fvrXB+L/GPkI6JVa/1yWSHYlcHrcct9v8AvVBRzHiHxHLdzfff56wYd7vvroX8MO77/np6eFZf7jVtGUTOxjwyVpW11Vz/AIRW7/gV6enhXUP+eT1mVBSBJ6spJ89Vv7Ku7T76PTN9ccoG5tw3VD3VY/26mfbt9YezFzHT2d1XT6bfV5vDdf79dDYal2rCrSLjI9Fhuvkp+/zK5i21L5KuJfVxxib8xcvLTfXN6lpXyV2dsn2pPnps2hpPXp0JGEjJ+H1r5epJX1L4Z/1KV8/eEtG8jUkr6N8K2vyJXrx+E4+X3jqYZ/LSrVtqvanf2Nvtqqf2HLB9zfXk16soSPXoQjMNS1Ksezu086odYjltP79clc+IPstzsrCOJLlhT3LRH+RK7/R9V2fI9fP3hXx4ifI716RpviOKdPkdK9OliOc8+dKUD0i8eKeHelcB4qk+R6emsv8A89amm8q4TfLW8pnFKEjx/W9DS+rNh8K/ZUr07WNKi+eVPv1m2Fp5j/va4vZc8jnlHkOXhR4E2Vah1mWCb79bepaMn9/ZsrjNVk8iasa9OMIkxlI6228TywXOxP8AyG1eu+EvEfnwp89fOVhsu3TZt87+D5q63w94ql0ab7PcfuH3/wDLSuelM6qdz6r0fX/MRPnWuh/tVNleA6P4qSP59+9P+eldB/wsO3j2Reb89egdsPfO6166inhf7tfPHjvRvPvH+T+Ouzv/AB4j3PlffqhNdRXb75beWuCrHnOmOHkeYJprxo/yP8lT/chRPm316PDHaTps8pf++aivPDlpP9yFEral8JxVcHI5izu0kT5/keqet6qkH8dTeJPD93pSealu7p/z0j+5Xmet312n36wqS944PZuAuveI/M31w15qss++jUtSd3qh5m9Pk+eoickpe8TW11++Sunhukkhrzd59j1uWGq+ZXnyh7wpROjvJFnhf+5XHzWnmXNdD5+9Pv0y203e9Z++YfAMsI0rqtEukg+SqFtpVXEj2bKIylAiR2Gm6kiTI9er+FdVR0Svn7z5Y3TZur1n4ezu6JuqPb88j1cB8R75pU/mJWx5lc3on3Ere3ivRhL3T6kSonp2+onkrtobnNViPpjfco30N9yvQqfCcdM5vxB9x68l8Sf66vWtd+49eSeJP+PmvGj8Z6nN7pRsa3oqwdN6pXQw/wCrroMx/l0y5j/c1Zplx/qq05QPLvGUf7l6+WviPB++evqvxkn7l6+YPiVG/nPTpfEKr8J4zfwVjuj766S8T/frNe0ff9xq9aPwnlk2n9K6qwkfZXPWdo/9xq6Szgf5Pv159Y7qRZop/kS0VzchuaXi90+f7tfP3jC6R7nYlekeL9VuNj/frx/VZ99z/wADr2aU+eJ4tUuaPH86V6XoifJXnOi16NoPWueuVE3vI+SsTWLSunto/Mqhqtr8lcNOR1nm9zHsm311vhvzX+5vrKv9N8yau/8AA+h/crsnP3TCEPeNjTfD8t2nz7vmrbTwB5n/ACyevQvDHhxNiPXZ23h+KP8AgSvM+sHb7I8Wh+HH/TKrifDj/plXtkOhxf3KsppUX+zSliA9keP2Hwy8/wD5ZJW9/wAKrSNP9Uter6bpsVdJ/ZUUlt/DWUcRIvlPkXxx8PPsiP8Auq8H8QWP2GZ0r7w+ImjRfY3+5Xxh8ULTyLx9lenQnznHXiec+fU6T1lTSPvp8M9dvIcnMbCT/PWxYT1z0P3/AOOuk02CuWqXE3raerkM/wA9VoY6lX79eYzoO002f9ylaW+sTR9+yth5/wBzXTSkWbHhiT/iZJX054G0r7UkL18qeFp/+JklfXvw1n8yzhr1Y/CcX2z06z8ORPD89Mu/Cuz7lbFm9X99eXVj7x6dKfIeLeLfD8qI/wC6fZXgni2x8i8f79faupWMV2j70SvJfE3wrtNVmd0+R64Z0/eOuNWR866PHd/wbq7/AETVbux2b99dVpvwrl01/ni3p/z0rpP+EERLb7lebKU4S907IxjP4zE0rxN5n+/W8+s74a5u88M/ZH+Tej1kvfXdimx66KeMn1MJYc7GbWU2bHqg98kk29HrjLm7ln+5up+lSXCP86PXXDGHn1cOdVc30rp871w2sO8nnP8A3K62afz0/wDHKpQ6bFfTeVsWirV9t7sTilQOWs/NnT97E7v/AARx11mlazFB5MV3ZPOj/c8xvuV1Vno9pa/uooot7/fkqa8+xaPC73ESz7/v+YtGHw0xwhI5bW/GMWlJ5Vp8m/8A2as+EvEfmI/+jz3ty/8Az6w1yV//AGZqupJ/Zl9BBbb9jw7vnrY03wj4l3o9p4gg1Gwf/l1k/wBGm/77SvQhSnI9KlywO/8A7Y1uBP8ARPD6wf8AXa4ofVfHEn+qi0uD/t4rm/3ujPCmoWV/s/jkjb50/wDi/wDgFX5tV094d8Ut1Oi/8tLW4arlQlI6414xNVNS8d+d89pbz/8AXGZXpk3i7W7H/kIRNB/10hrBTVb15vN0fxBcPDs/1N1sua0f+FjahaokWsaVBe2b/wDLSH+Oj2UoBGfOblt4xuJ0/dRI/wD0z+5WJrqeHPE6bNQT+y7l/wDlpIuxP++6Z/wjmieLX83w/rdxZXP3/wCz5m+SuV1XXPEHhK5eLULTfC/yfvE3wzf8DolSjMmcUc34t+F97oG+48rz7P8A57R/OleaXn+ib/4K+gfDfxf8P6jC9p/o9l/0x/g/74o8SeCtE8QWb3GlRWbzN8/lq2yuWVCUDxMRg4/FE+Xby68t3qbTbqLf9/79bHjj4eaho8z3Gx44f+ecn30rjP8ASLR9/wA9cUYe8eXKlLlPRYPuVtpJshSuAtvEHlw1ND4u+etpUjhmei2Gpf36uf6yavOrPxB5k2/fXW6bqvmVxVaRB1VnY75kr1rwTY7NleXWE/3Hr1fwTP8Acry/Z8kj0cD8R6vo/wC7Sth3rE01/kq5cvXrw+A+thIe91Uf2r61lzXfl1Te+r1MPE46sjpEuqm3/JWDbT1peZ8ldtT4TnpGJrz/ACPXknie6SOavT9ek+R68c8Wf8fNeXCnzzOqUuSI+wvq6FNRrz+2keOrT6y8HyfO711+ymcvtTu/7RWmXmo/JXGw6rNJUz3z7K2jSD2pm+KZ/PR68E8baP8Aanf5K9vv/wB5XDarY+e9aU6HvDlV908Nm8I+Z/BUP/CFD+5Xs3/CMb/4Km/4Rj5PuJXbye6c55FbeDv9itWHwx/sV6L/AGH5f8C0Jpv8FZygaxlyHFf8Ix/sUV6D/ZlFR7IvnPkvxrBs3/PXkVz/AMfTV7T47j+R68Wu/wDj8etKEPdOSqaum/fr0jQeteb6R9+vS/D/AErmrhSOqs+iUXMe9Ks22yNKhvJK82J1nNzWn+k16R4MgRNlcB5e+5r0XwhH5eyuqUOeIoz949s8PSRJbJ9yuhS+RK4zTZ/Lhq5/aXl/x15/1c6vaxOt/tZKpzaykdcrNqv+3WbNqP8At1EsLI154nf2fiPY9b0PidJIa8cS++f79aUOsPHRDCyFKrE2/G2uefbPXzN47059SmfCV7ZqU73e+uem8Mfa3+5vr2qFCUDzqtXnPnX/AIQeWT/llVyHwHL/AHK+hIfA/wD0y/8AHasp4K/2P/Ha9DkPP5zwqz8By1sQ+DpYK9stvCKR/wAFWb/woiJ9ysJ0ecuNU8EvNKe0qhF96vRfE+leRvrzp/kmry69LkOqEzvNF2eTV+aD5Kx/D33a27n5ErKBuM0JNmpJX1L8PZJo4Ydn9yvlrRv+QlH/AL9fWPw4j8yzhr1ofAcX2z1ew1Xy0+dKvw6rvfZTLa1/c1QudN/fb0+/XnVZHoROh3+YlU3Rd9Y6X1xa/wC2lathdJdf79Y2Nolm2tUeprnTotn3K0rO0qa8tf3NZ+yNOc8z1vw/5m/ZXD3/AIffzvnSvS9Vfy3rMTyp3+fZXFKlE3jVkctZ+CknT7n/AI7WxD4DT+5Xf6VpUUiVvQ6UlTChEXtTxbUvCXkI/wAjVg2GlPHeb97/AO35a17T4ktIoIXllRdlcTpX+lXO9/8AUp/yzrqpUPeIlylbTdGu54XllRbVN/8ArP43rN1WS0kmtrfUEV4ZfuSf+yV0j6j9r/vx/P8AJXN6w9vqqXNu8X75K+gpRijmkedfEH4SaVB4euf7MtPPvLffc/Zd3zzJ/GiVxNn4Yu9G0qz1DR9Vv9LvIv3z+W37m7h/v+T/AH69WttcfZ/Z+oSv5yP/AKPe1z+q/JL/AGf/AMeV5v8AOtPL+Te/8aV1x5ZHPLmgQ2Hj/wAQfYHiu0gvXifZNayfxp/fSpk8QaV4jmf7I72t+n34ZP8AXf8A2dcq91/aL3MXlNBcpD/pEP8AufcdK5K81W01z/RJZVTUrf8A1M38dFSn/KaUp/zHeak/+kpvlS1v3/497qNtkNz/ALG/+B/9+jRfGv2W8e0vXdH+5NH/ABp/vpXm/wDwn93oe+y8QRJdW0v/AC0mX5H/AN//AOLq/ef2fqsP729unsE/1N5/y86X/v8A9+GuWUv5jtj/AHT1fy4Z7lJbJ0hvN/nJ5fyb/wDc/uVr6b48i1V30rW4v9JdPk8xfkuf/s68d0TxVL4Yv/7C8QRI6N++t5oZPkf/AKbQv/A9d/f6bF4gsPNd/tVm/wDy9R/fh/uP/v8A/odclSPY3pyMrxz8K9KvpvtsUXn+an950f8A4A//ALI9cZZ6HqGhzP8A2Zd36TQ/fhkm+evSNK1WWOG50/VXid02faPL/wDHLlP8/wDoFcxrGq3HhjW/smofP8/+jzf36UZSiE4RL+leIE1XZZXss8833P3y/On+w9Y/irwXp8EPm+U+x/8Anm1aVt4j0XUZk/tC0V/7kkbfOn/A60tV0q0n0r7Pb3qv/wA8Y5q56kThr0OeHunz9r1rFBv+yXDvt/5YyffrBS6eT7lX/Fvm2mpPFLvgmR6rabB9rud/3N9cUp+8fKzhqa2jpLv313ejzvHsrE0rTUrrdN03NZVPhM+Q6fTbv7lezeBpn2JXiFnH5DpXsfgd/kSvJ+0ejg4e8ezaU/mJV96ytHf5ErSuu1enSPp4xMe7/irHd/nrSvJKxPP+evcoR908ysdDZyVqr9ysqxrdT7laVRUjnNejrzHXtK893evVNarkrm08x65MP8RvU+E4m20N5Kgm8MPv+5Xodtp1TTaUleqcJ57beGHqzN4fdErvIdKSnzab8lOEQPJbzRvv1zGpab5dewXmneYj157r1jsfZVyHEwfsOy231D9nrpvsP/EtrOtrH98lUXE5vVbTyKp2Fr581dtr2k/IlU9H0r/SaBmV9korpv7F9qKrkI5j4W8f9Xrwq8/4+3r2/wAfP8j14hcf8fD1fLyHDGZpabJ++r07w3dfcry6w+8ldz4ekrzMTE6aR3/2qqd/fVmvdPVCa+rkhE3lI27Cfe9eheH7ryNleXaVPXbaPd+XXo0jM9O/tzZD9+qc3iP/AG65KbWax7nVX/266owic8pSO5fxBvp8Oq+ZXnsOqy/f+atiz1V5P79KSI5pneWc/n1t20HmVx+lXzp/erp7C6epjE1lI24bH/cq5DaRR/3aofbtlU7nX/L/AI62gctSR06eVn+Gn+TF/fWuG/4SpEf79X7PxUkn8ddUYHFKZ2cMaUzUo0+zVQs9Zin/ALlXLz9/bfJVygEJHlfjPZ89eOXj/wCmV7T4v015N9eLa3aywXleRionq0Dv/C0HnoldPNpvyfcrE8AJ5lsm+u/e1+SvHjud8YnGaba+RqSf79fUXwyfYkNfN7p5epJX0b8NP9TF/uV6sfgOP7Z7rZ/6kf7lQzffp1j/AMe1LMnz15lXc9CJm+R871q6PY1Uf/XVr6JHVHQdVpum/JT7+0+StXR0+Spr+D5KYHjniS1rAtvvV3niTTd++uK+yS2k1cM4e8OJ1Wjz/JXSQz/JXN6PH5iVq6rfJpWlTXDvsq4+5EOpwfxH8TxT3n9nw7X8r79YOm30UcO99yI7157qXi6KC8vL15fOhT7n+3W94Dtb3xU9tL82z79OlKVzv9nHlOwe18+F/wDcrl/ELvH+93/ZbyL7k1esXPg67tLPzYtm9P8AnpXDeIdNt9VR7eVPss38ccld5lGEZyPHPEOq77Pzfs7In/LaP+NP9uue1vxBFd2aafevvhf/AI97z+5VnXftfh/VZrebe6J/6BXJX7xPbfuv39g//PP/AJY11wnzGU6XIF/rN3Jcw3du/wDxMrf7kn/PauG8ZImoww6hp8Pk3Np9+P8A2Kfea5Lo9z5V3v8Asz/cuo/4KmmvpbpET5ftn8E0f3LhK6oVDklSKHh7xVb+MYU0TU5k+0un+iTTfx/9MXrHs9Zu/Amq/ZJfPez+5bzfxw/7H+3WD4n0DyLma7sna1dP30sP/PF/76V1WlaxF4/0Tzbjb/aVumy7/wBv/boqx5wpe4dhpWq6Z4q0VLK7ZfsD/PbzR/8ALi/99P8Apj/sfwVseGPEeoeDtY/s+7lZHi+/Hu+SaGvCnvtQ8Aa27xRSz2bvvmtf7/8Atp/t/wDodeo+GfEen+O7C2tHli37P+JdefwJ/wBMa4pQ5DrhLnPXfEc/yQ6raRLP9n/77e2/jSqWvWNp418NzafFsnubREmt/wC+8Nc/4J1x995oWqu6Xlu/z/8Ask1Wf3vhjW4Ul3IlpN5P3v8AljNWPKbnlD6re6U+9Pnmi+//AHJk/wByrlh8Rru1ud1p/wBtrORvkf8A+zq/8QoP7G137X8n2a4f99/sTf8A2dcfeWlvd36fOmypM/gkdhrf9n+NdKTUHuHR0fYk0a/+h1iQ6NLpVzsfZs/vR/crpPDE+nz6PeWiJ/pP35o5G+//ALdbCeH/AJ7bZ/qdleNV9+Z4mMoe9zFXSP8AVpXe6VaJ5NVtK8Mfud6J/wBs63rDTXgrGrCcInklN7Ty3SvSPBn7vZXK/ZUeut8MP5b1yRXOd+Dl7x7HoL/JWleSf7dcfpWo+XV+/wBZrupLkPoecZePWPvFVr/Vap2195j7697D/CeZVO4037iV0sX+rrldHn37K6eL/U1VWJnSMfV+r1zHmV0GvPsSuQef79ceH/inVV+E24Z0qzc3Vcwl9Vya7+SvbPJ5jobP95U1zHWbpUm/ZWxN0pROmMjmLlPv1xOvWvz1380f364zXoPnemEZFNLX/iVPWJDB5cyV09tHv02spE/fUERDWLX9ylUNNg8u5rb1uP8A0ZKx7P8A4+UoD7Js/Z6KmorXmM+U/N74hdXrwyb/AI+Xr234idJK8Sm/4+XrSrE4qRraVBvdK7zR7T5K5LQYN716RpUHyJXl1z1KQ/yPLSsS/jrp5ulYk0f76uWMTSUR9hHs2V1th9xPnrEtrT5KvpP5CVvCQpGlDs86pntYpHrnk1X53StWwu3evQgcUpmqlpEiVpWcEVZvmefV9H8uiRmdJpskW+t6GeKBK4+zkq5NqPybN9XyGpvXOqps++tcfr2ubN776ralrnl/x1xOt65v/jrelA4ashmpeNZYJvnqzpvxD+f/AFteaaxfb3f56wftUsD/ACO9dsTz4yPqXQfHHmbP3tenaL4gS7h+/Xxb4c8XSwTIkzfx17x4P8VeZbJ89YSkdMInpHifZPC9eM69b/6ZXot5rHnw15p4hvv9P2JXjYmR6tA7zwJ0r0T/AJdq4H4dQefsr06ax/0avHlLlkepH4TiZf8AkIpX0N8Lv9TD/uV883key/r6B+Fn3Lb/AHK9Sl/COGXxn0DYR/uadNBVrSo/3KU+ZK8+rudsJGPMnl1q6H/BWVc/erb0H56oo7jTK0LmP5Kq6bHWnMnyURNOY4PWLSuMvLX99XoWsQVxd/B++rGW4RmaelWvyV5X+0l4m/srRLbT7eVPOuPv/wC5XrWm/uLZ5X+4iV8bfGvxi/iDxDePvbZ53yf7iVnUf2TqpQ97mOe0pJfEGqvaI7PbRfIn+29fZfwo8HJpWiW2+JEd0r5v/Z88Ky6/fw3EqfJv319rWFolpbIifwV1YeBpXkPmtU8n+CvOvG3hG3u7Z9m6F/4JI69Fm6VialH59d0vhOWk/ePlfx94Zu57b96kSXkX3Lr+B/8A4ivnXxDJLpV49wnyOn+ujk/9n/8Ai6+8vEOjROj/ACK9fP8A8RPhVaa5v/dfZZv4JI64uf2R6/J7WJ8/alBFdWb3Cf6bYP8Afj/jhrzq8u7jwd/pEX/Ew0R/v/8ATGuz8U+FfFHw1me7it/tWmp/y0h/gT/crH+1xazZ/wBoaZ/H/wAfFrXbSqxnH3TzqtKUCaHUtP8AGln+6u/9Mh+5NH/rkrj5oNQ8K6ql3abUvEf5PL/1N2n+f4KxPEOh3GlXP9p6Ikroj/6mH78P+5Wx4Y8f6f4js3t9QeD5/v8Amfcf/fT+/XV8BxyOnuY7TxpoSahaO+z/AJ5yf8sX/wCeL15jZ6/d+A/Ej2ku57OX/ljJ/H/9nXf219/wj+pPKkXzv8k0cjfJdp/t/wC3/wBNv++6p/E3wxaeJtK+12jt8n3Pl+dP9/8A3KI8s/iLlGUI+6ehQ+IIvGum2ep2UqJ4hsYd9vN/z9w/xwvXpCPF448Ifa/mjv4ofJevirwZ4ul8K36RSysib/nb/ni/9+vqX4a+OLff9o+RP+fu1/8AZ/8Acrhn7kjppS9rEh8SbPEGg+Vcb/nh/wD2/wD4uvJbO+fZc6Zey+Rf2T/I39+vZvHGmpod5Nsfz4d+9P8AbR68N16CKDUvKl+R/wDcrHn94ckdh4Y1hP7Vh+0b02f67y/v19P+GPD6X1nbSxRb7aVPkr4k8PeOLLwzf/2fraXGo2e/5LqP5HSvtv8AZ88a2XiPTbbSrS9+2um94fMX59laQw8Zy5jhxHvQOytvCvkfN/B/u1XvNK8j+BpK9U/sb9zWJquhp/crpr4X3T5w83+y/PWrpX7h6v3Om+R8+z+Onw2O+uXDYGJ0w9w0YdZSD+Oqd/4j/wBuqlzYvs/irlNSgljf+OuqWDidUa5oXniD5/vVc0fVd9cZN/wOtXw9G++sYQ5JG3P7p7N4en37K7aH/VVw3hn7iV3kP+pq6sCKUjB8Q/6v/gFcS++u217/AFdcf5deZQ/jG9f4Ct5b+lX5PuJR5f3K0vI+Svc5j57n94uaDHW3cdKzdJrSuOlax+E7aUjBl+89clrfV66qaT53rldYk+/SN4yEsf8AjwrI/wCW3/A60tNk/wBDesrzPnoKNLWE/wBESsS2/wCPxK29S+ewrBh/1yUBzG9RTaKA5j81fiJJ9+vFv+W1es/ESf5H/wByvJ0/1tdVQ8+kdNoMlei6bJ+5rzrQY/nrvLP7leLVl7x6lIs3N1Wb5++ZKZeT+XVO2f56UImkjtkkSOGoby6TY9U4Z/kqhqU/yV0UoikZv9q/6TXVaVqW+uA8z99XW6JG+z5K7jzOXU7Ozu3p8109ULZ32VWvLuWN6k25TeTVZY0qtc6rL/frKhkd0q5DYyz0ERMfUr6V/wCOuVv7uWT+9Xc3/h93f5Kx7zwrKifc/wDHa6oz5Dlq0JHnr2Mr0/8Ass121t4fl/jp82jJB9+r5iI4U89ex2P/AHK9U8A+b9jSsH+w/Pr0jwToDx2eyolI2hSLk0/yVx+pf8f6V6FqWleRDXnupJ/xMkry8Qd1L4j2z4WWP7lHr1ea0/c1518Jf+PZK9Rm/wBTXzkviPXj8J5X4hg8i/Svb/hN/qoK8c8SJvv69g+Fn7tIa9yh8B58o+8fSWlf6pKu3Pes3R5/3KVfm/eVx1YHZCJiXMfzvW94fgqg9p/HW9oMdKMRzR2emx1pOnyVTsOgrRet4xMDltagrj7y1+eu81RK5K8g+esJwLjI5jxtd/2d4QvPvpvSvgN759c1V/K3v9ouNkMf+xX1v+0741/4RzwfNb27/wCky/In9+vAfgF4Al8VeONHt0ibZF871y8vvnqUfcpH1X8AvAf9h+HobuVPnevbIYPMqtbWlpoemwo+yCGJK56/+L/h/TX2faE+SvYpR5InFOXPI6G8taxLyOiw+I2ieIP+Pe7i3/71F/PF/Bt/76olE0pHL38FcVrGjee9dzefvKxLxPk/irlqwPQpTPK9a8IxSb/46+b/AIlfAiWxuX1Xwpssrz772f8Ayxmr7GubRJN9cfr2jfI/yV5fvUZe6enHlrfEfAF5qMvnf6XaS2V4j7Jo5F+5XK694VtNcd7i3eK11J/uTfwTf79fS3xf+HP27zru0RYLxPuf3H/2Hr5j8ST/ANjfvfntU37JoZPuI9exhsVGtozxcVhfZnPQ65rfhV/7P1CL7VbJ9y1uv4P9x663QfGqXSOkW+dP47WT76ViXms2+o2yRXsXmJ/BJJ/BXGXj/YbxHf7iP+5uoWrtlE8/m5Te+IOjRb/7Y0rY9m/34/7lXPhx4xe0kREdndE+TzP7n9yqGj+IJd7pcIs6S/8AHxH/AAS1ka1ob+H7xNT0qVns3f8A74qJQ54+8VCfJL3T6k0rxUnirR4bK4/4+beHZ/t7K8u+IieX5N2n37fY9ZXhDxU7/Zrq3fZND9+Gt7xb5U/93ZKnyV5DlySPRfwnGXNjFdXiPv8AI3/+PpX6F/scfBnSvCvh6HxRby+e+o23+r/gSvgOGDzLa22b/wB0+yv0L/Ym1n7V8Pr/AE99/wDo9xvSORvuV6eDnE8nEx90+ivIrH1K0roV+4lZmo17f2Tw+Q4HUrSizsUrS1KCiwgrOEQM28sa57UtG3767+a1rGubGurlCUTy+80rZU2j2vkPXX6rpX8dZHl+Q9cNWHvGkZnoXhj+Gu5h/wBT/wAArzrwxdfIld5Zz/ua5avwnVSMnW/uGuQ8yut1t/krg7m78jfXhUv4p1VvgNLz/LStLz/3NcY+q/JVn+3E+x/fr24nz0oe8dtps/z1q3k3yVwGm+IE/v1f1LxAiQ/fraMjspFma6/fVyuvXXz1BN4mSOZ/nrltb8RpI7/OtEToOt0q7/0aasd75POrnrDxOsELpvrHm8QfvnpMo9RvLr/iVJXN210nnJ9ysp/E6Sads31iJrmx0ekRynq/2pKK4P8A4Sr3oqhn56fEG73o9edWce9663xtdeZXPaVB5jpW9eRw0DqtBtPuV2EMflolZWg2n3K6fyPkrxasvePXic3qUdU7CDzJkq9qdN0GP/Sa2gRzG9baa+yqd/psuyuws0iSGmX6RSQ10Ug+OR5imm/vq7bSoESGs288qOapkvvLrrl75tSoG9D0qneWP2qb5KoQ6r8/36v22pJv/hrGJNWkdJpvhzzLauh0rQ4o6zdN1WLyas/8JBFB/HT5uc5OXkNKbSoo3/hovNNt3h/hrBufFsX99aY/iqJ0+/S5ZG8ZRJv7Ki31j6po1Sf8JBFv++tZ+q655n3K3pikQ2emnfXqng+xi8mvHLPXNk1eqeCtVSeGtuXnOKUuQ6HxJYp5NeOa2nl6kn+/XrWvX3+jV5R4hf8A09K8zFR900oS949j+F7/ALlK9X/5YvXkvwyk/cpXrqR/6NXzU/iPbj8JwGtx/wCn16h8O5/ISGvONdg/0yuv8PT+RbJsr28J8J51f3JHv+larsRK6e21LfXiFn4u8j77/wDfyuh0TxrE9zs31dWB6mD5ax7An7ytvR38uuM0rVYp0+/W9Z32x6xids8PI9FsJ61fM+SuP03VcVtpqVWeZOlOAanXMXn7uti8u/Mrm9dvktdNmm/2K5JzCEJHy78fbT/hI/EHlOiulv8AJXtP7L3w1/4Rjw++q3EX+mXf3P8AcrkvD3gp/HHi+F5U/wBGebzpq+obbTYrGzSKLaiKmynQpc/vHZWnyR5TC8T6VFqtt5Uu50rxDxz8FrK+hm+xXctrc16v448QS+FdNvNQuIp7qziTf/osO9/++K+DPiJ/wUj0+x1V4tC8L3+qIn/LaZvJrs+MilEPFXg7x34K1J5YZZ9ifcmtW+Suh8A/tJ6ro159i8S73/6bVyXhL/gor4S1+5/s/wAV6Fe6Du/5bSfvkSvQtS8OeF/iNpqaroksF1ZzJvSa1auevKcDtpclWR7No/xDsvEdsktvKslaU0/mV4D4MsZfD9/9nTf5P+99yvZrC68xE31yU6/OdcqHIaT7Kzb+xSRKm+1bPv1TfWbTfs81aufLMiHMedeMPDHnwv8AIn3K+QvjL4De1uZrtIt9tL8k0dfeeqz2k6fPLFXjPxB8IxalZzP+6dHrhhBwlzQOtzU48sz86LnTXtfOiT9/bf8APP8AuVyer2uPnT7n8atXrPxZ0CXwd4m83yt9tK//AH3XAaklvdI/lb/+uclfRYeZ8ziI8kjmdO1mWy/d/NNDXX6bqrXSO8UqTpKnzwzVw9/ai1nRot2xq3dK/wBK/dfcmrrqxOSnI2LDUf7D1tN6PCjf8s5K9U1Xfqug2Fxb/On8f+xXlFnPv2WmoI88L/8ALSP7yV6d4Mvvteg3mky/Pt+5XlV4xPSpy90h01PM+0xfLX3V+xTpssHhzVbvejpK6Inl18Q+G4Irq/hlf+P5H/26/Sz4TWOn+HPBWj2llF5EP2dHf+/vrTBw944sT8J6vvqlqHWq8N98lQ3l3XvHj8pj31TadVC8n8yrmlPSiIvvBVCaCtuqE0dbEHPalB8lcTqSeXM9ehalH8lcff2O991c0giXPDD/AHK9Cs7v5K4DQYPL2V1SP5aVxVY+6dVIm1d/krz/AFiTZvrc8Q6r5cNee63rPmfx14T+M9SPwlO8vtlZs2uPs2Vj3+pSyP8AJuqFLS7uv+WT17OHhznk1Y8h0lnrjpU154jd/wCOqWm+HLuT79bkPgdn++716PsDn9oclqWqyv8Acd6wXea6/v16ungOL+NP+/lX4fCNpB/yyStI0Ike1keLPY3v/LKJ6s2fhXUJ/wDllXtP9h28f/LJaP7NijqvYBGqeUW3gq7k/wBbLW9D4AXZ8+567v7PF/s1J5iR/wAdT7KI/aSOG/4QeKiu28+Gis/ZF8x+RGvXfnulXNBtPuVz7z+fMldl4btfuVhiZFYc7zR7Xy0rSvI9kNGlWnyJ8lPv/u14X2z0ZHE6rP5b1Do995c1M1uPe9Q2FvXp0onLOR39trKeT9+q15rnyffrlbmeWP8Av1jzXUv+1XbGkc1Kv75t3Oo+Y9ULzUnRKyvMm9aPP8xH31py+6enSxJc/tl4/wCOrNt4m8v+Ouemesd5H30RiFevyHrVt41WBPv1WufGvn/x151bSPs/iqZP79bxpRPBq15TOhvPFUu/79Q/8JVcf36wX+d/uVE5dE/jrblic/tap1ln4uld/ner7+J/MTZvrirRJZ3+RHeu18MeC5bp98qPTlCPQI4iUCbSo7jUZv49le3+BNNltbb+Ksrw34KSDZ+6r13w34f8i2+5RGBNTEHMarA/k15R4kfy7yvcvFVr5EL14X4t/wCPuvNxkfcPRwMz2L4RyeeiV7rDB/o3/AK8B+Cj/cr6Qtk/0avhasvfPqKUfdPN/E8HlzVsaJ89mlVvGEdXPC3/AB6V9Dl3wnl4n4hmqyPawu6VyWlePPsmsJE8tdtrFp5ls9fPHjDzbHWPNi3767K8vdN8HU9jLmPsjwl44SeFP3temaVrnnp9+vhjwP8AEZ4NkUsv8dfRXgzxwl2ifvf/AB6vIjP3j7KlONaJ9A22peXWxDrlee6PrKTpW2k9XzkVaUTqX1XfXJ+L9Z8xIbJN7+a/+r/2Kc915aVz/wDx9XiXD/fokYewienfCzSvsiXOoP8Afm+5XoU37xP46wPCsH2TSraL+PZW/v2V6NKPuniVY+8cxr1qk9s6ebKlfN/jP4V+FE86K70S1eGX78kcNfVdy6SVxPiTw/FfI/8A8TXNVpy+wdNCpH7R+dfxQ/Yp8Ka5czan4X1BdPvH+/DMu9HrkvgX4O8YfAj4g22lX0Tz+GNZuPJd7Vt8MM38H+5X3brHwrt53+SJ0/651zf/AArx9Od/7n/TSud1qnLySOyFGnD34nPJY79Y+T+/XpFnp3kWyffqnonhyW7v/NdK7nUrFLGzrmjS5DoqV+c8516f7LDsry/XY7u63/Z3dHrv/EHnXdy/9zf8lcN4z8d+H/hlpv2vW7hEmf8A1Nr/ABvXNyzqy9w6oyhCPvHkviTwl4zun/0W9uv9j5q8x8SaH8S9G/5/3hrude/bcbwlq0NrL8P7yaGWLzoWkuPvpXXeDf25vh14puoLDW7S88L3L/8AQQj/AHP/AH3Xq06NaETx6tWnOZ8feO01vWLZ4tQSXf8A9NFry5Lt4Jv3qfOn36/XTWPh54X8cab9rS0tb22lT5Jof46+Ufj1+yfaQWdzrHh+F0mT78NKliIw92ZNXCSn70T4w1JEu4d8X/fv+5VOGTyLnen8FaV+j6dc+VcJ/HseqdzB5D796vXsfGeJOPJI7nQY7fXESX/lsn/LP+/W34btXn028SLelyk3yVwHhzdBM/8AsJ/er1HQbV4NNdtm9G3768qvuelR+E7z4L+H4tf8T20T2n8f+sjb5K/Qt7WbTbGwlTb5Lw/6zbXw38C7u0TUobtLJP8ArpJ9xK+2IfEaXXhVHTa8KP8A98V6FH3InFV+I0rDWPM+/Vi5vt9cgk7unyN89MfXJY/v11KR5sjemuq0tKkrj4dVed63rO6dK3MDrUnoeSsH+1frU0N959a3IJr/AO5XNvGkk1bd/wDceueeTy5vv1EokRNjR7RK2Lz93DWVpV35dat46SQ1jKPPE3gee+J3+R0rhrmOJ3rsPF/7vfXDeejvXFGhDmOn2si5bWMX9xa6ew0qKTZWBp/Wux03ZHXT7WFEy5ZTNKz02KOrnkQ+tMhdI/7lMmvok/jSsZY+JccLImfYlU7m7RKp3+uRJXK6j4j3u+ysf7QiV9VkdDNrKVTfWa4ybVbuf7lM8i7n/jeiWaRiOOBOkm1xE/jqhN4niT+Osd9Glf77vUyeH64KmZyOmODJv+Eyh/uUUz/hH4f7q0Vzf2jM6PqZ+Vmm/vJq9U8MWn3K860GDfcpXrvhi0+RK9qvM82lE7DTYP3NUNV/d1pI/kQ1zet31efCHPI3kclqX7yarlnb/JWVc3fmXNdJpVr58NepS+I45fCZrx75vuUPpXmV22m+HPPf50q/N4VrqqRkcNDl5zyjUbHyE31z3ntI7pXs1/4O3w/xVzH/AAgHzvW9P4TeTjzHnrxu++oYdGed69RT4efJ92tiw+Hnlp/qqUSpPnPJYdG8tP8Abqaz0OWd/uPXsyfD9N/3K27DwPFH/wAsVrSHMc1X2R5LZ+B5Z/4HrST4ZPP99Gr3XTfByf3a2/8AhFYtn3ErqhSlM4ZV4QieH6D8OUgf/VV6NoPhFIP+WVdnbeHER/uLWxDaRQf3a9OlhzwamK94raVo8UCfcrobbZBDWb9q/uVctpPkq50vdIhiOaRz3i394j14D4yT/Sa+hPEkf7l68K8awfvq+Zx/wn1eAO/+C915bpX0zYSeZbV8nfCa78i8SvqvR/ns0r4KrH3j7Cl8Jyvi2DzEqbwwn+jVZ8Rwb0pmgx7Er38D8J5WJ+I0tSg/0Z68E+IOm/6ZX0VeJ+5rxnxxa77mjFSOrCw5zxC882xfzYt1d/4A+JstrMkUsr1z2t6b9+uJvIJbGbzYt1eVGrzyPUpTlRkfdvgnx+l0ifva9d0TXEukr4A+Hfj+WB0imevqLwN448+FPnrSMz3aVX20T2y5u/Pfyk/4HTLaPzLyFKx9B1X7Unmv/G++uk0H9/qVn/v1uvfJn7kT2OF/IRP9imXOs+X/ABrWVeXfl1z15qtdnPyHkRpc8jpH1n/bWqc2qxP/AB1x83iBNlZVz4qig+/KlYyxUYG8cHI628ut+/ZVBNDfUvnl+5WT4b8VRaxf+VDvnr1Kzsf3KfJWlKXtonJV/cy5TH0fQEtP3r/8ArnvGrps8pK9CvI/Ihry7xJ+/vHqq69wih78jg9StJXf90lc34h8FW92/wBou9MtdQf/AJ6TQ769RhsUen/2PFOlcdOMoR9w9GUo/aPmbW/gR8P/ABa//Ew0/wCxXKfc2fJsryv4ifsYaVfWdzLpuoXDvs/36+27/wADxXf8Cb/92qyeCng/5Zb0qJVcRAuNPDyPjb9m60+Ivwdd9H1W0l1TQd/yf7FfTmpeVqtt/qvvp8/y12Vt4Vij/wCWX/fyp5vDEUkPyJXJV9pPWR1R9nDQ/Kb9qD4Zf8IX4qv9Qt7d/sF38/8AuV4Dcz/wb/k/gr9UP2l/hZF4j8G6rb+Ur3P2d9kki1+Uv2SV7xowrb1b/V17mAqc8PePnsdS5Z+6dX4JtXvnud//AC1r2mzg/s2GGZE31wHw101P7Shi+X5K9U03TZY0mV9kD1yV5/vTahD3DofCHiP502eUnz/3t9fWnhj/AETwHC8rs7v89fOvwx8KxX1yn2iK1nT7716p4h+Jtvo3/EntNibPv12Qmc06MpxO8s75Hf8AiT/rpW3DBFdv/DXlGieLrS7+5K9ehaDqMUn/AC1evRpHh1YS5jrbbw5F/BUtzaRWiUtnffJ9+qGt32yF66DAytV1hIH/AIaNN8Rp/fry7xt4mSx37HrktH+If7753pcw+U+k5vECSQ/frm7zVfLmrzm28fxfxy1d/wCEmiu/uSpRKYcp6vomsxOif36uXOqpGn36830rWE2ffp95rnyffrPniESt448RpGleXXPjWK0+5vrV8Zal9rR68r1if7+yuOUzpjE9I034jvI/yV22m+MZZ0/1tfOulaj5b/NXZ6X4j8uvLr80z0aHIe6w+I3/AInqN9cT+/XlkPi7/bo/4S0f368yVCZ1e1gelzaqj1mvdLI9cG/ir/bpn/CVe9bQwvKT7WJ38M6b61badK8xh8VeX/HU3/CYiq+qi9qekPdxUJqUX+zXmj+Mah/4S5vWp+qmftT1T+0oqK8r/wCEub1oqvqpp7c+FdBtf32+vUdH/dpXmmm/uK7bTdS8uH79exVjznjxOkub75K4zW7779at5qPyVx+pT+Y70UoBKRDbPvmSvTvDEHnoleY6bBvmr2PwbaeWiV6FKPvHFX+E7bR9G+St5NKi/jSqdnP5afwUy51V46+hhSjynzntZQkTXOlRVWh8ORP/AAVD/bPvWlZ33yb6iVI2hXkTf2BFH/AtENjbwVZfUvkrntS1h43qPZGkqp0P2S0k/uVpWdjFJXB22vyu9dDZ6lLsrqhGJwznOZ2cKRQU93T/AGa5X7c7p/FTIdVeu2lynl1ec6d56rfaHqtDfb/v1Z8xHrqhKJ5cucN9aWmv8j1iPHWlo7/foqx90uhL3hmu/wCqevE/GsHz17drf+qevIPGcFfF5ifoWW/ATfC9P+JlDX1pon/HilfKPw1Ty79K+pdEn/0NK+GxHxH1lP4SDxF9ysvQf3lWfEM/yPVPwrP5j16mAOXFHVTJ+5ryvxla/vq9Xm/1Neb+LdnncU8Z8Jpgzy7VbH+CuSv9D316LfxxVlOiSV85KUuY9mUTgE0Z7X50316d4B8VS2kyW8v36yvITZnZVa2g8i8R0rT2sjSl7kvdPqXwl4n89IUr13wTfeZqtn/v18beD/FUtq/lSvX0D8MvFyT63YfP/wAtkruw9Q9CU4zifRWt3Xlo9ec6rrnkffeu61794leS+M43+SJP432eZHWuJnKA8HCMzN1Xxcm/Yju7/wDPOOsea01PWf4/IT/nnWPpX+neIXtE+REfZXs2j+GdkP3K46FN1tz0MTWjR+A7j4U+HNK8P+H7ZN6PcMm92r0lJIv4K+ddV1XU/CrpLF+/s0++v8ddho/xG+3W0MqSq6PXtUqsaPuHzVfDVMRLmPTtVdPJevOtYtPvvV9/GMT23zvVZ/EFvP8A3aurWjMmlh6sDkX1L7LNsl+Stywnif8Au1j+P47KfR5pYv8AXJXN+EvFW/8A0eX76Vwxr8kj0/q/PHmPV02bN+yn+Wkn9yse21H5Pkq+l9XdGrE4nSkPmtKp3MGyr7zpVC5nrCcjSlFnnvxI0qK70e5+T+CvyI8YeB7i18X6v9nibyftD/NX67/Fa++w+Gbnyv8Aj5l+RK+MLn4fy+LnfRNKt0+3pcO811J9x68/231aR0+w9seIfCzwVcf2jNE6fO6b0rpPE+v6f4Y1Ww0193+kfO/8aJXqj+Cv+FbaJ/bF3Mv2yJPnj/2/7lfOeu3z+Lbb+0PKVLne80X+xMn8H/A0pUqntpczM68fYx5D6e+EGuWj2d/FFF/piff8v79M8Z2kV07/AHP+ukn36wfgLYyyJZvLF8727w+Z/f2fcr0jW9K8/eku+vNr472NU+ryrBUq2H948Wubu70Z4ZYpvn/jrsPDHxUuINiS7qh1jw5XNpo3kTV7OHzLnPOxvDfPrA970r4qRbPml2VW1v4lRSQ/L8715L5Hl1Dc3Xlo9exSxXOfH4rKZ4b4hninxBLqsz/3K5XzHg+5K1XJrpZHqhLXoc587KPvF+HUrh/+Wtb2m6xcQfPvauJ+1eXVlPEzwffSiJEj1Sz8YvH996m/4Srz32b2evK/+Eqt3T+5Vyz1VJHrTliRzHbalP8Aa64zUrR9/wDHXVaU/wBqRN9TarYxOn8FefVidtI8off51bFg7/7dWb/TvLmpkKeXXH7U6uUueZJ6vT/MqCn1HtYD5Cfe9HmVBUi9Kj24vZE3mU/z6ipPMqfbl+yLO+jz3qt5lHmUe3NPYFnz3oqt5lFL24vZHyoj+XVyHUvLSqn+spPIffXtyieSaT6l5lUN/nzUx/k/2KmsIN8yUoiib2iWP75K9s8K6b+5SvMfD0HmOle6+FkiRE+5TpT98ivE2LPRvk+5Wbf6H5j/AHK9I0qC3eH+GrL2Np/s17Ua8jx5UI8x4/8A8I/L/catvTdDl2J8ld/9ktP9mnp9nj/u1Mqsh+yice/h+WsS/wDCss7/AHK9XSS3/wBmhILST+5WftZF+ygeS2HgqWOb/VV1UPhV/wC5XeW1paf3VrSSCL/ZqvazI9lE80fQPIT7lc9c2nkV7BeJFs/gride8qNH+7WlOrI4atKJwz3f2SpodZrnvE+q+R9yuPfxdsmrthVPIq0oykewQ6qklb2jyeeleP6V4j8/599eheFdV8z+OvRjW9044Uf3p0l/H8j15j4ttN9eqPOkkNcH4ngr5DMZn3eXQ90zfA1r5d4nyV9FaPJ/oyV4V4Qj/wBMSvddET/Rkr4yqfT0jK1794j1B4b/AHdaet2nyPVbR4PLr2cDE48TI6Gaf9zXm/jCf99Xorp+5rzrxVavJL9yqx3wm2D+I4PUnrEe++euq1LTXrB/4R+V3/uV8xLlPYY+2ut6VNDH++qzYeH4o/8AW3cSf9M4031t22j2/wDAlw//AAGsDaJiWFp5jp97f/u17N4Mjl0O2hlfckyPvrH8JeEU877R5KfP9ySSrPjDxHDpdts81UT+Ou/DnTGJ9hvdJqNhDcRfOkqb0rhfEdik9ykv9yuf/Zt+JVp8RvhwnlP++0uZ7N/9z+Cu8vLXz676vvlUJ8h8kftH/DXXdR8MTar4fvbqyv7S487zLVtj1y37Jn7UXxP1iWbRL+0/4SFLd/J86Rds3/A6+35vDkV3ZvFKm9HrzXwP8FrL4Q/E3VfFGmf8gTWYd9xa7f8AU3H9+uijHkhY7OaFb94av/C2NH19Psmp2kul3NcfeX134fuXu9NlW6sGf/Vx/cr2DWPhP4f8cQ2flbUf/XPNHXnXir4F6roesQxeHLtp7aX7/nfwVy1aVQ6KFfCVJez+GXmc9/wtt54fKSLZNUcPirW533xXb7Ko63oHiPw5f/Z7jTIrp3/2am03xV9l3/a9EZPK+/JHXBr9o9T6up/AdnZ32oazbIl66/8AXOqd/B/ZUyXEX8H36rW3xG8OXaeUl3FA/wDzzk+9RrGpRTwu8Tq/+7VSh7vMccIyjK0jvtE1zz4U+etyHUv9uvGfBOuSv50XzfI/yV39tqT1VKqFWgdn9u3pUb3VY9tO8lV9b1WLRtHvNQu2VIbeF3euiEuc86cVA4zxlrEWq+Ifsnmp/on/ACz/ANutLQfCtrpMyXeyJP43k21+WWu/tNeIYPivrni/SL/y0luCsNtN88Tw7q6Dx3+3j4/8d+FpdCiS10WCVNk01ju3vW8stqTqc8jzXmdGEfdPSv2nvi7p/inxTd+HfDt1FNptrcedLNH/AM/H8aV4z4e837T4g0z5/wDR7j7ZD/7PXnvw+k8y5mif/fevRPCrp/wsGbf86Onz/wC3VyoRoqUTihXliJ80j6l+F8f2HR9K/vp8n3fv769Iuds/9zfXnXhiDyPDcLJ9+J0dJK619V8xN2+vg8xjKcz9SyaPuEOpWKVx95pyb66S5vqyvM8+ajC8593Qpc3xGO+lOUrm9eglgR/v161DpXmJXPeIfD/7l/kr6TD1Zcx8HxBCHLI8Ee7eOZ6d9urT1vSvIvHqh9h8tK+ohV90/E5w98rPfVWmn8yi5tX30zy6uFUz5QSN566HQbV96ffqtomnee6V3+g6H5jp8lbzrckTONL3jpNBtH+zVZvIfkresND8i2qHUoPLSvHq4znPSpYc861iPY71jolb2tp++rNSOvPqVTp5SHYKf5dWUgp3kVHNIsqO/l1QmvtlX7/92lcTrF9sq4c0yJG9/bhpv9uGvPJvEGx/v1D/AMJBXbHCyMPanov9uUf8JB/u15t/b9L/AG5R9WkR7c9F/tyivOf7c/26K0+qMXtzz636VfrKs7rZWhvr1pHmlWb/AFdXNHk3ulU7mf76Vc0j79UKJ6RokHl7K9L0fUvI2V5XpU+xErpIdSZErOl8Y6vwnsFn4q8iH/W0x/Gr/wB+vLobq4f+/TJrq73/AMdetGJ5TPTf+Ey/26tW3id/79eOJfXEj/xV09hJLIn8dHJIR6H/AMJO/wDfpE8VPA/zvXJwwXEiVVuYLuN/4605ST1Gz8Vf7dbH/CR/J9+vJbD7R8ldtZ2s08NacnumMpl+88VbPk31wGveKvMd0SWuh1jw/L5Neb6xoFwk2/56UIGco85g61dyz1yU1p57/ceu8/sp3qGbRtn8Fa+ymcUoxOVsI5bV/wCKvWvBM/mVxj2MVb3hWfZc7K29lPlLhyHqKXXyVzfiF6vvdPHDXMeIbqvnsbE+hwRseCf3l+lfQmgwf6MlfOXw+u/9MSvpDw9J/oyV8pVj7x9DCQa3afuXrK0qCuh1jZ9mrD0r7z16+DPPrmt5f7muS16D99XWu/lpXDeJNRSCaox0Zcpvg5FC5sfPT5P+/lYM2h/wW+yr82qxeT/E+yqyazFJ9yHY7/8AA6+TlCR9DHlH6b4Y/ffPtf5/uRtXYQ6bFZbHfYnyf6uOsTTbpPO2xS75v/QK1EeL7T883+3UG0CfVfEH9m23lRbK8E+Lni1PktPOZ3/jjjr0v4g6/aaBo9zev8+xP/H6+S9e1m71i5eW4+Te+9/Lr3sLD3SK9U+iv2NfipL4R+JX9n3c0UGj6z/ob/7E38D/AOf+elfo1bWO+vyC8AwS3VzD9n/5ZP8AJ5f9+v2G8K2stjZ2dpdy+dc/Z03yf3674w944uf3SxDp3lpXE+J7qfwzv2os9jL95Xr1J4PkrifFuh3E8L7PnT/nnWtSMoROrA14U6mpwum+KrSC5e70x/sVz9x46tW3xD1W0vHlvbSK9s/+nX79cfqXhi6sZnfyn/7Z1hvdahA+yJHrk9tKHxH2cKGAxfxHpk3xR0e+vrx7vT7q12w/JJND9+vN/iP418L6V4Bmu4op57zUH/1MMP76rltPrD/8u7U//hEbvWPnukihrCUucmeDw+H+GZ8E+Kfht44+L3iB/sWk3WmWDv8AJ9qb56+jvgt8D9V+Geiumqa3dag7/P5LNvjSvoOw8MWmlQ/JFVj7Cjvvl+4n/LOpnP3OQ8+U4qp+6OT8JeH5UmvL102ea/yR/wByuzs7T7j0/wA+L+GpoetcJcqsjSs4PLr5k/b1+Lv/AAgPwnudHtLjZqmt/wCiL5f9z+OvonUtci02zmlllWCGJN7ybq/Iv9qn4yt8ZPild3cEzvo9l/olj/ufxt+NexgKXtKlz57McRyR5TxRH2xSinQp8lV9nz4rXto/nhT5q+kkfKR9863wDBs1L5/vy12HhWfz/ianlfc3v/wOue+G8e/XXn/5YxI9dD8Jk8/xC93L9/59leRV2ketS+yfYfhu08vwzbU+aOXYmytLwN/xMvCttL/A71o2em73vIv+eUzpX5zjavJVP1jJ6sYRicVNBL/tUWCP9vSuqvNN8v8AgrNtrTy79Kzw9XnP0KhVjOB22m2u+GqGtabvStSwk2Q1U1678uF69/DxPzDiCXxHhXiTSv8ATJvkrE+w1v8AiHVUkv5qw/tfmV9BA/KZmPc2KB6oPa106aV9qern/COfufuVpzmZleG4Pnr1Twrpu/ZXB6bpTwTfcevWvCFr9yuHGYj3Tqw9L3jsLbSvMtqxNY07y0eu8trX/Rqwdetfkevn+f3j14wPENbtP31ZSJXVeJ7X/SaxEta9CHwnLylNIKs/Z6spBT0g71ZoYOqwfJXmPiZPkevY9StPkrzHxTa/frqwsvfOSvE8fvN/nPTPnqzqSeXc1CvSvqYfCeHL3BKk8unp1qZI99KQit5dFav2Siq0A89tp/nrVh+dKwYvvVvW38FTMgJrHfU1hBsffU3mfJUMM/lvWBZ2FhfbK6rSn+1TJXmkN189d54Su/MmStISjCRXKer6Po6TpVy/8OJGm/ZWx4V8ryav63s+zV7GHkeZVPKLyCK1m/hq/YXcT1j+Kp/Ld6wdK1XZMn/tSvW9lGZ4sq/JI9p0S1S6RErYm0OLZXMeFdZ+5XbTX37msOU6YTOVeBIJthrvPDaJOiV57eXX76uk8N65sf79XL4TGMvfO7v9Ni8n+CvMvE9rEm/7tdzf+IESGvNPFWs+fvqaEOc2qy7HPeYn+zWbql15aVCkj73plzHvhffXu0oQgeDXlVOZuNXy/wDsVr+D9V8+5/uVy2owu0zmH7laPgeB/tLl6urKlynPhI1/aHr327z0SuX8SP8Aua6GGD9zXPeI498NfA5jKJ99hYlzwI7R3KV9LeG7r9zDXzN4M/10VfQ/h6f9zCa+Qq/GfQQgb2sT/JVDR38x6Zqs/wC5eq2gz+ZM9evgzz6/uGlf3WxHryLx3rDxvXqOqfcevJfGGmvdzfx16VaMZxOWhOXMY9ndy3bp/t/J/uUPdy2n7pN3nfceut8N+AHnTyovNff9+TyfuV0M3w5eP97FaSzunyeZJ/HXh1aET24SmclZ3f8AZ1n9xnmetWwvt+xP+Wzp89U08K63qV/NLFYz/J9yPbV+88B+ILSweWKL7K7/AH5JG+5XnyoQgepQlznhXx3+I1ol/wD2Tb3cs8Nl87+X9x3rw1JNV8Rv52x4LNP+Wler+LfA+leHLl5bqVdUv9+913b65jRIP+Et8Tw6ej/6Haf66OP7levS5eT3TlqxlOZ7N+zb4Oiu/HPgnR/9e99qKXL/APAPn/8AZK/Va/fyHhl/uV+fX7E2lf8ACVftEX+oJF/ofh7S/wDyM/8Al6+/NYk/+wrm5/eNv7pqw6qmyq02pRf7NcTNqMtoj/edKyX8R7/4/wDx6r9uaU8Nz/CdpeQWl98j7awbzwPaT/vUrNtvEHz/ADvWxbaz/wCP0v3UzojTqUfhM1PCvkf8tXpz6b5CVt/bov8AYrOv9Vi2VhPlh8JfNWn8Rj3KJH9+ub1LUt77IvkqxquuJJ9yuZv9ZigTe7pXk1ap6VCHJubcM/lp89Q3mvpYpvd1TZXAX/juL/VW++d/+mdfI/7YPxp1/Tbmw8N2GoS2STw77tYe9aYWP1mr7OIY2vHDQ5zU/bA/a2/tS2ufBfha63xv8moXkLdf9hK+IY13PTEO96tpHsSZ6+3pUo4ePLE+Br15YmXNIWxj33OK2/I+fZVLRbXPJ7vsrpEtf9Mtv4331MwhA6Hwsn2HTb+X+5Ds/wCBvWr8PpPsqf7ezYlUJv8AiW21np6bd8u+5mkkrY8Bwfa9SSLZ9yvNre7E9SjD3j7U+E0fkeDbCF66Wz8r7ff/AO3sesfwC/l+G0/uVN5/kXLv8j70r80zOnzz90/UsroS5YlnVdveub3/AOmJV/UrpI9/36wYZ/PvErlwdJwZ+hUKEoUjtbaT9zXM+Lb7y7Z/4K61Lf8A0b/gFcB44gfyXr67DH5TxDP3jwHxB4j2axN89X9F1L7W6V5p4y82PxNNXefD6Dz9m+vo4fAfmcz2bwzof2pE+Sutfwqnkp8lHgS1i8lN9d/NBF5P8NEomPMeaJ4YSN67PwzpvlulE1qkj1t6DB86V8riubmPdw51UNp/o1cxr0H367ny/wBzXMa9B8j1yxOqUjxPxJa/vqxEtf8AYrs/ENr++rES1r0IS904zNS1qylpWklrVxLSmWcrqVr+5rzTxVa/I9e2X9j8ledeJNOT566cPPkkc9WJ88a3aP533KzUtJf7lenaro0TzfcrP/sqKvehiTyZUJHDpaS/3a0ra1f/AGq6j+zoqclrFHWn1mMzP2EzH+xv/dorpNkXrRR7eIeyPnWL71attdeWlULaDzHrV+y/JXbMwjEHuvkqt9uplzH5dVaIBI0La7eSau28K3zpcpXE2afPXSaU/kPVxpRnIJT90+kPCviDy4U+etXW9cSS2+/Xjmj+IHghrSufEfmQ17dCgeLXrlbxDdeZM9c95n76rN/qSSfx/fqGL7tenGEjzOWM5HYaJ4g+y7PnrpH8Y+Wn368r/eyP8m+rLu+z79RKJrGR3j6/9qer+j659kmrzaHUfL/j+7V19f8ALStfZe6Y+0iel6l4u8yHZvrjb/VZZ3/irD/tXz0qZLqtYUhe1Nazkff89W7l/krHm1FI/uVQudZeSF0Su2lSlM8+viI0pBNsketvwlY/6Z8lcxD5t2+xN1ejeDNN+yP89RXpe6aYfGRlM6lLXy0rnvEkfyV2eyuV8VR+Wj18JmNLkPrsHV5zN8MSeReJ/v179oN1/oaV896L/wAfCV7N4bk/0ZK+Rqn0kJHSalffI9M8MT/vnqnqT/Jsp/hTf9p2V6mCOPExOpuYPtSf7dc/NpVpveWWJ5/nRPL/AL9dI+z50d9if89K8o+LnxNTwJZzJaSul/8A9NvuJXZian2SsHS55Hrr+OPD/geH/SL6LS3uPk+y/fmrK1T4vxeFdK32VjssP+nr+OviTw3r+q+KvE8Ooa1uhdPn866X/XV7f8RU1XxjoWlRaV5s6J8k3k140pS5uU9+KjynSXn7X12/7q3tIn/65/JXnvjP9oXXdctnil8qDf8A882q/D8K7LStK+1vdypeOm/ya8u8a2sXhyF5biVZ/wDgP/jlbQo05mcqlSHwnnXibxVqHiO88q0d/Jd/nmj/AI69L8GaNb+FfDz3ez98/wD6HXlnhjUr3xb44023SJYLb7Qn7vb9yvpvQfB39q+JNKtETfYac8Nzcf7nnLXRUXsYhhIyxVblPuH9mH4QWnwk8MXMXlf8TW7RJr6T/ptXq+pfOmaq6XdmTVtdt1/5ZXCbP9zYlLeT1zVRzXvkNha/vvnrm/G2jW8G+W3TyJv+mdX01n99sSsbxVqu9HR/4vuV59WUeU6qPNzHA/8ACXLau8Vwjp8/+sq9beNdP/5/UT/gVczqtokjvWDNp3+3XkPESgfTqEZHol/8SrK1T5Lvf/1zrk9Y+KPn/LFFK9c89i+z+Cq39lSyPWEsTVmRyQgMvPF2p3X+q2wVS+y3epP+9llet9NK/wBitWz0ry6x99hzQMFNOi06zd/kr4d/al05rrXry6nRUv7e4RP+2LJ8lfoBf2MV1vluH8iwt/nuJP8A2Svjb9qXwlqGvaNqPjSOKVLSW+8ny/8AY+4lfSZTCXtTzsbhnUwsqsvhPkCFPnrUh055IYYv7/z1DbQf6T5SV0/2WKx02a7l3/P9yvr5SPhIwIfD1j/piJ/08V22m6V5+sb0i/com95Kx/DdrK9zbfI/z/PXoWiWnmQv/wBMot71yyZ2QgcHqs/ma2n39/8AHXqPwd0Pz9SSV/vv8/l1xNho3marcp9+5l+dK+k/hl4G/wCEftrO4uImTzUd68rGT909LBx9/U9Fhvv7N0fyk+Sqb6y8ls8v+3srnvFOsfZZtj/uPN+5J/fqnf6j9h0q2if79fKzw/P75+n4DH0qMeU3/tX2r5K1NE0p57lKzfCtr9r2V6p4b0b50rnpQ94+mq5xCFEvQ6V5dtXD+ONN/wBDm+SvZpdJ/wBGrzHx9B5FnN/uV71GHIfkOa4mNaZ8JeO0/wCKseu/8AJ9yuM8cp/xV716X4AsfkSvVrz9jSPlKceeZ7Z4Vn2Q10FzquyH/crF0SxeOGmalvjR68qljec6pYc2LPVUneuz0H+CvHNEkl+0/PXrvhz+CvPxOsuY6qB38P8Aqawdbjrdtv8Aj2rL1RKwpRNpHlesWvz1jpaV1msQfPWX9nruOYoJaVZS0q4lrVhLT/YoAwb+D5K8y8W/u99eu6xB5cNeLeNZ/L31vQj7wqnwnmmpXX76qb3VZuq6r/plQ+fK/wA9e1CgcPtDSe7qH7ctZVzPLH/frEvNSljf+OtIUDGVU63+1DRXB/2zL/t0Vt9VM/anN2P361k+5WNZyeW/+xV97tESt5GMStqX36oR/eNPuZ/MpkPzvW0DCRsWafIlbdmnmVQ021eeuwsNGfZXVhviObEv3BkPm2iffqtNfPv5rbfSpX+TZVObw/L52a+nhUjCJ8v705mb9reStKz+5spkPhiWR/4627PwxL/t1j7c6Y0pFOF02Uy46V08PhWX+5U3/CKP/ceo5yeSRwD799Qvv316F/wgbz/Ptapofhq+/wD1TVftxeyOPsP7j1fSP/frtofAGz+Bqs/8IU8FdcK5Eoe6cN5HmVq2Gh+f/AtbaeHPIf562La1SD+7XoUJSPnsU6UPemZVn4fig/g2V0OgweXNVZ7qKOmaPP5epJ/t16DoSnE8V5hCFX3Dtn/dw1xnif50euz/ANYlcx4ksf3LtXwGbQ5D9IyifOcxoPVK9v8ADMH+hpXjnhux/wBJT5K+gfDNjssYa+Aqxkfa0itqtrvhp/hh9k3z/PWlqUHyf8Aqn4e/4/PKZP8Acr1cEc2IOn8jz9/lbt9fM3x00O4u/GU2+0ee2+zp53nfcr6tttO89/3Xz1xXxE8I293NZy3H8abH+b561xK5Jcx2Zf73ungPwj+EEton23UPNndH3pXtP9uaf4YheX7JdeT9z/j3p+lXyWtylo+sS/J/yxjm2fJWlqiaPfTf6RerD8mzy5G+R64Obn+E9uNI898W/ErR5Ef/AEG42Onz+ZDXyL8XPFUWq63NKnmpCj/uYd33K+gfitpWnwW3m297Enz7K+ePGXguJ/Ju0vVd5k3+XteumhH3jiryOn/Zn8P/ANq6rf61cfcsk+T/AGK/QD9nP4Sy+MfA3jy9hXzrm5s/s1vJ/t43/wDxFfJXwm8Iy+EvAlhp8u5LnU5vtM3/AFxr9S/2PdCh0/4P2N0n/L8zzf8Aj9dbh7aRFKv9Vj7WPxHnvg3xG0tjoutbzsmt10u+j/uSr9z/AMc/9BrtdSuvk+TbXPav4Ok0DxJ4u0WL7t//AKZZx/3H++n/AI/8tc34b8VPrFmjv9+vMrLkZ7VSnGbdWn9o6SGDz7yqfi20etLR5PMud9P8Q7LuuOrGPKYwlyTPKLy1/v1QeD566rUrT532JWDNpvz14lWB7sKpQ+yJU0MG/wDuU77L/fqTzIrX53+5UwgTKQJa095IktnleVILaL55pqrXmqpBZ/a7t/sth/BH/HNW54C+Det/F+8tr/VopdG8Lw/6qD+KX/P9+u3D4edSXLA7qOHp0oyxOLlyx/rYwvDfhfU/jXqqW9pC2n+F7J/3s39//wCzrL/bB8B2Xh/9n3WLSJFSG3t/kr7X0rwrp/hHREtNNtYrWziT7kdfEX/BQbxds+Gt/p6RNAlxsr7jC4WOHpc32j4zNs3/ALSlGjD3Yx+E/KzR7H7VfzffrVvLWXxNfw2VujvDb/JWx4b0byNKeX/nr/y0rqvA2jWljC91Lt3/AH6xvzTPNjS90feaV/wjmq+V8n/Hun/j9dt4Z0OWfR5pbf8A1z1zHim7TVbx7uJPn+SH/vivcvh94Yl1W2trS3T/AFqVhM0pxNX4R/ASKfydb1CJIJvJ/wBXXqPi+C3077HaeSvkvN5Plx/7ldt4e8HReFdEhit2ld/vvDI1YnjbQ/7VeFokX91NvSvMrxOqhL3j54+Jr6ffalZyxPcJsh8lE/2/9usq/n+3XLxI/wC+ihT/AIHXSeOZ4tO1K/t/KR/s7/PH/wDEVyuiabE+qpLaTNOjon+s+/XHKHuGvPOEj2b4ZWLzwpvr3jQdG8vZ8leafDXTf3MNe46PY/IleZSj752SxE+QW5tP9Grxz4m2v+hzV79eWv7mvHPiVa/6HN/uV7cInkTfOfnv44g8vxf/AMDr2n4YwJIkNeP/ABN/ceL/APgdeu/Cl/MSGlj/AOCRhfjPftE0pJIUqtrGh10/hiP/AEb/AIBVzUrHf/BXy1P4j1pHmlno3lzV6F4etfkRKof2Um+uq0S18utZzMYm3DH5cNZupR/JWu/3KztST5Hq6YSkef6rBWckFb2pQVQSCu45iFIKuJB3oSDvVlI6AOe16D9zXifjy1+/X0DrEH7mvE/Hdr9+uyhL3jKp8J8/Xmm+Zf1q22jfJT7yDy7ytWzT5K99S908vlMG/wBK+SuJ1ix2b69UvE+SuD8QpWkJBI4bZRUtFdhlymF5Hl1TnrYmj+Sse86PUGXwFPzN71q6bB5j1QtoN711vh7TvPdKJe4RE6rw9pXmIld5puneXVDQdK8hErpPkgTf/cr0cBS55Hk46tGjH3iaGxiqb+w4p/4Ko22qxSP9+tqz1W3/AL6V9LUwsuU+Zp4+lzD7bwxF/s1sW3hWKmW2qxb/AOGtu21mKuH6vM7Y4uH8wW3hiL/Zq/D4Ri/2KIdci/2K0ofEcX+zR9XmEcXAfD4Yij/gWn/2NFH/AALQ/iOHZ/DVB/F0X99K3hgpzMKuPpw+0X/7Lh/2aytSsUjTHyVDc+NbdP8AlrWDqvjTz0/c16lDASPCxWcU+X3Cnquy0rm5rp5N/wDcpb7VXu3+f56zjKznivpKGFjA+LxGKq4mRJNPVzRJ9+pQ/wC/WbsrQ02Dffw7P79bVdIGVNRTieoW0GEqnrGneZC9erfCT4G+JPifs+wWvkab9yXULr/Up/8AF19gfDv9lrwf4HSKe9tU17Vf+fi8X5U/3Er8tzPlrT5T9ryilKFFM/PjwB8J/EviOaF9J8P6lep/z0ht3dP++6+lfDH7OfjSTSnMulNayo2zyZpE+evtqKBIE2RKqIv92rBIr5v6jT+0fTqvJHxl/wAMveNb0Z+z2cH+9cVo+H/2PddguPOv9asIf4/3KM1fXY5NBCmuqnQhT+EylOUjwnS/2X9PtGR7rWJ5tnz/ALmFUrzv9oL4SaPp1tNb6bFcPcpab/mmr6f8T+ILTwzoV3qV3KsEMKf6xq+TPH/xRtNS8XpqFvcLe2cX7l5P76b/AP7OrnCPL7xdCUub3T864dSu4PHNzFcOz7H/AL1ekf8ACT3uopDDFb3DzfcSPbWD+0p4Hu/CvjD/AITXwp5F7pr/APHx/fhf+5Mn/s9cTZ/tE/cii09bW8/3XevIlQ5Je6fSQqylE6Txr4Du7G283VUS183/AFMPnb99Y+leGE1y/s0eL/RrR086Sj+1dV8caxbS6rcS7Nn/AC0rs7+1TTbBLS3idHf5K2gYyLlzrH2vzrv7if8AHtb1+nv7K0n/ABZfwymzY62ib6/K3XoEj/s3T4pU/dOjv/tvX6pfs3OkHw70dF2p/o6V20DhxcvdKPxlgOm+IdK1SP5G8pot/wDu/OleD3Mf9j+O9Ysl3+T9o86H/cf50r6j+L2mm68H3Nwv37VkmX/2evlzxqPsniDR9QRPkvrTyX/34vk/+IrzMfE9/AT9thYy/l0O20qf5Kp6rfM71W0q++T+Kn3ke+vDl8J004++Zs0/9/dVN6uPB5lTW2h3F9MkUSM7vWMISmdblE5fyJZ5kiiR3d/+edU/Ec9p4SmS3lX+1Ndf7lnH86Q//Z1pePPG1p8OWOj6Ns1LxTcfI7R/vPs3+wn+1Xp/wB+Bf9iBPEnij/StbufnSN/n+z//AGVdlDD+2qeziezFU8sofXsZtL4Y9yn8LP2fptYlh8ReM2+03j/Pb2P8EP8Av19EpAkCJEmxERKesoiXArOub7+59+vs6GFjQj7p+Y5hmeIzGXNUl7v2fIra9qSRw+Ulfmt+37qX2q203Svn85331+hGuzpY2E0r/fr8x/2pNS/4SP4jom93ht/nrav7lI5MDH39T5v1jytKsIbf7nz7Kp2199khht4nV3+/VDxfrPnzbEfZsqhZ2txGn2v5vOm/cw15EfhPUqT947/R9mq/YNn/AD8bP9+vsP8AZ/gT7f5Tps2TOlfKnw10qL+xfNl2/wCj3dfQfhjxraeGftm+4ZIZZtnmbfuVjI3XwnvHirxVqFpcpe6ZZRXVtv2PHH9/ZWbr2qpPbebFLKif67y4/kfZXy98QfjFe3SPp9pqD2tnE/7maNfv123ws8Xah4j0rfcPLP8AZIf9ZXn4mEoG1KMQ+NHg641jTf8AhJdC/wBNT/ltD/HXAeAZH/4SBHspvkf5/LrvPDfxUsvBXiF4tQiefw9qj+dNHIu9Ia9F1L4F6bPfQ+JfCl3/AKNK+94Y/n2P/frkf8ppKPP70Ttvh3/pdtC7xRI/8fl17fpVpsRK8o8A2P2F/Kfbvr2bTU+SuanD3jCUgvIP3NeOfEq0/wBDmr2+8j/c15F8Sk/0Oau1SOWJ+a3xi/ceL/8AgdetfCCT5Ia80+N0ezxb/wADr0X4O/6uGljvfolYb+KfV3hX/Up/uVr3kdZHhL/UpXQ3iV8rSPYlIx/L+etvSk+SsqT79bFh0FbSiYxNh6zbyOr69KrXiffralAzkcffp89UEgrbv46oJHXdyGPMMRKekdP2U7ZUDM7VY/3NeLeOIfkevctST9zXkXjuD5HrqofETOJ896rBsv61LP7lV9bj/wBMq3Z/cr3l8J5s5Fe++5XB69/HXeal9yuG16OtqRlI4iirXkUV2kmI33hWbeR1rbKpXMdZHPIoWCfvq9I8H2O90+SvOrD/AI+Ur2DwJa+Y6VnVCMT0Cz039zWZr0bwJ/sV2dta/ua5vxTB+5f/AGK97JfjPmM9j+4OPR3qb7VKn96oU6U/5K/RT8tuyaHUpU/jdK0odcuP+etYTU9B2o9lAcmzp4fEtyn/AC1qf/hIrv8A57VzCBqs7jV+ygc0pT/mOg/4SKbZ/rWqk2qfPu376zDLTMnNbwhEwcXP4ma/2+k+3b6xQ5NX7eOu2JnOlGKJ95enK+KlSCmy/JxRKRjfsOGHr6q/ZH/ZfuPijdJ4n8QRS2vhq3f9zH/HfP8A/EV4z+z/APC25+MfxM07QF3R2Cfvr2Zf+WUS/fr9d/D+gWXhfR7TS9OgS2sbWJIYYY/uoi18nnWY+zj7GHxH2+QZT7eXt6vwlnStGtNDsYbKyt4rWzt02RQwrtRK1KXrQTg18Hds/VIpRWg6iiikUFFFFAHz/wDtjyXqfAnW/wCz/wDXb0/y9fm7beP9b8QaxfpZf6LZ2+y5fT9v+xsfZX6+eNdDt/E/hm/0y4RZra6hdHWSvxi+NHwP8V+APGutppUV19s0l97zWv8AHD/frCr8J34aUYHsc3/CG+MfCU1wmtxaXf2/yTWt5Nt/74/gr51s/wCx9K1i8it7RdUm/wCelrDv/wDH6v6P8afEGjaI8UUVnPv/ANdHe26vsrjP+Eule5mlfzUd3+fy1+SueJ3SfJI7l9VtdKSa7eFIX/54xtWlo939quUvbt02RfOkdeaeHrW78Va2m95fscT73k2/JXeI/wDaupJpmmb3R/vyVlLlNKfvHf8Awp8I/wDCf+O7OWWJ5LaW4r9JvAenXHg7Tbay+f7N/BJXzx+y98NfL/4mH2f/AEO3+SGT+/8A36+ybPSopLPynRHSvWoU+SJ4+Mqe8UTqK6jaTWl184lTY1fJPjKxltZtU8Py7vtmlXH2+3/24fuP/wCyPX1fqWjS2P8Aqt06V498Wvh7J4ua01bSplsvEdj/AKrzP+Wqf3Hrjx1HnjzRPcyLFUoSlQq/a/M4Tw9+/hra8j5NlVvBFtp/iKd7GJX0LxFb/wDHxod43/ol/wC5XUWeh3d9efZPK2Tb/n8yvnfq8z1q0/Zz94x7bTd7oiJ9/wD5Z1x/xe+KB8AW6eH9ATzvEt0n7+ZPn+zq38P+/V3xx8U4vDVy/h/wgi6vr7vsm1CNd6Q/7n96tj4LfAf+zdRfxN4pH27WJm3ok3zbf9v/AH61hh5T92J9BhKFLBUvr+O+H7MerI/2dv2fU0GJPEvikfatcuPnijf/AJYf/ZV9JPPVBZQq4HAFMe7T+9X0dChGhHlifnma5pWzKtKrVlp9n+6Wnn3pUDzxR1XSC4uvnSJv+2lTXOjfJ+9mb/rnXajwjgPHF9cX1tNaW/8ArnT5K/Oj9o+0tPDHizWNkrzuiIjySf36/RH4iTppyQy2/wAjxfPX5d/tO+IJdZ8Q3n75N8r76xxc/d5T1MFDTmPmZ7WXVdVT+599/wDcrt/Dehy65cvL/qLZE2W/+xTtK8MRWqPLcb9j/J5ddhptrsRNmxE/jrzl73wnRGP8x0nhXRksbD7JFu/ezUzxhdXdon2S0V/nd5ppKv8AhiS71H91p8Urp/HdSLsStvxV4Ku/+Eee3tJfsXm/8fE00PnO/wDwOseaPMdMYylE+XvBscuo+L5rS3813md0/wB+v2Q/Z3/ZW0KP4QWen6qktrrFwm97y1b56+ef2Pv2T9E065h8S3cSXtz/AAbvuV+i/hux+ywoifcr040Izh7x4tWvOEvdPgj41f8ABPbxtYiS98Oahb+I7WJP9RGvlXD/APbH7v8A49XmvwX8XeIPhl4j/sTWLS/09/8AU3Gn6hC8Oz/gD1+t0L1zPiz4f+H/AB/YJa6/o9rqaL9xriP50/3H+8tcNfCxnHQ3oYuUD5r0S7tb7ZcW6L/7PXf2H+qSrz/s9xaNM02h6g/k/wDPrefwf8DoGiXWiN5V1A0LHvXjSw8qJ3yxEavwkVz/AKk15R8R4/8AQ5q9auP9VXlfxHT/AEOauSQRPzc+PSeX4n/4HXc/B1/khrj/ANoD5Nd/4HXSfCCf/U1eMj/s48PL96fXvg//AFSV0959w1yXgqT9yldTefcr5WkevIznrX037lYL1v6P+8SumRHMbFvVa5q5H901WlrekZykc9fp9+qGwVqXdVa7TlIPLqZOtHl0eXRyG5T1KP8Ac15F47T5Hr2bUk/c14/44j+R6ul8QpHgOtx/6ZVyz2eTVbXo/wDTKv2EH7mvej8J5M4lO/g+SuJ1u0r0i5tfkrj9btfketKW5nynAeRRWl5FFegKxx/l/JWbfweZWwnWoZoK5ZSMomVpVjvvK9s8D2uzZXm+iab++31674Sg8vZXNVkEYneQx/6NXH+LX8uF67B5/LhrhvFT+ZC9fTZN8R83nP8AAkcn59Hn1R+apUr9Ggz8scSenDpTanRK3MJaF63SrIhpLVKtP8nU1qebKfvFV7daT7K1TebUySJW0Yi55FHydtW4YafUiitomc5sl/gqjdPzV2l0zRJdc1uw0+L/AF13cJCn/AnrCc+SEplYaHPUsfo9+wN8MYvCHwu/4SK4t4v7S17995n/AE7/AMFfUaXyVy3g3Q4vDnhiw0q0RUhsrRIUjq5bT+Zvr8txMvrFaVWR+74Cn9XoRpxOjS+ikqauNe6eB/8Abrp9Nvvt0NcMonfEvpR9yo6lqTQKR6Pv0JQBG/zpsrxnxz8G08S6rHrmnyra6xZ/J975LhP7le11F5ASgI7n5c/tlfA60Tw++oWmiQaJqqP8/wBjsPJ3/wDfHy18T2ejS6Hs+2pK71+/3inw4niC2eJ4kk/3lr5v+IP7H3hrxrefa5dMitbxPvyQ/JvrKVI9CliY/aPy+tp727sIYtPtGTza+pf2av2ZPEGvzQ3eoQtp2mv/AK6SRfnevsP4ffsp+DPCPkyppkU9yn/LSb569s03w5aaciJFEiU40YkVcV7vLAxPB/g600DSraytIlghi+58tdhDB5dORKmraUjzrlea03pXMax4c+1/crr6ieCiMhqPLLnPKL/4c2ms3MMt3p8E81u/7maRfnT/AIHWxN4Ht77Tfsl3brPD/wA85Fr0D7PTdlRaB2/Wqv8AMeL6d8K9B8H3jy6ZpkFrM/8Ay0Vfmrbh02Wf+N0r0WbTbe6++lPSxt0/5ZLVxjGHwjr42tXVpzOPs/DkT/63e9bFtpVvaH5Ikrbe1T/YqHyB6vWnMcEjPm+5WXcwPdo9dP8AZE9apvaxQUcwjxD4laVK9nc/f+49fkj8VrpI/FM32h1TY/8Ay0r9sPFVol9bPFsWvxw/aX+Guz4p6lp/2tYIfO3+XJ/HWOJlHl5j1MDzfAeb2eoy6rcv/Z8L3uz78n8CV1Wj+DrjWJkl1O7i2f8APOO42JWno/gqLQ7NIrRLVE/jkkb79bENi8Hzp5DzJ/yz3LXiSq8nwHsRpfzG1DBo9rDDFb6tdWtzs2J83yVzf/CVanpt/wDZLi4lghd9iTSf+z1Z1XxV4g2eVcJAlt9z/Uq9ekfAL4eWnxJvN+oWi3VhaXG9PL+5vrqwtD20ucwxFf2MT7M/ZZ0b7D8O9Ku7iJ4Lm7Te8P8Acr6Z0r7leYeDLH7DbW0UXyInyV6ZbXflokUSM719BKPJHlPlefnka9PSq1tBL/y1q7/q68+R0xHJ92q15Yw30PlXESzI38MlWkpzdamUFMa908x8U+C5rGF5bXdPbf8APP8AiSvDviJH/oc1fXindwa8S+NPw0a70i81TSovnVN8tqv/AKGleRisL7vNA7aFe25+S37REH/E4/4HVn4QT/PDVz9o9PL1J/8Afqj8IP8AXQ/79cGKh/s52Up/vT7E8E/8e0NdbefcrlvA3/HuldZeR/JXzFOB68pGDcybHrc0T7tc9c/66t7Qf9VVVYkRkdJD1qGbpU0PWoZulaUiJGPedXqgiVpXPeqeyu0wGbKfsp1Tr0qh8xQv4/3NeS+OIfkevZr+P9y9eS+OI/ketYR94JHzx4hg/wBJrS0pPkSq3iR/Luas6bOmxK9ePwnnMmvIfkrkvEKfJXZ3M6OlcT4hnTY9bwCRxb/fb60UnmUV2mJykNo9PeB62vslV7xPLSsZGcSbR/3b16X4Yf7leXabJ89eheG5Ja4qppE7y5dNlcZ4n/1L10nmPsrE1XTXvkdK+kyeXvanzucUpTpe4cUADU6RCtBPDNxVmHwrcPX6JCrGB+WTwtbsY/ln0qRUNdB/wh93/t1atvBkx+/urT6xAz+q1/5TJt5DUN5dFK7BPBBH9+qd54Imf7n/AI9VxxVL+Ywjl2I5tYnGtqZ7U5NSrVm8FXcf31pieEpv9mt44uj3Or6hP+UrJqNWUvqsp4YlqZPDj1p9ao9zCWW1v5CsLjcc16x+zRoB8T/HTwnafwJd/aX/AOAfPXBW2gRf7dfVf7C/gqGf4g3+q+Un+g2mz/gb14+NxsPZ2genl2VV1iYynHQ+89N/1zpVOz+S8eL/AG6msH8u/qG//wBE1V6+Hc9T9VULFbVbXyJv9+n6JffZZtlbGpWn2q2SWuYmj8iao+M0id55nmVMklc9puo/ua27b5031hI0JasUUVIBRRRQBH5dQvaI/wB+rG6jdQTZFNLRI/4Kn8upKM0D0IqlqBJKdQMKKKi8zy6A5iWl8ukplBnzDK4/xz8SdF8Bwwvqt0ll5r7E8xa6rzEn82L+79+vnz9qu0i1SHwxoyxK8t3ffJH/AOOf+z1nWn7OnzHqZXh6eMxcaNb4TuLD42+D9V2bPEtn83/PR9ldZZ+LtD1L/j11u1uv+uci18/fGnwj4Y8CWej2lp4T0Wb7W+yVprfbs/2/lrzm28CRaiqCw0zT/O/6ctbdW/74lri+s1IH1cMkweJp+1pSlGPyPuNLpP8An4jpW5avjDxb4G1Pwpo+kXFpq1/a6pqEwt/skl1v5P8AtpX2Fodt5OiWEEvzv5SI9ddGt7Q+ex+XRwNONSE+bm/Q5H4neNtE+H+kx3utXX2VHfYvy/er81f2uNc8Naz44ttb0LdqPmp++/c7K+y/2ydN1DWbHQLKy0+fUEV3mljgXfXz38d5/D2reCQ1n4Du9JvLdf8ASLh9PSNa5a9aU5cvN7p9Dgcsw0MFTxa/iSv12+R8jXN1dyfvYvK3v/45Qn9p7PN+yNOn8cka1vaV4ciu9HS6S3ld3f8Acwx/x1Cmla3r+sJpVvZT73+T7r7Erkpw5zzq/ND4i54K0248R36WjrPA7/8APSvvP9n/AOEkulaVDb6fp62ttXK/AL9kj/hH7m21XW5V1FG+d7Xbs8n/AOLr7j0LQ7LRrOKK1RQn8FfR0OXD0z5jE1PbS90xdB8D/ZE/0uXf/wBM466mG0itE2RIiVNRWMpymYRhEKKKlqTQRKkqr5y0faKALVMqP7RR9ooA/Kz/AIKM/Br/AIQfxVbaxp8WzR9Y3vDs/wCWUv8AGn/oD/8AAq+fvhTJ5EyV+qn7a/wvT4q/s9eJLWKLfqWmp/alptX5t8P3/wDxzfX5ReD0exufk37K8fGQ907cPLU+zPAd0j2yV215d/ua8Z8B655dsm+uyudZ+RK+b9kevzGheT/PWxoM/wAlcHear5dbGg659yuWvEunI9Lhkp9xWTpuo+fWh5m+s6RcineVn1oXlU/467zlD/V1MlQU+gsL3/VPXlnjn7j/AO5Xqlz/AKl68u8dp+5f/craBB8weNrryLms3TfEHlpR8TZ/Id680TxH5f8AHX0FKHPA45Hqk3iP5Pv1zGq6rvrlv+EhPpWfc6rvreMDKRpfahRWJ5lFdBlc6R7tN9Qzf6U9UqnT93XAKJZsLH567zRH8jZXB2195b/frpLDVYv7y1zVTamel2H+lIlbEPh/z65Lw9qsXyV6v4bkhn+/tqIY36tEuWHjWMRPCP8AsVfh8K/7Fd4iRbE+5Sf6PWMuIH/ORHKYP7By0PhxP7iVcTw4ldDuiqZJ4qy/1hl/Maf2ND+UwU0BKe/hxK2/tUUdTfa4pErGXEJcMogcZc+FYtn3a5ubw4iP9yvSLy7SNPuVzd/P8/yL8lc0uJ2dUcmh/Kcw+hpVb+xvnreeR/7lVpt/9yo/1pf8xv8A2NRM220pN+K+3v2MvDEWleD7/UET57u42f8AfFfGdn5u+v0I/Z00r+yvhr4eV/vyp53/AH3Xs5VmksdUPMxmCpYaPunoX+ovEp2vR/6TbS0urweRc76frH7/AEpHT+CvrTxi9o8/2qz2PWRqtpseq3h7UfIm2PW9qsHnw70+enEcjK0H9/N5VdgvSuS0GP8A0l66lKzlEIluio0qSsjQKKKKACiikPSgBhrB8Ua5F4f0e8v5fuQRb62gdleT/G/Ul/sNNKWVUvL+VEiX/gf8dZylyR5jowlP29aMSx8IPF9xqunf2Vq0P2bUrJF+Rm5li/gevUu2eteIeNL+1SDwtC1v9l1EXcKLND/yx/v/AD17CsjTQeaKiD+ydWNouEvaKNuYXz9+/wD4BXjHxkv/ABBL478MafoF/wDZbiRJZW3f6n5P79ddceOX0TXU03W7SOzaX/j3v937mb/4h643X/GFto/xabV720newtLFraGaGLf8zfO9FapFRN8uw1anU5+Xm0Zag+IfxE09za3nhvTdTuIvv/Y75Ub/AL4ar0XxU8ZSuEPgK48w/wDT/DzXn1zL4H8YeK9futW8QS2DXbp9n8mZrd0RU/3fv1m3GhafpXxC8LW+heKLzWLWe73yxSXO/YF+f+GuP20j31g6E/dnT5ZWvs+3qdP4/wDjb418G6Q97J4Kexs9+zdLdxuy/wDfL1ylh4Y8c/HG00rxWL3T7J4X3W0TK/7r5q0fjz4stfGTv4et9RitobD995jLu824/uf+h1T+E/xos/AfghtNvoiZ4HfyYl6srfPXNPER9pyyl7p7OGwdSngFVwlBKpft0+ZlfGfxT4p8CW1rDc+LLfVb/wDjtPsSf5T/AIHXkEXjma7XN/4e0+4f+Py4Uik/8d2VJ4jnu9f1G51C4la6ubh97tItZqWlzfbP3WzZ9+vEr4mU6vNA/U8rymhh8HH6zGLl9x3fg+4vrW80/W00GW/t7efzoY/t6ywxP/6EtfSUfxQ8bXtuoh8CzBW/iku0r5k8J/BbxD4v2S2qPa2TP/rLxtv/AO3X0kupan4fsdH8KeH5FnuLCKL7VNNL/Av8PzV7uDlV5PePzfiSOFlViqfLKXz90wfE3xZ8daRNaWV1oek2E1w/kxfarjf89cr4/wDAvxX8ceFtVtrmXQYba4tn3wwq+967bxB8FNf8R6i+rS30H9oO++KTzG/c/wBzZXa+CfCup+HNCmtta1VtWu2l3+d/crvowlOXvnzFTFUMLShLD8vN1Phn9mr4eWl1rD3GuyrazW6bLeykWvrrwr8HPDkE32u3tIvOqtrfwLiutYmurRGtd7+d5kf9+vQvA/gOXw/bJE93LPXXTpwox5T5rGYqWJlzG9pXh+K12bPkrYhj+y/uv4P4KspHsSkf94lVKXOeVGPKKkdSVGvSh3qTUZNP5CViXmqvJ/sVNfz+ZWPN0rWIFlL561bD56wLaPz3rfeT7DbUSMhl5P8AP8lQpdVQ8zfvd/v1MlBqaqTpOjxy7XRvv1+S/wAX/AMPgz4reJ9Kt7T7FbW+ozfZof7kP8H/AI5X6uJJXxz+3R4KS08R6P4oiRU+22/2a4/30/8AsP8A0XXHXh7pVKXJI+afD189psrrf+Eg+SvNP7V8h6s/8JB5leP7E7ec7C/1+n6J4j/fbN9ee3mq/fpmj6k73P8AwOuLEYePKb0qvvH054b1nz9ldtC/yV5F4Kn+5Xqlh/qErxIe5I9SUvdJZap1afrVKuwx5R9SL0pKk8upEMm/1L15p42j8y2evS5v9S9edeMk/cvTRtynyL8VoPnevEJo/n/jr3v4rR/675K8NePe9fVYX4DzKvxFZI/96n7BU3l0eX89dpEokf2SX+61Fem2vhp/ssP7pfuD+VFPlOQ5FOtSPUHmU938xK4BxMq8n2VTh1iXf/HVy8tKxPL8t6cYc5nJnp3gzWJZJk+/XvfhW++RK+b/AAZH9yvoHwhH8iV81mnuRPcwMOc9Lhn8tKZ57VDDH5iJ8lTeQ1fm86vvn0kID/Pb+/UyT0xLWpvslRCqWMd3pkMj/wB+rP2Sj7JRVqxIjArP+8pnkfPVhIKnSCuHnlM6vgM17X/YqnNa10P2es2ZPn+5WcpSCJWsLH56/RHwZa/2P4e0e0/597eFK+FfBum/2lr2m2//AD1uET/x+vvj/UIif3K/VOEY+7KZ8nnHxRibmvR+ZbJLVCw/0uwmirST/TtIdP40rE02fyJv/Q6/RYny5g/8elz/ALj12FhqSTw7K57XrTyLz/Yeq1tP9k/3KsfxnWW3lac80vy/P9ytOwn89K4xNSeT5K6rRHDw1EgibCVJUaVJWRoFFFFABRUC9Kf5lAHKeIPFcOgXOnWp2zXN7cJDFF7fxtXLfFLwxF4kl0qeHUItP1S3l/0SSb/lq/y/LVD4i6Jf2PivTvFFur6haWw/e2qfeiXY/wA6f3/v1l/D7UNP8TeK7jU7m+gutTb/AI9ra6X57dP9iuaUve5ZHt0MPyU/rFMxfiXoWrDRbF59trcSXSbYbWbd+9+58nyfcptzrFr4Hvm0608Z39teQfPLb3Uf2la6Px/4givPiDo+l3LqsNm32t2/h83Z8lcl4htLOx1+51a8li1CHZLqLzL/AAbPkRKxl7kpcp7+Hk6lOnCt8JtaXrOsfEvR9TsrhrTUNPjt2RbyFdu+Ur8v+69Xfhho1n43+HMVldSywXdrLLbSzQtsmiO/7n/j1TaX4lXwR4E0+0s7Tzr27TzZm/gid/nrkrTXk0G08QXsks2m6lqCcrbx7IWb/wCL/wBus+eMfiIVKpVUo0o8q5vdI/GV/pPgK5ZBrEt9dfxedGsyxVxNz8UTq8kE+k2dvbyQJzeNbqsyt/Hs21ymqvLfbHlldN7/APLSryIkdskUDrNN/cWvEnipTlywP07DZPTo04Tr+9Ip3+spY3fzbp3l+d/9usW5ffefaHX53+4sdak2m3clz5r2j7/9moptGvY5tn2fyN//AC0krz5QnM+opyw1HlsUrW0e+bnftrrvCT2v9ofZDD8/lPMsy/et2X7jVNong/VPskUkNjcmyl+T7Y0P7kf7VfQ3h74QeHbPSLmC3DNeXFv5Ml4G3Sf8Br1sNgpOR8hnnEOFoRlD4vQ4z4Z6t44udbhtdU1HSLzRHUyvHNGsc23+D5K9I1n4Q+Gr2+OqTW32ecfPL5LbFf8A36xDq+heCvEehaBZaZBPMnyedN9+0T/frK+KXjybW9Ti8P6a8ssbP/pH2f78n+yte5zRpR5T8tcK+MxPtKMeSMtfkd1f/EnSdOmS0hSW6l/h8lfk/wC+6q6J441fxHqTiLQkTT0+5evcff8A9z5KxPD3w/vNe8qLV7WKz0iL/U2cb/NL/v16klnDZ2qRQRphfurWsI1H8R5WKWGox5YR5pF5IhtX5elATZyKnHQUtbnjWK9FWKgd6CiG5k8tN9Zr6lV95PP3xVys0nz1qZxNK5n3pWb/AKypkfzIah/jqwZsabB5dVdSu/Pm2VMknkW1Zfmb3eoCJMlWUqslWUoBkyV8zft9TpB8NdBf+P8AtT5P+/L19MpXzp+3pob6r8BptQiRnfSdRhuf+AP8n/s9Eo+6XH4j82tS1l0d/nrNh8QP/frKubt5Kzd/z1xchVzqptceSuk8JT75k/3683R69A8CfwV5+Kh7p0UfiPo/wVJ9yvV7CT9yleOeD5/L2V6vpt18lfKSj7570fhNV+tU/wCOpkfzKjroMydKekdMSpkquUBkn3RXnvjOP9y9elunyVxPim03o9HKPmPkL4p2MsnnbEevCnsZd/3Gr6r+IOlfO9eXJ4Viun37K93DT905Jx948rTSrjZ/qnqbSrF5NShidH+/XtOm+Ef7ib66Sw+FUuo3ls6Wi/frujV5yZEtr4cT7LD/ALg/lRXtdr8M5vssP+j/AMA/lRW3OcB+fNzHseprb56uaxBsqhZ1xRkSWZoPkrnpoPnrqv4Kwb+NKcS5ROk8Gv8A6SlfRXgxN6JXzZ4M/wCPtK+mfA6fcr5PO5+6e1gYnoVnBmFKvpa0ltB8laFtab6/N4w55n0UZe6U0sam+w1vW1jU39nf7Fe1TwfunLKr7xzv2SovsldJNY/7FU5rWvLxGH5DppTMCaClSOr72lN+z1wxR1/GZ9xWbNHWxNHWa6VjL4gidx8HbH7X470SL/p4r7Vevkb9ny0+1/ESw/6ZI7/+OV9gQ/PX7PwpDlwfMfFZxL9+TaJd7Jtj/wAdZl5H5F5MlSf6ian6x+/SG7/4A9fccp4BNcx/2rpW/wDjirmP4PKet7R7ryJtj/ceszW7X7Lc/wCw9ERxMeG++y36RS/x/cevRvD0leW6xB58P+3XbfDjWf7Vtsn/AFyfI9ZyNDvqKZUD76yAnJxim5ySKqOnl/d+dP4Erx743/Gy7+FaaWIdMEsV0/766mb5U/2Pl/jpSlGCuzpwuGqY2tGhRV5M9jnmhgXMkqR1wvib4seH9BaSAalYyXyp8lv5y+a7f7lfKHxH8TXfx0s/Js/Fl7o18v8AqoYV/wBHf/fSvjv4i6J4q+Gmupa6/cec7pvt7qGZ2hlrzK2K5Ic8Yn6plHA8MRLlxlXll/LY/VbwF4m1i48X3mma3NFObi0W5h8tf9V22/8Aj9b0nwy0GTWYdZtrU6fqKtv823bb/wB9IPlr88v2fP2nNa8M6lcanq9zca7DbweQkNx8z/7H77/gFey+Of2wPE+ueG1/sbT5vC02797cfLP8n+wrJtqaWMpTjzyIzDgvNKOLVLD25X9r7J7P8SLO71O21DWPEFimmaPYfJF/z8N/Bv3r9xK4u81jTtP8LS6Olilqbq/ihluI3Z4ZrX7/AJyf8Aryfw98WfGnxa+GOq2F1qkF1DLdzQPJNb/M6f8A7dN8ExxaN4YfT9Qliea33p5c38af3KzlP7cDooZLWw0vq+L+z/KfSHibW/Dps7C7/teysbOL7iK3m11Om+B/Dni3wuLu03Tm6h+S5mb50r88fiZ8RNQ8Da/pt1pkEN7ol1btE9neRebCj/8Asj19t/Cr4uab4g+CemX+gzJNdJbJaLZ/8tluP+eNXhqka1SXMcedZJi8soUq1Ofu833epwfij4TalBqt15bLf2EH3pof4Ko6doe79xp9p583+9t/8favofwH4Qmi8HR6V4g23V5J++u23ffd331v6p4LhnsIbeykSyeJ9+6NfvUPAK/NA8+HFFekvZzfMeBeGPhpq+tXDQtEkCb9lxMzfcr2xfhR4bmt7SO60+K6+zRKkTP/AHa6jTvD9lpVs8VvbxQo3+t2r9+sOT+1NOdkiW4eH+D5fNT/AOKWuqlho0j57G5viswnzRnynQQ6fbW1t5CQxJbqmzYy/Ltryi+8SeHfDWp7tLvIHEtwiXdn82zZ/eT+5srq28S6nNbTW+o6YseF2eZGrun/AKBXF6N8NZfEevf2jc2i2VnE+9Vkg/1r/wC5/crSpzfZObC0Yx5pYmZYvPD+gax4jeGy1BHurpN88M0fmv8A8Am/g/76ryPx14ZvfhxeuZbiWZkfzYJv+eq//F17/e+Edat2/wCJFcaZpUL/AH2ht9r153quhaUl8/8AwlXiifU/Kf8A49oVY/P/AOP1y14e6e9lWMdKenvR/l6nbeC/ihYnwNZ6hq0ywMyY/vNLtroPCXjk+MZZJbTT5bXT/wCG6uW/1v8AuJXk/gS+8E32+01LT4rA2Tulv5m795Dvr3XSZbBrZJbFohbuvy+X3rpoSlNfEeJmdCnh5Sfs5cz+436qXGoxW/Wmzea/3PkqOHS0zul+c11HgGXc65L/AALWU+uS7/n311j2MUnGxa5PXrH7Lc70/jqombJrbUvnqrqX/H46VUh/d0zWLry7y2/20rYImlD+7henWyefNVff+5q5pr7Ed6AZNqU+xNtUE/d0+5fzJqRKiIRJ0qZKhSpkoBk1cB+0Nof/AAkfwO8caen330yZ0/30TfXfpVbVbFNV0e8tJfuXFu8L0SEfhRcyVQmk2Vf1u0l0rUryyl3b7eZ4XrnrmesjU3rD59leneCo9iJXlGiT/cr1Hw9deWiV5eKj7p00fiPb/D1386V6VpV38lfP+j65smT/AH69R0HXEn2V81OHvHrxmer2f7yrVZmjz70rbraBHMQ7KekdP+Wir5S+Yf8AwVyXiGP79da6fJXK+JvuPRMcJHifjm0STfXm8NrFG+yvQvHLypv2V5i877/466IS90qUT0XwfpSTzfwPXt3gzQ4o5kfYlfOfg/xPLY3iJX0B4H8QO7p/crtw8jlqwPXxYxY/hoqqNR4or0vdPN94/KbWLF6xPIeCu/1iBI65h4PMrgpFSM3z/krNvJPMqa5j2PUOytoxDmOq8B2u+avpzwPafIleA/DjTfMdPlr6f8GWOyFK+Lzj3z28D8J1UMHyVq2cFMSD5KuW37uvl8Nh5cx61WfumxZ2tWHgqJJ/LSmf2nX2NKlHkPJlP3geOqc0FXEu/ModPMryMVhzqw8zBuYKoPBW1N/HWdNXydeHvHtQkYdzVCta5Sqbx15/JzyOg9a/Zkg8zx27/wBy0evqu1+/XzT+y3af8VDrEv8AGlv/AOz19Jw9K/buG6XJgT4LNZc9cZfx7H30+2dJ0e3l+5LU14nmQ1jQvsevqjyIld43tJtj/I6Vqzf8TXTf+myUzUk+1W3mp99Pv1T0272PWkRGJcx/JTvhTA8HjXUvv7Psn+r/AOB1f1KDy5vlqHw7eJoUur6h5DSvFaed5MP332VE4msPflyQPUZZkhj3ltorh5fi74PXU7mw/ty0+32/yTQi4/1VfG/xG/bI8R+MIZYfD9kmlaaybBcSTfvWX/f+6teUeIWa+8PERI9rHE6pFD53nf8AA3rw62MjD4T9byjw+xGMhGeLlyqR9kfF79qXw14b02fSdJvnu9VuIWht5reP90sr/Inz/dr42+JH7V5+J/gceFNZe4u5UkikjvtnlSxuv/oVcZc+Kot9nb3ELz20PyPJurtbTwXH4y+FWteHda1CwuUsJvtui3kybZtN/idXf/nk/wDcrlWI9v8AEfoceEsNw2qVWNP2jv1PNNF8Sy+Dtk9p4gld0/5ZyW+//wBnru9V+JmgfEzQoND1jdNcz/xSLt2S/wAFeN6T4ZuNQhgjgSe+vbj/AFdvCu5q6E+D30jUl03Vrd9OvSm9Gjk+ZK8udWcPd+yfqywWExPLL7fxFCz03UvBdnrNgkXnQxXET+d/sfNXsEOv3Wv+HIV2fdT/AFdY3hvSm8QaPqNrcSrepLsT7Uv8daGg/Z4NYvNK+R0tP+edVH4fdOetKn8HL70T1T4X2lp4Z0G209E+587/AO/XPeNoL3/hKoUi3fY0m87/AL7ra0GSOdf+mq/+P1xX7QHir+w7bTbS0lRJrv8AcvJW/tOSJ8DXoReMvL7Rm+L9N0zxGk2mPcb/ADf+ebfcrsfgm1r8EtUfVbSYXc3lbPJuJP3P+8n+3XkPh6OK6/49Hfzk+/VnxTdSp/o9x88P8HzVEIyhLnPoMVQo4mj9Vn8MviPc3/al1++1jU7yLU7ifS596PD/AM+/9zyf7tZPhb9qTxN4B1SFn1y61fTZbhHeHUP3snk7vn2O1eYeHNmo+Fb+LYnnbN6VjeGJ7TWIbiK5/wCWP3W9q0eIqwl8Rx4bhrKq+Hn+6jy7H6pfDf4qaL8UtETUNFmleIfI+6Jl2vXauQQSzJz0r4T+An7QmifCrw5caJqckUMMMLT2cMcbtNcBv7lc18Qfi18VfiHdI2l6hDo1jL/qrOzn8poV/wBt/vNXrrFxUPePwifBWKrY+pRo+7T/AJmfohHIhHD1I+QOMA+9fCnwH8VfEbwX4kiPiLWYNQ0Gd0t7j7ZqDv5f+2m77r/5/wBuvtiw1W21mBJLWZJo3+60bbhXVSqwnqfKZzktfKKvspy5o/zIbreky6xok1pb3T2s0qbEmj/gr578X+BNV8L3b/updQtETf50NvX0yg4xTZ7eK4j+YVFWhGqceW5lPL53hsfGd/5t9/x7/I6/Ole//BSO5g8MTRXHyXUVw+9ZP4K6r/hXehfbkvfsMBuV+5JsrejhSNQAqhhXPhqEqMuY9nN88jj6KoxiaVRvS0nmV6J8kZ99dS2icfPXP3939rT566z5Jsqa5XWLH7K9VEzZkQ9ap6pG8+paVs+4m/fT9/lvQknnzf7lbGhcrST9xbVm2yb3qzcyYTyqDNjE+erFV0qWnymhYpydabTk61mZFmimJT0oA/EP49aV/Yfxh8bWX3Ei1m72f9/nrzSX7te2ftc2n2T9ovx3Fs2f8TF3/wDHK8WfrWbNS5psmyu20fVfLSuDtutb1s/yVx1Y85VOR20PiDy5k/369a8B655+yvnJ533/AMdeo/D7VfLdK86pROuEz608M3XmInz11qV5d4P1XzIUrv7bUkkSvPtyHZE1adWd9uT+/TP7S/gpBzG1/BXM+IYN9aSX3mVm6lP5lU4c4RnyHlfirTU+dHSvPbnQ7eTfs2pXq/iSxeTfXATaVcb62jh5m0a0JlDQfCPz+a9eueFbGW1RP7lct4etfkRPmr07R7F9iUR5oSOn3eU2BqfFFTfZKK35pnL7KB+eOqp5lc9NHXp1/wCC7qf7kT1lQ/DLUJ3+eJ66aUDypSPLn02WebZ89dPo/gCW7/gevS9H+FdxPcp+6b/vmvafCfwn8tE3xVvGBnzHlHgnwHLYon7p69l8PWv2RE311yeCktIf9UtZVzB9k/2K8XGYXnPRwtUs+cKf9rSOuee6+emPfV5VPC8h3SqnQvqqVQfWPn2VlPP5lVoUeSavQ5eSJyyO1sLqtbzN6VzGmx7K6FfuV4OMrnp4eBDc1TeOr/8ArKf5Ir46r78j14HOzQVX+y+Z/BXSPa0JY1hCHvGh6v8Asz2nkTa3L/sJXuKSfPXkv7P9p5FtrH3fvpXrD/JX7dki5MDE+Ex0v38jV/5Y1g3kex99b2mv56bKoarB5de6edEhs5/krEv4/sNzvT7n8FWYZNj1Zv4Ptdts/jrU0Kbz70rlvEFm+reHvEtvb3EtrcJYO8U0LfcdfnrUtrvzLaaJ/vxVR8OanFFH4hed+sLKlZynHl947cHRqPEQlCGh8EfEv7F9je3htP7Omt03pDu++n9+uM8JeI0sUuV1CZdjJ/rJPvVk65r15a32sSTNOgiuJvs7bvk+/wDOlYywSeJPDuo6o8vkm3lRIo2X/W18DUl775D+58rdClglRn8R07+M9F027gWK2WRYn+aaSvUdU+IulWPhObU7extL2wvET94q/wAa/wAL18navdvYlY23Izr/ABVoaX8TNQ8LaHd6N5UF1pl426W2uIv4v9lqzg5x+I8vM69GpJQl9k7gfF+4l1NrzTIYNJkP/PqmFFRa/wCNLjxDrFhqVyubiN0Rl/56pXAxaYohhurLzXtpG2Pu/gaux0h9L0uGGW7t5dUvP4IZPlhT/wCLrmnNx+M9nBJVIKUIe8eg+HNK1Dw94m+1SzC0tWferb/+Pjd/DWlruk3GheILzXbeVEDP/p0P9z/pt/uV57N41utS1OO9vnyIv9VCn3Uq54h+LcVpcw38UqzfaLfyZo5F/uVtGcuX3DwuIZYnBOnXj/28b2t/Em90O/8As+np9tmtv+PiSNvkSvPPi54sGpDT45jKt2dkkis2/FcRYeKZfOTKrv8A79dKl4140TS+VcSxfPE03z7a2jJw96XwkSwlLM6UXSl70T1HwF8PtVv9Htpv7QsNPd0+T7TcbXr0iX4ManeaakX9sWEMyRfJIzeZvrwV/Gl7O1hH50r7PvzSfx17To/iO7tfCz/6W290+Su6U+c5K2WVuePLM09B+Gusx+FQYr/T476dmWO33ebHKi/7deUyWGnWC3VjqNzPaanJK6XcMcXzW+2l0/x1f+F7oiz/ANKETfe3fcq2sY8SWus+JLxonvZXVBG3T5KwqSR7NDBYmjzKrL3Zdh6eMrrXLvRtIa0tVtPD/m21peW6/vZEYY+YfxV6ro6PaJ87/wAHySV4t4burLw4813LK168r738v76V6dYeLtP1yG2TT5Uurl/+WP3HT/fq/a8+5y4vCLBw5aURj6re6df3MrytsuE2XEf9+ug8OfE/WvDtzbXGl6veW0MT/wCr835H/wCAVy1/rmn2Kf6RcIiSv/DWVqt3b/Y0+zyrsf5/3dZSqvm905ZZbRxFH/aYe7I/TT4N/ESP4keDLPVcKkzYSaNf4JV+/XoS4O8jvXyX+w/4ntm8NzaO6ywzPPLOjN92Vfl5r62UBRivq6EuelE/knPsD/Z+ZVaEV7tyaiioq2PCJPMo+/UdMoAVI/Jequr2/n2z/Jvqd3+SqE2q+R/uVZmzzHWNYtLF/wB7KqVZ8P3SalZ+bF86PWb8aPhjafEbRLn+z7uXSNV2fJNHXJfAK11vQ/A9tpWuyrPqtjNNbTTf3/n+T/xyqLiewJ8lQ+Z582+o3n/c76ks49iVYy2lPpqfvKmSgyD7lSVH/sVJUAS09KhSpkoA/IX9tbTX/wCGmvG2xPvzQv8A+SyV4V/Y0r19dftg+HPtXx/8SS7Pv/Z//RKV5RYeDt//ACyrllV5JGsYnldn4cl/262IfD+z+CvV08HeWm/ZVabw55f8FYymVGJ5dNprR10PhaT7JNWrf6V/s1WtrHyKn7IRPYPCXiD7iV6XZ+IN6ffr5+0W6eCu8sNZl2VwTpHVCqem/wBuf7dVH1z5/kauJfWZarPrL0RpB7U9Rs9ceRPv1Nc6lvSvN9N1x/79av8AwkCfxvXt4PCxn8R5GMxMofCb00nnvR/YaT/wVBYXUU/z10VnPF8m2var4eEIHm4bETnMw7bw49o/yV0VhdvYpsetLzIkT+Csq5nikf79fF1/ckfbUObkL/8AbP8AtUVieetFcntTTlZZs/hlE83zxJW8nwrt/wDnlXq1hoyf3a2YdKSvoYx5DwZSPH7P4XRQP/qlrp7Pwqlon3Fr0L+y0qGax8unymZ5jr2lIkNeReKv3DvXvfiaD9y9eD+MIH+0vXn4qXunfh/iOPd6ekG+tKGxqzDY/wCxXz9XEQgevGHOU4bGr9tp1X4bWr6QeXXz9fHnoUsOVra18ur6UJU3l768GrVlM7YQGJUqVIkdS/6uuWMTUb9npac/WlreEAPYvgXH/oGpf7bpXp033K86+CMezRLx/n/4+K9LdPkr9nyn/c6Z8NjJfv5DNNuvImrS1iDfDvSsHzNj10NtP9us9n8aV6/McByTfeerPmfJRcffeqr8R0pvk+I6KMPa1FA+Qv2lv2l00jXLnw/4Vu2gmT5NRvI/4P8AYT/br57/AOFs6/pd/Kv9q3Um75G8yVvnSp/2gPA9t4U+I+pWUU3nRNM0+1v9r/bry3Ub+WWTybyN0uUT5N1fGYirUnV+I/tXhvI8uwmW0pQho/xO3mktH0XVbua3lTSpv9J8uNf9Tc/c/wC+H31b0GRL74V6vb2Vj9ld98KLt/138fyVmQ6/b6xeXdpar5Nve6Y9tDDJ92J//wBupNT+IMnh+VdNTyLqKy/crJH/AH/464o7ns1KcVPQyfDc/hvxr4a/sTU4vI1JWd7e6j+8rV57J4ag8Ux/ZrXZY6jF8redNthuP++/uPVPUvE66f4kGqRRfJ9o85oVrXvLa3Pg211OwlaS3keZJd33+H/+I2U+SfxHy2Iq4fE1JUqvxEtnBf8AhO0ktLqG4jkJ8m4tf9pa1dNhu7h5xeW7WkDLs/0iPYyN/uVkfDHxFqV3e4gumt5LVP8AXt/yxSut1nV7rV78T3V015Ls2ec1ctflXxH1+SRq4qnH2Uv3Zk/2Kk/yrcNv/wB2uj0vwfplt4W1WWSH7bqD283zND80PyfwVQvdbEcSK7xWkC/wr8tZlj4iguJvlncJ/vVNKt7I9fH4bDYim6U5e8eSxOYrlVNdLpX2jVr62srRWmuZ5fJSOrHxc8M2nhrXY5dJvUv9OvR9ptZoz86L/davWf2dfh8nhmNvGPiGHyNif8S+GT/0OvVdP20f7p+RUK9bDYiVKByUvhLUdD8TXOi3+15LV/nkj/jrptb8T/YbBLSGXen/AD0jrd+NOtWN7Cmv6XdpPfQIiTQwt83yv9+vNdO8QxeNJn8yJLa5b7yxrtSueUpQ90/QMDiKE1GnV/iG7Ya5FaaJc2n+ve7f55Kzk1LUNY1Kx0LSkaT7RLseOP7j1zVzdfZUd67fwL4gtNEt7b7qak293k/jTdVxjznJmeLq06fLhP4h3PjLwrB4a1fT/Cfh9Jb3XHhS5utQjb+9/wCgpW5q3hex+C3huHVbqdbzXbr5Itv3Y6zdM8dW2n6nNcxQxfbJU/fTVwnxK8YXHjHXYY33+Tb/APLOtIx5DOhSx06cI13/AIvMsJOniazt45tsV5Fv/wBIZfkm/wB+tvwst1p8c0WoWMWoW0T/AD7v4K4671WLTrZGi+R0St/4feKb/XL97WWXZb7PnrGp7kj6GdSEqPIfcv7JOnRza5JLDD5NvBB8kf8Av19gs4kAzX5t+F/jXe/A/UE1K0tV1W3awaHyftG1d/36+lv2df2srX44XV5p93p66Tq9qnneT5+9ZYv76V9Jg68OSNP7R/K/GeQ5lLEzzCMP3Xc+kvM+tN3iq0MnnpT69PlPyQZNP/dqn9uen+RcfwVTmglj+/WkeUwbJvtXn1K+l+elZfmVo2usbfv1RRzOt2stij768l+H3i7+2fFnifT3+/aTI/8A33/+xXveqyWmq23lO+yvIrPwPaeFfHFzqFvL8+oQ7H/4BTj8I4yOyf76RVdhrKhk8yZ3rSSkEpFtKnd/LqFP3ab6dD8/z0CJEjqaoqcnWoAelTJUKVMn8dAHw3+1V4c/4u/eS+V/x8W8L15ppmh/7FfVf7Q3hhNR8T2dxs+f7PsryX/hFXg/grzK8feOqJwb6amyuS1uCG1r07UrF4E+5Xl3jDejvWBZx95Ij1nVK89VPPq0ZF62fy3resLv/brm0nq/bT+ZVyIOn+1b/wCOq3n/AD/fqtC/mJRsqoQLJvtzwfx1WvPEbxp9+qd/u/26xL/fsf8Ajr2aEpQPLxEYzOt03x/5fyb3rstH+IcUmz97XhCWsu/+OtLSrW4+1p87VpiKvPEjC0owkfQ7+Od/8aVQufE6Sb382uD02xln+/vrYm0ry4fnr5DFR94+toS901f+Eth/560VwdFcXKdfMfpFbQVrQpVa2StVI6+sPlhnl+XVC5+7Wk9Z9zQBxviGDzIXrw/xbY/6TXvmsR/JXkXjC1+ff/t18zmc5QgexgYe8cGlpVnYKnp9fnFavObPp4Q5CP7lTUbKbXNynWS1YSq9TJUkllKf5lMj+6akraECZSCnJRQlbwgYyPdfhAnl+Ft+zZvuHr0WH50rg/hYnl+ELb7/AN967ywk/ff7FfsWWx/2SJ8Pi/4sjKuY/Lemf8JBF4fs7nULuVILa3TfK1bGsad/y1r5o/ab+LeleDrGz8P3srI+ofPcRwr/AMsa6MRUjRp8x6uSYCWZ4qNCKKHiz9sTSrX7fLb6Z9lh/wCXSa8m/wBd/wAAr53+I/7U/ifU9O+0Raz9nt5ndIltk21m+MvCXhfW9GivVu72xu9rvHJ5fm7v9l68ivFtXittLkuJZbBm86KSZP8AVS//ABFfH4jG4j7R/V2RcM5VhafNCl7y/mJv+EnutZuZLzU9NuNWSf79xt+aqUfiO30HVLP7VEupQ2svnW+5dvnJ/cqG88VSwWz2i/IifJ5dcB4su5JUSXuv3a46cLyuz6rMa31bDSlTkeqax40im2XmkSv9klf915n8Fc7NrNrdSu+oaZFOz/fkhbymrg9JvZEsHv8A/WIj/wCkR/8As9WP7Wiu03766pUDwcJnNGrS5Z/EaGvaZpV8ziylnR2/5Z3Wxv8Ax+rNjp13pvhsafMrxSLMzqtcneT7/wDlrXb+FfE1lqEthZ65deQi7PJvm/g/3/8AYrC9SETy44nC/WvaSiU/CulX3heW6k2I63KbJU/iUVtx+LLDSb6EahaNep9z7PG2zfV/XXi06bUgJVkRXfY0bfJXi1ncyatr+JG+UPUQoyrSvM93F42OR0aVDB/8vD0r4zWFyddtZrZfslleIJUjj+5E393iuEis9TiUD7PNn2Rq9O026vfFsP8AZ6RT3vyfJ5a79lQy+D9T0q7a0vLq3h/7bbttXUqdOU4amWSq1vbRq/EXfh9eaBFdXlrrVql0Tab7eSZd/wBnuK6DWPipez6Ulle7U/ueX/HXnWoy22nm3giT51O6Wb+N6peMrz/SdNtYvnSK3Rnb/batKE5fAVWqQwceaUfeNzRNU8zV7l5YvO863mRI/wDb2VM9za22l7La1W2uLp/mk/2KxPBMp/4SK0kf+F6zdcudmrrF/Any1tWZpGvy0oz8zZ8U2j6AEk1dNkLvvRIZV/fJ/sP/AHKl8GT2+sXLyRbrVJH+Tc27ZV/wRe6FqWsxWnijYdNFu6eY6/6qs/SLGy0PxJNb2VxBdWfnfuZFf5NlXSmlueDhcwqQzfkqbHaSaj/Z9vcyN8/9yub09Hj866k++1Ratrx1Ob7LFL/o0T1X1XUvsltspqUXKUj9Bq42nU95P4TP8QeIGeRIF6tW1oeoXOjWq3EHyTS/IlcroGkSeIbma6KslvAuXkrudNPmW15ePaP/AGbb27/vJPu7/wD4uufl55e8eBhcdFynUnL/AAiQ65e2r7JZZfn+d491ei/BlLtfiPoup2d3La/Z7hHT7K3z/wC5/uV43pkepeI7ry7SCWb+95a/LX1N+zd4V0rwrqKah4n1FLFInSaKHduZnohHkrRlE6cyxkamWVYyhzRP0r06+mkj+X/WVqw6ls+/XknhP4saN4unaLRLprmVPv4X7legpff36+6hKM4+6fxVjsPUoVpU6keWR0P9rRf7dUL+6ef56oJdxT/x1Mj+fbJVwjE8whd6rO9aSWLz/IlOfQZaRZz9zPXE6xBLpvibTbiWV3+0O6V6Lc6VLHXH+NbRILCG7l+/aXCPTiOJbsJPkSty2rntEfzLOGuhh/dpWgSLP+s2VLUSVMvSshElS1ClTUACVMlQpUyfx1AHkXxo/wCQxYf9ca4DyEkrrfjRff8AFU20SfwW9cfbSPXPP4jeMjM1jQ4p0ryzxf4D+17/AJK9pm+esq8tUf8Agrn5BnyXr3gO7td+xG2Vx82lXcH34nr7D1Lwxb3f8C1x+pfDWJ/uRVfIB82JaS/3Hq4kbpXq9/8ADzyPuJXN3/hWWD/ll8lBBz1tPLWlZ75E309PD77/AOOriaU8EP8AFUFRKE0HnvVabQ99aqQeXUL3XkVcasoBOhGZDbeFav6b4c8i8/2KuW2qxSJWro99E838FOVXniTSpWOh0rQPuVfv9A/0N99WbC+ijSrmpalFJZ/wV5FWJ61I8vbRvmP36KtnUYf9miue5ufoFbda0kjrNtpK1YetfTHzox+tUJq0nqg9ZAc9qUHyV5P42tPkevZNSj+SvMfGqf6M9eLmFLngelg58kjzGn1Qe6+enpdpX5vPDyufWwmX6P46rfbj/ep/2oVnyD5iapUqv9rT0o+3L/fqOQ05i3UnmVQ+3Uz7d/t1cIGcpGl5lP8AMrH/ALS/26Z/aq1rThqZTmfUXwu/5E2z/wCB11SP5b1yXwlff4E010/jSuze0r9hwXuYSJ8ZiPikbttMl9Flyv3Pnr86/wBsLwldXnxsubie7gewSKLybXd+8+5X37pV19km/wBivLP2pPgt4f8AiV4JvtT1NZ7e702B5VvLOPdMP+AfxVOMoyq0uU+w4RzeGUZjCpUXxLlPgSDw1qviUTGyhVPk+SFptu+uZ1X4ZPPbWf8AbE32KaL5HjhX565HTPGGv+ENUe3uLuW5t0fZ5n/LbZ/7NXqs2qxeMfD/AJsT75kTzkaOviZy9p7h/Ubx1Shac4+7I4e6+H3h9tkv2u6d/wCP5vv1w3i2zsLUzRRRKip/z0ro9Vu5YH+R2rj/ABJveweV3rSlA762IorDS5TgJxPJa3sEG2GN2Xzf9lar2GkTqu1Ztye1NDSyXExj+80TJ+daulWLafbt5zfvV+7Hu/hr1fhifk9Cgq2L5pR906Dw78MtZ8R2dzLH9lhsH+/dXn/slalt4K07SLPyrmVZX3btzfJXbXmqpaaF4bht7j/Rvs6b/L/v15B4o1y5lvZIV3BPNZf+BV5U5SnLlifoUcJl+UUfrNSPNKRu6jqtjdotoJfLQfIv9xK7DSvD/wAN/BNq91qF1HqNyV3cSb//AByvFfsV+p8wuwzt2o38dXLzTjceUjzOzK+xx/EtbQj/AHj57EZjLEe86HvR+E67U/iwbn7RaaWE0vTZH3+Rarsrm38R3Ee90d6w7exsrO3vvMmlS/T57df4XrV0vSBeQI8oxn7q1VWEYHnYTNsZjXKn8Momz4fsptTlju7pG5+dF/v1m6nqHnazIrNv2vtNe3+CfA934qs7aLZEiRJ880a/PDXnFx4EmsNVuYhEtzDFN88jLsrKlWp8xx4rPsPGccLze99qRm6PP5Eyy1javd/avEE7+rtXQpBb/b4Yk3p++2P81eseFtL+GB1e2+3Wv9vX09x8kOnxTIm//benUkoy1NM3z7D4XD07M8w03wrqH+jXdpKkPmw7/Mk+5XtvwZ+EL6X4ffVZdM/tSVm3pH5O+pdV0pPE/wAR4dF0qyW1sIvvxx/wf7FfVfhm1t/Anht/7Q8iytrf7827+CvPi54upyfZR+QY7PcVjal4/CcfZ+FdPj0HVdQ13w/pdlDb2juk0ljDvh+T+/XxNqHhu51jVVvtavfsWku2POhXe7f8Ar618T6rrvx+v/7K0RJbLwwj/vZpP+Xj/wCwr0W2/Zy8Lp4TudKuLRb15Yf9ZJ/frto0pzly4f4Ym+C4hxOD9xs+avDPxD+HHgHw/wDYNL0pdYkf/lpfWny76z9a8eJ8QrqBbzT7ia3H/LnH8lv/AN8V6X/wxLbp4kmTTNblsrOVPOt47xfO/wCAV6v4B/ZQ0rw/v/ti7bUX/g8n5NlehHC1asj9Ew3E+W4XDe2+KofH/i34hv4Of+zLe0igT7/lwr9ysfwxdeM/iVfpFo+k6jdI77POht3dE/74r9KYfgX8PpJrO4m8JaTPeWn+puprdN9ei6ba2mmw+VaW8Vqn8EcK7K7aWWx5jxsT4h4r2dqUDzP9m34HL8JPDXlXd9/amt6g/nXd1/ufwJXtLwfPVewk/wBJT/cq9NIm+vbhGMPhPyfG4ypjq/1ir70iJIPLrS0//j2/4HVDfVm2fy4a15TzpG9Z3Xkdavfbov8AYrlfPek+1NWnIZnUTSW8/wDGtefeP9n9jzRPt+etjz9/9+uG+IV35bwxb/4KiXuRHH4iz4WfzLbbXSJ1rlfBP/Hg7/8AAK6SHpVxlzxLkaSVLUSVZSkZklOSoql/1dAA9PT+OmPT0/jqAPFvi5pv/FUpL/ft0rhvmgr1H4vp5epWb/34a86eDzK55fEaRMx9S2VRfVYv71TalpTyfcrnrnRruN/krBmh0KXcUn9x6f5CPWDpunXEb/PvrpNNsX/2qvmAp3OhxT/wJWJf+DopP4Er0KHSu9XP7D8ykB4nN4HRH/1VZV/4V2fwV9A/8Ir5n8FYOseEUo5BRPnW/wBD+yVzE0CI717x4h8M+Wn3K831Lwj5+/YjVHIXzHlGq6j5EzolQ6V4n+yXKfPWrrHw/uPtPz76pp4Elnm+TdvqRo7zSvFXyVZv/FUX2Z/nrE03wbcRpsfdWbr3hm4ghf76Vz1YHZCRkSeJl8xvqaK5T+yZf9uiuPkOrnP1ls5K2IZKw7b71blnXuHhkz1WbpVx6z3oAo6lH8leY+OY/wBy9eo3n3K8z8dwf6HNWOIh7hcJckj5/vJ1+2PR56f36x9Yne0v5v8Afqgmq18jOhA92Ezqku0p/wBqSub/ALWP96of7Urn+rwN/anX/akqJ76uY/tnYlVptcT+/WP1WAe1kdU+q1D/AGpXDP4j/wBuoZvE/wDt044WJEqx2dz4gSP+OsebxUifJvrhr/XGk3/PWI+pM7/x120cHG5yVa5+nHwRk+1/DXw86fvN9v8AJXrlvpaRxfNtry79nSDyPhH4WuLz5NlilehXni63tP7tfbw9yHIeN8YX+h7P3sNVbiG31Cwm0+6VTHKmxlb+OqV547idNny1x/jD4gReH/DepalE6o9pD537xfkrXm903w9CrKqo0viPgL9oz9mPWvhjcPqiwJqGh+b5P2mH59n9zfXh3hnVdQ8Cawm/T71LZ/vxyQslfSnxz/au1PxvAfD0thBpDo6TPMsW9n/uffrw/V/jF4gg01IrS40662f37HZ/6BXxGLoU1V5qJ/T2Gr55iMqjTxFOMpFDxTaRfPqFp89hL8/+5XA2clvqOpXNrL89t5Tu61p678d/ENw8P2rR9K2J/rfJj++lZCvaa/N9r0j+y5pm+f7L/wAe1yn/AAD7r/8AAK2pq8TgjmNajT9lio8pd0e0tLG28r7PFs+//t1zWtQfO7w7/wDrnWxpXiBPtn2S4tHguU/5ZyVvf8I5b3T/AL3fBv8Av+Ytax+I5ZZxTj+6pGT4Ku28VwS+HJrhbW8iR5rKaT/0VUWvaBe2sO67037ai7dl9ZtvDL/Bu21v3nwy0Tw9JFqmn+MLee8iff5P2Z64O+068+0u8d1/HWM4cvwn0WHnXrUPe9409Oh0bUId/wDasGnt/wBPKu7f+OJWJqFnp+mSPJHdfbN33Pl2VEmn3CfO26ab/nozb6RfDwnfdJMzf7vy1zU+WEjat7avG3s/eMS0nj+0uzf3t611M2vpodn5Xkp9slT5P9hP79XdG8I2M12gWDzwPveZWf441Xw/a+dYWlpFdal/qf8AcrdRjWlzHxWeUq2X4SX72MWeheBvFuqaP8LNV1S6vZZZZU2W/wDwOqCSf2XYw2juzva2739w3+3Vn+xlg8PeFtIdHRHf7Y/+4tY2qazFB4Z8Tag8TTf2g/2a3/2K85RjUn7nc/Gqcp1naRz8XiBLHwDYaYmz7ZcXz6lcTfxImyu4+Heo28Fno6JL86O+pXH+/wDcRK8a8Rb/ALKl1axMiXHlWdev/Abw4iWc2saq7Qabb/vpWrsx0VGlznK8ROcrTPqX4HeHLTwdoN/4w8S3fkJ/rnmumqbTf7d/aQ17zXSXS/BNo/7mP/n4/wBusHwroeq/tE6xZyyxS6X4B05/9Htfufaf9t6+rtB0O08P2ENlZRJDbRfcjjrfBYOU4x5vhCXuEPh7w5p/hywS0sokghT/AGfv1vJHUaJVpI6+nhShT92BnzFO/tE/0a6+59nm31tw/u6he08+F4v76VLo8dwlhCl3t+0r8jyf360ipcwSNCGSr8PSqaR1cXpW0jA0dN/1z1O71Dpv7jfvTelaKT29EYmRTq/Z/OjpS7Ip/wC5T4YPIfelbCkP2Cj7PVzZTEjoMxn2X+5XjnjufzPEbon8Fe0vP8myvnXxPrCT+J7/AOdPkfZWNU0pR949F8K7I9ET/frpIelcT4Jvvtej/J/BNXYQ9K3p/AEjVSrFVEqyn7ykZlmHrT3/AHdH+rSo/M8ygCSnpTKKgDyv417vt+lbP7j1xFnaeZXovxZtPPudKf8A365+wsfkrnl8RpEppoySUf8ACNp/crpIbWrCWqVJocsnhyJP4KuQ6GkddD5cSUeZFQBmw6bVxLRKm8yKj7Un+zQAz7JWVqlpW35++qd5HvSgDzHxDY/frj4dKd7nZs+SvUdVtPM31zttpqedUAcJqvg7zPn2VlWHgr/Sd+yvY7yxi8mqdnpUVHKVzHJf8Iikafc/8drB8SeB/tUP+q+9XtMOmo+ymX+jJUTNIny7/wAKl/2P/IdFfRv/AAjsP+zRWXKacx6va/frbh61iWv3624etdZxDpazq0ZaznoAjl+7XD+M4P8ARnrv/wCCuP8AFUf7l6xqy90a3Pjn4g/6JrD1w02pPG/8dekfFaDZqX/A680eD56+Zq/EerD4CL+3ZajfxG8dPfTd9U7nSnjqTUmfxO9ZV54nf+/VO8g8isG/ejkM+YvzeJ5aZ/b7yVyrffqzZ75KuEQkdP8A2lLPX0D+yx+z6nxb1ibVdbd08N6c/wC+X/n4f+5XhXhjw/ca5qVnp9pE89zdzJCkf+3X6rfCn4ZW/wAMvAOm6JFt3pD/AKRJ/fevYwdLmlzHDUNK5uotNs4bS0iSCzt02Qxx/wAFc1cv57/vXqt8SvE48FWP9pXGn3t7b+bs8u1h37K888NfEiTxl8S003TZorLSLTdNczXC/vrj5fuIlepKtGEj0sNl1avQdeMfdPRt9v8A7X/fNSeXp92nlNs+f78cla9/qcMGl3d/G6fZrVHd/Lry74QSeM/EE1/rWv3aPo92++00tofnRK39pH4YhTwc50ZYmUuXlOc+Pv7NGn/GLSoZbKWLS9etE2W95s+R0/uPXxzrv7IPxWjvLm3i0eC6SJHfzobhNkv+5X6XvGifc3wP/BVC5j+f97tSb/0OuethqVU97LeMsxwFH2FOXun5Q+Fv2Vfih8QtXksbTwpeads375tTj+zRJj/err/A37H6+MdeudCieX/hIdO/4/rXzl2Jtf8A77r9ONKk8u5ryvwl4c/4Rz9sHxI8UX7nXPDv2z/ge9E/9krjeX01sGP4nxOM+M+dfDH7Gdu/j7WPD+sXdq+q6fp0N/F5P9992zf/AN+q574rfs++INK8WW3hq30+WTTXRLl9Ws7d9lpC77Pn+/s2V9gfHHwHd6d4y8MfEvSpp0m0P/RtZhtf9Zcac/3/APf8n7//AH3XsGjvaX1tDqFpLFPDcQo6TR/PvSojgY/DI+ajjakZc5+Wvgf4a6V4V+MUPhL4kPdfY7h/saTSMqbLj+Df/sPT/wBoP9n278AeJ0uNE0qCHSribyYrWS+3u/8Aub//AECvrf8Aay+Bdv8AE3w3c6na26/2xZJ/yz/5bQ189/Cn4txfErQZvg/8RbjZrf8AzANauv8AltMn3Ef/AKbJ/wCP/wDofmypyoy9nI9jB59jML8NSR4hf+Dri0RPNieBP+eclTaP4OuNVmRLfa//AE0pvj74baxrHi+8htZdmsafbyu9nu/4+ET76J/tp9//AIDXMfCbUtT0e/ubKKVUh837T/tJXlznL2fMfZ0+NZ+z5eX3j1DxT4DuPA+m2107o/m/I9fJWj+H5n8Tae8u10vZfOr7UtPGdp8aPhTqsSQomt6Y8sNxa/39v8aV8w/DiCW+8Z2lpPFE/wBi83ZNH/v0sPUqUaVWUz4LHZlWzKXtK/xHonjnVf7Lim2f8u9ulhb/AO+9QxeINK8L+BPEOlah5TzTaMkNvH/02d6reL7X+1b/AEW03PvuNReZ4/8AYrzT4lXyap4kkmib9zFKiVngY88YyOehVjS9pKX8p1VxBb6/Z+HvDWn+VO8T/bLiSP8A57P/AAf98V9YfDj4H/25oVhpUqeRo6bHuP8Apt/sV8/fALwd/wATK5vZU/5ePk/36/Q7w9YxadpttaJs2IlddKm8biv7sTzofFzlzRNKtNDsIbSyt1tbaFPkjStuHrVOHpWlDX18IchciwlXUqsvSr8NacpmTQx1chjqFI6vIlaEcw1Eq5b0JHVjyN9VyhzGzptp59s+yqb6bLHVywgljh3xPT4b99/72iJkU/Lb+5UyO8f8b1qp5UlS/wBmo/3NtWZ8xXs5/MSpt+yhLF7V/uNVx7X5KBGTf3cVrZ3NxL9xEr4ov9cu3vJpdjfO++vtXW4Ej0q8R/44XSvAZvAET/8ALLfXPXN4SM34HeI5bvUr/T7jf88PnJXuVpXleg+Ff7D1W2u4k+5/4/Xqln9zfV0PhCUTSq/ZpWan+srS/wBRDsrUwHzSb6ekdVoquQ9aAH1H2Sn/AC+9L/HUAcl44tUnez/4HXPJsSug8ZXX+kwp/sVyE18lc8/iN4xNL7V5dQzar5dYk2pVQub7fWXMEomlc6/sqn/wk3tWDcvK/wDfqFLSWT+/T5RnSf8ACTe1WU1nzHrnodNlf+/WlDpstHKBvW2peZVx7rzErHhtNlXPL+SjlAx7+7+/XPPfeW9bupWLb65y502WSlzBGITaz8nz0yHWYv8AZrKvNKlk/v1mw6Vd+d/HWPOVynp2m6qj1Zub6J65HTbSWCGruyb/AG6XMWbHnQ/7NFYn2SX/AG6Ko1PV4fv1qwyVjxVpQ10HEXLiqb1ZbpVb7lAB/BXI+Kv9S9dLNP5aVw3irUvLSuWrL3SOY+cvitB/pn/A6802CvUfiVIk+9q8refZXzdWfvnfSmX4bSq2pQUxNV8tKhe7Seg6ozOV1W1rnrmx8yu5vIPP+5WPNo1HMHKcf/Y3+zVyHSq25rHZ/BTIYNn8DVpEcWe+/sS+ALfxR8XEu7jaU0m3e8SP++/3P/Z6++PHHie78LaZ5um6S2s3f/PusyJ/6FX5jfCT4hah8PvH2m6lYXSWQd/JmaT/AFex6+sde+OWseFdUttP8SafbNbXqOnmWU3nO7/7G3/fr1KFfkj7x34XLpYyteP/AICbsnjLxB8Tb3UfD9xp95p1gdk39rWdwm+3+f7j/PUHiTQrSz8b/bdR057byIvKS6tJNzy5rxnwt8T4fh5DIun6VPZ2wfyryzm+/N83+3XvOgeDPE/jHUdP1TTvENvD4UnX7VFHDD++2/3KUKntvc+0fX4rCSyd88/dpy2OssPhlpmuaF9lsLq70xHbznkh++/+/wD7dd74e8K2vh/SEtPNlunX/ltct871uQEW8SRtUGr6zZ6PbPPdzJBCn8b17CjGifnFfE18Tempe6ZuqeHLTZ8lu7/7lcheaUn+q+f/ALaVdPxSku3/AOJToN1qif8APb/Up/49WbeeMdUvfmv/AAZdIn/Pazu4ZnpxxFIzjg6hRSB0m+dP465XXp00r9ojwHL/AB32l31n/wCgvXotnPZa/bO9ncNM8X345F2zJ/vpXmusSfbv2oPA1p/BY6XcXM3+xv8AkrXn5/hMpQlD4j2X7LLdb9ib6xfD3hj/AIRWGbT4nT+zUffaQ7f+PdP7n+5XdvqNrap+621kTakk7u9XGRl9k4bW4/3z1+dH7dvwLfw+/wDwluixPDYXE292h/5dLivvD4ifErw/4H3y6xqEUD/wQ/fd/wDgFfP3jj9pTwJ400HVfD+q6Jq0+lXsLwzSfZ0/+LrgxE6U37x1UsPVnE+Drr4t69rGiaV40e7X/hKNPuN8023/AFsyf3/99Pv1zvgrXIn8dJd/6iG9sZdif3P465nXJ/8AhFdQ8R6L5ssln9o3280kLJ5yf365Twx4iNrq9pJ9zZuryfq75amhnFOEj2T4Y+Mbvwx4g8RXto+zbevN5dX/AAHaWY8aa3q9rtSzvN9ykf8Ac/vpXmOm+I47GHXbzcr75UrR+H2uL9k1K6eV02P51cNejOUJpbOxpGR7Realavdwp5S79Jt3fzv4vmT7leDT2EslxpNhHve5urj7S/8A33XTWfji4vvF+qRJuntrj5Pu1f8AhlpT6r8QHu7q1nhs7f8A5aSQ/wACVnhqEsJSdzOqpzlE+lfgpp1va+JtH0qWVEhtE+03En+3X2BDaP8AZkl/5YunySV8gfBHTZdY36xcP/x9XDzJ/ufwV9eaPqP/ABJPs/8At10ZTLkR7ccHyYX2pfhrVtutZVr3rYte9fVHlSkXEjq5ClQw9a0oY6swJoetX4elVoUq/DHW3KZD0SraUxEq79lo5TNmrYQf6N8lU3g71sabaefD8jpVxND/AL71mI5tPNj/AL1WUunjre/sMf36jbQB/s0cwGcmqv8Ax1o2d2knyUz/AIRz/bWpP7KaD7lPmiBm+JLXzLN/9uuL/smu68QyeRbfx1x73aR1hI0iUv7O/wByrqfu4dlVn1L56mtk+1TbErSgXKRq2Hz/AL3+59yrL0/y/ITYlCR/PWzMCa2g896svJ/AlP5gh+SiztPPeiQ4j0g+SmN9+r1/8ibKo1nER5L8QdVf/hJJok/gSuV8yWf+9W14zj3+LL//AH6bZ2tcE/iOqJQhsZZP79WU0Ot6G1q4iUuQiUjBh8P1fh0ZK2F6VMkdWMx00ZKm/suthI6fsoK5TH/s6mf2dW7sqTYKA5TmH0bfUDeHN9dd5K077CP7tHIETh38IpJ/BUP/AAiUf9yvQvsI9aj+wj+7RyDZw6eGPLqb/hHx/drtv7Ojp/2VKOQXMcN/wj9Fdz9lSijkDmOei+9WlDWPDPVn7dsrSRyl956rPdViX+uJH/HWbN4ji2ffrlcjUv6lqvl15F488TbP463vEfiZI0f56+fvHnifz7n79eRjMRyROGrIh8Va59r+SuDf9+9PudR8+obZ6+ep1byM44qUCzbaH5/9+uhsPDMUn392yodO6V0lnJX1FCNKcTojjCGz8G2n/PKr/wDwhtl/zySrltdolX/tcdd8MNRK+tSObm8FWj/8slpieB7J/wDlktdP56SVZtpE311ww9IxliJnMJ8MrSf/AJZV7g/w3u9X8PaR4u8MbP8AhIrKHyb7T2/1Oo7Pk/772fx1yNt/cr134O65/Zuq/wBny/8AHtd/c/360lg6condl2ZVcNV5kcDbfCTwx40bTb/TdQutS1NL23e9juH/AHiI3z7HT/xyvprwT4csPBWippdmqJa7neKHd9xf7lczrenL4J1WK/tLNQ93vSXav3/m3/8As7128CC3toZLl9whh+9XFSpQoyufT5ljsRjoQg580TN8c+P7HwPo73l2/wA7/Jbw/wAcz1w3h7QtQ8WXKa14n+cN89vZfww1xFnrjfF/4m3mqv8APo+j/ubRf77/AN+vZ7e9XG30ri9v7ecv5S/qqwNJR+118jXit0RNiMiUPH/tVVS+qT7claqUDzPfM+/0b7RKl1EPJu4vuXK/erwvVfBXju0/aR03xbb6fFPoj2/2CaSGb7ibP7n+/Xvz6lVabUq0hV5CJQlP4it9qu/47d0rE8SeIH0qwmdNv2nZ8lX7nUfkrz3xJqXn3NZ1a8jqoYeJ4f4v+HKaxf3N7d3Es95K+95JKxbb4XRQf61EevVL+fz6w5vE9poz+VqGyFP+ekn3K8Kc/wCY+jhD3fdPONY+CWlaqj/aLK3n3f8APRK4C5/Zh8KPeJL/AMI/YI+//njX0/bX1jqUO+J4nT/pnVb+zYnm++lR7bk+GRUaMJ/ZPIvDf7O3hLR7bamiWrpL9+P7OtdPpXwL8H6a++38P2ECf9M7dK9C/wBEg+R2RP8ArpUNzrGmQJ/x9xJ/wKj2rMpUYfymVpXw88Oabc77fTLKD/pnHDXZ23h/Sp7b7FLZQPbP9+OSH79eLeIf2i/AvhWb7Pda3FNeJ/y62a+dN/3wlP0H4veK/iVst/Cnhee1s9//ACENaV7f5P8AcraNVv4jKpSpm2nw80/w/wCJ5tK0S3S10qL50hj/AOWP+xXaw2nkIkSV0vh7wBcT2aO9xF/aTp+9/uPWa8DwTPFL8jp9+vewVCMY3PDxmJnL919kms4K27aCsqzret+te1yniSLMMf3K0kSq0PSrkNIkuWyVfhSqdvWlFWoFny6rfOj1pQpVn/gFBkPheVIfkpn9uTJ/G9baeU8OzatZU2mpvrnARPEcsf8AHVpPE7/7D1T/ALMpyaN5n8FSac0TVTXw/wDBVn+0Q6fcqpbaNs+d6uf2dV8sDM5LxzqX2TTU3/3680vPEaR/x10Px61X+ytCtv8AbuK+dbnxPLO7/frx8TiOSXIRGoeqW3ifz9Stok/jevV9Ng8hP9uvnr4S/wDEy8Webd/ct4nmSOvZrbWXu7l/v16OFlzx5jol7513+3Vy22SVm2cdxOn+qq5DG8ddvKZSjyF9LTz3+/WvbQJAlYsN15FTTa5F/fSsJDj8RNfwPP8Acqnsq5Z65b/xutF55U/723dXqIyNJe4eM+JE8zxBeP8A7dFv0qzr1r/xOLx/9umQwVxz+I1jImSpkqNIKnSCqDlHJU6SUxIKm8ugOUmSn0UUAOp9RVLQA+rSVT3ihJKANKiqySU/fVkcpNRVbzKfvoL5Saimb6KCbHnUOo1T1LXPISsRJ3/26wdb814X+9WM4TOSczE8W/ENLR3/AHv/AI9XH/8ACyt//LWsfxH4Vu9RuX+9WPD8Obj/AGq8qeHxEzglX5C/r3j/AHo/72vKtY1z7Vcu9en/APCq5Z/v7qmtvgyn8cVclXKsVWOGWI5zxnzn/wBqrMMkv9x691tvhBbx/wDLH/x2tW2+Fdv/AM8v/HaVLIK5z88zw2z1KVP+WL1qw6rqH8Fo9e6w/C63/wCeVaVt8NbeP/lklepQymrD7RXNM8Hhk1if7lu1bFnp2tT/AMD173Z+AIo9n7pf++a3rbwVFH/yxWvVp5e4faLjKZ4PZ+GNVk+/vrpNN8I3f8aV7TbeEYo/+WSVqw+GIv7ld9OhyG0ec8u0rw5Kj/Oldho+mvazJKn8FdbD4fi/uVcTSkSurl903hH3ju9Y0qLxNY2HzsmyWG53LXkf7Vnjq68CfDO8u7R9iyN5LPt/gKV6dDqstp4fSKL78T7K8A/a+ll1X4Naisv8EsT183mHuUJcp9rkn73F04y+EPgXAujfDzSN/wAkt2n2mX/gdemJqteV+A7tE8J6OiOuz7OldUmpV87QnyRifUYxSqVZuR2aaz5f8dM/tr3rkn1LvR/addDqHleyOtfVf+AVWfWfLTZvrnv7RNMubv8Ajqvah7I2Lm++SuXvIPtc1K+o0/7Wmyo5jdQ5DB1LSooHrBm0ZbpHiuIlnhf/AJZstb1z4jtHm+dN+yq39s2f+zWMvZHbCNSBwX/CoNKtbx7vSpbrRLl/+fObYj/8ArO1LwB4rk/49PFd4n/AUr0t5Led96UbxXPy0jSPMfPGu/ATVfE02zXfF2s3UP8AzzhuPJT/AMdrrfAn7JHw80pP9I0yW93/APP1cO9ehalO+/5P/IlXNE1X5P3stOM4w90uVOU4l/wz8GfAng7Z/Znh+wtX/wCmcNdhN9ksYf8AR4lT+58tcZr3xD0LwrZ/aNV1O1sk/wCmzffrndH+Kkvj+b7P4a0m8uof+fyaHyYa6vax+ycPsZc3vHqmm+IPkmleububt768ml/vvXV6P4AT+zf+JhcbLn7/AJn8FZUOleW+zZX0OBjLlPnMdKPMFnBW3bR0y2tK0raCvX5TyZDoYK0IYKZDGlX4etHKZcwQx1fSOmQx1fSOmIej1ctpN7/PVVEq5Z2/z1kQb/kRbPkp/wBnSoV+5T/P2VkWTfZI6f5eyoUu6m3igfKOqu91Tv8AWU14O9QEj5y/aV197u/03R4v+WX+kvXjkOmu+yvYPibo/wDaXji/lf8AgdE/8cp3hv4T6lrkPmxRJBbf89Jq8irQ9tX5jP2Xvcxw/hh7jRr+G7iT7n/j9e36IiJ89vaSu/8Au1q+HPgzp9jD5upf6bN/zzj+7XfWGlWmmw+VbxKiV6dCHsSzn7O01CdP+PRUT/bauL8ffEC68FzJbzxRQvKnyTbXdK9b8z5P4ayteg027sJP7RWB4HT51uPu1U5y+ydmC9nCqvaR5j53+C/xf13x3f6ro/iC0istYtP30KWv3Joa9e+T/lqlebeBNFi07xzdHQ7X7Vpgl/eSTL/ql/2H+9Xrl5f6VMY4PNiS5kZlh/29v36zoyl7P3z2c0p05VubDw90q2cGn7/4oH/6Z10NtYy/8snR9v8Ay0rm5rR0d99TWF9LaP8AfdK2Pn5e+ZXirRvsmpeb/BLWIlpXYarJ59t8/wA/z1ibKzkVBEMNpU3kbKlRKmrM05ivspmyrD0zZQIi/wBXT6dso2UANp1N2U6gBtFO2UbKAHpT6ZT6ACiim7BQBaoqvRVj5TyNLSobnTfMrR8xKtI6V7/sonzEqpzH/CMI/wDBVyHwrF/cWujTZU6bK15DA55PDEX9yrKeH4v7lbe9aTfT5SoxiZaaHF/cqymjRVb31IklHKacsCFNNT/ZqzDpSf7NCSVZR6z5i+UfDYp/s1chtEqFHqyklIIllIEp6JUO+pqmRcSxRUNPrM05yT+D/erzH49aBLr/AML/ABPb/wBy085P+AfPXp3mVS1Sxi1XTbyyl+5cQvC9cWLw0Z0eU9nK8T7DFQkfKvwL8Xf2/wDD7Td7/wCk2ifZpv8AfSvQk1L+PfXhXgTw/qHgp5rhE32f2ma2uI/9tHr1qG+SdN6f3K+AUJwfKfpmKXNVk4HR/wBpb6nh1LfXPQz7Kspd+ZsrTnOHlOkS78yi5n3w1gpfeXVm2uvPSt4mcok1XLCPz08p/wCOs2a6+yP8/wByrOlajFO+zf8AOlOPKRIx9V8HXdjcvsfelUH0N5/kd2R62NV1y7tLx4vOqn/biSf63Zv/AOmdYSjE6VzzIbb4c3F2+/8A4SO6T+5HtSrD/DW72fuvE0//AH5SpE1xE/j+SmPr8sifJuo5qRHLVObvPh5rG/8A5GaV/n/591rV034XXd3D5V7r1x/2xXZVO5194Jt/mtvrSTxqkcPzyrWXNT5jflq8psaJ8EvBWhv9rfT01G8/5+rz989dJ9utNJdEtLeKBK4VPH9vs/0RLi9f/pmtT2ceq+JoZru4mXSLbZ8n9+uuNS8fdOKNGf2jv31X+1fuO6J/HQl1af8APVHr4tm/aJ1PxBqX9lea0CRTeS8cde3+CvEFxd2afPvf/nnXo0sbyR9086rglVPb4Xif+NKuI8X99a4nTYLuf+Bq6FLWWu1YyRxfUaR0MP7z+7V+GP8A36ytNjljStW231vDFSMJYOMDShjq+kdZsMlXPt1a/WInLLCyL6R1esf9dWRDP/t1ehnlg+dHWn7eBh7CZuTfcqnsd6rPqMsn92n/ANot/s1HtYh7CZZhtX3/AHlq/wDZ6x/7Zl/uLTv7VuH/ALlEqsTT2EjY2Cq1/drbQ/33/u1lNdSzcNK1V6zdU0jQOE1Pw5r17fXmoW0+nW3mv8nnW/2nZWPeeKviF4Q+a7tINasE++2nxfvE/wCAV6nvNRSNuHXrXBKUpfDI9elOMPjiih4E+J2m+NrZHt3VJP7u6u3bpXzr8QfCVx4Yv28W6BE6Xkfz3unw/wDL2n97/rrXqfw38fWvjbSYZ4ZVcum9P9pa6aNf3vZyMMbgU6ft6Hwk3xF8T6l4Z0Rrqwt1uXX/AFv/AEyT+9XnOiaFrHxEmtNW1fWooNPX53tYW/ztr3SeDz0/56V4H8TfCraLLLp1pLLBpeoN5yW6t/y1X78P+46VOIjye8a5bUhP9xH3ZfzHS6z4k0vSPAWrLpTxQ77SW5t5YW/1/wAv36+V5/GV/Lq9trMl1LctYXH2z7Pu/wBa3/xdekwxQw+GU0W61S1XToPni+1L8z2zf3HWuC8NyWSePNLsdFi/tLbc+aq3j7POVfn+/wD8A/u15tarOfLyn6NlOFw+Ho1/aR5nufWPgDXZvG3hWzvr6yfT9QeHe1vJW4+lV57/AMJE9t41hkeb7BNKkKLZrLuXZ83/ALPXrVtOl3beb8v+3XvUqvPDlPynH0vZVeeMeXmOMvH+fZUH+rpv8dFI5YyJt4o3ioUp2+oDmCn0ylSgOYmh6UlQ76d9ooDmFopd4pKAH0vl1HUnmUAP+SpqrQ9Ks0AGym06mP1qw5hnyUVBRQHMeWI9TJPWb5/l0favrX1p8ka32im/a6zknqbzKyCJpJPT/Mqmj1MklAFzfUyVQSSpknqCucvpJT/Mql59Hn0cp0cxrI9WUesdJ6swz1kWaqSVZR6zUernmVMhRLlO302mb6oZZ3ikqKnVi9Sovldz551jTotD+InifRH+RL501W3/ANvf9/8A8fp8OjJH/qvkrsPjv8Lr3x5pVtqfh+4+xeJ9L+e3k/vp/cr5Wv8A9oLxx4DmfT/EHhTfeRff+R4d9fH4lxoVeWp8J+t4Gi82w8JYafvR+KJ9CppXyUx/skE3lPdwed/zz3fPXy7f/tE/Evxxv0/w/oLadv8A+eMO966T4Zfs0a3qusQ+IPHeoSzzb9/2ORt//fdeZJ+1n+4ietLLng6XtMXVt+Z9FJY//vKq3l9aaMnm3EqwVoJpsVrYQ2lvDFBDD9zy6hTwBLr6ebs+Su+GFkfFzx8OblObvPGun33yRRXE/wD00jWmabqV29zviiZP+uldnbfDJLT76VpQ+EYrSGZ/9iuiOFM5Y33Tkteg/tWwTUE+SZP9dXEvp0usfuv7Qltf+mkdekXmjSwQ/Jv2Mnz1xGq6bLpW+X5/J/56RrXnYnDzhLmPXwOKjOPLIu6b8K9E2ebcahf3T/8APSS4er6fDnw/A/8Ax8Xqf9vb1zEM/iW+RJdK0S8uoX/5afcq/wD8Ix8Rrv5/7Ks4E/6bXfz1zxj/AHTqv/eJtS8B6fP/AKrULpP+3isqbwroWhp5txL9qm/g86auhs/hz4lvv+QnqsGnJ/zztfmeuq0T4a6Jo/z+S97ef89rr56fsOf7Ie35DN8MXct3YJ9ksv4P9Zt2Vg+Lfhz468R201ppmoWWnpKjp50kz/JXrUOncf8AtOtWF/I+5seupUuaPvHFOufMHw+/YX0rw/rE2q674gvNbvJX3vHH+5Svo3QfAeleHLbyrK0ihStv5/7qUPPKlbQpRgcDbJksUjSn/ZP9ys/+0ZaVLqX/AG60Fys2E8qnJIlYqSS05Lt6UZEcp0XnLTPM8ysr7XNTE1J605yoxN1HdK0Ibrf/ALFc9DqPyVN9u/uPTvEJQOk8/wAuoPt1c/8A2r/45Tft1ZcxMKR0H2v/AGqh/tHy3/jrnn1WoX1Wp5jb2R1X9sCmf2rXKvqNVkvv9+s/amkcOdb/AGtVZ9V/265h9S70x756wlVK+rROgudQFwnP/fuvB9K8Uy/CH4tzWMSf8SrUX+2W8f8Acf8A5bJXqT6rXgH7R8cv2PTdVt/kubS4T95XPOvyfvT3crpc9T6tL4ZaH3XpOrQanZwXMcqvHKm5a5/4g2Nlqvh+ZLp2/wBHX7Skyr/qnT+OvOP2dtS/tn4c2Etxcf6Qkr/vJK9mSBL628qXY/8AA9fU05e3o8x8Ti6H9nY2UP5ZHyKPir4Vs9T0nVNNEtwIrR/t8KxfJ8/T73+3vrmLz4mSSePLXxJeRWu6LT5pbSGH++33Eevdvi38M9JsvBMlhYWsGn6cFM1w1rD8z7f4E/33rwI/CK5g8X6Ho95bu7y+U9zNC275Pnfyf9n7leDiY14TjE/UcqxGX16Eqk782v3HvHhL4R/23oXh/VdYvZ3123SGZ5P+23mvXr/mf2dZ3m+uS8BePtP8cLe2dnBLbyaZN9mlW6h2VseLdV+yW1ta71d/469+lywh7p+WY6rVnWcan/bpib6N9UPtX1oe68ukcBc30/fWO99T0vqANtP3lJVGG731Y8+gBXpmyh3qH7RQVyllKlqok/l0faqsC3vptVvPqbfQBMj1ND0qsnz1KlQHMW6ZSeZTPMqySSik8yigDwea6qr9urFm1Gq39o/PX1Mj5OMjrYbqriXdcfDqXl1pW2pI9IcTqknqwk9c/bX3+3V9L5KANXfUn2isn7clJ/aK1AGn9rpn2usd9VSj+1kolI2jI6eGSr6PXJQ6rV+HVa5ZTNoyOqhnq4k9cl/av1qZNZq+YcIHW/a0o+3JXJf2x/t0z+2U/v1HtIGvJI7D7cP79H241yqarT/7S/26j2sB+yOhm1Kue1t7S+/4+rSCf/rotQzX1ZVy7vXDWcJe6duHnXw/8OZTm+yWv/HvbxQf9c1qn9qp80D1TmgevMkl9g9GdWrV96cyb7cPSvevDHh/7DoNtE6fPs3vXhfhLRn1XxPYWn8HnfPX0/5Hlp8n8FdNA4pHMXmjJWJNpXl2dzXczJWPfwf6M9dpEWee6lpWKw00qL7T+9VK9Av7WsO803fWOIj+6O3D1f3pzmpeIIo38qLan8FUH1G4k/5a15R8ZfjFovwh1LHiDUFhR/8AU/ufv15vpv7YOn+J5vK8NeGfEHiSZ/uf2fY18rP2k/gifaQow5Oa59LPqUv36RPFXkf63bXkFtrnxg8VW2/T/htLpaP/AMtNX1FYf/HE31iTfBb46+JtSR9Q8TaJ4asN/wB2yhe5d/8AvuojKqK+HPoez8Txb/8AXVqp4jin/uVweg+A38P2aRXGoS6pc/ceSSuks/D/AM9XH2pMvZHSQ6zv/v1N9u/3azf7Gf8A5ZbXqaG0dP8AW7a1945ZQ5yb7V/DTP7V8uoZvKj/AI6zZr5P4Fp85pCBq/2r5lWUvvM/u1zDzu/8C1H9r8h6z5y+U7T7V8n36rTXUWK5hNZ2fx76f/aXn/36Ocj2R1SX2xKhfVawfP8AM/jp6TpRzl8pvf2iKpvqvz1T+0VTeolMuEDRfVfMpftw9KwXn8umfat9cvPI09kb39pCoft3s1YM115fyUPd+ZsqOc25TYe+qH+0TWM91/wOokuqzlI0hA1ZtS+f+OvMfjddef4Nud/+x/rK6251KvKPjp4gSPQfs/8AHLMiVx15+7ynsZbD/aKX+I94/Znnln+H1zvf7l3/AOyJXt9hqUsGzY7V4x+y3AqfDSZn/wCWt29eqpvgevtcu/3WJ8dxHy/2lU/xHU3NtaeI7a281FdIpfO21xdl8JNO0vxlJ4j82ea4fe375v4q3ba7+yP5qVc1jxVafY9lv+8meu2UYzPnYVqlK6jIz3/s/wAOfbLu3iiS5un3zeX/AMtnrjby+lvrl5ZfvvU1z5t0/myvUPkVHLH7Jg25e+wSSh5Kd5FSPaUgM16hh3/7daX2Wn/ZRVgMhkqz5wqDyKk2VAB9qeOo/PpXgqH7JQVzD/tTyUef89CQU7yKgkX7W9WUnqr5FHz0AaaT1ZSSsqGrkMlbAXqbvqF3o30ATb6Kp/aKKAPlea6eqfnvv/iqs8/mU+FHkruljDx/qpqJO8mytO3+4lUrO0lkrWhsX2Vn9akX9VLMN15f8dTfbnqH7E9D2r0/rQfVSb7cahm1Ly/9imfZZahmsZZ0o+tB9VKdzrlTW2qvs+eof7Aerltob1jLFSHHClyHVavQ6rvSqP8AY2ypktPLrOVeRvGhEuf2s9MfWXqPyKrvHWcqszWNIt/2rLJ/fqSG6lqnDHV5EqYzkacsTQhnetJJHrNhjrSt6rmmHKSUUj9ah8yoKiieqUyUzfVigo7T4TaV5mt3N3/zySvYa4T4WWn2TR3l/wCes1d08ld0PhMJED1nX8fyJ/tvVyZ6p3P34a1MzJvE31g/arRLmaK42V0l5HXOa94ffUnSW3dUuU/8frGvGU4+6deFlGEveMHxP4c8KeIIU/tjRNO1Tb9z7bbpNVawn0TQ4fK0/T7WyRP+WcMOyuR8d317odylvcP5Dv8AOnzVxqeNbex3vcXsSf8AXRq+bnWcJcsT7Khh/awPYLnxds/uVlP4qR/7z145rXxt8JaVDvvfEenWqf8ATS4SqGifGLT/ABa+zw1Zaj4kT/ntp9u/k/8Aff3K5vbTma+xpQ+I9sfxPp6P8+6mf8JdaO+yJK4OztPEt988vhxtOh+/++uF31pJodw/+t/cUpSqjjGkdhDrPnv99aueQ7/Pveue0TSksX3yvW8+pJ9y3rSHvR94xn8XujPsr/x1N5cUafPVP7c8f39tVXu/MolymcSSa6ST5ErPeCWSrSR1Dcz+RWfMaRKD/u3qx59MSB7t9kULu710Wm+A/P8Anu5fI/6Zx1pSw9WtL3SqmIpUY+8YiXXmfxVfh8r+N66T/hFdKtE/1Tv/AMCqs9pZQO/lRLXfHA1PtHnyzKn9gxHukjqs928lGpff+RErKm+0R/cd6irhS6eMLlM/e1lPJqH8Er/981Ck+t/7D/8AAa5vqsjqjioGr8+9/vUN0qml9rEf39PidKf/AGrcfx6ZL/31UfVZfymn1qkP+aoZo/L/AOB1ctpJdRSZIrJ/tOx3ijkb77/3K+V/Gv7WHiDStbvNCu/DieGrmJ/JeS6/fOlefXozhE9zL8LUzCXLQPftY1GKxR3evAfHd9d+KtYh8qKX7HbvveTbXE3mnfFLxjcWmt6H4o07xf8AfdrOG4RNn/bH5K3PB0/xP1XX7DQtf8HxaZBdvs+1eW33qyjQvHmkfS0cJLBVqbl/28fd/wABNOmtfhXpTfN8zSu//fdehfP9+Wsbw1NF4U8Oado9qiulrbonmVO988/zvX2WGjyUIxPx7M63t8bVkTTT+Z/uVDsFH2ijeKs8oSpPLoXpT0qwD7PTPLqzTH60AQpHU3l0zzKspWTArPHTPLq5so2VqBT8haPs9XNlR/JQBXSCn/Z6mqaggzXgo2Cr7x76h8igshSOn+XVny9lMoAiqKrVGyggreXRU3l0UFnyilj5f8NTeX5dbyaM9Pm0auXlIMqG+2Vq218klZtzYvv+RGqazgdP4KrlA3of3lXEtKrabv8A7lbHz7KqMQKHkrT/ALIlEyeXUX2io5SyXyFp/kIn8aVnzXeympdvI9MC48dCWm+rNtB5lW/slAGa9rVR7StK5jeqe999AD4bSr6WlQ2z1qpJSiAJaVchgpkM6VcSSrAh+yR0z7DVip0/36AKH2Gj7JWlsoSPzHRKOQUj07wfB9k0Gzi/2K2HeqdtH5FnDF/cSjzK9SHwGBNTJf8Aj5/4BQnWg/8AHy9Igp3NULmRLWF5X37Kv3NVn2bKDWHxniHxi+AOhfG22/0u4uLW8i/1N1azeS8P+5Xzl/w7SstV1KaXWPiNr09t/wBdt7/+P19D+PvixpXgD4p23h+XUIrKa7tPtKQzfJvp+pfEbzIf3UvzvXgVnKjLnlA+uw8as6XunB/D79hL4L/Dp0ll0mXxDeRPvSTVpfO+f/c+5XuX9o6Vo9slpp9pBawp9yOFdteQ3PjFLRPNuLtdn8fzVxXiH9onwppU32T+011G/f5EstP/ANImf/gCV508Vz/CdX1Xk1qzPcr/AF+Kf+7WDeal/t15vo7/ABO8fzJ/Y/hRdB0p/wDmIa63z/8Afmu7s/gXL5Pm674mv9RuX/ghb7ND/wCOVn+9mVCVKEiu+qvI/wC9mZ0/3qvw+IItmyJKp6l8PNKsU/dRPP8A9dJqzYbTyH2ImxP+mdYy5oSOuKjOJvTeIE/4HT7bUXkTfVO2tUj/ANuriQeZ9zZW0Iyn8JhOdKj8Q/7W9WdN0qXUf72z/npViw02L+P566KHrXsYfA/akeJisd/z6LOlWMWlJ+6+/wD89Gq491VVKV469mEOSPunhTnKfxBNPvrMT95NNV/ZU+m2P756nl5xRlyGI+leY9TJoHmfwV1sOjVfh0rZVeyD2pytn4RX7+ytuz8HW/8AzySuhtrTZWrbQUchMpswYfCNp/zyWnv4HtJE/wBStdhDa1cSDvR7hnzzPKJvAEVo/mxJXjnxZ/Z98KfGKz2a3aeRqSf6nULXYkyV9aPYpXler6P9h1S8iH9+uWtRpT+I9LCY3EYOftaUz4F1H/gnx4i06883QPFdq8P8DTK0LpX0X8DvgD/wquz+16rqs+va2/8Ay9TN8kP+5XtKWlO+yVx08HTpy90+ixfFGPxVL2ErcpSoq79ko+yV28p8m9yrVuHpSfZKnSOsxB/rKkoqNulWA/zKY70lRPQAzfU0N3VGpUoA0fP31Jv31m76mSSgDSqF6Yk9MeSgA8yn+fVWhKCC159P31T3ij7RQWXvPqv5lV/tFSr0oAf5lP8AMqHy6joILXmUVVooLPLPsoo+w76mSTfV9OtRCJBiPoyUJof+xXSIlHyR0cgGVbab5dXHg8tKJp6zLm+rSJZQv6qJUd/dvVGGeWSb/YrlmEYly5/eUWcDb6mhg31sWFp5dOEhSL9haVfe0p9slWq1GY00HmVTTRq6Hy6ekFRyAY/2Xy6oTP5f8FdPNY1lXOlUAZSXVaULvVWHTf8AYrctrGjkAh30JPWr9h/2KrTWtBRV+11reG7X7drVmn+389Y/kiuw+Hdj/wATKaX+4laUviIkd8/9yq/l7K0tlVputd5gMhk+ehP9bNTE++lFp/H/AL9agVrus15Kv3dcL4+8cWng7TXaWVftL/cjrfD0J4mfJEqEHOfunhfxN+A9p8Yv2i7bUNbdv7E07TkTy4/+Wz73rppv2TfAF1vit73xBorf887XV5kWvFPiP+0bd+Fbx9QsnR7xH/5afx1yXhv9vi01XXbaw1jTLqyvGTZ51r++Wu7PsFicNh4ucf3Z9nQpVaNLmkewa9+xF4T1i/T+0/GfiW9sP+fJtR+/XovgH4SfDz4LQ7fDWiWdrN/Hdbd7v/wOvHLP9oXw1rG+WLxLa/J/z0m2Vg+L/wBsHwJ4c2QXGoXF7cy/cjsod++vzKNWM3aBpKNL7cz6nm8axSP8kq7/ALnl1i6l4qeT+Na+EPH37bFxp2s2+m+H/D7b7hPkubyb/wBkrgofjj4w+I1hqX9p6tL+6l/1MP7lKKjqQjznn1cVhaPwH2x44+P3g3wVY3lxqetxT/Z03zQ2f7568ff9szT9fS/i8NaJK9zFDvhk1Btm+vkPwzdxWuvQ6fqH/Hney3FnN/wOrPge0l8M+JobS4+/FcTWE3/slRUj+75zhlmdSXwH0Z4h+OHijx38MrPX9P1B9OmtLhPt1ra/J+5f/KV7T+zb4u/tnRLzT5ZWea3fzofM/uPXyZ8OJE0rxVrHhfUPksNT3on+5L/n/wAh16t8Edcl8HeIbD7Ruj2XD6bd0oVvZ1IyPMq4idb4j7Vs5K6S2j/3HrjNKk8967vTYPkSvtIOTgQTpBU32d6uJBUyWtacoGalpV/TbX53/wB+rKWlX7CD79XymRchgqykFPSOptlZgQpaVpW0FEMFXIY6cpATIlWKYlWK5jUj+SuC8cWvkalDL/z1SvQPLrl/HcG/TYZf7j0AcJ5lJUNPrNgTpJT/ADKq1J89IskpEo8upKAIH/d1HT6Xy6AHpTG6VN5dQvHQBBUiR1HsqeGOgAbpVZ6v+XULx0EFZPkqbeKEgqb7PQWM8yjy6f5dM8uggG6VWerP2eoXjoLGQweZV+GDy6pw9KuQyUAPf93VZulTPPVN56AJaKhooA8jtrqtiG7rlUkdKsw3b1jAg6d76qzz1ifapaZ58r1sBt+ZvqPyN9V7btVzfUGvKZtzYpUMNolaMtNSOsJGkSzbQJ8lasOyOqcPSrNaQM5RLiOlP8yqyVKlWSPq0lVakSjnK5S5THjqZKc9HKSVPLT0q5Dsqm9CPT5gNao3j8z+CoUuqspJVFcxW+y+X/BXbeDLVILN5f771zaJXYaV+4s4UrSlH3iJSNh3qm8lHmVC8ldxIf7dFn9z/fpnd68M/aG+Py/Ci003TLeWJL+93u/mL9yGunDUJ4qr7KBrSoyry5YnafEr4m6f4OR4fNWe5/8AQK+IfjF8ZrjWbm5/0tXeuqm8P+JfjhptzrHhr7RNZu+zzJv468f8YfsyfEnSvtMt3okslsnz+ZG2+v0rKaGCwUv3s/ePpcDQw9GX72R4n4t8T3Gq7/3tcf8AD61/tLxxeSv9y0tHrvLbwDNq+t2GivdxQzajdpZw/wC+71Jc+BZfh3qPjLTnlW6m092sHmWvmuOsxozwPsaczbOsbS+r+zoyOw+E/gPzLabU72L70L3KV4D8R38zxT5yfcTUdlfbXgrTbhPhlc6ncJ8n2eG2hk2/3Er4o8WwPdXyy/39WevwLLJ88+c+CpTm5e8X/Emlefq/hu4TZ/y2T/vjbWr8LP8AStd120/gepbaD+1fEMNp/wA+ju//AH2if/EU34UwPaeKppf78r161er+61NftGB44/4lt+n8DxXfnV2mu2n9qvba7bxbPtFol5/22i+/XL/Ep/t3iPWIJdu//XV3/wAKYP7c8LW0Tun7p3h8uT/bSspS/wBnLN7xbpX2rw3Z+KtP/wBdp7p53+3by/8A2ez/AL+VsaJqT6xqV/5O7zriJLz/AIH/AJT/AMfqT4LPb6xb3PhrUH/czJNpUv8AwOs/wldXHhjWEtL2L99pNw9tN8v+3XE9aUSZRPub4NarF4q8Mabe71d9nz17PYQeXXyj+zD4mi0rxNqXhp3bZv8AtNp/uPX11afdr7PLq/tqEUXH3okyR1cSCjy6nr2BCeXVmzj+R6ZViwoAtJ1q2iU1IP8AYq4kdZAPh61cSqlSpJWMgLi9KkqulPqTUlrI8TWwutFu0/urvrXqCb7jp/sUAeSpBUvkVO8flzOn+3T/AOCs2BQeCmeX5dXHpn+spFjE/d1ZpmyjZQBC8dPSCinpQA/ZUfkVNTXk2UAQ+QlPSOjfRvoIHvUP8dP31FQA6jfTagbpQWT1KlUqtQyUAPeqDo9X/wDWUx0oAppHU33KmRPLp+ygDNmeq2+r80FUHtaAH76Kh8t/Wigo80/sbfTP7Jrq/s9OS1T/AGagk5iHSquJo1dClqlXEg71pEDnv7G8umf2ZXSeSKheCkFzE/s409LGthIKmS0qOQDJS0/2KtJaVfSNKm2J60cpXMUPsopjx1o1XeiZJQbpT0qbZUyQd6iMSuYfClOop9bEld4O9R+RV3y6G6UAVtlWYelQbKkSD7lAGlbP5jp/v120f8FcZo8H+mQ12VddKPumch9Q0+mVuMbN9yvmn49fATUPjN4+0FGiZNE+zp9ouv7mx6+kLl/kqGx/48a7MPiJYWXNH4janVlRlzQMTw94f0/wrpFnpWmW62tnaJshjjqzfwRX1tNb3ESzwypseOT+OnvJUL9a551HOXPIxu5y55H56al4D0S0/bh8PeH/AA/ZJa6PpNx9seHdu2OkO/8A9DrzvxpY3GuWPjjVbdN/2jUbibzP+B19ear8C/8AhW3j7xn8VZdWS983TrjyYZIdjwu9fFnjD7RaWFjpUUrJ9ql/0j/c/jr4HOW1GMP7xz4iZ74/iOK1+EFnp/2d/wDU7/Mjmr4q8W2vkP8A7mrV9geJEt4Phr+6t50vEh3vJ/Bs2V8x/EqxS1mT5Pv6jC//AI5Xy+Vc0J+8YU/dkN8Mx/8AFeau/wDyxSxWk8N3Wn+GbOz1XUGlgh3v/q13/wAdWdEg2aj4nuv7luiVR+KGhy6b4Q0S3i/g+d696Xvz5ZGtOUeYofEGOKTxbpt3FukhvYtlO8A+b4f8X6O7tL9mSZ9nl/3K29a8K3GuaJpWoW+z/RbTf+8rufgX4K/4SP4oabaS2jz21xbzb/8AY+SlGfPHkPpcupUqlSfP/KdbZ+HE8P8Aiyz8QWUPkWeszOjx/wBy5T/4tKf8QrS0u/G1trdu6pZ6+n2a4/6Y3cXyP/7JXeaDo0uufCbxDbui/wBpaBKmpJ8v9z5H/wDQK8i+KE9xa3MMtp89nqGy8eP+5Mnyb/8AviueHuVZRl9qP4o8Gpuel+CtVl0O/wBK1iKKWfVdPm+wXEcf8aP9z/x//wBGV9+aJdefYQyumzelfA3w71z/AIRzxD4b8S/I9hqH7m7/AOuyf5R6++dKkiu7OGWLbsdPkr6HJfclKJnH+U2IelXKpw9KuV9YUPSprP8AdvUNENA5HTxfdqbZVbTP9TVyuViIXpiSUTSVW3iqjEDSR6sVnQz1cR6iUTUs+ZUdKvSkqQOH8T2v2XUfk+49Ym+uz8W2nmQwy/3K5J4KCytvp6UnkVMiVmwJEjqa4qOmPWgFffUyUynVmwFeoXqZ6g+b3rQASPfUnkinpT94oIKvkUJBU2+igsb5IqGaOrdV3oIKfl1NDHR5dPoLJqHpm+h6AD/WU/5aKh31kA946pzR0PI9QUAN8kUVLRQBxm+p16VGlWKCuURKs76ipyU4kk2+iiikAJTqbRQVyh9+nUbKtJBQSU3emVbe1pv2X60SiAyFPMqWpEgqXyKIxAjqvVzyKa8FAFWl2PJVlE8ypUgoArpHU0MdO8im0AbGjwf6Tvro65/Qf43rb313Q+AzkS1E9G+mPWgytdfcpkPyW1MlqZP+POgDKfrR5dPehKOUDyL9pvUvsnwvubRPv30yQ18B+ILGWe5m1WX54YofJh/399fYf7U2uPd+I/DHhq3/AHz3D/6v/f8AkrV8cfBbw14V+C9/FcafFezadbvMl5ND+++/vr4XH4apj61Tk+ycsoc8uY+N/izqupWNx4ftLXULq1s7iKVLiOOb5XT5ayfiPoCeJ00p7Tyt9vbpczeX/cT+Ou28fWuleMdV8GafpWpwXV5K80P7tf432V9J/D79n3+zfB95pXiW0tZ7mVHhSa1bd+5dK4cuwNWUY8xrCB8l+FfhJd+JrbxJd6Zsns7h4X+9vdK5L4g2MWqvptpbyvewonk/u1r7w8JfBnT/AIc21zaaZLPOlw+9/Orxz4ifsya39subvwptne4meby5JvJeF/8AYr06+CqwjzRPawODp4iryv3TxC88MSweGLDTLe9g+03ETwv++X+CvY/2LLRf+EhvHl8h9lp/e+dH314/4y/Z68YeEdR0271WL7Vc3zv+5tW3v8nzvWx4QtItD8nVfCmoS2WqxTb/AC5vv151OX1eX72J+q0OFMPiMPH6rLmeuvQ+mfCuh/YfjF4w0Sa0lfR9RSbzvl+T96m//wCLrz3xD+zz4l1HwU9o9pF/aumTf6DJ53yXCV738HfijafErSv9ISKy16L5LiH+/wD7aV6d9hTZX0lDBYfEx54n5PmGCrYCvKhVj70T5l8A/AS9fwJD4f8AEHlWrvcJcp9lX/j2r618MeH4tH0e2tLff5MSbE+asCG1/wBJrsNNf5ESvYpYenR96J5paSpqY9PSuozYVHYT/fR/vo9SVmwyeXePQEjsNOu0+5Wk9cxZz/PW2k/mJXPKIgmkqnUr1FWkQBHrStpKykq5bPRIDUSn1ElTL0rmNStqsHn2MyVxLpXf/wCsrhryPyLmaL+49AGZU/3Kf5dQUFhU/l1BVqgCF46Wp/l96ifrQBVpr1aqq9AEO+n0zZRsoAEqXfTaKAHUUUUEET1C8lTPTNlBYJU3y1DUO/y6ALlV6gf95T0oAm2UnkUtH+roANlFM8yioA4LZU/+ro8ukqyiTzKspJVek8ysiy5vp6VQ3+XUyO9AFipNgpiU5KCC0kdO+So6fQHKOptQO9R0ElpH8upku6p/PR5lAF/7QlQvPVZJKY++gCz5ietTfa09KyvmqP5vegDV8+kqqm+rKR00B0mifJbVfqnYfu7ZKnrtgQJ5lD0zzKG6VoBC9O/5Y1FU38FWBTehKfNTKzcgPJfE/wAEpfEHxQsPFb6tE8NvMj/ZZIf7n9x67zxl4Yi8XeGdS0S4llghvbd4Xkj++lbb9aH61zRoRh8IuU8o+HXwL8P/AA1037JbxLqjpN5yXV5Cjuj/AOxXf+XVmZKZ5e+qhCMPgGZs1j5j1D/Zvz1t+SKj8itJR5zeM7v3jyL4o6fu8V/DiSNPm/tn/wAc8l6u+JP2a/DXiC/fU9P3aLqT/fktfuP/AMArS8YWn9q/E3wTaf8APp9ov/8AxzZ/7PXpdmledPC0sRL3j6VZniMvpUpUJ8u/5nz9Z/sn6hY6rbXtr4leymt33pNDD89e62Gm3djpqRXt2uo3Kf8ALbydlbdVrn7tddDCU8N8B52YZtiM2cXX+yZH/LaulsPuVz2z50rcs/uV1HiGx99KZT4XodKDNjHrM/5bVp1mzf62rEasNbFs/mViQ1q21ZyiBZeoafUL0wCpoXqvTkpSA24Z6sJWRDJWkj1yyialn/WVyXiaDyNS3/8APVK6msLxfa+ZDbSp/A+ypAwUek+SqaVboAgm6UJJUL0xKCzSpj9ah/1dM3igBHplNooAKHpm+jfWbAEp9MSn1oA6mvRvpj0APooqN/3dAET/ALuloplZsBfkpU61W3ihJK0AuUx+tM3+XULyUAG8UVHvooA//9k="/>
  <p:tag name="MMPROD_17743LOGO" val="/9j/4AAQSkZJRgABAQAAAQABAAD/2wBDAAMCAgMCAgMDAwMEAwMEBQgFBQQEBQoHBwYIDAoMDAsKCwsNDhIQDQ4RDgsLEBYQERMUFRUVDA8XGBYUGBIUFRT/2wBDAQMEBAUEBQkFBQkUDQsNFBQUFBQUFBQUFBQUFBQUFBQUFBQUFBQUFBQUFBQUFBQUFBQUFBQUFBQUFBQUFBQUFBT/wAARCAS9Bh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w5TlcAYxToQDkNTgoxkHGaNmBkGvtT5BsSUBTgdKgdyvTpUhBJz1pDzxigRGHUqSRzUTkgZFXUtEdSScVTnjKtgdKBsZHIz8VZjxjmooYsDJqzGm2mhAS3So3szKM55qZsjpU0JIU5qgKKxFRg9BUkaZI7VZBjVvn6UsqIMFOc1LAp3FqTyOtVVtnBNaIJJwacFGKYFSJABg9ac0XHFSMnl81LGgZc0XArBcdOKJFbbxVgxgHkUr/ADDp0oQ7EFuh74NSyKMYFNB2mnjLE0DK5zjBqKSDcBjrWisAIyacLYZ9RRcTWpmCF1TFQ85II5roPJURHiqEtmWkyO9FwaM0qTUkEQkOD3q81kVHIoitcAnpRzaitqZ81s8c2B0qUWuMZOSa0GjO0Ajn1pEh9aq6Gyr9lG3AqMW/lnI4rUWIYx2pJYUwcdaLoaRnTDzVweoqOKIKeRVvyvmolQcYFF0JogIApNmOatLACMmnPBhc0XQilVpUQoD3pnlggmq6kmTGelDAvADZ70E/LioVJXg0pkxRYLajWzuxS7yKQtnmjYdu7tSLNBFDwc1RuIAelWLaUeWQTS+YpGCOaCGzMaHYuaWMjgVLckkECq8ClQd1NFJEjoO3FOiAU5PSjg85qZogYwRxVCsRTxpIvArNnhwOBWoOBiqV3uDdOKpCM7y9uSaFbbUslVnyvWtEiWi19oO3HamPIO1V935VEZMtj0p2ETOA/NIoKrnoKarjFNe5bGMcUyQlc9BWjphyPm7VQhXPJq9FmPnsazd7jZonAGRVSaJZeWqdMMmc0wxk5z0qkhlGK3HmEdqvRQADjpVdyI264q/DgxAjmk0LqSwRr0FLcIIcgUyMqkmScVXv7wtnyl81h2FTzRW7NFFvoEnzA1Sks2JyTxV200/Vb6PdFYyMa09H8G6/q8/lLp8mAetYSxFOO7OiFCUjn2cQoBmpYLuIDLMPzr0/RP2edf1qYLPbyQQnqxGQK7TS/wBl6ztZQLy4DgdcrXJPHQj8J0rCS6ngB1GHGM/rUlrHNqBKxD5R3r6jm/Zz8LRW+QFZx7Guj0H4XeFdKsfKOmRu3Tfmud5guxosIup8eXOj3Y+SJd8h6Ac1t+F/hX4m1gl2tHiB6PJGQCPrX1rb/D3wxbXKzpp8e9eRyetdA2o+VGIIYwkS9BgVhPHNqyLWFimfKP8Awz74iuuC8S49citbQP2UtWvmaS9uoAnoGINfSBvnzyOKVr9wMDiud4up3N/q0DxHTP2Zf7IciWdZI/ZsmtO2+AukpdoZgxh7hTzXqzXjtwT1pqzjd0yKzeKm+o1h43ON/wCFF+FwmUjk/E062+D+g2zkrACPfBrsJG3cikUkDFc8qs5bs2VOK2RhweANEgXabSIj3UVsaT4a0PT2JFhDk99gzVjy1K5zTQvPFTzPuVyx7F9tP048paQgH/pmKWCDToDxZQlj/wBMhUCEomCetJkZzRzPuTZIvsbUYP2WIf8AAR/hUL3tsnH2eL/vkf4VVkuNwxiqrPuJzTu+4uppDVYo8lII1P8Auip4tZDcmCLp/dFYf4U5X29ad/MbNZtQEjZMaf8AfIpW1JQuPKQf8BFZkLbjzVh0AXFF/MSRZj1NByIkz/u0SXgZQTGuP90VRUBakzlcHpRfzFZbk0X2YEsYI8n/AGRT2uLdCCLeP/vkVRJAOKUfN7UXfcbRord2TL81tED/ALorI17w/pPiBozcW8ZCHcMKKcyjtT/L2rk9KLtdQsQReHNEVABYw4Ud4xUdx4V0S9QobKFc8cRgGrgVTz0ppXPIp88u5Siuxi/8Kp8MTqVktYznvgVWv/2e/AWt2piu7Z05yDFgGujdgq9Oaksz5nWnzyWtxOEXujybWf2SPBszRx6c0ytn/lpJUM37G1glv+6nTcB1MleyErFJkHmrDalL5e0Odp7U1Vl3Dkj2PnEfsdalcSsIru1Vc8ZY1R1D9kvU9KyJp4JuDjyyTzX0uNTmj53804apKwy3z1ftp9yfZw7Hwv4k/Z/8a2NwTb2pli3YAijYnGawr/4S+NdJiDzabcuD2ETZr9FrHxDPD0AAHsKfceIftbATxq6j1AreOKmtDN0IM/MW88L65aIXnsJoyOu6Mis6Pz1ch0OB27iv0p1fw1omvuftFhGUIOR6mudHwN8CxuZ5dIifd1XJrpjjXs0c7wi3iz4LhvIkjw/GfWoPtsGcBgeexr62+In7NnhnVnFxphj02IA7okBOcmvM7n9my2hUvbXHm46IFrqWJi1dnO6Mk7I8WaVWXIGabtD8/wBa77V/hBq1i7CK1Y46Y71yGr+D/EGljL2EqjtW0cRTk7ESoSWpTMAZe1Ri1A4ODVX7Vf2smy4tXTBwSamN8CpOK6VJPqYNNboRreEHBUU+S3gljwEQVXjuYpgSWxmnKY1PDZqtCUV5tLiIwvyiq/8AY6KetaowRnNV5HIbpTEUZNEjYcjP1qu+h8EIAAfatuJywwamWM9ahbjscunh54s4kYEnPBxTjY38W4xXtxH6bZWFdKVHemSABTjvTb6BoZGn6h4hQCOPWb8EdB9obH867jRPGHjjSYwYdbviAOMztj+dZejaTJPMHUZ78V3ESCC0CEYYVFk3sO76Mm079oP4i6QUVNVnOP78jGu20L9tL4w6fH5S3lq8I6FwS2K80e380kkVbs7IEYIocIvdDU5dz23Tf+ChXxR0oBJBZSp7xZP8q6uw/wCCmPiFY1F9ZIXGA3lQjFfM15YRov3c5qr/AGHFLHnZ19qyeHpPeJXtZbXPsSz/AOCntjHNELrTrsjI37Ih074r0DR/+Ckvgm+ZBJp+oJnuVAFfno/h2Bhgxgmo28OJtwDtqXhKL6DjVmup+oWk/t6fDzUZhGxuoCe8m0D+dd/pH7T/AIC1aMOmsQRZ7SyKP61+PLeGhIcl+3vT18PGMACU8e5rCWApPY1WKmtD9prT42+CbxAU8S6bz2+0Ln+dbFt8QvDl6uYdasJPpOv+Nfh2NCnhkLwSSRsfQnr+dXLbWfFumlRbavNEAf8APesXl0OjZosZNdD9w/8AhKNLYqFv7diwyAJAc/lViO+hl5WQMD6V+J9n8U/iVYyJJF4gnUJwpx0Fdbpf7UvxR0fBPiW4mX02gVDy9LaRaxbe6P2HL56Dikw3ZTX5Pxftu/E2yhyNTmuSMfLwCa7Dw3/wUf8AGlnbiDUNBkupB/y2LgVi8DNbNGv1qLP0xG/0NKIjjJFfAOm/8FLryLYLzw1wepM3Sukg/wCCl2lOo8zQhH6kzGsnhKy2Rf1mHU+13UDrTAhPSvlTQf8AgoT4G1Nj9vmhsfZ2Jrs9K/bN+G+pnjXbZFP1qXhqq3RSrwZ7sVGSaMZrzWz/AGkvhxeIGXxPa89ua6LTvi74N1RN9rr1rKvs2Ov4Vm6c10ZftI9zsbdcxMPXNfnJ+0ppqxfG28kU/M8ozz1r9ENO8RabqSA2t5FMp/utXwP+1a1lY/GRSt0skk03+rz0IFediKcpReh1UZxTvc891UDStRs5UTbIVBBA96+8PgBqL6x8M0idsyhDXxD8UYF0m2025LAs0SkCvsX9kdvtHw3gunnEksmQV9Bmow8JRjqXVmm9DvvDUrRT3UUmNyPgYrab5jmsfT4wuv3+T1kOBWwzEE4HSvSinY5rohcEE5quzjPNSTSv6VWJzkmrsyXYUuMGonyQacGUdqcRgZFUTuVHB7imMtWmQkc1CRntVC2K5jzVWeA4JrSIA6VHOyhSCOTVESOdmUgkVA6jGav3S/MTiqcgAzWqMmUZwKjx8lSynccVHjHFaIzK+7BIqvNnaalmYqSBVV5uMd6tbkmbeRFwcdawrlCpINdOzDuKxtRjDvkCuqDMJGJIuOlRAGr8sYCkEVTxzXUYDIiQ/I4qG8VS+RxirDDg1TlyTQJojByMCgAimkFangi3cmgZHsOatQQlhxUxtgBmnW5ERxigkb9n9etQXNtkVqHnk1CxVuooC2pjtGUGDTOavXKdcCqbxnqKq42Nzximg4JpSjYpgBqhEyDcCajbrinIdoxQQOtIBAvy5NMOOe9Oc5X6VHCw5yKBDGUZ5qF8DgGrcqhu1VSByMUEiKeKikXdT8gdaVfp+NWNkKDHGafg0548cikXnp2qRD1UAZpWbsKjLHoKco7HrQgEpGXNPwKZ0zmqYnuSxoDxTzhOlV0cjrTg+40DLKP61MswQZNUGYjn0p25pR0xUgaBIcZqQE1ThZ1XBHFWcGkUmfDcWWALd6kJCDBp07JDwBVZnMgyKgkcSTSowB5pyDC800xbjQBI5+XI6VXcjvVjaCuOlQSxbc4ORQA6AeZwO1K+QcU2AlBkVIeRkjmhbjSHxkKuTTXfaM0zac5NOB9elVcLWZEcScmpowAMGk24p2PypDZIAGORTio61EXCjilhLMpJ4p9ASGuQTipIgMUwFRnPWlQFzx0pISHN3zTKe3AxQFzSKIgm5sCtG3tR1Y1AsYUZFMd3ycHigC1dxBANpqOIYHNQKH6uc1Oo3LkUAOJwKi8zyznGaHJAxT4ow4JPNAD/ALSJFyVximAbiTTJMDgVIkZC5oYD9oKdPxqBhjjFSiTtSbCee1JDY5F+SoGUq3qKsoMLSOgKk5poRX2BulPSAd6Z0bAq4iArkmk2AxIARxUVwvBAq0AFHB5qKVN/I7UILdTMMZUc1CsRDk1oONxo8sEYx1rRMCmw4yahdwpq88BBwRwaQ2AkHBwapvQlooZLDirMd0qwlG60j2/kkg9RVaSHcc1D3HYsxkAZHeh5AKbCh4UVovoxMIkJ4NMTRlSODUYBZsAVM9m3mY6AVoWloirlhzTTQ9TPEDgVIM7MVpmIKMY60z7KCPSjqMzwhHJqOUKy4Iq9NbMMkDIrNlOG5rRaktoo3UIRuOc1XeEEc1YvHIHHNQwv5vBFaoz5iKOHBx61FNaMr8dDWgYC3APNIbWROWyR9KYFKOHZgEdafKqLwFzVohW68EUNd2kKHeQxAyaJSilqVGLexVCELkDFSRSkggjNaOn6FqHiSIvpls8qj+4M1v6L8GfFt86rLYzQoxHJj4xXLPEUobs6I4ecuhywvUjGD1FVX1gtkRRMx6YwSTX0d4U/ZbNs8V1rF0s0fB8rGK7vSvgz4R0jURcPYiVgDjngV59TMYrSJ1xwT6nx9bWF/e7SbaRCx4ypFd94V+Euv+KWSG2iMZb+KTKj86+n7rwhoc8isLQDacjHbFbtndJYWqwQKsaKMDCiuGpmFSS0OmOEgnqeBW/7M09qypqFwfMPXy5Miu48LfArRPDcwnlBuc4OJMMK9CmZ5jvLZNRtIxUDPSvPlXnPdnRGlGOyIY9H0WzYCKwhAxj/AFdXo49MtY/3VnFGx7otUcc0pAxWPNLuapRXQtyarIgxENi+3FU2uHnPzMSTT40BHNRMpDUm2AjKc4JNTIdi4NRAZJNSBSaYA5B6UBtq0FcU2gA3Z60Pjj0pN1IDk0ASEDZzTYxuOB0okz2oQEUDRKsO0Z9aCo/GjzDjFKuDyetJjFA+WlUBee9HQU3O7vSJHOxIpv1px5GKjbIPFNIAYVGEyakbOMmmk+lMVhHj2jNM25HNSFsijHGKdyR8KhcU9nLk1EGI60quCfQ0hpAM7qlbK8ikBDDkUSuVGOwoH1IyNx5pOVGBShie1SBRjnigY1E3cmhicYqTGBxzSKpPOKsBmzIpdjAcVIuM4qQYAqAIVhz96n7RByKf5hbilKgjJ5FUwKzPubmkyam8lWOelI0IHSpAriIu+e1XgFAAA6daajBF6UjNkZFNDY5yEXIHWoMBjn1qQncoHpSkDaB3qhAQEXg024Ui2LE9qQe5qhrWoiK3KA00tRN2RxXiK+keRkRyB3FY1pdyRDGSKt3uZJmJPU1UKntXQtjAtm8ScjzlBxV2BtOKYmtIpf8AfQGsUoQM96fExxyaEx6kureGPDmrsxksIkY9NkQrhdS+BujXV15kYKq3YACu4D88VYiuWV8DmrVSUdUyHCL3R4trP7MSX04NhO6Fv4d2Kyb39kTxPHCZbVgxXoCx5FfUnh7TZrq4jnfopzj6V3f9tm2CjZ90Y6ULE1Iu9yVRg9z86tf+Evifwtbs9xYXEoTOfKjZv6VxxvZ4ci4s5oiOu6Mg/rX6mReJYrlGint42RuDlQa5LXfhV4L8SPJJd6dGzPycYH8q6aeNlfUzlh10PzbOuRIcCNgT/s1ei1GJhjdg+mea+2ta/Zd8GanC62VotvKQQpJzg9jXmPiD9hnUdOtnvbTVI7qUgkRRx8n0FdqxcGYPDtHzsJlcHHSnwI1zIFHTOK2/Efwx8TeFrporzTJ4VU4DFcBqXS9Ju7BA93AYQOcuMVuq1OWzMHTa6HRaFarp9iSQCxpJbjexyefSooNSh2ldwFTfZEnbejjmt01YyaaGqwxU0c+xuKDaNEnPSokUMc+lVuyS2xLYJ6UICcgHFMjyeDUv3W4NMQnlkHmlwMdKucNF71XKZwKBakfl5pxQAYxUwUAYqF229aQghi3GpWsg2Ce1PtIwRnpU7MTwelJlIi8lTHsxUP8AZ0Y6oD9auLxS8E80irlL7DGpwIwamWyiZeYxmrW0dSKcoxSSEZU2jwy8FB+VQf8ACM2r8lB+Vbm3J4pwUgYxRYehy1x4Ps24WMflUaeGTAMRHaPriuu8rPWkeMDtUWYM5D+zNQt0wl1Ioz2aozL4jtQRb6vdQg9lmIH6V1hjB4NMNj5rYHGadvIltnIaj428b6RCgg8T6pDjGdt0w/rWN/wmurXOpx6nqOp3N/MpDeZNKXbP1NdB8RrSSHR/lOD0zXkOn3r2wKXJJT37V59ei562OqnVUT7U8F+I9M+LHhYzvdZvbKPyxFIwBJAz061x/gz9rXxl8FdSvI9NWO4gfKeTLkqoB6gfhXzx4e8Ynwnqf2rT7nypHUggE8568e9dRYSvr0sl3PEdz9TXPRw93qjWpWTV0z6a8Jf8FD9bstbN9f2sbSMSxXaSvNem23/BSnKlpdOi2kdoj1r4rh8O28gLeWBWlaeH4SMFRtr0Hh6fWJzqtJbM+z/+HlGnRxrJPYfIPvbISTXS6V/wUe8BX1urXNvdRN3xBXwbPolsowI8VCNCgkXG3GKPq9N/ZKdafc/Q6D/goH8M7iRY2N4me/k4FdJpf7Y3w81VtsV7IgPTzML/AFr8xrjwvFMhHQVnS+CoZAB5jjHHDEfyo+rUwVaZ+umk/HjwdrZYRatbJju8yj+taafFLwq8gQa1Z5PrOv8AjX48r4aFooUTTAe0jD+tLHo7q2UluCRz/rW/xqfq0OhSry6n7Mp4k0S4QMmsWOG/6br/AI0NqGmSYxqdoc9P3y/41+Pa6rrdsMRXc64GB+8bj9avweNvFcKIEv5sr33H/GpWFXQtYjufrlcxWoxi7gO4ZB8wdKoy2kMowlzbsT6SCvyyPxt+IMSKg1aQRouAMH/Gqy/tB/EOymjkh1h1YHnjP9apYYTxC6I/U2XSmXJDp+dZ81uYc5IPvX5sW/7WPxRgyTrPmITwnl8/zq4P2w/iKoVZbiSQL6KKtYbXcydZb2P0NfJJOMiqM4O7JHFfEWj/ALcPiOCEJc2E0jLjcRgZrtbP9vC2eIef4ZuWcLyfMHWn7CwlWT6H1LtDjiqV3b7R0Jr57sP23dIuXj83QpoQ33sy9K6ix/bF8HXu2OW18licHdLVKm0S6iZ6Ndr5YJIrNkY9hWLP+0J4GuB/x+W68ZOZKjg+Nvga8bZ/aNsuen7yteWS2JckbLPweKrHkmq5+IPg69XdFrVrz23VYg1HRrqPfBqEL/Q0+VrcSknsxu0E1ctgAeRxVU39gHCC4jJJ9a3rbRZJUR0BKN0NFmO6IBEXHyipI9PUqTLIsJH/AD0IUfrW7Lb2nhrQ7rV9SkWK1tkLkvwDtGcfjX5l/tJ/txax4q8WXFt4SkbTdOgcqJAQ2/HHFZuVtyoU5VPhP0bNgEj3iaOVf9g5/lUHklcntXwF+yj+19qsvjW20TxffedY3TYE0hwFPYfnX6G61GlqkDQHzIplV1I6EEZFUndXFKEoO0jLmjGOapvGvPFXpYnC5Kn6VTLAkg0E6kZiBBxVZ7ZwcjpWnEgPBHFWHt8jAFFwsYBUrwRSqNwrWlswBkiq4tgDxViSKJiIpYrMs3pmr5hHQinKhQZHSn0AoTxBDg9aqyxgjIrXkhEikms91xkdKncgoiHcSDxTmgKrxUyr82PWrn2UbM9apDZmpFv61IbUKufWrK2xBPGKl8shPWgRlNGVNIwAHvVqWAgk1UYjdg00UNEmAQaZnB+tS7aa8ZHJFUxNDKcpI4oC0OMDNIQEgnFaUCKsYPc1lhe5q7bSkD2oeoFwDnBq2kAKCqbMOtWUmIUVA0fCs8XmnNEOE+UipOOtPG11yeDUCImUA8U08HIp5OKUqAOaAItwc4zzSOADjrVRkfz8g8Zq+0JVAx71TYEauiJg9aVHB60ggEucHpTMbDg1IEj9MjpSRnK4NSKmY89qijwGNU9ixSNpxmn4GKY2Sc05c4qQAjAz2o835cAYqWME9eaiuwFwF4oAcsQYbm6VPGAi8VGjZhGaUHjHrR1GkNdc5xyadGDgHvUyQDbnOc0qRhTg80BYTcMYIprACpGUYJzUW4fjQhDSflwelSwttHtTdu7r0p4wvFA2MkO5qRSVJGaJRg5FKVAjDDvQIVgOtSREkcmolIZaljwKAB4wh+tKj8HIp0gDAZpqxEDJ4pdQAHn6051BTINGykOQMUNhykagc5FPBxQq+tPZeKQ7BGN3JNSMDyAODSRsAKmBCoeMk0IZTMAIz3p8MHHNSJH1JpAxLYPQU+pIPBnj0qNkMSZHWrG8qcinGMPHnPNMDLcCQ5PJqSOwVxk8GpRCqOSasB1YcUAVEthG5JHFX4py6bD92qzKc+1PjGDQNohuoSGyg4NOiQheauSYKADgim4GOarURCFGelMZvmxU+ce9NaINzRcaHiMSW7AdRXNX8Zjcg8ZrpoZhC5FYviHYHz1z2FaRmk9TOUZPYxTbGbntSeWIuBwa0bLStRvVUWtpLIG/urmuz8P/AAL1vxO8e5TayZ6yggVnPEwhuzSnh5z6Hm4kKycH5u1TpY6xrTbLS0kYepBFfTPh39l/TrZI21iUSzKwOYzgGvWINO0TRLeOCysowEABJUE8e9eXVzHpFHpU8Go/EfI/hT4A+LPEKrL9lVIzjJMm0gfjivYNH/Za0TTkR766Ms5ALxuAwz3Feuza03lbIVWNfZcVnmZ5TlmOa86pipzerOyNGEdkR+HvCui+FbUQWVhCEUY3BcZraOoBVwsYUDpisp5SFFILk9K5HJt3bN7I0n1BpRtJ4NQSRo6Z7iolBYe9NaTaMHipBEXGSMcUu09BTlAK/WnADGTSZQofaMZpGI60zvzSgZ5qWAHGM03IqVRu4FNKjkUIligjbkVGfenY20oAbiqYhFGBmpAQBmmkAd6OAM0wBvWoyvepchhikEeQcGgCPZupyABsdqkVAKU7cYA5pMBskYIyKbGMDkVMBx6UwZzg00ABCxwBzQyGM81Ij+UcgUkzCRs0WAZuGKMYppH5UFuOKALMahk4pfJA96Zatzg96tyYAoApyRjBqtxkg1dfBzVN0wxxQAEYGabuJp9L5YPegXUQ4K00DvSsu3ilxkYFNFJEsRD8DtQ5CsQajjUoxNSkAnJqWStxAAeaCM0fdpRjvTXcYq/KvrRvHOKNw7CkYjtVXAeseRkGiTJ4HWkjzjrinkY60gCNcDNLvxwaQNjg0kjAdaEAhODkU7cSucVHkU4uMcUgHhNy5pCMDjtQsmVwaQTAAigBVbPagxbuc00NzxSbju4qwJ/s/wC6YkcgV594lumWbAPQ1293fm3hOR1HNec6/crLcHbyauJMij55kHNIpBPFRKGqZRjnHStCAlj46VAwOCBVhmDJk1LBamTkUXAqxRuAe5rW0LT3upwXXgVpaRpO5gzCulgsktmBUAZ7Vm2NIs2Uf2OMADAxSzoW5Penls49adIhK5zxWe47FWIAZBOKew54NIE60A/Nj0qbtAlqOjLIcg4Iq3FrVxbdWJA7GqbHA4pdoZcHrV3uOxZv7fTvEMiTahZRXG0YxIM5rO17wJ4W8SWa250y2tsfxxpz+tWC/lpjNR4JyRxTUmnuTypnnWp/su+Hb2TdDeSQ+gRQBXD+K/2ctY0ayaTSsXGD3YA49a97BYHO4n8auQahLGCCd4NdEa809zN04vofFV74U8QadmO5tHO3g8E1kyt9jyJRtb0xX3Xc+RewPGbaMlu5jBry3Uf2edO8R6g9zeOEViThDt4zXoU8a07SOSeGvqj5shuI5osq2fWpI8yHjnFe0eJf2XZFumj0G4WO3bhvMO7j2/GvMtU8A+IfCV3JBLZSzxxkr5qL8px3zXfHEQns9TjlRlEzEYgYNTJFu5quJiXIkheLHXdxV6GWJkwrAn2rdO5k01uV2iO72pHtjIc5q9GgcHJxUTjYTjnFUZjUQImOlLSM4x705G3jFFixhcDg0iyY5PNNlhfOaRQVGDRYC2r71xUgTiqqnjirUDZXFGwmPUbe1OJzSF1C+9NVwc0gSHZA60MQajY5NJ5m2gZIseTyKlwAw21EkuccU8GgTMn4jRINEjJALZFeWJokWoFVSIM78dK9k1axGr2pifnHSqWieH7fTXUlNzDqaTVxM4HR/hJtvI7m5jXyxzjrXfT6dbBEjgiEQUY49q3JZA/C8CqEyHORTslsIz2thGuBUsClE54qXZnk80j+nSlbqBDKofrTUtgRVgJ60h44FCAYECAgiqkkLGTKjirbZFSQD5snpTLM+SNSnPWq8S7G6VevohvyKp78cEdKViblhgr9sUbkQYAqEcjnipIlB5PQUwuJIgdScVnS2K5JIBrWfHbpUMuGXimhGO9qq8hauwWiPHkoM0/aAeakSQZwOlUBD/Z0R58oD8KSTTIiuQoFaSHeuDUT5xile4Gb/Ysbpyaqt4agLFgMN9K2ixQUK470aoOphf2LIhwBuA796in0aRUO1yj9ciumacYwKrzDcM4pXY9Dl107UIWzHdyoB6GtW21PxDZpmLVrlVHYNireARk5pQwYBSKttvcSSWqKv/CY+J45dw1O5bA/56HqK6bRvjh4z0i2Ik1S6m6YQyHA+lY6QBRkrSNEhGCooQ2a3jT47eM/iB4Vk8OPcywW8jBnmEnzH1XHoa8fs/2frKfdJcXUis3OMDg16QqKnIUA1KkmeGJ596lwTHGc47M8wuPgWmg3cN5ZXMjtG4kHQYIIOBX2j8Mv2qdO0fwzaaf4mO67gUKshG44AwOa+e3lY/IWyv1qjfaJDKBIwy3XrS5UtBucpO7Prc/tX+Fb672s5SPOCRGa67TfjN4E1WASxag+7vmPH9a+DRp3lodnGfxpyWVzg7Zig9ATSaSGmfojpPjjwpqiM8F+OP7wA/ma1LfWdIvTi2vIpG6YLL/jX5tLHqK5C3UqqeuJCKlt73XNGkE9lezCYf35GI/LNLlTBt9D9LprKMx7jLFj2Yf41ReOzhP764jjU9ywFfnlD8X/ABxayZF4fxzj+dO1v4oeLfE8Kw394fLHH7rKn9KfL5hzPsfoQIba6fbbTRzA+jA/yoOjz5IAzXwH4O+MnivwFxZXW6M/e83LnH413Fp+2F4ts5t4MZj9DHzSsyea259e3FhLFHgr19qxbqzuA3EZxXgNt+2PqIIe6iEhZf4VA5rRs/2zoEUm7spJB/sKKpQDmTPa4rWVcFlxWtbWrNGCeleE6X+2Bo2q3giuLGa3iPO9sAfTNdUf2o/CNqAgUvnuGFDTBWPSrpVQYIxVFpfM4QdK4zTv2ifBetsyT3MdsB/z0kAq/wD8Lc8FrKEg1i0+bpmUHrTsxaHSPETHluKyXXEhNL/wmug3e0DV7Uhun7wVs22j22oQ+bb3cUiHuDkUN2KMVQScinOGPBrcj8PRAkG6jGPeiTRImUiG4jkYdkOaEBgqpPFEijFaE2lS2/DLjPqKh/s2Vhn0pkFQsFGDU8K9xUE9nIueDmprFzGCrrz70Aty8ijaM08YA6U6OFmHAzmnfZ3/ALpqbFHwx2ApN2KlaP06U0AVLBEeNpz1zVhwDHzUJXnNDMcUhMjOF5AqRWZ0IPShUD8dKeVEY5pAmQZKZxTim4ZpMhjUu7AAxQUNLFY9ooSIqNxFH3jirDoBEOapsCJscYo20m0YNKCQMUrgEbbTzTzEJeTTeDxT13DgUh2EMe3gCjjpUjA4560gxjBpIb0EDFRgHinDOMmhY+M54p+BjmkAm0sMdaryRlXxVyNsGklQsSe1AEUeNtI7DNM3kMR6UbCx4qhMeORzS4yMdqkRAFwaNozxQIi8rB4qVV29aHcLgmpB8yA0ANkcAcVHDK0pw3QUvBPNSqgxwKTGhfumgjPNKAMc0SYUUigAGKNu6iCXcpBHFWIwAM4p9BFXyipyeKkUjpU0oBTPeqwyDSB7kuT0poAzTsYGajT79N7hYe3yjJpykFeKfsDLzTRHt6UxWGtECM1BswetWtpP0p62wPJqUFiqM46U4dM1YliCkgUC3Pl9OaoZEzblGDzT47d3GT0pIVSA/OQTnpVtLW9v0ItIWfH9wE1LqRjuy1Fv4UUZisA5PSq76okQBxkE4zg967Hwt8HNY8T3aSXOLaBSCwkypI/GvcNM+Ffh/SraENF5s0Y+bcAQTXn1cZGGkTqp4Zy+I+fn+HWv3enf2lFbn7Njdvzj3rrPhl8IrbxYfP1Kby2j6RkZDV7sYxHbNbJGqwMu3Zjp9KytL0SLQ55JLckGTBI7D6V5s8ZUkd8cPCJp6L4Z0Lw7EI4rCLenG7HP1qe4uys5eA7M9hUBYuSx601ULNnsK5XOUnds6FFLoWZLqWdPnbJquVNOPHAp6qCOamxRX6daTGDVgRgtS/ZQnJOaFuS0RgYwSOKNgJJ7U9iPyoAzyOlNghUkKUrqs3PQ1GQc0u7AwKSBC7AqgdxRjjNLHkmpvLO3npUsoqHk5p27HWpGUDrSKm6ggdEwA5ppHOaeoGSKDgDHemgDYGX3pRHhaFXAzTwaYELxkDNIFIGTVnYGTmo3ACY70AQqwyaeoJ6cUzZipUX5c0AJ060hxjNJznmlBwKlsBd3FN560FN3NSIARz2oAdkFeaiYUHOSBQFyM1Q2Ju7U0rg0HhqcffvQIF4wRyRUnnZHNMj45NBUGhbgL5hINJGm8EnrSLxwKBJtzimwIzkEgjgUqNTyQ3400JSAcQGXIqMZBxUq/Lwe9KyjqBQJsTHFLkYzTORT/v8AtQJAH9aQNk88UrAH2xTVBPFNFA7AcCm7jT2XBpKdgHpLgYxzQXJNIq4FNzgmi4DixFBbd1pN+OaZndRYBWPYUqt2zTcZ+lKMdKVgHkkU0Id2T0pc4GDUgk2r0pAOKoKRMbs+lVtxZs5qcSCOPJpoDO8QXa+QwHBArzWcs85JPeut8Q3eZiB0rmpF3HIFbRIGBTjPagHFOyRgCr1tYeauSKbYkigiGaQKK6TTdJdVBPen6VoReUNt4BrrI7YQxAYGazcimivYW628Y3ck1I53OTnFKwOcUDAHNZjUQUnGTUuSV5pqqCKM7Rk0FWGsCKbEoLE1YaMOuR0qA/u802IQ53YoBIJJoznkUdRk0tgGuCxzQDhcU4ocZFRBTk5pisKc4pwyRxQDtoIPUUXE0SQzNF+FOkuTIME1XxzQSVqg6Fyy1B7YEA8GpL27tdRjMdzEJFIwc1nbqYy55JFWnbVMhroU9S+HXhTU7KRDp8McsgIDgcqfWvLPE37OzWtvLPo9wbiTtHjAr2GLO7BPFW1uWgYbTkehreFecHdMzdKL6HyTqvgTxBolq9zcWrpEmc98YrmYtYWSP5lKk+xr7fu5Yb+1eCeCNkYEH5c9a46f4SeHr8SBotm70AFdsMa/tHLPC/yny2syMAQc5q1EoC5Fe0eN/wBmyVLFrrQpkIA3FJGyfwxXiN74b17TJzHNayKq8F9hxx6Zr0KeJhNaM45UZwexM0hPGMihIhJ1p1qAseJFKt78U9XUnANdKaexg7rcY8QQYHNETlMgipaGcAYxVWC5CQWOaEQluDUnvSO4UcUkg9CRkCr71CRk04McZNQOxJ+U0dRXJg23ipYm3Ek9Kpk4HPWjzG24HFUM0d+3JHNNSUnOTiq8TnZinr1qBMl80qeeaRm30u0MKUR4FBLZGqjNRzRjsamIA61E3IoHfQWNQFyegqtJIMnFPkYrxUA560ATIAy07dgYFMH3eKmij2rubpSsBVfnOaozQHzMirssquxAHSopmG3HemBXYggAdqnhI2ZPSq2CDk1IM7cCgAaQMxApyULGB9ackZ3ZoAqzxnqOKhhkAODWhe5EWBWUoIBJ6mquFtS+sxxwaVSW61USQr17VKspYcUWAslR1prJkZFRiQ4qSBt/FNgQg7X5qxKUdBjrTXi5pQmwetT1ArbdvUU4AdR1qZlBFR7R2qgI3mOcUcMM5pxUY6UxeTigBSQBmoy9SMmOtMEQY07gMyetTM5kj2mpDCEXNIRtXOKQ0MitwVz6VJ5Y6dKkjcGMj1qNoypyDkVLKHeWq9+tI0QKkg0AE9abcNsX5aQFd4lcYPaniEKnA5pseTye9WosKOaAKTWysMsuTVdrOEdYxWnJg8gcVTnU4OKaAz5bSFjwuKjXTI3GMAVdCjvUscYxWhm1cy5dKilTYR8vvVN/DaZODxW+YsHPSnqvPPNLVDOZfwvHJwR+NInhhbbBX5mHINdX5YxTHTFK4GTHNf2wGyRht6c1v2HxM8X6fbeRa6tcRRA9AeKgWMHqOKcsCN04peYFmf4p+NGRgdZuQSOuajsvjF410x12apcOR1OetVpLbueai+y55AFF2S0dYn7TPi9M+funOMDLVv6b+1ZrkKxCXTg20c5k615qbRNuSo/KkGnJMemKbdxH0No/7VunS2wa+so45D1GSa34P2nPDMqbmjjVvTBr5UfRoc4OaWPS4VbFBfofWen/ALUHhp58Hy1UdeDXWQ/tFeCJYlZrlQSORg18UrpMSEkcU46Lu5DkZ7ZpDsbSsFUg1Xc+lPZsqahz5fJ5rO4yQLuHvSIhz8wqxZqHBY8inS4zgUMZX2AHimXBIXPWpSCTROuxASKQFOI4OSMVcwrqCKrIRKuBUsSmIkdaAEkVk5ApGlLIAe1W1IP3hxUE0IGSKAI4svwKm8vjmmWpCOc8irDEHp0oGkQbSDViNNuCRRGAGyamZgQcVPUYxzzTGXPI5oA4pyHA5oYrFdg4OOgqaMFl9abKTSLcCPg96Bj1ODzUq8jrxTBHuGaXJHAoAaYVDk0uwg+1SDkZp+AwouBGF4pQBtOalEeBSSYC8UXCxRl54p8UjAY7U9owTk0kYG7GOKpkkgj3VIo28Upx2pGJFLoUKBnk9KSR1xt60xpCBToIDOcntSQDol2LkjFSowYcUroduDREnl96AG4LHFKYx6VL5Zxu7UbhigCuQQcHpQoxz2qx5PmCpYogOCOKCysDxirMSptOetI8IRyRTfLPUUCsGQrcjin5U98VFIxAAAyTV+y0G71KItFG3AzwKiU4x3ZcablsZ0mRJweKmhs77UnWKzhZ5fQV1nhP4dT6pfIl2zJESN3rivo2y8O6N4f0uFYLSJ5lUfvCo3fiRXnVsWo6ROynhW3dnhPg/wCA+ra60c+pl7NDjhxXsmneBdL8HwokUQmkUfMw7n8a2ft8kkWASigcAGqskxYfMxOfWvKnWlN6s9CNOMNkN+0CVsBAtMuFETZ60YAORRK+4YNYO5qR+cxHSmFs9anXBQ8VVc4bAFUBYiQMOO1ObAUjFQpJ5WTUM+qpF1Un6Ck9xX1JgCTzT0yODVSPU1mOACPwqwrbsYOM0xk2cc0gYn6U5VHehlA6UuorXIyMnipAwAxjFJjFFMkCoB+tMKnPTinn86CMUbACEKMmp94KZNVQT3p/apYA5zTQSBxSEc04YxzQAisWfIqQDcRmo3ITgd6WNsdeaALRAVaYCBTTKMc8UFuOKoCQPjkUzyy7Ek8UiODxUzEBOKT3AhnUYGKIjhcUrAqM0qKGUmmA3bnPFBWnltoximbqAGMQOvekGRzSuMmnBfloukAiEbuacXAYj1pvGfeiQZXjrQAAZamng4pYwQDmlwAuepoAbRnHNGOaafrSbAkXjmmuAw46imgmpFYAc0wIBLg4NSg5XIpHRTkinQrnigBD05p6gkUrKBQBxQFhpAHNIMseKe4xTd3pQAjZP4U9OF5puTTlORQBHnk0g+XvTioJ96Rk4qrAO3DGKZnByaa3FKpyKTAcpBBzSNkDpimnK9KcW3Cn0AF6UoQ9abkijeQMijoA8rnrSbSwOKcJAy89aaAcE9qkdgQYOMZqPU5AIRjipIpwDg9qpanIJFIFMlo5zU4/tAyDzWa1uVUDHJraS1csc96swaaM5cVdxWMa10vzACV61vWViqKBitCK1jRAAKljRQxwKT1BIkt18heO9S+YSOaZgkcmnBSBUFC7AxoaIUDgVLGNy80FJFdsqMClKFkwak2jdQ52igTBG2ptNMdA5570Z3U1mKkGgQnklAPenFMDikLFuaNxAoATkUm0EE96eMuh4qEMQSD0oGkOC7jThx1pqjmnONooEMBAbmklbcOBTU+c05sDiqRNxqgEU1kNOxzmpOMe9NbhYjROc1J5ZBpwTjNBz3psQmBUDgh8A1M5wKjYY5NIC7bX8tqgG7g9qLu107WItl3arKp9eKrZBTmgHgYpxbi7plaPdHDeNPg3Y6wynTUFuT3HNeca78DdX0cM8QM8ajPmAV9CR3LR9DT5LozxeXKcp6V1QxM4Pc5p0IyPjO8efTbtoZoSpBxzTluEbgn5vSvr2fwnoGuRGKexiWQ8eYIxn868h8e/s4NYXm/QrhpxIckSNwM+mK9WjjFKykebPDOOqPH3lCcdaRDv+Y1Y8TaBqfhC9+yX9u5I6yAEj86oRXYkGFBH1GK9JTjJXRyOMovUtthhgUC3ITg1DHIJOh5q2HBXBpvyEQPAetIIuOatMDjrxTGXii1gIgu3vUnbOaZ0zmhXOaWwFmMmnghGBPSmxEdaewDimAOyTDAGDUTRGMcipFiABINRz3G5AKQ+hTkYliMU1UxzSynjPemIT3qTMkXrUV5dv5ewcCpFHc9KZLGGzTSLK1uvyc9ac6A0LhMingZ57UWAZFBv600xNG2OoNTqOfSpNoI5oAjC4XNJjPIp74HFIo4zQgGsodSDVSa1CrnFXCCOabKSyYpAY8qEDIFOtnz1q4U2jkZqtJGQcgYFV1E9yYpuHHeprceSOeabAMqKs7AVximMieQHOKQSAdajaF1YkdKa5I4PBpWGkNlkJ4FKJSqe9Ig25z1oOOppiASZU5HNMRTnNOc59sU1GIPNLZgDt270+MYGT3pAm989qn2ALmmBGTgUwymRcelSMMjpREuDyKBoWAqU2ng0p44zSCLEmRyDT54DwR0pFCAgCmsoPJpRkjB7UhHPNIBoQDmhxnGKCwAxRuGMUWAQkbcVBIMAk1KelOWEuOaYioOvpT1wBgU24Qq2KUA9qd9SRrkjqKYhLmpSmetEUYU0ATBDtzUZVi3WracRE1UMhLECgCTAVeetRGQrnFBJ70xsdqBMnVyw+anrjHIqFemKlHSpsMTGTUijaOBSA9qUk9KoLXGsAaaibmxin7ASB2qUrsGR0oAeiDvU424qupzT8mgBRjpTzAHHNAQE5FPUkViywSRYEIHFMEm8k1HcAk4ogUjigCU8dahllMg29RUkq5TFVBlGOaAEVfKIxV5F3J9argK4yTjFSI2B7UAOckHimli3BpwUv0ppTb1ouOxILUbN+akTAXFNR8xFe9OUFU5qRiYyachwCKjhkO454xU+0YzQA1hgZpm4k4xTiTnJpVx1NADHUkZFRCIM3PNXABimhQpoAaFKnAOBTiAOam42ZxURGaBrcQAtwKlwUOD1pYn8nJxQxL5Y0Ax7ZcDHFRnPQ09fumlWMsCQKBEXlbuaiGFcirUSEtihrQMc55qtBIjQZpWHGaf5ZQkUojyKkLFfaX7cVZt1ZOQeKeFAHNSRMGGBTQNjHYscmgDIp7wHrSrGRxSYydCGhweDUPkg9DUigAYNRFtr8UFIdjZwKexLLkCgAdTwKFl8xgsCb27gVlKajqzWMZPYrSzmNSW7Umnx32tzeVYW7zuOojGcV3Xhf4Wan4gZJp4vKtD94nj9DXtXhTwTo/g+022sSyzsMNKU+avPqYyK0judkMO3rI898DfB83dt5+rDypMZ8tsg16FpXhSy0W3MEUYK881ryuXI5xihm2pivLlVlN7nfGMY7IpRaTbxtvRdrCroyQATuAqNeM1JGc/SsHdvU0B5QFIAxUJzIPTFSuoORTAAlUSxqkDg018NJ/s1J5eRmmlAanUEyWRl2AKKiGO9OCnHqKYQc1QdRzKHGOlRR28YJ3jNTBSnXvQy+tTuPca9lFjIGKTyDGOKlA+WpkwU5qgaKqgnrTiTUzLg9KFZTwetTYSZDg0u30qRkGfpSgDpVeoiEhjwDTCjY5NW/LGM9KR4CRntU7jZWRSenNSKOcGpY4wopXj3Dii4ivKncVA0jJzirqRDPJp8sCsvAp76gZwkMnWpVBxU8cIUHil2BT7UXAiEeetO4Xg1IDuOKbKoqmBGCN59KnHSo0T5s9qsOgCjBqAIJScYpyAKuc0Mme/NIbV9uc8U9QEZ99NPSnrCQMUjIRSYDVPrR5gBxQwwKhwc5PSgCYZPajcB1p0IypzwKrvu38dKoCRm/CnggjimLHuGaPJZOc5FADiM0wrg8UocDg01mFA0gJGaeORxUXB4qXcEGPWiwhAM0binSoySCSKevI5oAckwHDd6k3A9qgaMk59KXJ4xQF9SVumfWowSG9qkOPLHNN46UxtgeRTV4p6rim7gOMU7CEzzml3UoAbrTSuDzRcbArkZPSm8Kfans5KYxUSxknJNJ6iHtkgE9KTkDPalkO1AKEb5cY60AAOfrSFyBgUu3byO9DEbelOwFcsQ2asoSVFRooZuasFNoGOlJFNkLIFyRVGRdznNaBGKjaIdaolsqRw7eTVpIw/J7UuwNxTtpjGPWgBvsKci80ImeT1qTAApXF1HIA3FSEY4qOE45pzHJxU31GBAzilztFIpAzmjaetWNMQkjmmFi/FPbGKYvrUCAKU6mkJzyRSuc9KbkAUAHbpS4ytL1FAOOtAAh2cetNKAnNDEGkB+agVwY7DUbyEmpbpCFBFRIhYcigbY1etPbjmlK44pGbHFVclChuKC2Occ0gITrQfmGaNShVct7Cl6d6jHy8inZJFVcgU89aTAI9qDk0K4AI60hoUAdO1I52HHrSFu/Skxu5NA0LjjNIcY5oPrSMRtODzSsFh6Sgcjg1IuoSQtuzn681VXgUxyTxTTJaQ/V7DTvFMAh1GAOvqAAa4Pxf8AAey1iEf2AVsmAG7cS2TXcICvWpIryWBv3bFRXRGtODumYypxktUfM3iL4Qa/4UV5TE9wi8kqvBrl7C+UytHOPLkU8g9c19lnU/tUZiu4/PiPZq5fXvhD4c8Tq0sCLZXR5/dKPmP1r0qWO6SOKeG6o+dGUMox0quxxkV2Pi/4SeI9BuSLaDzbTtIDyfqBXIm0urCQpewmNh0znmvThWhPZnHKlKO5VkU56dafFFkc06fC8g8GiNuK2MR+cDApVBxzS5AFAORkdKVgAsVU4qoyk8mrOefamuncU0BW2etIQKnZaiK9xTYClAqEntVXzQ5IHWrX3lwag+zhTkVF9QImh7ipEQAVMEG3FNIwcVQLcXAGDSZ3dO1HPSlijO7JpMsjIyeaTpUrY3kUjL6UhNEdRs3WpmXA5qEnn2pCaIiCxqVbYMvIqdY0Cg96XOeAKaGkQx26RnipGwOlOAJNSrt2/MKoLFbzQvB6VHNbhkLii5Us4IHy04P+6K5qbj0MuZ9nQ00SHqakmhy2aEhUrzVIm4ZyOKQnkCpVjAHFKIwTzTYhY14qxEB0PNRhcYqZcAc9ahgJOEGMColxRJgmnInGaEAK4U4NSO+4dKjMYPJp7KFT3pjsN4C8ioMh2wKfyVweKcsYQZJ5oQ0yJ4+1CRBuKHJPNOiyaYyKVfLGCOKVZzswOKll+br2qHy880Ce4hTzOTUUjGDtV2JAvJplyiSDHrS6jKyMHGalCAjNMVAowKeD2psloVpDt2dKh8vacmnuDvBp0gBTg0LcEiDjvSlBioicGnAseg4oYg6HmrUKgryag28ZqRSQtJ6AIT82KkA4zTVUE05gU9qVyrB0oLnHWo2l28npQHDjIp6onW5Ytzv4qz5NVrMbWyelXt9MBmQvXpTvNXAA609xHKvB4qv5O18Z4rBlk0gBTPeq4yD1qdl+UYphXj3pIdwdwVqs2HB7GphA6gknimYGeOoqhFUxSbiKsRRkcHoKlWTnBFPKbhxwaAHR8DinEZBBpo+UYpxxgn1osO5AoKPnsKveak0QXGCKgRA3WpPLEY4qRkTAbhjip9p29ajK859KfyRkdKBWIgpZiKcIWB56VJEVD5qWR89KGNIiAwKTbk808uV4qQgbQakqxGvPFKIyacp389MVMqgLmmFiBkNO4C1IF3UPGMcUrkkSnBqzlNmAMZquqZNTADGKZTQ2OURN8w4NPDh8kcUx4wRg9aaiFDyeKZJMyZFMAxxTw5C8imqCeSOKAEGafFgN1prdafCoJ4PNNoLXLZyFGajY4GcUD5etQyzBQc0hIdvI5xxTGdScjlvQVLp9vPqk4tbeMvM3QCvVfBfwScPHd6m5UjBaJhXHVxEaasdlOg5u5yHhbwFqHjLESxta453yDAIr2Lwf8K9L8LBJrlPOu4++crn6V2rpYWVpElnAsDKoXKd6ovcNI2Sc14dStKb3PWjTjFWRNNOJiVRRGnoBioY4xF0Oc1Gz46dakhQkZzkVhZblq44/rTC3r0p5HY0hgJ5xxT2GwyCOKdCQMk0qJineX6VIwYAkmm+QW5oeTbgVIXYJwetVYAUfKQajdQD9afvCjJoV0c88UE9SEnAxSDrU0sY7c1EFOaAZLsBHIoMORmnRtxzTyN3Q4qU7AmQYKnFSAgDihwQcE0i84FUO7FkPy1HFHuOakZc8GhcDihdyRG68dKVFHenZFNZgBgUuo7jm46UwsSRikVyTg1IIioyaYgyCMd6buPSgkA0gOakBCxXk08Pkc00gEc1GTjigbHkjtSltin3oXBGKbIBtxmqVhEQfJqRV3jNNCY5qxEQEIoAYBjik3HvTWc7sGlIOMnipuAueamVvlwaiXpTWbtVDZIT6UrY29KjQ8c1Jz6VNwRCy5NBACjipxjHPWopWwMAVQhiZyfSlYe1ERyKVyA1C3AaQV7U1mOMGnb80bCeabAiCk9KVo/U1L0HFRnk80h3GFQjcU48iggE0h9BQIB1p24YxTQD36VIMAUCQ5uIgfWkQBoznqKaeVxnikRih9qYeo5cZwRSlB1pCwNG+ncY77q5NReaCSKnwChz0qt5Q3kii4JDs8ZFSLyvNCx5FK2VHy0mNoYwwaEXdyKcFLLk9ajj3AntSELNjIA60AeWuetKwBPNNIbOOopgL5hIyRQACD7011LYI4p0akDmqAZswc1PuPlEVHSjJGBxU3Ai3HPJoZqk8vHJqNkBPWqExy4xmgtnrRtG2gEdDQCQ9SMYpe1MwO/FOznA7VLGNVir1PjJyahfCnNOMm8AdKlDsPxikaQA47UhbAxTNoYZNUxD3YPjFO2gLUSkoc9RTy27mkAce9MYDPFG45pRnrTGkKDtoIyMnpSE5pWz5YA7UhNER71LCox15qMDI5pyKRTIJJHJTBqFX2kgVIykjHpUYXrSKaD72TQF3Gm7guafDJ1JFAkhJYSUyKZEny4PJqdpCR6ZqNMrkmncobgg4NBXAzTi4oPIpiaG9uKaoGead92gDPIphYGAA4pu7tTmFMI9KBgSOtKfnGaZgE4Jp3CjAoFdjSAKaCDTmOeBSYAFAbhgMcUyVAtOVhmpThhz0pMLFYKcU8OYSCDg04+gFOSykk+YAkUJpD5S9DrT+TslQSqexGayPEPgnw/40hUXkJjnUYQqdoz71KYyhwe1Icjoea0jOUXdMhwT0aPJPF/7P+paNYTX1nMl2gzsii+Z8DpXj6G805/Kv7eS3k6bZBgj619kWOrT2rYL7lx07ZrN8S+DvD3i6CV7mxi+2OP8AXY5B9a9SjjHHSRxVcKpaxPlhYvOQFT1o8hgu0ZrutU+B3iO1vJpLKJpLQEkEcDFchJKdOvHtrlNssfByDXqQrxnszglQcNymsZQ4IxSPngitCUJeAmPHTtVQxlPlJrdM52iNkJFRMmM1OxIGM0kYDg1TEV0AIOabs6mmnPmEDpU64K4qeoDIgGODTpIgO/NKsYUk0jgkk5pgRgAHmncZpCMUB8cUFjDjcTSZFLIuOQajByKAshzEEYFR7R1qRlwMmnGPzIsjtUiRGBtGBzTtpqGANuIY1YyATQhiggDJ7UxpN+RSSEjpSxpxmmwIpM4A6mkSEkZPWpyynoKbzu4qSCCS3FQpbFjjPFXm5pqjac1WoFNovL605FGKsSpvOfenLACuBS1AiJBXApFzjmpDB5R570mMGi4CmJCue9NK4XApxyRxShSRmkNEJ4pq5dueBUrr1zTAMDigoJFC8Co3QsvtUhXaMnkmnC4QIVA5qxdSBY+Oehp23b0pepzT9mRmgZGQDQ0YK4FKwxxQhK8mlYBCAi8Gq7yA/WpyuWyelMntwMOB1pgQVJH0yRUSn5s9qkL54FBAjSAnGKaynHtT/KGM5zTwR5e0jnNAFURgmpOUXBHFOKY5pJXDL9KAGbgRQuT16UypI/Q0WuBIvy8ikafdwaeIDICB1qpPG0TEE800h3EmHYd6lt1AHWoQDjnvTwxXjpQ0IvK3HpThOB/FWe0rEYXvT1snZQSTz/n1pAaMKeUmTUh5Gc0k7BsKKQRmPg81gywLFRzSg5XINK+CQDTlAx7UkA0yHZg81CCA1TS4VeKrgjNUBIq81JyOoqMAg1NGwPWgBhzjpSq2RT3I7GmcA0ug7D432cGpwgcZBzUIQPj0qcLsUAUhjNuKACeM8U5+hpqIVOTQtyyPbtNTgfLSFQeaWhiQpi3LmmgHGKfvwoApYzg5NIpgqFVzinKW6k8VY3qRgjioioY8cA1JDHgjHFNC8+uaXbtpN46U0CQoUGkwRz2pSeKco4qmUMIJ5oJA604tg4FDYI5osKwRkHrU/wAoXjpVZTg0okJOPWhEiFiWIqWMhW5qN2CLzxVdJJbyZIIIy7ucDH1oc4xV5MpRcnZE9zdh5Fhiy0jcAD1rrPCfwl1rxHIpnjEMbYKlsrxXY/Db4TQWjx3usQ+dKuGRH4INezy3ghs0ijUIigAAdhXj18W3pA9OlQS1kY3hHwdpfg3TREYVluV6yMAxz9at3M7ySEg7QaQyl+Sc00HNeU3KWrZ3JJbE8Me9KRogOBTgdq8cUK3PNIBvlDHNPgI6U9lGOO9AQIM0rAOIA570ebgEUA5FRuCTTAcORmhmwppMcYFIOoyaBXIWUlsmpFPHPSnSgdqjKkrkUF3HkA8djS+QEwaIRkc1K42jJ6UEkRbPFOQDGD1ppG3mlQ7jkdKAHlAozTQ1OfleDTFA71O40NOS1Lgjmn7cdKTBFUyh0ZH8VEmCcDpSAAcmmltrE1IhD1pVwTmmls80qNxTuSScCnbiaZg4yaTf2FK42Nl604KAM1G2c80pBxxQCFkJXpUagNyam/hwetN2d6AY3noKCp70q4Dc0Pz0oTsCQ0kr24p6txzUdBJx7VQNEnBbNNk5oQYOc9aaRlsmpEOD8YpoJNO206NRVASKhAzTj92kyaCRjJFJjQh6VHIKcXqOSTB5oQ2xAu3mlI3UEjbuNRC52tjtVMi5IFwD2pQ2BinGVSBz1qN3UU7CbHcdaGAxUXngHFTLOm3LYosxX7siIx1ooaRJGxnAp6rH0LUKL7CU4oQAvimkYODUmAchGoWLHLHpVcrfQftIjWG3im4IpplTcQWAIpjyr65qlBi9pElo2HGc/hUYlRhkNURvEQ8nOKXspC9rBIvRMAhU1EzDdWTdauImwBSRaupHzcGmqUiPbxubaEYwTS5GcCsz7aHjyD1p1vqkEWTLIFHvVeykHt4X3NDJFNJHWo49asZBxKhpv2y2lk4kGKl0pFe2i+o/nOTUyMCuCKGmtiuBIM1FGY2bAk61DpyK9pHuK5C/hSxTBwVqeSGKOIkyA1iNdeXMwVuKfs5MHVinY0DKA5BpTKqLkdaoeemSSc5oNwr8Zo9nJble0i9i8s3mDNKOpqCEjbkVOjgnkcGlsPmTAHNIRzzRkBqdJtwCDUFpCZ7dqeBiowOalAOM0MqwmwHkmm+UScg04KPWkyRx2qUJ6CgEdaDyKQcmgg1QhPanqQiHNJHycGlfA4FBNtRoO49KWgHbTsAqSaaKW4BcinFRjmq8cp34PSpHfvmkxMDgUFsDIphPFMYnHWhCJjJhM1EXoTJGD0pu0564oAeADzRjHSm5wMUAEjOaXUB56UuAE5poOBS43cimAzBHI6U7PAz0p5AApTt2gd6aAiYZ5FCYHWgpzSYxzTYDn+Y0iqCpphyRmnxjAoQEZTApucdafNIAfm4qNJVncKnJ6U72Ads9qjZtpxWmNCupI8/dqSDw+4bdLyBUuSRRlRxlzwKvQaa7n2Na8VnGnAXpVuNBHxis+Yqxnx6SigEitCKBEiIAHSnkAjrSwASNtAz1pJiObvIx57KRVCSLy2NXNQmVdTZAeRVa4yzcVqSyML3oBKHNSJgDB605gMYNO4iaPWp412k5Qduelc54m8FaJ4sYyyxeRL3MQC5PvWzsxUezaelXGbi7xZLgpbng3iD4a6ro15K9pGZbUElcZJxXI3DPbXGy4XY+cYIxX1b/AGh5SGMruB9a4fxL8MLDxJO12CkU59q9WjjLaTPNrYV7xPDXhLkFRlTUZj2cdK6zxF4J1HwtMWeMta9fMxxiuaugG+djgV68KkZq6POlCUXZlJ0Uc+tMOAOKteWk0eAc1XeAwn5jmtmiCMAt3pw64PWkIK80xhls0gFlXacVGR3pLiQsOKW2zLweKB3FZdyVGiYxntViVQhwKbt4zU7jW5DcfMmBTYHMQJPerG0Y5qNgPShjW5F5hYkgYoDfNmnBfSlWMlulJbgTKqsmTQVwuAKNuAKMHp2psBqxE9KVlCipAdvIprqH5FIRE3Aziowd1WAMqRUIRUJwOTT6DGsKljOOaQpxk0h4FBPWwSktULcdasRru60PBuyCaQ7DbcAjmnyAAVBtMR609JOeeaQxvll84HFAh29as+cCMAAUnDcdKEBUkUGoPLAJJq1KhV8DkGg27bckcVQmiqAWHFPGcEU8fJnFMUFmOeM0IBEJZsEcUSR/NgdKldQoyDmkX5vrTuBH5ZAokPyAHpUzHioJSCmBTFcg2DbyKAVUcDmowxyQRxQUL9KAQRnMnXg1akgwvFLb2pRNx4NPJLe9LqFirtYKc9Kq43MQOlaTEsu08Cqc1uUORTuIhBGcVIgxg+lQnLHircQ/d4PWn1AmM4WPjg1TlRpcnqaeVINW7eIKckUwM6NH7jpVqKx88A9K1YoonXJUA0x4ipynSpuO5CtikYHGTU6xKFHFKOnNJU3BlOMHeSasGXPFMQDcacY9hzWbaBDTz1607cMdaMbjmmkYqShGOetRHlwKdIeOKjQMzjIqgJ3cAAAc0q5IzUxiTaPWnLGAvNA0iI9MmkXEgyO1Suu9MCmpHsX0qRj0lCcGpMnGcVXMY65qxH9002CYo6ZNKAXPFOUZFLu2jAHNQixpXFMJx24qQYA55JqQBTHk9aq4EQxilAG4UdBTlFSwHMcdOlGcpxSsBt96YOBikKwoY4560qj1oHSg9MUDDIHWnqxxioGR8+1WIiAuCKq4nuNzhuaa7gHFSMQfpTliQJvPWmMhckJnPFQqxY4U5J6U+W4ST90uGc8ACu9+Hfwb1nXrhLi7H2az+9mRSAw+tctXERprXc6KdJzfkcnofg3VfE9/HbwROUY439vzr6I8H/D3SPCtgiTwR3F6AMvIoJB9jXY6LpWm+FLBLe0hAkUfM+M5qnPGskzOTyTk14lSvKr1PThRjDYryEMRtGMU4tvABpzKvbtTUjJ61zGoIuBgdKeFwacBt6ChsZBoAlXleaTjj3pM7gKMANjPShgO+70p6AN1peCuKMjpQgDCdqYwPbpQRtOaGbjFACfw0E5pVIxS44zQLqNwSM0/A20hIAoDFhQMjJKNxUpBdKAgOSeKY8mflFAAxyuM01W2jAo2kmpVUAc1ICBsjmlAyKGx2phbHBoQ0PGRzTlw/TmmbuMetOjyDjsaoGOYYqKSpX+U81HMRjIoYhm35aWMhOtCMaccHr1qWNIazljgCgqQKcFpP4qAYw9eaA1OJyaGXjIqhDS/PtUv8NRIuetOVgDgmixXUYykHIpFJXrU7YIyOajIpJDGEgn3qQKMc1GR81SAbmwKqwmNLYpm45olBU4pUQsOBmiww3elORtvJFOkiEUe9uKojVoYW/ekBaahJvRGUpxW5oBs+1DOq9TzWbJrdsxOxxVC41pEkBzkVrGlJ9DneIgtmb1xiOIPnFZ32oMckjH1qhqGvrNaeWp5Fc8sl5KTtbINdUMNdanLPF2eh3BuojD98ZFZ73gHJIrkxJdrNhm4qxcTusYBPNX9V1MVizoW1BIxnf0pIdUSd8BsmuVjmdsjOa0LC3aMmQdTWnsIoj6xJm+8hU81TvLpwuN2Kgku3ArLu9ROTuNVGlFMiVWTLsmpyxR5DVRGuyhiSzVnXOtRxR/OMiqS6/bOSNldCpLsc3tX3OhGvTnOHIzQniSaM4d2rnzqsOcjpTjqMDcnkVXJHaxDqvubr+JkGWJP5Ui+LUYY5rIUwXi4XAAqBraKNypIFP2UexHtpdGb/wDwk3BINQv4iAOTWNiBf4uaayRvwG61Xs49iHWl3NSTxICMlQR9Krv4kWQ5C4rNmiAAX1pqWuAAOpo9nHsHtZdzYXxU0SBQuahk1B7znOB7VmvbMnUdalthgZHSqUIroS6jb1ZtWByuC3WtFH8sDD1z0N3hsDqKvje65zWMoK+iOiE79TWE7jnfSvdOq5EhBrMRmAwTTjISpFZqK7GvM77j5dWuF6ysQfeiO5lm53c1ntG24g1asXCthuMUNLsVzPuXY5pVPJPFWRdEDGeahb5+RUTtgk9xWTSNot9zWttaFtwRu+tTN4tthtBAU+1c88yMhLcEVjyywtMct3qPZxe5sqklsd7/AMJNZHAZiM1ctpkuxuifK152/ktF1zx60lrq89tH5UTfL29azlQg9jaNeaPTvlTBMg/MUpkDDgjArzqGXUpuYizEde9XYdU1NGWNwRng8Vi6MUr3OiNeTdmjtd/NO3FhgVlWN5OI8PEWPrW1bxvKgPlkZ5ridk7I791ci3bBk08OCKme03LgjmoPscq/dBIpXEIOGyKfkNnFN+y3J6Rk/hSrbXCDJjIpXAQrjrSbiv0qQQSt1WmywuOimqbQDNgHNNbJ6Gnxo8hwVqw+myQpu65pXQ+hXRCRzTNvzYNW4rd5FPGKb9kbPPWi6ItqVWYJ1pFbdyOlXvsEkg4GagfTblD939KLofKQE5OKMkVYTT5wMlD+VPGnTHnGKE0HKVSQRSK+OAa0ItFkmOGOKsnw8IhnINLmQWMYynODSxZZ/Y1sxaIm/LVfXRoVXGBzS5kPlMB0CjpwaZHavOSBxXTJo0VONjHFyMA0c3YDnBpE+MY/Wrlvo77csK18GM59amE5AxilzMaRmxaLHMP3iirUOh2tuQ2wZHtUxlxzUZmZu/FQ2wZNPIVXA7VXEpIwe9BOevSnEoEyKV2CQmwdaNvrTPMyan3DysdDS1KexERkYFT2oRdx6EA1AM0122E47ijqQcdfsTrMjH/PNSN1zmpdQUC6LkdajUgg5rqWwEZPPvUiZYYoCg0bscCk9yUOjX5qdIq1GH20KS5oG2QXCAmkQhMAnpVh4wTk1FJbbxkGrJJS1reKI7uITxDjYw3D9a4fxn8HrLxArT6fIYJe0S/KuPpXXMhi96RZ3Qkhq1hVnB3TMZU4yVmj5p8U+G77wPcLFOjOHOARk/yqjHcLdKM8H3r6Z1TS7PxBb/Z72ISKa848a/CG309BcaYMR4+ZOpz617FDGqXuyPMq4Zxd4nlE4A6VFgmrUts1vO0UowR3NSLCvJHIr1VJNaHE4tbmRK5R8Eda0I4AsQI70y4iSRwT2qyuPLAHakFit5QByaUR1LsLGjbjj0oTsxlZ+DjFI0YKcVM6jrim9KGJohij2HJ5qZpAcjGKCveo2yDSFqB5AprZ7VIORUnljbk0FEQGRSqMU/AxxTCCOlACMdoNRbOd1TiLeM0ySLAxmmmAwncMUw9alWE4zSbM0E9Ro+Wnl8/WnCLaMmk2LnOaLFEMkRNN8vC1afAWoywC0gIwAoyetCsTzQ3NCDHNAnuSKwXkjNLNOGXA71E/IyKhbqCe1A3sOIAz61G2cYHen5DnPpTmUFeKCCuoIPJqRBilC56Uoj70ABzKcDimm2K/KTzUoBQZFAcsck80AQPabRnrTETaeBjFWTL83NISH6Cgdxhl42mlVccmmPHzmnjjAp3EMchTkUjIJFpXUk4NPSJtuT0ouBVazAXI696VIflOetWNwHFLRcCKJQPvVNxk4pCMAHFSIMrmk2ARe/SpGufL4AyKZ06Unl9+tADh83I70oHFKOBSg8dKTAIo48E96bPhR0qNWwc1I7h16dKzLIAc89KaT60/tgUhXcDiqAgkcAHNTWoDjJGKpXCsr1etWJjFAD5CVPHIp4cFAD1qRQpHzU1okJyDSY9iMMQeOlSYBXPemsNq5HNSW4BU560h2uMVT3FSowAxTiR0FCrjk0AOQdzTXODxTg4A4qMnLZoAHBxkU5Ccc05SduO1AA+lACqoIJNC5Q8ijAXkmkZhjipe40P4I470gGDmhSCMd6WmyglUuMiowxUc9qfI+Biq+7k5pICwJMjGeKCwHQ1Xz2BqN51UElulMLFlpRjrionmnu2W3t1LyNwABnmjT7C71m5SK0hknYnGIxn+VfQ/wt+FcHhOAalqkYkvmGVQ8gHqMg159fEKnotzro0XJ3ZjfBn4HhY/7Y8QjbjDRW78hvXOa9vubuJLUQWyiOJcAAcDjpWTd6m90SAAinsgwB9KrpKRwa8Sc5Td2eooqOxIzlnyTTig25zUJbHPSkM5A9qkZIq5JzSnC8ColnAHNKsgamwJFYE802T72R0qNmANSgFlzSAcCNvFKD82aYBtp2OM0AS+aAMUBxgmoQD1qVCCOKAGq53YPIqVlzzjikCgdaHbAxQBH9w9eKkU5Ge1RnnrTgwAx1oBbi7O5pADnFKWB4obpxQhsf8AfGO1RGMg+1KHNKXoEGQFqNmINP3CmtyCTUgKjA9aVgDgimJHnoamICoAetAm30K8rFSABmpojwD3ppAIJ60qniqEmxzscZNMxuPPSns3yc0xTg4oZQuwL1pqjL4qZ1G3OaZCvzk9qksVhtNNOQckU6UhX5pCQ6GmiWBYPTd3YU2N15HepUTcaYgUADmo5U545qVwEHWqb3whbGM0JNsd0tWWYkbbk9KUqOfaoV1HzRt4WnTMsMDSM44Ga1VOTdkjOVSMVzNgFLZPanBkiUsXGR1ya4vUPF7pMY4ulZk+q3NxklyM12wwkm/ePNqZio/CjtpfE1hFIyPJlh6VzmqeNGgvdlsu5MZzmuRniaScuSSaglLI+QOeldscNGJ5tTGTmtGdJc+Jr28ZcsVUdQDVa8vHuUAd8Vjf2r5I+fGKq3Wsq44YDNbxoJO6RyyxMmrNm7FIyDh81N9oZhg81yy3cuAwPFXI9cCQlX5cdK19iY+20NwP8/3utVdQ1m403mPJBrDTWHMhJ4FWrjVIZ7fa5G7HerVJJkurfRDZfEtzNzjDVmXWuXkjk7yBTGvED8DpTbi6gCE5Ab61pyrsZ8z7lmw1i6jbJy31Na9prF61yvzkID2PWsaxAmwR0IrasQiOoLjrXNOKOulJ23OlW7Lwlz3rIurpJXYMcVo71ELCuavQTKxFRFI0lJpGdqku+baOlMihCLkimOC0x5zVxVyoU1szn3ZVdcnGcCh8KMEmnSwtG+KHj3LSBjorpoRlXIqKa9mmY/NSGA9e1NZdvSnckcsj45Y5pwuZARg1GhyKDJtPIqiWiRtQlD881HcaxcxnKLnFNLZ5IoEobggUEsaNdumGGWrNnqsgB39KqsmTkDAp8KfPyOKeiGrmnBqA35PSugsdSWVOeBXLeSJMYGK1bFAiY7VlKxvBm8k6u+M1aM0US4bArDRCrZBqG/uCiZLdKy6nQr7mvLdwFyd3FUpr6ISDa3BrGsrW91W5CQRSSKTyQCQPrXovhv4KTak8c95KETrjcRXJVrxhp1O2lh5VNjLsjJNCCnPH0pzaTqcxUpDlW6V6YPAllpsSxZLYPY1pQxRW0KIqAhRgZry54qTdkj1IYVR3OI074etd24eVyjEcjFWT8KrPaGaU7j6iu0gm2g0jOZO5rldabe51+xh2OetPAenW8WxkWT3IqZPCGmW+CLePP0ra+bpmlZNo5pe1n1Y/ZQXQq6fpNlahglunJ9KunS9OOCbSPPvUYODxxUgbPWjnk+o1CN9ENk0+0AOyFV+lRCJIxwoFTnnpUbg9ahMt3K7xBycDFPhVYuCM5qWMDqaZNGQcgVd9CSwjoo4QUkjoeqioVzgGhyMUCGuqE8KKdHboBkgVGjbmxVlV+XmkxJDPs8C8hRmhwjDBFObApm4bqS3LQtvFHGT8oINOMMTnO2mk4HFNV+afQZYVFH3VFSNGNmWAqFZABk1FNcEjFZgTpIrZG3gVHIUDYAxUMcpTkU1mLPk09QJ9+R2FIzkjmk4C0xmIptD8gbPUUiyHueaA/HNMzls1Iix5zAYBprykjJ5puPzprDnmnsAhlJ4pckjFR8E4FSj5ck0WvqWMbPrQpzSMQTkUitRcloewwKZg9qHkJOBT0wVouAgAxTi5xTT8v1pcgjmhjaJkximT4xxUYbHFAYl+aRFjD1aNWkHrVQqEQGrurrtnz61VIyORwK6lsIhV94NOC880AAHignFMliEdj0pykIfrSDDUhHaqJuPlYdahMhPSlKj6UoXilcZXkyRioOh5q2y47VFKoxQBEcAZFF1Eb63MQbaDim4zxTwpVeKPQGjmdS+GFlqSFc7JDzuA5ryfxP4H1TRbt4LaAzQA/wCs5r3tnfOQatW08WSJYg+fUZrspYmVNq70OWdGMz5Sa3kifbONjA4weKe2Y8eleweP/hS/iS9fU7No4HAwVOQpH0ryi+06+0e4MF3A6qpwGI4P0r3KVeNQ86dCUCJHwvTrSnBBNJGQT7GnMMc54rpOaxEy5qNgfSrMaBxmmyAKuCKBEAIpsmOooJycUoAIxQAxWycDmhi3THFKibGzT5CD060AMRsDBpSabjFOCbhwaACM7aWQ5GMU7yiFyajZuMGgBc7V46UgIxmlUDbzSDAGKQnuIzFqaqnv0qXA2+9MkcY6YptjB8YxUZAoWUHgjNK0i4x0pXAhIJP0oLZH0qQgAZ9aYcDNMBobAo2hhmpAoK+hqMjBxTQDNvOBUvkZXmnRqAMmpCBUsTIFTZ3qcRfLk0wpzmrBkHkEd6EKxSuJCvAqOOQYyaa/JOaGQbRV2ESYDLmnxlVGDTY0+XHakZdpzUgOkAHI6VGGAPrTs7lIpqLigB8gDKSO1RRyuwwegqRjngVG0bDAxigCREHU08KrZ96M/ugO4pqnA5oAUp8oA6U5AAMUdFpRg81LK6C4xUbMQfaplNI6g01sKwzdkU3cacFGaXAqQsRFSDikHpQj71BPeneXzkGlYoUL8ucUowBzRnAqNmB6GmA11DnmpIRs4qBWLOQOlWUHTNDAV1J6UIpXqacxKnjpS8sOlTcoeoURnJ5qNBzkHijyWIJHSnWyFXO/pTuA4rig9MZ5qV1AbIOQaibg5qWNIRQUGDTlXdShQy80oGBTKdhQNowTR0ozmgjjNTcSGt83GacqDHNMJx1o3fWhK4mPJ2UglBOBUTNnim5280MEyw5BqBuDzTGnJ6VWubnyEJY9aXqVYdcXCxoxzkCn+GPDGreNL7ytPha4RT+8I/hHrWj4O8Dar4q1KIwQ77N2Cu+MgDPPNfV/hPwDpXwz0vyrD95cSqBIzYPvwa82viuX3YndRoX1ZzHw5+H0XgpIbh0DXJUbsjkE9a7rUb03j7jxxVV7lnbJ/Gmsd3tXjSbk7s9FJLRDTGNmaYAeuKec5x2o6dqLFNjGORikwQOKcwGc0vBFMRA4zxTk+UcUpHPFOUYFIAALVIkpU4NIjDOMUrAFs0ASOc4xScngUA09FzxTZNrDkAIwaX7h4pAdopnmbmxSHcn8wY5pjAMeKcqAgGpFhLdOKARXGRwaODT5Yyp45pgBHWgY7A3Z61MACuDUaj9Kd170MBroFHFIMDrT9pPWopgVGaAFbANKibutQrmp4x0pMCQIF5HSoZ3LcDtUp44phUY560kBHESBg1MjDpUeMClQDJOapgLJknimdOvWplYK2TzTZlDEEVLAZgt9KcrhODRkAY70jQE/MaB3GyPvNOj5UinLCcHPSm/KpxkZqlFvYlyS3IQpiYmpVuAVxkA1R1jXINJjAk5ZuOO1ee3uu3txfuUbbHnjntXZTw8pq5wVcXGDsenSSCNS7sGFctrXiOKEFY1y3rWNHrVw8Ox2J/Gse/myC5ySK7qWGUdWedWxspKyLc+v3rvlGKio/wC3r1kKySsVPUVlxawGyu3pSvdIQSeM16Sgl0PLdST6kVzelHLAcmov7dcDbzUd1KjAbapuExluBWySMHM0E18REkjIqhP4l3yEiPAFVWKSNtHf3qOe3jVcDGTVJRMnNkN74hjmcjbimIxnUOvaqFxYoMucCrWjkqcH7tU7dCOa+5pQ3rRxbD1qWNcje3NR3Vtgb16UkEhXAJyDSRSY2a62uQBVO4Z3bg4PtUPiTVk0iMNty7dOKveD9Xs9a2xTKRKenHSlotx20vchijIXJJqGexM/I6d63te06Oy5Q59K5wTygkD7tFiGzeslNvaYBwR0qgtxPHeI7uSobNZL6rMkoTPFW3mJiBPepcUxxqSR6xp0sV5pe8H5gK5PUpvKlbHTNXvBUpltWXPB7VmeJGEN4yAVyx912Z6PNeKZlC7YTlscA1fGorJjjBFUAFagIN2B0rRkGhNqKuqjHTvSi6j25NUHjCjNMxuGKCbmm19CUAHWkygQkng1mxwKc56imSyuuVB4qrESkjVtxG5PNDqgYg1kxysvIPNNe8bdzRykcxriJZDhRmpV0SWUhgMD2rnp9XuYl/cqM11HhfV5ZbRRdkBgP4aUk0tC4tX1GSaeYlAI5pYrPK0/WdVQt+75xWamryiPgc01e2oNq+hqxWuTjHNaENq0SZPArmrPXJEm/er3rcOriVBk4BrOWh0U7N2Jri4EK5PSrmkeDNS8Tzo0auLPI3S9gaTw34dufEOr28bofsbH529vY17vp9nB4ftls7Yfu8ZJ9T0ryq+J5Vyx3PXw+H5pXlsVfCnhex8K2PlACWRl+aTHJNab3j5wh2oOgqNyGH0qLha8WcnJ3bPdjGMdIkkuXGSc1EAMGl3GlI4rOxZCGOfYVMhIHFREjNOB5o6gPZiO9PDZHNMwGFKCR0pgLx0xSo3Y9Kb70EY5FAk9SYZ7dKSTG33qPzCBimNJyM0DJENSbwiHIzUG4AZBqRGDjmgkFYHOR1qK6YRJj1qcrtGR0qjcOZWxTvYodApZd1WfN4waZF8kQGKUqAM96GxMU4IyKjY4NPJAXmoicmkCHMCUJHFQKzB8dal3HGKAoHNK5SRMAdmcVXkzmrUTiUY9KjmiIJwKOoNEPQU0y7T0oJGcUpSmIs5BiDVDneMinkbowPSog2zIoAG6UwA54p5YUE8UvMe4jSHNKSzn2po5OKfjBzQ2IYQFzRuJT3ocjFCnAouUtiMsQeaAT1pzJuNN2nFIkASTUqEjio4/kPrU64PXimgEfkUioCMmnMBjrTM46Uyri7ab0PHWnBgRUTkqcipW5JlavMGmA9KqbuCPWk1IFbjce9MHzciupEky27MNxOBSTBSMCmbpAMA8UxskVSJYKQlAbJzTNhAzQrE9eMVIiYYPWg8UnQCkbmgBrMKYyhqeV7mgEY5qrARrCM9KDH2FTgjFRlsHmmFtSnKDnAFN5Q1ZZdx6Uwxhh7UnuBH5zyAAtx6Ut14c0zWogl/AkuBwX7U4LtqQSY4HFUpOLvF6iaT0Z4r49+F114dlkv7Zi9ic4AHC+grzlbtpTgjbg19Y3BTUrY21yu6E9j61wfiP4OW2pRSz2DbJsEqhIAzXrUMZtGZwVsN1ieMxAqASc5olUOnFTatpVz4fumgukKMvByOD9PaqsU6ScA8160ZRkro8yUXF2ZAsRYkAUhIU4J5rQVAB0qtcWfmHKmrI6ldhkcHrTRGU5JpxieEYagZIyaAbFC7hSr8pxTo+eKNvz57UDHByQQelIACOaedp6UvlFee1AELLx0pjR+9W2UbM4qFsYoJZAvBx2ofB6UpXmmdDzSZQxlKniowhLVZyCOKavBzQhpEcgOMCmpHuPNTSsByKbE27tVMQ14yGHpUjYAFDNzg0eXjk96QmxrZ20RMM/NRICBxUZOAc0AmJNNtJAqJZS3U4p+3dyaNntS6kkRQsc0IpDc9KnAAGKbJwKq9x2FaTYuBUQct1p20uuaWOMY5pCFDADFIzKg5pzRBTTGi3LmlYBI/mbNWDyCDUUQCjFPeTaMmmA1xt6U3IpwcNyaayjOaAB5ccVIoOzNRJEZOtWQNq4oC+pGpNOznrTig60xsn8KT0LHKBnmpBGhHWmeXuTIPNQb/ekAksexMCmpLxg9ac0h6GnRW4wWNIByDepB71WeAxsTnirJGMYpsikjk0ARQ4yR61aTBwKgjj281Ko4zSY0SGRUOCM1JJjAIquyFiKsKoKjPakMRZABimOx6DvTyqCgDP0pMaCPOOacUyM03GDilyQcdqT2Kew0qce1Ayop7HKimc96ZA5TkY6GnjpyaipDJt4qQHsO9RSNjpUnmDbzULNmmgFXBGSabPKETA61FLJsHtVd7hQpJ5xQ2OwgnWFCXPPUVs/DzwpL8SfE8WlkeRGzAeaRkCsfR9AvfGd6bLToy1wo3EdsfWvpP4N+Cn8JWqNeRCO+QZJHJz9a8vEYi3uxO+jRu7yO68NeD4Phnph06BkmB5ZgvU9M0TTM5ye9Wr+8N05LMSRVNuRivJbu7s9FKwi4x0pxy3FAX5aVU5JzSZQntTtuaawPalHTBouABeDmmZwcUuT0NCxjOTSE2NcYGalgjyMmmsBSqxHIoGRsSkhpwO4U5l3ZNNXCUASZ2gVNEy7eetVi2aVFPUGgCzIhAyOlRKDuJIqxbyh+DROoB470CsETbepp/mlWOKgb5RUqYK5NAx5YtgmmHGfSlXnNB6UuoDTxmlhQsCT0prHjNPjchcdqGAE44FITkZNIeaVRkZpgRFcHipgAEqORTmjnpUjQGQOcDtQVOcZohTDkmpHIJOKCiNyRwKULxmjjODShiPpTbJYDjrS5wOOlIxHel25AwDz7UkhDGxjJpgvArYJ6VdXTJHgZiQuAeteZXviwNqM8Cn/VsU4rvoYb2mrPPxOKVFWOn1jxGbc7Y+TWT/AG1M6byeawJNRFxId3WpY5gwIzgV6MaChpY8WeJlN3uP1jWBdACUZYHrWM9/GowOKi1lwsuAeazDZtJyW/WuuMEckptmt/aipg7hipLm+tpbfhgGNYrWJGDnNRS2pI4JrVRSM3ItARqCcjJqnPcKByaqzRyJgbiKq3kDyw4DEbu9a6GTkaayRNHkPmqcjCQ4zgVm2lpJAuDIWAp88EhTgkU0jO9ycqqN8rgmmyMcZPaqEFpOHzuJ5q9cArAd3WqehBi6pcPM21W2gVLpt1ImE61BNCSjOam0Z1lDA4zQQbkmoMbcJ3FQw3axkFu1V3BU+1R+WXbNAO5U8VyjUChTtjiotBBsZhKpwRVm5hHQVBH+7PFAr+ZtXurSTgeYeAKhjljkjyOKz5Q8gGRxTkjITFAyWSCK4kGOCDV9kXy1QdqoxRCIcd6sKSoB60Adl4LZUu4kDZBPIre8aaJbMwuI1CsVAIrzrR9SfTtRilz8ua9Xutuq6Ebsc7Vycc9q4Jxalc9GnK8bM81W0JkIBxzU32YR1nDWl+2yBQeD3FaH28Mm8ittxCOpk4I4pwtgq5quurI7bQMGrqXCsmTSs7ibRSuUIU44NZ5Zgp3da0Z7gKSTyKoXVyki9MYq0jCT1EgDNknpSMMHmltbkOCop7KAxFMlMW1QSSYI4rRK+WuF6e1U7dQH4q8oJzSZSZW3bid1WbQKzYI6Ux4x261asrYD5u9QzZEslhFKc7cDFanhTw5/wlGpraBxEowSfX2qpgEYrp/hpGYNbyDgkf1rhxM3GJ6eEpqc1c9j0HQIPDGnJbDDqo+Ugd6l2iSTcOKlnkMsaZ7VEMqOOtfOSlfVn08YpbDpOCRURznmgsSxz1pSQazbNEPiUMOacwwTmo0JH0p0jU0MTYM01gRyKkj6c0r4IwaTAhEhY4qVRuGRUTLjmnRselFxMGznFOIO3NEmQKcrb48d6YJFd3PammQY5qTy1xioWjJagb2Hhiee1SxUIgC4NOBCgkHpQRfUJ7gRAKxxmmQxjk1mXs5ubhAOoNbUSBYVHtS3KuN4/Kl255NGMUucjFMEiORMc1GEJ5qZmHSmA4pMdhpwoo3ArTZeQBUe4gYoSuND0yjZFXQwMXPWqsRyMmpQT+FOw2VTGVck09WCk55qWTGMjnFQuBjJp7DAOc5B4pzkbfU1WL4OBUyZI5qCBBzTTkNzU+APxqGVOeaCkAIxmpVOE+tQAYFKHKnntQSNkRgck1LGwK80ZDdaQrjpQAE4puSc5px6Uzn0oAUdaezDGKjzzig8cGgBNxpwOaaBmpVAC5NACNhRxQCCMmmuM0insRxT6gZetRKwDDg1mwknj0rW1faQoFZ8cYUZFbrUze4uCBiozjvUjdPembc1Qhv0oVRzmp1CAYzUTDqRQJ7iuMCowc09Tng0EL1FAPcUqNtNwBS5OMU0qV696dxjZQQMioly3UVYGSKaDt4NIBvlkrxTHyi4qcHNMcZNOxOpBjcvvTBAxBJq2AFGaazgHpSKK6xlRzUkEpQjk4pSMg1Bna2DTQ0Q694K0vxoQb2NfMVSqv0xXhXxF+GWo+C9RL2oN1akjDRjgCvfVlMfIJFTSzw6hHsu4xKo6BhkV2UcRKm9Xoc1WjGovM+V4Jn27Zflb0NWVOBmvQvG3wbvTdXOrWGTaE7mQcbfYD0rzZ3kgZlljZNpx8wIzivdpVo1Ejx6lGVN6oL3dIoxziqag9CKupcBl9jUdxgjI4rpMLjIxgU8rnpUaAnntUyYGBQO43y9gyae0pdQB0ofqAelK21I+OtAMheU42UYOOaXhhn1p4IKe9AkV2GKidQePWp2BfNJgDqM4oGhnkeVHkmo05zU08u9cDt2qEDigq+hKtsZVJqJV8piPSrdpLgEetVLknzaBDyoLZJpZWyBio8FuBSmMoMnml1AFI2nNQsu4kGldwDQnzjIoJaAKBwaGXjNOYHv2phfHFSIRUJoZRjJ7U4ShRjvQZAVNVcdyE3AxtAxSI5LcU7yQVyetLGgUUxPckZdyim5GAPSnkHHFRSAoCcUAPQDORUcyZ6U+2YuOalaME4NIsgVAqZNEYD1KycYohiC5pkocBt4FRl2aSpSR0NNPynigOoSIduSajAwppzlmFIp45pMofGx2nJxVGW3ZpGPqa0Fx2qTA9P0oQnqQKEIxjmk6ZHahKRsmpZYFhz7UhcVGzhcj1ojBXOaCRXkCDmpbc+aOOhqN4BMvNERaAADihjSZbA2nFDCoo5CTk1IQWHoai4xu2pAwAFAOFxjmm4zii40OAywqRgByOajAwKFwQc0tyhyLvzk0xgVBOKj3FJBg1LK+RjpRYgjDU2RO9AwOaR5MjFICIuc4ppbHWg8nNVbqcRDJOKLj6iX1z9mQMR8tW/B/hPVfHOqRjTIi1upHmPjcF+tSeDPC+o+OvEKadBbmS2bG+Xsik8kV9b+D/CFh8NdH+wWChp3AEkmMEmvOxOI5VaO530aN3zSIvCPw60L4fW8Vxp0YGpPGFlkJ3D347Vp3Ll5HlGAW64FVZ3lVyW6nmlikL9a8Vtt3Z6ailsIp3MalQDGTSbKQkj2oEx7NngcCjeQMZoUZGacIxtyaOorkeM804sCPekA5xS45qrCE7U/A2570wg0c9KRVhQ2/gjFOXAPtTQp7CnL0x3oCw/AIpFhDc5oIPShCRwKBiPFtHNKqfLkUSPniposCPBpARKO4OKlEgxzUeR0FMyKALPBFGdopqONuCaUR55NADw2BmnZyKi5Xg09W4zQtwAc5yOaQHHFDKT0pMYFNgObkYoTheaQEkdKbu7dqQC7gWJoPIJpuM9KcgG05qUA0HcMjtSq2OtEWCxFPe3JPHBoLGlATkmmmTHbIqwtg7YzWmunwWlt5k7BQOSTTScnZESajqzKiiBQvJ8qDqTWHrHxM0jTGNvBC8kq8FgRgmud8deOhKz2OmvhDnew7c15tKoIyTls5J717uHwaa5pHz+JxrvyxO68UfEzU7izjFpmKGQHcMc/nXG20hLGZvvNyTUD3LyQhGOUA4FZ0l+4+QH5a9aNNRVkeHOrKcryOlFygjLbsGqcuoyg/I1c/cy3EkR8piTVJbm/gTMi/rVOJm5GtqN9PK2S2CKgi1CfoWPFYj39zcHgUkk1wgHyY96LEKbOpi1Uxr8xyBU0OsJKOnSsC0tpZYtzcg1YWIJ0OKRV2a0t9Ex5qYyW11bkJhSBWMYwR9aaFMY46HrTQr3C6vI7QEMelOsbxLtOuMVXm08XvJOTUJsHtj+7OMU7kGw0Yj5BFNnt2ktjIDkVWsknuGCHrV3xLcPZacsVtGJJDy3bil1sPSxz74dWQ85qtpei3VjO8pbMTHOMdKpq8+FJG0nriult9YEGnhHUOxI5P8q1aSVzNJt2RUnleWYQqvzkjAHU1PJBNYhROhTd68V7b8KvAOn+J9JGpzwgTxgsBjPNcT4++xjWZrafETKSAAK89Yhynyo7JYZxhzM86lYlyRyppqKWbpWjNbxQ52ncvbiq6gZwO9d2pxdSZSgjxioWPPSpBPDGPmPNVmug0pwOKjqMJpSvFTW7vKApGPenBoHALHmp4jGB8pzTsCeoTW+2MHNet+AbkHw+0MgypBzmvKXlBjJPavUfhzsu9Eb+8Nwrlq6andSTb0PLvEKRReJ7lYwAm7oKk3DYR2rovFOk26alK+0IxbqO9c/JDhsA9auGsSZ3jKzKvlBWyKvRzjytvUmqz25j5J605MDrTsZ3Q5kL9TTHs1Yc96lUZNSyIQuewqrEyaMprKS2fKng1Ku/GT1q08uVweaj4YY70WEQtKyDI61fsrh5ozngiqj8KAauWhXy8DvSKW5IeDk1Ytbsj5SOKiKU+JR0FZtGiLZvfJ5Peuu+F8pu9dyRgY/rXGPAHQ5rsvhUwj1bHr/jXBikuQ9jA3Uz3K6IUIopgAIBNLMCChPSoZZeOK+Z6n049lGSaacdKgMpzTPOJ6dqGiky/HD8uTTHAyRRbTlhg06RR1FNDTGBiKdwaZjNKoI60NBZjnTaOe9RL1qcjcvzcVAMBj7UrASbTjJpOVpWlAHTiozdIvOOlMCYr8uT0qP5RyBUb3ZlxjgU3dxzSbEyxHhzyeKoa8s8duTbHBHOKsxy7T0qZnDDJ5pdR8pk+GreW4BluUKk8YIroHQJ05FV4HPIFWFjJGSaoCIkE4NK7KkZPemzqUbJquxaXp0pMBvmEtTsnrTli2jkU8IMYIpAQ4J5NJs5qZhtHFNGDTTHcVFAFJO4VcU9gBgCnGBHHzsFB9Tim2FyCKQFCMdaY8e44PAqTyjGTt+ZfUUjEAc0mxsiEI65p6qVpytxTtpI68UiRrk1Gckc9adLkU0Z25oAaSMgUo+YmmEnNSCQYx0psBpyKUnNOkYKmT1qNTkZPFIB4YD60EZGaZzThJQAbDjOOlMHzPipGlIGDVcZ8wmgCcDBApaYr9jTg2aAAntT0UOCB1ppAI5piMUbimgMrV5PLODWfDMxzmtDXox8prOiUbc+tbxM2Slsij+Gmsm3vT+gqnoxDc4oRgTz0pRhgQetJt28UC6jmA7Ukagg804f6s1D0zg0A9yQ/L05ppfdwRSZIGetCruOTQMUMBwaHK4pzqO1Q4JoAcOlNJ5pSMDmmfxUEpDzkigoCKOg5pMk80WKAccVHLCDyDU2QRTH5BAoSArMvBoRR1709uAcdabHuJ54oA0bS82go43RnqK5D4ifDy08YW5ktxHb3Cc5xgH24ro/u9KfuO3IPNawqShK6FKKmrM+adV0J9Gl+zSoQ44J9aoFQyEAZIr6R1nwLZeLYsSEQTKDiRRkmvCPFPg7WPD+qSxpal7UE/vPb6V71DExnZM8erh5Rd0c8gI4PapSmRmnrtmPoy9RUu0BcGvQ5l0OPl7lPkn6VK20rg9ac0YByKbMgAzQtwG7fl46U3b2qVPuAUkh2U2BA4I6UKQRzUwAZMk4qEgE8dKEIY8fftUVX4dpXB70y5swOU5FIpIqB9p4pxj3ruNHl7TzR5meO1AWHLhFzTnBZcntTR0ppZsY7UBYieMHmljHlnApcE5pA3OKBEu0Pwe9V5IxG2OoqXtnOKhfJPPWgCMpk5BpyqMc0dKaW7CpsSkSAijHPFRKDnNS5zTZRGzndxTiwYc02QEdKACRTFYfHx0qQyjNV8suQBSBj1NS9GBaJHUGlBG0+tQKeOakBGKdgAZ704rxk1GxJ6dqfu+WmMRRnrSOAvSlAxRjnJpWAjRiTz0qUScUhIHQUvFMCLksfSjbUyKMZNSSohiBXg1noPcoOhMgI5qyq8cikjAQ881Ljd0obGQtkdKYTzU54HIqExnPFICe3YDrT5JATgVAi4HNKWAOCakCUAEZzTgABk1ErZIHrUj/AC0WB7gWHamUjMOlAYY+tHQpCNHlgc8CmyyDYMHmnMwC9cg1Sc4zzR0Bod5hz1ppkOcVGG+ahm28mlbuSEkhQZJ4qXRtFufGGsQ6bZcyycc9Md6omyvdbuI7WwQyTSHaoX1r6y+D3wksvA+l2+q36htUKAgOPmXjkV5+IrqGkTvo0eZ3kavw+8BWvww8KQ6aVWS9OXaYDLHdzjPWtfcCSxOT/Ok1C9a6uCzcL0H4VBuwPUV4sm5O7PTslsLcsJO3So1wBR94nijbSC5KnPWnyYfAAqJBkCpVFAxNuBxQTxTiOKaeOtBAwnFSxqCpJprAYzmmqfequAE8kCkUijvinBPwqSxykdCKjb72RT3bjHSowDnmhbgSBxjBoGO9MYYHNLG2etU9wF6NmpGk+XFMI5pCM0MBQ+KMgnIphUkUo44xzUgDA5yDU0c2Bg0wcjFNPXFNgW+oyaRaSM5wKsCIAZJpFMiY4pOH69qHbOcdKaOBQSPcjbgdqiGO9Ehz0pvUVLHckpuwtSA+/WrlnZy3LYAOKeomypbQnzCOTWuLQ7d+OlTXUNpoFqbm/lEUfq3euOvPi7pEdyyRlWiHet4Yec9kc08VTpPVnUXd2LKEyE4A5ri9f8cxazbPa25KOcqawfEvxTgvo2igQeWf4wa85l8ShLsyRLjBzXsYbBuLvJHiYvGqXwsk1iT+zZ5UJy7HrnNZRv2AyeppuoXv26ZpnP3jmqouI87e9exax4Up8zuXPtpZDnvVOKcNPsPc1ZFr5kJYHAqLTdOD3gaV9oBoEjo7LT0iiy3Q1V1Ly1QoMZNaNy2IwingCsG5tZTISDkGpuU9SK2s4oFO/BJpXhWQ4IGKp6hDPFhgSBTbeaaaLBB4qjI27dEhhxkGqM3DEgcVAhkQZJNQzXjggY61PUlyLO4kYoBwpGeD3qr55xk1C2qxk+X/ABCqtcSmkbdpERGzDtTXHXnJptlfR/ZiDwTVCW8EcxIPFHKPmT2NrSyYJcsOD3qvrDMzM45GKhj1QSqBnGK0YNk9uwIGQCam2o73OM+0BrkKR1NXp7Nr2e3t4ELM7qMD61BeWwWZ3HRc113wVsJfEXjGJEUuYyTjHoaxrz5INnThYc9RJn1P8MPDh8MeBraynGbgpk4468j3r5e+N0b2fimYp1LE4/GvsGS6CzJGTjaFH5Cvlr9oPSnsvEH2iTpJkqfavGws71Ls9zGw5aWh5XBqBuFAJwRVgOy9elUbGENlwcitW2QTOAw4FfS9D5VbipYpNCXY4qoVCkgfnV3UXZY9kRwBWanuc1CQyR7bcpINLbb0HWrMab4+tMEJL8HpTYEpRzCT0zXrfwui8rRyevJzXmk6KloADk4r1P4TYl0h0fg/NXFW2PTw+rOB+IervHqzRR+tYUd2xQF+Diup+JGkxWWsiXj5ic1y1zECmQODWtO3KjnrJqTGy6lv4PaohfY5qIxqe3IqMgBsdK00OTUvw6qMgFalu9WATaves9IhnNSNGDyRnFId2WIbnzFGetTeYFGTVFVx7VJJ+8j2mgvYfJOJBx2qa1u1Q4Y4NUIgE+U9adJak4cHBoC7udHABImS2BUsabDnNci816vyx5wKt6dd3p4lBA96jlNYt3OvixMuB1rpfh+BaasnYkj+defR6i8D5z06V1PgbUJLzWoHJ4BHH415+KXus9nBy99H0feRkwREdMVnspWtxdsmnwt1GKoTKMcDmvlm9WfVrYo7crmmqoB5qZhg0mMihIaRGWKkBauDJjyetQQKAeasE5XAqmFrEOSDT1ccetKQelPEI2bicAUrsZHJypOeKgWUEkAU2eYzybE+6OpqzDAiqMHmlYBEjLDJo8lTkYqZ5NgwKjz3oYmRfZsdOKX7MasKQOvNOkc4wKQ1uVDEG4PUU4REDil6H61OBleKB9SMfKOKsxHK5JqErgU5TheKooW4xL17VEgxwBipDnrUbA5yKkgey4Gc0iMO9LvG3BNR9TQA6QbhkVAflNTkcc1DIuASaAHxEMwBrjPixfzm2it9OkIcMCxQ9R3rsY1JjJ71nLocUkxeUbmJ60Ac74K8S3i2MVpdrkKMIT978a7B5AVDAdaiGj20b71UBhT5U4+lSwGmXFSRS5HNJHEHGDTmi2DihFg5BpmeMUlAPerZA2QAc1GpzUkg3DmouVpALICRzT43DLtppPGaSFMkmgB56HFMDc809gWBA4pqoR1oACc8Gmgck0pyTSZ29aaAN3FSpkgVCR3qaBgcg0hpD+2e1VpCVJwcVYY9hzWXq9x9jUBzhmHFWo3ZLaXUp6lc/aH2k9KrIdoxSKA67z3py8E5HFakMkCF+aPahXwMdBQPUVW5KQdDS/eHNAGeTSj1oBbgyFVz2qLbjmpySeD0ppA281SGQhsjFLkjilT5GzSzDeAV7VIuoAHFKMAe9AcFOeoqPdwadxvYcQTwRTQoB5pwPHvTZCR1NIB5XIqMpjinK5AxTuowaq4DDwKapIOac3oKIwOppgNZR1ppQkZAqUkE5FAk+XGOtSBVztJBo3nGKsmFSMmoPLOT2pAOilaM5B4q2WgvrWSGeJZN6kEkc8+lUyDjGaQEqTg1UW07pg0nueHePvh9P4cvXubRS9nISR6j61y0XIAPOa+n3toNStXtrlQ8T8EGvG/Hfw8n0K5a4tlL2rHOQPue1e1hsUn7sjza9D7SOFmTC5FVclutWJp/Km2Px9adMqyRgqK9VPqea1qQJ0psihzSpleDTXOGzVCFkiAjxnmq6qBx3FTnL8U1othzQAKM8CpslUweaYinrSu2BzQBXkQ5J7GotmKsF89KhPcUDuOGMUxutOBwMUyTigLjTxTRgU4LuGTSFR2oC4SIUTd2NRcHk1LuO0g1GUIORyDQIQgClCA009RUhYYFADmCBcVD0Jx0ppI83PaiXjBFJgPUg9aeOORUA5XipEY4APWmA44IpFVe4zQR1zTM4PTFADpcAZWnIQV5ppGTikbCj1FAD8Ck2ZbOadCwcYFPcgDHekBGw2jmmx5fkc02QkgiiFmVcAUMCXjoacFGKYRnrS0IQKSBzUcsmxMA8098kcVE8ZHJrMpEdtIzMdwq6hyMVWQgDGOtS78Cgd9SYqPSjovSoYZiZMHpUzkEnHSgB8KIw+fioZUCuSOlLuxxTSpYZNACFgvSlyWFEqBBk0zzgF4FAA3WopXwuKPOAJzVWaQk8UAOWU9DTXOec03PGajkcY56UDuOBzyTUIuBczC1U/vW4UepPSo5b6OJNoI3f1r2L4E/Bq38Xr/wkd+NsNvJtWM8EsOQa469VQj5nRSpucjsvgH8MR4ctW1fWYgbmQZhU/MAfoa9V1G+e4lODgeg6fhTbu9MsaRKMJGMADsBVT3zXgSk5O7PZSUVZDGyeKYTipGFMqAY5cAdaQsD0pGjyM5psWd2MUySZGx1qYuAAR1qJ1AAIpi53fSmyywMkZNEjDaPWkLFgAKY/SpIDJIpVTjmo97Lzip1O8cU7ldACjvSN+lJz0p3I60iRvIGfWjac5oJOADQoJYAdKBoV0J7VFyDgVe2ApVd0CnJpooQdMdzQ2Ao9acCMcdajxlsmmwAKRzUgCYz3pDIAuMUxV/WoQ0OxuPtShduDTgoxS8bcYqmN7CmUDBHGKsbg8f3qpFC3SkKMOQaQuhNzkijB7miNvMTH8QoEbKMnmgQjcDNMGW+7VmKyefp09apa5q9n4VtvOuZAX7R5wTzitYQlN2RhUqRgrtmlaWR4eXCKOcnisnxb8S9N8P20ltbOGv1GF24Kk+9cve+NLnXIGEBMaEYAriL/wAMGS4a4fJfOSTXq0cKk7yPHr4xtWiXNa8e6r4tQw3R2xDsvT8q5K70tkyRnBrfVY7PhuvpVW/uxImAMCvWhFR2R4dSbm/eZhiD9yVBrKihKSsprbG5AT65rNIPnF66Ffc5ZWRHdxERgA4qrFEuQSeamu5jkE1WLbgD6VZlc3knH2UKvWqc85jAYHnNVopyqimzv5owOeazaKU9TrbAvdWyyHqRUhQkkEVztjrM1kgTOR2q/FrplfLdqz5ex0KUSHWEePtmsu2v3YspUDHtW7Pci+bngVUvobaFQUIzVRuYyZX83cpyKrOmDk1PHhuQacEBPXpV2Miptx+NV/sKLMXIyasTOASBS2kTSy4LcGlsLcidcMCDgHtTWt8jOeKu3diRkg8Cq0atgqaYLQqkPG+VPFatnNKYyfUYqm0MhzgVpabBI8WCOR2qWzWCbZl3NnPKXA6NXtv7NejHT7qW4MJWTJHmEY4+teZW1u0tysbjbk4r6g+F9qll4dCMgycEOBjtXhY2s7cp9HgcOr8xvTN/pXJGf615V8edLi1C0ilcAsi8V6hdfJMGHrXGfFrSDf8Ahia7EZd4wOlebh24zR6OKSdN3R8qagRbz7EUKAe1SxSGMAnvUOsIfOZsYYHkVDBfFlAI6V9gtkfDO6ky3dXBCZqCDEoJ7mppGVo8mmQXEaAAYpgmSoHQc8CpY5woweppTdR7QDiovLWRgQeDUjvqW5ZC0OQeBXrPwku0FiwJx1rzJLOFbEt5gJx0ru/hdbvPbEqDjcRkVxV9j1MLuZvxbf8A09W/hya5JJ0e3A74Fdf8V4QsyoTzXAwt5agegrSl8KMMR8ZYCAt060yezDjI4FPjbdg4pL+Z1iAAxWxykcSAnaD0qYwHoKz0lkQZC1Z+2vHFnbzTuLQna3Kd6jHynPaqsV9LMSXBFTpKCfahlehIsYaTd0qYgbsVEXHGKlQhVyTSGtyeNQp4qyIw0ecVUgl3NtrSR0QAdaiRukUhCSSCK6PwU32PUYCRjc4H61QhMbyDOME1u2sUa6jZiIjG8Hj61w4l2jY9TCL30fSNuT/Y9uc9VqnK2U4PNW7Uf8SO2IP8NVAOK+Wl8R9dHZXKmWJ9qc2FWrDgHtg1BJEW5FIvQajc1bVwBzVRCOh7VMqll4oe5LJJpV28daoTSyOwQNgGpbiRbcZY/hUdohlk3sMCl0BIspbiGMAdSKQAg4PerbqGwB0qBkwaYxM5GO9Lj1o59aa7ccUmwH8YwDSk8ZpsYyuTQTjjtSGtxvJNTRE7cHimBM805eKBpj3HFCdMUxiaIlK5JoGSEgcVG471L1XJpuAetAFV37CnRPk4PFEy4bpTdo3cd6A3LDEetBIcYI4FQupABJxmnRtgUiWiUEJ0qJ2GeDTnOBz3qMMFpjQ1nI4psjF6kXFNlYKMgUDtqJEcEipicjFQ26eYSelT4AJBpWGQyJxxTUjNWelRyyAcDmmSyu3WoyDgmnuTmkAJFPYki68VJH8q4FMYlTkCpY8yofl6UbgBcAHNQ+ZlutTyW7pCZCp2Dqe1QRy20gJ8wDHfNUoSeyJc4x3Y7fxgd6bsLtnBpvm2YOPtEZ/Gq+reOfD2iWe830Lzg42Z5rSNGpLZGUsRSjq2acds7YG08+1WVsFt1Mk8gjUc8nFeLeMP2kYdHjjSyU3DNkEqR8teceLfjtrfiu2EUVwYFI6e34V30suqTs2eZUzOnBtRPd/GHxU0jw8rpBKJroZHGGGa8ks/iPqHiTxKDdYWDJ2bc9M8ZryqxtLua4NzcuZdx966i3n+yqGjHzgcV6ywEErdTxZ5jUcr9D6Htb6GeNFRwTgd6u+UfLJxwK8F0TxBqEVyj7m2gg85r1jQfHIvgkEsJj7M5715lbCOlqj2MLmEa1k9zfVSQc09Rtqc+W6h0OQfSoSMnBrgs07M9jcXqMimjgU/bgc9KavJ5piasyTIK8VGzU4jjFROSM0gBgD0pFO3rTlGeTSMvFAnuNYjNNYlufSnxxFuTVtUQpjvQDZTQYIJpXXdz2qSSEqSRzUYJ/CgENx2pSCBxTgM0pU4wOlNFMaOlMcYzT9uzrQ1UIjj6E04YpcAdKReTipYDgccGmuwboKlO0L71FtDdKQEbfIaY5DdOalZQeD0qPaIzkc0ANyU6GpJiuoW7QTKHVuPnqJwWOQKd5ZUAmqV07ol6rU8s+I3wuNnbG9sQZGJJK9cD2xXnVuj2qCOdSrnseD+NfUcF0o++u/jvyK85+Ifw1N7DcavaMMryYVHJJ9K9bD4rVRkcNWgrXiePTDIJHSqZYuTVyTMTFHUoBxz2NQmIZyvNewmnqjzJRcdyOJyhw1Odt3J6UzBJPFP2EDNWQyP7QYiCRxS3MwcArTJEyDmogpXg0xXLccaGHdnmq5HJNCscYpwPagojLZODQy5HNOKnrSjJpAMCkdOlMOQwFT7cc5phjBagSRHLGQMimoxRcEZqdwDx1qNYyTgigYjYIziopOeKsTRNGvSq8Sl8k8UuoDRHxzTgoIwaR+DilBOKbIBY8GmyHB460EkE9s0wqetBY4SADnrUisHFVZEJIINWYcFeaTAc2AOKFGRyKcADwaT7pxQiWJt2HIpxwRnvUbMe1PQgjmi4w4xk08BevpUfVsDpSnIFN7DElb0poyRQfegE4qAJHwh5qGRvMGBVu6jLR+9UolzKEqSh0ceeKkcBRg0+ZDE2BUO8k4NAEcZxLz0NWZWCjIPBqEx55FOVCeCaAHqpxuPSl3j8qcTiPbUWCOaTdgEuHJHPSoMAqMVLJ8wINVZUMI56UxpA4x1NNDcZqMsWGSeKjW5AcpiqGx0j49qo312IISScVdnbCEmqmi+Hbvx3q8WmaejvKzDeAMlVzjJx2rGrNU43ZcIOckkdR8HfhFqPxG8Rw3ByNLiYGWQHsa+xIdOtPCmmppmnIEhUDdjjJ9frVL4c+FoPhp4Pt9Pj2/bPLAmYdz2qWdzO5ZjnJzXzdWq6ktT24U1BIcgCrk96ryH5uKkLAgD0pHTapPWs9CnuNYjbUeD1p45p6qDSYxg5GDxT0RRyOtJJHjpSJ8vtQiAfNIQQm4U88ipEA2kGqGiKGTIqUEHgmo0iOSR0pzREDml0EPeMLjnIpCwAwKarEDBpSDjOOKh7jsIOfrT88YPSo1yc07GOaYiRFB608pjp0qOPnmpg4xzQNMBxTZgGXHQ0Mc9KDgjBoBjBGAODTGXmp/4abszzTENEIK5JpmMcVN93ijbntSLIacgBzTpQAOKWKPC5NOw+ggPanZAXmkOAaRyAOtIQINpyKeXIG4n5R1p0KIIXknYRxLyWbgAV5z4i8epHqn2W0lEkIBBKnIrsoUJVmcNfERorXc6Lxb48i0KFUgwZG4IA4FeYa1ql34muBJOxKDoOtLruopdTM7HK8EA1kL4hgtxs219HSw8aaWh8vXxTnJ3egaf4kk0a/8AJYbo8/1rT13x9FFYTOqYdRxwea5H+0oxqPnyL8nbNal5q2mXlsQUBcj8K6uRXucLqNp6nI2/jGeW4Z5CWDEnntW+niJZYQSvas9LG1aQkIAOtWkt4SNoGBVyiuiMlKRNHqi3A29BUM06ISB3psltHEfkOKqS27lwRzUoTbe4+cB8EmosDZxTryCSKEdcmq8O8pg0yWPDEVfs7QNGXLCqTRkJnvUAFy5+ViFpBY0niAY4OcU6JSWqrbQTu2ScirxBh+buKljLBV0jOOtY83mPIwJxW5bXSTId44rMu9onJTpUj9SBQ6IcE1FHNPlsZIFaaIrxVEF8skCqJZlzTvE2SCTWtpbbzuNI1orDLCkhcQEY4FG4Jlu7mO444AqjJd+QckZqeaYSc9qgZUkUgigmzNLT9RjuAFMY+tdFbRxRRg4HNchZRiJgR2roEvlMWD2GKwnY66TSJ4plk1eAADG4V9W6ZYx2fhyxaPjdEpOPWvlrwZpyat4ktklBKs+K+sZFW1021tlyFRFHPtXz2LabPq8BpEok7+SOtJqcC3WhXNuw3BlOB+FOlBB4qS3YE7H5VutcEJWkmd8o80Wj418TaENI1W6DsWQuTz9axPIj4AGM16r+0Z4al0rVhNZKTC2Ccc4PevJ9OcuPm6ivr8PLngmfE4mnyVGmi0bLMJAPWq1vphVsE5rUbJXiqUszQtzXQclkSTaUGUEHFSfZRDEB1NRx3LzYzwBVpSWUUMLXKTF1hcf1r2L4DXSDT5UcZxkjNeTSgGNxXpfwTuo4Y5Iz1JNcNdaHpYVpMk+LlgrP9pPAXJryi1JuGPYDivYPi9cxC1Ab5lIPAry1fIEQ8oYzV0U+UxxLTmLHHsPtSyL5nB6UgcKKf5gNbHMxYxGowVpsoixgYpwAYZzUbRgtnNAIeiRSREbcGqAg/eEDtWmkQ2ZBqs8JVsjrQNbjXh2pkdRSQRk8GrLIRbFieaish5opAtyzCqqcGnMcd+tRTI0ZyKjti80oA5qTZb2LQWXYWXPFbXhh7ma5gaRSMSAVDCnlhVK8cZrorS5hintwVwAQeK8/EN8rVj1MNG0k7n0LprGTQbU/7PSoAQBjvUvh2ZbjQ7cgfKVoniCnIr5mW7PsI/CiEjIyaULuBxTDMAcUCTHSo1EV5BtY1It2IImLdqbIO54rLuZGlcIKXqNIsWaHUbkyy5CA8Ctk7VGF6CqFuBHEo/lVyMfL7mgocJKjkY55qZVAXJ4FQTguflHFBKQuNy5pDhRmrEMReLGOahaykzzkUD23AEFMDjNNCd6sC3WOLczYxVE39uhIaVQB71pGEpbIwlUjF6ssgkCgKTziqcniCwhJzOv51Vk8daXBwzhvoRWn1eo9kL6xTW7NYNjjrVhF3JwK5mb4l6JBGWKliOcAjNZD/G3SgxC28gx05FafVaj6GcsXTXU75oyuOKhlzHzivPpPj3pseQbaU/lVeT4+abtbFnKT26VawdQj67T7no28yDGKkFkeuf1ryU/GJ7oO8UbIo5AxzWNdfHC6RuUda1WBqNmcswpxR7lJC2MHkUwwbRkGvDl+Otxtxsc1n33x4vY2ICsAPatFl1RmDzOmfQaRhxgsPzp4sM87lA+tfN0fxv1G4zsYofcU9/inrVypHnfpVrLJrdi/tWFtEfR7adxkOmPqKabBHT/XLn/eFfMkvxK15VKGfIP1qk3izX2BZLhufr/jVf2bIzeaxPqQ2YgGRNH/AN9D/GkhVJnwZkH4ivlMeKfEQOWuGH1zTZfFuvoOLh/1qv7OZDzaPY+q7ye3tTtaeMH/AHhVBtTtLf5pJ49v+8K+Sb/Wdbv3Dm7kDD3NU59R1tlANyxUdeTWyy3Tc5nm/ZH17L4p0gLjz1yPpVGTx7o9vkGYce1fKEcuosuTcPn6mmSy3rAgyufxNVHLY395kSzd291an0rq/wAZtC01cwyCVl6giseL9ovTZH2LCOePumvmWWGZJi0rOQTnk1dN1DZ2hlK5YDNd0MBS2OCWaVW7s9x8XftHS2du0VvbRmNuR15rzRvj3ql4sypCsW8FeCRj3rhrzUor62LnkfyrJtXzJntmu2GBpRWxw1MfWnLc7NvGmvTlit7Mob0bpWTqt1fXJDyTuWPU5zmrttLGYFAxuxTbmLKfNVqlGO0TkdWctW2UbaIMmZPmLetSG3RACo5HpTo/lXp0pwlG7B7VrZdjPmkup1mhala29qUuVzxwcZ5q8s2nSSCTdgemK5EOGUAinBCehIFZ8qK9pJnbWmp2UV4gBwhIziu5hNnPGpgl/LGa8QOYjxkk1paZqt3YzAh3Az3rGpTUkdeHrcj8z3nTNZexwjvvX3NdTaXltfqCr7W+teKW2sTvGjE5zWzbX9wMSK5454rxauFUr2PpqGPcVaR61LDsXHXNQqNhya5LQPGcryiG7OV6DNdkyrOgdGBU+leVOk6bsz26VeNVXTIz8z5HSkchjk8UDK0wglqxsdRIMDilwGGDSbOOaVeKVmtyWOUADFITjjtS44zScE00T1HqcjB6U25QIgNICFPWm3EpdQOuKQyJM4+tTJTUXjninbcdOlNgJNgj3qNY9y+4pr5LcmjJIwKESmJjBx1pSmFzSdDzTgSfpVFDM5oHAxTyo6ilVM0OwEJQnrTXjwKsSggemKgDbjzUsCPkU4ZIwTUu0EUm2kBEGxwKmguSuVkG6JuoqJlwM05eE6VSJaOY8afDew8TRl7RRbysekYxk14jr2hXvhO/e0u4sKPunrX0orlMYPSotV8NWHjOBba+jB28K/Q5Pqetd9HESg0nsctSipanzMiq6hh3pTGQp9K3/FngHUPCd/KZObIEhHA+XGeBmsGO7SVDj8a+gp1FNXR5c4crKzYOQRUTICadu+dqP4q0ZzkYQDk0YAqWT7uRUIbacHvUlkiqO/FQs+1iB0qRjkc9KjKF+R2pIBPM55pRyKQKScEU/bjp0pgMRCHBzUkx8vnrTaRhnrzTQDzL5iYIpMLtJHFR5wOKjZ9vXiqAa6gk03GKeDu5FIwOOOtSxEbLmnLGcUDKnB61N5iogz3pDKyxHcQelStHsAxTvNG3heTTN+TzQAoPFBGWyelA46U24cxrk9KkAKn8KVM9KW2mEqEHig8E0InqJkrzSFyw4qTaGFRkFPpVPYoQKVUnrSAHFKMk89KWoAsXk5WIVUtW3TbsUt0xfC063QIuai5RamYMTkc1XIBPNOZwRyaQcjNSNIF460o45zTc4FNL+tNAxzPio5JiozTHlC81BcS7hVCJlYv81RXM29MHtUInKJioDKXPPSgpMRySMCq5BD+9STSbBxVWacLEWJ5HaqFuWZX81REDljgAepPSvpP9mr4YzeEraXxVfw7Lq4VoViPp1DCvB/hr4C1H4g6ogsVO1HBZyPlXnPJ7V9uSyraaLaWWAjQoqMB0JAwTivFxlXmfKj08PTt7zKd5cG5uGdv4jVV1PGO1PQ7uKc4AGK8jqd5Bgd6mVdyEGowM9qeG28UyWR7NvGKM46VKRuGaYy4qughFb1oIUimleacq8UJ2Gxqrk461MUCL1yTTEAzTj1phcQMy9OKHbIwaeoyKcYhipY9CvyDnqKcJsrinFccUixgc0hjVHOakC5FOCAjipAMDFBLGxptBzTGUlvapN1IDzzxQCHKBt5oAA604H5c0EZFBTYxcKcdjTnGBkUzBDZPSlLZ4oJQg+bpTqRVwKe+AmaSKIyc9aBk/SoCxyfSnoxxzV3Ae6HIpPKByXbao5/KrEcQdck7R6noK4D4i+PrfT7f7LbMWlDcsvSuqhh5VZbaHDicRGjG/Ur/EHxlI9pNp0R8uJgV8wfxV5ZaNFYhnZtxJ5rR1LWP7YswDw68muZ2sCQeQa+oo0o01ZHyFfESqO9zRu9RS5b72BVNUt5JMs1UbnT5Zzlcge1UJLCaJ8FjXQzgb7m9qdvA9mEjYF6w4tLlt13nkUpimTHzFjWvZrM0ZDjii5O7M6CY7sE4FW2kCjIbNF1pvlneneqYSeRtoUgfSi5ViSadmBwajj1CaLsTitGCwVYcnlqkgsQc5Wi4+UzZ9WeYAEGkhmZhnFXLywCjIWkgRAmCKTsKzuMM4EZ3VXivtj4/hNWjZiUjB+Wr3/CMp9l81Gy3pSuOzLFldW/k5ZgCagurmIsQCDWdFp5VzubgVDcxlZCBk0rCua0CLInHFUrwCN8Zp9pHK0eEPJqtf2F0F3bCx9gaQizHJ+561CZHQ5HWobO0u3HzoyqPapnhcEE1TJbHfapWGD0oU7hg9aEHFNRSjk1I1uW1gJXpxTPIIYmpBebFAxxTWudx470DJooSBkVpafam9fYDVFZAqfWnaVr50W+EpwUPBzWU4tptG9KSUlc7vwHaGy8WWa9/Mr6gv1DW0L552ivmbwJfJrni+1miH7sOCa+lbyUeTEnoor5bE35tT7LC25fdM8yHvT1ILA0wrkZpyjAzXKehpocR+0NoL3HgZbm1TzbgElgOwx1r5B0S+dXljlT5l4Nff91DFrej3WnyqGE8ZQ57Z718heMPAlt4K165twMgORk8ivcwNdfCz5vMaEnLmRza6rHEcFc1Xvp0uGVwMCtG40VLgCRcAGsy60wxH2Fe3c+fkmtxYb2NiEHGOtaUUsZXAOTWA1qVO4cVb0uIzSkFjQxRNOREKt9K7P4RruvpATwM/zribi1ZCwz2rsfhCCmpyqTzg/wA65a3wnXQdpI2vivDviQHgAGvMbeIAYU8CvWPihEZtPLAfMAa8mtYXiXJ9aqi7xIxCtIlkQihB0yabPIzECiMnFXuzAklYqvBqu8jYqyw3ConQOCKpiTHQ3TKmOoqQTE84zWfEH87YQcetaEqrFGMdam40yC4vCVKk8U3T71ImxnIqWCyS+O1zgetWTodtA3yNkn3qHOK3No05PVFLVdbSJMDoa0NCu4TtkJGD3rPvtBguYiHyM+lWtJ8KXX2ZRaRyPGehwTSc4PqbxpVE72Opa6glQFSOKmgdJWiIbLbhx7U/SfhPfzos004ijIyVLkGr8vgUWEkb/ak+VgceZXFWacXY9OgpKSue8+FXVPCtoxOMrST6ih+Ucmqfh6M/8IraAHgLSxwop6c18vJe8z6mD91Ei5c5qyFAUetRBdgyOlPijeU8A4FFhtrcbcsqRc8VQhtyzFgM5NU9Tv8AOqfZy42jHOaqa342sPDUGWmV5F7Agn8q2jQlUdkjCWIjBXkzqIrSR+ccVaja2gyHmAcdiRXiOt/tGT29syWEILHI5Xn864FvHusaxctcGWRCTnGSK7oZfJ/EcE8zgtIn05qviTSdNj824ukCjg+xrj9S+M+j2chSJ1kA74NeG3V3e6lJvuJmPtuOKUaejryM11wwMY7nHUzCUttD1y5+O9qqEQIGftisK5+MuoyBipI3e9efHTUTkDmk8gEkV1RwtLexxvFVn1Onv/ilrdwMRyOFHvWZ/wAJdq9znfM4J96pRL5a9KsWoDsdwAzXQqUI7I55VZz+Jjn1m9lHzykk+9Ngu3dvnJqZ0TOO1SDT1K7gRV2XYV31ZDKFfHNNW0ixlsU9rfb3p8duZVIBpqxD16FZ7O2Y8gU6G0tt2CBih9NlUkg1F/Ztxu74o3YrF4xW8Q+RuPasu9jhmkIIBNEtpKjADJz1qO7sZY0DjJNaLlWpnLmelghsIugUVl6naxpOUwMVqW5laP7pzVG6s5ZXLsp49atSMXF9inFpgcgqMY9K1oLV4kFY41iS0k2GNjjjgVr29800eSCPrTuKzGSZDc9qiub24hXMfNWHkBycVVmkJTpSuDTIrfVbuZsS5AFOlv33gHkVBA7yMQVIqVosEnGaE0ZuLElbK56Zpi3QgHzjIo3tI2CuMU25tWlUBBlqrmRHJIeLhHGexqa1liDZccVnDTbmJckECgSGONgw5FNa7ESTjuX761srhgcipbbRNMuI9spGw8HiuXmvSJMZ4NXIrh/KwCa0SaM+ZFbV9J06CV4YSAhPAxXM3Fp9juFRQGUnrWnqpkjJcfnWR9sMjgnkiuuOqOd6M6Oy09giP7VsmxSWH5uuK5+112SRFjETgDvitWDUQAFdtv1rKWhpFNiNpwJAHFKdA53HpVgXUZkXDZqxcao7BUiieRsfwAmuSdRR3Z2U8PKo9EV/7JJGF4pos2teZDgCtPSYdQ1OQxpaSh177TivS/DXwLvvEcAnunEUfcE4OK4amNhT6nq0ssnU6Hjaie8lK21uZsdwK7Lwd8L/ABB4juAz2ZjtO8p7fhX0F4M+Gmj+CInVIRO7DDGUBvyrq7WaO0DJFEscZ6BBj+VeVUzKUnaJ7NHKacFeW5803+jy6FO1tMMbCQCe9Os9TWJNp5Fdb8WoI4p3kHU8155pxD2wY9a9SjP2kU2eTiYKjNpG59pWT514YVsaR4tubOVUdiYh2rlllVDjOBUpG4AhsVU6MZqzRhTrypu6Z7Dp+sQaiiYIyRVx49nPavH9K1GexnUq52ivT9H1RL+3Uu2DjvXiYjDum7o+owmLVWNpbl7cDQST0pyrzgdKV0K81xep6IiucYNNLEGgnmnEiiwuo3JI5p0YHU03HGacpwPakwYrn06U1WODS/yoVgDSEkQygjntThwoIpzkZ5pSAw4oENyD160HpQUoCnrVlLcAewp44GaBgcmjcO1JjEYb1NReVxxUhz+dOxgcVI0MWPihgCPpUqjJwaZKuygRXZOKjLFeMVYXDU4wAjNC3ArRoCM1MvyHI4IpwiC0jKQPrVXIDWtOg8XaW+nXQHI+Unse1fOHjjwRdeCNVeIqWtiflkx1r6QhiIbOcUeItCs/EekS21ym92XCOcEgn3Nd2HxEqcrPYwqUoyR8mySE8gYpQRiun8V+ELjwxemCWMmNslHA4x71zD2zo5HYV9BCopq6PHnBwdhzuNgA5qMAdTQMjqKDnGe1aXIHSKMZpiNtzTtwYYpAtACH5ec9aid+cetSYJ4NRTRFORSKJB93rS8EYNQgnFKG5oE1qLtwc0joGHNOBz9KR+RQDYxEA6dKJQVGQOacCOg5FOwSPagRXOcZI5qDdl+elWmAquYcnNBLRNtG3IpuMGpB8qYpqEfxU0hDacyeanJp2FpnOcDpSGmLCgRSKbIxBwBTxwMUAjOD0pWKHRnK80jDOfSkcjjHalDfLxTAj/h47UmD61KAMZIpDj1pWAgkYFiR+FTw8jHpVZEPerkWEGTWBRHItAfYvrTZJgze1RyzIkWepqykOaUsOlRltw4psMyyKQeDQ5CdKl7kjJFPeq8nvUrS5qF/U1Q0Qu3agf6s04qOtV5ZthwOhoQNkUm4MQeazkgm1fWLfTrfJlncIuPWtKacKoPGTXuHwJ+Ba+IHt/Fty5RYG3xrnALA1xYisqat1OqlScpJns3we8CRfC3wZECo+13iK8p7hh1rUuXNxIXJ6/yq7qd+95hT91RgCqIyowOleDJ3dz10rKw6D5etSOARkColNTr05qAuMTaODTWQZyOlLty2KlZQqUmw3IDkcU1smndTk0H5jkDApoViP7vJpwOaVgDxSFQOlMEhQvpTvLNJGD1qVSU4PNIQxRt608EZyaXg81G1UtgJGweKjOAcdqZvNSKNwyakBVx+FOD9qaRgU3kkYoAcF2nPWjYH9qeF4oVcjFBY7aMYzSZCimsGFNZj0oAXIY800ff6cU8ICuadgAY70A1qDYGO1D42gZo2bhTGIjHJppXE3YryAg8VJlIIDNKdsSjJPsKUYk5B4Fcj4p8SM6NZpxGOp9a7KNH2krHFXr+yiYvjH4hy3T/ZtOfZEOCyfxV5tqchmlJc72PJPvW1qEaRyO6Ac/hXMNKWuGzX01CEacbJHyGIqyqSd2MuJmtkygzWWda+fDJjmtO4PBzWRdJEBlsA11I8+TNm28QwRxYMeTVC71OOeXcvGayFkVsgVG5KuDVWMeY6O1ureJQz/NirU2sQSphAFrm4wSvNHkupJFJIOd3N5JTcFVU5ya7DTtBi/s8s65cjiuJ8N4N4okOFyM16Dd+KLKw2xrkxKOeOa5KvNe0TvpcrWpyGoxNaTEAHANPg1OAR4cYPvXqfhzxV4M1KSKC6jxKw5zGMfnXdHwT4G1OMOlxAme2VFczqTjujthThPS5803eqW7LgY5qtAom5A4NfSt78AdI1JA9swKN0K45/Ksi6/Z6ltD+45X61m8Vbc6PqN9UeEpbshz0xTmvpbaM7Dwa9N174K61bx/ukQr65Nee678N/E2jq0klsXj7CMM3WtIYqLepjUwco/CZYlM3JPWmmL5qoRW2rwvtktJFx/snNX0aRB+9XYffg11e1i9EzzpUKi3RKsz24+U1ZtfEDwkiVd3pVKbiMtWc9yDwRWi1OeSktGjZu/E4DYEWAaoyaiLpSQMVmSkMM9qlsnVfxqyLllZCOtHnDOO9aVubaWPD5BFVbuCNWzHSYwRcJnrUXmjf06VPGrtGQBx61GsKlyM81IEnn/LmqF7m4PHQVfEIyAanmsAlvkYyaGNfEeg/A9FGqQnHRhxX07dRYhjb1Ar5V+E0z2epwEkDLCvq/iXTYSe6ivk8ZpM+6wKTpozmfFOU8EetKY8DPpSkYANcJ6aiEJMMoI6V5P+0F4QfUNKfUbNMzRrl8dzXrGcimy20V9C8Uyh4yMFSMg/WtaVR05KRnWoqrFpnxlol06wlJuGGQc1BqUpic+hruPjX4KvfDOsm8srfbprAFnVTwx57cV5hFqSX3O7J9zX11CoqsU0fC4qlKlKzFlmKjirGmysj7hxUbopxV+1hVY63Zy3uTTTMVLGup+EV0p1ed5Pl4I/WuVYAgg81qeA38vW40U4ywz+dclX4WdVH4keoeOY/N0yQgcEHFeT3M0dqhDAZNe6eOrBI/DsTr12mvBtW0l5ZfN3kdsdqxoTSVmdVem3qiuZEZcjvSrg4wetA0svHgvg+lQtDLb/LGhlPTAGf5Vu6kVq2capzk7JFloyEJqWwtUky8jYC0tv4T1/UIhLHbHYT3BFdj4T+CviHVpo3mURWv/LQliD+Ga5ZYuCO6ngZyepx0stsJMJznvUx0d7xMxk5PSvoPSPgnoemkNIzSt3DgHmult/A+lQFDFbKdnT5etcMsY2/dPTjl0VrI+b9G+GXiC7uFUW8qwMM+ZjIrr7f4B6pdToPtJVeMnbnFfQCSW2n2371Y4VX144rzzx58Y7LRf3Fg2+fkdPl/MVMZTqMtwpUVY1dH+CGh29kg1ARu0a/O54z6muV8SeNPCXhGV7DRUiuWj4JjPQ15B4w+KHiXX28o3UlpGRjMMhGRXJ2MMsM/nSuZHfqXOc1306PVs4p1v5UejX/jbU9SuWZHMcOflA7CqiX1zdzL5spYAg1WsVMkCnoKtI0UJGSMk0qvLytDpc3Omz3/AMLXQPg60HVgmKnhUgZP8Vc74DuBf6VDDC27aPm54rq9QvLbR7fdOwBHavmn8TR9NG/KhrsUTcRgCuQ8U/Fqy8LW00EaC4um4GDjb2rA8V/EaeORo7YAxtxnuK4BrR9anaZ4zK5PcZNdtGlFO8mclWpK1oosL42upXllaQszklSf4c1yOtTy39yZp5Cc9c9665fC92wwlvgfQiorvwRqFygCwfoa9iFSlB6Hj1aVaaOGWW13AAAkVr2t1AgGFArUHwv1l1JS2BPuDTIvhX4jJ4twB+NbfWaTOWOErLWw1DDOcg1dVVRMVNa/DPXYCC8WMfWr03gbWgOIv51l7aF9zZ4aouhjShQmfWoNgPSthvh9rrgYi/U1DN4F1+3T/Uflmmq8F1F9XqdUZ2AvXrTo1Gc5qwngjX5OTCR+dTDwVrceMwk/nT9vEn6tU7FR494460W/mpnPSr48M6vCMvAcD2NRPY3yrgW7kj2NX7aL6idGouhBMz4OKbayyq3Q4qxHa3UXMsBx9DV+3aPA3x7T9MUvaxXUFRl1RVBbGT3qOTUng46rWhJLDnngUm+xZSH60/bRD2MkQJPFJDux8xqt/aEKEo4zV8R2m3CN/Kqs1nbFic80+ZENMjju4A+dox6VNfahZyQMFiAYjGapXFmuMIaqtYyE4HOabaFythb21tKcugLetW/sMABA4BqothKhB6VeS2lZQCOlHN5hyPsUZbBEbIPBoNnF5fvT74NHgZ6dqgaU7ADRfzM3B32HQWCOD2obRjnOeKh+1mIcGo21RxwXwKLu+41DyLz6dHswBzU1tp6QJuIyap2OpI7kO/A96uT6rEFwpzik5rqzT2b7EF4WkTBFYl9p/nIQo5Nakl+8ikJEW+gNZ5XUpWzFbE4/2TTVeMd2Yywsp9DFTw+2/wCbg5q9/ZXlrirD2WtOwAs5Mnj7rV0ml/DXxPqJR/IURnHUnIFJ4yK6krL5S6Hnuq28cETeZiuWge3in+7lSa+lbL4B3d9Ih1HCw45wen512ej/AAC8K2AUuGlA55UHmsZ5pGEbROqlk8pO8tj540XSlv8ATJGtbbznHQirWm/BrXPEKb0gkVCfv46Gvq+w8I6NpcflW1pEqDvtAz+VXAUsxtt41jT0TgZ9a8ipmNWT91nuU8rowSueLeDf2cTBYynUbjfKBkAjGK7PQPhLpGjFjNCJZOxPpXcQzu7bixGetOlfdyR0rgliak92ejDDUofCjOs/D+maYpMdugZvTtWikphiwjYFQnDcmm4zwOlYNt7s6ElHZCvOzD1NJGCTyetAiJqVIypFLm1HY8f+MVqzvkdABXkcd60UaxqcV7Z8X/ktW7kivn5GdpQR6mvrsHrTPicy/iG4JWcZJ5qaNpexJAqrDlVBIzWnZ3Vu2RISPpXfbQ8pS1LljcEMARW7DqcsABjYjFZemx28k2S3HatgWsLLlGH51jKKl8SOunJx1i9Te0jx0hBiu1EeOPMJ611FrqcN8gMcgZT3Bryy6shMMenpW34duJLIKGb5B715lfDq14o9zDYyV1GZ6AVoAGORzVe3ulmTKHNWEJbtxXlNNaM91WauhueeaecMvFDqMcUqjCk1Nh9Bo6U1Ad/PSpUAYU0rzgVIkJNgHIpI0JOaV0OKkhIANDG0RsOeKM4GO9K33jTDyaADbmnNF8vBpyJk0soKLnrQNjFwBg0hyvTpTFO45NP21VhDlYA5p74cYNRAHvT1oshXAxheRTTjpmnbe+aZjqaLBdisAQMc0YA4PSmLlc5pQwPWmMfjuOlPRyMegqIkqMdqN/Ge1L0FYf4j8M2fi3RJIWA+0hcJJ6e1fL/ijwvqng69kW/V8FiFLDHHavqa1uDCQVOB3qj408I2Xj3Tfs84CSjlJBwSewJruw+IdOWpzVaKmtD5RhmS5Q46ilaP5cVreJfA994P1KaGdf3QPyyDkEVkxyiTivoYTU0pI8ecXF2YgRVGPWgjFPaLjINNPHFWyCNyV5FAPmDLdKZIxzjFKXPlgYxSGmMZBnikEZJxSgE1IBgk0Axmw5xT2VQpB60ucDJHNKNp60CKowD0pS5xUksYPIphOBQBFknk0KealIXZjvSBcDNAAcY5phGad14pDxxV7hZBtOKjOVNTAnFBjyhOOlNoCPcMUdRxTYgWJBqTYVrMVtRu0Y5oRdq+tGcAk9qWNt454FBTEL9vWnLbMVHNJJHt5pVncKBQIiX7xzUjoTGSDxULVYj/ANXg9KwRRTX7pzUDDeee1WtoOQDUJjIJOaoCIAL17VFM5J4p0jc4qLqeaAFEmOtRyTFenIoYmoXOVNICQzq6Y7iqF3IY4ie1SBcNnPFVr2RZmES/xcUpPlV2aKPM7G38NvB998R/FVtpECEKx3mbGVAByQfwr7o0bRIvA3h2HRIHDJEM7h0JPWvO/wBnP4eDwT4cGqSoGmuVEqSHqAR0Fd7c3b3MzMTkZr5yvUdSTPbpU+SKGlsk0wkU7txTeDXKzQVQG6dqfuwMGjOzPFInztk0wHRjnJpJKccDp0ppbmglEe2jkcCpMe1FBT2IyvGaTJqwAPLBqEkZwKbJuPQYGcUhb1qRVKRknmmDHfpSEJ1FKMDrTtgIwKY2V4NO4C7B2pw4GKjSYBgDUjc8ikUhpBNPh9CKVE3igfKcUxgV6k03JXkVJuyMVGykD69KQEjMNnvUIwM0bW60NwKAAsc8VKMFfeoo1zzVhVDrgUrAQvOI+KydQv8APXgCpdXvUsB85ANc9qOppNCWTpjmu2lRctTgr14w0uaV3rYtNPYqecVwer3AkheYt857VPfeI4EgaKU49M965WXUjeyEDhCeK96hRUFc+cr13OVrkILzhs85rPmsPLYseK3UQW0XmEVzWqax5rMEPINdkbs82o0irfDyx1rKlshd9TUrzST8seKfHG8a5BzXQkcMnczJNONseOlV52KkADJrSvL4oCpFZ8FwBNllzVGTtcuw4+zgkc05nyuelW4WilQcYNRXCxxjAPNUmNkcE/lNk8VoW1wlyrBm5xWQ6gqTniiFCo3I3I5qRptdQvZAkpUZBB6g1VMd2NrxXcihTnG41LIPOfJ6nvUiRFBgGk4xa1RanJapnc+E/jp4n8MxwQtdGSCIbVGM8V6lpn7WCSOiXdqz7sA8459a+eGUeWCVqpJEkhygCsO/euSphqczsp46rB7n3b4c+IWgeJtPFw13FA2M+WxyQa2hJEUEsQjuIjjkKCCDXwroN5d2WSJmAP8ACDxXoPg/4ta14WvDJcSNd2oU4jkbK+3FePVwcot8p7NHMoydpaH07qPhPSNUVpWsBHOf4sDH5VwHiH4F6RrL+YEEb9+wJrI8O/tPW+pXX2S7s44Mn5SMnJ969X0DVrHxNB5kFwAx5wTivPlGrTPYhOjWWmp4frf7O1y1vJ9hmGFGQoXJNeYat8LdW0VZHntpCq/7NfZzxy2jFQT+HNV7m1stRiK3cQkzwdwpwxdWD3Jlg6U9kfA7adeGVkeB41XuRxilht0jkK+YDivtrXPh54f13R5rGC0it5myRMi/NnFfPniL9mzU7GaQafPJcMOmTjNevSx8ZK0jxMRlko3cDzeKDHfg0skRU49an8S+HtZ8FTpb39sVJXORz+tZ1tqizpk8GvSjUjNXizwp0503aSOgjlhhsigXLnGayGjcyFgcUQTZkxnINaDRApx3qgSuZrzvHjvinR6m7na4+UVYjtPmJbkU+e0TAAGKVzRQdzT8KavJDrtswO2JXHFfZul3MWo6FaSxEH92ucetfD8AFrcRHpkjJr7I+HLQSeErYxS+YxQZGe+K+bx8GpKSPrssneLizTkwTjtUbdKdIQGIPFMLflXkdT3+ooNOIyOKhZ6WJyDk02gW5PrmlW3irw/NpFzGCkmcEjkHpnNfGnxQ+Dup/DrWUSCJprJ2OJUB2gda+0YX2sCPWvNvj74pTSvD4glt45zIpCl+q/SvWwVSSdkeLmNGEo8zPmC0tMKC5yRVsYXgGs/S7lpzIxHDNkfSrr5dgBX0F9NT5Hl1LDwnywUG4mrngu1lXXo3IwoI/nTLGYQDa67sit7wZaXF/rKrBCT0zwcAZrjq1Uo2Z6NDDyk00eueM50k8KoD94IcV5JbaFe6sjCK3d8nggcV7yPBb3+mpFLzgc5re0Dw3YeH7MxCJXYnO8jkGvGliOX4T6GOEvZyPE9G+BmoX1mtxM/lSHnaQcivT/Bnwi0Xw/aie9Rbm6P6e2K643BT7pOKjVjKcfyrkdWc92dao04bIktraztfkggCoDwMA1e83ICgbAfQYqk0S28LySSBAoyckCvPvEfxp0uxhuLa3k3XMeVGB1P1rSnSlNmVStGmj0XULez0uBrm9u44EA3fvDjNeQeMP2gNO0bzYNOXzpl4V1OQDXkHiPx7rviW5cXF7KsOeI93y4zXMGK3jmaRxvduvGelelDDxh8R5FXFyqO0Tq9Z+LHiHxQzJcXO2EngYxj8qxcpIwaV9568nPNFrpNzqbhLOEnPtXeeHPgVq+s2nmyZjLds8itPbUqehiqNWo7nFXEUckOcgkDgVhzSSmVUCkHOBX0N4R+BH2S/X+05C0IHOeQa9Eb4a+F4ZVc2UL7QMAx96wnjlskdkMBJ6yZ8/eH/AAprGoaSpjtJcEcSY4q7bfCvWb+dQ6SIOmdvf1r6ShmtbG3WC3to44x0AGMVHDKC+7GPTFedPESk9D06WHjDc5fwN4JfwZpWJX3zyAA8dDUmoeFBr85e5bj0zXUXDtK2Sc4qBpdgxXN1udluhyP/AAqvSFbdIm5j15rX0zwPo+lsJI7f5/WtYHfyTipN3GKLvuNRj2I/7Lssf6oAfSlFhaR8iMce1K5yAKGGBiht9x2XYmWWGJcCMcewpTfx4wIwPwFVe2DTcCi77iaXYsvLG652DPpimr5LfejH5VXXJbHapWwo96tS8xcq7Dz5KdIx+QqQXEJXBiB/AVWPJpwAxmnd9x8q7DnaMdIRj6Ck/cgZ8sZ+goyCuDUfCAkmjmfcmy7D/ItbhTviHPtUJ0bThkiBPyFPjUbcmlY8YFHO+47IoyeGtNuMlrYfpVC5+HWjXgz9n2n61vRyFRipMnrSU5dxOEX0OPf4QaLKMlMH6mqF98FtMmi2wjYx75Nd+3PenJIVGCc1SqyF7KHY8jk+BUy5MVwD7DNZ8/wa1GEk5LAe1e4x3JTnJFS/ai4wTxWixE11Mnhad9j52ufhvqdo2BBI30FZlz4d1e3PyWErfhX0vKEdeeTWa4jjyCgOKf1qXUj6pC+iPnePQNZk5/s+b8q2tF8I6nd71ntZIQOhYV7YjRHogFS5TaRjik8XK1ivqkb6nicvwuvJ3LYJ/CiP4T3khAZcDHcV7hDhRwcUs821SOlR9aqdyvqtPseMR/BJpRkzIPwqGT4BiVv+PhB+dewI5XkkmpC5IyDS+tVO5f1Wl2PLdP8AgFZW6ZmcOT15Natp8GdCiJEqB8e5rvXZihAaqG1i/Ws3Wm3uWqFNLYyrX4eeH7HiK25+tasGiaXZD5bUZ98GpNhTBzzT3k8wAVPPJ7sr2cbWSLEENocfuIwB0+UVaEyR8IiAfSs1ZABxUqzgcmk5ablKCWyLdxIJExjBrP8ALEXByc1M0wYZFQO2azLSFLYXimwqZCc1KigRnvmmrJ5WSeKVxNCmMp0PFLjimmbdzShwwxQrCE2cE1EcqenFWo4+MmiXaOKYBA4KcinLMPNAPSmooxntTo40eTBOM1HUex5F8ZZJlZlWMmLAO/tXhpmCEYHNfRfxbtHg05wfmQ/4V89paBuD1ya+uwDThY+KzNWqXLdtMjRfN3qF2RTkGpZLD9x8prJmidDgtxXp2PF6nQaZcA5zJitmCb5sCWuGiSQOAGIrQjguIMOJCalo0UmdqLkrjvWnaXO+L3rg5dTnjhx1xU+h+IpoGPm8jNZyhc3jUsz03StXltVYKhYDrXSaTrCXi4b5W9DXB6H4xt5GNvJCqg8bvWuntrQFvPgYYPvXl1qC3Pdw+K2TZ0oJY5HSncEYrPsr0HEbHnpWp5QjUMTnNeVKLi7M96E4yV0Rrlcim7jmpOoNR7SDUlj8k9aMYpV44NPChhUjbIyCRURBORUxOz5RzmmlT1pEvcVAQlSqwKYPaoRJjg0mTQMay/MSKBjvUq4IJpkpDdKoBOgB7UFwegxSDnim7TnFSJj92aE5P1oC4pQQOtXfUSYkgxUIOGz6VaLKw6c1FsBNNjTHiRZFwaYRtAFIV2sMdKc56Uhjd23mp4JSuDnGKrkcU7OF9qVgK3jXwmnjTw5PbLjzdvBxz+dfL2qaFdaFdyQXMD25RiAGGMj1r6zsr17RwQeD1rG+JXw6h8faO1xaBIruMbyRgEgc4616WGxDg7S2OOtRUlc+YYm3JmiSMMuRUU0c2napcWU8RTy2xnpUwkQ8LXvKSkk0eTKLi7MrunlpnvUcUg6kZq2yiRdp61Te3MZHNMz6km4HkcU05PSkA2U8uFTigpET5x70seT1o3dyKkQbkJ9KAYgJxzUUnIqTBwSOlR0CIwM05s44pGBU0BSeaABSMH1pyoB170gjI5FO2nGSaaAQYHBp6OBwelN4xzTSce1UwB1G7I4pVJbANLGcik/iqWg6i3CBF45zUMZOOlSYI680oUYGKQBgbck1HsFSGMmm0kKxR05JCg845apppCpwOlC5U+lMmk2g8ZrGxY1iVQk96qmUsTzSyzmWP0qBMgYqgAkhs9aY5OM05hgZNQvKMEA0mNIRnOOTUTNkYpGfNAXAyaYiK5lEVuT6A11fwO8Fx+PPEIW5R3t4GBkA7A+tcXOZLuVLeIbmdgox7mvtD9nf4b2ng3wSNRnjAv72PDkjng8V5mLq2XKj08PTV+Zo9BCRabpdtYwDbBFGEUegFZ4VADxUly53HByOlRryvNeJ6npXI24z6U0A5zTjxnPSmbjux2oEmTKA3Wn+WF6UIAEzRy1AMTpxSKnU07HPrQW2jniglbjC204pGPtQwJIIp4wQAaBjMkAilCAjNK3XI6U3efyoIJMkjFRsOcCnqTjNMkyBmgAT5OBzSSglcmnJjbk9acxDDigu2hEkBxuNSAcdaeFOKPJLc5oJuNXdnjpSkZ+tSgDb7ioyDnFMExme1LK+APal2YOabKNy470upRIMGIGmOoxmli4GD0FDuDwKrqJsdAM8A0zV9Rj0WzaZupHSopLuOzDMTyK4jxVrv23cjn5T0FdtGlzyODEVuSOjOd13VrnWrppQSFB4rI1bxDcWNuI4iN38XvV55xHEVTvXN6qMOdxya9+nBLRI+Yq1JSbbZmXGttqZAlGGHpxU9jdIjhWPFZMioJSehp64z97rXcoHnSmk9DQ8R+I0gVYIuc1hRSrIN2MEjmmXlsjT7jzzUp2IileDV8qSOaUnLcgluRb4JHAq3BfxSQlhz7VWeNLhcMKYlstuuFHBoSIbI7nExJIqi4CSDitExljgDikltB1I5pk2V7joIysQbNNlQSAljUsX3cHtUc0RPTigZQkjOSAeKdaJIkhBORUywsh5qeHEbAkUCsynKrGUketWEOODUxt/NcsKklsxHGGByaAaK8/yxjHes9VcSE46mrzE7RmpIVDds09AIku5YThasPqF2EHHB9qeIB5mSvStBzCIcHrUNDWhm21wYnD7f3nqK1rLxtqOmSjyp5FGRwCfWs9EUv04ptxbgvwOaylSjJWaOmnWnCzTPd/Bn7Sf9iokGvEXI45j4P45r2fQPGeg+OLYT2FxHGSM+W7civhO60tJWy55962vDXiG98MyAWErxkdcd68utgItXievQzKUZWlsfcrabIo3RfOg/jHSmeb5DcgEjvXzN4e/aK13w+y290r3cBPLOegP+Fe7eEviN4f8Y6dEy3SLdMPmj9D9a8aeGnT6H0FLGUqq0NfW/Dml+MoGh1OFW4wCAAfzrxbxb+ywZ0kk0WdY85OGOfyr3KaxeFA6/Mh5Bp0V9PAuASKinVnTe5pUoU6q1R8Q674A1vwPclL2NmiU8yBTiksb+O6QbOcdea+y9d0ey8TwGDUYVmVu5rxz4g/BOPSA1z4fh8yI/eROAK9aljVKykeLVy7lvKB5JxjPrTGGTVa9g1HS7lkuoDHGp6mnxXQlwRyK9FTUtUzypQlB2kSvC0ikjqK9k/Z816SC9fT3csrbm5JIFeRxSDnI610PgTxEPDfiKGUtsVjtLfU1x4mKnE9DBVPZ1EfVU6gyE561G3AxTrO6h1C0jkgYSowBD/hSOuCfavmWrOx9indEJHOaBjvTmH60qQM7cGpuN6Fo39tpFlJeXbAQoM+nvivlL4xeOJfG3iJhbH/iWo37sdT75NfQXxXvLfTvBMqzy7dx2ge5FfIdpcFZ5ADlMnAPbmvoMFTUY8x83j6vNLlRbEKW6rgYzWxZ6ebqJPIXzJSfujkmsWOzutYuo7a0QvKzgAD619MfDr4VQ+HrGC7v4QbzAYq3+Na4jEqCstzHC4RzldrQ5zwF8FZNRtReaqBHG2CsZ+VsV6joHhPTPCyMLOIbiMEtg1qyXjyYQcKowB6VCcHgmvBnVlN6s+khSjTVkibzivTGKidjIcYyTSiNmHA3CplmtLSylnuZBGEB61moczsipzjFXY6PTHMLTMcRKMsT0Fcx4u+JnhzwnpkrRzpd3a8BIWBIPuK8t+Ivxpv7prix0q5NvZ/daVT98fQ14vgNPJO8heSQ5PuTXqUcKl70jyKuLe0Ds/FHxW1jxQZVaUxQNkAD5Tj0OK4cxG4nwzl5T05611Xh34f6v4juEEcDrC5G169w8Nfs7afp9otzfzh7kYO0j0961niIU1aKOaGHqVneT0PBdI+HGv69dRxJbSJExH7wqcYPvXs3hf4CW1vJCNR+YJ1I716zYiLTrZYIYwgTjIHWnS3DPkGvPqV5T6npU8LTp9LmFpvgLSNAud9pF04wea6FblIQ3lrtJGOBiqoJPHWk8lyc1zayOmyiSvK7LkmomIPWrcNk8/BOKoapfWGmfJPchH7jg01Tk+hLqQW7GtjPXIqxbqSMgVkx+KNFT/WXaAUyX4n+HNOGBdK5HbBq1Rk9kH1iC6m+VPcYFQuodsKckelcpefF7SnicwMjtjpzVCD4hW2naPPdvIGmLfLGfSj2EhqvHud15LrkFTkU9FwOa880H4pT68CBbfvB1Gfeu2tbqWe1ErrsJ7dawkuXRnUnzK6Lj9aawPaqrXLEZHekWdzwaRVmWldehpx27Riqy5JzT/MxQUTAALmkx+VRtKccU1LjHWlqJ7EhyDil3GmNcrketO3qRkmquSBOabt3n2pUZS2CalIAHBpFWRGCOgHAocjoBQQBmkyKpIVlcRW7VPniq4XnNPVm6VIyQHNKFyRSYI7U7PGKBMJDkgU0ttHWnFDjJqtJIQeelJgiZXAUk1l3MjGY/wB2rbSFhxULKO9QxiRsNvFOB75pBHikIxSKaJlcgcUjEv1NMLFRyKerAjNBIFMU08DAqR24pqjPJNBVxM8YzUTLtORRIzK3FNyzCgLjgQ3WlKDFRrkGp+o4pWuFyEp6UxwVXnpVoAY5prwhl4phcrgccUqZJx1pwj2nFOVQDQFxwRgtRyLu4Jq0pGOagcfNmoE2RYKD2pojYnI6VMzDipBkL7U0IarlRUcgLHNSEd6EX15qgEjYleacgCuDmhhtPpSbhkCkkJs5X4oKbnRmyOOP5V81XkvkXZQetfT/AMTgE8MFlGTkZ/KvmC+jUzeYT82TX02Xv3bHyGar3ky5HcjYQaz5wGY54NSCUED0prlOpNe1ZnhEdtE3nAnkVrTPsgzVayiWZcg81LMFiBDtikwWhBb/AOkggnGKjQpFOydaXz4olJVhzVAzAzFgc0JXRV0b1siu/wApww966C08R3NqgiZ/lHFchZ3OyQODkjtWvDGdQOEPPU1Eo9zSM30O00zWHuF3I3I5rqtF14yy+XK3TivPdIt7i1JCIW9eK1P9JgbzQpDCvMr04vZHs4WvKGrPTFkGeOlPznmsLw5fveQ5l4IrbWQcivHlFxdmfS05xqK6HnkUB9oxTc9aQ5NQasXeGOe9SdqrjjpUiuSMZpWEtx20UqqD1pjHb1pocj2BqRskKgdKifrxTwSB60w9c1TEKoBFGRRkChtvapJYhY44poOaUAnpSEHpQIeOlAJBzijoB6U9XBBAHNWAjMCM0hweKQrk807gDFADWUU4YA5oJypoRRjJoLFOCvFTWt7LANinCnr7iq564NKijqaaBo4/4sfDaPxPYxz6NEEvWBMpx1+gFfPGp6ZPoF39kmB84cMPcda+x9NvTZSgp615v8ZPhfbXFnJ4ht333IGGhA655Jr0sNieVqLOCvR5ldHgUblkBwc1FI5LYNLbPJCSk6GMg8ZqOcN5uf4TXvJqSujyXo7DmwcYpDkjApc4HNKOuRR1GtBNrAc0KcAinvuxg9DTF7ihhYlVwseCKidc8io5WYHAFPRsjmpYWCNkwQy89qMY5HSmuNx9KkBAXBpiDIxUbOM4oJOM46VCX3GmKyJCM01wcU4cjIoYii4XGoCBzxS4xyKTg0E4FNvQB2fU0pOBTKXzACARmpGBkIFR7zUjkP0GKb5dAmxisgTLdqqPMgY56Ubt+cnArOumy2FrEslmYFvl6U3cFFRqSAM0SA7OeKY1uMubglMCqiEvyTTnBJ5oXG0A8YpXHYZIcAmmx3W1CWpbhgF46VmXcj3EkUEA3SMQMCs5ysrm1OF2eqfAn4c3HjjxVHLt/wBGg/eliOMg5xX2LeOsKxwwLsjQAbB0HGK4z9nfwr/whfw63TxeXdzvvDkc7SK6eR2aRj6185Vk5yZ7EFZWFbnrTTxRvx1HNDkEZrE0aGuuRTQmORUgGV5oByMUCW44AYFIXxwKUdKClA2ICadww5NBAApoGaBCgbRijhQaNtMkBHFAmxSN3I6U1QCxpy/KvFIUOcjmgklGMgdKJYxjjpVd9x6VbjcCPB60FlfAximAHdweKkZSzZ6U8IMUAPjcKoyKbJJt9s0mecVFLljiglk0UuRinkjFQRfIRmpDzzQICec0m3vTwoK9acqbhQUiFhkUKAqE4qYRb2weMVn65ciyt2I6c1tTTlJJGdS0YuTOb8Q3ojLDfgntmvPNSuHM5JbjNWb3VJNQvpMk7Qx71havcDzcE9K+no0VGKPkcTiHOVlsXxMgjyzYxWRclLlnJkX25rL1K8kaEohxkVyFydRgYhZyQa7oQszyqlZ7JGxeQMk7HdwD61B5jqODWbHLecGUls+1WvObaCeK6NjkbvqyQzNnk5pwct3qHeGqVEJ7VDbJJ0G1cnoaR5ABUBmZsKeAKczBRSTAsW9yM4IqSWdSp4qohxU+1WwCcUwIxcBc1IbtNuSMYpn2VC3LVFfRoIwFPNAGjp6pqzlAMYpmoaUbN+tV9BvE0uUu3ORU9/qZv5cg4GaAIo2KCnSuNmSahO7IzTZMkEHpQAZVlqxY7A+TyM1RDBOCKtWp45qbgXrqQE4QYqhKpVsk1LKxjXd6VRe+8zqKoNy3CxZxitKRREgJ6kVQ0qVGky9Xb+4jzwc1L0HYqTjdz61JZqoOcZqsbpSMdKlt7hUOT0qXsC3L95ItwuAgGBVXTmutKuPNt5njwc4Q4/lV6CSKc8fLU8kcMZ++OaxlFPdG8ZNap6npHg79pDVtCaKHU4Uns1G0YXc/oOtezaD8SNJ8YgSxSpb8DKyYU/lXyW0SMdwGRU9rdvBOrQOY5AexNeVWwilrE9vD5g4WjI+yp7Qyx74jvT1HpVi3uFitjE6BlPXIrxXwB8X5/D9r5OrMbiI/dB4wK9S8M+JbHx2XbTGDMoyyA9B+NePOjKG59DSxEKuzMfxr8NdP8c2LxGNYCBwY8Ka8A8WfDK78Jb0EbvEvRuTxX1dLbz2eQRgVFLBp2rweVqNuJ1x0NOlXlSlvdE1sLGsttT4otJyz7WUpg9xUuoMYgsidQR+de4fEj4JG5lmvtGj8uDqIV5wK8O1C3msLh7a6QpIvUGvZp141lY8CeGnQlzH0z8CPE0WveGorVpB9riGXBPUdsV6DcRiJ2B618Y/DzxnP4K8Vw3SMXgZhvXOARmvtDS9TtPF+jRalaOMMoLIOdh9K8XE0uSV0fR4SuqkbPcq4GOant13EmmPDsXJNPt2CwyEDoDXJHc7Zt8p88ftHeImS6WzRy4wDhTlQa8W0ZJL2eOJceY5A/WvRPiw4vPEFyQORkfrXF+CtInl1+BQCMOMH15r6eMlCjofKyi51j6h+F3wetPB+lxavd4mupxvXJ3AA/wCFd3NOZWJ7dqlhLr4c0+J2ztiUGq4YEYxXzc3KUm2z6unFQikkRd6BGzHgcVZS2Loz/wAK9TXDeKvjBp3hu7WwhjFxKxCkg9KcYOT0InUUdGani/x2PAlg88cXmnBOCM/pXgnir4j3ni0tP5jwIT/q1yvHfivQPH2r2+taCGH+slBwOuM1w/gf4Y3fiO6MrKVtB1cjg+1d9Plpq7PNqqdSVlscbDbT6vMsEMTSeZ8vyjOPyr2fwJ+zM1uLbUdanBhcCRFRvmA7Ag969F8HeANG8NoZVtlMuPl9iO9dTLNPefulJ2joPYVE68p6RNKeHjT1kZ/lWGiRpDaQgBBwcc05LmW85JPNVbm4s7SR0uZwjryQa5DxL8btC8MsLe2230xBzsP3TWMaUpuxcsRTpK9zv1tQq/vGCH/a4rH1bxJpekPtlvIWcdQGGR+FfOHjn9ozU7yVobQOpP3SO3tXlNxqWua1ey3dxdPuk5PpXqUsBdanjVs1Sdoo+v8AVvjp4a0i0kALyXQ6FMEZrzW5/aavUuGZIIzF/D8vNeGrE5P70lieuatiGPgba7oYOnHc82pmNSb0Z33jL46+IfEirHbFLaEjkx5Vv0rk28RaxdjNxeSsT3MhzVeGIDgCql/5kRyDiulUYRWiOWWJnJ6s0Y7u9cf8fMh/4EasASyD55C2Pesi1vCsfzda1bO6Ei5JxQ4JFxqN7mvolu8k43scDpzxVie3vdR1RLKESSAngJk96it72OKH5c7j6V7f8I/DEUNodSuIw1w2dregIrxcVUUNVufQ4Ok6lr7Gj8N/Av8Awjlgr3YDTsP512bkEbAMCiSRi2SeKiJya+fbcndn0iioqyGGLacU7APanMMihcfjTRVwAwMU1xUoAxSFc0dQIOgpAvOTTmTmnbeKYiPywxzTsGngADIOKbkg80EoZ5ZzkVYVyq4PWowc04qccVKZQFiacgyKiUEtirexVUYqhNDABThgHNDrgUwdaBpFgEMMU0p3puQBxS7wikmgloV5toxVV2DdaZLPk8dKEy54pNDSHoooeMdakACrgimeYM1L0KQxgAKbnjpRIdzZFOIG3rSRRG5EnHShBt4NNXO6pSoxmmLQQnIwaACB7U3k0ZJ4qQsDgYzTAex6Upz0BpAhxk0CY7AxxTlIFMB7U4DNAh7DIyKcnyqc1GW2ik8wkcjikA2TnJFNhJLYPShm7ChelMplgqD0PFQScHFTI424NRSAE8UAkRsOc1IsmVxTQoqRABQSG0kcUq4jHPJpwbFMfJOaBiSHvTAQXFEj9hSmHCBh1psmxlfELB8Psh9P6V8xatY7ZmyeCa+k/iIHj8PsxB/yK8DubMXtq0p6rn+de/l2581mkVa5z8FqMlTUE1kXYjdgVejyMnPSqOoXW1eDzX0Frnyrdi/pdqLUffzmqniCB3TIbFZVnPcCXJbgmr99ctLHhj0osLm0MaGByuCxqYRmJfepIZeQDT7hhGuTVEXEhZgDk81esL2e2lDK3GazrRvNJI6VdXC9KTVylJnc6Z8QBp6YeFCCOPlrpbLxNa6xBuYBH9OleSK6MwBrTtpPJGVbFc8qSZ2U6zjoex6ZNDbW5l3gA9s1bstXS4kIBGPWvJLfW5ZGVGkyB1Fb9zqT2unNLbHbIORjrXFUwykj1cPi3TlfoeqRkOMjninE8Vw3g3xwL5ks51xNjJcmu9ESsMg8GvGqU3TdmfS0asa0bojVQ3TmhThue1SPEI+9RhgH56Gue/Q3HOd1SIgMfIqPALcdKkLBRikNELNtzinLgrk1GVLHPY04YUYJqxuw04zxRTioPNGBSsQxUORg0u2lVcjjtSqBg5osSQseMGnRYJPpSOmaWJME0IpIdgN17U09KfL6CmYx1oZIqsFXmlVwacIww5ppUIeKLlgwyM00fLTgc9aR1pXAkUkDI7VajnWQbJl8yMjoeRVLzCFwBT4X55p7O6JaPGPjX8Nrnzm1nT4wIOrpGPuj6DpXkkV4FjRXABx0719qhornTLq0nQOs6bCOxr5S+J/w6vPCGqy3bZWylYvGMdFzxXuYPEX92R5eIo295HO7Qw3E9aXtxVW0czLkn2q3FEc8GvY3OAVeRzUarhsmpTkHFNZSBnFQNMSULjNRduKkKkjNM6CmkMQDGDTi24kkcU1mCjmkLHHtQLoIz8EdqaiA5NJnJxTzlB060hLYj3nkdMUOhZc5pSh60uT2qrCGxxsR7VM2AoHek8zauOtMHPNJha2obdo603aM09ueKUKAMZpDI923r2p4lGKY6ikoEYk90saAjPNMV0ki3dKg8sS8N2ocCJcDoKwsWP3+tRTylxgdqaJQw4qKabHAqhoUSDp3pJOlVg+STUrygIDipaL6jJiBCxZsAV1P7PfhI+LPiPZPMhks43+fjIH1rhdTmMoWNP4jjFfYv7L/AIKtPC/hEam0Ya5vEDg/3a4MVPljZHdRjd3PYNVnito4rWEbI41CgD0HFZuQ3IqrcytNO7nnnFIkpWvDZ3pk7rk5FJjIzTVl3damGNlIoYCelKF70/YGFNY+X1oF1F6CnEjrSBtwpp6800Mew3CkWPZye9OBwKTJb3pAICM0rEOTSH8qaHAyKCWhCvYUgJ6UpOKAp60AKUBHFKgNIQR1peQuRzQPqOK4GaMnpQpJ5NNl6jFA3sJ0PNAPNBBxmlXGPeggWRTwccUimpAxC4PemmPC5FA0IAc9anhPY9KjC4XmguT07U/I0VupYcpCGdjgAZryP4j+NpLe7W0g+ZH6nvXbeLNWSwsXy+AVIA968O1u4S/vUlZuRnrXvYHDW9+R87mOK05Is0lmRbYuD85Ga5O8klkuCSeM10SPALYneCccc1z8zgsSOle6kfLyZAxzgE1FdBNnGM0SsD+NItqsi5ZwK0tY5nK5WiljHDjgVaFrDdxYAAxWfdwYfCnita0hS1sy7uAuOpp+hDZjvZCKQrnvWtptsiffGQaqqVnbehDg9CKfNdPbgCouIlvdODOSg4qmLQIfm7VYGpsycDmofNeR8sKBeYbF3ZxgVHcICuFNSuCeAOKqXE7QtjHNVcYkaP65qOe3lZhxxU1tdFXyV4NXbi53IMDApMDNOmyKm71pIEKEg1sWtx5sRUiqDKPOOPWkAqk5yalZoj1p4gBiz3qt9nAYnOaqwA8aHntSxn5sCkZMDFWbXT3Zd4GRUsSE2hxg9KaunIckgAVYkjKk54AqS3mRhtPek9y7lU2QB+TgVbt9GVwXduPrT5QI87TxWfJeSlsAkLTJJL/T415jPSqsUOTjOaZLK7HgmpLcOOTSYLcupGUjwh+aqMqzKzZc04zsr5p5bzjmkihLKaZCQWytSP5okLKTkU6G3Y9OlW0hxyaNCTIu9SvXBQsT261N4T8d+IfBGp/abCZgrYDLuIBHoakvo8NvA4FVfNBjJA5xWcqUJrVGka06bvFn0R4C/aZTULpYfEMQiVsAGIbvzJr2zT7rT/EEYuNOkWRGGQO/PtXwfoUa3V02cKRXofhT4jap4Eug1pKdg4I+9kfjXi4jBL7B9Hg8zb92ofV0s725MTfdHBFcn4t+FuleNYJJFiS3ugpIMYxuI9TVLwL8X9K8asRqEy2Vwcf60gbz7V37WvkKs0Db4jyCOQRXlcs6LufQJ068dD4s13wjqHhbXZILmDCq3BIO08+vSvTfg345n0LW0tLmdv7PmOWGeAe3FezeOvCFt4+sI7aVUiePkSHj88V87eNfCV74HvRFsLRKDiVBwMdOa6OdVVZnJ7J0JXifVM7RTRCWNwyMAQVOev0pIQPssh7YNeP/AAJ8bjU7dtM1C9RPLywMh6+1ezTKsVlK0fzR44YdDXF7Plkd3tOaJ8m/FBBb+I7gnocn9ap/DuQT+J7U9t4xWh8XAJNUnk6EEisT4YFj4msvd/617k/4J4Ub+3PsByVsbcHptFOitYvKMsziOMDJZzgAVfexM1jbEKcCME/QV4J+0J8XYrKwk8O6bPtu1B8wof4SOleJSourOx7tbEKjC5F8XPjOILh9J0Sb5VyskoODkehFeJl72/1GOeR/NJYEvnJrmNOjlvJ0EjOzNwSSetfRXwi+DU93FDfXpBtc5C4/rXq1FGhGy3PGpSnXnzN6HZfDfwbDq+lx3V8uYgoKhxn+degadpcOnsUtohFCOwGB/wDrq0IbLSLMxIRBbRrxnoAK8b8b/H4aTPNZ2cLnbkeYMEGuGnSlWloenUrwoK7PXde8S6R4Y06a6vZwuxchARn8q+fvF37T4laWLRY/mGVywwR9K8h8XeN9T8UXkjz3DeWT93JFc/aWiBywHJr2qWDjCzkfNYrMZVHaDsb97481vVrp55LubLHOC5qhJcSziR3GZH5Ld6nhiGMkYqZYxjBFd0aUYu6R5Eqs5bsw1th5m91yfWriXZi4A4pZmSObaaSSFcDnINbnP1ATGRyQKminG7Bpq24SPIOc1JbWokJLcClYpOzLKzCMbhzVO5ke4bpxV/7ICBsYGozBtGCKLA2VFhAUg0qq6cjOKmYdhyal2MiKehNQzaF3JHX/AAu06LVtftorkZjLDOa+qBDBp9tFFbLsRVAwOK+afhwgs7+GduMEV9IOpezhkHdQa+TxzvI++wEeWCFMu4mkGWqJFOOTzU6ABa8ux6o9RheabjuKk7UBQarYQwe9S4GM01gOlNBPSkJgeTS7eMmlOAPemluwoENUjfg06QDqKaeCKa78cUFCDjNLvI4xTeWFWIIgqZYZoSAbGhPapgccUoGeB3prKc8UEiuQRUJyDVg7QuSeRVNpdzEDpVlrREwcU1yTx2pq5xk1KoBXJqBFeaILFmmWjkdamcgrg02MgLQ9wJGbdn0quxCninM/OBTX5pMaEDnrT1y1MC8c0qOQcUIods5yKXI6Ghn2KSarCQs2aogsnA5poXdkil/hBHWmBtveoGKUzSDgYpS3HFRZJNTcRIgzUgAApsQHXNOYgdaEgG4yaNtIT37Ubjj2pvYaAoDTWXaM0oPemXBJUYoQ+oqNxmnZzzUCyZTHpQjHdzVMZPUmwY4NNAG3NJgjnNIl6DguDn0pWcEYpm4mkf5RmlfUNw2ggUM5UgCkIIQGnIF2bzzimSzP+IMHn+EpiBlgpP6V8mXGr3sDyQt8qk4GK+t/Fk4n8L3AAwNrfyr5K1oiK4kLjHNfQZZuz5rNrqNzPfU3gPXOetVZrrzjk96dLslG4dareXyc8V9NY+NlJlyC/WEAbc/hVsXUE6fOSDWauwKc9aSG2Er8nAp2FzF9Fgzw1WY7eCdcM361lTQCPgNSIjRDhutJopNm19mghUqhHNV5FCg4NZju4Od1H2ggcmp5QuLcSOrZBxWtp8xaAZPNYj3GTjFWLe7eEcDihocZNM2Ipds+DxzXSRSOYQc5U1wbXx80E8c12mkarA9nh+CBWco2OunUT0NKwUW0wmQYcDqK7fR/GpQLHNyRxXAJqlusgAPFW5ZYsLJE4LDnFcdaiqkdUerQxDpNWeh7Bb3RvkDjoelSMvqOa4zwz4qiKJFO4QjABNehNEktsrpyCM5FfNVaUqctT6yjVjUirFKBd5IPanMOcelLGNhokHcVijUTIHAprx55py8fWhiTWgDQPWhgBzTgOOaR+eKAERqfjd14qADJ4qcIduRQLqIylaUcDpSE8c0uTtqRidTQxCjpQCO4oJzwKABW3dKXApoXHaihkAy0UZ9aYxPapRY7cFpM85FMIB69acsZxk1YE6T7AD3rP8UeDrbx7pxivZGURrhQDn3q0QRVi0kKNjPymqjPkkmhOKkrM+UvFfhOfQNUlROIF4FZ1qZGB4/GvePit8PrvXV8zTF3M2MoBk14nqNvceGpPsVwpWYcMCMEGvpMPXVWNup4lag4PmRTJO4560Hmm8yHdnrTiAODXYnY5bib8cU4JlcmkIAoSncZFIg3cU7ygy02Xg5FLuJTNMCNowrVLxgZFR8496UnjBqWgvYSVhxjpQE+Qk0bT1PQUjyHoKNQE/ipQBTRk5yKUKaAAgnpTeV6mnM23imsQcZ71NgFPI5pmDTyccUYBosBy3OSe1DDcMHvT9wxUExPXtWW5pYaUEYqpI5Lk9qmZiQc81COpovZDHMUZQAPmqKZ/Lj+lKRtcmor7BtWx1obVrspJtlvwXo8nibxTp9tGu5GmUN6YzzX6EWWiW3hnwxY2FuoXy0AOK+Uf2RPh3L4k124vZsC3hQuknYnPTNfWV6Sn7l23FOK+exFTmlp0PXpR5UjJC8k+tLszTjwcYpDJt4xXGasiYhMgU6KRj16U1yGpoJU47UD6F6Ns0NgnnrUEbEDNSg5GaBIcpwQO1SMnFQg5qVW4oLYx/lFCetN3gvhulSM68ACgQkjYFQDJP1qVwcZNRqvOfSgB7cEZpwPalKeYufSoYgVkIPFA7Ex5pAxHA6UrECljxyT2pIQZxx3pmcmnE7mJHSkPHIq2VbQCTjBoQGgZPNSYwM1JFhOdvNIpb04oLcHNCzlOlBIvPfioLm6FnEzH0q0hMrjPFct4v1aOFHibgVvRg5ySRnXqqnBs82+IWp3N7qzIJCsOB8oPFcNfo4B5Oa2dYvJLi8Jc5Hb6VmTnccGvsqcVGCR8FXqOcm2Z9s0xGCxpLmcwJtPeroAQZAqtNEkxG41qcbZQUSOuRmq8kzoeScVuNcRRQeWoAHrWeI4nlww4NO5mymGMnIqLVrW9vNNdIHIYA4AOK6KTS4oIA6HINJFIqxsBU3YjB8DRS2tv5d22ZB1B5xzW9qcKSJuxwKo22PtDEcCp9QMgUbeRS6gVbXbvwRVmdkRtoGCaojeME8U2Vmdgc+lUSka0CJjkZzUc9vF5mXFR28+ML1NS6jEZIQV61NyiOVISnyiqwXc2PWnW8EpXGKbJuhcHHIpgX4rIxRknvVOSDLkipV1B3QA9BTlkDZzQBAZCqYqNQc59aVwPNzngU+Z1KjaMGquAyUbk6U0axLYQ7VXcKmtpFlQq3WoLmEbsEUr9wW4tvdyXaEuMZqaKLa2RUduAuAOlWpZUtlB61LG2Elx5WQeaqSyhzkcU8zCfk0m2mhEcEZL881qrGiKMjmq1uoBzVo5YVGpSJ7HRBqkmFHTr9KqaxZJps5jTnHFbWh3a2RYk4JFQXyJe3DMec0tbltIyrW4KpwMVZWUMOaivbYwAbOKZEDgc81RmyS6dZI8bfxrKktwFO3vW5JbBYNzDFZjoSSB0oIaIdKT7PPn1Nb5QSpkjOa59z5bfL1rXtZmWEZHaplG+xrTly7kZheCXzYnKOPukfwn2r1LwL8fdS8LW62Wox/boCRiSUnKjpXmJm3E5pk11Eq/MuSK5alCNRWa1PRo4qVF3T0Ps7wp4nsfG9l9psJFVyvzL0xTfFHha08R6dLY3agsw+WQjJB7V8XaZ8R9X8Jan9psptkYx8p6fkK+lvhP8eNJ8bWwg1GVbS/BALyEKpb2rxauFlS1R9HQxtOuuWR4r4z8Jar8LPEQLtIkRYFHXJBB6Divf/g98TIvHGnDTZ9sdxAoT/eOO9dd4u8KQeJdIeG5iE25SY5MZ+hBr5s1vw5qnw1vHuY38qMHIcZA/Gs4rn0e5vN+y1Wwnxxs3sPEksH3lYFgR9azvhHaCbxRp6dMyD+dZ3iTxMfEUH2m5bfKq4Dj2qf4Y6olvqkM7/KYWBB6V6bg/ZpI8ZVF7XmbPpT41/FeL4W+Ed6AS3LKEUE9jxmvijUL+bxbrMupyDMkhyT3POa9N+PHjGLx8I7YHb5KhTnoSK4z4Y6LFNrCJcsBbKRvJOBitqVBU43W5zYjEutU5b6Hc/BT4QP411pb2ZjDp9u2JM9Ceo617543+JOl/DW3g0i3dZLhQo2jpj8O9eU+LPihB4MsGsdAZVYjGRyD25xjmvDbnV7/AFLUxPdyvKzvnLEk5P17VzPDSqXcjpjilStGJ9Uz+KrjxbpwIAjjI7d68C8RxAa1Kj5IBIx+Nez/AA+t2PhoOeSUrzHV7ASa5cl+5YCjDRUJNDxUnOCuef6nbos+FFR2KgXAU9M1r6v4fuIGaXbiM9K51d4kLDsa9hWZ89JWZt3kZhlAHSkMnygCqCSTz8HP1qwUdU680gaKt7ZF5Mg9aUxlIsE844qGUT7jycVPChx83JqzNIZb71IDH5affXZjRY04zU3lcZpVsRIQ79BSTHYjtZpIo87iTUc+oOn3s1qJbxMuPSmNYxH/AFgyKLj5epRstQRCXcZqaTX4nmAK4ANT/wBmwYygxUJsIFY5GTUvY0g2paHb+FNSF1JEEO3GK+pLPLaNZnr+7FfK3gm2H2hAowCRX0/pN8H02CM/woBXymOSUro+9y+TcFcc5KmkjlOcGppUBGR3pvlgLkda8o9foBkNPSWoJDgZHNLDk8ntQItluM0g4GaFUkU8rhaAIZHwOKahyMmpW24560BRtJFAIGAIFIsXGTR1p4kwmKAGABTnHSp925cYqMITzTXlCcU0gJ1Qouc0hlAGKpyXDkACnRqSuTTsJoSZmcnHSiNABz1pacOlK4agnXB6VKx4yeKj25IqQjK4oZTZCTmk7YpRwTSsR0FSxEYT5s0SDuKcR600jFIAXB4o27Tk05Is80OcDFA2xlwu9OKqRDGAatZJFKqKy9OaB9Bdnyg5qJgRmpTnGKj3AdelAWI955oDgCnMAelNK8UrEjkJb6VMoyOahj+XrUhchcAUx2CTgHFMQ/LSBi5INL93ipY0LvA4oPIyKjZO+aen3aEJkYwDzSpg0kijOafEpHNWwJRgDmlyCKMbuB1pAccVDERtmlVd/vUm3dSfc6VQkhzqPLAzSBNsDA0xn7mnI5lG0d6AehneIxs8PTDtg18veKLMXE0hAxg19WeK/K0/wvcyTkKNpxn1xXxpruvSXF7KI+F3GvosrhK/MfK5xWiko9TM/wBTKR2Bp0sxc5AxUkKh+X5JqR7YMh2ivpj45vUrDnnNO84oMdKo7pIbgg9M1caVHXJqibkqEyDJ61KMAVWtp13YPSrh2FcipKuV7gkjgVWQ5znir4UMcEVBdwiLkd6AuV8gNn0q6GDRA45FZrtirMUxZMdjQNSFdQuTjNS2l4ykjoKiqSFkQfMOaCk3e6L0M5Z89K0bS9e3lyWyprIRwTkGrgXcB6Vm12OmE2t2dRP+8gWeI4IxXo/w88ZPdR/ZLluAMAk143b6w1iVR8sh4x1rp9Lvfse2SP5ciuDEUFUja2p7eExXI1dnvNzEsSh0IK1W3BxxXO+FPEh1JEtnBZugNdGITET3Br5qcHCVmfWwmprmQ1VJ59KNwzijcQ2KeY/k3Vncsj5LZpWGelEZznIoJAfjpTGxmzac1NuymPSmOc4Ap6J6UupDIVyfwp4PGDQybTmnBcgGhhcYBmmnrUzLtHFMZM803sPcb5ntTlbIpnPSnKKzYuoj9OKaAducU5uOtBk2jimUMXvkU8nIwDTUjZzkd6laHatAEVPztFRnIqQKWWi2gF/TrzyY5W6tt4r50+IfhXUdX8SX92InZN5IOO1e9hvLyKu2zW0sTwPChMnBJHOa6KFZ0pXIqU1UjZnxyq+VI0TcOpwabMwUjJruvi74EfwvrhuIsC1l+f8AEmuJaNZIw2a+mpVFUimjwKlN05WYit5oGO1KVKiiMeWPald+K28yBmzd1oIxx2o8ztSk8dKd2JbjQVHbNMYA804D1pcAU7gLGQRg01ohyaAO9LnjBqWgsREgjA4xU1uAzYJqHZ1pvK89KQya9tvKIIPBqFFyuR2pZJi64J4psMuzg00hoQ4/GnBTildtxzSgHFIGcq2BzVeRgTzU8nIzVSTINYo1RHK4HSoFcA80k8u3NMB3DNJ7jRYLA1nzyPLeQwIM72AP0zirMkgjTJPSrngTSX8W+JrWzi+aQyKRj0BzXLiKnLE6aCUpH3P8FPAdt8P/AIa232eQPJMxdiBg8jNa9xcFpSzc1vXUcWlaBYWUZwEhTP12isCQBmr51+87np2IXYscikHPBpTw1KBnipGhNmeKJE2nmpFGO1OZA3JqhkIB60pzinZA4xSOOKBNAsnApRNzgVEQSBUkXyHnmgY8gEelA5GKc3K5pq9KAHEjHNKoGKjc4FIjcc1WgFhGCA81E7hznoaFweaCABxSYCAE+9THhcHioCxBwKeGyOaVtQHlwo6dKbvD0pwwxUarszVWAlwB16U5iXGB0pq4brS4IqOo+hGc9KQHniiTIp8KA4J6ZqkrkbE9+pttGluU5KKWrxvVtZ/tW4dXGecmu++IXiM6Xpz20LDDjBFeN28zJJJKTnJNe/hKCS5mfO5hX15UM1S3iVsk4NUXa32Ebhuqpf3El3OwJIAqhJbkHJY17SufLzd3c0SqOMBuBUJigZSDJgis57hoFIzVJy8pyGNaHPJs07yKJIuHrE+0lHIPTNWTBLIuMnFVZLJlPNBmbFvctNCBu4FDnAIqhAWhUAGr8bDy8nkmg0W1ytkrJkGrq3W8BSMmqEzFCWAyKZHeFX3Y6UCNzUbJRYxuBtJ61jrbsxAHNQ3WvyXLbTwo7VasbkMMnrUsS3NOxsUjjy3LGmXUnlE+gqaB9yE+lUrombgdam5rYsWV0jKRilmliwS4FV7a28uPNLc24kt2oW5LI0RGJIPBpmwLzng1BZqcFQc4qUg5OT0qkyEK8QCbqixninOSF56VGrjrTGtwCkHPSpCwZcHk0xhnpRswuTSZRJCo5B4NMuYGYDHIoU7VyKmgmOOeaQtLlZEKLjFSBWIqSWUKcnpUsSmTBA4p7A32GwoUGa1Ld4/JO4fNUaQptBNRTzIhwnJFCBaA8gyccU6K6KDFUAxkc+lXrQQnAmPPtRYZDcXTscHkGoRcMhzV66WLBCdKghiSQHNIXL1ILrUZXQA5IFMhvQQQRyatSRIOMcVXa3UHIoBjreEeYXbkVoiaPuMAVUiU7OBSshI70C6jbiTLfLwKjdVMZJ604oaimysf0pW1Hczb22EqkMAQaoW8L6fIJ42KlTuGPUVde4LHBBpSBIgHrQ4p7jU5R1iz2v4U/tFarbIlvrTPdwqAgMh4UdiPpXuN3baF8VvDskYlim3LyepU9e1fDs8cqRFEO0+3FbHgP4l6t8ONVjnjleaJiC0TklfyriqYRfFHc9Wjj3blmbnxA8M3fhjWZbBIyLZckHtjPFYemeIoNNjkCkM+OncGvpe08U+G/jH4YaErHDfOvJYBXDd+TzivlTx14Zn8H+JZdOCvIisf3g5U+nIrWjd+7JGWIsvfiyS6v/t8jMe/NTWd9LbKwifYWGCRWXCwK9MEVMmWII7V2cp53Pd3Lk0Tyne7bjTGuBHPDvP8Yq7C4aLGOaytat3Do8fJUg1EkrNGsZNSTPqDwDqIg8NQcZDJXmXjO78jX3KnbuOcfjXS/C/xAdR0FIJEKmJcDjFcJ8R5Xj8Trj7hUfzryoLlmz2Zy5oJk2oajLd2exs7QK4syxiVlHXNdqsBm0lnA5C1xC6czTuTkZJr0Is8uotS5buMcU+SULyaiiiMS4ps4DIc9as52D3SucDpT4E81/aspwwfir8W+CME96oRdZAhwO1ShQyDJwKzVuyWye9PllYgEGlYd0jQ8oAZVs018jrUEVzsjAIJNRXt+0Q/1b49cUD3LSsc0yaMlgaoxXxkGcYFPfVgrBMUNDi7M7jwpKba4hJ+7nmvpPw+gn0yJx02rXzJot0Baxtjlq+mvA8gk8ORHvtX+VfJY/SR9zl0rxSNMA456UcdKcrA8GhlGc+leUtj3BvlinIg6CkV88U9OKBXHgYoJ7UbjSYNAxki5pEVhwelSlQBk0okXJz0oAjC0/aAOaZJcqDgCmli4oGyUzDGBVKUNvz2q0qhetNcBulMlkYBwKcGIHNHbFSKvGTVbjG+9OVQ1KUGMg0IStR1AR/kOKMEjOaSXDcikBwKAGucc+lOhIJ5okxkD1qMZDcdqTAll4bAHFIUGM0846mmOwJpFJDd+2mkhqXbkE0wHFAmh2QF4pF5pwwwxSgAcd6OoWGNwKifG3B7VK7DGKrSoZsgHFNj1FRwPpTt4boariMpwTmnJjNSCRKTk8VJn5aaFHBqRgCvFBQ1VxzTWwDzTzx1phI70mIXcMYpAwFISD06U1+hoQmxXYU1Zih9RUJBbrThkcdqohaGgs6lRgc00nPSqqHtUuTjAqCmPaTjNHLDNQkELyDUkbmJcsMCmrvQTdhuctjrVqOe206NprtxFEvJJpyJYi2kuTcxDyxvILAV87fGD4vPrN0dMsm2W8eVLJwT7134fCyqy2PMxWMhQje+pJ8W/jA+vPLYWjf6GpI4PBPSvGI1G5nbvUpBlcuxJzRIw6AcV9nQoqjFJI/PsViZYibbI3m2DIq9pt+jIQ4xWe8Qx9aWKEDj1rqsclxNSdHnJHFVwQRiluoiJcjpSKC/QUCJlVVXOeaIpSkmc5FKloxGTxUbRENgUAaBuOhxUF3deauBSow8vaabsXHSpAqvlVzT7eYFeTUxjHlNkdazVTa5poDQaXHSmhwetV1JPFWPLwmaGaxJbeUCTGa17aUD7/ArFt4gG3GtfAkg4PaoZqiO51S2EoBwcEV1Om3kd3bqoIAArgLizBdu+a0dIaazQYPympauaQk07nqmk6hJpOyWNsEYOa9Q8O67HrFnvJHmYr56ttXn6A5UVuaD8Q20PUI0ZHIcheAcc15mJwymm0tT6DB43kajI93ERILEU1pzs2CmaXerqdmswbO4Dj0p0qbWr5yUeV2PqoyUlzISMHbzS4A7U7cAMCm7h3qUU2CDJFTE46VFHkHI6VMQMUwsIcYzSy/6rjqKKiMuSRQMFO8DPGKfkEfSoipHI705FPc0gFKjqaQjFJI2OlIpNSAN1qNvm4HNTFQRTooADuNACxYRaSRiVqSQAVCfmo2AjIzS5KDHSnn5VyRTdpcZpgVZJOaSKdkcMD0p7oFPNR+UCeDxSsPoVfHnhWLxvoD75fLeMbh74HSvmTVtMn0q6kiZSI0OMkV9VRyeVhCflJ5rz/4x+HBqenRyWUAV0yW8tetelhK/JJJ7HFXpqcfM8J80sMA5qSPGOarRo9vK0cq7SDg54NWCD1HSvo001dHi6p2EYANk0MwOMUH5utBxjgUxIZI2OKVfmGTQEAGTTsfLkHigpbjGbbwKByM012C+9Soy+WcD5jQNjKCA1MYkckYpyHipsIPs46nkUjwogyO9TsNiZPeoSMgc1fQaIRjPSpsrTXUKKaGOKze4jkHYrzUbSoVII5pZXDA1RducVhc1GyqCx96FTjNKzcVEZccdqRSRX1Zgtk5zggcfhXuv7E3gIa7rk2tzAMto+OfcV8/615lzGIohuY9q+2f2P/B934P8CXl3cDb9qKyL7jFeRi53909ChCyuer6/debeFOmBisnBLdatXjefcu/rUO3FeXax2NjXj4zTd1PJwKjZSw4o6jSHrJuHTFSBuKjiQAc9aewx9KBiUnUUhznFNyRxQBIF79qUYJpVX5M0gwM0CY5uRgU1V55qSJQ+STTZPlOBQG4jgYpEiDAnNKDuHNAYrwKBht28UpAxmmuSe9ICaOoDRkyY9akddg60ojCjJpGUsOelWAqn5c0qqGHJpFUAU7YcZHSmx2FjG089Kc7g8CoWJAowce9SxDtyng9aLi5S2tGckAgZqHJHJrF16+2Qsmeta0YuUjGrNQi2eb+K9XbVNXkweAelZwgBQ5HStO/8q3csVBc98VSRw2c8Zr6imrRSPia0/aTbZzF/GEmJHAFZM0jNKFFdDqoCyHHesk26ht1daZwyRA9upjy4qpHGFYjHFakrgqAeBVB5EUkitDlloWI3RFwcVWukEgyODVFrvFwMnC5rUleFrcFGy1KxDRTg2qfnNWXCzJlD0rOnRnBxxTIpJLdcA8GmPoX7MCR2RxxVWeMJcFB3pkV028nuafIx++etIkbNp64yepq3ZWaxRZzzVYXBcDNWYXO3ipKW5oWk3lk56GnzqrNlaw5bicNxnFaVrdq0eG+8Kl6GiLCn5cVTvJXjUqvQ1ejZOSe1MnRH57U0FrlDT7d9pJ71YMBGSelWLeVfu8CrTRo6AUFcpiyIW47VVmVogMCuga0TAA61BPbxBfmxkUIzasZUW5Vy1OdgUGK09NiSaRgVBxnAPSqF5CYrhlXGM5+laCGwW5dOetBjMeRTlkKA01m3H61NgK94T5WBW/o0aNYZc4bAqC3s4/Iy/OarzFkUrGcChhexJcTbSwU9KzWlaOYkc5qzDGxyW5NT29oJJgD3pD3IlVjFvAxTIAXPJrorixit7LjvWMsQByOlK7GA4GKfHgGkcBRmmquSSDQ3YBl1ceXx61XW729eQajvCxfBFR7Rs5rTRmcnY04br5cjpSnUFk4Hasj7UYuF5Bq3Z27TjcByalpIItydiwLsI4B6GrE3lmLcO9RTaPKwBx+VBtzDHtfP41PNE05JLoZt1LF2HNQQzLu57VeljhA+Y4qGO2gZs7+D9KLpicZdgknjZSTjFYlzfW7SAE5xmtq5ggYYVxj8Kpx6PbSHnBNaXS3JcZF3QPEseiXIuYJfLfGDgnpXS6t4907WbCRZ4xNcMPkk7qfWuMu/D8HlfI3WsNrB7OYIeSTxTShe4nKpaz2NxAhLENkk1NGAoqGDTZY4wx6kZFSnKLgiqbRKTLtvKqcEcmr6wxyISwzxXPNI+4Fa2La4zb4P3iKxk0ludFNNy2PV/hiqS20iJwoxiuZ+IiLL4hROhCj+dbnwxeRIJABjOK5fx2zyeJlJyCAP515ba5j2bPlsamnB1tvLK5UjFZmraaIvnUYzWla64kMKIFDcdazdU1oOGAANaRldnPUjZGBICp5FV5I2YE4q+WSRck4zUbSRgZzkV2XRwuJn28I8wl+1WJpBJ8vYU4ywKpO4ZqhNexI2QaOZISg3sieS0YJuA6VUNyFbaT0rf0ya1mtMvJyfeopNNtJmYg5JqfbRW7H7KTeiGaXf2scipIgkzxXQajDbCyAMYBNVPC2hwPckyLvYE7QRkVu3fhfUL1iIoS31BrllioqR3wwsmtjgTbneyovHas+aIw3iI69WAFd4/wAP9eU4S1ySfeuu0b9nzW9QtUu7uNUkyCAG/LvUyxsUtDopYCUnqjkdNjEMEIZcMOtfTXgALL4bQjsBn8q4TSfgy7lEu3ZCv3yOfyr1HSdIi0CxW2gYugHU9eK+fxVVVXofV4Sg6MbMQLhzj1qQgtntT1QZyaV3C8+lecehbqRIhB5qVVJHSoZL9Y+gpn9qlhgLQItoAeDQcA8mqIuW6jvSi4z1ND3BblqVxjAqDGTyaZ54PFKHB5FK4EgiGM96cg2mkWQEYoLD1psdx5IpOO1ML/Lio1crnPSk2MmIApC5HFIJARzTWcAHNMCUP2pC2B1qEcjOaXqaAJVO7rSng4pm4LTdxY8ULRXAV1PWl6nntSqQvJ5oYjG4UAJnjHagsMYxUZlAFNBJOadh31JBk8UmymGXbUgkynSpaDcReDzTiDTEbJweKtCAkEgZGKLFmbMxzihWIFSTRNvICmjyX9KLMRA+SeaYoJOBVieB1H3TTEtJQNxBFFmK6A71GDSJcNGcdRU0m7YAV5qONQxwRilZ3FzLuDSlue1NckrirRhjCcsB+NQGeBX2NIg/GtVTk+hk6se4tqu5TmkkIDYFW4vse3i4jB92AqvNNYx5ke5j2jrhhTVGb0SM5VoLWTISh7CnKg71Qn+JnhXSkkM91/q+uBnmuU1v9ovwk0JSwlMs+cYePA/CumOCqvWxxvHUVpc9ESzaVSUGaikD2pwxwB61886z8etSM5Fko2fUiuK1r4s+IbwsRcSIx7BjXbTy1z1ZwVc3p09tT6ruvGulaZHIbmRS6jJXPNeYeKfj/pywT20EWGJIUhunavnW58Qa3qkrGe4kwe+7Jqmumu0nmPI7nrzXqUcshDWR4tfOKk9InYa946165jdba7ZI5M7gO6muehEsgDzHdIepPWnrMUTae1MF1hsHoK9aNKNP4UeFUrSqO8mWudnFV1J3HIp324MdopXcYzjmtDnvYYzEc+lC3GSBnBpA2WANXTaQCEuW+b0pMe5BIwdenNRLcrB1TNOgYBjnoKJijcY60xkxuhNHkDFRLIoyaeFSO2JB+Y1UAI5NAFrzUYYFR+YN2KjVCVJFRBvm5oAulyygdKQ2gPU4zVdpCvI7UG6YjJ4pWAkMAiOAc1djiHkZPasea5fgjrVqK9ZosGiwcyROzjOB0qdLoJFgVnNLxzUZlzwDRYrnNS1cTOQetaZACAVzdtdi0kDHk10UD+fEHzwaXKaxlcngYJ16VchEEsysUywP5VmyTxxjlhU1lKrSbs8VnKOhtGVpJo9P0PxTJotujNlo+OM16Zp039raet2q4UgV4nbXUF1aLG/BAruPCni4WsawBsxAhcV4OKw/2on1eCxifuSOy53YNSrBv5NSK0V0okiIIPWpwAiD1NeK9ND6FWauiIoAABTSvHNOducionY4qVuaWFZhjFIigDNR8k1MB8uKq5IhcngUBeaFAPWpFHGaW4ERQZyaaFAOelWARjntRsVhk0noAxcY5pGbaeTTsYOO1JNGcZHNC3AR38wU3AFCjgChvSmwElk3IABSLhU460u2mFc0gI5FDnBpyxALTX44qSI560nuNIpz5Rqs2TQzApcKHjPY96hvME8VFFEzEAd6pOxLR4p8WvAs2n30uowL5dnnOMe/FeewXYkiORg9K+tfEekRa94flspVDOQDz618peLNBuPC+ty20y7Uzx6c19Hgq3NHlZ5GKpW95FbG7mkCkdaegxGD60FsV6bOFbkZ5PPSpFkUJtNMZgaQKDzSB7imPeM9hQGA4A6U8EqpHamAY5NS2MQ/MeaVuF4px4XIpEwRlqLgM2kjJNOUDAHpTnGRkVHznIouK7FYevSkwKcMg885pPLJosM4JmwTmqm7MnPSrcgBTINVWAOfauY3Q2WQc4GBVMuWbgcVY45zTCQoINBS0IvDySaj4ss7CFcyTSBB9TX6O+GbGbw/4H0+ykI8xYlDADHIr8/fg5Zte/FDTyFy0cysPbmv0Ou53+xpHJ94CvCxMk5aHq0laKMwZPJ70jEdKTfxg0iqS2TXHY0H4+XNMB2nPanlgODQwGzNSNDHy/I4xSDdnk5p4OUwOtNUHNBQN60AZpzAUAnoBzVPYVxwfAxTjxzjimFTkZFPJGMUhjSdx44prd6dtyOKClOwDUBz7U7HNKgB6U7oCKLARnnpSDrUm2jZjk0rAIzdKRskfLwKV0yM0wZUYqgHI2RgmnNvA9qg8za2DU/mllGKW43cEGetPKgdKYTgU9GHegzGSx4gZgOgrzXxDrAa7KE4K5GK9J1TUYrCwkLYHFeHa1M15qTSj7uf6162Dpcz5jxcwquMeVMS9czvnsKqXsyQwBgfmFR3t6YRtQZJrKkaeY8rwfavcR80xJZ/tJGTjmpDAgjyWFZF/JPbkoIyCO+Kjs/NnOS5rVIwkWbhRg46Vizsd5AravcQ255ya5oznzDnpWiWhyVCYWyynDVZt7UKwAJ4qoLkBvary3CKoIp2ZmWXhBXGeRWbLw2D2q7HKLjhW571YSzjH3xQUzJUgcYqyihwA3FXZLOLGRVjT9EN82M4qXKKWppGDk7IyXVEbAGa0rKJSmWGKLuzg0ubZKxJ+lWree3nTCnFc7rwTs2dkcLN7IpyxqzEAUW+lo25i3NaRiiC5yBVRpkQkbsCkq0HsafVZ9UV2gKvgHirf2bMWfWiF45j1rRjgTb94U/aLcSw8jL/ALNIXeDg1Av2kybF7VteSx6HinR2rK2QOaftIsHh5GU8N0qcgisy8SdG3M2a6t45ZGw3INZGswfZiMjOaqM0zmqUpR3MuCeVBleDVqCBrvJJ+ektsGPAWoZL82cmQMVrcwsRTRTQSlWXjPpTlBDfdrTtb9L9MsgJ9asPFEVyBg0ubUfKZZnYjGeBTGuQinNaUVgJm47VWvrBUzjrRzInldyCK5BXIFSLcbXzVaKMqMUkyEMMHmlcdmbNxqH2i3C9xVW3mTBUjmmxoPJGetQxQM0px61LZVmW0RWYhulOWEBsDinpaFSM02bKNx0ovcrlIZrUEnPUVmXKhc+laN5IdmR1qhPGXiyeM1cTCa1IbC3SaYgmuht4hbqMDpXMIWtjvB6VYg1a5lfAXK1UlzBF8ux6Fp4imtlLEZratPDWk6hZ+ZeyLF82PmOM15tFd3HBViAKjvPEVzKnlMxwv8xXG6Db0Z3xxCS1R63ZfB/w9q0+wXUYz/00PetC5/Zv0X7sV9Er/wDXQ814B/wl2q2cv7q8kRl9DWlb+P8AX3+Y6hMT1+9T9hJdR/WafVHqrfsxSSSMYr6JV7cmkb9mu7hQkXEb49M1xOh/G7XdJlY3cz3CAYw7cV3vh/8AaZVGC3EKMp65J4rmnGstjrpzw8neRSP7PN6U+RtxHpmsq4/Z+1UTpIYGZkOQcGvTo/2mNJiG6OKNj3HvVmD9p/TXAMkMakda5/8AaDrSwrPMD8HNYUAPbvj12mopvg3qe0fuHP4V7Zp37QnhrVomWedYZM8LgnNaMXxc8MsOLpST7VDliFuXGlhpaI+fYfg9fk4e1ZMeorU0v4QXUk7BoTtA4OK96tvHuhas4ihuVdz0BrQTWNLiTAnjUn6VyTrVbWZ2U8PRWqR5X4a8DXWjbl24Bx26Vj+MvhZeatqaXqR7iFC4Ar2v7daSHCSgn1q1bMrjiZdvuwFYqrPodDpU2fPkXwcupI8+WwYiqkvwM1mVyUX5PpX0rviiPMq5/wB4VOmpxDCidR/wIVoqlVbEvD0WtT5pi/Z+1WZMM2z1yKztV+Bt1pLpEzedI/QJn1r6j1nxLaaJYPc3M6LGQedwNed+H/E0HibWLi5ScSwxudhJAwP0rT21Ux+r0LnnWm/szG9gWSW4AZhkjJFXrf8AZgt2kCvKmPqa9mTxBY2SkPOnvyKiufH2iWq7nuVUDvUOdaRoqVCnq0efx/sy6NawqhlBJHOJD1rQ034A6DZZLqXJ64kNbh+MHhRHYS6gFI9s1Fc/HXwfYIXF8sv1U4qfZVn0H7TDJ3JtP+Enh7THDpAcjnls10aaFYwgGGEAjiuAb9pfwsW2q8ZP0NYt/wDtNaZHP+4gieP15FL6rWk9UWsXh4rRo9figRDjyl4/2RU7yBCPNlEKds8CvmzX/wBpe5vLxPs1ssUa/wBxutcj4k+N+r65LlLmSBAMYB6e9bxwNR7mLzGlH4T60vNX060U77uIfjVeK+t7xd9tKJlHdDkV8fadr+q3/wC+mv5ZU9HORX0j8JowdBLscljn9K469D2K1PQwuK9s9DqWuDuwOlKzsRnNK8O4kClEZAxXmnpFfaCOeaUKAMYpkj7GxUsS+Z0oAQY701xjpU5i9aVIwTzSbArgHuKdH8oINXDGoOAM1XljO7GKLAICeoqQdOasWWnGdcirE2npEOZEBHPUU+STE5xW5SCMRkCo2Rt33TWfqnjKx0E/v5EK9+ayH+NHh2L70sefpXRDD1J7I55YqlT3Z1KwOeQDSG1kzypxXm2sftE6bZuVs4I5z26is0ftGNMn/HhGD9TXWsFUtdo53j6V9z2KO2IXrinfZQTw1eB6h8br+4kLRQhB6A1TX4zaucjBU/Wj6lMn+0KfQ+iDbqmS7Diqr6hZRnaZ41P1r52n+L2syufmbH1NYU3iLV7+4eX7VIm45wG6V0xy5tas5Z5kk9EfVKXWnuPmvI1+ppTfaTHwb+Ef8Cr5b/tXU5BgXch/GmyPqTp811Jx71f9nruR/aT7H05LqejZz/aVuB/vVTudf0a2Gf7Tt2A9Gr5duW1HaQJ2PPrWfJb38pwZnAPXmr+oRXUylmUlsj6oTxxoQHN9D/31UE3xH0WE4FzGwHoa+VpLCdBgztVmys3k4aQ03l67mf8AacuiPpeX4q6KvSVSfrTLr4zaZZ22Y2DH61823mlsPuyHNUJdJu9m4SEpVrAR6mMs0qrY+kIfjdYSqSQAfrT0+MtkfmxnHYGvl2ayvU4RzT7a11FH3mVsema3/s+mjF5pVufSt78dYNjiKI71HHfmuUf9om/WbYYiFHfHFeO/v4uufekkdmGCvPrWywVIxnmNZvc9fuPj/eyKML39Kz7r4/3kSMQhZh6CvK45TFIAV3AmrNzEm3fs5NaLB0r7HO8fXtublx8avE80zMs4VScgbeg9KqzfFXxJPy8xJ9hiuckcB8BeBUrygxgBa2VCmtEjmeMr/wAxr/8ACwNfuuDcSAevIqCfxRrUkTIbl/m9zVW3fK4x1qaQgLkiqVKC2iZyxFWe8jB1SG8lt2kaZi7cnmsvTbM4Jkbcc5rpL6ZZYCgHOPSsGAkTlOhrqjZLY4pOV73L8crJJgdKss+7B61HDbMzAetWbm2MKjBp6B6iwIJDk4FWFhU8HFV7dG2DtmpJY3i+YHIrJu27NIxb0SJFsowDnmmDTYmyScVUbVCG2hSSPQGuh8O+Adf8aHFhBJt9en865J14wV2z0KODnVeqMj+z7WJCQ4LU+w8P3+qktbW0ksQ5ZgOB9a9U8G/s2atLeltXLwxD6EGvb9K8Eab4P0C4SKGNiUwTjGcV58syinyxPXWUrl5mfKqeE0hgLzyqjjqp65rCmtPNcgHgeldL4/t5l1u4dHKxlzhOw5rmXkaKPgZavWpTc4qTPnsRTUJOKRXktXgPtUTIWNKLmWRiH4xVqORVXlea6DksVZLeRUB5NK0beWMjBrTS6jRcsoIqC51KOQYCACgCvChEJz3qsIWDkkcVoRXSFcYp/wAjj5hgUDRmTSeSvTIquZS69K3Y4LWTIc/nVC+s4o5B5Z4NNiKLRhVyeaWFZHPyqatw24lIB7VpCEWygKoJNIVjKEJIw/BqB0aNuBWs1q7nce9RzRhVwRz60XCxmsm5dx7VYtL2Vo9mflFNZDjB6U0fIuBxmncE7O5Lu8xjlsVasb3yTsDZqKz043cbEvtqeDSPIbJbNQzZSNmLUHjXIPBFXtL1uS3k3jJFYwTCAHmtPSvKDBWA5rCcdDrpTaknc93+G2pjWbIlD0HINdVJGd5BPSvC9C1q40K8jNvIYoiRuAPBr2zR9RS/sUlDbiwya+WxVGUJOSPusJXjUikTYBGD2qFl5qZnBJPY0hTcM1w+p6JEAAc07jHtSMPXtRxkc02UxVHrRyPpTiQ/ApMY4pLcTED44IqbA2Cq8gIHFSwN8uCeabEO4HWkEwBweakVD+BqGeIbhg0ICR1Qx5FQAZJHpT+oAAqSOMKcmmLqQEY4NM6GrEqZPFMaPj3qRlcRh8mmeoHGKn27QaZ5POc0dQKz8nmrMKBEz3prRgU+PPTtQTYckxjbJ5Irgfi94CHijRJdVQBZ7VTI/wDtD0Fd7KmFyelCBLq3ktJT+5lG1gemK6KNR05JomcFOPKz48hd5EAIK44wetWDHtX1rsPiR4Kk8H65JIQfs9wxeHjjFci06svHWvqac1UimjwJxcJNEOzcaUjLY6U5DnJFIwrZozQjEA0memacse7J7CgAZxUMoDyPamknoKmCBF570wgdqQhg460vGM+tOMR60w/dAoGLkHrR+NN25pcgUAebyMQcZqLpk0kkhDZ7U9nTZkda5zoIzwM1narqMdlAXJ6dauu42sc9q4XxheE7IhzvYDHrzSm1FXZcYuT0PqT9jfwa2ueIrrX54HNmiBoJCPlLA8819dao4mlY9C3JrzX9kjTm0X4C6Wrw+UCznP1OfrXfSzGRyc5r5mo7ybPYirRSIfLGc0btvFBbGaaW3KcVFyvQkGCu6opZieCOlKjADBpJFEhyB0oZA9GG2ngAAk1XjB3YqY5zigsaWG6nSHbyKYV5zSM2OtPoBKsm4Yp4GRg96gj6ZqTec4pAOJ201myMVIy/Jk96gHyk96oBw4NPD4HNMA79qUHNABJIe1Ijbjg9aYcDmhPvE+tAEzjb3qNmxwaccmlK7wM0ihhhDDNL93ipduBxUZGDmpJHZ+XNSW675QO1QFuKntmEeX9BS6iexxvxEuCFkhVsD2rzrIS2IJ5HrXaeMLyO4vZ8nDE1x93bhoiF719LhFywPk8a+aehloFdyT61vaU9khHngYFc+8UkQIAqI20sykhuR2r0El1PMZofEfWNMNkkFnH++zy2BXC2Fx5UQz1NXdXs5DjKkmsxoSi46Yrfpock21uXXZZk+ZutUZ7eBIySQWqvOzhMZqm245y1Wk7HJKV2SLtXk9KTzRO+1SOKbsymO9VljMEm4d6ok0F325yK2LKXzY8vyazA3mxqcciplnaJAB1qWgT1NZWUgir1jM0TZSsC3ll6sOtdFogE4kB6hTXJW2PTwq949A+FnhXQPHmpXMOorKZowM4OBXfXfwJ8NW0jiMyrz03VwXwGhMHia8LcFiMV7vfwxvO2W5JNfG16slN6n3uGpQcL2PNp/gZo1xkJJIAP+mlZ8XwE0ySZg0h2j/ppzXphhMecHiomIHPQ1gq0+jOl0afY8n1/4BPBIP7MnjCEc72yayW+BevLFmO5gOPc817Wsjg/e4NWIrl4ujE1v9aqJWuZPC03rY+f0+EviKByC0bY9M1Lc/DfX7a2kfarFRnABr377cxpr3ZcYxmj63U7ieEpPofMkmkazbDD2UrE85WM4qC50LU513SWE+B/0zNfT6yqesYP5UG4QkB4gy+mBVLGVFszJ5fSlufKi2F0hKCxmX6x1DN4cnuhlreQfhX1rJBpcsefsK7j3rNPhqwuGJEKgN2xWkcdUvdsyeWUX0Pl1NMXT12uNue3emSywZwX2/jX0lqXw90VyHms45Wqr/wq3wvcxEPp8QY9+a6o5i0tTgqZRGT0Pn2G+toUJEgJ+tRM8V05IbIr3OX4D6HLIzoVRD0TFZt/8CbMNm2uREB6Cmsx1MXlDS0PF5bZUyQR+dVrSyeSUszDbXrlx8Cnk6ah/wCO1JD8CrgLhL3d/wABrVZkupH9kyPLpIFQZ3UkckYGQfmr0K9+CuqW7HBMg+lZF38K9athmOzeU+lbRx8ZGLyuaZx8947PjHSly7Lkqa3z4C8QqCf7KfiqsuhazakpLpzgCt1jKfU5p5dVT0RgXEpA5WlghfUFwq4xWpJaTpxLZFQfXNS2u62J2QbfwqljYdzL+zqnVHPX+mSW6cj9Kfp+xFwV7V0dx/pYHmRGkXT7eRAvl7SO+DTeOiL+z6nRGU0saABR161Wuoo5OQvNbreHU2lt2O9Zc0EUMhBk+7XTSxEZ9Tkq4ecN0YN9YKBuHBNV4YiiVsXaoTjcKrPCoQbTmupTj3OR05djOltw4JPNQx2UYYYzn2Na0Onz3AJEZHvUlto0iTZccZqnOK3Y405N7FW201M5J61b/s5Oc5FbSaCUAlJ+U9qWa3U8AdKz54vY35JLc5m4tNjZDFT6ijZOBlZW5961pbB5WIApltp7rKQ3Sj3baiXNfRmfb6pf6c2+KZww6cmr2n+J9Vn+ae6kCg9dxqW508PID/CKbJYpI8VuoxvYA1z1IU5Reh00qlRSWp9CfC/TH8Q+HWkaaTlch9xryn4h+LdU0bWZLK3uZFhQnoxzkHFe9fDuzTw/4Lto14/d4Jr5x+JpMviCdzyCx/nXBh4RcndHoYqpJQVnqZ8Xj7WXJH2uQkerGlk8ba0WBN1IMf7RrBtLZmfdjFab2+4CvWVOHY8r21W3xFq48Sarq1uIrm6kZMn+I06z1q50mIrBK0Y9iR/KqwQRqPSh4llXmk6UOxm61XuTXXii8nUk3Mp4/vHrWHcavc3J2tcSEf7xqe+iESYUdazo4wpyetaKnFbIzlWqvRsJLZ2O4yvz7037ASoJkc/UmppCSMDigF9uK15Y9jPnntcrnTBnOTVhLFVXnOKsW5DLg1IX4Ap6LZEXfchjtEAwBkn1ol07IOBiphOISM1cjlW4GVpMpMn0ENHC0ROa+lfg1cM+jMjngH+lfNli6pISTgivoL4JXZks3Q9Mn+VfNZjF2ufX5RJN2PTGH7wgU1m2in3A8sknvTY1Eh5r54+oKD4ZiTSxy7D8pqa6tHydikj1rJ1TV9O8OwGbUbtYABkBu9VGEpuyRM5xguaTNbMsvRTU6E267pQVA65rye9/aS06F5IrS1EmMgSBu/rXnmtfG/XdVupIkkkjhPvxXfTwNSW55tTMKUD6Iv8AxzoFkrF7pWeP7wDDORXA+IP2gdIDGO2R8r3wK8CvHM7SSM53yEljk8ms2KwjL5Y5FenSy+MdZHjVs0lJ2hsesa1+0DqjIY7L5SRxkf4VyLfF3WZpGMs8gduoycVn2OnxkZwOKbcadCzHIBI6V6UMPSirWPNnias3e5oHXrnVxunlds+5rKubJJpS5dvTrV+ws0xgdBVq405du5avljHZGXNKfxMxra3t7dl35IBrZgS1mXMQqsumJMPnGau2dkkBAXik2ykuxIIkQfdqW3iiaTBAGalFk55PSljttkmalI1Q68sY0I2gciqLgQ8etaVzuYbsdKxLliZDnIphYuW5LHINW5nJjxWZZSkdRVprgkcihhcPNMa881WknLk8YqZkdxnbxVcBi2CMUXIabKlzIQea0NGiSRsEdahntDIchauWNuYpVbPpxSuQosZqWy2n2HpmoJL1BHirmu2WcTHvWUkCSDB5ppkyQ0TiTkgYp8Uqb/mHy0PaFRhRiq3lOp5rTmMLFq4SKY4VeagmsUMW7FC7lbI6VPKxmjAHFVzCeqM21t03neM88VYmiTJGOKQR+XyRSE7uvFVcjQoTWAdiQOKhdApCjk1rmREjIOBWNLcxifJIwPShy01JUG3sXoNLm2B9hwfQVaGnOB8ynPvVVvFDxIsanIHTFOGuXs6kpAWB9KxdVR3Z1Rw8p7IJ9PTYw28n2rm4NJeDUWlkICH1rbmOrzfctZCT0rb0f4Q+LfEyiU2kkEBGQ2Kyli4rdnQsvnLZGCxiiXcCCPWoXzOcoC309a908G/s6RtZMNXnCO33d46V1vhv4F6N4fume4WO8iySARjv1rhnmKWiO2GUydnI+btP8I65qu37NZSlGOA204/OvR/D37Pms3XlTXrxpEcFk5Br6P082WkWwt7W1WKJfugAcUSXryHGeK8ypj6ktnoexRy2lT1a1OF0j4G+GoYY5ZY3LLjjIyTXa2ttaaParBZQRxqowCFAJ+uKHOR6ZqLnsa8+dSU92erGnGK0RcXUH7n2qHXpd+iTE/3TVUvtbBq1IFutPkiPKkc1krcyLl8LPlPx3Ij3M57hz/OuQiZAMtzXe/ETSFt9ZnRGGCSa4Dyl89oi2CK+7wmtNWPzjHpqqytd+W0m5Biog4HFTTW4RyM9KiWAliccV3HmdR0aecdvSq1xCQ+wVcAKgcYpNmTnqTUolFARPHIPSrty2I1xSSowOcVESW4aqQxrxnbkNUDbyeTxVnOOOoqNuvIxQSNVigyDzUkOourYPNNCg1LDbqWBoHuTHUmLBSMA06acYyBTHtxkGlkiIiJHJpJgylLeIWw+BUL3UZbCc1XkszLNlxxUn2JYuQOtXdCNCzuzGDg4FXV1FccnmsRAVpr/AF5qQN5Lsbsk5q9p14nngntXLJv2cN1qW3neFiSalo1jJp3PSgwnjDqa7Pwf4me1ljt2kG3GMZrxuDxHJBGoB6Vd0HxQY9SSXy/NYHHX3rlrUFOLPVwuLdOa1PqWMl4Q5704OcYHSsrwvqqavpUZMn7wD7vpWtGhX71fI1IOEmmfe0qiqRTTEPSkxkVI+OopF4FYmxGAU5pwORmpGUuOKaYyoyKABAGOGobEZwBTATSAY980C6k8b4X60hwSTTVBxmkOc0DbHBsHinbyeD0pg9TThzxVXIHk54phIJAo6U09ake4FQTQ0eBxSA808sQMUFELp3FRNkE4PFWio25qDZk9aYAHLLg0hwh3elPeHauRTIxvBB4qfQFuc/8AE7w4nibwpJLGhkvYgAgHp1NfMctu9vePDKMOK+yNNxGzA8g8V4V8avCEGn3J1KyXDOQGjHbuTXq4OtJSSexx4iipR5keVkbCRQxIpgDuA3X1qRGwK+jWup49raD/ALi59aaTzkUSHcMkcUBNy8GkxDZEeQAg8U6OMhRmnmUhQo6U1pPkxjmpsA6SYBSBUKEkZI4pMZJJpwOAAelOw2MLc0bSacwoBGKkR5iwDJVbBYkZq0eEyelQXE8VrbmQ9fT3rnOgztRv0sIXBPzVxEbvq/iGwAQyBrmMFQM/xCtLVrltQmZz90V1/wCzlotvqvxLtIbmLz49+8L7g8VxYmfLFo78PFN6n6Q+F9PTRfAem2US+UqxK3l4wBlQelV4yQea2dWkEaRJjaqxKAP+AisZB8xNeDueg1qK+O/FIqgDihhk80mSOM0JEjigI4pF4GKXIHWk2EcjpVWAVSFOacXDHNNK5HSk6DmpGx5GabtBPIp1G4D3qriF+UVGUJckdKURsxzjipMhRg0XAA2Rg0w4pQDzSHg80xJCg/LQy45p+Rt6URKP4qmwyPYGXNIFAqZgB0HFMA5p3AULkU4LjvSDilfIAyMZpFNjlIHWmNgg1IqArk1BcDGQDxU2JbIupNToP3UhPTBqvG5DYqrqmoGCBlXqRWsY8zSMZ7HmniMtJrU4BJANQrAdma057Pzbp5W5LGlG2FsPwK+jpv3UkfK1l7zbMKaHf/D0qsR5RxiujlubS2+d1yK4zxJ4jhtWMsURYZ6D0rsir6HBOUUOvdQiQFHjUg98c1yOpXUYuML36VHqXiAXiGWMdeo75rmUuZ7jUA75Cg9K61Gy1PKqT5nobNxICMCqglVTk9K1JooPIB3Dcayri3BGRVIw1uPFyueBxUoVJunWqAAQYpouWhbjpVWDmZtxpsSrMNsJPmPasRdVLgAitaG7BtgQeamRS3NHYAuAK2PCluTNK2cgKa5iK5eQ7Bk5rodCeW0Vzzyprir/AAnp4V+8emfBvL+KbgAY5HSvZNQjZLtsnjJrxT4Cyl/Ftxu5JYV7lrJxdNj1r4nE/GfoeE+ArtICmBVGUNk1NuNMJ5rnSOpjUB289aUE0UoGaYJipyaH+XpQtKRxUsewic1I8Y71EAQakJBpAP2Kq1GDtPpTdwHelkUhc07AFw+9QetVGfJ9MU/kDBNNUAnmpYrkySjZySKikc9mNWRbq0Wc1VZNjGpC5LGpYck1YVvLGAT+dQwuNtOLE0C3JRcyNwTx70guCoxioTLt4ApjSE01fcRbWZMZKg5qGb7JICWt42PuKg8zC00NntxWl33BpdgWx06Y4ayhP/ARSN4f00nd9iiwf+mYqSNtvIqwtx8vIp3fcVl2KMfhzRZ2Ky2saj2UVXm8C6Dk7UIz7Vdc5fI4qYBWTmld9wUY9jnb/wCGGjXsDKssqMRxjArkH/Z3tJ5Hf7XNhj/er1BEKnI6VMly8ZwDWkaso7MwnQhN6o8Q1P8AZwlE58i4cp2y1Z8/7POtRputGjdvSRq+hHneRPvVEtzLGeGrVYiad7k/U6T6Hztc/A/xrYp5iJalF5IDc4+lZ/8Awhuv243yWUjBfvYUn8q+n47+UHJOcVsWmsoI/nhVifYVf1yrfVkPAUbaLU+QJrq8tyYJbOZSP+mZH9Kz7q9eHBkgkjB7uuBX1zqemadqlwZZbaPcRjoBWPqHgPw9rEBhu7VWjxjA4rohj5JnHUy2Mtj5ai1WAnBPNSi7jlGFYDPvX0DqnwN8J3UKiytUhnGAHLE8Vy/iL9l+a7s0fStTjt3Q7mG0nd7V3xzCL3PPqZVNfCeSNgkjINLaRhtWtQe0grS1r4W+JvD0gDwS3Ea9XRcCqWnabd6fqEMt7G8ZDA4IxXT9ZhKLszjWBqwkm0fS9xOtl4ESVeCI6+b9biOp3csjdcmveJNRg1bwaIopBu2AYzXhWr28tncSpg5LH8qeGlFy0ZWLpyUVdGMkYiyoFD8GkkDryQaRclTxmvWTPCaZHIpbjPFPjGFwaaAT83ao2fsOaq5iypfybuBziqaKGNTXWQ5zUEX3s1oZX1JDFzTypPGKQtzntUvnjaB3NUHUakRPI4p6wMSWPQ06PgZHenmY4weKBlOW3EkmM5FaMUItowAarRqHkGeKsSjAIBzkVO7IvYglkZXDDvX0d8BcPpxY9cmvn6xtxJH8/NfQnwHhP2WSMNzk4FeLmMdND6fKJpS1Z6jcxF5Tg0tnCpcmSREAyfmOBxTdQI0qzuL65cCGJdzZ44r5o+JHx5uNW1BrbSAbe3TKMAc7+eteNRwkqr8j6DE42FCN1qz1b4l/Gm08NxyWemhZrpepcZXHsa+cPEeu6n4ymaae4kG7OY93yj6ZpzQz6uonlYnPJz1py24hGCcYr36eHhSWiPkq+Lq4hu+xi22geRyCWI61fWIqoHetJN3lnaMk1FHZyvklTXWmjit0KDQuRzUK7oTz3rZKrD944Apl09tPGAv3hUSqRW7No05PZC6fKWU1JJE5bODinabGIlGF3EnGK6ZfDep3VuhhtmYMeMDNYuvBPc7I4WpLZHOQSmIYPH1qyl55g2k1sn4ea65Baylwfat23+C+qeUrliN3ONvSuaWNpx63OmGAqN6qxyKSLGpBqW2UTvkHGK7MfB3UinLEfhTR8ItWiGEfr/s1H12DNlgKiZzxuUQbM/rSRzR7slhz710UXwW1m5lG642KTzlTWtffBW6eGFbaXYyDDkj7x9aX1ykWsDU7HGTX0Eac4rn7mSK4uAQcDPPNepJ8Db5ocPcgn6GqrfAG7lJX7UBn2NH12mP6hVOKjt4IwpBHIzWnBbW00Q6ZrsX+BF3FCB9tUkAdFNMg+CmpqPluwMexrOWMjLYtYGot0c1HYwxrzg0w6XBLkjArsB8H9XCYF0P++TUS/B3V+jXgA/3TWf1mL6miwkuxyTadEgxkVVvbIW8YlQ5Ar0CL4Lag4yb5f++TSf8ACmNQZ9hvF2Dr8ppfWox6j+pOS2PMNUuvtNnCuTnBzVS1tkjQE5Jr2lfgkFQb7lSfpWhb/COwt4gHKsfWj69FGf8AZkn1PB5ZgucKcfSqc04HOw19EJ8JtMLBjtK9xVtvhV4ddRvtxkdeal49div7LdtWfM4uh2jZvoM1IbyUIf8ARpPb5TX0lF8NvD9sfktV/Orf/CGaJGuBbCl/aPZE/wBlrqfMdna3OpTeUttJn3U4rR/4V5rFycpAy/ga+lbLw9plmwaK3Ax0rUaWONRtjXj2FZvMZ20NYZXTT94+Zo/gR4ivFVmwqtz97BrrdF/ZkN1bA3E+1x1/eV7rHfuyYI4qN7lwcjiuOeMqy6noQy+jDoeV6T+zjp2lzbriRpATnqDXbWnw50GwhEYt0OO5UVvm4cjJaq8jlzya53VnLdnZGjCHwoig8M6NbJlbOJyPVRVlbgW8RiiURoOw4Apkcm0Y61E2WJxU80u5dl2FZ3m6npT97bcFs0xePamnrU3uFh/AFMJI5pyHeKV05wBRcqw4HKUgGDzT1cKnIzTfMDngUgsRuoJyamP7u0k+lRPjtTlYyIUqluRLY+bfiuzxalLMvGDXkr3Dy3rPnBFe4/HO1S2lwvVgCa8LC5mY9K+6wLXskfneZ3VZlsyOckmpo9UEY2lKg6LzUOAT9K9B7HjluS5EgyRimtcDYB6VVbJJx0pjyCNeakVzRhuA6kEc1DKnzU2ykQgk095VkOBSuMYhCnnkVLKqTDAGKrOpVsVIjlee1MVyQWoxg8VdtbEFcluKzpZyQMdalt55UQ80MZoixMjDJwB70XUCRJgHtWebmVMndVaa8aTq3SpQCTsC+MdKiJIFIXB6nk0bgWxVEjcHGabDb+a5xU7YIxjFRLIYpMimNFjyPL4NM8vJ4FS+eJBzxT4yg5NNoRHHbeZ1HFbGi2qW8m7A9aqxyIQccYqzp84eXBOKpm0HZna+GfEdxpWoLIshw3BTtXu+k3qalYRS7huK8180K22ZQh6V614A8RQRRraSSA3DfdXPPvXz+Pw/MuaKPrcsxVpcrZ6EyfN7U4DIp20mMOehqFnK9K+a8j6vfUmU44pZHOMVEGJGadx3NMRCDgkmnrhiKdsD8U1UEbCglIeQV4PFOVRildw3SmrQN7jgwXgimk0rD8aZIxA4oBj0Xd1psy7elICcZpVcMCGosSQrknJqXbkUmACcU9JBtwaCtRMHbTQgHJpx5OaKBjCwwRURXByKkKAHNAUd6AtqT2BAbk8V5l8YdDu9VjYWmWK8keo/CvSEBB4qsVH2oMw3dOtXTk4STQpK6sfIwaW0neCaIxlOCGGOaV3Vm+QV6t8c/DCWk6ajbQjbNlpCvRa8jgcL719Xh6qqRTPDrQ5JEuOMUD5OM9aTnrSkjORXUc2wmec04YPJpOFx3pJF3KSOlSFyTCY4600LubA61DHG2c5zVhvkUHoaBkUqmI4NR5JqWSUTAFhyKQKMVLId2eYzEOhxwoFclrmoiSTykbIrQ1rWfKX7NHgN0Nc4U3Es3eudHWiC8zFauR6V7h+xLop1b4s2rOuUWJmz74zXhd/JtjIP3TX1h+wTp6J4ikuQnzKGG72xXjYyTWiPTw66n1/4jcG92DoAB+lYzZTNamryB72T1NZjgntXmHW9xoKtwTjNPWLI45qMKCamVtqkUCGAZOM06M5OD0pqoScnpSkd6pASYAPHSmy4pFPGaHG+hgNyQMCiPLZzSgYXBpIwSxFSBN5gVMCoT8x5qUgKcdaaTg9Ka7gOQYzTCfmJNSFsR1GBkc07gOHI9qFBpp46VKjDHFACOeMU1QdoOKcTnmjJFIA+6c0NIGoJBHvUZPPFUA7zCoqPduBzSE+tMwWOBwKNCbixqC/NY2ssN5AraKmJCxNYNyxuZ2J7Gt6Ubu5zVpuCsiOysUdCW5NefeMdUa11Hyo69EYvboxHAry3X4Hv9YL9hn+de5hl3Pm8W3uUbi6eWL5m4NYt5GkiEEcVuXloypjGKxZoiXC+9ekl2PGlvqc7Jpf2cl0X5DzWfIn73PSu2uxDb6eckFjXD3NwBMAOldMb21OOoknoTmN5uATxTZSVXB60NeEAbahklLcmqMCM5IwRTGTtUyKHIqw8cQA3MBQDVzPbEfNXrMkrk1LDYw3JADg5rQbTktlAFRIqK6jLe4EbdOa6PRZnkLA/3TWNBaqSCa7LSNPhjgLBwW29K4a7909PCq8zrPgSPL8X3BP94V7nrH/HyTXiXwWiz4qnI7MK9r1dszkelfE4n4z9CwqtTKQ5GaQntTlO0c0jkHkVgtzruIRkUKMULzxUipx70PckAoxRQeKByM0ymISOlNfgcUuMnmpHCmM0Elccjml3E8Go0YljUqjcMCl5FdCJyBUKsd3NXbcWUjMk13FFIOCpODUsunWefkvIm+hquSXYz5orqVt5C4B4phwTz3q/Fpu4YEgah9MZOrClysaku5nrlSak/hzUzWDhuOfwpJLV9hGKjlfYOZXKxIPeo85NBjdXwVOPpViO2Lr0xTeha1IdtNqWdTFwQaYp46Uh7ADxTlAPeoyrseOlRgOH20ELctbBUoA24qINhRmnZ+WgsXHOKV04pqnnBqdiNoppEEWcDBNKcdRSFNxzVhYxtyaaRZGqE8in52cE4NSrgdKbIAWzTeoDRKOhqGSQZ4FOZaQJkc1NgFjyoyOKmjvJY+FcgelQHjimLkNmkiuhbmu/tKlJl3qfWsyfwfpGpktNCmTxnGSKtdTzUq/KvBxV3ktmZuPU527+GVqYm+zX8sAA4EeAK8m8eeAdf0WJrt7fzbYNtEgOWI7cCvoCAb+S1WJrgC3MUirLEeMEZ/nW1OvKnK6MatCNWNmj4/eULDiWMxv6EEc/jSWKJM4B6Gva/iB4H0zU5lMaBZXOBt4wa4HVvhRrWgWxvIYmvIwMiOFSTivcoY9S0kfOYnL3FXgY13ZW9pZMw5Zq5qEAMS3Srs+qtcMbeVDFKv3lPUfUVXaEhCRyvtXuU5Rkk0z52rSlF6orXyJIMgc1Qjh5Iq00g3EGm+Sx5HSulHBykf2fPHrUcts1ucmiWUxsAaL27HkqO9NE+Y9HzgCpHQ45FZ0ErAg1fN45GCOKoTRWlZo84NS2EjTA7uopkhG3PXNJbEpyOpo2B7GijSE7Yh81eu/BnxQ3ht5Zb75FG7AHOeOK8isbgxXAbHOa7e2nEsKkjbkdq4K8VLRno4RuLumWPiz8U9V1vU5ILaV4rF8AxRk7SO+RXm62CIDKyYZuTiu3vdGhkPnYzn1rNurOIrzgAVMOWKsjpmpSd2yvpN4rRbDwBUlwYkJYnGKiigDMEgXe57L616L4P+B974mhFzdqbaJuSJQQSPasKuJp01d7m9HB1KrVtjgdNW41Bm+xxGZVHv1rf07wZ4k11dtpZgOOoJK/zr3bwR8NNO8EBkgjSRWzknn8s12hkitUxDEiZ7gCvEqY6Tfunv08shFJyPItE+AkNzYo+qTNFdEDdGuCoPetuw+B+i2Do7t5u05IYDmu8eQuMg4NQHcx5JrhlXqS3Z6UcNSitEZkPgjQbXJWxhJPqtXI9Pt7QqIoEVQc4AqwBt607dkYNZupJ6NmypxWqRYa+QpjyVp0V1tTG0VTBGaXfisrPua6diaW4bOQOPrUX21uhWo7q5Sxs3uHHyIMmuRsvHkmqNM9tZyyRRsVOwZNP5iO0N3IU4XimrduvXOTXLp46lQgPYTKPUirEfjSJjlreSmizrEuiU5o844JArB/4TLTFGJHCHHQkU4eNdJ6eavP+0KH6h1NdZWLZJNSi6KZwayo/EmlS8i4jB/3qlGr2TkFZ1IPvS+Y7mgLqRu9JJKw5z+tMgurSbgXEf50+URnhJEajXuTdDRct0zUhuvk68+1QLEDn5xQYl6Fxmi5JCZ3LEE8UZLdelPMGehzS+W+PukiiwELZGcUiKGOTUoiJB45qMoVPIpAJOq7cio41VutLKxAApqgjmgCbygvtUOPm56VNnKg0wj1oFbqSREKM0shyKSEDGSeKHYdBQFyJmNITmlIzTguBQkFxACBk0wkg5FPJDcCm4weabESAfLzR5e7ilB4xRz1pWKG+WY+lSx4KEnrUZGaa4OOOKRXQcRu4FREbc1JHSyLihCsRbu1TW6fMfWoiCBk1NZg+cAe5qluRLY8N+OOmTrdq8g/dEDnNeH3NqEmOzkV9FftCvsWJc9UH86+dZLhlmIPevtMA7wPz3Nkva3HeSQozUf2YFiatGQlRmkRhg5r1W7nhdSmYgvB602TT/OGafcH5jzimW87q3ByKroIg+ytE20GrYtWj+YjFP8AMw+euafPcsVwRxWdtRpFaeJ2OR1qB98Y5Bq7FchcDGc1oeTFPFk4qtgtqY9hEZ5MkYAq3OoXgdqncxw/KmKaF3jnvUlWKSxmbOeMVWa0fzcA1qGDbyDRHEQd3Wgoy5rRk69RUSAhuRzWuwBfLCqN0oEmV71RmyFueagdCXyKs445pCoHWrJGKp204K2ODQhGcGph046UluUinNdvCcCpbG6k3Z9amOnNcDIUmpLa0+yvlxmmWty7HdywkEmtzw5rotNctryRiqIeSawy4kbHQVZe3R7UgDBIrKpFTjys7KVSVOXMj6f0HxTaeJbaM2j70CgEkYORWjIvJHavDvgr4gS2uGsGYpglue/Ne67g6kjoe9fHYqh7KZ95g8R7eCYiRjbmmEelAJHFDHFcVz0mKox1pXGelAOR0oQ880CFVcDJoJ44qaQqy8VCDjIFAmJTWBPSmBy7kGp1xjBoFYaoyKayjPWpOOwppwSfagEhpXjjmm9eBUyMMEGjYF5HNSUREYHJpy4xSvz0poyO1PcAII5oHIoXnrTx8vanbQAUDFRMoLEnjFTbsg8YpuMg0AZ/ifQote8LXsToGZVGBivk2ezNtqVxEw27GKgfjX2hZSCONozyG/nXzt8bPAE/hu/N9Au+KY7z5YPUnmvVwVfklys48RTUo3POlhJOO1MkXy2xmnW0u+PJ4b0ppQzSEntX0V7o8ZoZkHrSh+MVHKu08U6NCRk0ibDlJB4p0rFhRjaKkiAKkHrSY0yqcAYFPHSlEJEhBqYQipGfNWoXQv7tpwNm4k8U0S7lx2qmXyuxeMVPG37rGOa5zoSM7XJykI296+8f2AdPgg8Eajeuu64E2Ax6gY6V8CeIZgqIn8RNfoh+xLodzo3wvuJJlwJpA4+hWvFxm6PVw6tE9qv8tcux9aqs24Yqa6cmRs96qMxBx615u7N9RemTTlG5c00rxSoSoxV3Eh5faMEVGDnFO27utGzFUyhQRilJxTSCOtSYBXnpSE9xvUEinIQBk8GiMAmlkXBqWMaTk5NLuB4NMLccU/aQuTSAbk8g9KkRQwwO9NXGM04MRzQJsbImw4NJuAHFOkO8DcaZjtVhqPX7lNYEkYp1BOKQxVU45oZQBmnF/kqPJIxTAQxgjJpgXH0p5yOKUjAzT0JaG3Qxasa5b7UscjA+tdVeyB7NgvJA5rzrVfEVnpbMJmw+eld+Hg5uyPJxlTlVyxrviEW8JRR8xriWvS0rORyTU+sa9ZXMZkDEuewrLtp0lXcTxivdpU1BHzdSo57kWpaoIeTyK5vUdfQLlB81T+IbpUlIzxXLXLBmyOa7ox6nl1J2die5vpbmElieazFGTzV8FFt8nrWeM7j6VsjkbbZY2ZXikaEkUwMV+lSLPxg0MVxqIUFVryzku84kIrR3oVzUYcLnFBRR0+3nsXGZCa2mu5GTJOQKqj5hnNWI8EACpZSsWbe6YRnPep7HWbqCc7PmBGPoKpTFUi44qfRMSSnNc9RLlZ00W+dJM9p+At55/iKct1JWvbb/AC12/fk14Z8DkEHiWUepFe4Xk4F0496+ExS/eM/S8J/CVyJhxzTCpwMc1LgOM0hO0ciuY6SNQV5IqQMelKmGGaT19qBocuCKCAABmkUY604qAuaBsaCOh70j4xxUbnmgY60CaF2DHAqWziLxzsOqoSPrTCRjAq/pcf8Aot03byzVwXvEzfus+Q/iTr+tQeNrtILyRFLDAB6VQt/FPiKIYOozA/Wr3xBzJ48uu+HrnNShnjm3JnBr67D0ITgro+DxWMqU6jSZ1SeOvFFnCr/2tcbfrS23xy8Q2UmJbiS4+rVyuLuSABuQKqtaOFyVyfpW7wVJ7o5f7SqrqeqWH7Rmq26nfZCUeperg/aZvouW0tGB/wBo15FaAo2HWrU7RheQMfQVKwNLsP8AtKt3PWtJ/ahWe+Md7pccMWPvZJ5ro2/aD044KRRgH3NfPLxwyjiMA+uOaRIo1Izmsp5fSlsb081qxerPqPRvjl4avLVmv5I4ZQeBgnirI+OHgzG0XMe48fdNfLwtoioJzimDyLaQMF3Y55Ga5nlceh2LOmtz64tfHuhXqCRJ1CNyKtRazpl6f3Fwpb04r5Ak1Ka4f5JpIx2AJAqNLnUklHl3soHtIc1n/Za7l/20ux9kRRpI+POTB/2hWkukExgrKpz/ALQr47TV9VjUEX0xI/6aGrH/AAm2u2keBfSlR6yGsJZbK+h0xziPU+tm0mRSSWB/Ef40LYv65r5b0j4k6+hLLc7z7kmteb4v+KYYsJ5eR6g1jLLqkdjqhmtOW59Hi1kQ8jpSlinBWvB/DHx51u3mxqixPCMf6tea7iL4+aRcMpkt5ACOcL3rmeEqp7HdHHUmtz0I3CgY2075ZFyK4qw+Muganei2aKWPdj5yMD867WK50yWIPFeREHkfvBWE6M49Dpp4inPZkBGCaMfpVr7PmLeASp6HFV/9XXO7rRnSM2g9absycCpOG5oVSDmpGiN18rk8UAk89qknPmAZ7U1QMVYMfGxUgUt+2y2LemTUkMe4/Sqmskrbso9KVriOStLWTUNVZ25UHj2rvdPvzYx+W/zKRg59DXO6Gogj3EfMa1CS+Wo9AaRynxD+FOjeKke502FbC9HzMYhy/sa+etf0q/8ACt7JZ38LRgsRGSMhh/Svq/zDECQcZqhr3hmw8ZaVLY3cUeWGBKFG8Htz1616OHxcqbSbPJxWCjVi+Vanyatuknz+oqTdtGOmK3vFvgq98D6rJb3i5iPKSD7pB6DPrisDcHckHIr6ujXVVJnxeJw0qMim0AmnAPUmoL+0WKYKeavOm2UN3zUVyhlbcetdl9TzmlcYlnFtUjrVk2ySpgY4qlMWjTI4qit5OrEA8UyG+hantWjyKs6fph2l25FZhuJXfJNaNjqTRHDcrQSXkhUSjHGDXU2UbCNR2OK4+XUEEoxXRadrahF8zlRiueqtLno0LXsbk64tsZ4rD0zRLvxXqAsLJHaUtjA7jPPNbdpDLr9wkFgvmsT25A+te9eB/h7aeD7GO8Khr2QBnOM4bvivExOJVNWjue/hsLKpJOWxgeBPg3ZeGfLvb4/aJyB+7dfu/jXok2oEoIoR5cQGABTZ5DL9DVUoVWvnZzlN3bPqYQjTSUUWI3ITk5oY7hg1FE46GpWIxUGgwAIMCk3Ec0rPgUnUc0ALu3Co2cZIp6jimmMZJ702NMb34qVRkUiLuNP4ApCM/wARp5ugXMa8kqR+tcp8JblY7bUE8sDbKVI9a7a+hDafPxnINcJ8KUDXWrL6XLU0NnoDQW84y0K496iXTLLODAvNSscEhelAOaYXMy78I6Xcyb2gUE+1IngPSHTPlKPwrXcjbjFIrYTBp3QjCk8EabC+UUHj0preEo2XEZ2fSt3bk5p6sV4zSfkDucnN4GuS2Yr2RPYVF/wiGroMJqUorsxIRzk02SQnvikwsjipvDOuxrxqEzfjTU03W7UfPPI3uTXaFWIyGOKaGPRhmkDucgs+swAMNzkds1PF4k19eP7OyPXdXRTIc8YAp1nKV4Kofwp3C7OYuPF+p2jgTWW0+mc0+Lx/Pt/eWI6/pXUSmJm3PEpPutRSRwSjHkRgfShB1MCT4h6euAy4z7GnR/EDTWGSRj6VsP4f0+4T5oFDewFU38M2DEjygB9BR0Afa+L9MuhxIAPpU7a/prdJhn6VRPhixBwAV+nFQy+A7C5GWmlXPo2KRWhsxajaSphZxmpQ0JGRKGzXPj4bWhGUuplx/wBNKYng57IkRXMjfWQmgk6lEiK53inLbh+AwIrlJdDuxwJj/wB9GmHQdZiQvBcDPuetANHVy2pj5BH51CYmNcRMfEcTEsyEL9amh1zWY1wVQkexoA7MxMq5pBuA56Vyq+JNTGN8efoKsjxg6J+8t5CR6LVlWN9pdtKrbxXLJ49i3kG3lH1WtCDxha7QzRyAH2qBM3ApWkkbjI61BDr9hcpkvsz2JqQahZvwJVH40E63G7iQAatWP+vU+9QDypeUkUj61bs4QZl2sCaaG43PH/2hbZ5J4WB+XYK+fr61MjZTqK+jfj6jNJCg5+QZxXgL27xSsGFfX5fNciR8JmlGXtLmWIXAGTmniMgVee3IOfWmtAcEV66aPB9kzFu4XduDilgXy1+brWm+nTsMoMg1ANNm3YcYq7kcjK+0swxVsWpePJFWYLEoOmatpbnbgDmp5lsWqb3OdkUI+Dwaf5rKuAeKvapprAEkYNU44CIuetUjOUbDREWIc9KtI2VwBWfJO8TAEcVu2Rg+z5bqalk7mW8zrNtPSn/agi4NT3sKM+9KgliR4s/xCmhFaScuTVdpQOozTtm1iKaQM4PSqsSOEe5N+fwqEnmrqqiwkk8VnPKGcgChOwXQGUhsVLHcbME1Uncr9aRGLjmqA6vTdSilj2Y2kVHqBX8awYQYs4ODUscspJLnIzQVcsrOSfpWzazRSx7S3zVzklysfIosbl5ZixOMUupqmzorO4fQ9YiuUOFBBPvzX0/4SvhrWgRXqnCsucZ6V8pXN4LlPmHQdu9ei/CPxyttdLp97MUgyFQbsCvLx+H5480T6DLMRyT5W9D3sqAmahLDqelW4jDeQboGDx9iOaryIFGK+SaadmfaproSAKycGgRbB60xCQtPRieKQwAGMCnKBzmkJC9aiJOeDQAroAxI70qggU1eTz1qYn5aAGx7e4pzRDfkHio2G7npinKSRz2qugDXAzgU3npUmwHmk21kBGwHWkDZ61YCrt5FAhRulUgIeOop6fNS7MHHapFXA4FNhe42RQF471XztBBqw4Ip0YVlyeakCvuKrkHFZvjCzGpeHZ1niEqqpIJ6jAraaMHpTi8c0DW8gyDxirhNQkmTKPMrHxZehotZniAIUHgVZHyjJ4rtPjJ4SfRfETXiIEt5G4wMVxoZZEyDX11GanBNHhVYOMis7fNUgcqMYzQwGeaY+VbA71uc7H5zS5wMiow1PJwM9qBD8/JnvTfNIphkwKTzKmw0fNCxhck0xZSGINTlgBjtULqCQRXLc7rHP+IgftEB/wBoV+sX7OcKR/BnTSFwWgjJPvtr8otdG+7t09WFfrb8D7cW3wW0gDgtbRn/AMdrwsZK8rHp0dIlqVwzMTUQx35pDySCepNIG28GuGJqx1G05zUedpHPWpQeBV2Eh2CR0oYYXI604MNuOlN4+oplDcjbknFPXlAKa6ZXihM4xSAXcUPFSFg689ajkzinRDK81HUBAqjk0GQtwegp5WmcAEHrVrcbEyTxSUuOARS7cdaqxL3AAnkindCc00NjrQ0gfFIYZwCaaDup3l/ICelMzjJHep6gOJ7UmcUHPanOQF5p3AcmCOeKRgGBA5zTFG4E5qSL5WBPOKVyDL1+Z9J0eaccsBkV8seKvFE2p6lMXBGGPNfT/jy53aJLjjivkTWpCL+Yf7Z5r6XLYq+p8vmkny6M0LC+lO0liVzW0NVjhgwJMt6VyNtdbY9neoX3LNu3HBr6Dkjc+T9rJGxqV012xJJwKzJJjGuOppJrt0AAGRUEs+7BI609FoZSberHC4ZhzwKljlDjrSZiMHPU1Hbxg8A4o0ITJ0kDHGadcARjOapzRtE4IqVkaVck0hly0likTDHBq5DbW0h+eYKBWQtsVUkHmmfZZHyC5H41LVgTN+6S3ijCxSB6qWwKyAk/LVCC3eI8uWx6mrEkpb7tTYtM0Zk858A/eroNJ0oW6hivJGa5SxlZJQz9BXR/24Tt2dQMYrmrRfLodmHcedXPVPhAwXxTIAMfMK9mvraR7snPGa8T+BWb7xYXPUMM179rLCG6wB0r4bFfGz9JwmtJWKWwxoB3oLDbg0jS78ZFN5Ncp3Cq+ylJy2aQKMdaAuDzQA8EEc9KUIWjJz0pGIUc9KczhYeOppNgUpM7uvFKhpvrmnBeKkCXPFaOny/6DdIPvGM1mcY61oaNj96Cf4TW9NamNT4WfIvjtXi8eXKyDBElZl9ehJgMcV1XxNiS4+ImoBeqv2rg9QfN2UPYkV9pg3eCR+cY9ctRs1TeDywcVTN4u/nikjBEXtVeWHdnHWvQPM3Lss9useSBk1QaRHOM8VYi017m2cvxgVjKjJIV3ZxQBpBU7HNHA5NQwwOzgDvU19ZSWsYfGRSsU7En2jjb2pfs3nJnPFZPnvj7hJ+hqa2vJc4IIHvxTJsacNioNWBbrGc96ggutoBNPuL0BakLakj5PANVb8SeXtUZqxZzCbnFWN4Y4K5pFWfQ5+2uLuzf5MmtBtXvpVw+cVaYpC+SBzTvOiIyRRZDvJbMzRqUpJQgljWfc+JprCQoYjWg4VbreBwDViTTrTUWBcYejlj1Quad9zPtPGZKnNuWJGOvSpo/HWqpKqW8rwoDxyamPh2C2yV5p0Omxk5wOKl0qb3R0wr1YvSR6x4A+NmrWkCW+ryNdW4GBKxwF9q9q8PeMtA8SwrFBfRNdHH7sdQa+TUASHysgL6A0/T/ALTplwJ7a4kiwc5U4avCxOATu4n0uDzNxspH2U9ibcZY5X1qvK6oODmuL+HfxZi8bRQaFclYryKPAkOF3Aep9a6t4jDIV6qO9fOTpum7M+rp1Y1Y80RGmOakifcMCopcMnuKk0+Mhsms7dDUvQDBqrqLLI+zr61JqE5tosr1xWfbhpD5jZJNC3IEEQi4AqwjHn0pJAWbPag8jFMsiuHOABSQSmLBHUUSd6iB29aat1At6/4b0/x5pbWV6gMoB8uQ9j2r5Q8faNdfDnxHJY3URaNmxHKRgOPavqq3mZJVZSRg1y3x08N23jPwypEKm+tlJjkxg59zXo4Su6c1fY8rG4eNWDstT5le7ach1HDVIkxxg1X0+IxpLBIcyRMVJHqKVyBkE819hCSmk0fn9Wm6cmmQ3c7MSo6VT2kHJq+FGM0kao5wetb2OQpg5FT2iGXg9qJrUIeDxU1mMvtHWqewCSWpaRR2rtPD2j2mpLHbkgucCudksyFyeprr/h4Auqwq4ByQP1rzcVJxg2j1MFZ1Ume1/DLwRbeEQ88ZDtIBk4rtp7xnfGeD2quluLe3jK8AgdKjKl+R0r4upOUm+Y/QqUFGKaLsQLjJqKeTbwadAxjXk1BcP5jVkbgnHPrVkNlRVWMk8VPnaOabB7gSCaXOB7UB1Ye4phY5wOlIbsPU8U6m8Y4pc4GDQS2KAVqTbkZpOcZFKHGOaATHTKDp05PZa8z+GDlPEGox9AZmNel3LbrKUdBtrzPwAfL8YXSAdXY00updj0yVNp46UyMc88VJM5D9KjJ5z0pkkhweKAoNKihhSYINSK405BwKafensRnFIxFNFMbuI4pC2etKRmmDlsUNiDeadtOAexpj4zipg3yD0pAQz/KuabbtkEgVJPgrio4cLQA4RF24psmY2AqdpAFyOCKhUGSTJ6UAODH1xmoJPvdalmPl1AHDHJ6U0Md5Z654qWNeOlM3Ht0qWI4pCH/dHpUZBJzmpCQ1BAoH5jsYT1ponKcU1n21WYktk02hFmS4DptIzmqscKBidtBY0Kcd6lASeSgGQuacIIpBhoxihJBjB6U/cp6VYET6Rp78m3Uk04aJprpg2wqYA456U9AMc0mBlyeE9PflYwv41WfwlCdwVsA9K6AY704FRSGtzlb/AMK3yRBbO7MIH41RttM8QWM4dLt2wc9BXcPJhetV2mcHg8U7DueQ/E/SPEWoRK8VtJdsQM49e9eLavZa5ZXRN3YSQDsDX1/PeNGCSoP1rMlg0/UGBurSKQj+8ua6qWKlSVonBWw0KzvI+SxdyoAZISMe1SJdmcZCEDsa+tR4d8NTwsj6fCCe4iFcprPwq0jU7hXiXyFBHyRjaOK9SlmbWkkeXUytSXus+cjfXEX3BkUv2i4lILxEe9eu+JvgZLNOj6U5OOokbFcbrfhLV/DTrFPa+afVAWrvjmFOR5c8snE56OZlUAripV1KK2ILirip5ZxcwtFn1GKVtPsrw/MdorojiIyZxTw04bmPquv204+VQCRisk3KkAgiuxfwbZXEeUYH6Gue1Hwq1lJkMSmfWuuNWL0OCdKRHbWcVxDucdKjVI95QHpWhHbhbUKDisz7DJFcFweKvmXQwlBoleIgEVEIBtwTzU0hY1CxK9atMwkrEM1iFj3lsVSEYK5NT3MzPxk4FRbsqBWhA5bfzUPPFN+xpBye9Cu44HSnTMccmnYCvLHG/G3mo2g2DIHFHm5fFTPMFUZpgJ5RWPcKYrFztPAqzFdqY8YpkZUPkigTIZbNU981HFGIskGrFxIHOe1QpIvTNNIpMnjyVJHWul8M2Gn3Mbz3UywSxYKk96xrW2Dx56ipJLEmMlW2/SpqR5o8p1UqjpyUj6i+Ht3b/wBiqiShx2IrfZMyEGvBPgde3M3iAWUtwSmCdhbjivofU4VgkAHbHNfF4ul7KbR+h4Ouq9NMpOgSo1bDU6R934UwHNcFz0Euo+Vj3FNUHrUqKGxmkIAyBQmDEBGTkUpfFRqjZz2p2KZPUFBf6VIFwvIxTEJBxU4AwM0DIl4pxGepozzxSsQFoDqNyB3oMiL0qPGee1AC7+RxSsBMXEi5FN3EGl2henSnFRjNMBkjhl5psfyrzS0wnFSU0TDPUVXliywbPIPSpN3AxzmkDc0rXJOT+JfhweJPD0xkHzxKSg6nNfMd3C9jcGIjBU4xX2haiG5mCTjMZ6j1r5X+Lmnpo3i+eKJD5crM4OOAM9K9vAVdeVnn4mF43OXznBNEnODSRqXXJpZMLwTzXvWPKGr6daGB7ULxT1XcaBPcZgd6XK+lPcBetJkelIZ8zN8y8Gm+aqJgjkU5DwB61BLAztjHFcLdmd+pnT4l1a2Pq9frv8MYhb/CHQlHQ2cZ/SvyAuiY9btU7B/61+v/AMPcp8IvDvvZR/yrw8VrI9Kn8JBsGTUcq46VKhwDmkbDg1yIu5EIwV5PNIhPQ0qKVPXNKy46U7jAnAp8QLDJ6UwcjmnxttGKaAfnacUnA5pp+Y8dKfs+Wh7gBYSdOMUuAoqML1xTs44PNJgPJLDgVDJG2c1LuIGBxSEk9abARMKOacxHpikwCoweajcGi4mPK5XIpEUqvIpYieM1I/zDii4kyMHGRnimuADxSsMd6B05FSUIOlFOCAjniq7FjJjsKALHQcVJB8zqPU1EjDbVm0IEik9jTJaOZ+JLC30eQ9MivkrVYhLeTEH+I/zr6r+NL7PD7uDj5a+RYZ3lu5t3IDNX1eWr3bs+IzWo4y5RQBHwetTx4ZuaiAMjkAU0ybH56V7h84yaaLnimiIT8elDTiTpSpL5TZoJI5LQx8ZpIwYTRNcl2yeBTopFkGOtSSOuZRgEinwSAryaZPGjDB4pFUIOOlBZZIJGc8VLCOcnpUUbIUzmm+fg4B4pE3LEkfBcdKjhcP1FOM26PFQxAg49aTRRa4CmtLRFSVzu9KppAdmTU+nAwS56ZFY1NmdNH40e0/s+uI/Fcw7bhivedeYG6Y/5614J8BgF8RM/qRXuurEvcn618Div4jP07BfwkQxKgXnvSFVJOKiAI4JqNyR0Ncp1llfkpkzfNntUSTk8GnEFhk0Fk8Z84YHUU2YbOKZBJ5LHPepJTuGTQJsrNGeWogYMcE4p5Y4IPSolgIbNK2oXZOVAq/pUJImIP8BqjnjmrWiyMbiUHgFDWkPiRjVXunyt8QLr7H8RtQL85f8ApXD6gxe9d+gJJ/Wuw+L5EfxKvQeB5lclqLqjggcV9vg4+4mfnWPd6jJ4rgeTtNSQDB3HpWXFcBpAB0Nbyqht8jqK7tjzfQsG6QWTgDBKmuQZ2WZz6mujaRBEVJ61iTRAOcd6rckfa6mRMiFDjgV1SzQCFWnXcprkFCxvu9K0xdm4iAzwKGgTN/8AtDSlxmHt61n6jLZXRBgQJ61kyQg5qe3tf3ZJOMVBSY5rdeMHrWimkwvahyck1mREq3J4FaMMnmIVB4ApAnqJbWiQtweKnMGWyBxVSSYJ8oPzVMmo7ISGHzd6mzLuQXdq8p4og0t2GHODTJNRcYK1MmrlY8nrQk7ibKt1YmEkZplniKTJ6UyfVGuXxjFQmYjgdTVaiNeYll3D7tZlxI5b5DilivXVdh6U8xZXd60wK8bTmUfNkVurMogwRziq+neQTiQ4FaFwlu8RCNmokk9zWLstDGhu7nTdWgu7OQwssgLHpkZ5H419heGtUt/E/hu1voDjKgEZycgV8ki3HlsW4Ga+jfgc/wDxRkIHQE/zr5XMVFSuj7XKpScbNnaGDZgsODSxqVYEdKtviVTngAVCCF47V4nU+isV9TLTRgL1p9tmOAKw5xVhCoIyM0yYgngVSEyu/A+tRk4GTT36GoZG+X3ovqNDJDzxUeAetAzzkUcZweKTGOCHHy05dMOppJbTH5X45qSP5VzViylJc561UNJIynrFnyX4r0NfDniW8tl6O7MO/eueuojHKSTxXc/Gc/ZfFu9iMlf61wN1MZuQeK+4wnwJs/N8e/3rRKAXTI6Cq7gowOasWrHy8Hiq92xRgK7rnlsmdS0ec84qOzkMLk9TTlmRkGTimq4Q5PIqlqJsmfWJVJyMrXSeDr65l1q1KZVdw/nXJXM6SKAoxXbfDuWKfVYIf4gR+lcGNX7pnqZd/GVz6yjfzdNiY9do/lUMcmzHFOsFzpsansKFQDrXwk92fpMfhQSzDFQ7gc1LLEDg1EUAFSiixagYJNOJ3sQKrrnoDipogVGTV2AcYQnJOKa7buBTiS49qdDGO5oaAbHuxTipPIPSnsoBwKYvLGkJj94C4PWkOcZp/lqRmmupcYHQULcQB/NiZOuRXnHhf/QfiJIhGAwY/rXo9qAJ+eRXn0jpB8ToQO6E/rTZb2PSLlh5n4CoCTT71gHGPQVEBuJxQiCVTxmnYJ5HSoxwMU9ZMDBpDQ3ndmlxnmjHUmngZHFPoMjbiounNWJU4yKr7h3pANJwc1KhytMZQRxUirgUAKVBXmo9oXOacc0mM59qBIYvzHpxTwCnQVh3vj/StJuWtpj++XqAM1MvjzTHhEr5VD0O31oGaUx3rzVXbtPBqNPFukXnCzYP0xUiX2mynJugPxot1FYniIIxT9wHtSRXGnOdqXILfUU6YRDpKMfUUDHocrmnZFMQKVwrg/iKXyyOrD86aB3EbkVEQKteQSvBzUTQMpwab2EyPYCvSoCCGq4qMMZHFR3CBRnFJDK7HAot2LSEGo3kOSMVatk+UEjmhsXUuoMgCh12imI2DTmO6kU0KpyKCM0q4NLtpom5E68Zz0qLccYqdvSm+Xhc1TDW5Su4yUFU2jCJyOTWxgNwRVS7iG35Rms2hmePUVIrMOaaEIJJGMVIgJxilYBwu5Y1yD09aa9/5vMqB8ewP86WZSFwKb9m/dhqrbYLJ6MxtU8JaV4lcG9gGM8Y4/lWH4n+BlnrFsE0aZbLauTvyckV2iRgc1PFcNF9xiv0q41JRd7mM6MJK1j5d8QeEPFfhK6EMVpNexg8tGuRisifXXaNor1DFOOCrcEfWvsFLlHz58SSg+tc3r3wr8PeMN5aCOzmbq0a8n616NHHOL948ivl6mvdPmjTyt2OG4qxqmnGKFXTnNd346+Ct34QfzdKkN1ZgZLucH34rho9TfPlXMZT3IOPzNexDGQlqmeFUwVSOjRlohC5I5qC4hB56VtTRxzIShBFUmjABBHWvUpzUopo8erScHZmIYhI2O9V7iAxtirk8Ztpi3Y0pAm5PWuhM4ralSI7Bkiqc0jyS4AwK2BbBhUP2YBjx0qrkszzCUTPeoJGDcGt1oBImCMVQ+yK0hFVchoqW8e05NXG8pY/U014fLOKhmiPXOKYivMC4O04Aqg29X4NXzlc5NM2KxzVXAu2eomCIA1aTWVbgnGO1ZsUW7g9KJbQM+VGKNLmsWaWleJbnQdXju7V9jbhn6Zr608E61L4w8NxXj/f28/hXx/JbB1jQDkEc/jX0J8HPGZs9Oi0xlC9ge5ya8LMaSkrpH02VV5Qlyt6M9LMTLkdcUzOKuznIyeNwqmwH4ivlWtT7VPsKsxUgVJncKiAB61LtKiqQmxVJxjPFKOuCKReRSk4pskGi2HcKYXJHBqQDcOelReWQ1IpgHIpWJ4PakI54p6nKhcUuowGfwoYjHvTtu38aay9x0pgSRkKMmlJDVHnjFOjAJwaGC3B0wMimEZ6mpmUkcdKYVGKmw2QtwtIvIqQr60gQ9hQIWFCJQQcZrz/AOOHg8X3huS5sbN5bkYzIBnHrXoBBVc9K0opxLod3A6Bwytwe/Fa0punNSRE4qUWmfD1nOEiaJz84NKYJJTkHirnjDTTpPia4Gzy4y/TGB17VVu7hljHlHrX11OXPFM+dmuWViRIxEuCQaA2DkcVUjL4yxOamByK0AkcbhmmYNPXnilwKVgPmR8Ixwc1KGymc81XIytQLcGFiCM5rznqegZ02H8RW+f+eg/nX6+eA2/4tJ4dHpZRj9K/IQDd4jtS3eQV+vPgXA+Fvh8Y4+xxfyrxa/xHo0/hKxfANM3HPBqSYgjgVGowK5hjg1DE0lDEmhbljwvy5pFJGQaSNiODQw+bjkGmwDfg4qY525qvyGGelTmQsAPSkA4HIprcUu33pMGgBS+OtJnNO2Dr3o6cdKAEwEG71peGGfWm43DB7UqntTQmLSbqWlAA5pCQwkenNLu4qVtrJ05qFhjrTZoh/wDDUYAY0qMTwelI3HSkSGO1LFnzR6E1ESQc1aicDaT601uJs4/41ZTwo5I6LzXyNb3K+ZMvcsa+v/jKouPCUoH92vjJF8q9mJOQGNfYZarwZ8Jm/wAaZpNeeUCMcmo0IuD1xmoGH2jIHaq4mMMm30r2WtT5rU0mjEZ61KVDJwcms8ymZhg9ad5hgYAmlYq46dCR6VJacD1qvc3RcAqOtWtPjJTJ71Ng0HON7Ek9KZ3xUsmAxxTl24yRzQwZWCOATkhaVd5YEHgVNJMGTbjFRRvsyB3pCLBkKKO9TxNnBqqhOQTzVqKVeM0mUtzWclLZXAzxVa1vDLMAB0p7aki2/l4zxUXh1Fnun3D1rCr8LOmjrNHtvwRkEetYHcrXuN7K32g59a8F+DLH/hJggPG5a+gtUh8ts+tfA4r+Iz9Pwf8ACRWD5GSKicA09RxTXXANcaO2xArbm+lWt2VAxVVBuOQKsoOOabYxG6U4N8gHemnrjrSN60dRWGOfnHpUgaoWJzUkallzimMfjOAat6Suy5Y54K1TJIFXNPdYUZ29DQm0yZR5lY+WfjPZCX4mXQDAbpP6Vz1xoq8B/mHqK9c8Z/Cm/wDE/i251GNyIpGypHaueufhxr9nOYfsxmQdHzzXv0ccoRSPma+XOpNs4dvDEUUXmoDyM1XazkVQEya79/APiIREGzbZ9f8A69Zp8IavCxBtmyK7YZhG2rPPnlcr2ijjH0ucxlypA+lZkts7tgdq9DuNI1BItksTj8Kx5tNS2b96p3H2NdlPHQkcNXL5w3Ry0VocYY1L9ldeUPFbclvCeFUk/Q06G3GdpBXPtW/1mHc5vqVTdIwQChBapBdsQVHauobw7BLAHM2CfasS606K1lb5sgU1iKb0uZywtSK2Mou5bjPNWjObWAuTyRyKuQRW7jOeRUF5Ckh2g5zT9rDqzH2M+xg6dqctzfSKykqDxW3OjhclSoNaGieHQ0qgAcnrWrr+mi2ZYWADECj2sW7IPYTWrOUEoC4NWbd4WHzDmrcegCRgC2B9amm0aOFQFIJ9qrmQcr6mddW8e0MnFVre2MsoHvWk1m23A7UWcQgcknNPmsLlCfT0jUEdab5I24NWWR53p9xpU5jDA4HtSc0txxpyk9DNkt9oJHANMScwrnOa6Gz0iAQZnn2kCqcOivrOoR2mmKbidjgIOMn61yVMVCJ6FPB1J2shtpJ9vRIiuN7BB9c19T/DXw2fC/gy2s5ARLgtz1wea8++GXwcn0zUU1DxFD5axfdtH5DnqG/CvZ7m9S4lyg2qoCgew6V8piq3tZaH2WCw7owV9yDJVSDVd3w2KnduDVZgW5rzz1CVWPFEnyj1zUIcrwaeGGMnvVgRn5qikwp5qSRgFyDVOXLZJoAmM0SjmqrzBpeOlMdCw4piR4akNIt+dhcdqvaRiSRsjIHWsrbubA5zxU2va/a/Dvwne61ekYiQERucbs8VpTi5zSRhWmoQbZ8sftB3cdz8Qk+yS+aiptbYcgHPeuW3gKvripj/AMVBqt9qrL+6uJWkQegPIFQSQFXJPSvu8PHlppH5ti5c9RskWTauajkk8zk80AfLg1GRjIrrsed1GSNgZHan2btcDYRio1BLc1bsyI35p7FMnlsVijznnFdN8NbcjX4pAeFrnZpQc10PgPUU0/UVYjOTXDi03TaPRwGlZM+udBb7RpyuP7tJOSh4qLwNOLjQBL2Iq3NhyfavhZ6SaP0uDvFMrmTcgB61EzYqZ0x0pnlk8kVFih0QGzJp7kquajB28U/duGD2oVwHxnKZpfM29Kj3YOBQTVeQE+/IoUDrVZ5cDipbebdwaQWLGeMUyRyBgVISCvFQsT2oE0S23rjmvNb3A+JcBPAMZ/nXpNuSGwRXnPjOy8jxbazo21iAP1oGeiTlWIPXgUK20YqHOYY88nA/lTGcgYFNISRaBBp4bFQW+dvNSgc4oYdR5bigMemKVVJFLkKaEtS7DmA28iqzAE4FWCcj2qIjBzQyRgXFLkilJ796YzgmkLoKzDFCDeHHtQVyKhDGJyDxmqugR562jW9145YXClk3jgV3994X02+RI5YiqKAFC4GBXCajObLx1Dk48xxj3r0mZiVQ+opdRnNXvw40p0AQyL7hsVmP8JrCQki4lH/AzXYuxYYFND4GDQwOLf4T2yOGiu5QR0/eGrK/Dy7RQReZ+rE11LnuKWOd06nikBxtz4S12Pi2vFGPXJqJfD3ilDlryJvYA13TXDk5B4pvmyddxoKZxkcfia1fiWNseimll13X4WG6At9FNdrFK/fmpWuPUcUAjg5PH2qWoAewmOPRaX/hZVzLCEbTrhTnJJWu3ZoZD88QNMlitGXBgHNAzktM8Ww3E+LiN4lJ78Vtt4t0qEEGZVwe7VLJoOnTjmAVWn8C6RdD54VX35oIJofFek3LhY7iPce26tGK9t5cBZVGfeub/wCEB0q2yYIwsnYjqDVVvBt6rlo71lB6U0hXZ3wgTZkTJ+dQlmA6Z9686bwn4licOmqTSBTnHqPSrkeq+JrM+WbEz/7ZbBpkXO1Z2z93rU0aAjk9a4mLx/LYt/xMrXyADySc1uaT480LW7jyBeLDKcBR0JP41Spylsg54p+8ak3ynAqMsO9XZ9HlKiRJBIhGRyKzpIpFJBU8VDjKL1LUovYrzAbuBxTY1P4VaEQKnPWomUp9KQxpA70ucrg9KOvNNcgCgBjAA8UbflJHNJncetSKCnJHFIBqKcZPFOwe3AoaXzGwOAKlxuApMaGSt50QSUb0FY+teB9E8VWptru22IRjMWFP5itgtgkGmq23JFNOS1TIlCL6HiHjT4Jan4ct3udMP2q3zhIYwWf2ryjUJ7zSLjydQt5IJjx5bjaQfpX2ZFqUsDZLbgBgDtXP+KfAmheMra5luoI/7QYfJPjkHtXqYXGypytLY8bF5dGsrxPlJz9qRSRj+dEkAjQFTzXV+L/h1rPhHfJd2zpaA/JL13CuSS9RztJwfpX01HFQq7Hx2IwU6D1KlxcyW6ZAzVaPUnUElCTWxNGGjyRmqUSIrkEcV3qz2PLkisdUZkIxiqY1ErISRVi+RUlJUcVUMYbnFaxMWWxeGUA0yWUkc1AilevSlYnoat2GLMubcEdTTIYwqZPWpUbjBpzAH61KAkh2heeKsLGMZDZzWe7HGAaSGeSJueRVDTNXiMBsZNdR4SvWg1W0lDY2MDxXIyXQljAB+atbSy8MIkBwRzXLXgpxaPTwk3GomfVdjem/sYpT1Kg1ZXDJyORXJfCrxBD4g0gxhhuhwjfWuylUIxA7V8PVi4TaZ+i0p88U0VTwc9qRHZ+aVvTFKnHSszWwqsQcYqaMhjzVeRtozTonDj0oW5diwwCDimsw2fWjadvPSmN93Bp2EIAKlUAY4qBGCnFWOGTikAxzSRsDxSbTu5qUAKMgU2AkibB9aXAVM0jPu60uRjJ6UgBWxHg1GGJ4FOJzwOlKgx2qRoVU3CgoR0pDLjgCkM3HJoBgT2NW9MlXzdjfdPWqkZEjYFSDNvID0NIEj54/aU0uOy1tJolCqxUDHGTivK4m3wrn0r6w+Kfhey8R+GZ5nhDz26GQMeua+TdrRTvGR904/GvqcDU542fQ8bFU1GV0WB0IPahWHQ00KetNB+avRZxE4OOnSlyaZUgIxSA+YDkDFQsATk9qlOcZJqGUHacV5bPSMq6dU12zYf8APQfzr9g/AgVvhH4ccc5sY8/lX46TEjWLbcOklfsH8KnEvwc0PJyRaR4/75rx8RpI76exESOpNKMYqIJ1GeaUMV4rmZbHuB1FLGAV560KMrk9KhkmIbAoEh0gPaiOXyxg805SXXnrSKgJ5FNj6ji4fGBTlpjAIcClXJFSNol3cUAkDOKRcKOeacX7DpT8xrYYZDnmnffGRSMBSewpMnqOQ4petIvBINBHbFAMOhwOlKG5pMheKVQSCRQJAfah4yRzUXmbW5FTtIGQcU2UMx+GKafSpFXcDjpUEpKNxSAUinK+3APel6gU2RQNuOtMlqxznxTRj4QnbBPy18TTGdNSnypCFm6/WvuPx/KB4YlD8Db0r481XyzdTqMY3k/rX1uWP3T4fNoNyuZCmQJlPxpI0Zjl+tWrSTy5NpGVNOvCsbAr0Ne9Y+aa1KkhKcg4xUU90SoJFWSiyjJOKa0CFMEg0ieolvIssQIrQs7kKCpqlapHBkHoaliZGkIzgGkw6l3iUnB5pCGReeahiQxTgk8Vau7gPgAcVDQxiQeauc4FNMG09ciohK+No4p8TnoaQF2GMEe9SfYSfmBwKrlzHHuqEarKAUHSgs0JIlCDHWtLQESJyTwTWKt9sjyRk1PZ3XnXCBTjJFY1VeLNqD99WPbPgk6p4twf4mGK+hNZctMB2r57+C1qsvi6Ek4IYcetfQesLsuiOmDX5/i/4rP1HB/wlcpEEDFLID5OaRnHNN83K7T0rjsdtyOAjHNTlsVGkO0ZFPcE5INDQkxRyM0mM9aI2PcUOT2oSKGEbj0p8ZIBFCjAyaGcAZFUAhb1q3bkNEVNUlG8E1LGSBigAl3Q/cNRictyQDUkhypzVdcgmoEXIrkIvKKfwprTW5JLQR/981WbpUJODnOapjWhYuPskyYNrF/37FZbeHtLncu9rGSf9kVf8kvHnOKSCAqSWOapSktmS4Rl8SKi+FNGbraRj/gIqO98CaJcx4EKr9AK1Gjxgg8VC7YodSV9yXSh2Oaf4VaJLy8ko9gQKy9Q+CWhXCkrLLlv9quyJJPNIWyeKpVZrVMylQhLdHncvwD0vyWMc0uccfvKyLf4BzKxInB54y1etGRk6GpFunxWn1qfcy+pUt7Hln/CmdYtuYJYdo9W5rE1f4O+Jbi43LNC+BgZY17wt4xT71CzsTkmmsXUi7pkvA0pK1j5tl+EHi2BsmSI/Qmo3+F3ilYmLBGwfevpSS7YHOM1Pb6gAmCoNb/XqvcxeW0ex8oSeE/EcTmP7I5I/wCmbYqI+B/EhO4WzD/gJr64+2o/PkjP0FSi6j28xj8qn69VvuR/ZtHsfKtn8NPE2oQh0jRD/tgiun8NfB3xDNKUvpYwh/2jX0RFcoqcIB+FQTMz5boaUsXUktWaQwFKDukeY2fwNtGk/wBOuG4/55txXa+HPBeleE2MtpEryjGGcAmry75DgnOKkKlBXK6knuz0I0oLZE9zey3bZk59xTogFXIqtuP4VYUgJ1qTSxIPmBNCICaYsnOKfI4UcUiRs8QAyKgYjy+Ke0hKYPNQMSq49aZXUhHJxnJp5QY561UbcjZ7mhZWByec0mxkrJsbNQyKW+6OtWo7aa6Bbadg71X1LxV4e8H25l1W8iibGQrcEntVxhKbtFGE6kaau2amnaWtjZTalfMI7SBTIxPGQOSBnvXyV8eviu3xV12PTdLMkelWrFcdA4PrjrVv4pfHzX/Gpk0zTna00osV8schh0Jz71wemafBpceVxvPJPevqsFglTXNJHxmYZi5txiX7Jf7PsFiA4X/PFBuEnQ8YIqKW8DDmkjaI8lgte1Y+bc7sjlGwZ9aiDZGTWrDFbSDBlHNVb6CKJ8RuGFaXI8yqAM05Ww9NIOR6U7G45FTcTY6eXac1veFdrXcTEfLkVztyoZMGuh8KpsdBnOSKwxC/ds9DBfxUfXXw6lEnhlFTkBTWooOWzWJ8J1H/AAj+MH7v9a3ZRskNfn9X42fptL4ENdPWmDABB6Ukrk8CmbSRk1CKDnPHSngelNTPSpthUZJqgGbaQjjmpABtJphYdKAvqRmAt9Ksw24RcmhGO3inM5IoKewMdopqYZsA1GWzzRECjEjnNBJcTAkA9a4H4gfJrlowHGB/Ou5D4kB9K4P4nSmMW846h1H5mgSOwil3WsR9hSM2Tmo9OkV9OhLHkgfyqVAC3tVAiWFsDmrCctmq+z0qSFW6mky9C1wBTQQQaDlzjoKaDjgUIbsLngimZ5xT6ZIAvIpmbQm3J5prIM0mSV9KVTUhYXPaorpd0i49qlpsrlgCByKBnm/jnFt4u0tz1MtepRgTWsTAfw15b8R8v4h0rHJEtekWk7Jp9uvfaKAHMoBxUckO4ZBqQnIyajL7M5PWhsaY1FycGnPHtqFW+epnJzSEIAOlPDDHNRqC3GacUK8UAOHWlbFMHpSSZU+lJjSHAjHNNkHenKEAyxpj5ZsDkU0yiaBQy1MQAMAZqvFHL2U4FWHLxpwmTTW5DIniGfSk3BcAn9aQLJM3Py80y4utNsgBfXccBPTca3jSlL4Uc86kIbsvQK0nCZarkUJD7ZQEHqeK8q8W/GbTvC9wYbCRLhgM70NeQeM/2k9e1JzHaI9ui5BOQc16NHAVKu55NfM6VHzPaPil4w8O6RA0IKz3annZtYcf1r5o8U+Kp7/UHnsXa3AOV2fL/Kubn1m61aZ7mdyZHbJJPWnecCuOmetfTUMDClFX1PksRmlStJpOyOo8P/FTxJ4euY5IryW4x1EsjMMV7Z4Z/aXt7xILa/t23ZAcpHXzal0EUgDrV/TpEX5wMGor4GnU1SNsPmVSm0pPQ+2rLXtI1mGKa0uo8yDIjMg3fiKsT2Mu3dt+U9OK+LrTxLdaJcC6tZWWVemD0r034eftMajFqQttdQ3loVC7icBP9r8K+frZfKCuj6fD5nSm7M93KhMqeGFIVQgg9aXTdf0XxVA9zpd5Hc9CwjPQ1FcxvG3IwK8mVOUHZnuRnGSvFka/fOO1WVIYYNQQjc2T0qdhzxWRQvlqORUgwFqDdjipEfIpJAK6AjpzVdxzirmOM1C8YYmmBUkAKgCkTKEEVO8QC5NRAelLqBfluIL+zNvfQxzowx8wzgHjjNePfEX4DWJhkvvD7Obgks8ch4x6AV6o6Epk0W05t23Ct6dSVN3TMKtCFVWaPkd9PuLZpLWeMxzIcEOCKzG0i4dyRxzX1D4s+GEHi15Ly1cW93gk8ZLGvAPE9rc+FNbNjOjl89xivo8JjObR7nx+Py32fvRRyt1psuee1VTbFDtPWuruXDHJ6ntWRdxhSXr3oTbWp8vOCTMuS0MeCTwajmG1MgVYlmLrg9BTFlTo3Str3MHuVrfdK+3FWbiylQZHQ+lEl1Gi/u+GFWLTUzsw/wA1NDM5UcnBHPvVx9Jk8rcuMkVdWaCRg2MGpmukAGG6VRSS6nPw2VzHcZb7tdHbTmO0ZT6VG90jLjiiABkcetS48xvSmoyuj0j4J6u9nJcwR/eeTOP517jFMJgAT85r5q+Hksmm6sJVbb81fROjx/aoEnB3EgZr5LMKajK595ltZ1I2NL7Nxk0C3A5JpHZgcHtS54zmvGvY9saUzmmqgU1IGCjNNWXeeRigscWwuDTB82ae5BHtTdwVcetUQMVQWz1FTgDAIqFSBT934UAPPrSGQAUuSBUZ+apuAucjNKp3cUAdhTWbBHaqAVj5fFPGMZppwRzQuc49KkfQNuaa0Yz7VNgFaj70hDoFEcgNSSYkY5qEvjpTkORk0bgN1C2E+mXEJ5EiFfzr498a6VcaP4muxJE8UJc7cjAI9q+xjIN6gjK56eteIftKWBnNjNFHtWNDz9a9TA1HGfLc48RFSjc8a3EIMd6ZsGc1FbzM8YU9uKlzx7V9NY8V7ji4Ce9R+YaUk49qaMY60WGfNBbjmmHnNPI9ahLYzXldT1YmJqreVqluw4w1frp8GZDc/CHRCjZAtIs8/wCzX5BeIG/0iEnuwr9ZP2dbnb8GNMIOf3Ef4fLXlYrc7KWx0MhCsc03AIJqSU7gc9Sah7YriRbQ6OQlSO1N2Ddk0i5QYqTAIzQSPAAXihCMn1FN3hVxTQT1qmA4/M+afwBxTEIJ56084UZqepp0EJJozihcEZpwUGqsRcbuA96PMxzTJDg8UgPFFiiYNu571JjI4qDoKkWQiPFFgFMfenRyeWCDTEJZST1qNj82KQW1HOd5yKcDgAUwcClUllJpASJMIzg9DTZgHII6UiKGppyCfagB2Rj6UiSfvVzyM0ySX5feoQSxUU1uTIz/AIrxbPCzuvTZXxdeyiW/mB6Bm/nX2P8AFOVv+EQlTqdlfGEpH264BHzbj/Ovr8stys+KzZPmuO88KcAdKikmDnmo1RmJ96a6OpGele82fLu9yWQnyyQaIS20Zp6odoyOKn8tXjHbFQIhZTJyDimJEwkyDxTt2CRTlfA96TC2pdY7kGOtOiwMAnijTXjmyjcGo75jA+BUjRfa3VE3DnNRLHzk1HbXLSoFHNaVvp0k2Dg1LLRTuboRw7CKbp0CXCHJ57VLq9qFATGGFJp1pIgyoOKBD5rZY4yG+9UOkHZdZx0OanuQeQetN0i2ee7VRxn/ABrOp8LNqCvUR7Z8DLk3HjS3OcDeOK+jfEDBLs49/wCdfOXwWgNl42tkJ6uK+ivE0ZjuQf73+NfnuM/is/UMJ/DRnEbsGkUYPNOjdUTkc0jNnkVyI7CbdkYWjBxj1qGKXL1dQKQWJpgQ7QB6VGzgDBqWaQH6VWJycUFbAZCeKaqknOafs9qkRcDI5oGNHAxU6qCuaicGposlKAI3IA5qDIJ4qK+lKcDr7VXt5jnLdKgDQkwE4FUwSpOatbg4wBkVXkZVPvTTKsSCbAwOlSRtuqizjqantJt/B4xT3JLz48rrVOVQq561aXa4xVW+OyMilYCmzg9KEHeoII2Oc81b2FRRYnQawyKZjHNSHjrTDkngVBTsBJyAKuxR/IM96pou1quq+F5FAEUq5OBTBGV5qUKXbjtTmUgYqttidxYW+WnucrjvTYYzjJ6UMwDYoGi3bxkxkmlfofSmxykJjtTS5xQMYoKnPapGbcOe1MJHenbflz60CvqRBhu5qwD8oI6VW2ZJFWY3xFtIqxix9akkUEZPaq8eQ/tmrUil14oF1K4yelQXLALg8GoNc1Q6Bpsl2sRndBnyx1NeU+JPj7BLCY4NPlguOhZjkD8KVm2TJ21PSyrl8s6IgPOTVm98U+H/AA9pr3N9do23tGQxz9K+ZtR+JGt6q8gjuwEbr9K5m40W6lZ7ia6aUMdxG49a9TD4NVGuZnh4nMPZ6JHsHib9pCYQzW2k28bQSZRWcEMPevGb+LUfEt1JPfXckyyHdskbIX2GajmCQJhVIPfvV3TGZkyTX0dLC06drI+YrY2rVbuysNMFuMbeQMZ9qqzx7fwroGKupz2rG1J0QEAcivQXY8ip3ZnE4prpvXg4pN2RmnD16VocvUbBC6nljVrkDnmmbzgdqXJbqaC1oPRDIOKZITEcGmvMYuFpDKXGSM0W6j5hLh9wwDya2dAvTa3UYYZHBNYEjgSrxXT6FaicrL2HFc2I+Bnfgn+9R9ZfCTUEufDisnAK/wBa37uUB+K4z4Lzo2hmJT0X+tdhMmZWz618FXXvs/TaL9xDC+RmnLl6a64HtTVfaMCsUaEhYIakeUbQQKqk7jk1JkbelUVYd5m7jNAznNQ7sNUsZzz2oI6k8Z4pSMZqPzcDgZpfNJOCvWgYh4GKfER0NLIvyVHgBetAN2LUYGSDyK4H4up5VjA38PmJ/Ou5gcMRmuN+MwH9hwMDyJE/nTSA2NLBbSrdh6Cr8Gcc1Q0Aifw7bspzxWpCgWMHvii/QSROqjZmnggDFQ+YNuBTk570MZOM7c96Ync0oOOKTIpB1HA5qKQnOKfkio3IPWgBcg00HFIARz2pwYYoAXqOaiOc47VKGz0GaUR5IOKQHA+M4g2u6cxHAl613cI/0WEgZG0ciuO+LMB0/SlvFGTGC1ZXhn43aOmjRRTx/vUUKSW7966oUZVV7pzVK8aXxHpRYAYI5qKRVPI7V57e/HXRIXwISc9w1Zt58fNIhAZLZmPs1bLA1exz/X6Pc9Sjtmc5Aqz9mYrXj0f7SOnINv2ST8657xB+0vKkwFrE0SHrnmtI5fVkyJZlRXU+gVs5M5B4pzWxC/NXzSv7TF6UACkGobr9pHUWRipO7HWto5ZUb1MJZpSWtz6aNoDx5iDPYkVG9sFGXmRR7sK+Or348eI7y5LpMUUVVu/jNr2qw+S87j1xxXUsok+pxSzqKeiPsa5ktoIjKbmNgvowNZ03jnRtMhMs04+X3B5+lfI9r471OFVJuHwByCTzWNqfiO7vZi5lYAnpk1cMnle7ZhPPFbRan1lf/tHaBY2zhVBlHA+UVxF1+1etvMQLaFox0JHNfNt1I91IGL/MKa9mkyjzASa9SnllKPxHlVs5rS0ie2eIP2n7zUwHtoo4Wz0XivP9f+I2s+K5lle4aMqMABjg1yQsIoxgDFWrdAg44rthhKVPWKPLqY+tVWrEuDcvP5s9w7E+rZq/bXULQskgDE96qSReb1pY7HqQa35UnexwucnuyYhBnbjbTcio3jaPjtQqnbVIm66FmJY34Y4rYsbQeSSOhrnDleQa1LS6lMYUHGKlmkJamm1mnlnOMiqUdqgZgRjPp39qPtTDIJyacjFxnOKxcebRnTGdndM1vD/iXUvBlyl1YSEpGQfJz8rexAr6V+GvxOs/iVbCCUrb6ii8p91cd8Zr5Ta4IABOQKn0y/udEvEv7CYxSqQeCRXk4rCKcbpH0OBx8qckpPQ+1HsGt3wR9DSvFx71w/wX+LSeOvNs9XcJqCABC3HmH2Fd1fh47p1IIANfKTpOErSPtqdWNWKlErMhFIrFW4p54HrUYILYrFm1i4hyM0zuc0qjauM0mRQmJimLemM1AIRGeanPHSmSCkSxroGXAquIDv56VbjAxzRIOOKaBMbHIbZgUasjxT4H0jxZaz3FxGi3/lkRsB1btk1okE+9RMzAgDtVxk4O6JnGM48skfKXifw5qXhDVWh1NQqux8vBJB/GsG7nMuQDxX1f418A23j/AE0JOALqFT5Lf3T3zXzBqHha70/Vp7N1JeNiBx1HrX0+CxamuWTPisxy+UXzwWhgFcDJqCUD6Voajp89q+0riqMlu5XJr34tPY+VlFp2ZReF2ckHip0JRcGpwpVMYqEoec81okQQtK+7APFNe5l9cAVN5ZHamvFxk1ohMBe7F5bmrllqZyCTj61jvaHfuBqzFDvGB1FVoOL1OsTxCtrArKdj5B49M19LfCG+TWPCsd0Xz1XGea+PLuwufJLA4wOK92/Zm1qdWlspnLIFOB2zmvEzGkpQ5j6nKqzjUUX1PcnzvbNMBznJqzKFDuOmaqMhzkHivjn2PuLC57UcdqTAyaCpxxQkUOyAOaTrShTgk00qc1RAPgUKMmjbu605FI6UrASkAriox1xT8jHNAUUgG9DRImQCKCakGCvNU9AIl6YqU4CZ71GRg01hletAAXx3pw56VFuC8mnr69jUiYuzJBzT93HFN64FBwKCSRQH2/WuG+Plhbt4UWU/6xVFdxE4RgT2qj4x8L/8JtoMtuhwyqcd+1aUm4TTImrxaPjeFArEdKkZAyjtijV9Pn0XWbi2mUoY2IwRjjPWgzo6jHWvsaclKKaPBmrSGnATHeo9vvTnkzwKiya1J6nzQ7+tQ/eoZtx+tNVSpyORXjs9SLOa8Xbomgx1zX6n/sj37ax8FYd/BiVE/wDHa/LfxJH5nlZ9a/SH9gnWF1P4XX0HO6KUIB9Fry8S9Ud9K1j2KcbSR6E1Dk1PfqRcOPQ1WHWuQskHIzS5xTVPYVOqqyEk00LqRH3oJ7dKCMGgjAyelN2GGPepDyOKjUgmlLbaT3IFJKkg05XGMUwncM00A9aYD2560ix7iDmkZiAakiP7vPpQUkJMcN9KUPlajkUtzUkaDbQMeCQOKaR3NOAwKD0oADhhikU4AAoAyOKAPmGaSAA204prGnMOSaY4zzQ2gGkBuDTvLwVK1GDg81YjkCrkjOKFuJmL44g+0aDKJOgXp+FfF1/Gh1S7C9RI35Zr7f8AEiQ3/h+5JlSMqvRzz0r4U1CcQ6/fLnKiRufxr63Ldj43NdWi1EAMAjpT5FBxniqSXiu3XpSyzksAK9y9z5qUSefnGOgqIMRxnioZLkxDB70wz7hgHrQZWsWQgb3pwUgVWtVljYuQShp092Y5AQODQSy3br5b5zjNS3QLfMeRVJ7glAQKniuWMeGqARLbuYn3dhWmPEjxLtVeg61j+eTwOlKrZ5xzSaKHXWoyzuWY5zT7bVJ4xgEgVDs3nBqwIQi0wsyZ7p3Xcec1NomoMl0AM5FQxqCmDU2lGK1uC7kAVnP4WdFJWkmj2f4NXZm8bWZY5bzFya+mvFQ3vGe+P618t/AyT7T4/s+6GQYr6o8RgfasdhX59jFasz9KwLvSRghSVwaXAxgU9xjgCkIwuTXEekthiqe1S5JGM4pqHI4p2eMUmMjYnNCKXPNKwNSRkKMd6L3DYQrtpwcAYpGb05zQFz1pXJ3JFAepIgC2wck1XkPlLnNMsA0151PGKa1Ym7I5rxh8TfDngm+S21e48qZzgALu/lWdb/G/wNI6A3xGf+mRrx79pCwjk8YKTksWPU14/dyeRcBIwcBf1r6PDZeq0bnzmLzF0JWZ93RfETwdLCDFfA5H93mmJ4g8OX0mY78DP0r4XNxeLEG89hjtk1EmtX8R4uZAPZiK6v7HXVnn/wBuO595XN/oMERzfoWI45FSWdrbSxJKtxGUb/aFfC0M1/qCbhfyA+7mtGy8V6t4dUIb2WSPuBIT/WsamUNK8WdFLPIt2kfdElvaRKAlypbHTIqlNbpJ/ECPrXxlF8XNTV96Sygj+8TV9fjv4nRdscsYUdMjJrl/sqqdn9s0O59dR2BHKc1I2m3BGSnFfJ+n/tCeLbSQMZISPda3F/ai8SqoD+SV9o6l5XVXQazeg+p9Fz2Uqjgc1XWCeLkqSDXgK/tPam/+sEZ+kddLpX7SKzwASw7m9lrCeW1Y9DeGZ0ZdT1oE7skVopHmMHFeOj9pnTLe4VLq0kZD/cA4rVX9pzQnKxx2k3zcZx0rnlgasVex0xx1KTsmel7wOaaZQWwa5vQ/ifoGrqzSzrARziRgK17bxd4cupdn9oQJz1MgxWPsKnY3+sU+rNPogAqF12nJrUs7nw7fHy4NXtJJBjhZQTzUepafbYxHdxF/7gfk81DozjuaKvTezKaEleKev3STVuLSXWAEsAahkgdARjOKjlaL549GViSTUu75AKZGSJPmU4qdwHPAqRpkHU8VLghc4pGQo2c8VYTDIBQWysjAGpvPIHFOMUa9aaVB4HSrJZGPLlf9/GJU7hulV7z4feFL+1mebToI2cEEhcnPrU7YBxTb7cLUgHigWj0Z4T4q+DwtLqUaQ5lVj8gxtrkdQ+HXizSrU3MlnvgHJ+bJ/IV9D28xhkzjJ966S01wCECSGORfQrkV108TKnqjzq2ChW3PjiK8guYmiltvLkXqzKRz9cVWiKRbgrcA19eeIfC+geM4PJubRbdRyTCoQk/gK8X8a/s+XcEzT6FKPsQ5aOQ5c46Yr1qOYq/vHhV8pkleB5Z55ZsdKzb9AZc5zW5daPqGkqwubGaNFON7RkDj3rAnlEsrAEV71GtGpsz5zEYapS0kisIfmHpUzIB0oA5olyBxXX1PNsM46VKYsxFh1piR8ZNL5xRcUDuVASTzQWfOBTZHPm4xThOIz61ZJFMrZBPaug0W8cQiBeCeaxJps/N2q/ocwR9+egNY1YqUWjpwzcaiZ9SfAKIjSJCTkkf1r0aX5ZWB9a82/Z2vRdaZMD2X+temXcf75vrX5/iFao0fqOGd6cWVZWGAKiU+tSTKV6VEMd65TsHtgDNKHB4FMKFqRVOcDmmhNllokiheeQ/Ioyc1z6/EHS1JA6AkcKa2tXtpZdGmAyAAf5VwXgizgu7uaKcBwuSAOvWqJOl/4WPpHof++TV638X6ZcjeW2j6UPoWmYIMIB+gpE8M6c/JUgH3xRsFi6vijS5wFE2G+lTJeWUg3NOAtZFz4J0+YfIzj/gVUW+HcDjAuJV+khpsL6HSf29odu+17vaa4T4x+LtG1DRorWwuPPlDjII75pb34NxXUpk+1SDP/TQ1UX4F2/nCUzlj3y2aOgkdb8PlM3hSEHqM1s+XgYz0qtoWlL4c08WaNlB071akzjNTbUvoQnINXIRmPNVlAxk05ZCh9qpiZYLYOKQnHTpTNwIyTSkjy896RKJkKsOtRuoJ9qrLKRkVKpLDNBQ8jCECoUBHBqyp4qJwc00IUMFFTQsHIzUGQF5603cR0pDSML4xBZ/BV6R1WMkV8oWtrm2ckYJI7V9Y/EWIT+Db3f8Ad8ts1862dpayReXuC8jvXuYCajoeFmVNyRzC6cWB3DIoXTo93Pau2utMtha7BIhb61z15pv2ZN4cH2FfQRqRejZ8pOlKOqMmaytolyQCayLq0inYZUVelimlcljlfanizLgDBrpTXc5Gn1RlT6WkajCjBpi2Me3kCti7tzHEe/SsOeSbdtUGtU0+pk1YUWqKSDihbNMkqMUJGwXcx596kBAQ1ojJkUlue1U3tHOcVdFwEbAINPEmDnrV3IkZPkSxtgDNTvFLs4U5rRMix4YgZpjamUOcDFMyZlh3HDjmnoTnJGKuvdLPyygfhUL4JwBQZMjNwVpRdyHgcU4eUD83WngxMTjigRDLO4XJPSiK5ZoznoKJ1Rsr61JDbrHFhj1pMCO3vVlfaByKuLMyHgYqtFapHLuHerLlc8VDRQ9JGZga0GdGjBHBrNRx0qyoIAOaTRomTKgPU8U2JikuM5U0wMT0NRkFWzScb6Gyn2NqzvbnRdUtdRspTDJCwYEHH619WfD34gad470eNEl3amgCumOp7mvkF7qQRYUEgiuh+FnjO5+HXiiPU8F1clCnUYJx0rwsbhVJNrc+ny3HSjJRlsfXk0flMQ3Wo15ercMsWt6TBqMB3LKAfx61B5R78EV8hJOL5T7pNOKaJigUfWoWbB4pokYnB7Up5pJkDlfilOTzUXQ1MihwSTimA0Hninlcj61EqFW56VMmCQaaEyvIhQ57VGyjr3q7OVIwKrNgUNCHW8xi5WvO/iv4GNtpMmu2YMt0CAyD0PU16ADgYq9aTBI3WZRJEwI2MMjn2NXTm6cuYzq01OPKz4p1HVmvJAzqVJOCDxz+NU5uB7V6N8aPBb6f4on1NYwlnOR5SqMAHv04rziUhxx2Ffb4OsqsFY/OMww7oVG+5CzRqpJ61V3BySvamSIZGIJpYsRcHvXq9jxyUygDBXmmFVAyehp0i4G4VXd/3ZJ7VVhMZMRnAPWrdvbiIKx6msN5GllBB4FaUcz+WAe1Ak7M2JnEkBQV23wcuzpmsKUbljj9a8subiWNQyknNbfhTWZdN1i0lU9XG4eorlxMeem0eng63JWiz7NVGnQSnjcM1EnzybOwpNE1FNT0S2mX+Jc/SnbAHJHWvhJw5ZNM/TYT54JhMu1sCnR8DmmmQc55pm45z2qCiyhA5IzUjKCuRVdW45pzSHbjtQBEzfNgU8/dx60wKeopxOBQ9wAKT1p54FNDcU7qOe9ADSM9KcCAvJqNjt+lSbMrnNTcBPWkHJ5oIIFA5HvVAQ3C8jHepo1wgzUioAOeaSTpxQ2iWMpOgpq5zk0MT0qRCuw29eav6LcmBJeT0PT6VmlSVFTWh2vtzgVSYpI+Wvi3p91H4nubiSLapz8/rk1w1oc5x0NfRn7R0EMGhK0UPzEjkDmvm/SWLW/PBHWvqMHJSgeLiI8si3gjk02pD82RURBr0DmTPmDpT/NGMVGQQMUKmeteSz0lvoZuroJCpHOK+6v+CeOqg2F7p39+Qv17ha+DtTLxXcYHKsea+s/2CfGMHh34hxadOCwnRm4GeSMV5OKTTR6NKzR9t61AI72Qe9ZLjGTXReJYR9td/wC8AR+Nc7JkMfSuRLU0v0BCamXIHWokIqTPGKbEx+0GlcDbgimo2DzSlvUUILjF4pHUsOKkCZFA+XimJEaqVWngHHSkLAVIGGM9qChpww5pAwXjtStjPFRgFz6UEpk6sNpJqMSDcfSlwVGD3pu3BoHclGTzSs+BTe2OlG3I5oGmCuDyKOetNRCCc1I5CrmgbELZ4pKaGBqaJNzAVBK1InjIXJqK/uF0mwe8mYeUgLNn0FP1C58pTgZxXiXxT8d3cpl02FgLZhtOCc124ei6kjjrVVBHO/Ef4m3Op3Uo0edvIOR5a9G9K8MfQNbkuZbqSGTY7Hn3r2v4PfDbUfFfi+2eOPzNNjY+cTzgdq+0JPAPhy3sYIo7G3YoFDAxg/N3r1/rkcN7qPIlgnivebPy9ms9Qs1eR4pAi9Tg1UfWZYVDMhI+hr9RbjwV4burd4ZNKtNrDBPkrmufu/g14RuV2nT4AvtEv+FV/aqvsY/2Qnuz8211w32EMRVjwOKedWSyYLIpGD6Gv0Rf4E+EYkbZZR5Pfy14rEm/Zj8IalKXdHUnI4AFP+1EH9jxfU+Gk8XW/wBm2gDBqsus28uSzfzr7Pvf2IfDFxMZIbqZUbnHmAY/Csu7/Yc0sHEF25HvIK3WZQ6nJPKJLY+So9XgbjfwKuLqUDJgN1r6B1j9jG9srgRWkiup7l88Vja7+xZ4qS3EtlLbEdSDJzW6zCkzjeWVUzxWK4TdwetTtdKrgAg11k/7Lvjy2ZkCQ8HGck1z2pfArx1pl00b2pkA7qGIq1jKT2ZP9n1V0I0m79jVlcuMniqLfDLxrapk6dKQPSNqjfw54ps28qTT5lIG45ibpVfWoPS5awM10NoQEpkHIqnLEzyqOnPrWZJPrVknNjNhv+mbVVvLrV/KVxbuhzn7pzQ68GtxLCSUkrH0L+z/ACi28dWCvjJkFfVfiWUNdcD/ADmvjT9nKa5ufG2mPOMHzRmvsjXRuuAewFfE41p1W0fb4JONNJmaMHGaZcyAKFp4Gar3JXIrgW56KH2+CKlYAfSoYeFyOlSHnnNJh1FOBzSYBGc80PwuT0qHzevakMnRQTz0qViOQKrpL8tSREE81VgIp8kYq1oij7Zz6CqmofKvFSaO5NypHB4prcyltY+bP2oJP7L8XRykbg7HFeNlxcMJMYyK9l/aziMniGzB5yzV49d2LwW8RUEDaK/QMva9kj87zRSdQmMIaDn0rPMC8g1chaR4gME1G8DY6c16jZ4TTvsQLEYx8hwPapkTcMv81Pjt5DwRUz2zwrk1D3K5StNDHgFRzUBjPVadJMVbBpySADJHWmFhp34xjg1KkQC4YZq9CUaHkc1WkOeBSuymisLRASSOav8Ah1hbXEglX92RgD3qshqzGwA460NJ7oqMmnoxNWSJ7glY+KpwTLC+AuKtuQW5oksk8veOtQ4xas0Vzzve42SY4LiQg1Cb5x96Qj3pgTeeeKsz20bQe9L2NP8AlK9rUWqZZ0vxFPo0nn2106zf3xWqPip4hMokXUpQ46PmuQntsJweaggQ79p71m8LSlujaOLqx6nsGj/HjxLDsN1eyzKuOCeoFdbD+0tdogJsPM9fmr58uYJrc4PANFvLcr0wQK5ZZdSeqR2wzOrHdn134c/aM0HUI1Gp20dnL9Sa7rSfHegeJ22adcofpnr+NfBiNLcT/P69q1oNRvNNcPBcyw467Gx/KvNrZUre6exQzZ6cx94zafKq7x8yU2NCARg5FfJvhX4963oUsZaUTxpgMJiWyO/44r6G+H/xm0Px1bJEhMF633hJ8oz7V4dXBVKWrR7tLG062iZ1MhwcntSr8y/WnXtjJC6tw0bcgjninLHtXmvPlFp6noJprRkLrjrUdzlowp6VYcDrVK5JK5XqKQzKuYRC/HerNspYeoqtcOWbnqK0NPwY80khpAw2nrViO9eJMA8A1WkBZ+eKRlJFS0WiXULfStesntr6zSUHOMjv+FeFePv2fL6UzXfh7M7clbaPgCvblVVPIq5b372hBQ9evWuijiJUndM5a2Hp1o2kj4bvLe90C8az1OIxXQPKnt+PSr9vPG0YwoPvX2D4v+H+gfEDT5FvIFgvCPkliUBi3bJ+tfMHjPwDqnw/v5IruIPbZwssYyuPr0r6nC49VbKW58hi8r9neUdjBwHHTFVJUCngUsVwJHJXpUjLu617iaZ8tOLi7MoTR7uQOarSWzou49DWqVC8kUyVg64PSrIaMlMOCDTLe7aC4Ma5INX1gBPsah+x7rr5R2qZbM2pr30fUP7NTh9MfHBK/wBa9kul2yEdzXiv7N7FLJl9B/WvbLtd8uRX5/i1+9Z+mYR3pIoTAnoKgVNzgVceF5Mqg3Vx/jL4g6V4KhP22UCY5xGh+YH3FY0qM6jSSN6laFJXkz0Cx0U3ScHGR61yPivxvongXzxfXCCeP/lmeT+leC+J/wBoHUru4MWjyYt2GM5IIJrzPVNSvtUu5LjUp2m3nPzEn+de7QyuT1mfP4jOIp8sD2vX/wBoltZs5odOT7OpzgoeorZ/Zz1E+JL7UXlbdIqZOfrXzvbfZ0ifZkZBr3D9k29js9R1RJPvNGAPzrPGYWNFaI3wOLlWerPbbpdty49DTBnvVi8TN1IwBwTUPllOvevBPobsnjyV4pwYiokfHAqTOOaAexMspOOeKlLcZDVWQA8g1Jjigkjd8N6k1MMNHzUfk7zmpCuBtFTcuxC0e08c03IHXpUwGeDTZYS3PSrYETMAM9qA+4cU7yjsxSxwHH0pE2GBBUqqQtSLEB1oYBQPanYQB9o96jZwM+9BfPFRsDR0Hcf94ZpdpHSmoccVN2pD2Iry0h1TS57GdN0cilTmvI9S/Z7lleaW11V41YkpEF6D0r2LII54pGZscMRVxnKDumTKEZq0keAN8B9dJyb2Q/gP8Kz9Q+C3iCFSEeSYD6V9GC4kXjPAoN2x4IBrdV6id7nN9WpPRo+Zx8HfEYTPkOfbiqF18NPE0IOywbA75FfUTXTjgAYqE3JYkFRitVjKi6mU8voy6HyffeBfENuN0toyj6iqUfhTU8Ze1YivrlpImUhoI3+ozUXm2cQwbOH/AL91vHH1DmeVUL3Pj+909rY4liKY9jVA/ZgpzkH6GvsmW00e9bEunwZPpGP8Knh+H/h+7j3PYwgn/pmP8K6I5jJHK8phfQ+IDFDHKxDk59jUqorHI5H0r7OufhH4cmYt9nRc+igVmzfBvw8W4XH0ArdZrJGLyaLZ8hS25dOM8VScRIPnbp9a+wbn4IaFdwNECyBhjIwDXPr+y7pbSkCeQqx7sK3hmyXxHLUyJv4WfL0Ci4bCmr9xphggEh6GvoD4lfs56Z4N8KHVNPmle4VSXRiCBj0FfPNzcz+SBL+VerhsUsQ9DxcZgfqiuyo1sZOc9KTygnGaejkjINIWAPPWvRe54aXUQIScilKkkE9Kj8zJIpwfPBoEK+cYBxToi2Pm604RetKBjgUAPClhgUsayK/LZFERI5FTBj1NSUSK5QZ71G8xJoEmetQzn0oLTNG3uCsZAGc1aeQS2xwvzg5Hsaz7STYuDzmrtvdKk6qBkGuarHmi0ddGfLNM+kP2c9cvL/R5LS5uDNFGCVU9jmvUZpAHcbcHNeC/BfW4tG8QCINg3GE254r6B1FQJshcA818Hi4ctRn6dhKnPTWpQwDk00gjtVgRDqKUqAORXCd5T5LYIpQxzwatBQe1QPEc8VTM2P3BhzRj0o8k7KWGMjOapAkAQscGq8wAbHercn7sZqs43HNDGKoXFRSSMowDxTxx1qN35xWbuWZfjvQ7TxL4IvYJlBu44mMJ7g+1fI1xZvpskkEpLSIdpJ9q+zRbiX5H+43Br58+Mfg2HStcT7JnbODI5b1z2r3MtxHs5csj53NMJ7aHMtzx2Zi0hxxULK24c10Ot6OumY2crxmsnyg4yDX2kJKSTR+eVKbpysyLJ8vBPSoHXeuDViRQvFRAjpWpiZMiGOXHar0bZAFTTQKV34qKBN5z2oH5lxYozGN1Vmm+zSxunJByKllUsMDjFQJAWcA+tKS91mtN++mfWXwdvZdQ8LxGU5IUcV2Jba5zXnfwPnlj0Uo4wgVeor0GTLMSPU18HitKrR+o4N3oxCQKTkGgHAx2pmOM05VyK5DtZJtLLx0oGQMHmlRioxTiQFHrQJbjRnvS0ZA60HigbHMo24HWhfu4NKuCKXbQSyFwSQKUZA61KVBqNiORUisRhyTipO2R1pgAp5461QIcrZHNObrTF9KUnHWpKDbzQVHemlucU4DI5osJhjA47Ui4D5FOQjJB6UeUAcg0COc+J2hLrXhqd5BkIjMPqK+PoyU1K5g6BWxX3Fr8JvfDt1CvLGNgPxFfFviHRm0jX7pXJ8wvz6V7uAnrY83FR0uCYTg80vHpTY+Vp1e2zzbHyxJg1FK7IMCpVPHNQzEN1rzJHomXqI3BSeo5r3n9iC8gPxssBeSBI/KYAn17CvDJ4t+MdK6v4QXr6L430+7jkMLCdRkHHG6uHEJOOp10dz9dvFcSx3I9Nox9MVydwo3ZHSumuJ11fQLG7Dbi0S8/RRXNTRkNzXmLY6iIcc9qkQgioyvbsacqkUxMkwOooLZ4oBAoPHIFBIqthevNMyc0EZpwX5c4oARsUu07RQFz16UAnpQVcNtKAAMUq8GnH9KCQjIPWgkA0iAYNOwDQAm4HryaGYoKYR82BTipI5oGhA+5s0SMCoHekwB0o280DuNXJPFXEyI8gc0yKEkVJqE6aPo897IyYjUthiBnFOEOeSiiJTUIts4f4heLl8MaTPckeZIflEY688Zr53kuLjxZq8UCAia7fYnfBJ4qb4ieOJ9d1SYGQmNpMKO2M8V7v+z18MraaJNf1CLDLzEhXgMO4zXryksNDTc8hP6xLyPSPg74PPwx8Km3nYPd3CqZOOQa6jzzIWOcA84pL+4F1MxPH+NVwxAweleNKTm7s9aEVFWRIznnrmkVyORmmgn0oHX2qSiXz8rimh2AyDTWAHSlDAUFIfFPIf4jUgmk7sarmUE8cU/ccUrjJhcODk84qUXkp75FVlfjFRiRgSD0pX7BZdUWWvscFAT9KSO7WQ4MQI9wKgY7xk8Ypwxt6VSlLuLlXYtefBnBhU/8BFRz6XpF+Cbm0SQn2A4/Kq2cil5AzT55dxckexXm8DeErjiTSoznjrVZvgz4H1GQltKjQY5yav8AmHpxU8Ej4JBqvaztuT7KDeqPGtV8B6V4H+I1g2jwCCBpuMHNepancmQLk5JFcP45cp4s0osP+Wprrp+VQ9iK45Nt3Z0Riloiq0pqPhzzUkoHaoQcVFyrE8jbIgBTY5cjmomfdwaVOuB0pCJZXLcDikWLjmn9844pC3GBTYBjAwKFypzmkVtp55p5wxwKEWJJ+8XnmrGkIBdKR0yKjSAke1TWsRtpg/ahO2pDV0fNH7ZLGw1WxnjOWyc47V4Lb+Mpb2BI5uwFfXXxk+EKfFbWrVXupIMMcBD1zXNn9huKOFHF9MMgdxX1eExsacEmfM4nBSqzbPnuz8W2kQ2FRurRi1G0nG8sFFezat+w3Nb2hlsr2SWUc4dhXIL+x94w8wgEbO2Ze1eisfTlueZLLJX0Rytlq2nbiJZFUDuas3N7pUw+S4jP41NrX7LvjPTLjyki833DE/yFY0v7OXjO33u8TKB6E1pHGUm9zGWAmlsS3FvYSoCJVzUH2O0K4E4GK5zUfBfiLRpvJltrlmHHEbEVjXUmp2UrQyWl35g6/uW/wrpWIg+pyPByXQ9KsbS0YbGnUZqa+0W3jhLx3AY4zgV5OdU1KIZ+y3agf9Mm/wAKiPifUdwAE2B2IINaKrB7MwlQmt0ei21kzseODVoaWeSOtcJZ+LLqNcFSM+uRWxa+N3RdpQscdQM4q+dPZnO6Ul0NiazlD9OKtxRkR7TziuWfxaZJSd361p6f4qhzh+f1pcwezk3qaU1jjBWs+9d4WAIp134li8wCPpUF3qqXSj7uatSFKDQ4Z2ZxkGoID/pqErwDzTotRWFcHBApxu0ncEADNaIlo1tfmiuCgi7AdKzYZfJ4PNOGw4OaaQm7BNMQ4XTI2QvWrkCfahluM1XWNYxk8g1etpEWM8gVL0Ayr6zWOQAHitez1afRbWN7DMd0vPmjse3FQS232h87hg1P5HkRgNzWE4RmrSRtTqzpu8We4fBr4+3DXMOmeKb3zkbCxyMNoUelfRM8aNAssLeZFIAwYdMGvz7e1HnpIvBByPY5r6h/Z2+JNz4isT4ev2QmBTIs0h+YjoFya+VzDCKn70T7LLMa6q5JnqxAZeKpP+7J71oX0RtpSoOR7VnuM5Jr5xn0yRm3QEjZ6VPaNtTAqvdEqRjvUlocCi2hRZx1zTyvy8U4JkZpHbbSYX1ISuDxQFJOAaGYnmpEHy88UgGMSnIPI9Kg1zTLLxfo0mm6hCJAylVf+6fWrBIwQTVdj5ThgehrSE3B3RnOCkrM+VvHPgG78B681rIhNvKS8Jx/D2rnZHMfSvrTxr4R/wCFgaNJbooa7jXKSH7wA5wD6V8j63FPoGtzWF4m2ZDjp2zxX2GAxKqrlkz4PNcJ7N88URmZ2PNLuBXOaa7pjOeah2licHAr3bHzdyOe+MIIXnFQ2+oyPI2BhsVDdYSTDfjUaSCDLDnNXZW1GpO59D/st63PJqVzauvmAqMH05r6hexKFnl+WNQSSelfKf7Nt1Hosk+oSMgUqOvsa6D43fHqW7s30/SJTEzcMynBHtXylbBurWdkfa0MZGjQV2bvxS/aO0zwa81tpWLm7XgOh6H6GvlbxN4m1L4g6vJqOoTFndi3PGM/SqOoRPfTNNKQ8hPLHqaZChh4HAFe9QwkKUVpqfL4vH1K0rJ6GnYWyWCZQ8/19aWa9e5mw5ytUTI+MZqFGd5SucV3OKPN5m2dFaW6Bcg54r0j4E+J7bwv4hu5b9xFbsoGSfevKYWkt0wTnNDyyPnLbeOgrgxGGVZWPQw2Mlh3c+zT8ZfC93eeQL2KJT/ETV5PH3hSd1QaxBknA5718LTzPDyOSPzqmNSuftCsJGG05ryf7Iu9D21nr6o/QmPWdAkb93qcLn0qf+09IxzexV8H2fim/hYkXUgJ681uxeNL6QAG6l49zWMspktjtp51GW59tWzWc/MV0jL7VcItlXHnJXxVF481O3TCX9wv0aq178Ttato9w1Ccj3Y1zSyqVrnbHNabdrn2ucA/Icj1prHHPevLv2ZvGFz4xs7qLUG8xok3A5yetepXRCXLKOgNeNUpezlys92lUU4qSG544pyMGGDRxtoP5Vm0WSGPI4qIkxnFShuKhmPekNjt+VpmDnB6GofNxTmfzFqiWPMSr0Oc01wOgpFcgYNBOaBBGuTU5UDmokOKlLArz1qRtEWSTinOcCnIhY8U97FmxlwvsSAaaTewXKbE1BJlVJq/LYuDhSDj0qvLZyqnOKdmUrFBLreSGp/DjIPFRvaOScAfhRDFKDtxxSs77CHqoFQzQ7jmraoyHBWpfKLDOzj6VSTC6sUbW0MknI4rYUbAAO1VowU4xz9KnBOelIm49nIWovLD9TTiGPUUbWoGhMlOBThO6YIal28YIpk3HApl7kfjBDq3he5if5l8s5zXxB4lhC6xeW68LE5UV9y3SGbQLtF5coQK+IfEUTJ4o1WNwVZZiOa+gyub5rI+ZzqMfZ3ZipbhfvUS2wcZBqYgbiM9Kcsg6V9efnrRSbEa5IwabE6FuTVqS1Nw3oKoXlmYpcKeKqxDRadxu+9UsewpyeayZAQo55pwim2hgxqRGtHgNipjGSODWTFLIAM9RVgXUijnpSSKRZkQoM06O1aZc1V+3GQAY5FW4LwxRYpFkkUZU4IqxbwHzVPX/wDXUljdQXMe1uG96mkZYTkEY7VLNIvU2/Dmpy6V4k0+7HKRSqzD1Ar6/i1NNb0uzvYxgSIDjrivjOGYPCrgc+tfWXw1QN4IsSW3ful618fmUEndH3mU1JONmbIYj8KGmHQ0rfL1qFuteCfTE4bIxTkGR0qONcr15NSJlRg0E7jiRjFKmCM1GxpY5AowaBjpAGqIoOlTF1PIqJz3FADViBODUV1AE5FTKSTxTJSWHIoArFugBrg/jjp8UmhRXQwJUUAHvya9CWJWPJxWD4u0Ia/pFwj/AHEUkd+grag7TVzKsrwaPlbxPqCTaaiIQZQefXFclDORHgnkVv6qgge7UoSFYgcc9a56G3JjL9m5FfoWGlGUFY/LcamqruSGUkdaiaTYd1LnYOelMbEnArrPOJGnDQEdzVWG8MIYEZqw0arGB3qv5BkJwOlHUaRYh1JT94VLFepHIHI4Bqo1oAvPWqxQltoOKdr6FLR3Poz4O+K5dSUWkSYiTAJr22UKsQxzmvlX4G+IW07xFHaAAiQjNfVM6nylfscV8XmFNQqNo/RsqqOpS16EQAIHFKFApu4ZzS7s9K8k9ocF3cUFNvJoVsHIpzfMKAIy35U/cNuMUwriiMc0mwJouOTQx5yBTC2007cCKYAr88imNgmlK+lOLDHPWgCLGORTx8wox1NN37TQJoeuFpkpPXpUiuGFIyZ5NJ7juyLIwCetOD7h6UhXnFKi84NNgPXgZqPzCXPpUhGB1pvl9xUkF22Xz7d4xyxBAFfKHxr0qTTPFlwSMFn5r6psZhBJnNeFftE6X5eoQXuS5lJJPWu3CTcaisZVYqUbHjMXEY3dcUGXml+YqPSk219QrvU8NqzsfLDyhVwOai2mReKfLEAeKQkoteaz0EJEgiTL9KsWNwkGp2brkBZVJI9mBqg85kUqasxQhId46gjFcldXidFJ6n6ufCrVhrHww0ydH35XGc+1aDA5IPevL/2N9XfV/g9aWbuZZYS7En0Jr1W7VopCMV5a2O1kCqCuD1pTgDFNGeT0pM85pk9RShqQgFcd6j3nGKXPc0CYqxdzUrEFMY6UwSbhxUbls4FAh54XAphHpTiMD3pDmncroOH3acvIpiZPanBtp54pEjWypyKeilhmgkEUZIXigCNiUYmlEpcYPSlIBHNMAwDQA1+9OQnOD2pSp60qLvzxSY0WI7kRru/hUZP0rxD42eOrvVJWs7GXyrWP7w/vCvR/HXiG103RpUgn2XJBGwdcYr5mnnvNf1TyIss8j4wOa9TDwUFzs8vE1HN8iNL4M+AZfid4zitCu+yifMknYEHOCfwr7kextNBs4dPsl8uCJQMe+ME1zPwj+HumfDbwbb3FtGv228jWWU7cEN3Fa0s7Tuzsck1x16rqyu9jqoUlTiI55zTQ+TignNABrl6nVYl/hFFN3ECnKwNBQuOM0FTink/KBSBjjmgCNU5yafjjFGOc07eOlTYBucGkHJp2QaBzQA5cU4qD0qMcHFSdBzQBHjGaQ8ilJzk0Kvei2oJjVUDrU0b7CfSoxycVIg3Ng8Yp9Cup5j8QznxXpHbMprrJ59kcYP8AdrmPiVt/4SrRQOvmmujuAMRg+lc7KTGh91NlAVOaFTYxNRzSbjg9KhoZB5jOcCr8ACrkjNUcBDkCp0cletIstO4xwMVCWyaY0u0c00knkU0iCYEHrU8SjOaroOOalWbbxQ0U2WhLtGAKtRSBxtIzVa02twe9TxpsckUhJnK3F0YvG1koOFDnivTJ9SlAVc4GM15LfSD/AITq0B/56GvUZhlUPsK6IMhpj/trsOtR/bHHB/lTNwTimMwNa38zNouR6w8a42KfqgND6kLlCrxIc/7IqmjDODTmYA5Hemn5i5fImihtBzJawsfeNf8AA1XufDui38glmsYCw5yI1/wp2CRmkJxxV+0mupLhHsUrrwN4cu4WSWxiKscnEaj+lcvefs/fDq8keaTTHM7DqGwM/TFdk7ZGOaj2gAVca846pmUqEJbxPONT/ZP8Ba0mY7VoZQMAmQgVmJ+yD4esI5EtXjHmDB3NmvXo5GDYBwKmkmYKBmtvrVTuZPC0n0PmXXP2I4nYvYX0MeeoJJ7/AErIm/Yw1m3jzFqEGQvAwSa+sY7ll6mphqbA8+laLG1F1M/qVJ9D4bvP2PvF4laSO9iwT02msXUf2WvHNnzEDcf7McZzX6ADUnbpTo9SmicsCQfXNNY6oupH1ClLofm5rfwT8c6NArSaXcse4EZzWB/wg3jaBNzaVdRr6mM4FfqJJqEV0P8ASYRKfeqs1ppl5GYmsIsHrxXTDMpRepy1crhJe6fmA9nrtkALmN4z7jFCXd0pIfOa/Si/+GnhLUlzPo1sx91zWU3wR8FyFiNFtP8Avmuv+1Dl/sfzPzwOrvDgSPj61MddDQkg/U194ar+zd4O1S6WQ2EEIAxgR1S1D9lDwnewrHarHET1wtH9ppvUzeUM+FovEDxOP3nFaSeKVmGHcV9Oap+xPbRXLGC6coe2BVNP2LsgETucf7Irb+0YM53lE1sfNsutFmGx+PWuy8Fa3cWmvadHa3ASQyruKHkjPSuz1v8AZK8Q2moCOziMkR75xWdN8Gdc+HWs2El5ASTMuGznntXLi8TGpCyOrB4KdGpdn2AVZ9FtJZOXZeTVApiMmrWnztL4WshLxLs5qDBaNlHWvkG/ePs0vdRkzkMcGltDh6ZMCrEHrUtjEWcmmmJs0SQEGKrygtyKnYYAFGBsobFYqrx1p26ldCD04plIaGu3rUDkmrW0Y5qvPhQAKBtFjSrlrW5Ug9eDXjX7UvgG2S2h1+wj23srBZnHQqB0xXrkB2sD6Gq/xT0ca/4AumPBhQt9a7sLUlTqJo8zF0o1KbTPiG1hlljUjJ4+taSWkrR4AO6mwP8AZVkBGMHHFQPqs6klByK++pScoqTPzWvFU5NEdzp02DvBFV4bPAw2Tinz6tO5w+RS2+px9G5NdS2ORNXN3RNVu9MtHjikKKwxjPvWdcW0l07yFsu3rzVm1lSZML2qQSCNsVlypO9jbmk1Zsx7i1mtowxOapiSSTJPBrc1GUMmO1ZrlCoA61skznkQoxI5608DbyKkjRVB3d6URq2SDVk3HxX6Jw/NP80Sksv3aoT2gzn/APXU1kj+W2D0ptILsklljAO4c1VBjOSBT5YS7ZPNRiHHSjYhjowGlA7VuRW6lM1kRwlPm7irkF47AqeMVEjWD1LSoDLgdKg1S2JgwoyKF3hyTWvaRGW2fevABFYVNmdlL4ke3/scr5c+pAn/AJY/1r3y8w14+eOTXzd+yjqjW3iG9tSMAoBn8a+ldViCXXHFfBYpfvWfpeDl+5RXHHHankcCmbhtp27gZrhZ6A4HApsgDCk8zHFOUfLnrmkF0U5IjjkU+NflxUz4OeKaiHOaASGGLPNIVIXHpVlcHr1qKbjNAmR59Kk34FQjPWnlCVqQvdF3TnQsd3IFfPPxA+Imt2niq6gScRxJIwQEdhX0FpnDkevFfN3xlskg8Vsf75J/WvRwUIznyyPPxk3TpuUXqVX+N3iDSQAtyrD/AHc06H9oPWGIe7mDIvYKATXB3Vms74NUNR8Pypb+aq5iHU19QsFSfQ+PlmldM9Zg/aWigcb4nYfhW3D+05pRjBa1k3HryK+bJtKUDcBjNV308Kpwar+zqTIWb1j6rtf2o/D2f3unzN7gitm1/aV8NXigCzlhz/fIr44tojCSGGRUskjAjb0qHldN7MpZzVT1PtaL41eGbhN+8L65YVoaf8WvCl4Pmu4oyOxkFfDUl00EOd5Ge1VhrDIdwzms3k66M3hnjvqj7/X4h+F5vuX9uPrJVhfFmgTLlL+A/R6/Pr+37k8Byn0q9Br+oxoCl9Kv41zvKJdGdkc8p9j71fXdIbn7ZFj/AHq0rK2ttRj82KZXjzyQcivz7l8W62ikDUpgPY1c0b4neLLEGJNZukiPQBuKyeUSNVnlI/QZNL80mKJhIp44r4W+KVtfaf8AEHWYplxH9obaQMcZotfjD4u019663c88/erL1jxZN4hkae7czTscmR+STXXhMHUw879Dzsdj6eKhbqZMzMDnuaYk23rTi4c5JppjD9OtfR7nyTZYW9KZx0qtNciYk1VklKSbT0qby0CZB5NLYi7ZGQG4qdGwgApixA89TVtIwiZIoaKVixbW8ckZJxmla3XknpRChKZBp5DFcYwKllq1im0ABJApjRMeCaueXg5pJITs3YqQsVkgIwUODVqOxu5hlm+QVXjdg47VuJK6W2PUVL2NYlq0iLWm1e1fUfwavmuvCgiY58oAV8vaNJsgk3HrmvpP4D86Bck9CRXyuZrQ+4ybY7hySxz2pmCTz0p8jAucVH5gzgV82fUMkUkYxU7SEr05qupqcMNmKAuRe3rTCpJ9qk25OaMYGfSgLjWyq8UJkqAetO4YirGxSnFAyFeKaTk0/A70xsZptARyRkqStTWEf2i2niYZyh/lTkxtwasaSuy4cDowP8qa3E+x8oeL7C003xNfw3KbIRljnjPNee6vdWcz7bJdsS8DnNej/H+F4fFl1GybNwH0NeURWXkR9etfcZfrTTbPzjNEo1XZFmK0WePniqVxF9nYrVqKYoOO1U7mQzzg17B4QBcrz3qWGQRnBHWkIwoqvK+OfSgC5KgPIqi8eGxnrTftZJAqOac8YqluK+h1nw1QWfjGzkz/ABda+x428+wiJ67RXxL4Q1gWviCzdh0b+tfZWi3TXejQyY2/KP5V8pmafOmz7zKJfu2iY9etAY5pqZ6GpEiycmvCZ9EOVu1SA4pTEAMikyCDmoe5Yq/NmgpjpSA4oyTmmJvQa3AoVvSlYcUKpx0oBIlDDbUe0MeKYWIzViEAISaA3Yw5AwKi2ljzU/Dc0xhngUDEUYNSnmolQg81PxtoAgfIp6DjmlIz70KNvU1IDGcKeRT9+RxUbxhuadGm0c0EEceWlA9684/aA0xv7GhlDggA5HevSQSkoPvXG/G2ze88KNJGu4IpJx710UNJpkz+Fny6lxhCpFJ5lQgB5WQ8EGrIAUYr61fCjxH8TPldiIwT1qu8+84xU0OWOH5qGcCN+OleczrK1wCFJFXreQvZkH1FVbhSU9jU9rIPK2DmueqvdZtT0kfbf7APjYE6loTnPlw5/M19UayiJM4HrX53fsdeLR4d+LcNsBltQZIOvvX6LeJbYwXpB/hJzXj7M9B6owWb5sUZ4zTp0+bI6U1R2NMzFQ5FPdcLmnIooyCcE0ANVdq5FPUjnIpQBjHamslADgoNNxzihTijk0hsVlKDNNwCM0rZYYNKoCjmmIRcAc0u6kwM5AofIGBQO418kYFIIjtB71Ls+XJNI2UWlcQeX8lRaldx6FpE15IcYXPP1qe2zI4JOBXk37Qniqey0hbK2kMYcEEg10YeHtJanJiKns46Hl3jfxa+s6tNOkp2jK+WD1r179mb4UJqMB8S6gv7sjMMb9QQa8e+Cvw41Dx94shDRPNYR/NLJ1GRyRX21bafa+GrOOw08BLeMABF6Z712YmqoR5YnJhaTnLnkWL6cHEafKi8Y7VTOMUFvMzmgjK4FeRc9nToIMd+lKMdqYV4xT0BApgPCr3pSAOnSjg4zSMMD60AIGpykZ5qMKT0FABBzQBK5CkUw8mmyjI4PNEbYBB60mgJADikAxSF8cU5eRSATPPNBfjrTyg7mmPgdKAETmlbO32pUGR0pMHbQT1HoBjmnRnDEmolY06JwXwe9BR5p8SGI8UaQ/8A01NdU4DxRsTztrmfiXGf+Ej0rHaQ1vFj5UX+6K576loczlTzTJACM07G7BNKxG3BpstIqEndU8QBGaawxxSZI9qhooSUnOD0qJHZZQP4TVg425xmkVd3fFCYrFkfdzRjNM3FetKkgzzV9AsWoM7sZxUs12LZgpOSaZEuckVm324z8nOKjqJHPXyGTxzYsDwznmvXJbSWOBGwcECvIfEOlXvnx3lmx81clQOoq3B8R/EsNultJYSTFABkmqTaY3Y9HdHJ+6cUwKc9DXng+IevK6mXTHWM9SWqyvxSlhH72wy2f73atOYz5TvNmOQMUmCT9K5FfjBprqA0Soe/NWIvi3ouPmVfzo5g5TqsnbxTStYA+KfhyUDMsaNVu28aaRecpOpBqnJC5TU2jGKCo9aprrmnTH5Lhc1OJYZOROuD7ilzIXKS/IF460J0O40+KKCXgTgmpjZKF/1gqkxNFST2PFKoG3Jp88KW0ZlkcBBzmqdnqKajKY7f5gOpqroVi1nb0qXcHXHemm2lHVaaInQ8CmgsKwA60IQOgoZHPbNN2t0xUtjHNJkcnFCSFR1pjAkcg4pmPSlexSRaEhYdaaZXi6NUaBgOBTjmTgjFF+o2idb+QqMuanGpME78VSFuAMyPtUdzUGp67o+gWxlu7pcgcA9z6U+YlIvm6GTLM4ijAyWbgV4/4q1k+PfFMVpZR77e2dZDJjI4ODzVfxP481P4g3H9maRava2edryqch/eux8MeHrXwrZCOLDXDDLyd8nqKic21oWopdDVbCWscR6qO1Q4IBI6VKFJO5qjuJQvArn5epr0MG/mPnEelXdMbKnPWs++XMrNU+jOTIc9KCepqNnrS5IWkeUM+AOBQ0gA5oGRyzHbimREOeaQjc3NTJGFGaaAGiGM1C0IfNWSPkNQK2Dz0p2ArpGY5MHoTVjxgTH4B1IDp5LU58HkDmqvjxvs/wAPtQLvtzC1dFD41c5a/wADPiqJo5rmZHIXmmlY4SQMEVh6jcgSsYj8xPWr1tE8lsGY8mv0LDq0Fc/L8Yn7V2HXqxOMjvUFtbQLz1NP8kkYNVo4nW6wOldhwddTZtUEXQ4zUkih2LZ4FVyrBfQgVWMrgHJ4qLalNkd3MSWGazomcSHJqeU5YmqkkgStjGTL65kGBzSGOVDjpUVpdEDI5qyb/k5FBNxrI+3mpoZvKQgVDJdBvamK+adhEjXRzUTX5JwRimzkLyKhDoaYWZcW6K8noant7lJJQCMVTEYdcioHfyDweakcdGdYNm0EEGrNhqIJaIjAKmsLSbSe5UvvO30rTtbUxXm5+BjGa5amzO6nLVHrf7M0OfGc+DwAufzr6l1tx9qIHrXy7+zVdQQ+OLhA4JYLj86+ndbB+3Ej1NfB4vSq7n6TgNaKZTJpQQeDRjpmhozkHOK4j0r6A0eOaeuSu3NO3ZXBpAcCoGOCBRyeaNvPtUUkbtyD0p0bnb83WgdxX+XpUL5PWpCcmmlqAbIQMt7VJg7aARmpVHGMUuoIfp4IkAA6mvAv2hLIWviG3K/xISfrmvoXTyElGeK8E/aNkCatBI33Qh/nXpYJ2qJnm49c1JnibXbo+ccCtI68p050xlgBgHpWI+rQGM5xxWe+oRSAgd6+4irpM/Npv3mhk100kzAdKjl3FeacNo5xxRJMHHHStTEovlRnFO34jyRyK0rW2S4BzioLuxKkqKpMTjoZE7mVcHpTI0Tbgjmp5ITEdp604W4wCOa1uZ8pEYVIyRQsP5VZ8knHpV9NPH2YOKVyrIxWO3qKkhxj0rRFqkqHK81TuLVos7OlG4rDpVLxEE8VVSQpxSq0gGCDQIyTkjFGiDUkRyBnNSpdMlVzxwKcEOMnoKS3E4sbcyNJ82KIZDjk0jXYOUIoRhzTJsTNOVGQaRb585PT0qvI4zjPFBxsBzTsS7G1a6kVTpUseqGVipHSsazlLHB5rQgUJJk9KmRSZoxgysPWn3l2sEGwj5qkiKIA6dhWZqJ+0yZ9KzsW2MjuDJyB0q9Bqh27H/CszzhCAo6GpRB52CD70NFRbR0lrJ/o5K8cV9LfABxL4duQDkggGvl+1kMNng9SK+yPg/4bt9G+H1rdxkeZdRrIfrXyeZ9j7jJ9i/ICsjD600I2cgVYn+/RuIGK+bZ9UIgBHNSL79KYMdqmReKQClRinHDLimFtoxSbjQBMsS7Ce9REkZFPDECmgZOaaQ9UNEZPNI3zcdMVITimtjGemKYJkaEjir2nfLMMVRGa0tMUyzAUR3EfPn7U/lrcwkJiQsMnHWvn+dz5UZ7Yr3f9qO5STXkgJ4BU/pXhF9EMRhDlQOtfbZf/AA0fn+c29qrFSSU9B3pURjyan2oFA705cKOOa9lHzhHsyMGk+x7xUjEelRGQ9BSQ2VLmzEJyOahWMt1HFaGN5yTmmyBc4XirTsxFG2c22tWpHQN/WvtrwfcCbwvbMOuwfyr4muIzHqFs3Ubv619ofDRQ/haDdz8i/wAq+fzVKyZ9lk17NGzCSVBNWMgCmOwAwBwKM4XNfLs+ssOJYjCnFNwVGSaUOCMClLjGCOtJbghA+RU6YK56VWKbefWkUkd6sehO3Wkz2pqnPNLg5yelSMZtLNVhcBcUBRtz3pDx0pMB7DagxUagjnOaRmY8DmnJkDmgVh2aQnFNzg1IeRVdBkZJ7U0sccmnEcH0qJ27VmLdi7yKkVzUKqW61IARTYx7ANzVbxZYpdeDtQDjI2D+dWO1O1rA8Iahv4ygrWl8aM5LRnxHeDZrFwo4w7D8M1NvqDU3xr93joZD/Opq+vp/AjwpaSZ8qPL5JziojL5h3HtVhygyCOapyj5uOlee7HWhJnL8CrNkVVtp5JqqTipoEy6sO3WsqivE2ha5u+AfEjeCPiTpGsyHZBb3CyMR6Cv1t07VLbxl4F07X7V/MS7hWXOcnmvx28QBbm1RAvPfHpX6f/sh6/BrnwTtrJJxMbWGOPb1K8dDXjzjZnoJ6HZZ45pQgCk0+eIxysvbNNIIXNZ3IGrzmniLPI7VXRju5q8pBXOcUwIXHFG7PBFOcjmo9uOTQC3FIwaMEc0obHWjIYUmA0c81IQAmTUW7Bp+QwouAinPTpSk8YNIGC8Uxn5qQJM9qGBdgo6mkQFiAO9JdXEWmxGSVtuATk1cYuTshSlyq5geOPFMfg3TXmmYK5U7Ae57V8xeIda1b4gaw0UA82eVsRxjn8hXQ/GPx7J4w1IWxBMcbBR74Nem/s4/B+W01C08V3ODCv7yKJx93sc/WvYtHD079TyNcRO3Q9g+CXhCPwB4DW2liCXs+JHfGHBI5H0rakfc5Hqas6tqZvLglBtUZqpHgjOea8ac3Nts9eEeRJIfjHFGcUUj47Vlc0AccmnAjHNNU5FOUZ600AoOaGORQSB0pCeKoBN23pS7j3ph55pyDNAD0APJprADpRK3l8DvUYcnrQJ7i5yamUj86iC5FPAxg0mMeRkUxlC9aeDxUbtn8KQEo4TA70Jjbg8UiNlMU0t2oJsNYgZxSR43c9aTHOacqHeD2oQW1PPPiI//ABUGmZ5PmGt+OMNBGT6VzvxEBTxLpYJ4MhroslYowOmBXPJamyWgYxVWcsG4rQyAvNU5h1PY0Gg2Mll5p5Ax71HGSBUg96AGhjnnpThgjIqOWQEYHFJbvtODzUoT3JGfPFHPXNOdQOQOtJtzVtjexetJ8Jg1Dfx5IcDrSQjbU07BkA9KRNyvAx2g4/CnvhnGIwKagCkY6VJnsKBPcmEo2bTEjAeoqGZbR4yDbx7v9ynbeOeKglQjvxQUjKfRLFicwR888KKanh3TnODAo/AVqpGCOaa67elAdSk3gzSpBkpjPsKgbwpZxKVjYrn04raibdGeabs5ORmgbsc7L4KjkORdzJx2aq0vgeTGV1K6H/bWunkjJ6ZFSRRAdcmkiDkoPAd5ksmqXQPb993qB9M1zTpjHLeyMR0xKSMV3WQBgcGqd5E74J5qrgcu0uv+WUEm9D/fYmn6fceI9NJaCOJieuSa6SLOzArQsVdMselDbAwoPGHiVM+dbxDP1q0nivV2GZIV/DNat1MTnIFVYpctgjOaLyApv441C2XLQZA9ATVVvipKnBs246/uzXQssXljMYP4VTdLctgxD8qNQKH/AAtdEtBK9pJycYEZNNX4v22wlrS4H/bI/wCFbsVjbPCC0AI9KRreyAKNajFTq2BzX/C5CHPkWcjD3iP+FOufiVf6lb7YLTy2x/zzI/Wtz7FZRtlbcVIsEC8rEB+AptsNziWPiXxYPIL/AGeMHqpKniprP4bzSXIOp3cksQ6DzN3867iNhGDtGM+lKcnnOadxrRjLHT7DSLfyrWFVOMbsYP51BKTvyamY7ajkINIGSxTeYMGpmtkcZqpECCSKleYqlAjG1KIiXjoKbaAo2B3p13KXcg8CltAGpW0GzSWP5M96ay4Gamhxt9aSQA5pNBYr571OMOlV2UDrTkkKj2pAkPLY4qGRSOccVJvDHJ6VOSJV2AcnirKKtuBI4B5xXG/F6a88T21r4c04uLmVwpxnGDxz7V0WqakujxMwOX5wKT4YaXc3mtS67foXRhiMkdwaum3GSZlKPMrHyL8W/wBnbxn8OBBe3FuLi2YFiYMvtHvjpXBWnixbBkgucLJ0I9PrX6jatqMWuW8tneQpPbS8MhUc9q+a/jp+xzo+oaQ+r+GIBHebi7woSzEdTX1OFx6VoyPlMblvM3OO581HVLaeLIPaqqXKmcEc1z9/pt/4V1GWx1G1ktGjONsla+lvDcLkOK+kpzjON0z42vSlCVmjf+1RyJyOcVXAV+CcZqDynPQHFOCmMcitTnY2S2TPXrWZf2hZSEOTWlKCRkVWVSzGrRnIr2EQt4sMck1O8IKlqje3bf1pxDKMZp9RPYqkMG5q1Cvy89aiYHPNKrEZxTJSJdgY8moJoQW+WhixOQafHKA2TQi7E8ULpFk9KrNH5knI6Vo/aPMjwOmOajt1UzZPAoYupcsJZVQKhwKmv7p1tXBJBweajkv7WxXO4ECsPVPEsVyjLEwOOOK5ZuKTbOylCU2rHrn7Lkp/4S1SXyxYck8nmvszV2HmqT1Oa+EfgDcSW3iuzuIgQDIC30zX3bfFbmxgnIwWXNfC45p1W4n6Rl6caKjIpg55oLY602OQbcAZpXXcM9K8256qJUO7AqYoAKr26beSc1YVh3qRdRDlRimbR1qQnNNI7CgoYwAHNQyDj2NWGXAzRsDR00gKyA+lTdBTduKXbStqNsVHKyLjua8P/att3+yWkkKFnMY6DNe4thdp9K4r4l2VvfQ273Kh0BVSD9a2pzdOSaMKlJVYtM+DNTXV4mHlWsrAn+6SKbDc6hHHmW3dW9CpFfpJYfDnwdeabC40tRlRnPrisa++CHg+7mZ301SCfWvpKWZpRSaPlK2SuUnJM/PY6nf9DGQPcGmtrM8ajeCDX3+37PngiXk6YP8Avs1Vuf2Y/AdxgnTB/wB9Gtv7UjfYxWSS7nwjB4jMQ+8RRJ4xEIyWyT719tXX7KngSZSBpoBJ/wCehrPm/Y18HXAzHbqjdsk1SzON9hPJZbXPitvFEU53scH8anh8VRLk5Bx719c3P7E3h+QnDRhfTmue1L9hW2uJMWWoxWy+4JrojmUHuZvJ5I+ZpPG0OcVfg8ZI0O3ICkV78P2DHztOrwk/9czWdP8AsNapED5eoRsoOBiM1t/aNLuQ8pmtjxAeK4xxxjvzVmLxPbFcEgk16ncfsZa1GSguA5/3TWTffseeJtPG+JWmB54U1UcfSb3MJ5XVir2OGbWIZVz8oqFdRikJG4V0s/7NfjWEnZps7j2WqFx8BfG9mCDo1zuIP8NbfW6V9zm+oVuiMoXlojAtIPzrag1LTpIgpYdO2K5c/BzxpcXRgGi3Xm+mKH+FXjPSpDFLot2jjrkU3iqXRi+o1ux0Vy2leWSH+f8ACqVpYi6ckMNv1rnp/BPiyI5bR7nIqE2Xiqx+9p9xEg9RQsVS7k/UKvVHWy6H5mdsigg45NQNpMsJwWQr7Vy0l9rQzmCQHrUDaxrgG3ynK9xiqWIh3JeBmuh2Nrb/AL3Faj6dLwygkVx2la9drE3nW7oy8c9624/GV1DHgRkCo9um9yfqcl0N2OCVUwQcfSo5bCWQ5Cn8qwT42vA+TGxHrirKePrgJjYcfShVlfcl4aS6FmazkGQU6e1WbC0nkYBVPA9Kxm8bvLJh0PNXrf4gQWSgovI4NOVVWFHDTvqtDXaCeVxbouZjwo96+3Ph60tp8ONHgnG2YW6hh6HPSvkn4VwyeN/GlhPawnZHKryjGcLnqa+zL8JaRRQxjaAMYHSvjsfV55WPussoKlC6KL8tk0hbNOprc14575IFBXinrwKan3cU9V9aAB/mpABjFOKigcA0rDQfdHJqNmOcinE5BptMGO5K5FIAD71KhAGPWhQOTTsCGKB3rZ8PRjzyT2B61jlckZ4zWtpf7iN5OoVDmnHciWiufJX7Td7Ne+Nri2Jj8tVUqU65968pVPs9hhzlwK7r41ahb6l4+vbmE5jwF65Ge9ebXErzMcfdFfc4GNqaPznMp81bUbbeYxJJ4Jq2MjHeooZQE2kYpslx5IJzXqo8X0LboSvSs+aUxtg1YgvmnQn0qFo2uXI29KSDcja4IXrTokLLvJofTZW6DimyI0C7WGDTEP0y5iOtQRXbYiJ6+lfYHwrvhfaOFjH7pFwOOoFfEGqZF9BIc4B/rX2v8AmSfwqrDkBSP0rxM0jaFz6jJZtzsdPPJiRvanRnzBUk1qHlalSHyhxXyR9u9xpUqadkY5605VDEk0jriqsSBOBSD5jmgdKXPOKkaF6GnbxiggEZppX8KrcolVuKXg0w4VKIySakB+ADRnI5pXUdqaBgc0WAGApfSnYGMmomPOD0ovcroDNgYqMqTzT+hoHPSgjUjAKmplIIpNoP1FIfloGWEXdijX7B9S8NXlrDw7qAMVHHIV5FaFrM3lOR6GiLtJEyV0z4V1u1ez8QXUUo2ssjDkY70F+etdH8XkUeLZnAwSxzj61y52nvX2OHfNTTPBrK0j5ZLbmyetNfBOKeiZGTRIQnvXAzpuVZ0KjNWLOYbcUw/OOelLBDucBaxk9DaG4+8YGN3xnAzX2x/wAE4vG9tHp2vaPdSYeedTHnqBjtXxiqqvySfdPWvSv2ZPFQ8IfFjT337bRmKuAcZPQVwVlpc7Ydj9KtZjMd6xT7hqmXDIB3rb1m3VrS3nTlZYww/EZrBA2NXItUUxfLGM0qqSMZpdxPSlBIFAhcYGKTJzzQzdz1oBBqmA1o93Q0sa7AQTT2GOaaRv4qWA16EHFG0Kead2qRsMCmOucjvS5xzRGQ0nPSk0NLqTWkeSSeAO5ryn4seODaGSwBA3ZG8dRXZeOfEb6VYMlupEgB+btXz1r8l94k1VEwZp3bAVOvWvYwlJR/eS2PMxM23yxM/wAIeDrrxp4stYI1d9syyOccbc819z6daR6DoVtp0K+WsShcCuN+D3w4h+H3h5LmeEf2lOMlnH8J5xz6V180hcknnNcmKre1lZbI6MPSUI3e5VfqTT4ulNbk0Z2iuKx1pkmRS7cj61WDkNmrQYFQaQxoXFP+6OaFYMORSNz06UCaHkDYDUTAg0AnGKdnjBFUCQigd6cmM5NNxmm8jmk2MWTLGlAAHvSZBHNB6UgJFIxR6Co0bnHapHABpsBAOeelDKM5FKXCrmmRkSAk00ArEBcCmZNS7KQJk0MS3EzxzUiOFIzUT4H1pYlLuB2pIOp5v8UZM+JNJx/z0NdImBBFnrtFct8T2WHxJpjyHakchJJrfOoQSwxMjggqO9c0tzVbF0jgnsaYyAjBqFLjeMK4qYRkjJkHNTcZHsAFJIDtOKWQBTgsKAMLkMCDSKTKZByc1YtY95zUMnzsVHJqaHzYOSpoGSyoVapIVDLknmmyszxEhTmqttMySYY8VYF8cGnbdympI08wZHensBGpOKRBmvKYZMHpVmN0fkcmqd2Q7GobVjFLwcg0wNkgsuRVOebY2DVndmPINZt03zGgpE8UhcHbTJG5weDTLBijEEZBqeVAz56UdRdSWGPbGDTzginwIHjxmlaPYSKbG0RjA7UNnaD60N8tDHKgUJEjcHHHWkbLLg0AEGnthU5osBWVcP0rTVw0YAGKoRgbxnpVwjCgjpSAjmXeuO9VYojGSSasO2OSaiZ9xoAsY3piofIw9WEGEzT0UEZNNALHIVjA9KZLhs+9OA5IpHHGaYtSkzndjtVmMZUUwqM5NPjbkDtSsCehYwNuaZvHSlY5XAqHBJ4pBccx3VGUp4zjmpIow3JNVoMZHwOlRzNVslQDgdKzbiQs5AFK2oFS7i3HimwKY6dKxRsGhPm5FHQaZq2rfJzTmwQaitfkTBqQkYqShhjBqKSPFWFAOakW3EoqQM8HbxT576HTrYyysAcZAJqprWs2uhRMZWBlwcLnmsHw74fu/Ht2t5cl4bOM7gCcbhnoKpbibsXdL0afxlqYuJlMNjGcbh39OPevSkjisrVbeBfLiXog6fX606COCxs0toVCogwKjLAg571vsRcYGIPHer1nfvCeTuB7f0rPyQTmlVsCmmS0nuee/G74GaJ8W9Nl8pPsOp7TtkhXlyfU18NeN/h/rXwo1A219HIUU4STqGXoCa/S63YRnd396y/HHwy0j4r6JLaahDH9oUfu5MAYI6Z49a9jCYyVJpSeh4WOwEKycorU/PDRvEyXFuqOoDHjmr002RkjrT/jH8L9W+FHiJ4bqM/Zw2I5QMKw9q5/TdS+3IuTyK+vpVY1I3ifC16EqUmpI1JJgY8CqfmkE1feFRF161mSDDnHSuo4JaDxITzR5hLcigfcwaRFJPFPqZjZW3H0pOFGamaIYz3qIRbiRTAj80HgUnckVbW1RUzjmoGCx5J6Uy9ghmMbZP3RVLWtbS3jPl8Y6/Wmz6miFkQbj6DrVn4f/DzV/ijrcdhZ28m0yYebblAuefyrlrVo0U2zuwuFliJWRzejrqHiq9MFpFLK5OAEUkHP0r6l+DH7Dl1r7w614juprK1GHEKEEN3AINfQnwl+A3hL4R6LAptlu9WA/eTcOpPXoa7661hmkCQfu4+mwcD8q+QxOPlNtRPusJlsaSTkeR+PfBWgeBZNNh0uwhhPmBTKqhWOO5xXcLIZ9DswP+eYrN+JUVtP9je5HzK+QalsrxWs4AhyAoFeJObnrI9uMIx+EsRjyo8HrSqxPWlPzDNCqDxWRqSRsT0qdcmoUAXip4qAHbflzTCe1SOeM1DuAPNOwAWHejzB0proSM9qjAzTSGkTKu45pXX0pgfAxUgbK+9KwNEMoIXIrifiY5TSoj6Ov867h2yMGuL+KUGNBWT0df50hHaeH5ydCgOOcD+VaCT5XkkVleEZRL4bhOMnH9KurlvYVpHYGTM5zweKaZnH8RxTfMC8GgYc4p9RJEqMT1PNK0rqMBiKjIC4J60Fs9adwsyT7RKF4Y0izSjksaQNxQzYHIp3HbyJUu5QchjUp1KbZgORj3qkH7UBqnmfcqy7F9L9+pbJqQ6i7Jguay91BbbTUn3JlFPoaK6iyggE/nTzexPzIu4gdxWeGAXPemGQ9a05n3MeSPYnjjsxcmcQqJD3xS3NtYXTFpYFkc9SRk1WViaUHFPnl3JcI22HpoOjSgl7KFj7rVWbwn4cuCRLpkDj/rmKsbqRTyc1XPLuR7OL6CJ4E8FyRBW0KzBIxnyRmsm7+E3g95mK6XbAHsIhWwSR0pyuwyetP2s11J9jHscnqHwJ8H6kARaRQY/uRis+T9m/wgy56f8AbIV3nnEHNOVy5HXFV9YmupPsKb3R5bc/sy+GZXOxyF9lArIvv2SNAu1Pl3ksefQCvbJGKr8rYpizy4yvzCj61UXUl4Wn2Pn4/sYaSXB/tGfk+grn/GH7GunaFpsl0dSm3HlUyOfSvqO61600iwlu7udAsQLeXnlvYV5fLd3/AMQ9YNw5MWnR8KpyMgHIqZYyp3KWCpbtGB+zd8P18AabcXNyga4mUoM84GeCMV640puHZmz1yBVW1hitbdYIxgLxVtVBXGMVxyqSm7s64U401aIx2ycUvlBhkVJ5IdfSqcrvAxweKk0LUakcGpeAuO9VracMPm61O2CTQAxm2nmnL81DYHWkB7jpQNDXODioy+DzUr4ySarStnpQMnEmeaXzAe9RoMqKcIyOT0p3JJjIAMDk1NfeI7Twr4bvL2+YJH5bKoPXkEDioIYfMlAFecfEi0k8dazb6JHIfKHyugPoeaqOkrkyV1Y+RvFHiRZNVvbg5ZXlbA9ic1gr4vjUYEf5g19yXP7KXgq6hWRreQOVAbLnr3rMH7GvhCfJIwvYeYeK+koY9U4pHy+Jyv20nI+LX8U27ckbT+NVJfEkUxIycfSvtG//AGKfDDkGJwv1kNYXiH9iCyjst+n3kIlI4yxPNehHMqbWp5Msnqp3TPmLTdcthBhuprRh1+1ijwMZr2df2JNZWAv/AGpa59Oaybv9jvxLHGxjv7c49Aav69SfUj+y6qPNIvEcJbAwc1Hd3Ed02/IA+tdlJ+yf4vjOUnjOPY1Xb9lfxy+Qs6gf7prRY6kupLyuq+h55fwC6ljRCNxI719ffs/6nZ2HhoQPPGrHsWA5xXzxefsueO9PZZdj3X/XKM8VkXeh+K/hzexvqaXNmnAXzMqCT0rmxFWnio2TO3B4epg5czPuSVEfMkTb09Qc1Ulk3dK8q+B/xFuPEcb2Msm6ZQoI7n6V6pcjZIQRgjqK+XqQdOXKfXUpqpG6EifHU1MSGFVVB61ICQKk1ZLwOKQIc5IpYiOrc1JI6kccVHUE7DKCQKaWHSm7qrYocSHOKmJCrgVWUndT5EKDcehpASbsc0u7NRrkjNO/hpAOLHoabkHg0rIQoY00DNGwDXBJJ7URZHFSbBkd6l2KF4HNADDxmoJCc1ZxjrUcpHOBUgMhJxk1r6Qgn8xD6GsmMYAJ61r6I+JWx1px3A+PPjNA9t4umVxyXOPpmuPIAPWu/wD2l3+zeLkkAxkAfrXn0QDxq2eor67Cv92jwMRpM+YB9zpVeUZPJqzKQh+tU53y3FcjNBcgA5pqTvGcoORTJSQMHikik2jBrGexvSfvGijG8TJGGq3odw+kaxbSI2xxKp3DrjcKpWFwschHWptQl8pfOA5HI+tcdSLasd0Xqfrr4Q1WHxD8ONLuklE37tVLdeQo4qo6/MR6V8+fsAfEyfxZ4WuvDeozBp7cSTrk846Cvoq8hEc7L3FcK00NGRgBRTGOaY2QcU9eQKOoiLJz7VMuB81JtAoI3DPpTACwIxTcGlIwKUHile6AaQR1qRTlcVGeDk1JGRQtx3uQycDFV77VbbSLJ57lgoA7+taWxXAJ4xXjvxh8RgQmxicZPJwfSurD0vaS12OevV9nHTczvGvjgaiDtOELEDmuu+BvgmLW7l9Zmj+a1YFFI4YHvmvKfh34JvviB4gi09FItww8yQ5HB6819j6X4ctPBeh2+l2mN0KhGbOc/j3rtxNSNOPJA5MPBzlzSJtS1A3CqhP3QFFZxc8Ckdjk560gPrxXjHptEgx1pGHWhWGM07vntQIrMMGpFJxjNOKhjQExS6FIWnBjjFMdtop8WDUdQeo4AYpCcUFhmggkcdKokUDIzTT0p4UgZpMjPNIpDQuRmjHPXipOMe1R9Tx0oQ2O2Acigtxgjmg8dKTdnjFUkTewbdy80uMe1Gw9+KUDAphcQOQOlIspJp+zdUbpsoYhzc80iNsINLGN4xnihlANSPYpav4dsPEAzcxB3HRyMkGsh/A0cY2xzlQOgA6V0YfBx2qVRkdalpMpNnGS+ALmUny9Qkj+gqs/w31VeU1ebHpxXe/dzyablwfvHFTymlziF8FapHEC1zJIw9eKzn0HXopnVN7J25r0tZGAwTxTvMCc4zRyIE7HmaWet2pyLcyN7mmzX3iGDJOnFlH+1XpzSgrkKPyqSKdAuHRW/CjlDmPKf+Eh1gKA+m4B4zmrEN3MV3PEVJ5r0qXyH6xLj6VEttbHIMQ/KjlK5kcPFrxt0yynA9qYfHen8pMdp+hP9K7WXSrRySYxj6VA3hzSHGXgy30FHKLmVzjH8V6U3Ik6+xp9trVnIxKNkGuqbwrpL8CHH4VHN4L07YdiuufTijlHzIz7a8tpUyZQv41XupbdmwJgafL8NorhyVmkUe0hFRP8LYgMi4lz/vmk4voK9iS3kgVeZQPxpz3EfZ9341SHwxkbgXEn4yGnp4BvbbhZgQPVianlZWm5q2MgYYqeVCScVjv4d1eBdsLx/jmqsmleIouQ0R/OnysVzcMEhPSmGNx1FYy2/ihV48r8jVea48Q24BkiDY9FJp2aBtHRbSo5HNQu5PB6VgnxTdwx4nspiR/cipv/AAmu7rYXGP8ArnTsI2yWDDHStOD54+a5E+NlRSRYz5HrHWhpXjCO6mKPDIgxnJXFRZga91EdmBxVFCVfBp934mtkTLAgDrmqSa7p0zZ8wDPvRYDdjkzGBinKe/aqtrq2nvFkzAY/2hUq6rpmTm5TH+8Kdg0uTsmOQaIwG5NV5L+0mbEE6P64OaVLiNR/rB+dGw7oVwN3NOjWoTcxM2A4zUqAc5dBmggfnAxTfu9qkwvQSJ+dHlZ/jWlYegqxkrmmZK8dqmVMRkF1psdqXH30/Ol1GNA+XJNQyRAcjmpZUWM4MifnTRLAB88q/nQNIzbuINgioocow9BS6nqVnbyEGdPpmqX9t2KDKSB27AHNTqNI3o33DGKm2hR852jua5eTxLKDtS3lBbgHacVcg0jX9VTJaNIm9cg4p2bY2zWm1Sy09GZnD/1rnrrxDe6uWh02D524BGQRXTaV4EtLZVe7d5HU5xnIzXUQR2lquYoUVvZQMVfLqRzHBWPw4mmMdzrLmaTIOyTnj0rtbeOO0gENtEIIFGBGvQVLLctcHmgYCgVpZIiRCTxg9aAcU5lpo61QA2CKbz+FOfkcUKu7ikkMAeMVLbXr2jgqec1EV203gmmmQU/ij8PdO+MPhd7K7iQ3yqfJkIyc+1fnJ418Ca18K/FV3YanA0UKyMImPIZc4zX6Y2dyYWBBIwa4347/AAh0/wCL/gy4QRhdUiXMcg+XgcnJ7k17GDxjpNKTPFx2CjVi5RWp8BWt8bqAEmpGiGeDnNZ2qWNx4Z1ubTrmJo5ISQcjHGcZq9a3AO1wcg19nTmpxUkfn1em4ScZCshGOKORyKuS4aPfVUcnkcVqcrViMyvnpkVKhBANSOEEYAHNQqQB7GgSRbSaMoc8YFclr/iBI98cYBODTvEOqvaKY4zjIqx8JvhRqPxd8WR6NbxyeWxDSzYO0KTzg1zV60aMbs9HDYaWIkkjqPgr8JNU+KusW0dor+QW/fSj+D8O+a+/vBvw70b4aaHHZaZaRpdgDzbkDazHoc/WpPhl8JdO+CHhqDTLLDzhAsspO4kjuDW1NcGV2J/iNfGYrFyrS0eh+gYPBxoRWmpV3O5yxJpcEEEUpxzRk7favLkeqcx8TY/P0Rp/vNECwqr4PUz6BbzHklQa0PiApPha6Pohqv4FwPCdsT97YtZsaNdfu5ptOjyRzTmwBzUlpiRHJJNWYiAearqcDinq3SmibonY5BxUaqCcGnBiwzUc7hfrVDHz/JHgVVB4561ZT515qGXANAEYYk4qaI8c1X7085A4oAkYg5rnviNaS3nhhliG5lZTx9a3Nxxj1qfKSQtE4DKwxg1LQr6nP+CfFenWHhmK3u5tl6pO6LHQeua37PxFpmoKximC7eD2rDbwZphkZjuy2e9RzfD3Tp0ISeWPPPytj+VIZ1Ju7F+l0CfrThLbg4WcNn3riJPhtFGCY7ub2zKaiXwHdqw2XbYHrITVXY0d2yqxyJP1qRUBHDD864aTwlqsMOEuQT/vHNZ50nxJDJmOUbfcmlqI9LSIlsbhx71K9u5FebCbxPadWjP51ch17xGOCsZH0NPUtI7mO3fOMZpGjZOCK5A+K9ZtV+eIH/gNRt8SLtARJZsxHcR0xHXbTnBFPCHGMVw//C0Cp+exmz7RVoRfFSCOMF7G4/74pXH0OoMe0ZNMLDBrnR8VLC4+9DIn1XBqyvjnTJACMj8qdyeVGynIp28Dg1if8JtpuDhs/jUcXjHSnk5nA+pFVcOU3845pivluaz/APhLNJxxcDH+8KjPirSVOfPH4MKfMTyG0i7h0p2wgdKx4/HemRdi4HpzWdffFWyXd5FvKwX/AGc1LYezOkwWOO9Tx2sjIW7D3rgp/ii8sIENjKJG6ExcVSudb8T6nGVsvLjVv+egIPNTzCUTutS1O002F5J5gMds5rnpvihBEBb2Vv8AambjJyMVg23gq8uED6ncF2bqFY4/I10NlpdlpkYWKIMQOpApNl2Rz9x4Ov8AXdSW6u7pxasQTATlQK6mCOLT7dYLdBGijHFDyOTwcD60mD1NS0Ld2JY85yauRzYOKqRjIqbaQAaEhsubsjINVpo9xyRUiE7cU4DIq0hFRVwc9Ksl8IDnNMZdp5oU84NJoCVcOmTTQccdqecBajbhc9jT6AMcknFKsQIyaYe9SRZNSBJtCinDMgxiimzXkWmW7zTuIkGeW4B9s07D3KWu6mmjaRNKZPKn2nZjuaxPhjpMs01xq94mJmc7CepBrPtre4+IGthxxpsDbvTcOh+tekiKKzt0ggXaiDA+lUiX2LH20tkHpQlwc8HgVVTDZ7UgJDcVdyS+LkY5OTSfaypJAzmqcmcZBojYkc0X6isWXvnzwfwqQXzKvIqkeTT8ZHNVzBbyLS6ieOKf/bDL0XFZ2aDwM1PM+4WXY2rTxFLCMY4PWuU+NPw9sviv4MuFaNRe26mVHA+YlRkLWiuD9Ku20piAUnKnqPX2ranNxldMxqU1NWsfnv4M1rUPhx4wYzobeaGT54zkDAPHNfXujeIbLxBptvcwzCSaVQzD0buK4v8Aam+D8OpaJN4k0eDbcwqZLhVH3vTAFeEfBT4g3Ph/X4IL0yCI/LhuxPTOa9GSjWjdbnnQk6ErPY+umXyMhu9OADCpFEeoWyXMbo4YA5Q5qqxKcZrzHdOzPUUk1dEpxjANAPrUac9ak21IxD1phcCnUxhS1KZIp5BqzIQ8QFVEORjvTz6daGC3HKSDgdKnXB+lRoBtp6g5pjJZMOmB2qEIVzipl65prsFNJsCFdxbkVOAMc0KQRzTZD2FK1hpCyOCMU1UDAk0w8daDIeg6GqEOIBHFXtGbbdYPeqEanANaejwlroAdaS3Gz5T/AGrrcJ4lgx/EFP615rAcQp9K9P8A2r+fE8C9wo/nXlMOfKX6V9bhv4aPAxHxnzXdL5qgCoBEI8FutXbhREcg5FUHcu9cz0NLCXMe4ZHQ1CkRPU1N5hIx6VEW289Kwep0wsie3iCfPnmrbYmtyprPhkzwOlWVDHhaxaOuOp7J+xx8RrPwN8WDBNy17GLdcnGCTX6V6tYiH96DkNg1+M4vR4X1nTdViJWa2nWRiPQHNfrv8KPFMXxG+D3h7WoXMk09vvk45B6V59RWdzVrQmkUdcdagkYqRirDggkHnFNkUEVkSRg7gKVsrSK2OBSkk8GqAaCT1pc4oxilwMUAITmgkkgDjNLwSBSzr9jgNw/+qXkmnGLb0JlJRM7xJrsGh6cxlkCMwIHNfN/i2WW/1EylyyyONp/Guz+Jvj+y1O+aKB96KcL0xmuh+Avw0/4TDVDqupxf8S2A8AjqeoODXpxf1eF3ueVK9epZHpXwT8Mjwx4VW5lh8u7kBy56kdRXXyzNO5JNaGpTQK3kwrsiUbQB04rNGB34rypzc5XZ68YqEbIZjHWmMecVMRxmkCButSVcZGCRyKdT+AMAUwg0mSABHNFAzignFHQroNK980+OM4yKU/dqSIgDikJaEe05qReBStgHNNY7+RxihDYrEnp0pu3Ipw4pN1NiQEDbimDjinFqj3beaENsdndwaUDaaTBPIpNxIpgyUyZHNInJyelNHIzRu280rkk3A6VHL8wzTWfcKASFGaQ+oigjpSHOeaeCMUBc80FDduOtSKxApuRjmlGMcUIFoO+9TutR/d6U5XHTvT0KT0HMaYQTStzzQG45pMkb060ocEYxSNmhBjk0AHWnqDz2poODS78UAK/JxTWUCnZz1o470FgAFxTt+cZ6UwDvS55xQTcf5hHAPFHmH1xUZOOlKDkUFD/McdKXzWPemg0E4oJuBlfsaGmkHPegZFKM96BCJcSk4J/SpGuQBhlyPpThEmzOeaZJGjfWgAfyJEG+IEfSmraWbj/UJ+VPVBsxTfLxnHIoAU6dpzIQ8CnNZ0+gaeWysIANXyOwpmw8k0AZcnhbTblGSSFSh69elVk+HWgucrCqkdOtbwIUUqqM56UrDuc/L8P9KC4VAo/GqY+F+nTscSBc/WuskA/ClRSFyKLILnMxfDCCzJe3uQjkYJA7VG3w6nYkjUef92us3E5waWNiDndSshnDz/Du+jfKakQ3rtqGTwLq7Af8TQ/lXfSgvzmmqCFBJ6U0kM4FfA+tBcjUXb/gNNbwl4hU/Lduce1ehidwMdMUgncd/wBaVkB503hHxG5/4+5F/wCA0reFPEcSgC+f/vmvSPtb4pfPPU9aVkJs82g8F67cSMJr5gD6rWgPhvdkjdqWc/7Ndsbk5I9ajaVic5pWQczOTh+FFkxZ72cXDn2Iq5afDvRbOdZRCGYdOtdHvJTk5NRZ55ppILsj/s+1UjEY46cVbEzIuE4FQ9elPUVWwbjGY9+TSiQYxQ4poG05ouOyJQuBmk3HNIGyKVWGeaZLHUEg9sUdRSEYpIQjjnPalQZGegoI3UKCABTZQvXimbOcmnt8vWkJz0oJE+nGKu6beeRJknIPB/lVE+tKD0PQULQHqjxD9rH9ntNf0SXxVoZ8m4Ubpo0XJKgc18OaZqE8UywygxgcYPWv1kiljvbOSzuwHtZVKup5BB9q/P8A/ay+Etx4F8WrqmmQAaTcsXyB90DoOOlfUZbiteWTPkc1wPMvaRRxEUheNQasCMlM4xXOeHvECXCDIyBxzXSy3ivGAg6ivp/NHxTVnaRVcdTVC9nMSHtitB5VjTe3auU8Razz5SjLPxxRJ8quzanSdSVokFhpV1421uLTrRS9w7gKickjI5r9Iv2fPg+nwk8F27yoE1SUZeUjDFSM4rwL9h34LuL+fxdq0Idbd8RB+VIYZzivsHULx5225wi9B6V8VmGKdSfKnofoOWYONKCk1qV725e5lYu2aq4wuKVmOcmmbq8U91oWmlivHanU1h60CMbx2hfwndEc/uzWZ4El/wCKYgB7Iord8XEL4R1A4ziJsVyHwsuTeaNKrfwYAqCzsFwVzTXFCkDIJqCSQ5x2qBbFhCanRM81HBgp71KhycU0yQ27eTTWAanStjimxocZPSncpAGzx0xTZYlPOeac2Oopv3qVxjBHUgGRyMUoGwUuQwouNjdgC5qJhzU4YdO1RSyAZAp3JImI708fdGKryN81W41UoCakpiY7k09ZjGpHSmSuF4qvK5OMdKBuxbW6bPXinG6b1qrEc49KslBgGmiSNiz8k5oSQoOlDHH0pBzVFIeUWYYZc5oEEMY+aIGnKMCkfk80AMFraOcmAUT2NpKu0wgLTlHBprE9KXUnW5lz+F9NlYuYBzVdvCWmHhYwM/Wtt+ExUagdTTKMqHwXpijBjGD1zTv+Fc6DIdxhXPfk1rrkjnpUqYw2KVwOef4d6Kv3YRx9aRfAOjjpCM/U10QUNk0xeW6UrgZ1v4U0yCPiMHAxVdNFsbZsJCNua2pGJXAAFVWgJ61OoDo4LZI+IVGPaoVdoXJTin5KjbTG9aQaBLI8gLMc1ABmrAAK0zbg1Qr9BvXFSDAFNAzUgTpQFhFbac1K0gK1EcKaQEdM9aaEXICStSA8gU2BdqZod9vNUA6ZcY4pqKN2aUMXHNOCgDmpYA/UelAG5cdqYTkEGlD4GBSJbHqiqOnNMPB9KkSNpuAKparrtho0eJ5A7/3V+Y5+lNIVmW3uI7WB55WCogyTXms9xqHxY1d9Mto3t9PiJy/UMVPWtiaz1LxtcIkYa3sR06qWHvXo1hY2Xh3T47eyiRJQoDyAYJPfmqL2KHh3Q4vCWlx2CEOyDBk7mrROWPvQXLEk8k96aMjmgnqOZdozmmhwO1SGQMMVGygc0FDyAV600DFNBPWnoSafQApwY4xUm0Yo2jvSExqoAMmlbGMUue1NJ2HB700JiBPSjfj8KdnjNHl7uRTW4i7aLbX6PaXqCW1kGHjboa+Ifj/4Dk8B+NZJoLf7PaTlpYzjgDPFfaKsYGDDkjmsv4kfD7Tvil4Quba5XF3GjNHIPvZAyB9M12Uaii0mclelzq6Wp4B8AfijYwacNM1S8Ek7DagY85J6V7JJGkimVCCjcivhnUdK1DwD4pNldJ5UsUhwcds8c19ffC7xTB4p8NRRrJvuIkVWHcn1ror01bmic9Cq0+SR0QXg4p45qRofLqF8pyK849KxIEHU1HJH6UscpYc04kEdaYkiFYyDntTy4OM09XGzHeogPWkNInUjbxTwTimIhC57VIPu4oYxRJgYpHXdzSEYpynA5pJANBI4p6nkk00cmloYDZBmmjGKeeRUZ4pFDg+wVraBJmfcaxN2eK19A+aUinHcTPlb9qVi/iiNyegH868phvR5S/SvUP2nD5viUD0/xrymGIeUvy9q+uwy/do8HE6TPnhzuHPNQFRnNWJFx2qEkDNcsjValVlIJNQ3ByuBxVpjwTVd0L5xWLR0EFtLt4PatGGXLYzWTIvlNnFWrdt4DCoZcWxviG2E9vg85r7u/wCCf3xltD4auPCV7OFkjVY7WJjyfXFfDc0YuICpPNdT+zn48g+Hfxl0W8u8C3jmy+eQfrXNUimrnTF62Z+rOrWz285OPlY8VWHK81tT6zZ+KNNtb6wYSQSxq+QOhPNY0wCEgV599S2MYhaacGjgnmiRgi7RVX1JHxtjgikfCkgU0PlPc1DglwOpzTsF7F2CJXUknpXmvxX+INzpumzabAdiuDu9x0xmu28R+IrXwhpb3dw/OCQDzXzj4r8WJ4z1bCYWSU7EA4zk8V6eGpW96R5WIquXux3Od8DeGLvxt4kg022ik2ySYZzyFz3NfeWgaQngjwvaaVGUZ1jUOQMZbpmvNvgX8PE8GaKLu9gC30q/e7j05r0O7uWnkJLbq5MVU53aJ14enyRu9yF2JyTzmkU+vSl3etJkHpXCdbJl+YcdKbjb1piSEcU4yjFAhPMI47UrvkZAppcHtThgCqY0hA2RRTWYBuKV3BX0NSh2FbmpEOBVYEmpVJxzTYkiRic804HcOmKYreopWfApFDjxUe6mtLRjJyKBWHHkU1l4zUhGKaMnrTSExqyEDFGcYFNLDdxTmXdg0MQ7ccYpjMemKXH5UEZpFIB704HijgDmmg0B1HAZz2p4XHTpSb9wxjFKD29aBgT2FKTtGc80NHjmmnGMU0NDN+49alQDGe9Mxt7UiyEHmkxExOBQMYzTd28cVGucmgbJCeaKMcZNJtK89jQIWm5znNOp2BjmgBozinD3prj0p4Ixg0FCK+ARilHIyKbjn2p+3auaBIaRxzSbafkuM9qU9MAUIGxgHGBSketOXgYpCBQxCgZpcY5poBWnjBXnrQAoyee1JjnNIGxx2p3bNIBpORinB+PpSJ8zYprrtPFMCRSBzUbHccE8Ug4HNCruoAHXOMUDjilPHWkAycmgbA470AjpUmwY5NBjAGQaTEN+hoDbaa5I6VJEuVOetMaE3bqQcYBpMYJpSwHHWpQNDnIB45pNm4Zpo/Sl3YGBzTaEJjHFIX7UZFAweRUgIoLNxTj8pxSr8pyBSsQXzQNDlXHWk2g9OlKWyMURc8UwbEK45pwwBzTiQBioScHjmiw0KPmOKQgdKM9xR9aLB1HZCjFR87s07nrQMnrTJHb8/hQ2WOe1NAqbAA54oQDCwHFPGNuajC5anEAUIqw0/MeaQnApe9O296YwUZ601xjkU6k7HNDJaHxjehzWL8TPAtp8Qfhpq2lSwefdSJ+6OMlcZJxWwv6Ve02doZCOxyPzralNwmpI56sFOLTPyal05/D2qXttKpgEE7RhX74OK6TTZxOikHNe8fto/BqLQtXXxFp0WyxnAV40HBkPJJr5n0i9MClScbK++wtVVYI/OcdhvZVG+5s67c/Z4jzgdayPh54eu/Hvji00+CB5VllCtgZC/WodZvjqELRL9/HFfXH7A3wieGC68T6hDxszDv8AUGubH11SptXOzLMO6lRdkfUXhXwvB4C8DafpUChJViUS44+YVEZCVwa09avjdXTE9z2rLZe4r4WT5pOTP0CCUUooQ5PWmqm5qeQNvvQoI5pDGyN5b4o9zSvHubJo24FAFXxREH8J34PGYmrhvhTEI9PuwDkhh/KvQdQgGp6RcWWceYpXIry+z8L+I/DNzOllEJYWYlSW5IqRpnfGJ+flNRNC/AKmuQW78WoT/oatj/aNPGr+KYxl9OjIHX5jUtFHYorgDgjFXIwSMla4X/hNtVtxtk09Qe/U06P4j3MY/f2W0ewNSLqdtN696akxwQRXJr8ULBRh4Xz3/dn/AAqRfifp0mAICP8AtmaBnUc55FHA5zWHD450+4BJ+X/gJpf+ElspnwJMA+1AG2xBHWmE7ec1Sj1O0deLgfiasx3NtIMeev5igAaTcaiZc89asKLc8eap/EUNFH2lX/voUAMCApSxxkcGpVtSygq6H/gQ/wAaXyXTqw/OgCvMueKaUOOlW/ILjjk0kkJRTkYoAqoMGp8lRg1FuCmnByxIIxTSAcTmhWpHYIOlRrKuad2BZDcc0HB5zTVwQCDUcjFTUjZKF4zmmspByaRCSAamyCuCKpoEiBzlelQICWwelTyYxgdKiGAcimMk35OB2p6sQMVD905qVWpJisSg4FMPWk3Uo5OKTYxD0qJnxUxBxUEmB+NIBmecmmuR2NNLdcUgXB5ougDlhgUh6GpFYAUwAM3NGgCw4xz1qbJA9qiVRuGOlWHwEFJsCsQc5NLgAZpWcAE9qhafoBTJL8UpK47Uu7e2D0qrCxK9KtW0TO3p9adxocBg4FSEErRIYYc+ZKq/iKxdQ8Rw2UmwP5hPTHP8qQNGuXVFO4YHrULFMMRIM4zisiLWn1Y/Z0iKyEHHGKhj8EaoSJWuZOTkjd2p+QivqHirUPMks7C2k87OFkAyDS6D8OZjqA1HVpvPZsHyzkYbr0rsbDTorGFCyDz16t3zV4uXTLNVCuL5qQoUiQIBxwKhOTyaaDmmvIV4oJH07tUcZLDpUuAq5NACIo6mh8HgCinAAigFuNC8UqxnqKcfl60quQaBtj8cYp3amO5PSgt8vHNNgxrfezStyKQnimgk9aQJCj3pysVpMcZoxkU0DRGx3ZNT2F21vNkdDxUTISM9qEXnFO+oI8b/AGkvhFF4h0W78R20Ia4tlMr7RyQK+avhD8Sb3wDrHnqGaJ3+ePOTzx3r9CY2gubSWzuUElvMux0PII+lfH37R3wZHgPVxqWnJixu8ynZ91MngDFevh6qnHkkeViKLjLnifQvh++i1/RI9QRw5lwSB27mnSw7hjtXz38BPii9hqSaHcybreQYR5Ou4mvpK9jWE4BznvXFWpOnI7aFRTikZBiOcDpTtm0cmnSkBsg0m4FeayRtYaAB0pyj1qMkZxUiEHioYywuCtB4FNUgDmnHn6U0NiY4zSDpSnI6005PSgELkUFyaVRxinABRk1LHYRcgUx+ac7grx1qIZzTsLUZjnBrW8PMRdEDpWcVyOK09BPkXDM4ytC3BnyR+0xcj/hMlQHrj+defJakIK7X9pSVH8bK68gEf+hVycMwMSn2r6zDfw0eBivjPmQyhchhVF2eSQgcCtaS2ikTcWwarYRAfasGbp2KTDAwTzQAYwT1qOV90hwelOJ4waxaNUQz7XzkUtsQBgUSgEVDGwQ4NYs1NFVJGRWXLZIl+lyeCGznv1zWhHPtAHrTrmASwMD3FZS2saK6dz9LP2JfFsfxB+Ds8pJ8+0naAI5+bAHUV6dcIVlbIxivz8/Yx+MUvwv8fxWN3dFdHvP3Pkn7vmMcBq/RzxFZIJBNFzHIqsD9RmvPfxHVujn2HGRUYUuean2YXmm7fSpRNhhAHGamt0RMyv8AcXkn0AqPZmuA+KfxCPhnSpLa2G6ab5MA4wDxmuujSdRnPVqKmtTjfjF4y07VrqeyiuAzISpAbPNZ3wJ+DV94t8SR6pcMP7Kg5P1ByMGuD8H+AtS+Ifi5IYIS5uH/AHsn92vuDwd4Zi+Hfh2PSIZPMJAZzjBDdCK7K1ZU48i3OClS55czNW+kiiiSCAERRjAz14rOOG5qSQ5YnPWmsfkx0ryG7s9RIaeRTlC7aYjfLg9aAamxoOx78UFeQaGG/wBqdgKoFLqLoJxjmlz7UlIDxgmhkgw5JFJjjNOkAUAjoabH8woAcnanUbdvNJuGcU7FjwaY5OeKUc9KcMDg0dSWQZOamQHbmkZR6UZwuKYh2cLTScjim5OMUq0AJsPpTgwXg0pYnjFIUwMjmh7gOJUjim4AORTACv0p45HNAAckUDpRjHSjn0qR9RRwaeGGaiDAnFPZSozQUPLEim0gfjFN3c0CsyRiT07UwDJp4PBPrTR1zQMcBgZFN5zxTgM0p49qCtwB7Gnbw3FRF81IpAU0kJoKCcLTeeT2oALDNNiHqcilKnGe9NBAXFOD469qVyxF689qeSSPamA5zSjigljhJtGMUpQlCRUZ65p4fbx2piGxg87qf1FI7EdKFoAexBXApgyDSgZpXQetSwG5FOYkJTCCcUrsAMUdABD8ue9KemTTFbPSpM8YppDYnBFIuRQBS0xCEZowe1BGaFGOtADSjDvTirADJpxOacBlcmgCMDuafuxmkGByelIxoGmLn1ppGaBnrTh1qWuo2wAwlMBxStnOB0o2460XEhpNPxgcUYGeaUGkDAEd6RyD0FKw4yKRQWpoQpJIxSplBzxS4xjHWmvnpVAKvzE5pCOaVRgUfxUAIRikxnindsnpSdDQA7aAKb5mOKkHSoyBnigB6DIyaT7x5ozxilXoaAF27Oh600qSM0MCvPWhZMpigbAKOtSBxjBqMHFKw+XikJbitg8A9aauOmaRELDNPWPHHelcbYDANPEhVsiohkNg1KFG3JouQ0UfiL4VtviL4A1DT50DyRxvJGT13BeK/LrU9Kk8N+K7/SbsYnifDD05r9ZvD/zXJjf/AFZHIPevgj9t7wjp/hv4gyappwEct7ITKFGMccV9Fl1eV+W58/mOHUlzWPD9I0o6v4usbWD5vMkVSPbdg1+pPw80aHwP4Ms9IhAQIgbjvkA18Efsl+Cm8VfEm3vZ032kSHJP94civ0LvIAVUA/dAH4YrLMark1E1y6ioxuQSYdiR3qJgVoJKnHpSMSa8Q9oRQR0pclDzSjIGetLv3DpSW47iMwNN3bvlPSlK55pAMHFMoPKK8il+0Oo24GPpUxA2gmoXA60mNCpOR1UH8Kd9rxwUXH0FV8ilIyuaTHYkcwS8tDHn/dFMe1tJE5gX/vkU1RjrTj6ZpAmRx6Zp5yXtoz/wEUkmjaW4x9mUZ/2RUhbP4UYBHNAzOk8IaVcHd5e0+xxVO48DaXMu3Dgn0at+OMtSvEAeRQByD/C6wfJWWQA/9NDUTfCUFi0N4VAHeQ12jEAYpm5l6GlYT3OAuvhtqKfLDegH3Y1T/wCFd+Ic4W/QD6mvTgSR15oMrbcA9KLDvY87h8F+J7Vflv4iPxqwmn+I7Nv3txHL7AGu8SZmOC1LK+w+uaLDucM1zr9qN4G7bzgKaj/4TrU9mJtNuDjjiPvXdGUntUm9duGjBJpNakvc88/4Tm4Q5OmXX/fupYvHz4+fTrgfVa7rERPMINOWGyc5e1Vqoq5xX/CZiRcm1lXHtS2/jTTixMylMepArrp7DTnYn7Mu0/Ws678L6LdjLWce6pdwuipb+MtGl48wL7lhRP4k0pwSlzH/AN9CnP4A0iZMrCqfhVR/hxpgPy4H4U7Cvct2euWL5HnKfxq6dUsz0kT86zY/h/aouUk2/hTZPAZZcJdFSfQUWEmr6mi88Ei5WVfzqONd/AkFYcvw2v15TVJV9ABUP/CCa5Dyl/MQPpT2KudL5WDy4wKlEakcPmuRPhfxAQQbyanQ+HfENsdwlkkx6mgLo6woV70yRtq8HmuWlTxDCSDHIR9adFBr8vzfZ3YD3osF0ddCGliyagmhJGK5IL4me7BELxxAEbQep9amkHiLyyBC5P1qeW4k9TcKMOMGnbCeDXJ48U5x9kfH+9ThF4l3fNbOPxo5WtSro6vZjgUySNl5zxXOi31/aCYXH41PHp+u3C/OHjT1zU3fYG0zfjUbc7xUjSIq5dxgVz8XhDVLsk/b5E9sVN/wg+pZAfUZCO4xRq2BcvNa0+3T5pQSOuDWP/wldg2ducD3Fbln4AtN7G5PmAjoR3rQTwLo0CjEEZ9eKqxJy48aokYENrK75xgDJqO717XL1QbG2ktz0PmLXcwaLpttKHjtkVlAAI61fklQ4KxhT7U7AeXr8Ptd1qZJL29UBvmOCV/Cus0rwBp2j7XJeWZecsdwzW5NOwOQcA9aYTkZLZppCGLbwxHMcaqfUDFT/a3CgVGrjGKb0FPToTe4ruz8mmgnoTxTzllyBUZQmgB+BjIPNKoHVhUQVgasKBjB607AC8HjpQzZ7U44FCgHmlYgSN8gg0uAM1GQd2fSpM5X3osUhGyw4pVQj3oAyB61JjAosW2MIxQPlBzSg+tNY5JA6UWEx2cjNAXHNCdKCc0WGhevFIOeKFPOKbghuKBMkc7UqvuOeKsSKPLFQ4AFCBD4nK4Oeal13wvpnxA8PXWm6qvmIUO31BAyP1qm5wKmtfMJ+RtoPWtINxd0KcVJWZ+e/jbTb/wH40uIogYJLd98RIxxnivqb4R/Ee28aeE7WK5kzqkSASnP3m9hW1+0J8G7Dxh4ck1SyjH9rQLvbaPmYAcA18heBvFV34M8TQiVTbbHxMmfQ969fSvHzPItKhO/Q+0XDZIoeMgAnvSaZqena7pdvdabci4ygL47N3FTM5I54xXmzhyux6cZqSumQYOMdqliXDZpBzzQHAJ5qLDLKDIo3YOKgEhJwDTucZpdSybhhQF4xVcSEHHarCNlaGA4gKuajY54FOc/JUac8mpe5SHbQRyajC80/dg4PFITkcUMYBttbOlwiS3lOOgrF2biK1Z7p9M8OXc8Yy6pkUR3Ieh8R/G1jceLZxu37ZD+jVgxN+7X6VL4zvJLrxHevKdxacnntz0qOMJsXmvsMMrU0eBXd5s+c3UsuQeKpSnOQKuzsI+BVcgEbu9cxtczym0kmm54q5LEHUnpVF/l4rNo0iI6kgmqcsT53DpV0OMYqOaQ7cVjJI1iwtAUj3vzirttcC5JWs63fcSjcGpFU2khPrWLRsrdS1Y6idA1u1vB/wAu8qzD0yDmv1f+A/xLg+LHws03US4e78vDqnUY4GRX5LTWv26GQ56qa+uv+Cd3xQsvD2u3vhi/I/0sLFbb36HPOBXBXXLZm0Wmj7UvAE46EdaqR/NgVueI9La0uWI5UkkYrPtYBEjTuPkX5jn0rKK5mkipOyuZfiDUrbQdMku55AoC5xnk/QV8qeOfFx8X6mxgDEmTYBiuk+NvjaXUtfe0t7rFupKmMVP8Afhy/i3WUv5UxawsX3EcEg9K96MFh6fM9zxZTdedke3fs3+Cx4T8NvqN3ERcXSqyZHzKa9DuZGkmdiSck96tTXEdrAkCLtjQYC+lZ0kobgV4VSTlJtnrQSgkkKT60mTg0qYIpcEdqzRYwdaeeVoK46UuCFobGwT5xxSMCKSLMZPvUpwRk0riGjpk01h6U4DNO2EdRTY7EbNlAD2pq5XoKcwppPakhEhlyMUhGRmkCcZpTnGKoYu/HSnBs81GBmpAvFASAscc1GjknmnE9jTdo7UCHyEAcUgPFIQCMYpVBA47UAGTTt2RTW5ppBHU0DbJMg0uOM0yNSRTmz0oEFLnAoAIXkU3cSMYoGgXrkU/cSMGmoARxQwIqbajbHMQOlRMeM07HGaaw4zQJsljJKdM05R1Jp1sR5ZBqNup9KAQhcg8dKkQhs5qNF5p7EDOKTRXUYzYJxTl5GTSImevFTLjGKkq+gzafwp2AFpaMA9apkjfrQ2McU4jjA4pijnmlYocq45FDdKcvHSkPNHUkQepp6ruIzTduDS5/KqKSJZQB0qHcBS9RmomOTQJk+eOKQtTEbIpaliHgg0x+QacBxSSLu9qEBDkg4xVntk0LhV5FNLZPtVALu7UEHGRSEEcijdkYoAUkUDkZpoGOtPBOPahgNU+val30x8seOKFB6UAP3569qeYgE3dajT3p7PxjtQBGTjpSgkjNKACDikB7UgDdxzQcmnbO/akTk4pMaEXJOKJMjpUjACmYJ60hAp45qWMDHNMAxS00A13w3FNUlutBBznrQenHFUUPVsdadKOM0kQyMmh3B4HagTGxR4GSakCA8mmlsinq3GDQCEcdhUajHWns3PFJQFgDY60Fs+1KyjFAXjnigGAcHg054wFyOKjIw1KznpQIDnFKrAjBoXnrS7cAkVLAAeDikViGoAweaXGeKaQDsDGT1pwOB7UxUI60/PbtSAvabL5RL45FfF/7cenxyX8V3kl3Y19pWEYfI9a+P8A9uW0NtHZHPDM1ergX755uMXunOfsM3BTxO0J4DKx/Svtq8JDHHtXwr+xVNnxvGgP8Dfyr7t1FApGPb+VGN+IMGrRKLe9N5PFK1IpKnJrzHuei0OwQcGg8dKUncc9qFxnmgYqjjNMcGn7hniiTleBQAzPy4zUsBVztYVHjjFOXCrmkwGToI3wOlM596cwycnrSKTjHapKImYjinAnFSbM0w8UCTFZQBRxQjZ4NB56UFddCSM4YVPLh1HFUyxU5FPWYsMU2AjAU2kORk0mfWkJkmeKQPzjFN4GBQxwKCSRUCtnPWnTAE9ahUk807kjJoHciZiGxUpOVpkgB5FC8rmgRJuGPemOwHHY0ifMcZpXiI60ABQFOKFQenNKo2LgHNG7nigBduB14o2jvSnkcUDpTsBHvKnGTQWYHhjTnQEcUzBUcnIqhpEjuzKMsaaGlxjdxRnjkUbzjAFT1BoXDEfe5piNKrY3cVIp289adt46VTsFhyspA3DNI0x6IABUZGKchPpxQIUyn0p8Em44IFMpqnaeKlgWHnCnAUUxpQRkgVDLL8+PWlxlRVX0AHBlXA7VGodBgninLlTinlM/jSHcYh29CR+NTIHPJY8VGsWDzUoOBikFxGYscZNKzcYpjZWgnOKYNi7hinZ+XJpvQZ70uMjmkCY1k3d6iYbTg1KfY00r7UIQzaRzTwOM05SMYIprelIBwc4AppwKTBIpRx1GaaGx6Y24PWkL4pueTikoYh/nDpTgcDNRhcHkUrPkYFIBW570ik5xSDrUyoBgmgBqKQcnvUo44pGwMVIqhhnNA0hMA8dqZIB2okcIcUD5hmmIdCcDmk3Atim8jgU0g5yKQEpx2pOBzTNxXrQ2SMimx2FZyVxTCAeaB70HpQh9Q2jHNTRyCIcUzIKAEUgXNWxk/miSQ7xuUjBB6N7Gvl/9o/4EPBc3HirTgsduxMk6ocY7DAFfTW/HSk1nS4PFOiXWlT/6qcYIPt0rpozcJHJXh7SOm58X/Abx9P4c1kWlw5e2lbYAecEnFfVF3AQqyJ8ytg5HTmvkv4reAr34YeJtiK0MBYSI+MdTxXtXwZ+Kp8R6ZDo9yvnXSDAmz97JrtrRU48yOGjJwlyyPQCp69BTSoHJrRubfyflPJHWqU2CMCvNPUTuEO05IqTd2qvEChxU/WkyhVj3HNScAYpofbwKD0yakBxweKaPlPtTQS3Ipwz3qRpjJeSSKRc0/ipQo20FCRsOKt68yQ+DdQldsKqc1TCjOKw/i7fS2Xw21IRNtJjHOfeqprmmkjGcrRufFHiGUXniG8KnjzWx+dKgcKOf1rPtnM93LITliTn86u7yO1fZ0vdgkfP1Pedz5/uYyGyarnGOtXLjMjEdqh8kYNcbOgqspOaqyoG9iKtsNrYBqCZQxz0rNmiZT2bWyaGiDDNWHUccU0gYIrKRomUSoVsg81Nv8wYbmo5IyrZojcM+M1lY1TLI4QoDjPFQeH/EF94B8XadrdlM6PbSh+GxUi48zB6UzWbVLqBSozt5rOcFJWZpFu5+y/w18V2vxT+GWi6vA4eRbVDcHPO/GTXmfxq+IX9iabJY6a/+kdG7cGvmf9hj46XPh7U5PCmq3qLp84LojnGCFwBXpXxR8O67qfiCS9hspmtXwFbbkEe1ThacIVLyMMS58tonkt1dPc65bXGoHakjAuR7mvu7wb4g8F+HfDNkllcwwRlFL7SobOOeK+GPEPhbW71Co024JTgALWBF4Z8S2p5sr76Zb+VenXdOqrJnlUfaU23Y/R//AITTwlOS39ox4Pqy/wCNRL4q8KTS+VFqEYb3ZcfnX5zy6Pr6DL2V8uP9pv8AGsu8m12z6W96vuWb/GvNdCHRneq8+qP01Gs6AOFv4Sf+ui03+0bCckRXMR/7aCvzCh8QeII2BBuVI9Wb/GtS2+Ini6yIMVzLGB65NQ8NHozVYiXVH6VxmF2x50f/AH0KsfZoyvyyI341+dFp8bPGsQH+nHnjODxWnbftAeOrVW8rUQCvcrnNR9VL+sI/QL+zHkOEwTTv7LlXhhzXwhpX7V3j/TblnlvkkTGMeXzn15rZX9snxgW+ebP/AAAU/qj6FrELqfah0+Uchaa9vLjlcY+tfI9n+2trsMY8+Muw9FFa1v8AttXbJiWykY+2KX1SQPEK59QfY5WHCE/hUT2Uy9VI/Cvne0/bcAXEumzMfwFWI/239OMhS506VR9RUvDSQ/bxPfPKkUEEHNSRRsw5BrxHT/2x/DOoXCxPavEW7vIMetdXpn7T3guZD500aEnAzIBiodCS3GqsWejrAc9MUyUFOlcS37Qngy4OxNUtkY/xmTpWtF8YvAxiQv4gsSSOR5o60vYyH7SPc2jknOKmQDbzxVLTviD4K1FA0euWTj2k4qxP4l8KTHamu2X0DVDpT2H7SPckOOgNKAQOlRwahoTHMWrWz/RquCSwlACX0TZ6c0ezmhqcX1K4jzzS+WCKuG0QJuSZXT1FSQ2aPH98ZocH2L5omcF28U5EJ69atS2fOAcmmS2s0S5CnP0qeVjuhpjIXJqDbgmph9pf5TGQPpQ0EqclSaizTLTRCcqOKbk45qYwuw+6ajcsp2lKepKQzqKcBxzUylAvTmo3YemKQ7CKxTinA5qM4PINLgkcGgWxKCAKi3HfzSkELUeOTUlF5VBTikYbRUcRIXJ5xSsxfk8YqblMN9BOaFjyM0smEHXmncnYQc0hODiljBYZo2nqaLDYobindvemICc1IVIGaLiEGe9Mbmnbt34UoAP1pjuJgKnNRhd2SakKlhiosFTjNANj1XbyOlSKR37U1QMc0o60CBm5oIxSMueh5pwztwaSAQKSKXbQOBT1Td3pgN7c0gxTmAAINMBxQA6kZuOKQnNJkcg0WAQH1pd3pRgYppwBQBIuCM0HpRGwA5peG60AIpxxS9BSrjGKQ+9ACFsjFIvynNCgk4xSyJt6d6lgPIDLmlU7etMTIUA0rdKEA4sGPpQ3AyKaAMZpx6dabARulMPSnAZPNDL2oKBJdq0gIbn1pGTC4p0akqMUNCaAKfwp3KilzgUo5FN7DjuNz60Ur/dpAMDJoBsUnPSn5wuKao9qG4qWSLgEZNNZeCRSg8UckcdKdwCMZHPapAQBUO4oMYp6nIyaSAU4zUmwKuahbJNKXIGD0qgBmLnHSlAwMUmOM08EYwaBo0NLfEoAr5S/bwg3adYv1wWJr6nsJfLuFHrivmv9t+2M+hwueQAxr0sFpM87FO6PF/2OMwfEa1bdgNEeB06V+gGogbFb2H8q/PH9li9S3+ItlGDhvLr9Cb1sRR/QfyqsbugwmxUODzTAQ3NSGUBQCOtIsRK5HFeY9z0BuQelLgd6aco1PLBlz3qQGkgUu7A5pUxjml4/CmJCDk5prEZpSRSBc9aXUY3qeKCOw607GDxTWyGyO9DAcMqOajZQeakZty/Sm8Z5qRoaseFzSA4qwQBHmoAM5oKFwDSYz7UoOODTwAeaCWN8rctIY8dKfSN0oGM2Y6UGMtT0J78inEgdKBNDWCxr70m7KkUrjcM9ajoEO2hkqLJQEGrHATio2XcKBpkacnNTO4dAO4qMLtoB60AxM4NOxTKeDkU9xBSq+OKQe9JgVQCu3PFKpCjmmjkc0NQUhzkEUwA55pSCOlL2zQK4ZxT1Jb6UzaTUgyq+1IYjJjmo9+DilYkn2pVAxRckUPgYxTC3NO2k9KNny8mmUmMIBapAMCkBAFByOTxQMU9KUPuGOmKaemRSUEEm7HWk3inEAgZphUClYBScinbflqJck4qUEj6UXANvHNAYYIpCR+FJtwM44pMaG7jk04cig/NTSdooQhO9LnPWhV3KacOKQDQcUEgigsCM0Ad6YABzk9KUqR9KdgbaiJJbHaqAez9hSKQDzR7UYNSgHFcDIqaE7l5qLIxjFPicL2psBZTzimrJt6USEHJpg5GakaHt83XvTg20Ypm7pTsZ5oBsC1BbB5oKFRmm5LcU7AhXGcGnhsDFNxjrS4xxSKEPXmjO72xQeeaBkdOlAnuL04pM54pH5OelKn6U7jGgYPNPicxOHHQUmQGz2ppIPFUmKxi/GD4dWfxN8GTsy/6baoZVdfvHAyF+lfDeg+JbzwL4jmLKYLiB8FDkd6/QzTbw2jgEZQ8EetfN37V/wViuUfxTotsTK2XuI4xnI+g6c16WHqr4ZHmYmi178T0PwT4ot/FugQ3UcvmTFRvBPIJHOK0pIjGxzXyV8GfGd/oOuW9uGMcLfK8bfwmvr+4VJraKW3kEysASy8jJqa1LlfMtisPV5tGVlwASe/SgMTUTMRgHtQJMVxdTvJlGOCc07PbtTRID1p4HQ0MBQMDjpQRkU4EA+1BHOQcVDARE4zShiKUnI4pgOOab2AmRM4PWuC/aAu2tfh/dKjY3J0/GvQLIGZwBXg/7WuvvpOkW1pE+Wl3ApWuHV6iMaz90+adCfzPNZuu41reWKoaNCq2gcnk8mtHAr62Ox4L3PnstmQ02TIGR0qZYgWOaczBRgjIrmOky5HAzniq5YE5q/chGBwKzih3Z/hqGiluOYkio8inF8Lx0qLJYcDg1jI3iMmxjNUGOyUEdKvyD5arSoMA1kaWJmXzFBBxUsCkoVPOarQzYGDU4l8vBqWNIlstcl8Ga3ZanAAzxSqSf9ncMiv1y+FHia0+K3wq03xHbJG8Ei+WYgeAygAnH1r8i51S8tyhGCa+r/wBgb45P4J1aTwVeuXs7obLdGOcOzZ4B/pXn1W4yujojFSWp9qR6bp0QLPbRnJ64pJLDSJmybOIf8BrZ17SnspSXGAecYrCEeDxS5n3M3FLoB8PaRcqQbOM59qrnwL4cmYedp0LD3H+FXUbyQajDktnNPnl3Dkj2IZfhn4MmjOdMgVsdlrEn+EHhSViPsUWD0/d10sjYABqDzSDyaXPLuPkXY4y5/Z88L3WdgEWfRelZMv7Luh5JS7YKe2BXpSyOWzk1Z+0OExmrVaS6idKPY8N1D9k7TpJCYr+XB9hVSX9kW1lQ7L+UN9BXv6XTgYJprXEiHIaq9vLoxexifNdx+yBKrn/TZdv4VTuv2Rr1I8w3krn0yK+oft8jDBNSxXrxxkdc0lXl3F7GJ8hf8Mua+jEAuR67hWff/sjeJ7lTKiFx7sOlfZX2snrjNPa8crtHSr+sSQvYRPhSX9lzxZaSb47TeR3LVFP8APFVmhMun4HXIOa+7o73y+CiHPqM1cW/t5VxLbxnjH3RV/WH1JeH7M/Pj/hTXiNwQtkfzqhefDDX9P4ltCPXGSK/RCQWuMRW8WPdRVP+ybW4cmS3hYf9cxTWJXYzeHfc/PCKx1rRsoFmiU9kBxUdxrmr2hGZ7pWPT5T/AIV+i8vh/RXjCSWMLMf+mS1Tuvhx4b1GEiayiz2wiin9atshLDS7n58p4w8RxKDHf3S/QGp4PiT4rtGbOt3yj8eK+5H+EfhoZQ2q4PsKpT/AvwrL8xg6/Sl9ab0sV9XfRnxxB8fPGGnR+VHrF7Ko5ySa0LH9pPxnaP5ovJp1PQNIa+trb4D+DUDLLallYY7Vy+ofso+Gb+5drUtHGx6Fsfyo9tF7jdKS2Z4fZ/tYeLIbhJTD5gUcoZDya67Tv24Neg2mfR4HA65bPFdrF+x9pfmFfMxG3H3uea8u+Nn7K2q+CrX7bohFzZDlwmXZR3JxXTR9lVdjnq+0gro72L9vVxgSaLaj8TWtZ/t12E3N1p0ESd8ZNfElloT3NxNDISrxtgg+orT/ALDhUFRnj9a9tZfSkrniSzGpCVj7qtP20/Ck0YMiRrn0U1eh/bB8ETHLyIM/9MzX5/SafdKyiJTtFWItIuWiy7YNQ8sp9AWayW5+iMH7U3w5lQNJfBN/pEeK6az+KXg7WbMXFlqKvGefn4/Q1+Y39lzAE+ZjHvVJxqcbmOK+mjU9hKwH86yeVxexf9s90fqjYeLPD+oMRDfRbvqBWgNQ03JAvIv+/i/41+UaSazYNvGpXPT+CZquxeJtbIB/tG6OP+mzVm8p8zWOcKTs0fqxH9inGRdRH/toP8ad9jgfASeMg+jCvy+s/HPiC3iAW/uuP+mrVoQfGbxXYHal5Kw92Y/1rnllMujOmOaw6n6bppR25SRWH+8P8aculM3G4Z+or837H9pTxnpMOxbwEE5+fJNW0/a88ZxzEedGSP8AZNZvKZdzRZrTP0YOjTKuMj86pT6VNnk5H1r4V039srxfHaFriSJiDxhecVo237bOvDhwp/4DXO8sqI3WY0nuz7XFrJEMelOZwFw1fImkftxSxnZqcBlXt5SgVup+2lo1yMm1uBzzwKzeAqLoaLH0n1PprY55UHFSpwMMMGvA9M/be8JW1ttfTrtmHXpXS6f+1x4H1aISSRTRMR0dlBrJ4OotbGixtJ9T1UgLyDSA5rzqP9pTwPO4AkIU+si1uad8dvAl6pP26OLH9+VRUPC1Oxf1ul3OrkG0HHeowhJzisuL4t+B7gqq6va5JwMzL1rQTxh4anbKaxZYP/TUVP1aouhaxNN9SbbjtRIAo4NRy+KPDpO1dUtXb2lFOj1PSrjiO9if6MDUOjJaWLVWLe46Ignmhs+ZgdKlhigmkCxzKx64BzV06SSuTmodKXYvnj3M5l4yKMleQavrYOeApP4UkumTRrwh/Klyy7D5o9zPYk0iLuByavJp8rEAoc/SiTTZU5KkfhTsxpoo4ABo25q4bQkcDmmC1ccEHH0pNMZAAemKXYM1I6GI/dzURkbOStKwAUwM0LxwamQblyRjFQkjPFSUkKPekPSnDkUFRipbuMXzQRgDpSDJOT0poAqRQW4PFBLB1+XIpucjHepMEHBPFDKBzQhrUjBxR1NOK03bzSEx+0qMmjOelHLDFAG0c00ICARzTVO3gU/buGRTQAMg1QBkHjvS8L160Y7imk5PNAD+CMmkJAFIScYpmCetAFiFw/FPkQHgVWi4PAxVguKBoYqAdafgEUm4AZpN3egQjxg0i8cGpN4YUxlI/Gp6gIM5z2pGIp2QBg0jYqgGh88dqeD8uaYVC0wvg4PShAT253XK89MV4h+2Pbi48Fs+3LIh5+te4Rph1IOMkV5N+1fYeZ8O7qT+7Ga9HCO0zz8UvdPjf9m2Yx/FmxBOP3Z/nX6XTQebaxMf7o/lX5j/AALD2/xR09l6kD+dfp8ZAdMgP8Wwfyp4z4gwmxnGFR17UZ2jA6UPIMc1GGz1rzmz0BzLvGajCkdakQgdelNdgTUMm92JgdM9aUkdM0bqPvGgoa2BRQ4I6img4FUBJtGOaaRxinF8Cmgg80mBGDgkGgcnNEmAeKfGuakaWo8HcuO1Bi4yKafl4FSxuAOaaKK20hsGn9sd6kkAfpURG3rTaAQnFKGBGDQB37USLjkVID0AxTT96jdlabuoE2SDrTWw5FIG4pV9aT3GBTaODmjHFIxwRTtu3k96YrWGketMIAqXg00qOtAupGQKUe9LnPFHFO5QFcDIpeMUpBIoUADnrTF1Ix0oPSnZznFG3jJo6gOXABNNUjPNAGeM0SLt4p2JFLc8U4EuCOlRKwzip045I60thoh8sxtzyKezDtTpHB4qPHGaGgZLHKAMY5pksgNGVA6ZNREEmiwhQ4yKmZgycVHtG3kUDA4xTGhD0pRwM4oGMGlJHSgbQnnYGKFJbr0pCg606Ig5A6ip6kig7RzShgaSQEHmlBGKGAxutKzZGB0pD15pwAxSHYQEYwaY3rTjwaNnGaaEAbC8U9ZAVNRgCkUYzR1AkVQVzTD7U/nbgU3oadwBWJ4FLkZ5oXpSMO9MXoBIzxTwMj61C3WniQgdKlqw0iTZgYPekJxTSSwpQOOaENjj700daQEscHjFLnHFDC5KIe9KRihJ8DBprPzmhCeo8uduKhHyHPenhx19Kax3dKY0SD50JPUVHEC4JNOQfLgUbNg60igwQCKQHFO8wKtRebk8ihiuTYBHHNJ92mLL2xTt1IYjKMZzSKuTmjknnpS7cU7gSqcCrlrbQanG9rdoJbeYbXRulUeg61Nb3LRvkcYpptO6JaT0Z8X/AB/+HN78LvFk9zaoUsblmmSRP4ATwBiu5/Z4+JjNpH9majJ58mDiSTrya+hPiN4D074l+EbqzvU3ThC0TjrkDIH518HrZav8N/ExsL9hFNHKckAjK54/SvYpyVaHK9zyqkHRnzLY+zZUSRTIh+U1XC5GawfAPjOy8TaPFDE++4jUByDnmukUrvKGuCcXB2Z6FOfMrkKKS2ato2Vp3lheBSIozWJoCg96f0FOIAx6UjkbcUmNDAeKTGeKFbZwe9KgG6k9itC/pUGCzj+EZr49/ag8TDW/GQ09cZtnIb8a+ydNfbFKB/dr4F+Ol/H/AMLa1WNPv+dhvyr0sFTU5XODEy5YmTEpt4kB9BU4fjrVIzF0XPYUglOK+ktY8a54xdYR+KhOcE1auovnye9VHfHA6VxnUtylL940xo90RA61ZeMMcmmFdvSgDOiTkq/FSyRrGmAc5pTEfMJB61BMSj4Nc8tzpgyCUkcYprR70PrU7Llc4qBic4HSs2alJHxIR0wasKyM+D2qCaIqcgcGosEjINZsDYWMOBt61Wt9fv8Awd4lsNbsJTBc2UqzKR1JHOKdpMxQkvyBRq8Ed9GfWuWcVJWZrFtO5+tX7O/xZi+PHwvg1BpvN1S1jVboZywc+tdHcQm3mKHhh61+bf7Gf7Qk/wAE/HkelXLbtH1FwZi3OD0FfqFr1nFd2VtqNowlhuIxKGQ5AyM44rh2djd6nNStkkdajUEHNPdCpyabWnQjRA5zikCDqeacBnrSUhqxJlcYA5ppcDioyc0qqSaBskPIzSHnpSHIpVHFJCEAA60ueBgUjc0o4FABn2pwc4xim54zR94cUwBgT0pwPGCKA+wY601m70AShwF4ODTFdgetRh6mQDFACBz1NTxy9M1Fw3ApuCvepAWchmz0ppJIwTxTWOeDSEHtSGkPycYFPhkeE8VEvSpN4IweKbGy1/aEueW4q5c3B1TRbrT5PnW4jMZB9DWOWAqeCUpKrA8AiqjJxd0ZygpKx8Z/HT4TzeAbya9htykc7bgQK8stNyQgyjDnsfev0M+I+hweMdDNvLBG7heCwzXwl8TPCs/hPX2BR8E44+71r7DAYpVUotnx2ZYR03zxKcMgjjORUZlLt6CqaXG+POefSkikZnwBmvd5T5tykSyqMcVALRC2WFWdvr1qCWQq+2gyeuo9oFkXGOKmi0uOKLOOaiiuNoqUzuy5osVewgh2g8cUgslcE46VGLslsEcCnrKwOR0oSZXOLJoUV1FlgMiqMehwISfLBNax1ARoAO9QiTdzVWFzX2ZS/sNJQQAKg/4R5In+cZrYil2MCKlkBnO4DgUWXYFOS6mV/wAIkl0uYxg+lVZ/CbWQy/Stpb17ViFJzUgvHuMiTkUcifQTrvucpLp4RsLwTQNFduTLiulks4yC/FQ7QU4pOnHsZ+3n3MuDRSEJMp/WnjRJDkiY4rZgChcEVNwBwOKzdKL6GixEu5zgs57XAjUsVOQ+eQfzqVda8QxllSWRVPcGuhSMMQQAaklZEXBUVDow7GyxU19o5+PxJ4kgIKX0qn61eh+KXjHTCCmp3C464NI1sZHJHSnfZo3ADDJqHhqb+yUsdUT3NjTPj345tJPNj1u4VsY49K2l/ai8fxrg65cnH0rm7SytcHMf6VlXenj7QQijBqfqtLsW8fW7noVr+1t44tR82pTSEH29a6m0/bk8SWKL51vJdMRjBavFotHV+WVARTJ9MRDgxqcVDwVJ9C1mNXufROmft1auzAy6TknqPMrbT9vEZxJpa5HX5u9fL1toy3Z2IDk+lUbrwpHbyEEnJ55rmeXUmzphmlVLXU+vLX9uqxjdGk0mNlJ5zIa62H9srwtqMSSSGO1YgZQZNfCo0BNuBnioT4fP8JNZvK4M2jnNRdD7/j/a18Dnb519Evrwa6Wy/aH+HmpW6yxa1EM9Rg1+bf8Awj0mcGoXt7y0by4n2qfQ1m8qj3N1nU77H6gW3xd8F3yZj1mPb9DWna+O/B10oCaxEzH2r8sVl1dV2pdyp9JCP61PbXOuRsp/tCYY9JTWUsoXRnRHO5bWP1XXWfD0qbk1KPafpVu1m0m8XMN9HJ+VflWNe1+NSv8Aal2B7StRD408SaawMOq33J5/fNiuZ5U+jOuObr7R+q7WVvk4mT8xUT2IXlXBH1FfmFD8UPGEGJ/7Vu224IHnNXR2/wC1D45tYAhkDBRgZLE/jWDyqfQ1/tel1P0UNoxb7360PbeWMFq/P+3/AGu/F8EKkiIn3znNaej/ALa/ieEh7+CEqD/AhrN5ZVSuaLNqR92LauwyozTXQpwwxXyv4f8A26Llnh+0Wcf2cffxH81e2eGP2gPCnj64giS5FrO6j/XMEXNcNTCVKe6O6ljaVTZndDGCQRTWYY9a0E0yGT/UXcNwMZzHIGHNU7u1e3bBQj3xXI4yW52qSlsNjk2HmmOQzk9BSqARzSY+apRQ9TgYpp5o74zSthPemNjQTik5wAaVCC2TTpWDYxQIaOBxTlyetKi/LQFJNABzSoecGmSFk6Uqtxk1OqAWQ46VIDuUZqNRuNP8v3qh2GTKRyKRM9W60Me1L0FPoIWQZwRUBGGqXzD0oeIgZ6ikgFhYiROeM159+0/H5vw01DHaI/zr0KFMuv1rkf2gbE33w31KKLG8xd/rXbh3aSOTEq8Gz89/hjfvpnxC0+VOWDgfgWFfp9bzteaPbz7doMY4/Cvy38J/6F4+tA/VZ1Q/XcK/UvRQsnhu2IP/ACzB/QV1YxKyZyYNtuxT5fGe1J0705h2FIYjxXkHrDgflyO1RseeKsABVxUTAZ9qBJagVyM0KuBkGgEsMDkUmccVBoSHBGDULnBxTt/vSNyc0yBuD1pfvD0pf4aRWwcVQDMHdipSCBgU2ngg9TxUspbjcHPNOAJ4FIw96kiG0UIY3O2lOGGTT2wQaaozmqdgGBT26UFfXpTs7eaaXDVLAZnGQKFAOTQ3FLjC5pECY5wKU/LwKTtx1oJ9aBoeVBGTSHkYppmGOlSIAVOaaLYzHelPTmnEfLgUwt6UiY7jCCOlGOM07qaN/BGKBibjtxSA4680h4HNKqlvpT2EKgByaVn7CkIw2BQEJqgsJn0owH4NSHYgwetR8Z4FK4mDRhcEU4ycACgkHANNcADApiAg/nSn7opAfWjlhU9SkgIAFA55xQR8pBoXgH0qgsOBBGDTCOaUDg4pwAA5oGNX3oajoaUMO9IBGICgGmAspyOKnkQbc1CRxxSsxDixbkmjOBUat2qZUBXNUCsMPPWgA5wakKgLSEAjilfQbsDLgZNMWTPHalIOOaZtwKkgeRk8UAHBotpAXIbpUzgZ46GgBsYzwaYV+bmnudgxUeSabAdgDpRTc8deaMk8UnqAFOaCMU7cNvPWkUBjz0qugDcZpwHGKTBB4pRk80kAdOnWlHNFAOKaQCcg4NPAyM0KwIwetDZwSKBpCKMHkcU8oM8d6Zu4xTlOBSY7Cldo4NNJz1pGYnAozjg0gFcYFR7T2FSE7h9KRWGMGmyRAvc0EEdaduGaMbqRYw5HTpTw3FIV9KXaO9PoKwocE4qUkKvHWq+Mc05Scc0gSLlvdmF9/tXg/wC0t8JH8ZWv9u6cn+mxfPNs5JUdK9u3KB1qWHy5Y2ilG+OThge4relVdKVzOtSVSNj4L+Gvjaf4e6q6Spnc4EgJ6HpX1zpFxBrOnQXttJ5wYBiR2zya8H/aQ+DZ8E376zZDdbXpMxA6Jk8DjpSfAP4sC1kTQpySG6F/fjrXp1YKtDmjuebSk6M+WR9FcPwO1Rl9hxVtrbywsgOVccY6VVdck15NmnZnrLVXQO+8YFNJ2imlvLIpzZdM0MSExkZpoyGzTFcg47VZt4zNKAOhpdCibVr6PRPC2oXrv5JjhZg/vivzk8V6gfE/ji+1QMZDI+S/rX29+1Rrx8KfDMNFIA05MRQHnBHpXwx4bIe3LsODz+te3gItanmYuStY14csoyOKsKg2ikXBXinDpXtXueRqeQ3UR2iqJgB5NaUrbk96oS7gMCuax2FK4whwKqzkxgE8Zqy8JL5NR34EqqBxipAgP3c1WnAbkDmrXSNQe1QyECs2ro1iVkb5SDUDA7jirm1epqCZQOlZWNirPxHzVVcFatFS2AaR1WM4NYtFi22AMCptgLjmq4BXkVNExPWsGrmkRt9bopWWNcOpDAjrnOa/Rr9hT9opPib4cPg3Vz/p9opdJJDztHAXFfnTJ1B6r3FbPgXxxdfDDxhYa/plxJahZFEwQ7cqDkj3rinB3ujqi09GfsDrumizuZAvTNYxXmtL4a+J7D4r/DDTPEtjN5jzwh5h3X6iq8wAZlxjBpdCGtSvnbwBmhXx1pZFwuR1pqAkc0hJBIgbkUE7FpxG0U0kHrSQ2hVOVzTgOMmk7UFscUXEGzPNIAc49KcGAGc0hII4oe4CZ7U4DjrTMbfxp684FMBNueaRulPY7aiz3oAWMBeTzSyHdyOMUhOaVelLqUhyA45oLEe9GQeKARTGNIp6MMHI60jAFajUnOKlgSdDQVOM0pBGCaVSCOaRNhNmRSqdvXtThjtSbeeaBFy1dXQq4yDxXnXxg+D9p4l8PXN3Eg89FL5AzXeAlOhq0J/tdpJaOxEcoKt9K3o1ZUpKUTKrRjVjys/NDXdOm8M6mySneucE1paZJC8RcYJYZr6c+OHwUtNO06a/toftCuC3IyR+VfIKtcaNqU0UqlU3HAxxivvMHiFWitdT8+x2EeHm7bG8zneTmoXXe3NC3cckYK4Jppl7mvQaPIJBEVxjpTmkMYyBTUm+Q5pd28YxSsSK0iumQMGmpcIFKnnNRyIVTirVjaReSXk61aJuQMoC9cE0qHA61LciJ/uk8VABs69Ka3M7u47eRyKliv3jyCMiommVhgDmnJgDkVQ7kcsplk3EYpDcAk4okbnGMCkYRquR1oujLqN+1MODV2FS0W4VnRKZZs/w5redo4rZQvXFSwRR3H8Kek/8JHWmcH607ZxSDYtO5ii+Q5zVcM7dTmnqpxgmpY4Md6YyEzbOvAFL9oR1yByKintyzEE0R220cdaljvqXILpSuOhqZAg+cmqK25Ug1NcxMIAQaRpqJcXAkfCdvSlXayEseapxIyrnqactvK/z5O2mhXN7wmAL75uBVXxHGX1Bgp4qGyu2Q4Thh3pL6Z85PLetRy6ml9LEMY2naasi32jcOtZnnsWBNTyXz7ABTsTexe8wbSG5qu1qhbewzVeKUnknJp8kx6GixXMEkKk8CkSLHJp32kKuAKj80nmmLm1L9vDGV3OOKcbeK5bCKMVUM5+z7fWprCb7MM9TUWL5n1JmshCNpFU/7Oj8wgjAq/Ld/aCCRikZ0UZ7n1pahe/UqzeHraVQxUZqpdeHoAo+XOOlbMU+MHqKbLMkjc9qLD5rdTCh0TaCIvkJ71Qm0nUdMuRKk7AryuM9fwrrPMjRQQastPFc2ZDgMw6HvWMqSnujop4jk6k3gr4+eOfBF1C/9pSSWsZGYyPvAdsmvqn4bfto6F4khjtPEdsNOkYhBczScEnpx7mvjR40kYo6gj86ZfaPFJCDGAWXBA7A9q8yvl8Z7I9fD5pKG7P1NsLK21uwS/sbhZ7aQZWRehBqCS18liCfmFfm74L+NHjHwPdW8aanczW8bDFu0p2YHbFfc3wh+Omg/EfR4oruaO31dVUNGcKpbvgnrXzeIwM6LufU4XMIV7I7NgAcmpI03j2qW5tHxuxxnr2pkR2Ag15r8z2VZ7EcsRQZFM3DIp8rk5qIGpCxZXG3IoWo1fjrUiHIqdQYx13dKYODzUoIzzUTkA8U2CHA9MdKeXwvHNRI2Tg0p7ipG2IW74oZhSsBjNNIzViQqoXORUuTjFNRSopTntQgZIgEZBPNcr8Ycy+AdTde0fH511S5O3JyKx/iNbed4J1FAA2Y+h966qD99HJW+Fn5mW04h8fwkjDm5X/0IV+ongaRpvCdux5zGP5Cvy21bFt8Ren3LsdPZq/T/wCFt8t74HtZR/cH6AV6GNXuJnn4PSbRfdRuI6U4AbeaG5dqQnFeIme2xcA9aYwwKfuGMUxnFJghlFKTmnEgLSKegiqOvSldMj1pmeM05OBnrVkDDGB1pnAODxUxO84pnlcEZ60DQwDOadjAyBUnlCNc5pm6l1KGlqmBJXFRbgOtODDjBoYEgTaM9aAM8nigSDFOXpk1IiJ/uGouRU7nnim7QRzQTdkRGfpUgGVA604KDwKFiYnAoDW5GYwOlMIxVkWcrchSfwoNm6Lllx+FA7h5aNGCByKaozx0p8ULMCBQ0bJ1oKTTIuRkHpQMdaNpySRTtpx0oGxq85xUbcdKk2EZI4qPBzyc00IXGRikBI4qRAM5NNxyTVAGM809WwOlMwacAcUrEDTEGJJppBXpUgUimkc0rAIRkZphB61YEZIprRAVRSZEAcVKhCrzQFGKYRnp0qWuoJ3AkE0h4GMU4DijZzVDGhjikPNPYDFMpWAB70oFNzzinK2CKY7EjAlQKZtp5fPIoPSgQiIMHNEfyHBPFJuxSuoIpdBNjnORxUPKtmlBI4p3bJFSSIf3g54puMcUoJ7UHPegaG8LzTo5QevSmkYBqOP7xzTQtCeVg54FM5FOAOKF60MXUYxyKcFwM5pdm3k96X73AoRSFUZHJpvJOB0qQxELUaKVOT0qmULytPBG3imkbzS7So4qCBG4GRTATmndee4peMe9UwDb3zQXPQ05ORzTTyeaksQ9OeKeD8vNOIDjikIAGKsBhU9RSHtnrUmfl5prYxmlYWwxjgUL0pwAPWpAgAz2pMkYqk044VcdzTulRMcnikNBz1py89aQDigfL+NBQN0pR0pM+tLxjNAriOcDmkWUoQQcUPgrioT70WuWmixqnhfTvH+mTadqiCSIqcZ9ccfrXwr8RfCU/wAJviDLbB/LKHzYyBjgngc1912czQTBxxXn/wC0P8KbX4h+G31O1X/icQKXbtlVHAz3r0cLW5XyvY4MRT5lzROP+E3xNl8SaakF6+90ACnNelSPhN/rzXxb4S8TX3g/xJbWtypiRHKyA5B6+lfYOl+JtM8SadbGwl81vLXdx371piKST5kTQq391lktvOc0/PGKhPynB4pdx7c1ws7L6j2G5cAVoaSmJAxHSqUEZPWuk0SyEiSOeFVSefpmpsUu58l/to65PdGG0M+YwVO2vm/S5ilnEi9TXfftP+OYvE/xDmtrVy0MQCe2QSK4bSIxFEgccivpsLG0EeHiXeRt26nYN3WrAAxTl2vACOtSLAdorsRyHjvG3JpjxAjNIScc9KA2eD0rA6CpJGQScVSniJOWrUc847VX1ABYOBzUsoy2TIIqE2ocHJ5qwikrmmHIzUF9Sk64yCarODyBVqYbjzxVfBDVnY15iCNsOAwpt6odwR2qe4I28VWzjqetZyNE9RR8q80RsSTQ2Nuaj37eK5rGtywXyu2quoaeLu2IJx361LFj8atLgDLdKhq6sUnqfT/7A37QUvg7xP8A8IXqlx5WlXbLEhlOFUD0Jr9AvEGnxwyiWBhJFKA6uvQg96/FS71CbSbmK9sMxXkZ3I68EHPav1X/AGK/iNL8X/g+7avODq1m4gVHYbiir15rhlFxdzo3R3Eqd6jPArTvLUxSMCOmf51RkXFIm2pBRTgBkg0FNnPrQNjuMcU0gEc0BT1pGzmgkQ9KVAOopRjFKBj6UmAwnmnbh2owKOBR0AQnNAGfpQBmlAxSAGGOKVO1MYntTohjk07gKBmpNoVfejAxTgAwpANzxg0ZGMYpj8NigjFIsWQkrx0pqYHWlXI60uMn2qtwtoPUgjAoJ29aj5XkU1pDvqSSY/PzSZOMjgin7QEB9aYCBnNBRcIt9Rt/s12nmxMCCDXyn8ffgmmmTS6lpkJeFycxqMke9fUUWRz2FJcWNtqNvLFcxiVHUrh/evQwuJlRle55+Lw0a8bNH5npE1hcGKRSgz39a0AY3GQcivdPjx8DzoNvc6paL/o7gsAOgr50tN8DFH68V9zh8RGvFNbn55i8NLDyd9jaOCMAdKmhIVCe4pLWIeUSTUSA+YQeldR5j11FW4DSEEU932nA6VHJDzkcGnxW7suSc0ybMVEB5LYqZoozGSGBNVbi3ZeQ3FQ7GOOelUQWFjG+rBUAgCqBdl4FPjuismHqWF2aFxaedEvlj5j1qstsoG1/vCtGKYCMMp61ags4bgeY7AGlew7Iz108CHeOKhUNznkCtO+mRE2J0FUoXHeqBkcaiSXB4NSSDY+0U+Exh957VE9ykk2R2NLUm48bhwelTOTFHnvTZp0ABHIpROssYGM0lqUivuZwWI601WYd6s4DDAHFRMpBxigNyO5uni24HFXNxktFY96haHzUGe1SLkJjtQVZkKjkHPFSyahtQIoBFPSDehFQNbiH72KlAOhkONw4JqZm84At2pke08LTmhJGAabHckWKCRccZFVZ7fBOOlTxW7J14p00gjHTNCBmcIyrZqV0VlBJq5E0cinK1UngJzg1VxDVQHpzUqxA1HBKIjhhmp9/mnKjApFjoFRm2scCrE8EcQ+Q5zVOWEnnOKfGDtwTmp6iuSxxkgkdKq3LMWwO1aMU4jiIIrLmlIctjINNjHLOwTFETyTS+gpkciTDjircRXbtA5oJYl5bkQghsn2qK0LohBq0YXC5PSolAyfWmmFirOjCQFa0IwUhBPWo9gJFThgy4PaobuVFWIZoBKoIABHes6TVr3w9MLu1ldLiMhkKHb07cVuKFK8VDfaek0PzLniuapTU1aSOulUlSacWfU/7PH7Vq+MbSDRvEky29xHhVlk+UHsBX0tdWYa3S4t2EsD8qy8g/Q1+TF5pF1ZTLcWUxhkjO4FTgjFfaH7JH7TllqtpH4O8R3Wb1AsUE0nJY98ntXymNwTg+aKPtsvzFVLRmz6JR1HDDmmOMnHSrep2y2dxlW3RuNykdx2qpvBbNeG4tbn0t01dDFGOKeGIGBQXBGAKQDNSIf25pAo70EnHFCkEcmkxoZxninkYXPrSBQKQg9KSE0JzTgQBzS7BjOajOScVQEgb5h6VLuyMAVDjGM09TxQBJkKoI6iqniNDc+H7pGGQUxirK8sKj1840ebA/hNbUdJo5a3ws/LzxRAYPiXeAjAF42PoGr9JPgbKJ/h3asP7hr87fiCB/wALFvSOP9IY/wDj1foD+zbdrcfDO3AOcKa9fF600edhH+8O1lbazVHy4ptxLiRh6GhDke9eCe4wyV60uSegoI7GlYY6VIhFYA81IcEc01U3c06SPIoKvciXkgHpTypWmKu009myKpAkNHHSkLHNKGGeabIwPTimMXJb3pCCKE4605+ST61PUCMnPFKmTxS7MjIpwTjnpQwtcFz0p5OBihYmJwBWjaaS8pBchQfXihJvRCdlqzPWB3GQKvW+jzOuXGwdeRXEfEb4++FvhKHt7qaO5v8AnEONwz9Rmvl3xv8Atla9q9+505HtbVgQPLY16NHBVKlnY86tjqVLS59majqGjeHlke+1SCAjnbI2K5bWvjL4S0qwe6XVbWV0GPKSTkmvzn8Y/EDxX4nvpLqfVbmVZf8Alk7ZC/Sk0vTrzULUG5uZCTzg+te5DKlb3j5+rnFm+U+ypf23NGs5vKGnyugbGQRjjvWxb/te+GbuIGeMxlvVgMV8Qy6EU6ndj2qE6EknDMR+Fb/2VTZxf2zUuffFn+0z4UuRhJ41+sgrUtPj14TvJAr6hCm7pmQV+ew0YWy/JIeaYLS4ByjEkdOaz/siL2ZtHO5LofpZ/wALH8JvCG/tyzGRnHmUyP4jeFj/AMxm0I/66V+bklxqUSjMj4HvUcWrameBJIAPesnlNmbLOpPVo/T+x1zRNUh3xanbbD6NnNXFj0txkalCc+9fmEnjvxHZIEg1KeFQOiNViD4m+LEO4a1dAem6o/spm0c4XU/TqPTrKY4jvonJ7A0k2nxRA7JQxHpX5p2Hxm8XWU4b+3LsAHrmt2L9pvxRacPeTSY7l+tQ8rl0NFnMU9T9C47IFeuSaDZsOnSvgjSv2vPEdi7u2+dT/A8nArWi/bY13zQhsgf+2hrD+zqq6Gqzik+p9utbHHNIdOnIBCHaehr47g/bK1R1+bT1J/66Gup0v9uqe3tliudIhO0YyZDWLy+r2NY5pRe7PpjyZYxgqc01YHY5ZDivn60/bf06WYfaNPhRc885rfH7aPhIqCUjXPXAJqfqFXsbLMqL6nsEykcAYqNVIHIrzNf2v/AS7d8yEEZOVPU1rWf7T3w41SMMmpbX7qIjxWTwdWO6N4Y6lLqdwc9qMEiuSg+O3gq7yYr4ED1GK0dP+JXh3VZAltexlicDt/Ws/q8+xv8AWKb6mwc5waMGnLq2mFsm7jA/3lq+lvbXUQkhuYSp9ZF/xqHRmuhoqsHszM2nOKfs4zWmmj7sEzRc/wDTQf41MmkHp5kZ99wqPZyXQ09pHuY4U07bkc9a1G0SRTkMjD6ikGkOOTjj0NL2cuw+aL6mZtA6ilOQParb2RWkEJ6EcVLi+wm49zPdSDmn7sLVieE44XNVjDLnkcUuViugGe9IenFL5Z7ip44gVyKfKLmIRHlc1H5ZGc9Kn3BDg9Ka8qjoKmwhUYbMGo8YJpN4z0604Hj0qepSEOSeakVD1ApowDzTmkIXimO+osm4rikjYbMGkjYuOaR1280NjuN6NxUxfcmDxUCk5zUowwqRX1GY7etKR2NKq5PHOKG60xsSPPIoP3acgOCabjjNIExUJUUueeaEUnrQw4yKYdRWUY45pjfXilByOaVkwMnpTYxF55pzPxxzTEYDg9KdhetIWw48rUOME5p+/sKXAIpAgB4pMc801iegpc4GO9PoX0AsDTM8AUuDSkgCkZjSRjimU7INIVPanuUkSDp1qxbSBWw/zKeo9faqo4GTTkamtNUN2eh87ftA/BOWeW98U2mEtgTJLGBjr0xXJ/s4eKrbSNYksb2YRQNuIMjdz2r6/vNMi8R6JdaVcgG3nXawPNfDfxV+Gs/wm8UvCJ5HjlczRv02gtwK9mjNVY8sjyK0PZS5kfWt/Gjt5sDB4j0I5qsgx1rgPgp8TLbX9KXR7lw13EAA79Wz716NKgR9o6f/AF64a0HTlY66U+dXHRuVbir3izXV8L+CLu7kbysx48w9BxVWzhMtyiDnJFeO/to+KL7w74asdCT5I72IsZM8jB9KmlHmmkazlyxbPjXXpRqfi+9uT8waQtn/AIFWhb4cqDxis7TogV8xjuc8ZP1q/G2yUV9TFcsUkeDN3lc6K3lEUIA61J5xNUoCWUVYBGKtEHk80QUAio1Ubc1eMaumDVWdBGvB6Vj0N76lOTG447VXuUMseO9TfxZ70rVmVczNnlD5xVaeRCeDWvdRrNEc9RWULQKc9zQVcq+WWOagkyr4PWtCUBMEdqpz5dt1S0aR1IZQMc9aqOvJq3KSw+lRLGG4bvWDVzROxWJ59qfPGixhu5pZogj4B4pG2smD1FYvQ0RArdxU0cx3YPNVzheKdH6nrWZoW5bRJQCea7H4P/GDVfhJ8QNOv4LiUabuWOaFWIXbu5OBx0rkISWUknHpUU1msquTzkH86ynHmRpGVmftT4b8T6Z8WvC1p4g0FvMtZYwWAOSCBznHvVG7szGSCMEcGvg//gn3+1FB8L/E914T8T3vk6JfBYbXzT8sZJySPyr9HPEejxSQw6jZN51lcL5sUg6Mp6GuFpp2Zs9dThmgK81GR2Nac0e1MkVnSNyaZAIARj0qOQYOKlA3cgYqNkIOTSYDRGAM9aBxkZpCTSxk55pMBTxSFP4qV+TTNzUgFHWgnNDHIx3pUIUc0AATd3qRVHSmgHrjil3Y5IoAR22HFSxnv3qBjuOTUisV5oHYjdir1IrZ5NMb5jk0uzI46UxoUkN0pFbBpNuOCKkSPI5oGMc56UJGG5Pap/KXHNRj5DxSEtxxPGPSmds1JsyMmkdNqA0nuMSM/Lk8CjfxgUiH5cUuzbzVXExdS8OWfi/SZLC9+4ylRnoK+KfjJ8GLzwrrc72kDtaBiQyjIxnjmvtuKQr071i+KtIGvac9u8QkBxke3evRwuLlRle+h5eLwUcRC1tT85UvGgmMTNyK0YZ9y5Fev/Gz4OWmn/6Ro8IWUfM6KK8Ns5ZIrlrabh4zhh6Gvt6GIjXimj87xeElh5a7Gozhjk8U4StGpA6GoXhM2ADgk1oRWXk22W5NdR57KomBiIbrUVvcJlgRSzxDGQaiWPGTVkk7KuSRVeWMEqRTwCTjOKcVAHrQBci4iGDTzLIiAA9agtxxirUmRGMioLI1BK5J61EyFmwelPD7k+lOs4/Nlw3AoINabww40lLqNxg9s81gwI0ZIbgd66R9UeCAW6HcgrOvIA0e9ByaFccrGc2dx7rUkLg8Hio13ZwamjjLUCGy3LJwoyKkhlNxjI5oBAO0ihpPJ5QYNNjRLLI0AwOajWZyMsuKdHc7zlxUs04kXCrxSKKwvHVsCmTO8jAk4qwsaqMkdaayhmHoKBJAkZjXdnk0i3Tq5z0FS7dxGDxR5Y389DQ7BYd9u3jB4pfMEnWorxI4jleSaW2QSJ1xQMlUAcDilZ1Ckd6ib5OAc1GMA8nrQDYNjOTU0fypkVGse7r0qby/lwKAAEOOTSghevSoyNoxmgISOaQ7k0rBk44pls0cgKOOtR4fB44qLYy80xFuTTol5Rualt4lAyT0rOD3GCR2qWCWVjhhipY0i7cO0gwnAFV1Q9+TTZZnTgc5pUldsYHNIZZji45pxj7VD5rg4Ixmpd5xjNSyrj1UqfpVhvmjAqvGQzEE81Nt2nB7UmaIpTQlwwHfiubuNLuNK1GPULKRobiI7tyHac59q7B2UN0qK6gEkLH1rCpCM1aR0UakoSTR9lfs0/HGy+I/h2PQ799uuW67U3n7yKPQ9a9iktzA+xuCK/Mz4feJ5/Afja01O2kMc/mBWYf3SeRX6W+F/EFv438N2urW0wnaRASR1FfG46hyO6P0PAYj2kEmx8i7RxQAQOamKno3UU1yCMCvJasevfQhDdc0mM8imt8pwakAOPaoJFHSkYGkIwBTh8wq7FhjI5oUBTmgKe1ITt60ECySA8CgtxUITnNTDpQNsfEMj3qS6t/tGnzK3QqabHlRVlsvayD1BrSm/eRjVjeLPzD+LSLZfETUEQf8vDn/AMer7r/ZMl+0/DCIjn5W/nXxH8eLH7L8TbsAZDOxP/fVfaf7G5J+GEZJ4KnH517GK1po8fDaVT0qcYmfPXNImc5FT3CD7Q/uaQEKOBXhdD3RWHA45phwvWlDEmgnJwaksFfjigOWoddnSmg8cU0Kwp68UqgHimkkdKeE+XNUAMAOBSPGCOKRck0/dgVAyLBA5oOGGKc7Z69KRVGDQBKiqsWTSW6mZgoByT0oijaVtq8k0/X9e0rwDoU2o6pMlu6qTGG/ib0rWFOU3ZGVSpGmuZieJfFWjfDjTvt2u3EcKldyozBSfTGa+QPjJ+2Be+IZbjT9BzbwEFQSMNg9DkV518afjBqXxg8SXEF27HTonIgXOQV68Vw1t4eRJRKfmYADJ9B0r67B5eoJSmj4nH5pKTcabKyPqGt3Lz6lcSXDuckyMW/LNasOmQIMbcj3q5DZhcA9qdKNpwOle7GEY/Cj5mVab1bKQsIVbJFbNlbRCMEMB7VmEgH3pjO/Y4rS2mpz8+pvLFEDlsEVSu4onf8Ad8VWjuS67SafFbHazk1OxXNcEtQ/BNS/ZFVQAOaaGOKSG6Pm4NGoc2pZSxRosOBmoTbxKNoQe9XZciLI64qpAxyxYYpspzSJhocEsHmECs3+zY0YgJxWpHenYVJ4FVGuQCaVmHtYjU0eBkJCDPuKzrnwxDIxJ4J9K14tRC8EcVa2RTLuLYzSsyXUT2OXHh2JDtAoGiwwNkqDmugaSONhjmj9xMPmIAq2iObzMM6SjLuReB7VCdGS4U4HzV0qCKNCEYMDUax+Sd4qbeQ+fzOOuPC7oTjIqJtBKrgZ/Ou2MgkbkZFElmrYKjINK3dFKbezOD/4Rh3G8ucj3pbb7To/mBMnd17120lkE4B60o0lHT5qHGL3RftJx1TOMW7vX4WWRQeeCR/Wp1l1OP50vLhf92Vh/Wush0KI5KAVXuNPMT7QMiodKn/KaLE1V1OdbUNZwc6le/8Af5v8asQeJ9etjhNUvMDt57fyzW4mmeeORiq1xpfkHkYz0NL2FN9DaONqx6k9v8TvE8KKo1C5IX1lb/Gr0Xx+8X2I2Jekgf3mYn+dZtnpnJ3fdNST+GLdyXJHNR9VpvdHQsxq9zqLP9qLxnbwbVuYyD65q5Y/tWeOLObzTcQMnTGCa89/4R+MkgYwKqvo22Qpjip+p0n0LWZ1V1Pcbb9tjXIY9lwIQR/s1oW37aF+QC8QOfRa+d7jwnFPh5FzUi6RHDDgKOOBWbwFJ9DVZtVR9Q6b+25Yxx4vLSVmH91a2rP9tfw9MQHs5wT7Cvj6XRfOjJSP5qrR+HLn77DbioeXUi/7YrH3Rpf7XvhC9m2XNvcqMdeAK2T+094KX7nm7f8AeFfA39jOFx5nv+NMXSbiTgORXM8sp30NFnFS2p+iNl+0X4FvI8vMYz/tsBVm3+N3gW/nRI76NMnBZpVxX5yz+HpWjJM5z6dKyvsN2rGNGZQOhzUPLKZUc4qJn6mH4keBlGP7Ytf+/wAtTR+LvC1+u6DWbQp0yJlNflkdMvwFImkbHXk81ZtdQ1fS4fKiuJI1zngmsZZXHodUM5bep+pja34eRONWtWPtKKYNY0dvu6hAR/10Ffl8nirxKMrHeS5PTmrsXjDxhbrzqM0Yx61j/ZUjrWbwP02S+01hkXsPPT5hVqK1W6Usrbl9R0r8w/8AhanjG12hdXm+X9a6Cw/aR+IWn24i/tq48sdOnHtWTymRqs4p9z9H/wCzto4B/KlGmSOflUn8K/PS1/ar8cQjY+qzOT9K1dP/AGvvGGnJIHv5ZGY/KTjispZZNHTHNKT0PviPTJ43OUOPpSSaTOTkRnH0r4dtv2ufGUh3tdyuCM9q17L9sPxTDH84km9MsK5JYRrQ644pS1Wx9l/2XcBceWfypP7KuduSh/Kvk+y/bS1qBP39m7e24VMP23tTjbfLp5CDqDJ1rL6s+ht9ZR9SyW0sYOVP5VAEcrgg181R/t22coXztNAJIH+s/wDr1tQftjaM5Be3VcjJG40vq8g+sRPezbyYyAaaytjkGvI7H9rTwtcKvmzRxZ9zWxaftK+Bbt8S6tFFn2NL2E+harw6noCEhsEcU+T0HWuZsvjr8OLyREXXod78Dg1sxfEnwLdcR63CW9MGp+rz7F+3pluPNPPBpq+KfCzqGTVYiD7VYtNZ0DUX8uDUYnk7AVLoT7AqsHsV29aaTlc+tahgss8XCk/hSiztmUgSpke9R7N9i/axbMoH0ocZq9/ZwZsI4b8ae2nBF+Y4qOV9h80e5mKpHvTsGtIW0QQ85qvLtQYC5p8rC/mV2YEYApmMUvluTkKamEDkcoRihxdhXXcfZTmFwScAVzPxM+GmlfETR5pbxS17GhMZB7joK6cQSFcbafBG6MAVzzWlKTpyuiakY1I2Z8HCa7+G/ieQMfKnifntxnivqbwH4rs/G+iQzwNmVVAlz6965X9p34Qf2tpL6/pttm4iBecqOfbNeJfCH4gXPhXUF085jWVvmGe/SvXlFVoXW55EJOjUt0PsrTFhsHFy5DJGdzewr4U/aq+JcvxB+Ij28bEwadI0SehFfYniDWIdD+GmsXElzid7VjG/v1r84bm7l1TXLi5lbc0jEsfU1lhaL5rvodVap7unUtQxCIKR3FW4498ik9KjEfHrUqEoMdxXtnls2YkAj4PNP2t6VW01i2dxq+etAjy1jgYqtIu7OatSEFeKrE5zmsjUrmIc1G8fbpU5U546UjYC+9SyinPEQhHrWfIpTrWqx4JqncMCMY5pDM+VSyVUZSAd3Sr2cEg96inYFMYxUstMz1Xe2ac6BRxTo02g01mDZFZtG6ZTnQlSR1qG3hJBLVcOOhpCgjGRWLNEypLBnkVXkzGcZ5q08pDcVVuGBfJ6Vm0WiaJzt5qaKRycYyPeq8JQjAqYSGLoM1LRaM7WLNxItxbMY7hTuUpxg+1fp9+wl+0y/wAQfDdv4G8RTRjUbeIJbsx5KKvqe5zX5rYEyZxhu1aPgXx3qPwu8X2fiO03/aLchQFPUZGfbmuOrC+qN4u+h+zniC2NrdPEVwO1YLoNxqv8F/jHpHx8+HdtqoKW+rhSslsT8/yjGfxrRvbF7djuBGK5QasVAwHFNfPemkYOKDkDmgQxloCHr2pQfWl3AA0AHGKbgHrSbgTzxUyBdvNAEbKAgI61GqEnJNDkBjjpT4zkUALnaOaCOMmn+XkZHNRuxHFA0Kqg9aeUHSmKC3tUnGMUFCFQBSpxx2poU96kK4XimgtqJIvcUivtFO2k9aHjAGelU1oDQuc01l70yNgT1pxfPFQhdR+47aTflcUAZGD0poBDe1HUY3oamABWo3GDgU5CSMUASIQDyKeZQvOOKixzimzHbgGloBj+MPB8Gu6bNPBGDOVPynoa+Q/iv8KG0C3uNVSGTzQQWSMdz7Cvtq1lZSP7uawfGmiWd5YyySwCYEcpjqa9TC4uVGS10PKxmDjiI2tqfnfazTqgMqbGzjB4NS3V3OuADwa9Q+JHwuvIvN1WKI20AY/uyOw5ryg3iLuDc4r7ehiI1kmj87xeElQlZk6SFk5HNJuIanwzxOuaX/WEkDgV13ODlRHuxzURldWzjIFWoykzY6EU4mJOCMkUyCNNSI/hxUj6qSuCvBqFQkj4PyipzDHtyOTUlaiRynBPY1q6eY5UwSAfXpWQGATHemjfn5TgUhJmpeXMVtLgnNWopI5IAd3B7VgGAy/eOanSFlXAbikxNmm8SdRg0qhEQnIzVFA2MZ5oKODgnrTAtbVIJJFNjhWZgCwAqnKXVQAajPmRjINAbGxeWaxxqARUIi2xA+tURcSTKMnpVtbopFtakiyRULimPGVOTUMd6c4A4pWusHLdKES3YlXcTxT3jcjpVNdREcxYDitJNYt5ExkA4ofkWmupXSDeMucmpvsxjXI6UJcRSkFSKsLeR/cOKEVdFIwkjNVz8sgBq9cSqG+WoViDtupmXW4ZKjPaljkPU9KkkeNEyabCySdDxQFxjHJzUnm5XgYxUrRRouQc1A48wYAwTTuhosJOoiwQCaq7sk1ahs/3eWIBFVjH85APSktiSeJxGh4zmpIXSQ4K4qFUPQ1NHCVGRSZqtSO5iCHI5oiZYwCehqRhuGD0prINuMcVIMmYIwBBoeFVj3bqrhdo4PFIQzrjNKwxiwvczAo2CKvSxPEo3HmoYEMLhweTTp3kkk3H7ppMaYpQkA0pYlCp70qksMAVLHBk4NSy1ucn4ksXFu0qcOAcYNfVH7B/xZeKO58O6k2/eixw7/XNfOGvWpeBlA6ik+FHi6TwP4ysrlW8vypQxPrzXlY6gp07pH0GXYl06iTeh+ourQG1uGx90ms4zEHkVZ0fWE8TeFrDU/4polfP1quV5NfESTi7M/QYyUkpApEnJpVJ6Um0r2xSE45qQFbOQBQcrRG3c0jNnpVWC/QUMQMmnHkc0gXNKBipHYbjinIM01mIOKcpIGB1oBkmdoq/AwWwmcjOFNZxJYZ9KvaaQyMh5Bq4fEiJ/Cz84vj4DP8AEG7kxtwzfzr6r/Yt1Yz+ATbHjy1J/WvnT9qqwi034jFY12rJGzH65r3T9ibH/CNTqD1Q/wA69mvrRTPGo6Vj3+c/v29qYFzyas3UXlznNQ14TZ7iIyuOajyc5FTEgik2ADNKxRGxLDFIARQzYPFHJponcfkFacGymO9Rg449KN2DTKEDFDzSknqaPvdRSHnjpSsA4DcuKc2Ejz3pjHy145pbeM3D4PSmkS31L8dzb6Jpk+p3TBI4VLfN6gZxX5//ALS3x8u/ix4nNrbSNbWlu+FWPKBiODkV9Jftc/FG28GeAzoUU4TUbna6AHnHQ/zr4IsUOoah9pdtzM2c/jX1OXYVP35I+MzXHOL9nFnSaHZN8rSgFjXS+QsKZxxVWziW2hUvyTVqWcPEB2r6VXPj5O5BIwc8cYqndPngU8hw+B0NPuo1jQZ5Jq0ZMpGNlTeaiWUP+FXQwYbW6VXESGUhelMgbCCJCT0rQRzswOagkthFgA1ctwFQZ71JREuUHSm4AO7HNW/I4LZyKjjUM2DQAsV38u08gUssscg4wDUEkfzkCoXhK9eDSE9SQqcHHSozGOlHmFRjqKcCSuQKq5FhIoQ/eln3xjAaoZPMb7mRUoDGPJGWo0JsPS3LQFnPzCqeDJlc4xU++RVPBINMjHJIpiY2HdCeTkVPdXb+SAKY3JxSMR0amTZkS3rNHjGMVctdUKLhhmoG27OBzVRCS5yKeg9VsX2vSz57VPFdGU4JxVAYHFAByNppWKuzV+2tF8o601b0g5dc1GiBYwW5NRSndwKT0KuyY6kWkwOFFOv70XKKqjp3qktucE0uw5wOtANk1vcmMEN0pTcE554qDYcnNPVBjk0E8w4XGw57Urqky70bHrUE8ZC4HeokjKoQD1oHzsm2mZcBunvU9tapj5yDis1o5UbAPWpPJnRcsSBTZXtGbG+KP5Y1BxSSyiRcbQAay4JHiJycg1ZS6VQQRkmkylUuEsAVeajhkCNtUCo5pycnoKW1YGTJqRKV2TTQZBJqt9iDZIHSp57k+aQegoFztGe1FiufUqEbflxk1D/ZzyvlxxWtDsnkyRTdSv0gdR2FKzNFJLVjU02OKNWxzUd1AsuF7UxtXD4HQVKLqN0ySKfLIr2qehSl0uIc4zSfYYpMAIPyqxLMDwKLa5SLIP3qaT6k8yvuVbnT4LZSSiZI44rU8CfDWfx74ht7VYXS2Jw8mMAenNZ2j2F14215NNsYzJIWAGB3Nfbfw0+HX/CEeFobe4jC3zIC5IwQRXlY7ERoxstz38uwkq8uaWx55Y/spaMtusX2mbcAMncP0pZf2T9MX7t1Nj/eFe5W6FRgtzUpuHQYJ4r4+deUpXufdwoQjFJHz7d/sp6e0eFup9/+9WV/wyRbThxPdTYb0k6V9KyT8ZqMSiTIakq0luHsIs+SJ/2PbqG6dYJWeMnKlmBOKbP+ylqdvHmN90g6ZbivrlpTb8rzx6VEJzuz3q/bk/V10PjK6/Zs8SR5UxR5/wBk1Un+B/iGyJJtckDHAJr7hjvXzkgHPsKe10jkh0Ug+wq1irPYh4bzPgV/h7rlvJn7JKGU9VU1C+g67bNjF0jD0DCvv0W1iSSYlJP+yKzr3w5pd5MJDbqD9P8A61afWvIPqr7nwc8viC1baZr8Y7AtinW1/r8Em9LzUoiechmFfdL+CNFl5a1Un/PtVG/+HmhXcflm0Az3o+tLsS8M11PjUeLvE9qN66jqDHtmRqE+LPiuLAN7dDHq7V9er8IdCmQIbddtEnwE8JSIS9su/wCpo9vF9A9hJdT5g0n9ozxfpabAxlHrIWJretf2o/FyMN8cJHvmvdP+GfPCyvk26gH3NVNV/Z48MXMQFtCiSHgnJpqcG9UJ059GeVD9rXxPEgAtbUkeoNaGl/tla7BNi9sbQx/7K5NdTN+yzp06gpcRofXmqlx+yTbmMlL+PPbg1fNSFyVC1D+2xbDar2KA98RVr2n7aGkyx5e15/65Vwl7+yRdbcwahHv9dprKX9lDWkb/AJCKgf7tTzUtiOWrc9ktf2x/DxX57d/wi/8ArVcg/a/8KXDgGORD7xYr581T9nTxFp8oSGUz5/jC8CsPUf2evFarvCSMevC017Jj/eo+wdI/aD8GeJ5fs08wEUnDLLgKc+ua+QvH1paRfEi9fSXDQyTM6bD8qjPbFZI+AXjB3IW1ny3HGacnwv8AFfhfdcXFnNHFFy0jDp+NdEJU46JmbhJu7Q/4leJdYstJS2e8eSGT5TGZM4GPSvJrSEBsnqea2PEHiGXXdTYysW28Y7elUQCp4rsppLWxnJ9CVSeQKmCHHPWiCPPJqyseXB7V0W0MSa1UqmatqzbRT41UxgCrKxJtFBJ5E8h24HNNBqTYCM0PESvFYGpDvA5qF/nOamMZC8mowOuelD1K3IzwpFUZ4ipLEcVoMvOKZMu5NppWGZSoJAT0qG5h2DJq8YigxTLpgYMEc1I0zIZRg471VZChyamy2TmmO+eDUNGkZELAjmkkBZeKk4Iz2pjSgDArCSNkypIADzTfkK4IqYrv61DKoHSs3c0TK4iMTkjpU8cueDTN3GKZg1DLLZcxsCD0qZnj1CMoy4I71WQED1BqeJljOe1ZmsXqdd8DvjBqvwk+JWmTSX88WirOvnqjHbszk8DrX656F400b4r+HbbV/D8/nwSIHc9CM9ARmvxa1NUvbV0VQWKkcda+k/2Gv2g5PhdrzeHNYuNumXzgKXPEYB4GTXFVjbVG26P0EubYwSEHtxVVj+VdXrenJPZQX1swktp0V1kHQg8iuZe1IHWsk9CbEAIPFHfinBdpwRS/KDwKQhhUAU0sMYqRlLj5ahCkHBoATaSfapVG0ZxxRkKMjrTklyuDQA4SEDio2+c5oJ5+tCkDrQA4YUUKwzSkAjNMA9aCx7y7uOmKeoJWopF3YxT0UqMUxNjjntQ4yOaGPGKQEDqM07jI1jKHNAyDU/3vao3INR1EwOcU1GJOKcGGMGkBxTGDfez3qRCMUzaTyTTttADt4HSo3+c5NFFKxN7kkKnGBSuyEYlUOB2PSlifbmoJmJY8cU1oIzvF/gm28ZWIhGIgTyqjjFfJHxy+Bc/g6X7ZaRs1sclsDgflX2TBO8R4PFQ+JdLg8S6HNZ3EYkLrgZFenhcVOjK9zzcXhIV1sfmpFFJESSpVB1+taMUo2ZHOa9p+L3wX1Pw1byTW1qzWBYsWA6E+9eDNP9jl8s8qDg+1fbYfERrx8z4TF4R0JXLe0hyRxmnDPfrUkUsUsZIOTUbvhuOldmux5DtfQXYfpRhkx6VIASmc/hS5BTHelr1IZEFJ+apoWwTnpURAAHNTQyR4w3FTuxoGJzxU0bHAz1pSihcqwNKsYcZ3YqtOoMGfnI4Ip4m3jnqKlWzV0z5gzUa2uTkEZFFxWI2IzzT2dCAvWnvCIxlqYtmG5DZ9qRQ0gRqDjinzhTArdzTLg+UoB7VDHa3Nwu4ISh9uKSAlhMZXBqQRRP1NJBYv/FxT5LUx9M0Ml3KrWaNOB/CTWt/ZVnFAG6n6VSWIg5NSCQsduTUiTS3GtbLuyhwBUUsJJyOoqyRtqJgzNgCtE0MIkLcE02Z3i4oe5e3YAimXErynNIgaYnuevQVLHCYxgVGLt7ZMetTxT+YuT1pIaEMMiDzMnbT0l3AHpipS5KAdqhb5CMdO9Mqw+a4dU64FQRSljnPNXGKPFgjNVkQISB3oGyN7iVJOK00vQLcAj5qpBfarCRjrSe446CmQuue9Ac4waQkCkAJNSUxysDn2pVfccDimgbWJPepAgcZTigGxUuFDbT1FWvNRoSO9UXhAyzdRSBnbhalgmXbcAk5qRZgJOtUNsqjk0iA5yTQXzF7UFEsfHIrjdYjS1vreYj+Ln8K6d70hdvUVz+txCeFieoBIqJw5otM2pz5Zpo/RL9mO7Os/C9ne487y9qoC2Sox0xXePmNyD618ufsL6zftPPppm3WbsS0fXnHFfV19AXvWVBkAdRX57i4OFVo/UMHPnoxbKwG4U0pU3kSLkbTxQVKDJUmuPU7SPy/l4pBGB1pylieFqTyWAyR19qd2BA3yiot55qd0PpTGQAe9BSZAGO7JqXcc5pgAB56U5iOwpXJJAxK9Ku6dlQ3uKqRDaOe9WbQkuR2q4fEiZbM+Ef2vFYfESFn7wsf1r1T9hWeSeK/gJ+RI8j8686/bMj2+OLRsY/0fn867j9h2/W1uLxOpeMD9a9qt/BR4tL+KfVWpy7boj0qk0x3e1W9XjLXG7pmqGw5xXhdT3bjxJmnMcrxSIgUc9aRuDnFMQmABzSk4X3pm44wacCSOaFuO4gTBzTmAbgUxnK9algI6k5oYxpXYMCjtzU0gDLkGoX4BxzQJsVRuHNW7CEQPvc4QdSelVInyygdSaw/jH4hPhP4c6pcxMEuRCSh961pR5ppGFaapwcmfDH7WmrnxV8S9/nmQWm6EDORjdXHaBohW3U7cY5rDl1SbxF4juLy5Yuxck59a7K0vmgixjAr9Bw0FCmrH5bjantarbLiwkgBugqSaz/d5U8VTbU9wqJtSlC7R0rp1ucN0XIgQcHrUeoRt8p7VSW6kzuPapZNUM3yFcAVViWyKVMR5p1nAW571IZEMeO9Jb3aQNlugosR1HSwupzzSSFygAOCKmn1BZQAg4qESEjnoaRZCl7KjbCasC4wOOpqRYoJYyTw9V/KAOB2oAdHOUfJqW5uFkQbetMjt1YZJwfenfZEQ5Lg0AOs4FZDv608qFyBzT1AzgcCmSgpyKBMdBGc5I4qW4iVVyD1pba7CoQwqCGXzNQXzf9TkZqdegrampp+km6tnJXHpxWW9gLedlPrXZXfiLTrCwKW4G8LXDPqD3NyzueGNEb3uxysPltdjZBzmq8kJHJq15hAzVeW7LnaRWt9DHqNKBYwe9TRwRPDkjDUwBWjyT0p0GJTgHFCKK4gJJqRVA4qKSQx3BQdKuGL92GzSbAduBXBpGVdox3quz7Rk1OrBYgT0pNABbapAFQhwcmmvdAN0pDKrnKjApiYrPgZpFyxyKkBULyOKQDPIpdR2EkuAi7CM5qujktz0NW/JDjJqu2FOKYhWkCMCPmAqRrrzVIYVFgDryDU6WyOu4NQMqhjuxipfKAGTjmrDQiMYquAd2M9aBWshJFVxgDGKZG3lnpVgxBTkmo3wDxQxIRmEnJHNNlwF+tPjAdgB3plzHg4HepQ7E9kAsJfOCKoXqCd8k9KvwxbY1561WvI9rfWqG9UZUqEEY6CpFicgHOBVpoQignvRvAXAqkSo6jDmNfpVFt91L5Ued7cDFT3d1shfH3sV7B+zt8KF8WSSX2q20kcSPlS3GR1GK5cRiI0I3Z6+CwksTNJbHefss/DX+yHbW722HmMoCkjoR3HvX0Nqt+LqYk8kd6radFFoulJYW6BIk6YqqcsSTXwmJryrzuz9Mw1COHgopEgYihmzyai3kcU4OCK4jqSFPIqFsqeKmQbulBA3cnNK47CxtlOeaYVAJIqUKNvFQkHnNMY9CKHWowcU45pdRWHBeOTTVHPXpTtpK8UDCqc9aYxxlIGBUYfPWngA0q4XqKLgODlV4pjMck5pd4P0owSCRQKwshLqBSRZTvTPmJqTaQOTVMOUc07DoTUq3T45Y4quQR1pobt0qbklwai44Bp/292XnNZ2TnineZtHPSi40WheMTkDNTtckpyorMExLZ6CrUk4KKB1pMo0bCcRSIxXvXjn7W3xCs/DPhA6dEwXULpRIoXuvQ5xXsliUtdMuLyfiKFdxboAPevzt+Mniq/8ZeO9RN3cCeCCV44CvQJngV0YdOU0Y1WkjgdM3MDO33nJz+dbUbiTtyKpQ2wgj2jgVNacykV9Ilojx5PU0I8dKsMQkfHWq6jBqXkjFbp6GRa06QuDntV3diobGIRrz3qfyyaZJ5bHH2NPYY6VKke7gUxhtPNc7RqRTRFYwTVYyKVwF5q24LKc9KqSrsGaA21ISpBodCFyeacOeopHBIxSKKrkd6r3kWItw6VLcZUioZpCybTSGZ6RqQd1VJrXe4C1cfg4PFM6Giw0VbiJYIcfxVmtGc1qXMJm4qpJEY+CKzkjaLsQhNq5qMjeamJOMdqj6Hiudo2TIJE2npQyblzUkjDvTA+AQOlYGlyKObDYNTltw64qiVKuSKnHzKM1LBIswOkUmTzmluYD5qzxcSAhgR1BzUEfynmraM3Q9DXPUjdWN4StufdX7GX7WlzrV/F4N8WybrcIFgnmkyc9AoHavsDxFpTWU5aI74G5UjoR14xX4mXU2oaFcW2p2ErxSQyCQFSQeO3FfqJ+xr+09onxl8D2XhfUpGXxDZRhG80gGQn07muBJxdmays9j1CSQDgjBpu3PJ4q7rFg1heyIykYOOeOKrMh25xkVZAkDBWOailwHz1zSEkHBpCpbnNBXQeqBlyaY0e2nA7RTs7utFiSPb3zSkelSYG2mDmgaE+tPQAimZH5VL1UdqAYAYOacWznNJ0FML5bFAgY0gOTT9vrSMNvPQVTABzx605oeKiDnOalMhIpgRlOcGnkALwKa7E80qg96lgLhiOachzxSZz+FIDtzQhoaXGcCk3Uh9aQnFINhytikZtzU0/LzS54zQUKQBQk2zkdqF2nr1qM8Px0qtyGjVuXttf097C/jWa3dSu1+QD0zXyX8af2dmsLmR9Ih/cSklSg6d6+ogTnINXraaCZGiukEiNwc84+ld+HxMqMrpnn18NCtGzR+YGp2c/hu/aymJ3rw2R3qzHKAo3Hk19jfFf9m/TNchvNX05f9KOWCk8H8K+ONY8Oap4dvp11SMwBWIXI2g8+9fX4bGxrpLqfEY3ASoy5ktC3ExwDmpWAZc1R068juBhSM1p5VUIPWvTueL7NrVlMxkcnoajlTAzUc8khfA+5mpVbdGAe1Mykh8YkZODxSO8u3FPjn24HarQKMuSOaTFa5WgEg6sam82VPunkUcCnpKFfOM0D62GLNLMCHGMVPbTmAEtyKkllWTGBiiVkMWAOaCmVXukncir9rr5sINnlBx9azktVBJHemOoOVpIyuy+3iIMxfyhTf+EhE5wIQtVLaBHbDgU67t47dgFHWmDZY/tDzHwFxTxdxwPlxzVjT4LZYg78mp7mK3uUwq8+9JjI4ZY7sEjilimjtpcsNwFVrOye2mJ/hqKU7rhlPvSE7sW/nW7uNyjaPSnJAXXIqIRAuQKbLI8WUBpiLRgSZQD94U5IwDgcYrNiaTJIJqRJnUZJ5oYGt9mLL602aAxoCRzVCK8m6A9Km+3u6gMOlLcuNyWDJXLDAoYKTwKbFcB1IPFNEwZyKewuo8gkcdafbxuqfP3pqTbWx3qw8uVzSLVhjLjmqtzJKMFRxVuN1b71NkuUD7AOPWkAtvuljBbipQuzkGnJMPLAAp0TxJzIeKB6EJkLEjqKliAQZxmkkmtmf90wz9atQ2zOM9KlgiuW2gselQEiTJHStO5tVSLms0RqDgUIopyuFb1NU7wCSNge4rRmgWN9zGq91p7Xi4iOCelVbuTzdjZ+Evxgvfg9rq3sCGaLPMZOAa+mtN/bss7h0e50WCBcDcQ1fIUvgy/ZQWwwq+vgx/s3zjbgV5lfB0qr5mj3cLmFakuW+h9nwfts+HJpQDawhG71sL+194MkUFjEoPXg8V8CN4duIpgsWAvfNW30O68sAYzXC8sh0PVjm8up+gNr+1p8PHjzLeRp+Fa9p+0N4E1ePfa6mhB9v/r1+bdx4TnZd5Z8+gNVrew1G2iaFJJEUnsTWTyxPYv+2Gtz9Nrf4w+E7xtiahHn8v61oWfi/QtYfZa30bOeMZFfl/HY6vGNyXUy45+8aksrzWdLu/Pi1C5Eo7ea2PyrJ5XfqaxzhLc/VOKC2bAFzHn/AK6L/jVyPS7ZsYuYiT/tD/Gvy1k8c+LFOTqF1n2dv8afZ/E7xPZXKy/2ndFweAZWx+WazeVM3WcQZ+pcujhVysiMD/tCnQW3lZAKFu3Ir8yx+0D43gGEuztz/EW/xrRsv2oPGulsJVuY2defnyf61McrkncuWbU2rHq/7b2jG216yuDjJtwTjnqab+w4Hl1q9YtlBGp/WvBPGnxd1T4izCTWZldwMDb2/WtX4V/GZ/hW7y2RzKww2RkYr0Z4SXsuU8yGOh7W5+nWp6eZv3o+7WS1o6t92vkPSv219Vu5UE/lhMdBHW5/w3BbJ8j20hI4OIxzXgSwNVO1j6GOYUmtz6YljkVuhoG4DBFfOdn+2/oZkRbi0ucMeSIxgV3Q/ay8ECCNnExcqG428Z9azeDqLobRxlJ7M9Q2Et0NBVl61w1h+0l4GvYElE7ru7ErkVt23xx8DzxhzfRoD6yKKy+rzXQ2WJp9zdZSTjFKBtHtWfB8X/At1wmqQ7v+uq8Ve/4TDwxdx749Utdh9ZVqXRmug/b031FeXI47UsZLjJqBdf0CbiPUbds+kgqzBq2lcKLyHn/poKj2c10H7WD2Y9I8yLjjJFedftdPb6T8I7qWd9sksR8sdya9esF0+aSORJ1ckgcHP6V8xft+RXEWg6cqzEwkt8gJx09K7sHRlKom0cGOqxVJ6nxb4St/PUznqcE11rMNuBXPeGkxbALwK6yPTt0Wepr7uCtFI/MKj5pNlMQAjcDg1NFEcYPNTfY5FXIzimYaPg8VRn1DygvJNONkJlyuM1AyseRUsJkVaL6jGrZtFnJpWtQ45FOVmbJPNNM5TI9apg7IEsjGCR0peAMDmq3nTu+B92rEYOMN1qWA1o8HOcYqRELjjrTS2G571JHKYxkUmBFKHTpSJFI5HWppJw+MjFT21/EvyMvSlcnS45bcrGCaRuRg1LNcqSMfdqvLOjDC9TTBjQOcetPlg3AYOKiWQDIPUVPbyqz43UwRUltypxnJFSxWpOCF/SrErIsoz3rUtbiyjRQ2ST70Nj5bmVINq4qk6Bicda3b60Rxvi5U1mNauSSB0ouS4lQW7dcnFLgxn5KkMEyjkYFNRHNVfQgDHuTcfvUsbkDBPFTxW7spyDiq7IQxFTuU0NuotyAA981NMNtquKh3HvzUobemD0p9RFPyww5p6IqrSsmCcUpwVAPUUxWGxsSSDUjxMVO3qKYqHHy9TUi+dbgswODSZSVyFJ3ztNLKhHPc1XaZ2kyUI98VZOZEGe1CJtoQPkrwaLWcwt6ingllxjpUQG1jkc0xItNMXOTwKjaUqcmkHpQ8YcdaLDvoKk5mbANOmwvBPNRQRGPkdadLnJJoEkEByeTipHcA5zkVUG5jkHipTjysHrUoouwXEQj5PIqpeTBzx0qjsYtjOOasG2YRgnpVCAzAx4POKoXN8lupJPNF7ci1Qk9a2PhT8K9T+IPiRC6FdO53Ocj9azrVo0I3Z3YbDyxElGKN34TfDG8+IGvwXAybJWDSDHG2vtzRdIs/D2lQWVrGsYiUKSO9Zfw98FWHw+00WVqgxtALHk/nW/Jgu3rXw2Mxkq8mlsfpOBwUcNFdxJDkZB61D16mpNwxio9pJ5rzN9j1V5kbDBzTlHFOMeDk0pAWgofHwOOtRMu1ietPyRzTXIxmpAcD8tMPUilQ5zmkzzTYCUjelKTihVL0rDY5GIGDSMRmkBwMelIx70WEOyRTghIzmkUgjmplA20WAgxg80/J6UOBg00ccmmgHhcc4p4cHg0IRimupphe4OMnIqJlPap/ujmgYYciiwEJAAqMruGM1dMQK5NV2QZwKViWRqoC4NT29sXkTd90kVGyYGetbcFqI9Bu7uT5UgiaQk9gBmkxpHi37XPxZuPhv4Gi0bTESSXUw0LSBsFe9fE1kZLi2WefmdgCxPJz9a3PjJ4+l8f/ABIvgk5nsIZP3WWyAehx2rFUOi7V6CvYwtLlXMzjrzWyHk54FOgQKcjrTFOOtSLnbkV6sddzzpKxdhwzYNWQgDjHas+1m3SbT1rQ5zxzW9jFltXK4wKtq/yjmmwQgwAnlqURkDpVoR5gtw0ecdKQuW5NNxyQaUrxXM2WmNMpBxio5yvl+9ShQBj1qGZMg0iioJMkin4zimC2KtnNSbaAIXjB61RuIth471flOyq8oDrzQWZjxAnJpDb5UkDOKnaI9qjSZldlI4pMaZVHynNVrrBfmtGdR1AqpLZmYHHas2aJmdLgdKjjAY5PFOngdHIz0pqLxjvWD3NUyvc43cU2H5mwadIuGwaVMK2a53uaJkd2ojfApi9OaddAu+aZUNF3HcVYikwvNVBnNTRnPBqWu407F+K486Mwy/6s8c1d8B+IdT+GHj2w1/Qbhrd7eQO3l/xCsVmKcDipcMYuG+tc1SnfY2jI/W/4FfHfw/8AtGeFUeCaNNctQI5oM5dyByx/GuwuLR7ZihGMHGK/Ij4YfFjUfgx4nstV0pjGGmUTRpkKU3ck46nFfrp4C+I2hfGnwha6vol1E92YwZodw3rgenXrXIrp2Zro9irJCoOTULYU4rQvbd4W2Ou1h1+tZ7rsOO5qgEySOBQMkYpQwApYxnJoIEUgA54pxdQMVDcAk8cUqr8nPWhjsMz81TKwxyaipCCRxSewIlMo6UAHINNhTkE1OxAPFMdhCwJprjIpueaR89qroSOVQBk0/qMjpSKCAKGOOnNSAEZo+nambiTxTslR9aAH8Y96jxnigOc0McdKAAgqoJFNPPtRksADSgcc0AMA555FLwTwKVh6VKiAJk96AICBijafpUjAdKa3tS6hZigYGSaQnNKT8vvTAxz0qrg7FmJiOCMoe1cb8T/gnoHxJ0aYSRRw3SqWSTGea60vx6U5JjuAJwK6KdWVNpxZhUoxqqzR+e/i34S6n4J1CaGONpkjOA4GAayIiWjCTnZIOMHrX6I+KfBOl+I9LkzEPtRAwcda+Pvir8DNW0O6uNVjhkaFQfljyRgc9BX0+Ex6n7smfK4zL3C7ijy4RRq5UnrQ1nk5SsaO4f7QBNvRycYbg5/GtrzhHGCD1FfQRkmk0fL1I2dmReSQcdxUiAgYpYZQzfWobyYxy4AwKs52iwi561IoGcVFDcfJ0p+c8igyZMuTgYpshxxQb3YhAXJqqbws+SOKVibtkjOegpgGc5PNOkkDgEcUwMCT3Jp7EgHZDkHmiQvMfm605OG5HSpGIc4HFNiaJICYwM8ipluRng00IrQ8npVdY8scHikMvSamwBUCqpYMSx6mk2AcGnx25Y9cUFEighc9zTCDyTzSyFo22k9KHLbOnWgBsWFJHrTlgXOc1CiMDk0/cWOBS3Bb3JU2xPk8rV4vAyghazXTeuCcEU+3BUEEVJWpakhQjI4PpUCwFWzUmwk5JoIOcCmxjkCICSOady3OaaIyRk1G0hVttINtS0YQqZBqq8WSGHNSNI6ryajWXaAO5oAnUHaAKe1vvXDdKbHleT3qZmOM0BpsZv2BbeYugq1/aF3kKqnA71MMZyanS6EYxtH5UXFsyI3czx4frVfzWDcip5ZDK5wKPKVhzQPqUb3e4BB4pbe4ljAA7VYcADAqPywq5NXpYnzRct9dud3lljitI6vK0eHbOawbPHn5PTNaV4qOoKGsmkzSM2kOV23b+uamjmJIBPFV7UjyiGPNIo3ufmpWuPmZoXFyEQDGariaMqCYxUErHp1xTSMpTUUhc7uaEMkMgwQFFQ3FhbNLuQgGqkEBdiCcGnzkwHB5paA5NlpxECqEZU1dHhjTLhBI0ihjziue3vI3GanCSY5kIHpmhx6jUjYn8N2DRYQoce1ZsnhKyfIdRUaTyxHAYkVOLh8ZJpcpSmUn8DafkE4UGmH4f2cjExYq1JqBIxk1BHqk0T4XOKbixqokQN4QjtThRlunFNbwjIRnbx16Voxamxky/JqeTV3kIQDH4VLiaKt5mMng6d1OyM49aqXPgrUo87Q3NdtBrS2kA3fepF8SGTJABrP2d+hqq9up55/YGp2AwYpCD7mnmxu5lCSCRF7jJrv21oSDDRKRTTqNsB80a5PtUulHexssVLpI4u10mW1EkiF0dhjIJoXUdehXZFdS7RwOfSu1kmtniyAAD6VB5trtwBzS+rxfQX1ufc5eLxf4ksGyl9Kn41rWnxR8ToFzqEpIqy0drIcFcn6VNFbWajGwZPtUywsH0HHHVE9GaNj8cfHOngPb6lNx0I7VmfEH4v8AiPx3pAt9cuZLraDtMnY10fhCxsZ5TFcrgHOPrT/FPhPT7dmGMg9MYqqdCEHsFXF1KkbNnmHhdisWH6dR9K6v7f5UeO1Mi8OwoQUbb2HOKnfRBGhzID+Iro66HmtElrqqIuGG4VXvrhJmygxmq8di3mYFTNavjGOaaIIkkCqAat+WHhBFQGxfZk8VYtFbyWQ0dQVyuHVD1qRoIHAbfg1ntG6TMG6U/wAksRgnFVYL+RdV44zgAU4RRuSd+M1mzIyAGgOccHmkydXuaFxZBQDuyDTIYQPpUNuJ3GSSUqZm2rSuUPnt1xuB5NVUh3S59KcZm280qtlcjrS6ksuyWytDx6VRgiPm4I6U2S8mtyOCVqT7aJVBC4NHURc/s0OCxPWqiW5tp87qljvmQEGqclyZZDzVDuWbhfPJcUsOnPLGWTJYc1WFwY+DWjp+pJADnvS6l3RDb3ssalDkeoqZL91yDwaZJcRSylguPwqvcMGORTYizJcvIDk8GqMt08S5Aq1CgZOTzVeWEFsE0IhofZ6tPI2xl+XFJPKVuORwaekYiTORShBNkmqJ16jvk2Z6E1TZ23kDpVggIcHkU/7L5i7kPPpQBUyehp+0Y5NOeIxn5qY5wKAJIJVSUbuxrofOtpLQbwCRXKuCxBHapXnK2uAfmo5R81i5eyQt8qAcVHEqCIkms618yYHPWntcGIbTzRYRaEac5bFVig804OaikcuvHGaIkZBk8mgehYdR2qM5pwfK81EZQG20CJ48gc1ItuZuO5pm7aoNWIboICcUAUr2ye0UY7023gMykscEVLe3jTt7Co4ZwTxQBLZWoluQrdKsa2gtFwnIA/WqN1fiyQuPvDsOta/g3Trnxzfw20UZJZgDkHpn1rCrVjSV2d+Fw8sRLlSKHgf4fan491fZDA0kasM8ZAzX2z8PPBVn4R8Nx2UUAimBBc45z3qP4c/C+L4f6ajgAzyAFjx/SurkkDuSOPXtXxuNxcq0rJ6H6NgMBHDxTa1I8EPycgdKkz70bRim4ANeQz2NgxxmmNIdpA5qRzlQBTVGOtCE0EDnBzTmA/OhU/OmucdKTBAwGODSbe9JgkZ7UA8Uxgw4zS47+lFBzjil1AGUNTFJUkClyaCc0wG8bsmlIBGAKMc5py0ARlCDVhSUXNN6kDFOkIMZAoAjL7jUoUbeaigi5yamfA47UANHy09ySuMU1lBUYPSpFb5cGhgRA84IqRsAZpGx6UhUkcUXAaZCeBSgA80gGOKkiXcRgZpMCW2s2uZdgGc153+1x8Ybf4Q/DSbSYJRHq1+vl4B+Yowx/WvYYpbTwxoN1ruoOIrW1UszPwMf/rr8uf2hfi7eftB/FOW+Coun2JNsiLkKyq3DYqqceeVhX5Vqch4I02WCCSedt5lJYE9+c11u4bDxzUcESQW0cSDAUdqGk7V9DTXKkjy56tiouTzU8gCoAKrk4watW8Xmrk9q7II5pDYYsMHArXtCGHPBqrGgXjHNW4EwMnitTA0ICcY7VPkelUo5CvAq2u4qODTQHlqoN2e1R3EZByKmAOKjcnPNYmnQhHApsnWnUhweDQJMrnpUbHAIqdwOcVCVB5zQUQyLu5qNkwKslB2phGeDSaGioVAPSq0y/Nk9atykg9KqSPzioZQ0oCvNUr6RrcZWrjHuKgnQSfeqGWmYzzGU5IxTOnIFPuAFmIXpQGAGCMVmaXIWAYcioioTJPOKsSYABFRmMMMnpWbiirleWQSrwORTUQ4yadLti24oXLLk1i0XEh3DJApTkc0vljOaQsBwaho0Hb92AanjlKDnpVfg8ipPNBGD1qDRE1xGlzbk45wa634BfHrWP2d/F/8AalrJLPYykCW2RuCB25rkkcJH0qOazgurch1DEdjXNUp31W5rGVmfs78NfiDo3x68E2viDS2VbmSNXlgByysRznHpTLy2MExRxtYcV+Vf7Ov7Q2tfAHxzbXIu5ZdEc4mtix2DnHAHoK/V7wn4v0H4z+EYfEfh65EyOvzxjAIYDnjr1rk1TszTfYzXQL3pqsUyKsSW7xnYwwRSCFRnNMTICc0oYkYokXa3HShQMZoFcTYcZPSmDCn1p3nFjjoKbkHrQIchzyKk28ZqNOOlSHpQO4DGKRgAM0mD1oLEDpQIBnvQuGoLfLihcYxQWNJ2tjGac+cZNG4DnvTgwI5FBBGODmpMBqaxGRSrIBQO4jL82RSElvwqVlyM9jTQuBigQzkClEpOBQfShgE5NADmFNRMHPalX5qecL1oAR9uOKgwc8U49etFACpjoaQ4LnFMPpTgm1ck81SQFhJyuB6VeupbbVbM2lzEHiYYOQOnesyIbqfko1OMnF3RMoqSs1ofP/xq/Zfs5S2p6GqpI2W8ocnNfKPiPR9R8H3bw6nG8RDYXcMZ9K/TmOQPgv8AOAOQelcP8SfhDoPxJgdrm0ihnRflKryT9a97C5g4NKR8/jMtjUTlE/P2wu96q5G0N+tXbkpMM4rqvH3wo1jwnf3CtbH7FHkqwyeM+1efvqZhk8qRdp7Z4r6iliI1dmfGV8LUoy1RqW+MYqYgRgk9KqwTJImVPNWI1807T0NdehwtCMQwyOaZtAHSiSIwSEZ4p4HGaaehm1YAnyYpsQ8snPNOJxUZfBzTFYl7k9BR16dKM716U1RkYFIViY5K4zimxK65OeKkRQy/SrCMioVYdRUlECsC30p7SMg4qIONxxUu7PXrTYWRUeWUyZ7VP9tldQu3ipJXXaBjmm28iZII9alitqNa7KBVxnNO3bfmHWpLYRCc7xkVYnjhkJCVJVimSXbIOKvRSqqdMmq/lBOlAYA9elULW9iUynf04pwkzQu2Qc8UqqAcdRSsPUVZtxx0pXUZyB1qORQM44p9qeDnmp6h6ikhlwR0pmELAqORQ2WJApijYCPWmK76F2Aq7c1ZlVdnHWscOytgHmrccpwM0eQ15k0cJlbA61KbF9wXBzVTznjOU4NKLy4Jz3+tAyeaBrZsOOTTSTt5HWq0lzPM2X5I96kFxI0YBQcUCauNFnIH3kkg9Kbd2k7JuXp9KmW5dFw3OKa+oyOoVFyKBaIorvhGSDuq9asZ0yO1MKGRcsMUsLm2yB3pMFYMFZME4q00ZjAxzmq+8Mcmr1m2FO7nPSo6lDDkDJpA56YqaddvPQGoguRnFVcT0EyQSQcGlcvKBuHIoQb5Kul0ZduMEUCTKII3c8U8NkYpZIwCaSNeme1A2RO5Q9KjF+inDHirF2oYcVnraAyZI4qkQ73Li3lo5wV5qQyW2TtXrVc20YPCg0vlAY4xQUl1J0SLfntV1oIRGCpGax23Z4FXUJMYNJlK99hZbVbhMscEVCsAi4B4qcMCAM4xRInmdKaKsCxkpkVGtq0pJNSEtEhA6UsV1sWgLEflsg2k8UhhwQw5FWdhlQvUBJ24HagNgHytxTvM3MM1DHLucgjmnTZiYNjgUmCRr2kkoK7ASRyMVo31xd3FqXmUgKO4pvh7W4YMF4VftyK2NX1GC/sWSOMJgdhUlI8/82WV2wxwDUyTODgtmriRpEGBHXvVWZY15B5pklqzl8tsnnNWGvRESSOKpWjCckA81a8tT8snGKS3H0IJNQ3kn9KrrqDbsAYqzLDCCcN+lVfIAb2pkssSyoygkDNL5kbQ5XANR/ZjIMA1Ta3kjkwelBLZoebE0eCMmmpbI4Bxiq3lFSMmpGkKLwaVguaBxHCAMAUwrGU46ist5p2GO1LEzqxz3osK5eYxBcbeafDbArnOKqn5xnuKcs5C4Bp2Q7GksMTRYK5NVTZknhcVXW4dSeaJL2RRkGiyGSCyKMSw4NMNiMkg0lvcyTnnNRz3hRygoEhGA6EUkduXbFQmUuM+tSW9wVbOOBQLqbAt4zBjocVnSLhjjkVK18NmD3qFphsyBmgb3GAPnigwyucjIAqe21COLO5QxFStrMLDAUA+mKBOxU8mUjB7UISnBqf7WJOQMZqKRkAyTzT1IdhrMT1pPNkiUlTxUlvJAv32/CpwkUoIR+DTswMxNUSSXY5Bb0p0jc81dtrGzSUl/veuKhvVhjfAbg00JlRpQoxTI2Zn/wBmrLWJkUMvT1o8oLGB3q+hI2SUIcJxTchuoyaTYScUSLswKzKuCgdc0/zAqHIqeDSJbqHerYx7is+4he3n2E5NMZYR1ZMEc0RW+TkmpIbVjHuxThlRgCiw0mPcqseOpqtu2xknjNSNGW5NIIxIuDSKs+hS5bJqq0/2ZiSeB1qxqMpsI8gZB/rW18OPh7qvjTVUIt2e3JBOc4IrGtXjRjzM6sNhZ4iSikQeFPCd74w1q2gtIjKkhAJAyAM19tfD/wCC+jfDywgnCLJeMgJYdm+lO8CfDPS/BOlwvDAouyoLcY2n2rqJbt5BhjmvisXi5VpOz0P0vAYCGGim1qOurx5TgnpVWRgaa+Tgij7wry27nrtkgb5eaTPGaj5HFSDpzSJBc/gaM84pc4pMjrSe4BnBzTVIY89KUkYzTFUcmmSh8jdh0poJwAOtG4YpygnmixQmNvvQTjmnu6Y5PNAUFc0rCTG4BWm7aGGDxTxwKTGRd8VKFyM0h61JuDLiggag4OadGMnnpUWSDg1MAAvWgB5CgcUeUGUk1GJdvFPLkoSKoaGEbRxSI5PWkBzxT3hIQGmyiWMCRTUUjhSQKIG8vINI2GYnFQwEQbjitHT4AJkU8sTwPWs+FSZgo6mqfxR8cWHwo8G3Gt6iwil2EQg92AyKErjSPCf22/2kbLS/Bd74CsY2j1C5QxSyK33GB7iviT4fac9rbtLKnzscknv71n+PPGF58WviVeazNnZcTFxjJFeg2UUVnZog6hQK9fDUrK5yV59EOD56cZpwGeMc1BvGcA5p6vjJr0UcLZJkA4NW4TjAHFVYcSPVxUw2K6onPNmhAgPJqxtyOOlV4OFAq0PlXPpWlzIlto8tWouVUDFULSUO2au7xTA8qWT5cYqBhhs1KoppUE4rCxbICBmoJMg1adQDUJQNmqJ6kORjFQkHpUsqlaTO8emKk0GoOMVFKQrYqdnCLgVVfrk0D6kb81VaAbsetXtgxULLmoHcimtVjTIOao3CER5FaDdMGqs6kjB6Vmy0YMkJDFupqJ4zwTWrIoAx3qhIjB89hUMsqyBgo46Uc+V0qzjI5qJmG4ripaNEU/K3HJ7U44xgU67cRDA71DCC/JrFmvQc6bRmoGQEE9asyH5MVEoAXms2iiJMk4PSnMoEg9KN4B4ppJJz2FS0WTSuFTgZogJAyeM00SDjIqZTkelZtFEc1sLgEAAk+or1j9mX9pXXfgV4ytrMXOPD8sgSaKUbgoJ5IJ6V5dG4hOabqWmpqsBKjaxFc1Snzao0Uj9pNB8T6F8V9BTXPDl3FdIyhpY4m3FCemQKpzhoH2MMEDvX5dfsy/tMa1+zp4g+yKjXmlXMiiWJmKqBniv1a0y6sPiB4Ystd0iWORZ4ld0jIypIyR68Vyt2dmaGBIxPJpYsFCTUtzbvCSrjBXrVfdgEDvTJZD/ERSjrQyY5z1oJAGKBE6YAzTiwquHIqXPHNNAP+8OKbtyRmmh8dDUiEMeabAaUx0pNtLKSOnSjcMAk0mVqJjj3oBGOaXdzTSal7iQruCvTpTUPFO37uMUwgA8cVSBkxnAQDHNNafjFR4z0oAzSBDt5zkU0sSee1G2jHJNNgxyseop24t1pocDinLj1pCEOB1FLxjihuoxzTkTd2oYEQXJp+OKkKinBTjpVXAjRtvFOcgjPegqOtRtmi4D1kxmnLOcjH41AFPQ1IE2jINCH5Mj1/R9M8Q6a9pe26MrAjIAB596+X/jP+zCDaPqekrtZfuxDJJH0FfUcoG3I61KCt5D5cxz2HHauyjipUmmmcdfCU6ys0fmdfaTe+H5fKngdGBwciprW7Rj8zAMOor7p8f8AwO0zxFFNNBCpndeMDkH1r5I+J3wH13wFLJfGOR7VjuLY6flX1mGx8aiSkfFYzKpUm5ROWkYTHJ7U0rt6dKzLO4aT5XJDrWpnCYNewmmrxPnpQcXaQsewj5jTGQZ4pvlgrzxSKvlnBPWmZtFny1EfJpgIXpUciNwQaTOBjvQKxctQXY45ouIypwahiu2t8ADJNTNcGRcsOaBkMEZWTIqSUEPkcYpQ+MMBxSSybyCBVkDWGRk0BB1HGKmjkRU+ZacL6BRnywagdyOOLgk9aahIfqeasG9SQYC7abHtDZIzUsocW2rzUX3qlZg/GMCplEZQjoRTQFUzGPgd6vJGVgDn+KoI7ZZX5OBVl3xGE7Ci4XK5bceacJRHkdM0oQEHFH2TfzUhci80liBUgPtVeRTG/NSRHJyelVYzW48rsOanRwVFPjaIgggGk+RDnbxUl6ke7LGpUIxxSO6svAwBRGMjIGaVwW5OuwDkZNKrLGMkZB6VHGmeTwKdd4ZAFPSjoMY6hgcdDSwooBGKjgyAAanYAd6EiSBWbzMHpU00KcY700gMeKdjA60dRpBFGneniQI3FQkY5zRboZGyTwKGgsXZZRJEMjkVXiuG2lSvFSSMF5xxVeS5EhwgwKVhSLFtkSZ7UXLupJXvTYvu5qSZwYcHrTW47FdZTtyTkmpEkOM1W3ADJ6CrNtPHKNoFNoi4pbcCTVd8ICamd0DEHimMqtwaWwdRLaRi27HFOnmG7NXrWOKSEqMAiqFxEMkKcgUkytixCFlUEDmrkFsHUgnApujaebhcBuR2rYbRphGxHahs0Rz8sHky8HIqRiFTinyxlZCpPIqCaFm6HFNDeggcHOasRWsU0fJwarRRdietOddgIHFHUm5KbhIF8oEEdKZIFCDHU1QaBhJknipmVyMA9KNChQP3mQatFPNUZqgVaPkmpQzSYFDQjY06NEXBrZt7fzoiFrFs1KRgHvWtbSSRDeCcCoZZkX8BhZlPFZk1o2AVPBq1rOomacgjv1quLjCgHtVEWGgtaKGTrV/7R59uGP3qptJvTGMipLZwmR1BoCwnU5zSjrikdtjZHSmeYDzQFhJWeF8qeKDdk8kVZBSRAP4qpzOiNtI60EtEwbeM9jTcFmxUkcaCLO6m5AIxzQKw1wYuvNCkuc4xTzIGPTNNzuOFFJhYUybeBRGRuyacLb5cscUJgcGmMJGDHOMCmMRjkVIy+3FBtXkU4FAmx9reQRgjHNR3rW7jKfeNRLpxBJNR3Omuw3IelAnciUjIBq8qx+XgMATWekDoo3daayMTgkiqtcm9jUs7FLibaXxzVyfT4oWKCUN+Nc+pkhOVfBoZpnOfMIJ60rahzGzFYorkkg5qlqFstvJuHQ1HYRzrkvKW9KkugZY+TnFVYncgDnbkGmgNKeTxUULHO081IZDE2CPrQhJCyQBhx2pYiYicGnbwBn1pgxnmqFtqShy7hjnHrVDU3aR1254NXzJ8mMcVXZAM55pPcHqTR6myW3l45xVVZ5S2SeKJAFGV5NOjkBHSqYl5jluGLHIokkHephMndKbLEsykjip6lsY93PBGDE35U2O9FwpMo+cVNaxqMhzxTLi3hR8jvVIEWrTU32lAPlHemyXQXnGWqxaxQrBkEc1QvISoZweOtTc3tpca2q7Tgjg1Ib5fLxEN8h6Adc1jW+/WbgWcSkSMcDAzyele6/CL9n65s9StdQ16R1iVlZYXGQw9K8/EYmNFXb1PUwuDlXkrLQwPhF8K9Q+I1051C3a2tI2PMoK7voa+vfAnhnS/AOlLZWNuAVHLOATn61NDp9pYWyJYxCCNQBhBjPvTw5J5r4/E4qVZvXQ++weDjh4qyLd3cGVyardeKXdlTmmjPWvNPW2HE4GKaT6UpOeKNuO1AhyruqbaNuKYhAFPBBGSaBNkTACmZG7FSOOPpUWzPNBI4gGmkFacB2IpzLgcUDTI1QkUrNsGKlRto6U1wG5zzQD1KrRFzkk1Yi+RcE0jZIxmhFOME0DW4pakxu6UMMChTgVIxSuKbgg05nI5pmd3NCJaHgZOTT93GKbj5eKQjA5qhpASMU9ASvFQgHvxUsbFenSgdtR0aAHJqVnLDHamjJ5oIxQNjCCTgU4KegHWpfL+QkU+xia7nVFGWzipGmbWh6VEYJLudhHFEpcs/QYBP9K/NT9t/wDaVu/i34rl8LaNIE0SyYEuBjLjIIyK+pf21P2hR8HfCkHh2xYG91GEksr4ZeoI4+tfmp4fsf7S1WWZ2LGaQyN9ScmuijBylsTOSjG51fw00oW0Ds6DsQSM118qkljmltbeKys440UKQMGlBDZr3YR5UeVOV2QW6vuyelW2cBMHrTM44ApWgLDNbJGDH2cpMhzWqi5Oao2NoTyRyK0NwiHNbxMmW4IwTk1bCGTgcCmWkRkjDDoavrEqKMVVzMdFbCKPI60pJzSp83BqT7PmqA8oVhjNRscHOaeqgA06JAwOazG0V2bHNR5JNTOuWIBpjoVHFAhjD1qu+FNWDgDmqsqbnpWNE9CORufao5ccYp0qlcUhXK0MZGWqIk45q4IsxdOaiZABzxUjRVkzjNVGY45NaEgFVzAJM4qGi0zJuAc5FRh9y4I5q5dRFGxjiqm3npWNjQiMJ+9jiqskYeTI4Iq9LMVTaOhqiBhiR3oLIZ4BKwJ7UOREuAKkkJzmo2PrUNGikNAypJ71GgDEg1Iy+lRsAo4NZNFc2pVaPDnBzUjcJjvQykc0E5Xms2i7jYyM81KGweKqbirc9KsRt8ue9Q0UmTtkgUsV15R2kkCkRwVIPWomUE5rIomvbWHULcg8Pjr3r2H9m/8Aah1r4Ba2hv7mW90iQiMwuS4C9M4PHSvGPmC5U06e0W+tysv/AOusKtNSV0XGVtD9ofBfjDRvjT4NtvEmgybluE3vESNyfUDpVK5tHtGKuMEHFfmB+zZ+0t4k+A/im1hjuZH8OuwE1rnChR7n3r9TfBXjrw58bvC41nw7cxTuuPOhjOSrYyQfpXKnZ2Zq11RlHpUeMtzVy5tzCxVhgjNVthBzTZAg4qTdkUzBp44FNAIOTilUlH5pygGmSDjNNjSJ3kXZg0wLvHHUVBkkYNLGzIc54qRslyVPI6Uxsk5p7vu5NMT5qCeo4LkZpTzSE4pwXIoAaBgYoUbTmkkBTvTlfjmgBrPk+mKA/NBIJpTCcZHSgroIVz0oUHNSqoC09EHXH40AkNAUADuadkgelBAzx1pz4C80ySPPpTkfjk01abIdrY9aRZMefxpqoOp5owQop2OM0LcVhNozxRweBR16UoAUZNNjdhrx55pqjYwFSZ7ntTd4zSDoWftDQKMGory0stfsZbS/gSWKQY5Gf51G53nmmq4Q4FaxnJaxZlOKktUfNvxK/ZZML3NzoS73bLgOcgZ57V81a5oGp+FLmS21FClxH97qAfpX6d2uqG1TAXOetcV49+Dnhnx9G9zdW0a3pGfNPrXtYXMZU3aR4OKy2FW7irM/Oy21hJwFPDCtKKRJVByK9W+KX7M974RMt5pkL3du3ZQcAmvE20zV9Ikb7XbSRID36V9TQxNOslrqfI4jBVKN9NDZaUdPSkONuazop/O6NVxWJXB6etdjPJasXrKS2APmg7qJHimkwnT3qg0YAyKdaxkAse9IWmxpPFFAOTmolAk6dKhRTIxDHgU5wVGBQFh7oCMdaYtsuMVF86nPWpRL0OOaAtcsRW3ykjHFNCMc0nmuqgjvT0lIUk96lDYicHBpdp3nFJ97JotpSJeRxmmyb9B8ZcMR0qRnPQ1PdAfKVFRBAw5ODSJaIvMKc01rt0I54pLjA4FV5AaESW2bzgCaY2RxTFcgCnS48vJPzVRRPbxFRn1qw3K1XtpwIcHrUglyMGoLHoo2nPSp7VkjbLdBVQkqetShhswOtKwFqedJD8owKjGWqNISUwKWO1mL4wQvrQ0Smx8hESbj2pYnW7jBU4NV9QYfcHNRWttIuCOlO2g9TQKrEmDyaWOISLkHiojExPNPAKKQOKkYhUDIJp0CmIHjg1GtqzHcSas4fG0DOKAEli8yPiolgCrjvU6qV5Peo3dt+R0p9BtIkjTAxUstoRBuPeq3nlSMVI927psPSl1uIybolQV7Gp7GLbFkdTT5ACMNToGCJweKq5m1YjkiJJJPNLExZcN1FTBhIcUbVB9KkEkMMblTsJBojjdE+fmrUbbFJB6VXkuhnFUgZWa5uopCIW21civtSVfnk+U/Wo0ZVfc3er/mpKgANDsNXfUzpbuReXPJpYbxmXOcitJdIhulBlkCVVu7OKzfbC4cYpXHr3FiuljOTRLN5mSKrxqHYZ4q2Y0CcGi5RCkhk4Ip6nYSetM2dcU4DjmldDYZVmyaTzEV8g4FN2DOagksmlkHYUDRvwXcTxjBzita0v4TGyHrXN21oIYxU4Tbyp5oLG6h5T3LAY5pp0kugIbbj3qpIjG4yetPnuJdgQHAFBNrE8sawRgBtxpkaA81RXzJOpqSKQocGgC/5W1CT3qvsx0oa8OFAOanuAqWwkB+b0pANtYXEm4g4zUN7F++yeKjttZmdtpTCinzzNM+49KuxF7MWOB5E46ClWNlyKclw0a4HFKs53E96kbY1RgkHg00qUORUhBZtx60Fhjae9Ahkiu0Wc8VBbs5brwKtM2V2DpTVRYxQS0SC5MaEdaj+2yHIFMPJxSMwjU0JahrYdFdnOGq5FfxA7TWSzgHJ6GowoU7wappE82psTMHO4DAFVZZUJxjmo0uz5e08g1AUJbI71SQ9yRsHgUu0KKj5U0OrMM54pkkkchB5PFWmAeLCjJqgvyjBqa11BIWYHkikwCztgk37wYyal1IRcbOtU7jU/tU5CjGKAhJJahiHjZ5eD1qdIUEG5mBJ6VRkhLdDTTDIo5fj0piZcXG3OeKsrZi4tGcHGBVBM+Xg8UC7kjiMStwab3FfoUkyrMAc/WrNtETye9JCgByeSasqeMDgihjsm7gsW049abKdnC9aXlWOTTHBbmgbVxpJHOeajkbeCWPSmzyNGM4zWXc6hNMDFboWkbgYoclFXkXGEpO0VqblpcoYmG8ZXtV3w/4X1jxxrEFhpUe9pTgkg4X610/wU+BGteMZhcarC1jaE53SDIYZr7E8EfDzw/8NrbdpkEf2sgbph1J/GvncXmChdQZ9bgcqlUtKotDyn4e/ATT/C99bTX8fmXygFu6ZHWvatRsrWVoynGzGB0FOubhJHZiPmPJPvVYfOSRXy1WvKq7yZ9lRw8KKtFD95UYHSmFgOaRwQKaqljmuY7CUHIzTkOeKRVCjFAODzQArDYwNStIHXFNkXIGaZtqmBJnjFBXHOaj3ECnLnHPNStwH5yMGk5703PrTSxNBLQ5mAFNL9s0mN3bFKYwByeaBpAJDnFKeKWMDGaeSCKBkXJ+lSLwOaRFyalwM0CZC44zTFP5VKyZOKaVA4pMLjgA64NNMe2gE9BS7T3pCSADjilHXmge/SgjFG5QsgAFIB2FAGaQcE07FWH7iBijcc0HgZqWFA7YJ60mSSxI80ZCDJPSqPjDxnpvwo8E6lrusSJE8ULPBGSAzMOeh612Omiy0DTp9Sv2EVtEpcs/QcZr8r/2x/2hdR+K/wASbzRbC8Mvhy3YbAp+UnoRWkIubsF7I8y+MPxBvfjP4xvNbuZnkgMhMCMfuqeenar3gjQ/ItxcSdRXG6NpxSb7PFwmRxXqWmKbOzVD0r2qVNRSscdWd9C00hdie1SI2BUTsp5HFSIBtzXUrnG2TQuq8t1q0hDHIqhgE1ZjJVfatkjJmjDLg8VLOhdRiqtq28ZNX1B25AzWiRi2X7JykSqa0I2Dpn0qjbISuW4q2vBA6CrJLMEeST6Vc3Cq68oMU4W7Y60AeQHg1KD8mRxTto7inEDoBUFMpkYJzUUk+04NXGQZ5pkwQLyKCSm43DPTNNZAq8nmnl8HGKicFuaBrcNquOaYUC9qQHJxmnZPTrQaDllCj6VTlcO5PSrqRow+aqVygVjtqWBBIcnFMBK9O1TLFkcmq5jKyEk8UmUivcsT1qlJgDI6VpzQhxUItxgg1izRMyWUOajMQHWrVxCY5D2qBk4zSKIZYgV3DtVYKCTnpU/m5LKe1QkZapZYyXhPl61XXJ6ip5YyPmqJG3HkYrMdxjAjmmqR3qUgtxTfLAPPWs5WNExskKMuR1qJFMS59anK8cUwpv4rGRohi5PNSYIX3pr5jGaVJFZeazaKvqPgYdDUrOMEDgVXGCcinnDYz2qSiO6szND6A+tekfs//HrxH8C/F9rcafIH0qRgk8EjHYQTgtgd8VwPnEptPQVTuIvPUr0yMVhOmpLQ0jKz1P2p0HxNo/xU8L23iDQriKUSKDJGCNykDnjr1qlJbuvDDHqK/LP9nL9pLVf2efE0buZrzSJWCzQ7sjbnnAPAr9V/AXjrw58aPCtrruhzxK80avJAG3OhPY471ybaM0a6ozzHgc00jir+oWEtk5Rxgj1FUQpXqKsgF6UtLjI4pGBHXigdxpUUijin78jB4ppGeBSENIIoWkOV60lAEy4NSDHQVXAwKkjlA4xQArjccVHzux2qQvtJpACxznAp2GKqjGaBIc4p+3bxmkYBeaRQ4EdaXcegHFMXnk0vmBaCbignPNKTmgHeeKHTb1oC4BRTWUbsntT1zSHrQUNDlm9qm2ZQk1EcL0pxkJXANAEay5JHpUmcjHeoFi2tmpwO/aglhtyuKYY8c5qZE3U/aNuKCiAqStNVOak9RTTjtUp2E0DEdKUSgjB4xURPrTmxgEcVaZNiwRFcKVuEE0f91xkflXB/FD4M6X4s0Kae2t44JEUtiMAZ/CuzByMCrEF28Pyk5SuqnXlTd0znqUITVpI+DfFXwT1LRIZbpYnESHoBzj6V5xc3U1g/lPE+c4wQc1+nF9p1nqy4miRgeMY7HrXlPxA/Z80S+aW6060DTyjARecH1r3sPmb+GR81isoUtYnxHFceYgLfLn1q4JwIwMYrofiD8EvEvhbUHmlRvs+SR8pAArjDHcw4jcEgdTX0FLEU6iumfLVsLUpSs0aqA4z3pxk7YqOzuElG3I3DrVl0AIxXT6HLboxgwRUsATnd1qIZ7mlVT1FHqDj2JcKHGelW/sqyKWU/hWTcM3TOKWCeUDAJqSGi6w2kg0iRHdlRUPmHueaEvTE9BJoSgogzVdiQMimyXpkHNRNMSOnFAPYGYseaYVOcmlSTdS7/AFFW9iAPC5pgQTcnjFWItpXBGaVgF+7xST0BMYQEUY7UsbbqcmxeXqQyQ9FFJlN2I2JB56VMkmORzUc7IIsg81b02JGiy/WkJPUiWeV8hR0pWvJo1we/vV8+XFGSF61T4lbkUEshRyTvbk1LHqYjbBWnmEKOTgU3yEJzQCLsE4nOCMZqKRxFJgnJp0I2g47VRkt5pbgsD8oNSaPcvfathz2FWY9cEY5iQ/UVS2HbjHIoKALhhSKRoS3qTx5ChT7VUMgJ9qEgd0+UdKi8uRSQVIoQWd9SzHGr8k1bMcflcEZrLWJwMluDTtkp+6eKYyJlEtwUJwCa3f7BgSzDrJ82M9axPKO7J6095ZcYDnFBA14xGxBPSpEQOODUfkGVOWwartBMowj4NBBYbK5ANEMIfJPWq8aSofnOatK5VeKfUNbEUwwduM0+AMnSg/NyRzT0PamxdR88jlMA1CittyeTTxJ83IyKV5ADxwKmxQ3AUVIMlKjS6ijfEg4FWhdQSLiMYzQURowVDURZicjpT5HULgUDakeSaGimRyTeUuSKuWTCcbj0qm86SoVx0qWwOzOOlA47nQGGNrYEfeqmilDyOKlgYEAButT3FuUhBPepRozIu5BvyBUbDC560sqlm96Y4KjBqjMQAAZphiD005IIqW3UsDkdKTAt2unKyAk1DcqFOzOQDSC4MZ2g1FOCwz3oQ2AjCcAdaQqWOBxUSOydRmnu5xkcGqbMyyLXCZJqJP3Zyeag3Sv/ABU6KUbip6ipe5LepaD7iTTHTJBprNg8VIrhgARxTKTGTTEIABVdy6JvIODV95Iyo+XpUU0ySoExgU7ksrxzjy8gZpyAS9epqzC1uibduTUTFQ2QMAUWFcr3FqUUZqJlBTk1oy3cciYYZwKoOFxkcUxNESrjGe1SZOMDpTVXPU05gQMA1VxCK+WxTmJJ4pYYxIevSrHlBWyOtFwKcgKcHvVY2+SWB5NbH2fz+vGKpXEJgbANCE9SGGARDdjmpDLjk07zVC4NFqgllIPShhsRrNt5PNEc5mk244q09qFkIYYFRPsgy4FMLCXOI1461TEpHWrYzOhfr7U1UXqRVXJtqJEDjJFWIXDt6YqyI0SD1LCs1plifHQk4o3N1HsTXMgRjzVcXawn94fcYqeGylvG2BCxb7vvXr3w5/ZhvfFlul3qcotoMgiOQEEjrxXFWxdOitXqeph8BUrvRaHlfhjwhqvxB1AWVlBICSMSYIHPvX0t8Of2XrDwrPb3usMZrsDJi4ZCfevW/CnhDR/AGlJaabbIsgwGkwDn+taQkeSXzHbca+TxOYzrNqOiPtMHldOgk5K7HCWKzgWC3t0gjUYxGMD8qr8DvVmVg/UVVcAHivFlJy1bPfjFJaIQDdxQIyjZHSnJxzU2N1SHUFeMrhupoEYXOOlNlhAGaQMVFVoUKTmm7MmndRmmjOalCbF2nvSZxxUi4AprYNMYlKDilHA5pCgbmkArEHjrRs9qTATnvTi2UJpdQEJxwBTGyakwPKyetNVS2TjiruShI/TNOJA69KVY8c0FaLooFOTgVIDge9NWMKMihiQKkGwfJHFR8Dkmpo+RkioZxzxQSkCjPNSiInkmmRAFMg8VMjDHNKxQxlwMUzaSKlembhjFFhWIxlacMn60DrTkXccUajCtfw9pjaneKudq55J4A+pqhb2klxPHGqE7iB0rzP8Aav8A2gLP9nnwGdPhO/XtTjMcSxkb4mA6kULV2A8a/bw/azbS7d/hx4WZXkkGbm6HDKwOCoI46V8FWtm0WHdi8jsSxPXJOTWje3k3iLVLnU7xjJc3bmaR25OScnr0qxa2ZuL2NFGRmvZoU1GzZyznobnhvSDEPPYZ+tdZnzh6dqgjiFvbJEBjAGafGxHSu62pxOTbJ0smXBJ4qyI9q4NIjHaKkY/LVohsiXG7BrQjQGPB71TjGe1WU3B+vFaxM5EyAx1taZOpXBXNY5OSOK1tPAijyRya0MjRdgpwBinZ3LUBy/NSqCVx3pkly3kIGDU/me5qpACOvNWAKBs8oDluvFOJ/OllA7dqh3FTzQVe45yOahZC4NO37jio5JdgwKVhFfgE57VIzxiPmkCCTnOM1BeQ7VxuqRJdRq4PINO3ADpUNvlRg9qkkYNjFJmiY3cDTZBxzUgAxUUv3qQEWMdKJYsjOKkGOtEhyM0DRV2461FKNpyBU7jPSmqoIJftWbRdylcRLIuTxVCW1IXK9qvTNufA6VGZFXg9azLTMv7PgkkVVmUq3AzWlNktx3pgVFHIzmpaKuZshyuDUQTg1fktQPnP3arSRluV6CsyiDZjmkdT1609AQeRSuR0pWKK8gIWmo2FJNWjEBHk96qOuBx2rNxuaXGM+6jaAPamsCB0607GelZNdC7j04GQaUvg1C5aKgSb6VkUibJPIpw6VErY4NTZyMioaKK13AtwjKyjBGK7b4ZfFLxP8L7hJdG1aeC3XlrVG2o31rkSORmlniMijYcVyzpp6mil0Z+nP7Kf7UuhfGnTG0rW7gW/iVQQIjzuHQcn1r3DVdFl092Vl5z25r8WPD3ibVvAHia18Q6JN5N3bOJO+DtOcEd6/R79mf8Abg074sxf2Z4xkjttV+VFlYqiZrls4uzNdGtD3JgY296Pvmug1bw8bSNLoMJIJQGRl6EHkEHvWJLH5Z4qiGiIxjHNNJUD3pxJPApm0d+tAuox/moQcZIp/A5oL560ANYVJHCCMionJNSxOduKaC2o0rzTg3GBTguTilMe0ZHSncADYGDSPytMJycU5T2NSWOQfKSaifJNPaTBxSsVK9OTQA1JCo4p/mFuSajVQfan+WR0oIAyYqTgpkdaiMeVzjmnJkDBoLsh23K5NAUYpGJ247GhAUXnmgB/TBNNJPanKu+nbQtBLYsDDvxSPKA2BSP8w44qM8daCh/JzimlT3pUYjk0rynIpWAiK9jSuvGRQZMHNODZFMCNDg1NkNUZTuKUAgUEtAzbTirdrctCd3WqJGeamViFx2qxNEHirRbbxdp0lpcxI28fexyK8i8U/s2W72TPp0QkkPUEAcV7Kkjg8cVZjvpYRx909a6IV509mcVXCQq7o/Pr4g/C/VdA1UW9nayAg/OQDiuV1HTNZ0Ha19blIyBgn3r9L7vTdH1aEteWsbuO4UA/nXjfxG+DA8c7w0apDGP3YTg4HQcV7OHzNxaUtjw8RlEWm4bnxfBqaSqM4BNXUuAVyCDXc+KvgBf6XKSyNEASFzkdP51wWseFNS8PsFdH2HuQcV9FTxVKpazPmq2BrUt0MuJQcYxzVi1IhG5hnNZ4t5AefrVgylYwp5rqTuzzZxlHdFyQpKxIqu4VX5AzTLcnOadPGS24dKsyJFIByelO4l4HIqPJdMdKg2vCDtPWluBZ2GM4px7U23nyuHHNKk6l+lPYB4ymBjrTz0qK6mJxt4xUe5yASaCCVlLnOOKHhKDPekEpQZzTjKZBk9KGgepCQTxjipoLloyAelKuMEd6FjAbJqSS81xvQL0pqybOajB4AxxQxyOKQ0rjZLl2bA6UsdwQ2D0oCDvT1RTQykiwt2sQy3enfbNqk9AaqNCG6mrlvapMuCcAUkUrjFuS3OaQ3HmtyMAVZlsFiXKtUAgDdeKT8ii9aakIUwFBxUkt9HcrgoFPqKoiIRrTeOg60rCuWvlAwDk05JDGeORVUWjphyetSjk4NDC495o8EtVcSLITjpRexBVBzUMPyjIqrCLkezoxxSsqlgEOc1W++KWGQwuCeRSYkyR4yh+YU8Rh14qO6ufNOQMYqDzXxxTSQN6FrygOppHjA6GqqSSKc5zU28suaZFg2lzgdaUxEcEc0kk4s03kZPpTbe8knG9hj0oDqO+ypIfmWn/ZljGEHSpRMCnTmoZLjyF34zSbNLJAsXykuMHtULBiCCOKkjv0uAMjGKm+0owKhelNPQe5SFo2MjpVhJjAmMdafkAYHQ1PZJBcNtlPzdqlsoqLNKG3KTitI6nI8ADngVNNaxQx7RjrU1hp0U4O88Uh2ZhT3hHIPSq5v3mPHStfUtC8iRmQ5jJqnb20a5BoZFncjRiw5qaO5MRIPSpEtRuJB4NRXEXzAUrlO5NbNFLNl+BS3UsayYXlakt9J81FYHGaZfac1uASaa3E7ifaYiuCgqs5UnI6UrxZjz3pkcL4z2pk2Y7IQVLbQxSPknmo5IuOajiVw5qkRdlyeAKSQeKhwPXiq95cOg2gGo4S/lkk80E6l/5QOOaicDOar28jOSKnZioyaSQXYEADIpcq496YrbgcimhNp3CqQCSqV6CkWMsuTxQ8o70yRztO08UwHBT25qRkKJk9DUMTb48nqKHuzgJipAmh49qc7lSSTUKycZpkk27IoHYnF4SmVqq8ryEljTYrlEyDR5qsSRirEEn3c1CLiWP504pz3IBwRxSbkZDigm6Y+K+luGG7k1ZnUPb4H3jUViijJqSWQDvgCnYaCJvLg296ha7SIZc4x61Xl1CNCcMGPpWr4X8IXnjW8jiS0mMbMPmA4Gfesp1Y01eTOulQnVdooynv5dRRktPnccYrrvh38FPFfje5EsdoRaDrITjHrivbfA37LVhZyxXepEtGMHbGxBr6I0a3ttB09LWzgWKFRgYUA/ia+cxeZ20gfW4HKNpVDzf4Z/BPRvDNqJNTiF3OBwJRnB9q9GE0cCmKABIh90DsPSm3LmViegPYVCkO35u9fN1a0qjvJn1dKhCkrRQ5iWHXmmqcdTUyqMYNI0QxxWOljqSXQYW3D0pTFuGRzSbeMCnrKY+BUjK7AqcVImcVNJGJF3VGF2imgHkkrg0wgLx1zUmcjFMfFIBox3pq5JIApaTJUkigXUepIPNNPWlDDrQSMUDDbQMilHSl4xzQA1s5zQV4yaCadgHFFgtoDHCAenWiN+MetOwM+1NIAORQTsLvI4JpN4pp+bpzSgDHNBQ/O38aRmpGyRxwKQdKBMXz8jAFDocZPejjuKUZP0oEiKPOSB0qUfLS4C9utI3rSuULkGlUAHmmAjNPwRgijUBWTnjvU2n2zXFwqoC2TRDbNcMFQZY9hR488caJ8FfBF54i1W6iS6hj3xWxYB2PsD1pb6AtTH+OHxr8NfAPwncvqk6x6vJAfs8eMncR8p/OvyZ8d/EPXPi/4mutc8Q3Ul0pctAsj7hGM44/Ctv46fG7Xf2kfG8uq6mxjtYj5cMYG0FAcgkdOlcjehLO1ECdQOcV3UaWqbMZysVDd7RhBnnrXYeENOMwM5GSOa5DS4hLMEIznmvU9CtxaWKhRjivYSSOCUr6COpLEnrTolDOBVhgCSTUeAvIHNaGeyLzQhFUA8mgKOM1FAxZcmpVJLYxVohstpGoT3pmDu461IhGKljAzzWq7mMmOityy7jxV63bge1MVjKoXoKsQ2/mOEWqQr6GhAQyD1qQKM8UJGIE2nrRGRnJpkk8Y24zU4YYqNV4zTwMigDydjtHSoi+78annUMg9ahChV560hoTaB+NQzpxmp6Y/wAxxQg2KoUhaibJzk1oeWNtVnQKTTGVwQo5pCOeKkaPPNG3C+9QJjQO9QzKXYVZUcc1GxAOT0pNDTIguFx3pFG47T3p27OQBT0hOcnioZZWljEZ45FQTLleOKsXCkvx0qKVTswOtIoo7AvXmoJrUudwq2YXAy3Wo2YjIFQaGeyFeDUZANW5j2IxUGwZ5qWUUrm7Lfuh0FRDjp3qxf2ZCh0xVaHJBDVmWK5DJgDmoSo71McDio3XjNSBHcDdFgHmqyKcAHrT9zbsGmyNsPNSWSMyiPGOaqqdjZNWlKuOOtRtGCSKzsaIa2JATUP3Sc9KkIK8CgqXHIxUtFkYINTwsEGTzURiIGRSRg7uelZlIllO456VJGwwAaiLDpSSttGR2qGhkjqFTOMg1mqk2n3q39kxiljIbaO+DmtSOdGjwRzUbxZ5Hes3BSVi72PvL9lH9uYa79m8J+O4hbQRxqkN9NIW9gMGvsK70q01K1W90q7W7tZOVaMjkV+JF3C7RKbaR4ZQQdykgjHuK9f/AGcf2qtc+DHia3g12/ur/RWcB0kkZyq+2TXHKLgbpqSsfp88Dx8FTkVEykDJFO+HXxB8P/G/QxqmhTgHA/dSEB+eegq/qFhJYjbKmCfaiNnsZu6eplFhg5pKl8veMVHsKkg1TQLUMA8etKqkU0DNPiXJpdR2ASENg1PkkdKgkTD5qUvhODUkjSg+lMOVp284yTxSZEoxQNCr8wzijgc1JtCx1DgkYoKHr1qZGAXmoV4HPWnryOaCeo8ODk44pu4EkClCjbxSNhecc1VygbG33ojAcEGlHTJqLLB8AUgJVUrmmkndSrk9acyg1L3AEPr0pWUYzScqOlBYBSPWmAwkdKaSDTgueaCOcUAR7C30p4HGOtSqABg96MAUAR7iBxTsFhTlAp2QvFAFYhlb2p/PGKdImeaUAbaq4DScCnq25cGk20g56UrgG4KelTC9MeOMgVVztbJpzNkcUrgT6rY2HiW0MV1ApcjAc/w+9cV4j+Dmnalo0ySwrNxhZCOVrsIvl5Hary3p8oo3Kmt6daUHdMznRhNWaPh/xr8JdQ0O6kW2t3mhLcMBjivONU0K/wBNZi8De4NfpDHbWE4YXFtFIreqg1xviP4JaT4hla5jSOMjJC8Ac17lDMnHRnhV8qhU1R+e41hIH2SpsbPvWvDeQ3MGQQDX0V4w/Z4tLWO4leAuwyV8sZ57V4Tq/wALdbt5GkjtpY4Vz/CRxXu0cbSqJXZ8vicsqUr8q0MMzqpwCKcZSyYFVptAv7GXFyNqj8zVmMpEnzGvRU4y2PGlSlH4kERXBB4qRVRTnOai+z+e2VNPNo8I5ORTuTyuxNJLFtGB81MOGHWmR2wY5zTmiZBgAmmZuLGnA4JqSIAnB6CoJo34Ipjs+wAdTVkF8rGDkHrUscJk4Q5qjDbyGEkmnQu8QJ3EGoaEzQe3eMfNxTBbyOcgZFUUe5mkJLZX61K11OpAQ9KViky8beT6UjfKQD1qob6dRzTRctIcmkUXQM9qfDI0ZxUCXZPAXpT1u134cYzUFl0OWHPekPAHFR/boFxg8imTakuQBxQImOTzSwoTLmljmiMeSck0qzKvI4oEmSzuc4qMB1OSKjacNIDWmJbeSIBjyBUvcRi3EjyS4I+UVOEAQEdKZdspk+QU5clKoNhMnsOKNueaXIWnIpkb2oBoYyHZk9KSEELWhLCPs4OOlUwhPTqKEKw3OakjUucDtThbttJNEcZViPWquFiKaIFhu5xUo2NGABjFPnj2Dk9aiX5RkUDHogxgnFK4QJg80xkLc9qbg9M1JZX8gBsjjNW0si4yh5qHad3I4qdWdFyOKAGPZyqeTimrCY3DZ59aUySFuWNSqpcjvUtDuWpZS6qR2AFLE8iv8hqMccd6mtrgQMd46Ua3FzF27ncWRD9TXP8AmEZ71Zv70zSYOdvaq24LH061QAtwQcg0rzZ69agTODU0Crv+boaQalqC9ljTAPSmvdySnDtUdziP7lQhiwyaYO+xYmnRVGTjFRtfqYsLVWVN/HrS28SIeTxQyGmTxTNKvNWIiEJNQq8ZOAakyAKfQktedCib3QNVY3lvKcCPaKhnw0eOgqoihBiiwXsze0+K2kyBjJpt5HHExBFY8RaPlGIJpWaWXO45p2KLxCGP5agBHQ1HErhQCKfkKMHvQJ6CywJLHxwaZIirFtzzTHkKg4OKqgSl8k8UGZPGAgweKQxgtTZeFyOtVjI7LgdapDReCED2pfs3mDg1WiujtCv1FPuLgxw5TrTtcdrkc1qI255qP7MQQR3ql/aDlz5hxUc2srAQQ360rDS6F6WEoDkc0lnayXMhjQ/MelUx4jhuUwBufpWt4X0jVtYv1FpayyDPBCkisqlWFNXbOilhZ1JaIhYS6U7LKCPam2ek6j4smNtYRSG4PAQA17x8P/gBqeuaitxrCJHZDOR0bPbrX0d4S+Hnh7whCptrOJph/E8YJ/OvFr5qo6RPpcLkvO7zPlf4cfsn6xPfW99rjyWkONxjdQQ1fV/hHwloPhi0W3srCNCq4Lgck+ta9/K80ZKYAHQDsPaoLGVEQgj56+cq4upWbuz6uhgqVBJJE02A2Afl7CoyxUYoc5bNMJxXDJ3O9Kw7I7009fam7/enKcipLHA+tKSabSM+OKASHEUm0GkGT2pee1A2PDYGKaxB6UxsinKe5oEOUEio5Ap+tOL4OajYktxQAo4GKM54xR1FCcE0CsAxnFOKgYphBzmnhgo+agYp46UZB+tKXBGB0pm3HNAEhUY60zI+tKCcc0BMjrVdAE3j1pN2elMf5TxTN5zUjZYTHenlABkc1AG6E8VMJBjmgS3FzgUw80jSAUZDDigd0PVQRSLkNz0pU4FDeooaEOkYN0HAqFyccUvJ6Uu4KOakSQ0ACrltF52FAzmqqKZn2qMk1pXniPSvh1odzrPiCQQ28SEqDwSccYHfmgpIj8d+INP+EnhKTxFqs6RRxAskb/xEc4r8sP2gvj5qfx+8WXFw0rR6RG58m3DZTB7Crv7Un7SWsfGvxRPbQ3MsOhwviOFGKhiDjkdMEV49p6LbwgKMH2rupUW/eZlOoo6I0EC6fCAgwcY/CqNwXlOeppLmWSRgOoq/YRrNIinkmvQhBpo4pS0NXw5pSuBI33hXcQyiOIA8cVmW0EdtCmwYOBmnyXBcjtXYc1zRLhutCEYNRQozJzUkSEP7UJEuRYi9DVpMA/WokT071IU2YNaIyuWVTjJFOTG7I71PEA8AB6irEFuojya0IYlupIxirKpLbybhzTIQI2yK04SJBkincQ7f5iAnrSxHLe1KVGOKkgi3DmnuBcSIbARR0pEBC4pu0mqY0eXYB61BLAW5FTowY4zUckuG21FxEagjO7pUJkBcgVcaMvFmqUEJ3kmkNkjthRVduetWZ1KjpxVZSGJoEL5JI460LbZOCcU2WXyadE5m56UDaI7mLyxwc1VI3Lir9wAE5qgnzNntQCY5IQg3GnPKSuDUUzs3A4ojQkc1JRFvy1JJxzUjRgMcU/yNy49aRaKLNng0yRo0HQE1LdwNBn0qnsEnJqLFEMqBzkVVkQitAx7ahljB7VDRd7FAuQmM5xVUjLHtVuRCpORxUZi7ioZRAtuH4JxVeZDG2O1XJAVHFQFAx5qWWVjH3pPs4lGG6GrLoAMCol549KhjRXe28jpUe5mHIxV6QlUyRVbAcZA6Ui7kQ45IpT60g5ODUhA24pMdyButJ0601shiKeVJGaxZshAMGlJBGDSDHQ03BzisyhoUBs1Z3DYAOtQ7RjjrTlPrSYEqgoMk1Xn0+C+U+cvzHofSrGcjrTfJaQZzjFZuKe5cW1sdd8MPjL4s+Cmrw3uiapJa2SMN8Q5DDPT8RxX6b/Az9qrwd8dfDUJ1LULew1sDDQSN87N0HHvX5NT2gngaNySDVPTWvvC8q3umXstrcRHcvlPjJ7ZrjlTad0b6Pc/b270CSKA3MYP2c8q3YisORCSa+Wv2UP2+ZvE8umeC/GcVvbwxJ5S3nJdsdCSTjJNfaF/odlcWiXunXUV1bSKGBikD8HntUqT6k8ttjjyuOlLG5U4xV6aydWJKkAe1V3gA5xVbg9iNzuOKCMLxTwuMntSMAaViUyNRk89Kdt2nimtlRkdKeDlcmkHUAxA5p+MioSxzxUy/MOOtBQ0gCkAPagKd3NSgcUkBHuKnGKk5IyaACSTRJ0qmAnHSn5CLyOTUKkqc1ISHGe9IBSc0BsU3oKRs9BSuUkTrtYEHrUMmAeOlJyGzmkfLfSmxNDuccdKE5PNIi8U5gAOKBCk9qRmpuQOppw5oAASB6UoBzmndsYpAuzIoAXqMGkGB16UHioy/agBzPjp0oVu4pCu9cilVSBik0A0oDzQBmn9VIpiqUyTSAeowMUu7AwaE+YZ7UjelUAFyOlIt26HAagcDFNZB17007DsTpOj4WVN6dcH1qW+07StWs2t5bRSjDBFRRhSvNOGF5HBq4za1TM5RjLRo8u1r9nOy8SzTESJDGASnGcegrwLxp+z3rel3txFbW0k9vHkgqOK+0kunjXCsRThfROCksSSAjBJFd9LG1KXU86vl9Kr0PzU1DQtW0qdo/KkHl8EYrNl1W6jYxywkY7mv0Y1T4b+HNamYmziRpOWIj5zXFeMf2XdJ1W3JsgI368YFe1SzVacx4lXJ735WfDcOrktx1HatBNYUxkHrXr/iT9lXWLS5dLGPeGzkluRXl2t/D3VfDd01pc2zBwfvYOPTrXrU8bSqbM8Stltal0KMN+rkgjOasuI/K3cA1zt61zp8pUwvtXvtNPh1N5xtCnP0NehGcZfCzyp0pw3R0cN1GbdgSARVEShmI7VnRs7NktitCOMbc55qzmcTShZIIsDnNJFsQk9c1S37ByaryXhGdufyqBbG+kVtOPncJUb2sCH5JAwFYcStLyWIq3GHXkMSKTC5pKsfAPBppthKeaoh23gk4q2k4QDJqLGg99PSMEnrURtDJyB0q2m65Q+1Uxf+XIUHUUJEsctu6cE1Y8o+Vk1FHeAnD96kW5R2254oaEnYS1hackA1pJoU/l7yTiq0TpBJlSK24vEwhiCFAaVmaaHPyJ5bkEdKUA1ZvLhLqQyAAbu1RKcDJoZDRExK8Gj7Y0KHFLKwJzTCoZM0CHW+oSzZBGBUv2oQc9M02BFIx0qKW13t979apieg99VkOQppYbouMk81Xa0MYzmkWJm74FDITdy405k69KcpB4NQRpnjPIqxHbOGyak2jqSEkDHakDADNPaM7c1GYWCk1PUsk82J8ZIzUyPERjjFYklrIZM9qnWKYjjpTGi/cbFPBBFOt7iNW+aqbqwTJ5xUCoWywzgUMRqBh5+7+HNSXSpJJuVuvas2G43Db3qQoyjOeTTRNtSeSAFc7smoTbMwwB0qNfNBznIFILxy5GCPpQxpCtCYetJjPSpd5cc80hAQEetA7DGyeCadKjRQ5xSLxzRLdHaFPNAFNJGYnIxRKxVSRzUskyMo4wRT4ZI5Bgipe5DM+3Ls5POKtnfnvSXN/DathADVqyu4ZwSwxmrSJKk0rqoA5qIkqoJq9cxRR/OGBH1qMIk0RcngUwdmxISduaf57JwBwakgjQoSTwKayqOKB2JRcEpzUTNvGTU0cO5c0xtqAAUrlWb2ITgDmmmRR0xWtaaQbqMscAVVn0kW0uCwxSUlcHTe5WUB+cZFQylFbB4qxIUi3BGBA9KxrqUifgF2PTvRKcY6tlRpyk7RRbIiYkk4xUM17BHwZAKvaJ4fv/Eri3trWUT9ztIH516To/7KmtXyRTXBwJMZG7pzXJPGU6fU9Cll9aq7WPHGaO7fYFyD3rrvBnwYvvGd2oWzk+zHrLjIFfXnw/8A2ZPD3gvRVGooLy5YZPmgNj6GvQLHTNK0O0EFjaRQoB1RcE14mIzR7QPpcLksYWlUPlrw1+ySINUj89cQZG4kcYzX0r4T8B6B8P7IQ2VsjvgZk/yK2TdApgcVTY5PPNeHUxVSq9WfQU8HSpLRBPdF3YqNoJ7ChCccmmlAeaVSTxXJr3OtRsSJIV4z1qNwFOR1NPVO9NK5OT2pplJApOKcPehcYoPBqW7jFJAGajWXJIpxYHikVBvzUgP2ljgU/wAkLz1pcc5FIXboau6AMZHSmnGcUbyOBTcE9am4DgM0DjOaVPu0px3pgNC5OTShPwpQfSmyH0oAjJO7GacoxSDik5qtAHYOeaGGelO6imk4zUjSIiCpzVhGBjwRzUajIzQMqeaBbD2OOe1AG4ZFOBB60OQi8dKAIzFnmlEQ704NkZpN2aBXGOmOlRFivWp+3NMaOpuKxXDGR8Y4q5EojAzTVVU5p3vmqBDmOTxSYOeaTaW6VMFG3FBRC7iMU6GE3XC8k1HJGZpAqjOa3rvUdK8B+HJtX1iaOCGNCwyRnOOBg1LHuFw2neCNAude12VbaztUMh8zgMB2r81P2t/2pbr42+IvsGjTlPD1pui8qNsiQZyDkVV/as/ax134t6/c6HpFy9v4fBKfuiV3DoQRXgtlYxaVaBFGWIGT6muuhRbd3sZVKiirIppATIZGHB4qwg5yOlOecOMAcVLEo8vJr1kux57bvdiE8YxzXReFdMy/nSjAHIzWDZIbmcYHANegacI309EC7WUc4rdIzkyWRQDuU8GovNG4CpNpBA7U9Yk35Iya0sZGjaxMseT0NTCM9afaOXjAPSpWAA4FMgW296trEHwccVTiYhgK1oQBGM1okQKqBeBUqg46cVHtyQc1YjckD0pkjRwRWlbj5AKoEBnGOgrTtORg9qdgH/d4pysVGRUkmOtIpDCmtwJLa5ErbTxV3y17EVmmD5sjirClgo5pgeTOpRjScHqauS25lGQMVW8sITntQUSJJtUg9KjZwlJuNI65GTU2JFlmURYas8MGJIq1tEmQelQtAEbikBE6GQjNWxJFFGAOtR7CF4FV5ITuyT1p2HuTyKZVJHSs9iI3IrTtpAoweRVfUbUSEsnApCEQLIoIHNEkDbcgcVDYnynw3Srt5IQnycigtbFAcdachK9qaGzg0/cWHoKVh2ZFcpvTk5zWXPGYwdvUVsMQFGapzqCMjpSLRnxb3606QBR71KrDHHGKimXPNZ2KWpTlIK81XJC8etTSsBxUJAaptctMQFe/NVnUBuOlWHjAXrVd8g8VLQ0xkjDGDUKoQc05lLHJoLEKQKzaLTI5pd/B7VH29qf5YZuaWRQqACpsXfUg24OaUuOg602SYopAHNNh+Ubm6ms2UO8sYyRzUbHHFPMpal2h1NSUmVZPvCpdoKZFRsMNinBiq4Pes2mjQSgPjilDbQR1pBhualoof2zTXmdeBS5AGOtNPNQBJHKzDJpyxiZyT0qJTtGO1TK54AFQzRPuU7zTMD9wxiyQS44bP1Few/A/9rjxP8E7q3sJriW+0PeC0Dks3vySa8wLKF5rO1HT4rpCSvPrXPKnc0UrH7QfBz4z+Ffj94SS80aaOG8VQZLUsC4PoRWveaZJbsyPGVIJ6jFfi98N/Gnib4aak13oWtXOmKWBZYWwH9M1+hfwA/bv8O+JBbaH40mW2v8AYqi5ILM56ZJ6c1ztuD1KspbH0G8W3twKGQBc1uLBaeJLb7Zo0oubRhlWBHT6VkXFrLbnbKuMVonchprcpPzxQE3cdqn2A0vkHHtUiSKwG04p68e1PZe2KTbxQUB5GfSnqd4pmDSo2OKAFztpudx5pz8imrgdTQApGaayEdKeBk07p1pMaAKdnNMBIYmns4xUYcfWmUPGD1HNOwMUgXPNIwzwDUksUZHQU0jHvS52jBo3UIQjc8YpmDHz2pxelOCOabAZ5pzUgbOc0zaBQWPakgHNkjAppXAwakUgjFJIBVAtwQHAFKeRxQrYGKXPBoGxowKXhuKbkc0ITn2qeoh4GxcCmE5NPbJ6VEfl6daq40KcdDS8AYxSKuBzS5w3PSpKBMKeKkLAfWmHGM00HdzQibD2cYxUZjyCTSkZpc8YqhDVOz5geamj1CQdWqIRgjmo2iOeKLisX4tRGSCoIb1FUfEPh3RfE8K/bbVS4x8wABpAhHU1KEyOeauM5Rd0yHFSVmjznxN8C9D1ODbBajB6nFeV+Kf2WZ2hY6QAjjnBGT+FfUFvMYwR2qZLx4X3Cu6GNqQd0ziqYKlU+JH57a58DPE+lysgtZS4zjEZrlX8P63pVwYLmGQOvBGOlfpg4tL25Mk8ILEd+1cl4i+Feka7M832aNJGzyBySa9Olm0l8R49fJozXu6H57yzSWx2yqc1Nb3EJXLfXBr7Muf2WdM1TeXbaTnoK848TfsvXGkvM9mpnjXpk/0r06eaQl8R4tXJpx+E+f8A7fAAQBSw3wIIHeusu/gxr8F26/Yvl5IrndY8Pah4fl2XFoVk9OTXoQxVKezPLqZfWp7oquWByeM08ZYZzTWSeZFDptbGcVHiWLg8Vvzw7nK6M4q9mXUvHhTYvGar4+Yt1JqNpWVRu6GlVyw+XmqunsYPmW6JiARzUkaKBndzUMM4HDdaeIg0mQeDQS3oWFIJznmrSgFOaqC0dyClW1UqgBqbmiQ05HIpQGccGmuxxgCokneNunFA2h8qSLjNSLxGKJJ9wyaI5VPFAmhSSFOKpSNLuODirzEYqrNIqc4qiGCSMVAJyaeGI4qKKUHnFSgiQ4HepZPK2Mln8ld+elTWGrvdLwOBxVn+zomhxIeDUUNrFb5CDAoNYxdywb8xISRVZdb85ioGalKRyHaw4708adbw4dcc0rmjWpX+3MMEjFaFvfJJFgjmorq3ikQFSOaS1sCAcH9aNyloPeVCpyKFmiWIgLyahuY/L4quEO3BGKEu5LZYiaPJOKmRhK2BVBR5Yx1q7ZIwGcc0xKxK0ghyDUDXERzgYars1gZIiT941iS2rRSnHSmkNos286tLg9BT55034B4qmYfLXJHNMWN5zjGKZOpcZwOQc0wAOeeBVKVZbVsEVP5jeUDigLdyYWqFslqZcW2FOw1Bl3GRmgTOgw2anqFlYpx6fK0hLnIzVxoP3eAcVJFc54J4qF7oK3JwKojl7ALNwnLZpmJYhgHinS6pFGmQ9QDUBMuVGaTaW5pGnKTskWFaXHBxUZknDAZpkUs9w+2KIsavx6NqOpBYoLV/ObgDB61jKrCOrZ0rB1ZfCinLqT2w5PFQtrcLnlvm+tehaJ8D/EeoRI01huBxnJ969K0X9k83yxyyr5Y4JHpXDUx9GB6VDKq8172h87r4muXZbe3BaRuAg5JrSsvCPi/XZkjFhc7ZCAD5Z6GvtHwd+zj4S8JKLm5gjv7o8jzV+6frXoVvBpdiQYLGKNhwuB09K8mtmn8qPcoZKlZzZ8i+F/2RvE15Gs810tvuwWjkU5r1vwt+zBoOlhX1Eia4GN3P8Ve0vq1weQ5qi8rySlyeteVUxtWpo2ezDAUaTukV9H8L6J4bszDaWcYkI+8QDUzwuxDLgBeAKH+Y5zRvKjGa45Tl1Z3KEY/Chz3EjLtZs4qBstjPQU/ryaCAOorO5toKTlRijZxk1LFHuBNOCg8UCIB7UqpznvUhULSiPPIouA4kbcCoHHpUxwo5qEvyam4CIR0NS7ARmmxgdTUc0hVsDimgHvtHSgKCuaQ8qDShsCjcBUUj3pzjjFNVjQ4Oc0WLGqvc9Kd3oXilalYgQHAoJ7mnBRtyTTGFO40IJPWnEg4qPZ6CncxrzTEDDPAo24HvSA4B70ocGglCjpSSIMZozzmlZt1O5QxVO3Ap2CKBx7UuQOtILajcHr2p/IXmgYIxQRtoATbQq80mec0hcg8UC6j9nOTTtw5BpqSFxikfAqbDEfGMimrluKUDNPRfTvTuCRIgAFTxQNIVGD83FS2OlyXhAjBLE1H43+JHhX4O+Hbq+8SXa20yRlooyMlmxwOOeTSbd7IrzGeMPFWifCDQzrXiKZUUqWihdtrPjsK/NH9pr9qnWfjPqlxplo8tpoKkhY84LYPByK5n9oL9pLX/AI+eK3kkneLQreRjbQhsqV7jFeawRZGX7cD6V2UaK3kYznbYi0Ox+xw4fnPc8n86s3biPqc5NQyzNuwvSnFQwG8da9FK2xxyd9WNVC2MCpzhY8Z5NMDCMYFWNLhF3dAEcZrpjG+phJ2N3w3o22Iu/OeRW/aR+SSR0NLaxGCIKBhcVMo4wK2SMWx/XmopGfOFqUccVNFECeaoTZasXby8HrV4KSB71Xg2pVyMhl6VokZ3IhERKoFbC25WIHNVIkG7NaEZ+XrkVViWRNkrxUkDtsK0hUnpVi1UKcnpTEOt42AJNXbI5cg1G80cYIHekgJQ7h0NAGiV3ZzSbdtCyDZk0K+etK4uo5c45pRIacvzDApfLx2pjPM0umkGAMVE6kkk1KcDOOKjdwENAFWQ4OBSM/y4pD8xJpNpoAjEm00vOM+tV7jej8flViLOzng0AL5mxT3qo8hZjU0mR1pv2YuMigaGxvgZNS7g4xTGhKDFRjK96TBkhiCmiS4Hlbcc00vkYpuwdTUhsRqhNOKkdKnVQBzSMR6UDu7ldk3D61WnTy+DyDV2TGKqSjJ5NSWUnhwcjpQ6gxkd6lYkHHamt0qWhpmNPEdxxUQDD61puASQRUZQA5xSLTM7JzzxQVBBzU93EG5HFV2bAx6UmVcj8rn2qGWMK3HSpyc01gT1FSUtysSBTTk1KyAHkVH39BUNFdRhQE5IxQIQ461K5BGKiIOCBWTRSZVkAD7Qam2lIyRUfkhXJPWpt424PSosXcqg55IprfMc9qdcOFwF70sZzHg1Frl3IiR0oBxTmQLk0xevNRY0THnjmm7qU9KYTioY7kiHHWpAx61Xzgc07cRU2RaZMzFqjVyeD0oDbqVmC1LSGLLDvhIXgkVTj09LeMuXdZFO8Mp+bI7Z9KuC4GMGnbN456Gs5RTWqGm1qj2n4D/txeNfhRf22nuyXekBgHSVC77fYk1+jPwb+PPhP9oDRJLu3uYrLUIyFeGZgrE4ycCvxze2SKQOg5+laPhTxPrvgbV11HQ7x7Iqd7hT945zXI6bjsapqW5+0moaLNZ/OELJngjoarRsWGDwRXzF+zX/AMFBNL8TQweG/G8a2tw2I476VslieOg6V9b3egx3umw6npkwurWZQ6MuOR2NRfuPlOedDuJ7Uqx8GnussXDoVPvRgkZp3JIWQ9KEHHNPPJpMYp3KsNI59qQrkUp4o5xkUCaBEbGadkY560m8hSOlNXLUuo0hSM80IgJzTscc0gO00+oXFY4UYqPdnI7052ycVHjBzQJjsnvShsjJpcgjntT41BXNAhhGRmgfKDmnNxTOS3NAAgycmk2c57VMq00jA5FBTQADGRQ4wOaRWpTyKCSIccmpdwK4qN0wM06Mqq/MeaVwFcBetKpwORUYOW65p5IxgDmmAm480ZzzRjt60MMdKkA3A8ClUZ60iAEUE7abHcRlycdqXgCgHg5pDycUJCFqXA2D1qEMBwDUoPGaQCY9KQjmpMDbkU04PSgCPIzQG7UGM9T0pAuelF9QJsjb6VE5Oal2jbzzUZJziqJYwA785xVtJDtx+tVjinxvgYNNBclZ5QMhiPxpElGcONwP40M5IwKiJx1q7g49yc2dlJ85gjLHjlRWPrXw78P62pea2Bc+wrSRvWlDsh4PFVGrKLumZSpQktUeUa3+zvo8zPJbAhjzyelcrdfsqpeXLTiUAHgjPavoUykjrzSRXMkZxnitfrVXuYPC0uqPkfxv+zffaeYREpkiUYAjyTj3rjb34J65ZRCRLSUkdcKelfdc90HHzLu+tT2s0M8Wx4xgdRXZTzGpDqefVyqjUbdj87r/AMG6lYbg9lNkdflrO/sq9iG5reVQPav0R1Dwlo97I7yWqvnsa5/Wfg/omr22IIlt2z+Yrsjmsr6nDLJKbWh8MQ6lJagK0D4PcinG7WbkCvsPUP2edJuLPylCq2OuK5Nv2WolJKXG3J9K61mcXucssmktmfNKgEZPFKWDAgjgV7t4j/Zdv4Y2e1uTIccADrXJx/s7+JvLYeTIfyrojmFN7s5JZTV6Hl4RZX25AqSSGO3ThwSa9B/4Z38TRyEvBIgPfArltS+A/i+K+eOKGWVM8PgV0QxtKbtc5KmWVoK9jEBEiE5xiquVlcg9qt3HgHxBpRaC7jkikB79x+FQr4Y1G15cP+Vdftqfc4fqVXrEUQALgVMLUIgfPIqKPTrk/wB7j2qaWzngiy4Jp+1h3D6pVWtiSN5LkYAOBTzEUGT1rNXXprRCqWxJFVJPEdzI2DakA0vaw7lLD1P5TZKbznBGKU5K45rNg1shfmhP61cj1YNz5WPzoVWHcr6vP+UkijZByc06WeVV+TORTX1MMv3P0pYb4AZKHn2qnVh3D6tPoiot9KZP3ucD1p82oB3UDoaWe6hlzmPH4GoY7eNyCg59MGl7aHVkPC1OxYdtq565q1YaiYjkpx7imQ6fK65CE/hWnbaBczRjEJx9Kl1qfcawlZ9CQ36SR5OBWPdXaPL1HFdFH4Evr2NhGHB9AKyp/hP4jeYiGKRgan6xS7m/1Ot2KRlQrk4xUMl/FEeB09K6S1+CviW4Rd8MgxXQaP8As7a5eS7JUZFPfrzWMsbSj1NqeW1pnnZ1eCVcMmaQ6zE6bFhc49q9kH7MF/Gcs5HTtXTad8AIFjVJIRuAwTjkn1rmlmVJdDqjk9VvVnzgNTEfAgfn2qzDA2pjasZQkd6+o7H9niwXmVAa17T4FaZDMhMS7V6fhWEs0jb3Ubxyad9WfHtx4V1cEmG1lbP3cKTmt3Q/hvquuoiXFlcQ44YmMrk19r23gfTLVYlNsp2frXQG10wwhFtEQiuKeZz+yd9LJop3kfGifsu6jeWvnIXA6gEmu9+HP7JUd1ayvqkoRlwVG4jPNfSsUyogiTAQe1MuJWKgBsAVwTzCtLS569LL6NPoeW6B+z9oegyszJ5jg9eCMV3mn+BNAtSji0UMv+yO1aCMQnJyaC7FcVxyrzluzujQpx2Re821t0CRQqFHA+UVGb5tmE+UflVPPGTTgw288Vldvc2slsKZC/3iTmhIwxzTM88U5SRWbVwVySRtpwKYCSOaZMxZwRwKkVeM+tMHqOCjbmkKHGRSjgYoBxUjSGAY60VJxURzu9qAZIshUYFMWQkk0UKvPFO4iRcuasABFqpytG8jvSAdKcnmmU0kmlBFA1sKDikYButLSHHTrT1BEm4BMetNA9aaFyuO4qQcU0rFDlI7059p4FV5Dg9akVsJk1LJaCg5IqMyc05XyKLkvcU5UYo3UjHPNJTRTHB8HNIZC3B6Uw8sBQVNMQsjYHFNXpT1QY5NJ7CgAHpTsetEa460SMMcUDYlGM8UzcBzTtvGRSuIASop4fPNMyDxS7TjimArY6008jNJnnFKvGBSYArFaDlutK5p6JuGADz7VLAaBhema09G0a41OUCNDj1xwBVnStBkvCCRgAZJ6cCvEv2mP2xtG+BGiz6Nojx32uSAofLOGQkcH8Ka10Q7na/HX9ofw1+zz4ZmnW9hudbVcrbrIC273Fflr8avjl4m/aO8UNq2rT+TaphEhjyq7R0yOlcr4u8T6r8Udfu9a124a6nncuBIT+79QO1RW9qLOMBOAP1rupUUnzSMpz0sggsks1AGKkM4xgcU0y+acHqKTyxkZruSRyX7guC3NTkAgU3YNo7GgkIvPSrtdktoZPhIyfWt/wAIaT56mVzjHIrJ0y2/tK5VOxNehQ2KaXbrEi445rqgmlqc02nsRmXYNh7VLGciojCWbNWETAArXqZNEsSDqatJFhc1XT5RVlX3qADVIllq2t9wye1X1UKMDtVCFymM1pWyiboetaIkAcYq4nC02S0EWCTzUiYK4pkjk5PFS4wOODTAMHipA4AwaAGxWxlkAJrQEYRgp6CoYWIORVhuACepoAnZAFAFPEQK8VChJ69KsxybVxQS0EWYvepPMzSFgV6daaFOOlA0eZSKVFMdMx5NTE7hg1HIcLikkUkVUTLYqR0C9KN2OlNJLc9apg0RCIeYSRmiUjdx0qQqQpJFMWE4JPSpYilOrswPRRU6XQCAelOdtyn0qHywTTAmBDA571DKg6inZ28UrrlQRQBXxipDHwD2pkhIHAzTIpHI+YYFSwJT0pSoK5zzSDBHWo5JNlIaInJBNMZSee1TRgScnpT5IBs4ODUlJlJkB5qORQBUjoVPJpNu8EHvQUZ0mGJxzTVQnrUklt5Lkg5FIGHbrUFkFyoAxVKSHIzWpPGJUye1VFXnFA+pUjjC/fpJAv8ADVi4jUDJ6VXRVIJHSpKuV5MY5qqeTkdK0JIwQfSqbxgdKTKGrg8GrEboucrwaZFED1p7oEXBrNlJlaVV3cVEYdwzmrCqrZzxUbZVuOlZWKuQSQAjHeoghBx0q05wRnvUMgIbPSlYZFIjDnqKYcfjUrSt0xxSMgIyOtS0abEVJj1qTCgcnmmEflWbRakI/PSmgHvTwvejAYVm0XcZv2nAqQplQT3qKSPHNTrJviA7ipHexGISxz2qQZUYoR8cU4sMVmywUDPI/OlkQkfLTWkBGO1OR+ODRoK9jLutOaRhJb5jmU5DKcFT6g17d8C/2zPGfwb1G1tr65l1LSY/lMdwzOQPYGvJWjOc0y8sorqDDjk1jKmnqjZT6H6//Cv9pv4ffHbSYXsLpbPUGADRTlUy3sOvWu8u9CmtkZiAY+xHQj61+H+iw6j4b1OHUtEu2tbqBg6EEnkcj9a+zfgR/wAFC9X0e4ttJ+Ic5vrIEIJWAQKK5GmmbWT2Ptt4irdMU0pzWtoHibwt8RtGg1Hw7qltfCZVby4Tkr7H6U2806axdlkjIxQnci1jKeMdRTKlkOCaZgUxsaVyM01SFOOlTcgZFMdcnJ71RIhIPGaAvekA96VQO9HUkaygdOaAmacynrQOEJHWgCKUGPk9KWGXio2dpODUkAEZ55oAexPU00tgdKexDc9BQVDDpQAinvmkmm+UDvQyHbxxUYTJyaBokjAMfSmnhvbtSyMEAApRhox60A0ISCOTSFc0oTdSkY6VLENVeRUzbAvvTAe1PIG3rzTQ2QlyMmlBJHNIepFAbaKQhcbaXHGabu3GnHnjPFAB/CTmkwCM0mwgU4jFF+gDo4wevWo5ZCGwB0qVcdjQ0eRk96AEjckYNO27Tio8EHAqQ5xyaAGu4yB2NEqlVBFOWHPzHtQ5JHWgCushbg9Kko8sZp2BTuKww57U5eOaXiihMY7Py5pjUfypRhh1qtxNjcmnDkUmM5oB7VOoIXJHSnKAeTTcigkL1pCtqNlUdqW2Yx5pTgjJp20DpQU0DSkng05J3ToajcEHpSbfypslonN4/rQdQkPSq7YHekTGcmmmxWZZe8kaMAnP40trdmI5IDA9jUPHpStGQgI6VVwSNGTVUnXDQpx7VGLm3jAY28TEeq1Q8zseMVIGXGTTjJp3TG4p7or3mi6Vqk/mz2UJYf7Ipj+ENAmXElhDj/rmKsMQTkcUjHdxmtPbTvuZOnDsYV38M/Dk+SlpGp9lFUv+FTaA3Bt4z/wEV1AOOOaMj3qliJrqT7GD+yclJ8HvDj9LOLP/AFzFR/8ACkPDb8m1jH/ARXbLGSuc4qNt3Q5p/WJ/zCeHh2OMPwL8NN0t4/8Avlahm+Bfh7oLdAD/ALIru0BHQ1K0oZQDwaX1ifcFh6fY88T4BeHifmiXB9hT2/Z88PMflQAfQV3zyADGaQTMOM8UniKn8w/q8OxwcXwF8NQNiSIN+AqynwM8NI4dIVwOfuiuufJbJzUqZwOan6xPuH1en/Kc/H8MdCTAFpFx/sipm+HOkEgJbxrj0ArcYZ70u4hchual1qnctUaa+yZ8fg3SrWLaIIwR3Aq1p+l6fYMf3EbZ9RUzZZMk5qvtBORS9rPuV7OH8poP9kI+S3jH4VTeRY2OEC59BTowFwaJF3g0c8u4+SK6DWuQ3B5qNcFs4AqJlw1PQHvS5rhylj7Wc4FOE5Yc8CoPLHXPNKzcYxRfzAHlJOKNoxk01DluRUj9fSpLGpwOOKXPrSheOaYSQTQ9wHA4pjvt5p4GRmlKArz2oAjDblzShcjNAAGR2pR0FADggoY4GKVT60pAIzTYDVUGhyB0oBx1oYZWpbAVJA3B61Jt5qpkh+KmDE9KQEu2mOuODT4+nNMlyTigBKQ5SnR9OaGGRQA0Nkc0Dng8U5R69KGFAAQMYFNAxSYNOHvQAhz0pqgqc1L1FJg09AHcHkUzn0pQcHnpRJPu4A4oZVxCm4Uw5Xg1IrUSDIyaQmRopbmnhcUqjAp4YdKBCcBeajDYOOopzg1HQtwHbqGcYzSY4zTH+6aoCVcMuRTehqOFm2ZxxQWJOKCyYcqeaTyieRTUfacHvUhkwKCCBxtIqZWBSqsjEtmnwydjQBOseTntSsw6DtUc1xheOKjg3YJNHUCQcHNSbh1NMJGcE1cttPlu1zGhYetJgRQxG4cKOSeBXQNbWXhSxGpazKkFmnzMXOOO+M1zni/4i+EPhH4fm1XXtUgt5olIS3kbazHtj6mvzY/aN/bP8X/GTWLvTNOuWsfDOSqQ4HzKeDgjnmhRcnZFJqOrPof9qz9vfTLZX8MfD5mMzoUkuXH3T0OCPavz7vjfa3rMt/qd1LeySMWLTyFyCTkgE9qki0yC0j3p80r8sScnNSLnbzXpUqEYK7OWdW7si0hjVRsGBUjNuTFVUxjFSq3pXVYzZGE2tUoPHNBGaUDiqSMxyIW5qRoRONmcE9KbGMU9I5Li5jSEZY46VpFamctjY8IWz2l7l04NdheShpjmoLa1S1sY92PNp5/eLzXUc7Q5BuWpFHamR/IMdakOQMgZqkTfS49Bzg1cTaowBVCMO7DIxVoArx1zWmxje7L8EZk7VqadBsY5rLs3KjBGK0rRwWyKdxli43tJg9KdH8uBTmOWp2zjNMklUBqDGAc0R88U+TKjJFAE0OMVPkEc1UtSSDmrQPagCVF+XIpwUtznGKZG+3pUwyy47mgCSNQR1qwEAquqmFcnvSic460Es8y2lRnFNJ3Akc0+V/l9qrbjmlctsY3U0u8IufSh8E8VERng1TC4Nd5GccCpWvFkhxt2moPLHTtTJQAMCkIEUyZABNNOY32txWlprparlhkkd6pakRJOSBwaBXIScmnMePpRFGSuR0FI7AMQKTC4Rkbs4zT55k2AbQDT4QCKpzqyycjiiwxi5yfSn+UJBg0gB6VIcBcCpARohbxg9aq/aCx4qxgsuCc037OoTI60mUiu5zyaIow5OeMVIY80J+6YmkWZs6uJiD92kWIEjNXrkiQ5AqOOMNwaAMy/nEI2rVdG3Lmr9zbK7kGoHsmA44FSzRFd0DqarhdgIq95fljnrVd06nFItFR89KhMGBmrkbISQRzTJlweOlS1oSVEO36U2fc/Slmy4wo5pVhaNck81FiyEfKOetKV3c1MYARk00oB0qLFkMwAwO9V5AQeatsm459KVo/MXngipsUVWjHlg96jwMHNTsCq4PaoBEzHngVBVyHZ81BHappoDHgjkU3IAqbD5iNjtXGKi3dB61ORvproODWbRSY25jxGMck1DAHQ881PISQCDTA+MZFZtGhIcd+9MLYODSmQCo3fdUtaFDzyKi8woc05TnpzUiW+/rWbKZIk4ZMmgyBlxUKqQ5A5ApxGKBXH/vIgSjdaZJbRX6lZYw79iRSPceWMdafHLld2MVEoKSLjJpnRfD34zeMfgxrEdxo1/NLbKci2MhCdemBX6G/AH9v/AEH4rtZaF4qgh0vWXKpmMfISfUnAr80RIzZyoK1Su7Attmtna3nHIkjYqc/UVxyptO6OhSTP3ZuvDtpqVmbrTLqK6j65ikVv5GuffTpYiQ6kY9q/Kz4E/tceMfgJMgS8e805nBmily7N2OCSe1foT8Jf22Ph98cZPsAH9iX4QFnu5AAzHqAPrUX6Bbsegyrt4NMKnaK25PDc88P2mBvtFq3KyqMqw9Qay5rdoSVcEEetX0JKm33oHFSMoBpqgE80IkY0m0EGoxIT06U25OHwKVVKrkimUhrqc8VIq/LSowIIPWjdg80A9x+BSHI6UivmnB9hPoaGrgxFY55pHYDAqR8SL6Gq5hKnJ5qSR4UEc0rHjA6UvQYpKdwEU4ANGSTgdaTHNSR4GaQEJlC8HrTTLTZY9zE0qxE9aAJgRsyetNUh854pxTKimHCj0poAYbTxzSo2aQ8/SmrkGkBYHSmTZHSkBJFOwQTQA2JT1NSFj0pQDjNNYelAEb5RgT0qUzBkFMYEg5qM+1C3AkaUkYFKjHHNRhe5qaLGOadwAHJ4ocbRzQBgmmueKQDSwFSNkJk0zZxk0oOBg9KLEpgqkjFO27fpUZYjoacrEjmgoCS5wKQ56UtCkd+aGKwq5HUUOu45pS2RxQCMZNS9w16gRhaRGOOaGYngdKUJmqGODZFLwB70wsE4NO3bsYoAYVJ604JxmnsCODTVbHFACgAdaUuOmeKaAW5pGTPtRcAcA00nAxTxGQPWmsu44FO4DliLLmmOCnBqYOY1qCQNIc0rgOAGM0ECoyGQc4oEgzTYEwYgY6UuPWmE/LxRuPQUrASDg01hTd2DQzcc0AQv1pU3d6eFB5oY88DFAEgTgHtSjilXPlim5FACyHApqMGFSKnmdaaYwh4oADyMUzaQeKkJwMU3dQNCE9jT14HNNYcZpysCtAMhkAD5HSnLg8CkJ39OlORcCgNBccYFNI9aeBmg8UEsixjJFAY9fSngZpu3DVVwQ7JI5prA55p+RTH61NxgMjmnE5Xg0DkYoztqmOwzOBg0bgFGakI39KaYQTzRZiHKw20FhjGaG+UYFNK5qRobuIpwOeaChAyelNHH40DsOqQYAqOpU5HNBIucCoy5zg1LKAFqJQDHnvQWOBAFL1FRDmp4yCOaL2JZGx29aVWDLmidQelC4AxigQEYo205UzyTSFqAAcCkLDsacpGyoWX5sigCZUBBJqN/lanB8DBpCAetAAr7e1BbeKQkZ6U7gDgUFjZPlxnoalULsz3qGcGUADqKEjaMYNCIFkcilXDD60mwnrSEFRkUAMlyrYFSIAwGaAA65PWkUEHGeKbYE4jDIAOKjlh2jJpRIVFRNIW60XGxtOIyKFCnvRjHFFxEbIDTo4wOtOXG6pAgNFwI5UVkApYYNwwBn6Vbt9NkuX2BTnsPWjxJ4g8P/C7R31XX7+3gWMb/ACpG2sfbBpX7Aamk+FheDzp5VgjXkmQhQAPc14J+09+19pfwLsm0zQvs+pahKCrEENtPsRmvmv8Aar/bq1Tx3fS6H4Hkex0gLteX7xY9DgjHWvj5or3VrozahcS3DE5zIxbn8c1vTpSk7vYUpxijs/HHxO8Q/Fi5uLjXL2V45ZPMS3LFlUE5HWsa0thbWYTAyO9FtAsSADoP0p8zZHXFehGnGGxxSm5EUcRDZJ61K4H0piybVGOakT5+tbEjNp7VIgx1o246U5GB471aQNjtuaVeOKR22jJ5oRGdcjgVokZNkh4U4610/gvTsStcSjgdKwdPtHmuUUjIJrvobYWdsoUYOK2USHIluwHkJHC0xF7A0m7cM062b99gitEZE6RE9asxEKMbc04xbD9asxxrtBrQloYsQIzjFTx2xPJHSp44xgGrSSAJgCmyGuwyCBSOaljQIeDUaA5JqZVKjNJbiJwCWz6VOAdvNMhQt071ZMW1easTREOtLIxIApy4AORUcp5oBItwRkR59alRc1DbT7VweRVqDB5oEOWInpVhUKr9KjXKvntUxfdyKAI5XJTBqJfuip9oNHlj0p2A8vkBTjtQqg8nio3kJkKntViBC4J6CoQFdl5IFRtGQeallJjk9aft8xc9KoCBsLHjHSq5AZsmpWJ3FOtNMJXrQJomyFjB71XlkV+MfjSFz0pP60CuSwzBVINVmI3k9qnWHIOOtV5lYnFA2TwyhW60XsqOBgVBFaHqTStGeh5pDIwflp4U4yRSJCd3NXCoVMYqQKaDJIFS5AQg9aSNNrk0503MTSY0ViMComzmp264pjjIplJlSUlQMdqdCcruNOIGeaQkdBwKkoq3QKNu7VGJTIme1W5FEke2qvlCJSBQO5UmOW5qCcHYcVZcbiacLcGJs1PQu5lWqEsc9alkUDrTgvkknFDEyDikVcgZVXnvUZIY89qklWoCpU5qQQkg71FgnpUmCetIx29BUMobgAc01mxxUjDK5qPbu4qS0yJiSaYzhRk1Mw2DFROoZcGpY9Rok8wYNMeIMpIpxUqMClUYHNRYGVdhXPtULsWyMVfZRUMiL1FSVcqZIXBpytxyKkMe4YxUYQg89Kya0NUyNxtOexp3G3pQ3zNilI6Cs7F3EjyHHpUkkxB2g9aj288UroNo55qWVuCS+X1GSaVn3GogecGrJh2xbyetQ0BGEDnmhjg4HAFMU85NOIycg0iywJQUxjinrINvA6VBHjODTidrYFQ0UmPuLWG5ixIobvWcsM+jTLc6VO1tcg5EkfBH0q+rgDnkU50R6ycIlqTPe/gr+2743+G72tprWpXOs6fHhfJuJPlAr72+H37U3w6+MmnQpY6lHb6qVAaDaQM+mTx1r8iGtUc4fpTRc6ho94l3pdxJbSx4I8olckfSsXFo0vc/bO60G5SFJohvjcZBU5yKz2haNMEHcK/PT4Q/8FEPHXgizt9H12O3utMXC7zEWfHuSTX3X8Lv2gPAnxe0aIw6nbWGpuoLQ3Mqoxz6DrWd9QcWar5Dgnip5MrGDWheaDPGfMTE0J5WSPkGqjk7QjLtI9au5JUBxz3pd2RSMnbNKsRxntS1Ex6HFTbAy5FQIR071IspXimg8xDxxT15FR7geTSiTuKTBscVzxTHQ4xTg1PRx3pWEVSrYI6U+MlBzUrkZziozh89qYCZGcmnjBGaiYbacrcUAPzximEZ4NLupoJY+1AASFOBUgUbcmo9o3ZNDEjgUAOJA6ULJkc0m04ye9IUx0oGicyApgUAEjIqAZBqdWwtBQx89KSOMd6cWzQlBA5lA460qoEHWmmTBORUb5OCOlAmScfjSD1NJngmnDlaCRpYUeWSMikIw1SpyMCm3cpIiA4xTgB9KVnCtjoaaTzSGIVwxpm4ins233qNycZxQBKjAjBPWgjb1qCMksOasNggc0gGNxyKck3ajcG4NG1c8UwGSknpUsBKDmm7c0fd+lAE7TA5phx1oj2tSsB2oAcrgDFNdueKZSE9qAJkcYwaOM1GF4oDYNJgSugYZzUJ4OKcX96XKkc0wGEbxg0LAo5NKcdulKAfwpvcBGA6A07AVeaQKDzmmnJ4NDYCp8xofGMUiZTpTsBqEKxGrHpjindRTWjKHNSRjcM0hhvwuKbkk49aa2d59KeFOOKBpEiSeXmgNu5qIru4NSJ8nFJgwcYGajXOeamz69KUqOgpiImbeMCnYAhx3oCkE5pobJI7UAMhXsas4CgAUwLzxS4Kjmi4DJDg4pAc0pwetIHKnigbQvTqKQqSMildiRmkVyqc0CI5CycgU5Tlc05iGWmqAPpRYA3Y6c09RxlhTsADIqN3Jqixd2Dx0o3HrimjpTh8y8UEsjd9vvU0QDrmoWUU9G2jipEPuX+QADmo0GY+etOZgeTT8LsyKDS5FjtUqHC1ECacW2jNBPUmwGWmEALgU1ZAalC7hxQMh4FKp5qI53EelSKeOlBLQp5pv4045xmk4A5oBCq3GKfsB5NRjHWnFuxoBiv047VGSacOaCoxzQCEJHBPWjcO9EYG7Bpsi/OaBDWbHNSRvkZqIjIIpIxsFCHYtLjr6UshzjHNQAnGRUgPGaGIcpOMVG+QMGnF8dKRjuoAYMnpTvuj3pyEKOlB55NADQC3biomBBxUjPsGKYPm+Y0DSHKmKCD9fanIS2ABk1pWuhzzDzXG2MdSegoGzNiheRgFGSa3rfSo9P0+TUdRkFvZxAs8hPbGa4fx18bfBXwtsZ5L/UreW8gBbyI5VL5HbFfA37Q/7c3in4uSSaRoZFhoQ+Q/KVdueDkYpJNuyDRan0f8cf28/CWgCbTvCc4utRiJUuAVOemK+CPiv8Z/Gvxb1OaTVNTuZLRySLYyZRR6CuTn0cXN811K5Zm+Zue9XTIFTaoGK7qdDlfNIwlVtsQ6RpaW9vgtuJ5x71JjDEZpId2Tk9adKpUmu7Toczd9WLtcHIPFNZyetAmwCDTD8wppEdSQNxViAkryMVHAmOtTZHQVaQ2xTgcmkXb170rKSM0Inc1ukZt3CMb5MNwtOmuljcRpzSO4C49auabpS7xKRljz+dbRS6mLZ1HhHTAwMr9ccVtSB3nKkfKDVDTZTaKMDFbPm+cm4CmQR/Z1VcA5NTW0Kg5PWoy+BxzmpIgW56VSAtZJ5PapIiWGBUIywxVy1jVetMgnUMsfSliJPOOKlyGGMdKWKLc+B0qgJoQHFTbMUqxiIY71YVFMZyaCXuMhbgYqxvLLzUaRgCpAuB7VpclkZYlsYp2Aw5oOBRxjIoESIm0VYicqOKhTBHNSoQDmhoCYTHvVqHDDJqg5MhAFXIwI4wM5zU9Q3JWwDxSU3dxzTqd7AeYyRKWyO9TIRHEfWokBXPrSMxHBpWDqNYqzcjJoAAHXFOEW5CR2quSwY5HApgWZbbZGHA5rPlYkHNX1vSY9hHAqlMQ7HFADIrcnk9KhuGEZq9HIFi2mq0yCQ0CaGQynbmnbgxyeDQIgg4qMnB5p2GTAkcZp5iBQEHmogcilGc8mpYAxCjHelWUMMGnLD5nNN8ra5AqQHxpk0yTAcjvUxRkTJqgzlpM5oGhHxvINRMCKWTPmZHSlbqKB9mQkZpFj7mpQoxk0MN44qrDvciYDBAqu65OKslSO1NZB+NQ0NaFJ4cdKaxKrgVNKDzUIfaCDzUs0KMwB69aiUArgVPNw31pggITNSO5A67uPSoWxnFT4NRvAetAXK0vyH60oTcuTUpQNwad5fy4FQMhAAB9BVV3+YgVcddqkVVWMAkmpLTGlC4pphIGalGd2BTpOBjNQVcqgdQeaQtipXQYNIiAjmlYZDkKCTVOXcHyOlX5EBBFVQh3cjilYaBVytI0ZxipXGBQMbaho0TK4gOMmo5Vx0rQ3qiYNV2Al4FZtFJlQNikOKmlQAcdqhKEg1i0aXEZhQ5dwOeBSRJg881NkVNihoi460AFTzSEnt0ppJqQJNwycUHJGajU4607zSxwKkpMtIoMfvUcg8vnPNAkIWoXJYkmp0LLmA0Q55psQMPJOaro7DjPFSE5GCaloadgvolvIyD1A4NZ2mvqOhXaXunXMkF/GwKSocEAdqvqSOOtSgADOME1lyIvmbPov4N/8FDfF3w+uLex8ULJr9ihCkSNt2j1r7p+G/wC0l8PfjLYxSreQaXeSAYgJJOfSvyJl0+2uYz5qgN9KpxW+p6VKJdL1G4tQOR5UhQg+2DWLg1qO9z9w7zw8YYxJD+9iPKkdxWRPA0a424r8w/hB+2X45+Fn7vUJ5NWtwNpN3IzkD2zmvt34PftveAviSLOz1FpLHUJR8x8vYgb6kVN7bhynqu0qckUuCTwK6FLfTtcbfpd5b3UZXdmKRWH6GqM9jLBkCMnHXAp3uK1jMm+Rc9KijYkVNdRlj8wIqNcRjFAiQfMMU4LtFRxkluRire1dlAERGV460KoUUCQK2KPvUAKVDDJNRFdtSFcDrTW5oAiJNKCFGTQympYoFZcvwBQBEOeaQ9eKmdEP3elM8sjmgB6rtXJ5pCc03JIwTxRjHNA0OGM805x6VFv96csoCnNANilTtJ701CcEGkDbmz2p4UdaBCOpxmlUbUwacTimj5wQKAGM3NTDGzNQlcDFJuIGD0oAe7jpT45MHPaq65J5FPBxQA2Ztzk04dqjkO459KfGc9aBMkVRjk0OoIpQRTTIM4oBEarg08EAc01jnpQRke9AxSpboaevTb1NQxhkzmpAccnrQBMo29aZL83SlVgcZpSQBQA1SFXNPDg8VDgk0fdoKSJKQ4pinBqQqMe9ULYUMO1M6mlKleaH4XPrUgxVIIwaayZqNCc1YAytAdBqfKMGnE8UpA281Ecg+1NiHk8elN5PIpC2eKRm20gFY0KSQcUDmnIBjNNbAMUtk7qkDHt0pJPpSA0JALTd7BgMcU7IB5qZgpWkNDDjbmhemTwaaODjrTsE4oESbflzTGJI9MUuOMUxsscdMUAKG3DHpSjGPekAAHNGcc02gHj34pGBPTmkJzTTJtpFC7eADSqmOooRs8mleUdBQLoIVHeo29KlGCMGlZQI/ehB0IRjHNKAMZpgz0IpCT0FNiJqaVJUUIcinOdy49KdwBAMYNGArcHiohk8VJt2jJoGkBI3UMMDNNUbuTTtpx7UBYaV3dKUZAxSqcMfShiKkGho4FNyHODQc96cidzQIdsC8Cl8wpwKaetIRxSKW43kuTUoHpzUYwOKXkDIpiZMwwOahkBIzTt5xyaRyAuc0AgTG3nrSnB4pqYYe9PbjrxSQNCKCPpQ3rQGyPpRu55piHAbVyBTTIAeaXdjgc1E/XNAEjYPPrTcAGo3y2COgpc80Fk6kYxikYc+gpB0ozv4oIIiTuwOlPBzxUZGDUkfPSlYdhDntTwxAzQzgNgDJq3b2EtyQFjPPtRsCRmupdsjmtGx0qe5UEISvc1JqN5o3haykvdXv7a3jiGWQyqG/Imvmr42/wDBRTwd4Z0u60bwmk11qagr5skR2Z9iBSV+hdrbn0vc6no3hGCa51u6jtoIxnc5/wAK+Pvj3/wUYj0yC98P+FrEO4YoLqOQ9OmcV8b+KPjB4z+J1/Jd6lq11DA5J8iKZtmPcVzJ01Nxlb97L3JAJ/OtoU5TepLairjvEGr6n8Q9Yl1fUrhpZZWydxPFR/Z1t1VVGNoxmnRTsilQu0D0qRTvGW616MKagcjnzC7BsznmmKmOvSnsQvGeKaXDfStTJg52rgcVEspf5SeacxJFFtHhyT0pkjxasRk9KmEQVRU4ZCOtRck8c1dhMcCMYqSIg9aieMoRjk1JFGQMnrWqIbJcgdaTA708KCBnvUvkDAJrUhsqyRho+DXZeF7JZrQM65xXM21mbq4WMcAmvRtPso7CyRB1IrRbGZCLZew4qZQEXg9Kd0GKaoy2D3pkiRMHfFXUAGcVGluEqwkY5PaqFcsRwgpmpo4sHNMtueKuxRjIBq7GbuMUEE1ctcIc1GyDcQKs28B/i6VSQLYc7Ak56U0ZPA4FOmhOeOlSQRZHNHURNGAF5pCc5qVQMYpgAOQaYuow8imbSWwOKsBQo3dRUQkxLnHFNAwTMZwxzU6ozDI6U940uF3g4xVeN3D7QcAU2IuQYU/N2qy2GYEdBVMHeBzzVuJPlGahgSMuV4NR7WHeplH5VJ8vfrUgeYP1NBIcYPalZiR92mhC3QVWomOUlQQO9MWMMSWp5QqMEU14i/qKVwVyG5iEceR3qknzDNaPleYu081E1r5ZwB0ouVqQhN2BnrST23kYbPWrBXGOMVFOCwwadwaIlIYYNMlgyPrSOhXkVMjFkxRcLEUEeB81PZcdKQipNyonqaQNDQxjWq73DCTOOKe77jntULDnimhFpLkyLtPeqsihHPoaRWK0MT1NFgIwNzc0902DnvUTEg5oWQvwelFhsGOFpgfHQ1I4G2oimeaTuMnEibMnk1VdwMnFDpu6Z4qCdvLj5qdS1uMaQsTURUE5ogkDAnrSlgmc1JZHcxBFyetVTIduO1Tuxc5PSoHAB4qQIyuaRiNmKceBUfU0ARE4pwcYoYDNKoGM9qQCFQ6k1XdADj1qy6cEiq2d34UmikIqgDPWkZA1OHpQ6nHFQVcqzIVPtTDIVGAOKnJLcGjYuMGpsWVRJzg0jgdRVw2sboT3qkylWxipsxjWUlaEGDUmMcU18oucUh3I5VD/AEpqxlFIp2RIv0oRiTgiosXchMeTzUb8e1SzExvj1pCgK5qWirkFFT5G3pzTCAOTWTRaZEWwM0zljwKmcggDFKMBaixV9SPadvNLHgUu4UzODUbl2HsMc0lLu45oXgk9QagoAAfrTsHHNRt1yKk3/Jg1LAMgdak3cZqFiCMVJCmYyWOBU2GhWGQRnNMVHDcNwKeDinRuM80y0xs6CZdrjPY1BHC9uAIHMSDrgkEnsc1a3c80xnPQ9KhxTKu0dn8O/wBpf4hfCV/s2jaq62gbcVcbzg9sk19efAn/AIKJWd9eLb+N12RuQGmkIVV9ScV8H+SjDcRUMtpaXLYKAn3FYyptK6NlKL3P2v8ADvjvwT8RYRNomsWtwXG4IjZOOtW5/D7speMbkzwQOK/F7QfHPibwVcIdE1G4tFXtFIV49OvSvof4Tf8ABQXxf4QuYbTWbCK+tcgNJNIzEDuaw1W4rJ7H6Ey2piJUjBFRjIFch8JP2pvAHxij8gXcdlqbHBiYBVz9Sa9UvfDMQhMtvdQzKRn93IrcfgTT50yXFo5VlBOaUMByelaD6awXBFUpbYpnFUZkUk4Y4FIrcVEyGhCOhPNA7FhMMvNEgLDA4FNX5VpDJQCHL8vGaVm4xUJlxQsoagRIDihjgUDGKdsBXmlYCHaW70/ywBg0oypzT3BIzS2AjUBTShyO3FIwx1po60XAez5FOhOBmmgAinDgYFNMCNyd2TSSOGwBT3U5FAjAGe9VuJiRAbTml6Gk6tgVKUAUZ60mMZgEVGeMgVK2AKjOM0BbUByKCpxmm5I6U8MQORQAgOOtShQFz1zUTkY4pI3PQ0APPU54prNtFOPrTSMjmgAQFualKnFRxHH0qRiQOKBoaQfWl2HqaaemacDkc0FCBcc09T61HvI4xxTipIzQSx5waY/QCm8inbCwzT0EORQBxTj0qNQU68il3A9Kdh9A3HkU4j5M0wdakLAx4pMRChBPNSMuOeoqIrjGKlDfLikA3GBkd6Qvtp2ccUyXkcVSAdvzyajL56GmhSRj1pChTmhgTJlhTlBzzSQj5cmpOOtSABSOtPycYHSmj1pd4oANxqQAEkmowDjNBHc8GhAMkf5wBS9gTRsxzmkbNNjQrUzaRyRSliOSKQPupFaWF6inbeKFx6UZFBLBjSD5jTGY5qRSBgmhB0EIxS8YwRQ5DD3poJJOaoEhG6U5ORTSO9KpPSpEIQQeKXPHNK9Rg5JHpQix+cDinCQdKFQkU1k2Nz1NUAuOSTSbRjNKTxmlDAdaTAaQacvPGaYzZpVOBSJsPcY4ph4HNKr5HPWlap6gkRgZp3QU4AYoKimDGr701+QAaVsj6U0gkUwuIGMTAjpVpmV0yetVQO9OqUIk4PHSmuNtIr7TmllYSYJ4qgBeBzTG5qQDIHpTSPagBqDijbzS/d5prNzSuOw4E+tNL7RmpFjLcAZq1aaVNdOFCHH0ouCKXmBuDWhp2lyXrBYlJJpdfv8Aw74A05r3XdQhhjA+6JFJBPQYzXy/8Wf+Ciei+BkubDwxYw6hdcqkjKRz65HFC12Lt1PrS7ttE8LQG78Q6nDpyIN3747eK+Xv2gf29/DXg5JbbwbdRX8y5VZITuAI7818JfE/9o/x18Y9QeS/vZrS2P8AywjlJTHpzXnEXh7zJRI5xnkj3raNCUtxOcYnZfED47eNPivqs1xqt/K8EzEiNcqAM9ODXKxaWXjHn5k5zknmtKOFLRAFWnNLXZGnGJzSnKTJLXbHBtAAFICYgTnOarNKQacGJTmtkkYtvqICGbNNY8ECnggAjHWoirFuOlUmIQ5x1oQM3Ap/HGaniwp4FaKNyLoYiHHNTxQluB3qRQGXOKliwOR1q+UVytLDsPvUiAqvvUrJuOTTlUbunFaKJLHW8AC73609owckVJjcoHShV5xVGRHANzgHirThUAGck8U2SEImQcE0aRCdSvAh/hNXYlnQ6Fo5MZnYYArdWUEBc9KvxWYt7IR+1UTaFWyOlWkZtoekgyc1MEXIbvUcens3zZ4FWlg2qK0JJE+cc1Ko7DpTFTjFSKNo5qgdiaPCDNW1bIyKrADGKtQRllz2otqTzE9sSTk9auZwME4qOGEBeBzT5cgZqibkokDDA5zSjK8U21HHIzmp1j3ngdKphcQHAzQpEnPSnvGAKiSMgUguSpIFBBHFMkKHOBijAbg01l2GgGJFIYzjPBqVV5znrTQgK5NNRiZcDpTEXo4MLk1MnTGarJOeh6CrKkuvHFGgEnn7RjHFJ54Pak2A8E80vk1OgHlh8X2bcbTipIvGFgnJQ150YD64pMAcHmvnfrEu59N9Vp9j04+MtKl6qRR/wkWmXS4Rgv415c4UnAFOSIryDV/Wn3JeEgerW2qac52mQLjuTVlrvSc83MZP1ryGRpCoBampCSMiT5qaxTJ+pwZ6zcfYcZSZSD71SDWztjzBj615r5lxGCBMabvvOomfFaLHNGTwK6M9MlhgcYVxUcdqFP3uK88h1G9ibJlJAq2/iG5K8OQaFjn2IeBXRnfG0jbBzUNxaBRwa4OPxDd55c8e9DeI7twQXIqvrz7EfUX0Z20dmXzjkVG1m4OCMVydr4murYHLkipW8WTHksSaPrrvqiHgZdDqW05yuf6VGI9isGXNc2ni26lBAJxTX8TTqeY8n610LGJ7kfUqvQ2DGxZsKcVPBGH4IxWDH4rcDmHrTW8VENkRVX1uDF9SqdjfmgKnABNV3VhxjFZn/CYOqfNEMUq+KY5hnYOaf1qA/qdRdDSz5aE45NZ9xhgc96d/wkNsV+fAqBtZtZh8mKPrEB/VqnULaPaCD3oljy2BTV1S3jPY1J9ttZOfMAI7UvrFMX1eYhAVORVOQgn0FS3OoRkEAgimW9xbN/rCBTVaDF7GS6EJxQFyemaddXdsDtjYHNT25TyCTjmtVUgzN05LdFS8iXylKn5j1qGInZg0shAYnOR2pYJUz8x20249xcsuwjHjFMEYXJFWHmgIIBGajhTeSc/LS5l3K5ZdiEqM5oyFFOZNr4zxTJYmPIORUtx7i5X2I5SrDjg00YjX5qRYizjnpS3SeaAPSpHZjdwPI6GmSABPU0qxmNQDTTzUsCu2TT8gxgGneWRkgUoTHJ6VDL6kewAdKa0iRDkfNU3BBqFoRI1ICMsJeSuMUh4GB0q0sQUYIxioXj59qTLTK7ID0phU45q6sY281FJEM1kykyDyww4prxjGBUvl7eaY2e1RYsrv8tEYD1IIDM2DwKn8pIwAOTWTNYsqyZB29qaDirE8W4ZHWosBetZWZpdWEBBFITzxR1GBScg4IpiDOeKljk+THSo+D2oxt5qQBnI6U5GwM00c9aUHNTYaJ1bIzSHrTVIximO2DUmhYYhhgHFNW3VTuFQkkjNSwuQuOuaAFlyefSnROCvzqCfpTXJIPpTI32e9HLFoL2eg1rS5W4+021zLblckeVIVOe3TFekfDj9p74i/Dm+jeLUjNbLhWE2X+UfU159HOzPjGFqzMU8raRwRXJKlfY2U+jP0N8Ff8FCPC+p6Xpttq1nOL+Rf3swwqA17p4Y+K3grxzbxnT9WtluHxmJpQW59q/G4xQxHjj0xU+lavrfh6X7bpGpTWc6n5WjPNZ8k4FPllsftbfeHZcb4f3idiORWRJYSwZ3rg/Svzr+CH7evjP4fXBtvEssut2jEDNxJ90V9QeFP+CgHgTXb2FNWMNlHJwScnBJ6VV+5Lj2PdACwx6VDIpBrT0bWvDXjizivdA1KO5glGV5A/mamvfC93EpdQZB7YNWZ2MI+9GdoyKnkhYDDDDDg03yDs5HShiYxJjnNTGcE5NVgpGSRgCjGRwaBpFtpFC5zR5gZeKqmMgZJqSNgOKkOpMoBBLUAD8KryOc+mKkWT5aQycKMUEYGQKhS5B4qwjZGT0pomxCrEk5FOKYGaGYE+lOUHFWmSyNFw+TUz9AaYxA60wyZ4zxSBIcefpUbLmpl5XiqztlsUuoxSdtGSRzQvzDmnMBjimNoackj0qZI1UEnmoSdvWpgwZM5oERucnIHFAJIwRQD0FOyBQAg+Q0plz2pzKGXPembccGgBw4XnvT41BqEk4xSCUrwKCiV15yKA/bFLu3Lk0zIwcUEjs5oBxTdwxTRL82KCmSSE7eKSBflNOkYGOkh+7mhCaFJ4pB05pW45HNRiTPFDBD8847UA/lSZBp2AByeaChdo9c5qOTHalwdtMGee9O4CqcClb5himlj6UquAOaTAejYXGKdzgZpue9O4IzQSxy0Ed6QNzinHGMUAhU6UNTo1HfpUbthiKB9QznihqRXAOTzSlgaAYxm7UuABSEEmlJyMCgTAkjpQp4NDHHFA9+KBAABzTsgjApuRTh0oATGBmkpx5FNIyKC+g4AY5pQAFNMDY4NLuzxSZNgXk80rxheRTanMZZKAREr8fSn/wCsGaiZQuRmnRvtWmUMztbHXNPWPzDikOCc0+M45oAjcBDihenNOkwTmmLSuAmOcVIAMc0nGc0jnv6UWAcDjignAzUeT0oz60mAjtmlDDHNRk4PNIXpEEqjPSnOu0VDE53VKzf3ulUixF5pShz9KPOXHA6UBy5yKYrClwi01GzzVqHSLi7wVjyp74q3c6XaaFYm71O5W2hHJLEdPzrNysUo6lSG3accIT9K1LXwjdXQD7CqdyR0ryPx7+2Z8MfhxpsiR6hDe3pDKq4OQ31FfHnxW/4KL+L/ABXHPpnhnzdJtz8q3Vu/JA74xSTctEi3FLVn6AfEH4meEPhBppn1q+iklHW3jYB/pg18o/Fj/gphptnpz2fgjTriC8IK+bMFdQfWvhPxN4x8X/EG9Nx4g1S5v2PJMzVmwaREGGVDEd664UG9zGU4rY6vx/8AE3xT8VL577VtQmZ5DvCRyMqD8Aa5iDTwMG4bzHHc81pbxFDsC4xVdkLZPrXdCnGK2Odzk9iQSooACjA9KseaCmRVFVA4NTspCZFaNLoZitNk460ucjJqFW55p7uFFIAcblpFBHFMRy7YFWFQkc00hMjpykdO9Gw5IPAqQIAARzWiiZtjZI+M460L8i5NTxEOQDUktsCcDoK2IdhkLHOO1TDIf2oiQKMYqZkBGapEXtsJgHpUixcZNJGAKcxI6Vork8w7pjHOKR92eOtSQjjJp4Qk57iq5SblOdp2CqK6bwppBhTeQSx5zWMmWuFXpmu80hDHAAOuK1VrHO5O5c3OY9rHJHSnwuMYYVG6yKck9adGvGTTGybeUBA6GhJMjnpSbC3SlwemKaRJYiXeeOlTtGABTIMKnPWnKSWwelMTHRLtkBP3TWplAoCVR8sMBip4oyCMnpTQjXgsn8ne3SqlwhCnHUVbjvHaEIegpjYOTVAQ6POWdhIOBWi0io5296rwpGqE45pokG72oAmbOcnoaaTjkU5SGXFBi9KAG4zzSYB4PNI528UKCRQNsAwxgVJgKAQOajAwc04P6UCIyW8zNacR/dg+lZygs1Xowc4pATZ5zmrCMNozWbcM5YBe1Tpu2jJqQPndhlc1Ey5pzNjIzRjIr5C59kR7AwpyggYpT8oOKikkYDgUrsGSOMjGKh8soeDUsU6nO4UwuGbilcnUcOTzzUnmhFwe9NCDGc00xZBJplDiwYcVGFDHkUiMOQOcVKcKuTQOxHIoPAFN2ADpTlIY59KCR0qrhYjBDcYpwtx36GnAd6eXLDFNNBYg3C3bAFSGXKZxkmo5FOeaVCAMGi4hN+R0FJw3GBmkbgnHFIDihMBhO9ipFNO1Plx+lOxjnvSYLck1aYEUsSv16GlWIKhC044PFCgDgmjm7B8iOOLBOSTTZI954JFSghzgGpGg8kZc5oTZLIRHsHXNBG7g8VJhSODTCPSi77hZdUVZICWznFWRcSxRBAcijjvTjGduT0p+0fcOSL3RH5575zT2IMZIPNM2A5zRHGFPLcUe0l3B049iGNyWIND3lxGPk6VNKoDZWkDhevNVzvuQ6cexEmpM3DA7qlFw+OvBpfLRmLAc0BcfSnzy6MXs49UIkjg80/ecZNNX0NEwDLgGn7aQnRh2GtOGzimfaCARimrFtp0gCoM9T1q1WkZujEVLgHrTZLkbdtQGPgEGpVQbcHmq9rJkqjAWEkc9qVJ1Dc0BNowO9QyQhTk0e2YewgXmmRlyeKhkePsar7Aw60nlDoan2sg9jEmRgePWkkHrULkxj5aaJGYc0vbSD2MR7EdKF8sDJ61G54qLYX4zS9swdFdCyXD8AYFR7Dkk1GGMQpnmluCaHUQvYkjMCcZqN4eMmo2Uq2Qak81iMVPtEUqQLhfqKkCBl5IqNU7nmmyDf0OKTqJj9kxOrECgrStFtTrzTFBOeeKXtIsXspbj9oIpuQvGaZznilKg8k0Xj3FyS7EgbjIpj5bpSbiv0p+8Ae5ouiuWXUUE7cYpw4FNyQMmnZBGD3oE0G49PWmlgDin7PQ1EyDPNNBYtLhUzSbzJTFxtwajdinTpTZLJHhUgZ7U4DI2ZwKjWQnrSkkMCOtLTqGo/wAhOki7vqM1Bc20Uy7Am3BBBHBBqy9wCmMc0sbbl+tQ6cW7lKUkXdD8a+KPCLo2j6vdIY+RGZm2/kK+h/hH/wAFC/Hvga6itPECW17pn8RERZ8D3JNfNB/ckuOtRgG+kwRUumlsPmfU/S3wp+3B4E+IUquVnsZ8Df56hEz7V7t4a1nw74w06Kew1e0keQZWMTKW/KvxYvtP8sfK+09eOP5VueF/iV4n8EPHPpWpzWzRfcwc4/OuSUZp3Rt7rWp+yt74elt+CQwxkEelZMli8ecfyr86vBH7f3jLQDt12eXWlAK4yFwO1e8/DL9v3RfEU4ttX0v7GGIAlkl4pc76oSgnsz6ct42Od9NcbG4rH0n4x+CvE4ih0/V7aS6kwRGH5rrJ/DVy0ayo29GGRjmq5kLlZklSw+tI4YDHapLiGeAbDGdwpoZwuGUimTYhGVBNPS5bp2pw2spzTUQHkHIoETbiBk1KJB5W7NVmbC4qu0jjjtTuIseeXbnpU8YUqSapxxluc8U922ZxSCxYLHoDTCh/Ookk9akW4PQiglbjk+UYp2QKjMgPSlJpsbJNombApJVMJApsMojYmlnbzW3UxDWOBT42DHmoZWwMAU3zCFprcp6F15AFwKYSD9aqhyFx3NORietDEiYnFCru601ztxihZMCgb2Jn+VeKhUckmn7s8ZzSE7RgCgkkKblqBkIqcfdpo5NA0SRLvjIqOPKnGKnDARnsajHJNC3Bg1RMO/Spsd6acelDBIYpwKa+X4qTHGKYTigoFLKuKTeVNOHPSmuvNOwuoqnqTS7QeaYW2n2pQ2aQxQc07kUjHbgmlU7hSJYKcGrAIxk1XIwODSqMjmgaZPv3DjioTgk5o5UUR46npTCw7AI4FB6UEgcAUwk9KBNCj60vC06NBjJpJOvFAIOTkmg9KcXGzmmKc0DY9VyOTS7WXimb8U5SWoBAeBiow2OtSHAPNNdBIvpQU0NJDCjoMZqNFKZB6U8YOQaBDkyBTxMyjnpUYbaMdqUnIoAQsWOTS5x0pQpI4pdg70MAGCM0pIxxSYAHWmlsZzSuA2VuKRCcZNRtKDmnJL8uKGBICM0rMFGTVXLK/NSkkgHrQNLUnHzLkUwZ7mmpOQvSovMd2wq5qQaJGiLnINKkBwcnpV6x0u6u0+SMkH2rWt/DbWpDXsghTsWOM1PMLl10OZMZU5AzUkSSXBC7DzxyDTPGHxV+H3w/jkfV9dtoZo84hY4LV83/ABG/4KQeE/DscsGi+HxqTDKpNFNjB7GruWos+srPwxEkRlu7iK2jHJMjbcfnWB4o+LHw+8BWMtzfa3a3JiyDFBOrPuHtX5i+Pv22viD8Q5pIrW+m0uxk6xZ3DHpmvENZvr3VpmeaeR5nbczFick+1NRlIHyx3Pv74r/8FKEsbe4s/CFjuByqvcQZx+Ir5e8a/tI+PPixA6arfm0tiOFtWZDkdK8m0+1lRPnk3E+vWrmGt04atFh9bsh1FayMySwl1KZ5L6aSWQ9cnIA7Yq1Baw2igQpnA6kc1bWJWUsTjNAUdq7I0oxWhg5t7sa7Fk9M02NNtOkcBQKi3kg84rYyuSuRURfPApCSetRZKnJqxMkUc5NT5+SqrMcZqSOXK4NFhCM4NSRR71+bpSbPmB7VLK42DaOlVYTdgKCMcU+J8HJ5qJCXGCMU9V2fjWqijJtksoDHjvS7cIKajH61ITkVaRCYRAMQemKuYCr161UTI6VZVDtqrAx2zAzSpzwaepBGDSOu3kVZmSRqCcUMvOKjicmpwhIzVkDoumKmyFXNQouOtSwKZ5QnvVIk0dC08310rY4Fd0liLcDHYVk6LbrZICBWy9x5gzV2Muo10MgwRQse0YqVJMjmjq2e1MGKFCJkd6RMK3NPxux6UGKqJsMVSXJHQ1aQhaijjxzVkRhRvYcU7BckhcFsGr6pznFZisC2V6VpWkpddpFCWoifbgDtUqxkioGJ80Jir8cJiYbulUBGI8DFNe3EfJ5qeQ5bjpTWQt70ARRnt2qbIBzmmFdgoAJGQKAFkxJ1p4wq4pgGRzTXbnA4pAIzqrYHOaGU4yKiKEsCasyMNgxSAbE4UZI5q0JAUzVMYK5HapVJ200gJEbMvPSrowRWdActzWgoO0UrAfNr/ewOlByKe6g8iozxnPaviup9mISBSjBGTSqm4cmmlOcVVwsBjQ/jTlhjC7h1psqDbgVGo2rjNAiXJPA6UpJ2HFVzIVBFNSZgcmgZLagRMS9PkfexI6Go2kLjmlXGM07jF27RntTd6ngU55SVx2qNI91FwsOVh61IoOc+lQ4EbYp0jGNM460ih8z7uAOlQ4xTUkLjJGKkIzyaCBh4FKORmlIGKbu5wKaEMk6EUxSQMHpUrrTNmaq4CAClCg9O1G3HFKq4zTuAxECykntTp9zuQxyKaUIbdTSxLUwGsNg4pVYEVNlNvIqBxlSBTsA4KGGaYzOWxn5aRAQOaOhosNC7eMk0AZ6Gnbd4xTGUp0pA2OGOhprKKcqnGTTHOelAhCMDNORjjmmhSTinMuyncGA5pCPelVSee1BGBmjqSxpwOKawyadyaUAAc1RLImUYFAFPAAPPIp/GeKVybDVU45okQMCKXIpMZ5pXZRVMLjlegoAY5B6irTSmJeKhEhY5PWi4Ij+6eaVlUjOMVMcSDpimOoXpzVDsiuV5o8sDkVIeRQo4INTcLIruMmmmMH60c7yD0pwAzSGRsO1OUAildR1puAO9JglqAx0FNkGORTwRThjFQ0VYhALDJqREDDFIR6UdORUlETptY0HAGKlCeYOeKR4hjilqN2G7AwzSqmOT2pR8nWlByc9qaYxmzccnpTvahvaghSvXmnzMhxUtAOfWoyQD705SRwaGUYz3q1UXUxdF7ig5FI3IoGcc9KaBkmtlJPYycWtwUlaeCWJppAYgZ6UqDmmQKRng0/IQdaYT2pC2eDSuNjpJAyYNPh+RcjrUQGadyBihsRIf37fNUyiIDDgYqsGxxSs2MZpWQBLZ2hyVQZ+lQ7BGjLEoUjoR2+lWzbhkDAUqxqi570uWPUabWxDp2saxpsyzWmoXFvMv3SkmD+leneHf2qfiT4Xihh+3yXscZ4M0pJI9680MZzleKkZGKiodOLLU2j7R+Gn/AAUesrPT5YfF1lEl0pAUwxF8jvk17n8Ov2x/hd8TJRbRXUttcnk+dHsH5nFflhPodtdHdIuW9elOh0OGw+eCVonI6qxFT7PsVzJ7n7R3B0O9hSex1a0aKQcfv1z+Wajt9DlmkxDIsikZ3hsj86/G5fiJ4r0MRxWeoXBRemXY969L8O/tl/Frwnbw28eqebaDGU8oFsfU1Li0Glz9SDpcsOQy596o3EOxsAc18b/D7/goZdrcwxeI7WSSJiAx4XHrmvojwV+1v8MPFNwFu76HTmP8c8vH6VF7asGjvMsi4AxTcccnJq9YeNvAvik/8SzxBZz5+6I2JzV0aOl5IFs288/7NTzJ7E2MUAKMk02VsDg1paloF3ZjJQj8KzDbzKCGQimSye2wU5pk1yEyBVWSaW3U4BIqGOUy8ng1WouhMLoluelWo5wRVB+lKkhjHqDRYEX2kDDApu0npVSKYA1Objb070K4xUJDc9qsBsDPaqvmgcmpo5UdcetUMdJMMmpISJBVaRdpx1zSq5RSOmal7hYtKQrnJ4qwWj25NZG5t3Jp7THAAPFUJovM+enSmCTFMj+ZKcqDdQFh6Sg9amWQIMnpUBiGeDUcjHbt7UBYtPKrjI4FP+QxZ7iqUbjZjNOyUUnORQMl3H8KYxpsb+YPpQT60rgP5AyaTlhULykcU6OWquKw9lPegRHGalzkZxSUrFWDO4YNIBgAUE9qTnHWgljqevvUW7Apwk4zSBIe2DSgZHpTFy1HKmkxjj6UikZ5ppem7uaBExfHSgfMaay7RmnRnAqhgVPSmcjNPdwtRGQHrSsA8NzzTg2OnSosihmwKA0ROcMKdGB3NVkcgc04SY7Uxtk8gU1C4waRnJGc0hkyMdaBDgRjBpSc8CoCxDVZjIAyaBDUcocHvT3kGKUruOQM0v2WRxwhoDqVjMOAKkx5qelWYtCuZuQhH4VqR+G5rZAbkbI2/jI4qdCrNnNiDByelPC5ICDP4V0V9aaNpFsZ9Q1S3tYsZ3yHAFcDqXx5+F3hhpBP4lsLh0zlVl5PtS5gszoPsM8pykZI+lXLPRZ7l1QqV3eoxXyh8Tf+CjGmaDqUln4Z0qaWJOlyhDI1eN+KP+CkXj3VIdmirJYyAEF2jVhS97oi7Lqfo9c2WkaIR/aOpWsA7hplU/qa81+Jv7Vfwx+FEflyXwvLlfveRiQZ+ozX5UeNfjd46+JF28us6rM7ueduUH6GuXj0p7g755pJXPP7xi3860VKUiXKKP0D8f8A/BTexXTmtfCFjFJLIPv3MTKR9K+S/Hn7S3xM8b3Rd9ZurKPJYJbTMFrzZNEt4zvK8/XvWtDK3l7ABgcVqsMk02yXW6JGXqN74h8Syb9S1K5vG6kzSlv50n9kJCACu48davSh4ZMk8GnPN5nNdPJHsZc73uRx2wCAbQv0qRLYA56mlVgw5pDNzg9qpJIltvcGUq3B4pCc9TkCopZQeBQhJFUSTsDsABphJUYzThhFyTmmOQ3INUiGBxsyetJjcMjtQoyMU1kZenSquhNC5xUTgk+1TRxk8mpI4ATVE3IfLwoB709YfLGT3qwYelLKNyYHarQmyNU4z2p6A9hmlCM0W0Gi3cwHDjNapENj8BevBpjKH4BqaaIyDI4zUUcLg9eK1SMhyRlVxUipxzTxC5BPUU0Z3YxV2IJoou5qyCCvy9aYiHbinxwc5NANgMAc9anWDK59aiZDnjtV2I/ugDVJEEKQKlSEhRipfILLnNSLBhMkZq0hNlJSTk1t6DpbSMHxmq1pYfaW4GMV1WjxG3TYBmqIZeto0ijKnrTHjYPx0qXYd5Jp6IWfnpVdREiwnYCe9S+VhM0p6ACnqwCYNMz6kSfIuDUsfzc0hTOcUq/KKpA7DyQnWlaYFQvagKJevGKeYgo45qmII4yelatoFg69az4W2N9atBieTSAnzmfd2rR3hgOtZqcjIq7b8rzQJCnrzT0PHNIRnNES7jjPWgpkcrnOBzSCUrgYq7LbCNck81SmcHp2psROgyMikkQRjJqW3AMWT1ps7B1x6UhshjCyMM9KkmhRRwc1Cg2DFORiT8x4qOohiKAalPHNBVc5zRuLkAcVYE0MPRjVoOAKgTKDBPBq0ifKKkD5sYbhxUaq2eacmRzUbuwORXxdj7R7j8mmnPU04NnrxTS2Dg0MY/cNuPWoywHFOddq565qESDPPFPREskYLio2x2pzZZajGTmhjQ8Ad6XG2moD3pXlHTvQMMbQe+aUtt9qRTx9aViMDPWgCJyWfNSTZkQCkIGM4pnmknHSgJDxgJg9qD9wnvR05ppPrQLUjRySQeKeTtwaQkdaDyKESSGVX5NM3jOBTEQk4FO2gfWqAUqO/Wo264FOclaZkHk0CuHbmmbsE08nFN4NWIZ5ueDS9s0rqHGKNwVNhoKEVs807jGTTACBingZFAri7sdKYSCeaccetRkc0mMkVuMdqjKlGyKXHpS/WpC40SgYz1oclzkU5lB5oGB9BVgOEm1cYpsi5XIopdwIxQJoYi8UEAjANK52jHSmKGJ5p3IYFM8U1co5HUGpeQMUBRjkUhDSueaTnH0pzHbwKjVzmgBCc9RS4AGaccHqKjYEimAuNtNIzQGOMU7jFA0RlcCmHpUxPYUw4PBpDRUfIPy80gPrVswgc4prIOlBT3IAN3FEsBXvUpAXn0phDzZPYUmMbHEOpp8gVVyKWJN/B4pksLNwO1SBGBv6U9EHehY2jGD1pDkcjrSaKuIyYyR0pOgpxBNG0Y5qWK5HICVyOlEQGM1KpGAD0pGABwOlSUNIGaYyntT880m8DrQAi9OaQY6mlDDtTecUOw7gzY4poUnntRnJpxkLDFNNoiUU9Rn3TxTlbBpGWkwa0U+5lyLoPJySaQYNCoSDik8sg81pzRI9mxxyKU5ZajMh6HtUjfIgPrVadCLNPUVGx14pxIccVFuBGaEY5pXILMc+1cGlVw7YPSoSO4pASuT3p3AsSSiOhLnfxjiqxG/qc1IMRj3p7gWjIMc1UlBkOQ3FL569GqXMYQbaEBHESB81WlkGOVz9arDHWnK+elU43Fcju7OO7BBULms19BSNSFkIPUH0rZQndzSTYPHrUOEXuhqTGaJr2ueGJFl0/V7mAryFjOBxXpnhv9snx54VmjWK5muWj/56SEbvrXm8SKByMg1P9ghZg4VePbmp9lEfMz6X0b/gpl4rUpHfeHbSfBAJaRucV6p4d/4KEaJqSRnWNOtrGRvvCMFsV8IzW0cmRsXI9BVVNMjWTeQdwrJ0tdAU11P080T9q34b+L3QW+piOU8FDHtGfxr1Hw/qPh7xRbmSw1OAqBnmRV/rX41SaTJ5m+GeWEk5/dsV/lWra6rrWk7TbarfR49J2A/nWbjNbFrlZ+yEWh2l1IVS8tyR6Sr/AI1He+GDAvyuG+hBr8kLP4t+L9HZZbLVbnzgRjzJWYH9a9R8P/tp/EDSrERXdxFKwGM+Xn+dT7y1ZXLHoz9C30x4pNuMmm3VnNAAWjIH0r4o8I/t9anpWow3OtwG4t0PKxRDdXs2kf8ABR/wFrThL3Q9QjGMdAOarXsTbU9my2cEHFTBCMEZFcNoX7XPw28QNjbJar/01kUHmujsPj98ONZuPskepwQFh8plmUDPai/crlbNfzSG57VaMyOoyaS11Pw7qB/d6xaYJ4PmCta30TTr1WMGowTEHgI2ad0HK0Y7KD0NNKgDmtxfCsoOSRipJvCNz5W+NS+R1AJptoVjnfOZRweKngmyCTVkeHL4HDwuAO+KYdHuIyRsOfpTFaw0y4570yWbcuMYqwmk3OOY3/Ko7jT5o+qGgRT8w5yKm+0nZg01bOQZyhqT7Gx/hNA0RQz7CaebnHNOWzYt900kljID9w/lUDImbfzmkWUoan+zOoHyGmtatj7ppoVixFdKyc0ecpbg1B9lbGMGg2jjsRVC2JpGCnOeKckoIqqYnwQc0iq68YNTqOxaJHXNLghc1AFfGcGhZJFBBBIpBsWo5VAwRzT2G8ZWq0MbS8lSBVlYpIwQFJ3UCK78HFMaTZzmrC6dcOclTg807+yZW6rj8Kd9RpCRXAeI561Ekx3HFWI9InbhVP5Vai8PXeP9WT+FVdA0Z0jlmpu31rTk8Ozw/PKpRByScgVdPhpzCJh/qiPv9qWncWxhBCOe1GAeO9XbkWOnKGurmKFCerHFVv8AhLPCFqVW41u0iJ7tKAKTaBJvoMzsHIp6Eyj5UPPtWJ4l+Ovw08MWrO+tWt6RkFYJlJryTUP+CgHw80i6MEGn3U4U43x7SKz59bWKUGe9pYzMCdhx9KltdJmnYAL16V84ap/wUu8GWVqyQaHfvKwO07VIBrx/X/8Ago9r5neTS7cQox+VZIRkDNXq9kXydWz9BYfCLyHmWNSexYZ/nUN1YWGknbc3tsrDrmZc/wA6/KrWP21fiNr2oSzfbUiVieAhXGfpXBeIfin4p8SXjXN1rF2JHHzbZmA/LNHLMi0erP1v134p+CPCGDqerxRoOpUhj+hrzrxN+3b8MvDm6O2uo7lgOCYzzX5UaodUvVMr6pdSn0knZuv1NUrbSppVzNIXPuSa0VOUt2HNFH3l4x/4KYTG+ZPD+j208IOEJLLuryrx7+3t488dxeQIv7HQcA20x6184wWfljG0cVYEQbgimqC6sTq9kdB4j+MXj3XbTyp/Ed9cRtkGOSXIANce9rPqUJNzIXmbkuetaCxrF1OaR2APHFaqjFMhzbKVtataQ+W5L4Oc5q5GY4kOEGTQzDvQMHk102VtjK8r7jVRXbIGKlbCrkDmm8dqUYI5NG5DBMsOabLO0QyB0oL7RxUbjzFJq7CJGnM8YJ6io1bB5p0EbMMY4FRsCWIx0pDRNuGOuKa3C59aTb37UpB24NBV0V8kvzVljhBio1j5yaeRkYot3E2RsSQOaljBKUqw1MkWBkdKu1zOTI04YkipSRjNBQA0MOOKaWpndjkAxQTt4qSGLC5pcA8VtYVwiUupNCpnrTgQox0p8WGI9K05SbiqmBxTiiN1HSpXCqODUWSeveqWhIF93A4ApwQjjvTo4xjOKYVYy4FbKN2ZstJGVTBPWkSEBsmpEDbSDSjrTsIR3CdBUiNlc4oCg9amWMBc00hMYPpUyrn2pCuKco45qrO5N9CSImrauAmMZIqtFGX6CrlvDucA96rUku6bGS27GBXS2Mfybh1qCzsUihUkdqtBhGMKMCqIJtoOM9aesYXmo4mB61I5OMCgCVMY5ppTBzng0g4GRUijKDNUZ2HxYOacYgaciqFHrUyqMZq0CIFUKMjrUqrlcmmnGeRTskjC0yGAGKsoN6cVXML5GelTRSeTjPakNItooVMGpoWIqBG8wk1NGQKBllTkUjv5XNEMozyOKbNh246UrgOedpY/wqttOOamDYGBTdw70wEWRkGBUqtnk1EzDqKTJI9KAJHkAODxSZyOKaEBHJpyoAOtC3AbUsKDqTVeQkHAqVZMJgikx2LAlDnGelW0LBRVCJQxzVgXJHGKQj52Rx0pOM008n6UwsTJt7V8YfZoe/XIpCMjjr605wNtIP8AV0blDUPY801woOMdaF+7RjceaTJ8gLYHHIoiAakUc47U9T5Z4poYP8g4qMKH570+Z8jkU1Kpg0KWCjjmo15Yk9KVhUe41IrlhiMYXpUQTDZpYznmnUAIM9KaVLdKRiQ9Sj7tBbIWiIHrSgYXmnSMQKbExc80Gdhqz+WSCKjly3zrU0yg0yI4460IVgjYFcGmOQF47U8oDmmlRnb2qgsA5WmH5RkVJjio2OBVIGgU4GetRBsSEnpT1NRSHJqkK5LvyxGOKUtxTVXCZzSUuoNCjPWnEAjFLjgUjcUNAJnHFL1puOKVDxUAtwJ7U4Kdue1IyjNDyEqV7UFCbqQHFMU8mnVSFcGwaM8cUsvyimgYWqaJEMh6YzSiQk4pKeBxU2EOKjJJqMjByBQMsxBNSY+WmUN6jpSHpUbyENt7U6qRAymucU9aYeWoY+g9ACOaXaM04cqKUDFSAhPGMcVEwBpxOWxSsMKaCisQM0pnAUqBS7RzUaoN+KTRQqE08yFelKUCio36ipAZLI5PPNIoyMmpSoK0sSgikwIHB6igKSOaldQKj3HBpNB1GsMcUDP4Ui/Oeaf93gVBVxuwGonUqeasjkUx1DA5oGQAc5qQY2kCo8dRQoxnmgFuNCEE+9O2jHvTx0pj8GjzB7Ac96bu9aeOlNYCggQSsnI4pwl6kimrSFRin0KuBAbmkdicA9BTlFOYU+Zlcq3BdoXk4oBU9DSAA9absANPmfUl000TL0prmmIx5pSc1qpXRxyjZ6Cg4prEmkY8URncKpMHsIy5FOjyOvFLk06XGzpVJkB5mOlAfvUafMKkAq+gmWYmyM0yYk8io0O3gUpPNCJJGnHlBVGCO9MimdQcnimHk0A4qmBaiuDv571M92FNUVNJIeDVWQmi9HOCck0kt2CdvaqAcnvQ3zdaCbl1WGMg8052DJkjpVWEcYqSVjjb2xScYvcaYeQlzGSVG2ok05JmwOKnibbFtA4xUcLtDLkH3qXFdCuZk39mm3BJbFRvZGUB45NsinIYE8GrQvWmJDKMGqhcpKQDxS9knqX7R9C0njrxdpoEcGr3BA6YPStew+NfxL0sq1p4ku4CPQ1h8YyRmlxlfSp9jFle0kd4P2ovi75QD+Lr7pj71dR4S/bc+JXhjKXusXWqK2P9Y2MV4i54qPyVLZPNL6vFkuofUtl/wUa8YWt0JJtJa5iAxtM3GfWuri/4KdTJEDN4Uj8wdczGvjZYlUdKc9lDPHuMag/Sq9gg9oz7Ysv+CoUDyLHL4YiRW6t5p4rsNE/4KLeEp592p2UEIIGcsSBX5xzaVAAflqBNEhlO5iSazdLsNTSP1LH7eHwwvSpN5bQqcZ4Jro7X9r/4P3MCuPEkCk9trdfyr8l4rGISYCjH0FWxYxrHxxj2qXT0Gqi7H60R/tYfB4Qu7+J7ddoJ/wBWa83u/wBvrwN/aE0MH2eS3QlVlyfmAPBx71+bBgxIRuJX0qytjEEB2j8qxcJdzRTj1R+mOk/tsfD3UCBPfwwHPPB4rqbP9rP4Vu2JtdgQH2Jr8ongSFtyjmg7nGSxzS9nLa4+ePY/XqL9oj4W3sfmQeI7cj/dNSQ/tAfDJz8/iKAAf7Jr8gFluFyUuZUB/hB4qVZrjGftU3/fZrP2c+4+ePY/WiX9pb4QSSEJ4sgJBwRtPUU1/wBpL4RxnB8UW/8A3ya/JRbAiTeJnBPNTCF26zPV8j7iufrOf2nPg9Gh3eKbcf8AATWRfftZfCKD/VeJbeQ+m01+VvzZwWJqRIEbqM0ckn1Juj9Qv+Gwvhei/LrkJ/4Cajuv2z/htbWckqavDJIoJC4PJr8yEs42XkdKZcWsYXpT5JPqHMj7uvf+CjWkw3rwRaXFJaocLL5h5FWH/wCCk2gRQsi6NDI+3IPmH/Cvz8WNGBBUGn/ZI0/gU/UVrGk+4uePY+29S/4KTxCH/RdEjDeolNcZqH/BRLxXdSb7a1e3TPAWXtXyk8ETsF8tQPpVqS2SOEYFaOgupPtOx794r/bq8deIrVoIrqaxBHVZM5rmJf2ufihNpf2OPxNdqhAwQ3SvHJIVqxEAkYwO1UsOkZubOq1L45/EfWcxX/ia6mjHIyaw5/Fmu6iQbvVpZuOhzWbcLkAZqNIR6mqVBB7Z7D/JEoYPKWZicnJ/rTIdJihHD4HrT5EC4p6gvHyafsYi9o2PS3jXvk0x7RJGyx+lRhNp4Jo3EHrVciWqJcpPRsm+zKFwKckSquTzUYY4pd5IFOzBXJAgByOamWVUTkYqEH5Kh3EmmP1LIvkXIK5pPOVuRxVcxjNOVQtJ2GOZd55pkmBwKlT5hUbjIqRMaBkc0HI6dKUUSYAHFUFgQjvSHDZ7UDBHSkPWnpuS7jo8Hg05YgW9qhIxT4GJY1zzqPZHTSp31ZIxaMYXpUe3qT1qd+lM2gmnGrZWLlRTd0Rg5pwG7inFRiiP71HttQWGv1FS3J4zT/LCdaR2Ic4oJ+WtI1EzOpQcdmK65PHSnKxIA9KiDEDHWpY+a1VRIx9i2rjsZpu3bz1qeOEHqTSyRBelaKaZDpNDIidlHrT4uKcQAelbKSM3TZG0DHB7U5P3Q5qeeU4CgYFRxgSEZ71vdbmVnsOjBlOf4RUnC4xVgQqkfHeoWTC9afNG4+V2JEcMMAdKdwMHHNRw/fNSsKrm10MuVk8fzLn1pPLwc1NCi+UOKQthsYyK2VtzJjUTvUoIA5pu7jgYpzLlauxm2TQoJBinmDsKihJUcVaj5INNom5LbYhGDzmtfS7ITTqSuRmucvJ2DDHHNeg+FoEk0/zGGWxmrtZXC5NKgCqqjoKi8kg5qyzEFqdF+8U5FLlIbsV1XHapTkCmr940481IJio4zg1OgyOKq4wwq/Co8uqQMQccVNk7cdqjqfA2dKsQxIC4JFP8po+9AkIGBxSFyp65zSe4miVpsKAetNyGIzUbDNKvUUybGhEMJxUqrxVSKU5C9qvKMx5oG0J1HpQD2zSbqE5ekKw4gKKiYEnParEw2gVCX7YoGNQgdakyWIwOKTbTj8o4pjSGPkDikRyOKc1Js96AsOyB1oDA8dqiYU6LmlcGycTbOKQyEnpQozxTsCmI/9k="/>
  <p:tag name="MMPROD_UIPERSISTENCEDATA" val="MMPROD_UIPERSISTENCEDATA"/>
  <p:tag name="VIDEO_FILES_RECORD" val="&lt;Videos&gt;&lt;Video Name=&quot;video 1_256_1_03223.mp4&quot; Position=&quot;1&quot; SlideID=&quot;363&quot;/&gt;&lt;Video Name=&quot;video 2_257_1_19654.mp4&quot; Position=&quot;1&quot; SlideID=&quot;364&quot;/&gt;&lt;Video Name=&quot;video 3_258_1_83615.mp4&quot; Position=&quot;1&quot; SlideID=&quot;365&quot;/&gt;&lt;Video Name=&quot;video 4_259_1_11439.mp4&quot; Position=&quot;1&quot; SlideID=&quot;366&quot;/&gt;&lt;Video Name=&quot;video 5_260_1_65485.mp4&quot; Position=&quot;1&quot; SlideID=&quot;367&quot;/&gt;&lt;Video Name=&quot;video 6_261_1_76132.mp4&quot; Position=&quot;1&quot; SlideID=&quot;368&quot;/&gt;&lt;/Videos&gt;&#10;"/>
  <p:tag name="MMPROD_NEXTUNIQUEID" val="10184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Try again&quot;/&gt;&lt;property id=&quot;10068&quot; value=&quot;Đúng &quot;/&gt;&lt;property id=&quot;10069&quot; value=&quot;Sai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Bạn phải trả lời trước khi tiếp tục&quot;/&gt;&lt;property id=&quot;10185&quot; value=&quot;1&quot;/&gt;&lt;property id=&quot;10188&quot; value=&quot;The time to answer this question has expired.&quot;/&gt;&lt;property id=&quot;10189&quot; value=&quot;1&quot;/&gt;&lt;property id=&quot;10192&quot; value=&quot;C:\Users\phuong\Desktop\nhac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Verdana&amp;quot; IsBold=&amp;quot;0&amp;quot; IsItalic=&amp;quot;0&amp;quot; IsUnderline=&amp;quot;0&amp;quot; FontSize=&amp;quot;44&amp;quot;/&amp;gt;&amp;lt;Answer FontName=&amp;quot;Verdana&amp;quot; IsBold=&amp;quot;0&amp;quot; IsItalic=&amp;quot;0&amp;quot; IsUnderline=&amp;quot;0&amp;quot; FontSize=&amp;quot;44&amp;quot;/&amp;gt;&amp;lt;Button FontName=&amp;quot;Verdana&amp;quot; IsBold=&amp;quot;0&amp;quot; IsItalic=&amp;quot;0&amp;quot; IsUnderline=&amp;quot;0&amp;quot; FontSize=&amp;quot;14&amp;quot;/&amp;gt;&amp;lt;Message FontName=&amp;quot;Verdana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chính xác câu này&quot;/&gt;&lt;property id=&quot;10172&quot; value=&quot;Bạn chưa trả lời đúng hoàn toàn&quot;/&gt;&lt;property id=&quot;10173&quot; value=&quot;Câu trả lời của bạn&quot;/&gt;&lt;property id=&quot;10174&quot; value=&quot;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9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YABgAAD/2wBDAAEBAQEBAQEBAQEBAQEBAQEBAQEBAQEBAQEBAQEBAQEBAQEBAQEBAQEBAQEBAQEBAQEBAQEBAQEBAQEBAQEBAQH/2wBDAQEBAQEBAQEBAQEBAQEBAQEBAQEBAQEBAQEBAQEBAQEBAQEBAQEBAQEBAQEBAQEBAQEBAQEBAQEBAQEBAQEBAQH/wAARCAH0Ay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p729uVnMavGVENsoJt7dmI+ywjlmiLMfViSxPJJNRRXdxgDMYPPzfZrbd39YTxjjpTLtf9IJI/wCWVtjn0toT/UU1AMA455/qK/6B4xUVZbdOlttNND/JqpOLhFtRvy+V9FF2uXvttyQBuQ4x/wAu9tnj1/c9+9Wlvbo8BowPUW1vj/0VVBQAAcckCrQXsB1/z3q4x5n+tvT8dvuPOrVFr8Nvd/T7v0+RejvroceYmAOn2e2x1HbyasJfXTHmSPAxlRbWw3D0b90c+h9QTWeinIAHzHjqPXp1qyFA6DGcf561caUL6xi22ldxX+Xf9Ox4+IrK6UXFXcr2a8v+D+Rb+2T9AIfp9ltj/OIn9f0qZLu4XndHyBwbe2wPYDyeKqqoGCRz9f8AI6VKq56jjHHP+Bq5U4J25ItW6xX+R5kp2WlkrL3Vaz1Wvfpp2suzvbW6uG6sn+6Le3AP1Hk5/wD1VOtzMVAJiwOgNrbHH5wn/JqBEPpznjntj649anCDAyOe/P8Aga55QgpO0Irb7K7LyMW01blS76b/ANf5diyt1O33hFxjH+jW4/LEQ9qmS6uBhR5YHP8Ay7W/16mGq6rjqPTHP+BqwiZ5OMH3x/h/OsZxp2soU2n/AHYu22u39Wv0IfKlsurS01Jxd3IHHl/ha23PvkQ1KLqYd4iR0JtrYkfiYar4xx6cUVl7Km/+XcP/AAGP+RlKd1ytq3bTy+fRFr7ZP3MJ9zbW3/xmj7ZcdzEfrbWxx9P3NVaKXsaX/Pqn/wCAR/yI9z+7+BM15c5OPKx7Wtt/SGmfbbj1i/8AAa2/+M0yo2XPQeuef8TR7Kkv+XdP/wAAj/l5IUXFrVRX3eRP9uuPWL/wGtv/AIzS/bp+/kken2a2H4/6mqdISB1pqlS/59QenSKT6dUr+Q7Reyi/uJDe3BBBMWCMH/Rrbof+2VQ/a5t23MW30+z2/pnr5WevvUVRvtyMZzzu/TGPwro9nTW1OC/7cj/kXFqPRfdr0/RE5vbgEgGLA4H+jW3Tt/yyqN7yfqDEMdvs1ue/XJiNVywHX3x+HaoixPsPTOf1wK0jRptJ8kVftGPf08vy7a3dct7Rv207/wBMsm+uACd0IwOM21tyfT/Vf5xVY3k/ODCue4trbP4nyef51A5OSOw/wplaQow2UIu9k/cWn4f1Zdhc7tZaX3t12/K33aFj7Xdf89I//Aa3/wDjVH2u6/56R/8AgNb/APxqqbMQSAf0HpTd7ev6D/CtfYU/5Y/+Ax8vLy/LtrnZdl9yL32u5PBeMj/r3tx/7SqM3twDtDR4HTNvbn3/AOeXvVXe3r+g/wAKQkk5NHsKf8sf/AY+Xl5fl2Cy7L7kTSXlwcEmIgcf8e1sQP8AyD3/AKVC15PjrCOev2a2+n/PKo3Jxjsev4dP51EQDwa6IUqdl+7p9laEdvPQdl222J/tVx/fi/8AAW2/+NVG13cA/fj6dra2A7/9MTTOlNcDBP0/n/8AXNX7On/z7h/4DH/IVl2X9f8ADL7h/wBsuP76f+A9t/8AGaPtlx/fT/wHtv8A4zVaij2dP/n3D/wGP+QWXZf1/wAMvuLP2y4/vp/4D23/AMZo+2XH99P/AAHtv/jNVqKPZ0/+fcP/AAGP+QWXZf1/wy+4s/bLj++n/gPbf/GaPtlx/fT/AMB7b/4zVaij2dP/AJ9w/wDAY/5BZdl/X/DL7iz9suP76f8AgPbf/GaPtlx/fT/wHtv/AIzVaij2dP8A59w/8Bj/AJBZdl/X/DL7iz9suP76f+A9t/8AGaPtdz/fT/wHtv8A4zVapFABAI+bt9MfX60ezp/8+4f+Ax/yDRdv6t/wPuLQurnA+aP8ba2z/wCiqf8Aa5+ApjX/AHbe35P08o8/Sq1SKuOo9Mc/4Gk4UktacP8AwGP+RlJpvZaN2/D/AC/LsW0u7kYO6Pvwba2z37+V/SpPt1x6xf8AgNbf/GaqVIq56j0xz/ga5pUacnfkgumkIrr6ev4dtYsuy+5FoXdyed0Q5/59bb8/9UKd9ruv+ekf/gNb/wDxqq9FL6vS/kh/4BH/AC9f6WpaK6JfciyLy5yMvGRnkfZrcZHpnyqf9uuAeDEPT/R7cn8zFmqdFQqNO13CCtsnFK+z7fLyMud+SXVWWu3V7bfcXft10ejRn/t3t/8A41Uq3k6jAMXXP/Htbf0hrP3AD5Rg9znOfwxxU1Q6VJqypwSdtox6W8vL5EuUJKzUPw8tvmi39uuPWL/wGtv/AIzR9uuPWL/wGtv/AIzVSip+r0v5If8AgEf8vX+lrNodo/gW/t1x6xf+A1t/8Zo+3XHrF/4DW3/xmqlFH1el/JD/AMAj/l6/0tVaHaH4f10X3Fv7dcesX/gNbf8Axmj7dcesX/gNbf8AxmqlFH1el/JD/wAAj/l6/wBLV8sf5Y/cvL/Jfci39uuP70X/AIDW3/xql+33Pd4x1629t/8AGu/SqdMcjBGeeP6Gj6vS/kh/4BH/AC9f6WtxsrLljZtdNtl+ROb+6JJ3R8/9O9v/APGqPt91/fj/APAe3/8AjVU6KqOHpt25Y7fyx8vL+tOxtZdl9yLn2+6/vx/+A9v/APGqQ31yQQWjIIII+z2/Q9f+WVVKKtYWkukf/AI+Xl5L7gsuy+5EhvJ1JAMQA6f6NbfXvFSfbrj1i/8AAa2/+M1A4GM9yf6Go609hT/lj/4DH/LyX3G0bNbJWdtF6f19xb+3XHrF/wCA1t/8Zo+3XHrF/wCA1t/8ZqpRR7Cl/JH/AMBj/l5L7irLsv6/4ZfcW/t1x6xf+A1t/wDGaPt1x6xf+A1t/wDGaqUUewpfyR/8Bj/l5L7gsuy/r/hl9xb+3XHrF/4DW3/xmkN7cEEbouf+na2/+NVVoo9hS/kj/wCAx/y8l9wpWSbsun5r+vkiQ3l0pPzpj/r3t8evH7r/ADzTfttxg/NHznrb2xx/5CqNwSOPX/GoetbwpUrfw4XVk/di27W126/mjPRuPupWa2Xp/l/ViY3dwBnfEf8At2tvXH/PKovtlx/fT/wHtv8A4zUWCEwepOB+JyP8mo6v2dP/AJ9w/wDAI/5Gtl2X9f8ADL7h/wBtuh1dc+8EA/TygP0ph1C76bkwOhFvBn8zEc1E/UfT+pplbqlSaTdKD0T0il27K/T8uxUZSi9HpayVlZap/p8r6Fh7+5A4MRJOP+Pe3zz1P+qzx1zUX266zkSKPpBbj/2lULgnGO2c/pURzg4644+tNUaV0vZw1aXwxv062/p67j5l/LH7v68/6Wsz3t1kHzQcknmG39v+mNQPf3O4HdFkAf8ALvb+p/6ZUyTt+P8ASoHAwT3H+Nbxo0oqypw9XFN/ijRWaTsu+3W+/wCBbfULoqMSRg5BO2C3B6H/AKZdKhN5cEEFo26/et7Y4z6ZiqrR1pOjTsrQjG3VRXlb7rfj5HTRkk1aMdHFJ2/rt+XbWQ3lypIDR49Ps9tj16eVgVXa+ucnDRjk9Le3Gee+IqGAwT3zj8jj6dqrOAMY75z+lZ8kVvBJ69Lb9bbd9fPyPXo1Lxb5Uvee3/br/r5diZr24wSGjGOwt7fHX3iJ/Woft1x3MR/7d7cfyiBqB8/hjnp1z+fpUdVGCbeluui81/XrqdtKVt7Wauk0klt/wbf8Ala7uRjEi85/5YW//wAZqs97dbj+8Xt/ywt/Qf8ATGlcE4x2zn9KruBgnHPH9BRyv+V/cdi5bppJ2fkS/brodJVH/bC3/wDjVRm/uWBJlXI4AMFsf5w57moahcAHj0/xqXHps9OlnbT9Dsotae5HZ9F3S07f5W7Fn7ddf89E/wDAe1/+M1G99d8fvEOM5/0e2Pp1Pk1BSN0P0P8AKvOrKUbNVJ6uT+J+XnruetQlGKTUYNyUL6L+tb9RWv7oEN5i+mPItsdD2MJ5qM392T/rVH0gth/KEVEQD1qFgQenGTj6V59Xnabc5ppJbva6/T9Ox69KUbKLUVq+3ZbL5f1YkN7dr0lGOp/cWx5+vk/SprS+u2urXMqnFzAQPs9tyfNUf88ffNUyAeDUlquLy144+02+P+/ifjXNZ80Pel8cer8tN+v9ba9K5XFpxilyvWyV9uvfrf07Hqd6AbpuQuI7YBcEg/6ND0wMDJ45qNAM9Bgdv8+5qW7Um4LMMN5ducDp/wAe8X1/nTEBznsR/Wu6EU1rq1p+R+dVZyUFrfS2y8vInQDngdu31qdPvD8f5Go1AAz6gVMi5575wPy/+vWiVlZdDxq+J0dm73X2Vtp/XcnT734f4VOpAPIzkjHtUafdH4/zNWVXHTPOOtbqMbJ21snu97b/AH6nlznKTbT25m9F/X9el3r94fj/ACNTUiggAH/PNWEXpjJLAcfhmuec/PWyt/Xnr+JxOrJtJvW3Zf5ev9WJFBPPoR+Q6/nmrKKOp5z2x70xRkgf56VMBgYrnnJ2vfVvy7McZu/vPS3brddvn/w49RnJ/u849fb9KPvHHQHt2HHpxS8uRxwOuPf6n2qQDAxWJnObtq9bO2i30FAwAPQYoppdR6n6dj+P9KUFscnHsOh9z1/n2oOdzV3ffrp6f18vvWiimAFSAvOeuewH5etAlNPvr/wP6+T8rvprNtxxnNKWAOCf0NRM2T7DOKChhOAT6VCST69c4z0pzNngdD9fWoGcgkcf5H1rSCad+jX+RpFxXdO1n+H9fIkJwCfQZqAnJJ9aGfpnA644Pt9ahZs5Axj8c1qtWvVD54+f3f1/Sflcc5OMdCR/n8qZTS6jIOSfbt9c9fwqMuSMcf5/GtkraLZEubvo9PRA/wB4/h/IU0nAJ9Bmio2fjA5znPWt4pJK3VK4lOV1d6ddEMJySfWkopCQOpqi3NW039PT+vl6ATgE+lRlyRxx+NNJJOTSVrGCVr77+n4gpqyve/XT+v6+QpJPUk/WmkZGM496U8gj1puVXjPT6/X0qyo3trv/AMN2HDoO9QsxPsPTNDNk+wzim0DCiiigAooooE3ZXYUUUUCUk9F/W3+YUUUqjJA/z0oKJFUYycHIB5HSlUEdeT69ePqfxoGc4I4HQ9/bv6e1OoMZyaum9NP0JEUdTzntj3qSo0J6dgP6/wD16krGV7u79DNySSeuquvw/wAxy/eH4/yNTVCn3h+P8jU1SEW2te/+QxjjA/vHGfTvTx0HemH76/T/ABp9BM2tuqf6f8EKKP8AP51Kijhuc8/1FYNt7swm2rW63v8AgCqMZODkA8jpT6KKRkFFFFABRRRQAUUUxmwVK4JBJOexBIx2oNINt2vol/kPJwCfQZqAnJJ9akLKVODzwMc9DnNRVcYpp99bb9kardW3urBRRRVxjZefU2V7K+/UKKKKoYYB6jNRlDk4x1/z2qSigak1sRbD6j9f8KQqQMnFTUUD55f0v6/p+lq9FPZMdMnrnOKZQVGfff09OwUUUUEyk3dJ6O39feFQsu1ipOcY/UZqao5O34/0q4PW3cnYj44zj2/+tUB6n6n+dTFQSrc5XOPTkYOahbqfqf51qbRba17/AOQxwME4545/Goamf7p/D+YqGtYbP1/RFCN0P0P8qgqduh+h/lUFaR3XqvzACAeoB+tVX+6fw/mKtVVf7p/D+Yrc0g3t0Sf5ohooooOinJJ691+ZGy8Zz0A49Tnr9eahchRkjd6DGTVkgH/gJB/E5xUJ4JHoTUSi27rt+v8AwT0KNR8ySfuuWqsuy+f49Ctt3fLnGe/Xpz7elV6tMADgen+NV2BySRwTx/n8KcYpettf8j0oyTSXVL8rEZPzbP7wPPpUTDBI6/5zUrDv/dyR/wDX/KmYDAkfe4yB0Hp+g9ao7ac01bXf87FZlwfrn8KYQCPf1xVhlz1zxmoSCOtROKs31/4ZHRCbi99LW2XcrkYJHpSVM4JHHr/jUNclSjGdtNr9WrXt/l1/yPQo1ttX9jov6/4Z+V4nUDn17YqMgHqAfrVggEYNN254PAHAx3Hv19B6V5NenJXWmyb1fdeX9WPXoVlJrmet306cvX8dvkU2G04znjNTWg3XdoM4/wBKgP8A5FWlZex4z/n+lPtFIu7Y/wDTzBt6cnzUxn8PpXKo+/FNfaj+a7Hoxk2n25XbbyPVL5f9LcDGFS34Pp9ni/w71CBkgDA/zmrF4CLqTII/d23X/r3iqFAcg4OOefwNdkItJf3tVpve2n3n5jUre4m9+R6OWuydtr7kg4AHoBVpAAQAO+fxx/8AWquASQMHBzk9hxxn69OtXE6H6/0FdEIWXO/NWa66JP5b7Hi1qicpNaJ8to302j/w+xIq54HGP8/1qyoJOfQioUXHOeuf1ORVpVxnnOcdqmbatZ99n6HBOpq7Nx1d9bXWn5O/3kigEgH/ADxVtFxg+wxgnjj/AAqOIEbcg9+31qyqk+34da45z622W1/P/gnJd73d+9xUBznsP8P/AK9TAEnAoAJPt64qYDAA9Kwbbfl2uWp6LS/z/wCAAAHQU1mxkDOfwoZyBhT97IIGDn+fqelIq9D9eMfUUjGc/O90+u3mCrnluc89+/5VJRRQZpOT1fz37f5hTWO31yQQKGYD3PpmoCQB/nmjc1UUraLTrb8RWbqT/ntUZfpjI9cgf/XqN3GSeM8cZ57f/rqFnBxnA69T9K0UNV18rX+QxS5zxwPoP/r1C7nJ9e5wPT/9Xao2bPPTjHWmFgBxg/jW6horPougASF7Hn/Pc+9MLnPB4+gplFbRpprpdeXktQDrRSZHqPzFRl8gjHX3/wDrVqopK1k/OwDmbHA6j6elRUUhIA/zzVJbJeiACcDNQsST7c4oJySfWkraMbavf8vL/gjSu7fj/X9aiEEg44NJnaBnn9fX1prsOg5z3z71HVGyirLRP5Idvb1/Qf4UhJJyaSigYUUUUAFFFA5I98frQAUU4qwPAyPXv+XP86bQRyN/abXo/wDP0CiiighpptK/qvl/mgqRFOQ3GOfr3FR1KijggHPPc/yzjp7UGz2fQlCls4xx60uw+o/X/CpFHAwOwzgfzqbyj7/98n/GueVa0mraab+dv+D16/dzzi3davbX7v6+4gUYHbPr+NOqXyiOpI/D/wCvTGXbjnOalT5r338/676fd6GfI3vLbbr+oinBB/z0qccgH1qvRVFRXKrXvrclP31+n+NPph5ZQD05478Hin4J6DNTKVvPW1r/ANeX3kTXW+7tb5f8AUckZ9QKnAA4FRKpzk5GCDyOtS1icrb6t/McFLZxjj1qTYvp+p/xoVcD64/CnUCGFBjjg/U//XqKrFBGQR6jFAFeilIwSPSkoAKhb7xqaoW+8f8APagLtbOw2iiitYbP1/RHQnZp9ncKKKKs3TTV9vK/n/w33hRRTWXdjnGKmTatpf8Ar06hdd1/X/Dr7x1FIBgAelLQpXaVmv8Ahr9v607hdd1/X/Dr7woooqh3Xf8Ar+mg61CwAJA/zxU1RODknBxxz+AoAZRRRQAU1gCp9RyD7c5/OnUjEBTzz0A9c9/wpx3XqgIKgbqfqf51PUDdT9T/ADrc1hs/X9EMf7p/D+YqGpnI29eSencDrn+lQ1rDb5/5FiHkEeoNQDn9f0OKnbofof5VBWkd16r8wEJwM1Wf7p/D+YqdmIXGPvYz7YINQORgjPPHH41ur6+un3L9bmkF1vurW+f/AACGiiitFC6Tvur7f8E1W69V+Y3I3EeuPzAP9DUbAg59SakkxtTGP4s4+oxn9aawJC4BPHb6CsztpS5bPezva++iKz9RwOnXJz1PbpUTAkYHr/jU7jvnoMY/H/69RUHoQnzJNOza2T1RXI6g+4NRFSuSpAyVz68EeufepmByeO5/nSUHbCVrJdWtb7Xt/wAORld2COM8nOe/51Cy5+vY1YACkkkcnPPH+etI6559BjGPf/69J6J6X8u+p0wleyf3337fmUyMHFRMnGRxjOetW2XPHTnPSoKwOmlJp/FZXj16XK9NO7jBA9c//qNSsuCGHQEHAHt/j7UyuDEUW7u/RaW13S7+v9betQqpSTt1f2vJeXmvX5jHAwT3H+NPswDeWmf+fmD/ANGrRUtquLu1YdRcwEAD/pqnTH+FebKLU4aa8yu7ea3fkezSq80L23g+vp1sen3/ADdMPWO3/wDSeKolBAAP+eanuiHnZsYylv16jFvF/Oo1+8Px/ka9CjT9yDkn7qi46rVWTu7f8D0PyXEVedQs1ZQd9H5X312/q5IoAAx3AzVtFHyj1HP1wf8AAVFGBnJAIHYjg8H+XB6VOg7+mf5f/XrSpJLrtv8AO1jz5ON+ZvS6vo9tP+CtiYAngDoP0/GrKgkjA7j+dRIpHPHI/wAKtIu0jnOSP0NcU56u1nq73T7/ACOGpJN6O+r/ABZYQHAGOef6mrIBwPYDP6Co0Xo2fXj8xVlVGMnnIHb8f8/SuOTTd11MxwAHSmu2MAHBGc/06+1OIJBxwaaF5yTn9f1NSRKVtFv8xFXHUemOf8DUlFFBluFNZsDrz2/P8qdUDt3x0GMZ9/p70G0U0kn/AFqIzdyev+e1V3c45PODjjv+X060pJJ9vTNViTgk5OATya2hHbq3a3lf/hygJ6kn6/y7VCxJPXjJx9KR3PJ5xxxn6f8A66rljk8kfia3hB3216a/15mbk27R1HM2eAeMc8d8/wD6qZRUTMeQOMHrmuhQVtb36mkU3bvbXYkLBcZzzUZc54PH0FNJJ6kn60lWacsY2u3vdfh5B1oopjtjj1Gc59//AK1NJt2/qxEmm21/Wg4kDrUJJPU0ZJ6kn8aStYxt5v8AL0BJt+WlwqNmx0Prnj/EUM3Ufrn8ajqjZJJWQUUVIijqec9se9AxoUkjjg4/L+dSNHwcKc/j6+/FTqm3vnGMHGMY796e4ZgFyRjPHJz0PT2/HrWbqxvo1bvq77N2SV38rm3s1Zv3vlrrppoigQR1FJjvu/4Djr757f8A1verZifqVGB64/kcH9Oagde4A4HTp39hVxnGSvFqS1Xfy67P8ROnZbO+jSem/ql0GqATz6f4VYSEcZHIxjB6n8/8KhQcqf73H0/x6e1fVH7Pn7KPxS/aLu5o/BVhDHYWrAXWp3zNFbRjIyUIQs5UHJwFUEjJPGPE4h4hyjhjLa2b57mOFyrLMMubEY3GVFSpU02lFczd3KTdoxipSk9luepk2S5nnmPw+WZTgsTmGNxMuWnhsNTdSrKXkkrRitbyk1FW1Z8x+UM4x+POPz/zzUDRcn5e57+/1r9Mfil/wTU+NXw68PTa9bSab4hFlBLNd2Nmym6CxLucwIkjhmYnCRybXOMqCcA/m9d289pcTWt1BJbXNvK8M8EyGOWOWNtsiOjYZWRwykEAgjnGa8PhHxA4U43w1bF8L57gM5o4aap4l4Sq5yoyk3ye0pu04Kdvdco2laVno7ehn/CWe8L1Y4TPcsxWXV5q8Y4iPKp2a5lGXwya7JvS76O2OQR1pPX2OD9TzT36j6f1NRgYJOcgjp2zjGfqPpX3Cs1fy0/D9D5eS5ZNdhamVtqg9Ov9ahPAJ9KrSTbc/eIHQZIGSOvGcc0+VtO1tuu1/PVaWHGLk12bSe3zNmJnkdI4kkkkkKqiRxtI7u33VRFDMzMeAqqSSQAORXt+l/AD40axoUniOx+HPiebSI4muDdnTpogYFUM0gSRVfaFyclQcA8dcfQX/BNLV/hWfjdrWk/FTw9ZazaXnhmW68O397G0yaTrFjqFmrK0ZBi8u7tblyXkGI5IQy8kkf0G+K/jL4c8NRX3hfQ7WK0vbSDzbfT9MsI7qJoNgEayWogMUiCNo3I2urgnJILAfxj44fSXzjwz4uXCWTcHUsyqU8Pg8bXzLM8ZVo4WvhcRGLn9ThhYSlGdKUlTnPEThFVFK0eXVf0D4Y+COB45yDEcQZrxXTyenDFYjBUMtw2EjiMbLEUoxlSdWVWrCm4VYOU4xoKpJxsnKE7xX8il9b3FjcS2V7DLaXdvI0c9vcIYpopUJV43RgGV1PUEY7gkEE0mAIOewOK/Xb9uH9n7SvG3ga4/aN8BaA+ia3plzBb/ABL8N2li9rZSwytJHD4s021MaG3tZZSsWowIuy1uH84nypcD8gI5WkBz2x04z65H/wBbjNfvnhZ4iZR4n8K4biPLE8PWhUng80y6VWFWpl2Y0FB1sNKcNKkHGpTq0aqUY1aNSE0lJyjH8f4y4QzPgvPa+S5ivafu4YvA4uNOdKnj8vruX1fFU6dVRnBvllCtTfN7KrCUVOStJvpQCegpKUEgggng5I9evBr9Jbtqz5QmCgngc9Ovpx3+lWEQ+nOOee2frj0qNF7+hPH4f/Xq7EOVAXczcAYySSeAOuT6CuarNRd7pJ9ZaLRXeraStbqJx5l5LVvZLpq3ortpa2u7DFjP8SnnGMc/yP060u0A9CCPY+n5VsxwKdwwQdvOSQQR2x689PaopYVGe/TkjJx169a5Fi03bl6pPyv8/n5mdShJJN3aTavtZ3Ss79b2vordTNoqSQAEAY6kdMdMVHXTGaaTb/BnPKEk2rfiuwUUUE4BPoM0+aL6/g/8iWmt0Qvw3P8AF098AZptKx3FT025985x/hSVQhr/AHT+H8xUNTP90/h/MVDVw3fp+qAKKKKUZW00tfU1Uo2V3rZX3Ciiirc1bR6+jHzx7/g/8goooqed9l+P+Yc8e/4P/IKKKKOa+jsk97Xv+oc8e/4P/IKKKKtNbJ3si4ytquqCmv8AdP4fzFOpr/dP4fzFUbkNFFFACEgdajdg2MLtx75/pTpOg98n6YyMf1qInAJ9BmtILS/Xp/X3jWrS7tBUDdT9T/OpCcpnp/8ArxUVaGySSsiJ+o+n9TTKcx3MT0HYegptbrRL0QNpbjHJGMd85/Sou+Pp+uf8Ke5ycY6Ej/P5VGTgE4/zn/69awinrro/8giklZa32+f3ETHJ+mf5n+mKgfqPp/U1MTkk+pzVbJPU5reG79P6/I3imkk/61CkJAxnv0paMD0rUoYw+X6En8yf8acv3FPfJH4DGKR/un8P5imoTnGTjB47dR2rGfxP5fkjak/h8ml8lYiYEggf55quCDyKtsNpxnPGarsu3kYxnoOMdTUndSkoybk7Lla2b1uuxGwBHTnBx9ahIIODVimsuQeBn1oPQhJJavrf8iAgHqKQE9G6np9Pw49aceCR6UYHXHPrQbwmreXR2ff/AIfoRODknsf8P/rVAy46D1zz/iauYB6jNVzznjr2/pWMk03dbt227/8ABOqnK/bS1v8Ag/cViAeDULAg9OMnH0q06459TjGPb/61RkA9QD9aynFay1vp+iO6hN3V7JXfR9vUhII61Ysv+Py0/wCvmD/0alREEKc8n168ZHc/jU9gu69tBnH+kwf+jUFedVpy9opJPlUk29OvL+p7VHEJRs2rKnppK/TseoXif6TJjJ+SDOSP+eEf0qNQQAD/AJ5q1eACc+pjgJPr/o8X9c1Cq5wTjH45ropu1Gm3/wA+4fN8qPyRzcoxSbtypfKy/wAiVASoAGcc/n/+qrCKM45wf8P/AK1MRcD2IGKtxrgjIB5Pv2965akmm7t28vO36mNSVk0076fc7NfhbQkRSPpjjp7VajUg4PGSPSo0AJwRxj/CrapzzjORjrXJKSTvrq2cZIijIXnHP17mpxwAPSmqoGPX15/z0p1YEydk2vL80FFFFBiFB6HHXtRSE4GaCoxbs9NGMcjj8f54/oaruT07Ef1/+tUpOT+ePzJ/rVZm7nnH+f61UEm9e1/xRsRuRjHcH+hqs5Bxg+v9KldhknnB/wAP/rVVZsD3OcV0QWqtbS33ANdjkrxjj69jUdKSScmomfnA4xnPSuuCVr9bv8kJRS2X9f1/WrEZs8Dofr60ykJwM0wvxxkH8P8A69aKLe39f1cu6SXLdPq/680h5IHU0wuc8Yx+NMLHGSeBk/400EEZByK0UEt9X+G4tW0r+Wo8sWxnHFMyM47mgbsnOMdsE5/HI/kaDgfMRyP8/wBatK2iLULPWz+/cWo2fjA5znPWgvxxkH8P/r1HQWklsgooooGOUgEE/wCeKsIwznPBHv61Vp+7CgDqPp70mrqwH11+yt+zDr/7R/i46baF7TQNOeJtV1FVwVUtu8uFz8oZkBJODtAJPIAr9qYP+Cbf7Oui6Cunajavc3xiMc2ozTXHn+YesqS713FRzkbVAwDkYz+Rv7HP7aL/ALL9/eWeq+B7bxXoGtTR/bL22vpLHXdKjJQSS2MDI1jergEtDM8MpHEcwLEH96Ph/wDtFfC79oXwudZ8E65BOZogbrR7pfI1axkcYMU9ru8yN15B2M244BJUg1/m59KXPPHLJOLJY/A1c7yTgPC+yoZRmOR4lU8JWrSoxqVqmYVaEatSnVdSU6dNYqFGM4wio9Wf2p4AZb4R5pw68JmVPKMy4yxEsU8Zg83puNWlQjNRpxwMq/JRlFxd5youvOnH3nB2s/yV+Pv/AATkm0OzvNd+EWrtrENuHkk0O5nWZ5ETLGO0uT863BADJFOpRzwHU4z+VGr6PqWhald6Vqtncaff2EzW93a3cTQzwyocMrxtyvqvXcvI4r+lDXNW1zwb4sUWty7295M2bOYlra4iYghGD5G9SuMk5XGQRyD80ftifsx6X8WfBF78VvA2mLY+M9AsXvNT023jEb6tZxJ5txHsVAZJYokeSByGJI25549PwI+k/m0cwy7hTxGzGGOw2YSpYbLeIqsIwr0MRKfso0cycLRqKUkoKs4uSbjJpptnz/iZ4N5dKjmGdcHYGrg6uAlVnmOTRmqlN04cspV8E3GK5UrzcfdTu0+5+GO5QRzypz+Pvgfyr9Qv2Fv2ifG/grTNR+HPhqSG3GsXBuI7iK3ie8V9ufLEzIzpGc8hSME5UZr8uXUq7qylGVirI33lYHDKwwCCDkEEAg8Hmv0c/wCCb/h221/4rXj3KLK2nWiTxK+SAWkwSF6HBUE59K/o36S6wNfwa4or4vDU8THC0sJiKEavJOMcQ8RShSqx+KMnGU/i1Si3KN3Y/HfCeGYR4/4eoZfi6mDxFfHLDSqUpThUdKcJqqm04yStG7W99Gj9sfAQ8Y6wZLvxQ7ytexfNBIxeO4V88PGxKoQed+0EEDANfmZ/wUW/ZW0/Q9DT40eBdJFmlvceT4ztLaNE3x3TqItRKxrjMMhEc0jfM8bAu2UzX7V2mnrbfZZVAAQiMgKACuOgGB2weg5/Osn4t+BbHx/8OfGXg+8txLb+IPDmp2BUoGw9xaTJFIoORvjl2SIccFMjkV/lh4UeJWa+HvHeTcQYTEOjgJY/DUM4wSlKOFxWWVq0aeIhUipKPNSpTqTo1JRk6c0mrJO/+hPiD4dZbxZwZj8oqRqYnMMPhK1bLcdWfNio46nTVSFpvnly1aseRw5mrSvq24n8aDHJyOmB9Qecg/mKjBJJyBjnB+hx61c1TTrjRtW1TRrgFbrSdSvtMuQ3UXGn3UtpMDxkFXhKkdmB4FVBwP5/Xv8ArX+5mEqwxGEw2JpzVSniKFKtTkvtU6sI1ISXk4tWfVa2Tdj/ACrxFOVOpUhOLjUhVnCcZfFGUZSjKD1esWuV6vVMDyD9DVeVSEbI6jHUdatICwB+mfxqYxjbkYGTx1z/AJ4NVWqKnTldtJprTZeb/wA1qXQhrG9rc6utXfVaHs37KN69l8ZdPtgdo1PRdatCSdrb0t0u0CnuQ9tnaOWxt5BxX7nfAn4ijwLr+va74j0sa3p0mnwW895dxfaJbD7ISE2SOWHlsjhXA+8FXJOBj+fX4Xa3/wAIj8UPBXiGYsLW08QWaXZQgFbO8c2l0c4OQsNw7nIJIQgAtX9VHws+D2nT/Dh7TVLQPJ4laO7k8yNlLWkpSSNFJ+bZ5eMhTg+vOK/zB+mDTpYTijL8disO8Ths3ydYON5Jc1TB4uUq6jJp2cadWg0urhK9tL/2r9HLB4nMcHio4KsqNfK8ZLFRnZzUPb0KMKfNFaNtqotVbllproti1+M/w0+IqT+FJvDcd3oviC0udI1uFLNBFNpmqxm2uorlQCpjkidinAZJEjlVkdFYfy+ftEfCu6+CHxx+IfwymV/snh3X7hdGmdSGudB1HbqGi3OOR+8065gBIJG9H+bggf1keHPhT4Y8Ly3i6TpsNuZYUV2EYJJjUgEZ3YJ6k7s8YHt+EP8AwVu8JxaT+0N4L8VQxKB4x+F+kPeNtK+ZfeH9S1DR5JHx1kMC2owR91FBPQDyfoYcYf2b4n5jwxQdSjlHEuR4qosLUq80pZnlfJWw1aK0hGbws8VSm42bj7OL5oxi4ex9KPhevX4EyriPG1qWJzTJc5pYSpXpYeFD/hPzOjVjOi5K8p8uLoYZUYztFVKspJxc5n5cAEnAqVc4wRjGMf5zTFBGGxkeg69x3wP1q1bwT3U0NtawS3FzcSxw29rDG8txcTSsEjghijDPLLI5CJGgLMxAUGv9S6tWnTo1K1WcaVKnGU6lSpJQhCEFzSnOTdoxitXKTUUk22kmz+ALSbSjFzlJqMYx1blJpJL5vW13bZN2TW3gnuJ4re2hkuLmeRIoLeFDJNNLJ8scUUa5Z5HYhVVQSSQACeK/a39mj9kjRfgd4W0z4ufG/wAGDxb4z1S3gv8ATvAt9Fv07wZo90heO+16Iqy3eu3MLpJFprK0dlGV+0uszeWnrX7Bn7BEPw2tNL+NHxk0lLjx/dww3/g/wneoJbfwfazxbodS1S3cMkuvyxMHgt5A66apDPm5IEP6YeJdAt9XstQtJU883ttcRyBuSTOpjdyTuJI3E5I64xzX+Z30jfpM186xmI4I8P8AHVqWQ4es6ed59halSjWzatS5faZfgMRSqRqUMBD2j9rXg08Y4KMP3TlM/ujwU+j7LB4CnxdxfhoLN8RQeI4fyjFYenX/ALP5oKpRzDHYTERdGpiq0fZ0qOCxVOosDapXr01iazoQ/Kb4+/sX/CD4x6Dr/wASv2f9TtNC8V6dpd14j1jwZCQLK/WGAzTRWVuvMMoKunlbQykL5bSDKn8SZt0ZeMrtljZopIzk7JEYpIueM4IwPz5BFfrz4m1Dxv8AAnxTq6wy3OmlPtdxvZmVLjS4nldCx+60csSlSh+VkzlTzX5CXl19qu7y543XV5dXDYHy7priSQgDoAN3AAwBwOAMfr30U+J+Js7ybPMszfN8VnOVZTUy3+xMXjaqr4yhTxbxUquCqYq3PXpUlQpulKq3OMZVI32b/EPHTKMnwGcYLEZfkuHyDMcW8as5wWDhOjl1bEUauGjSx2HwUpKGBq1/a1ViadGEaU6sKVSKfvJZjfeb6n+dVqsPkk4PO4/zPtUBBBwa/seNrK3z9T+f5O8n62+4SmOCfoBn8c8/pUqgE8+n+FMPII9QauO69V+ZLSf6eRBSHdxgA+uf/wBYp5QgZ4/z+FNrcwGK2eD1/GkZO4yST7U8KAcgfqacAScCmm1sBEEznPHp/wDX60vlj1J9xx/MVNsPqP1/wo2H1H6/4UgIdg9T+n+FGwep/T/Cpth9R+v+FGw+o/X/AAoAh2D1P6f4UbB6n9P8Km2H1H6/4UFCATxx9f8ACgCAoMcZz+FMII6ip6QgHqKAIKKUgg4NJVRaTu+3+RrGSdlrogpr/dP4fzFOpr/dP4fzFaQbabff9EdMXdfh+CIaUYzycDuaSmOeAvfOT9PT8xVpXaX3+g27K5GTk5pOlFNYgDHqDW+xcFzWa6WepGxBJI/zxTaKRmCnBz0B496aTexcpW01vo19/wDwCCmsSBkev+NOqJyckdh/hW5MXzOz1Vr6/L+vv7sYeST61G7HJXjHH17GnngH6GoGbqT/AJ7V0JdEt/8AhjohG9nsk/ysROQcY7Zz+lMoPJPXkk9cfyoxj/8AWT/Otoqy892VKVrpXvp+jCmgliWIA3Y6dOBj1NOpO2B6cf0qv6/r7hxvbV3va39fcLULAgnPfkfQ9KmPt7fy5/WmupYg8dMc+g6VnNPfslp13+7r3Nqcraa3vdfd/wAAD8ynHP8A+setREEHBpVbB9R6Z4NSYVueMnqMnI7VmdMZX06pffsVwoAI5560woc8Dj6ipypXGcc02g6qdX7Mru7SW2l7Ly0KzLng9jUJUjkj9RVxkz0wOuc5qNlxwcGg7YzSSWv9P1KpAIwaYe+7gkYGO+Dn374qZlIyeME8UxgCPfnFJpPdHTSk+7t7unl/S/PuyConABz65qwwwo6Zz1/OoyAeormn8L+X5o7qU09rp3f5LzIKmtF/020Ycn7Vb/TiVP8APWm7OG6ZAznnpnH59alsv+Py0/6+YP8A0alYNXTVk9rX20af6HoU3J2jd+9Gy16tLrv0/q7PVLpSbgk5B2W/GOf+PeL/APV0oVccn8iOnPWrV2hFywYc+XbY57/Z4vT8KRUBwMZP1P8A9btXDCq5Uqa0t7OKXpyr+v8AhtfzK6UNesdNfL8f+CCKccc5APTp/nNWkQ9O2euOnFIiYxgc455+nqatog9OM8898fXPpWM56NaW7/c/zOWcnrH+ujERDjHb1x15q2vGcjHoDxnrwKaqgDJHy9uvXPtz609QTy3sV/yPw61yvVv1Mm0t2l6jgcjOMe1LRRSMW7u/lYKKKKBWb2VwqN26rj05/I1Ic8fr9CDj+lQv94/h/IUG8Vyq39dCFyOOfX+lV3YYI4x656c1K3U/U/zqm5GCO5/xrekuZWelr/NXT/G/4Cckk9rrpf8AroNds8ehznPt/wDXqByDjBB6/wBKkxn+Lb74z+GKrtwDjsDg10xV7LXSybs7f5fiOEbu+utr9lezGlgPr6VCSMknAySeTQT1JP1/l2qFiSevGTj6V0wh01tu392xvyq1r77/AIf5CM2eenGOtJTSCSB/Djn68/j6UjEKMKcEH9Ovet9iFDVp3t3t6f8ABHZX1H5imFwCQAMex/8ArVHRQajmbdjjGKbRRQAUUUUAFFH+fyoHIB9aBXS3aXzGK5PUYGTz246du/H50pb0+b2B/XjNG3sPu9x7/wCcd6aMKx7DHv7VbS6K+idl2utHu09/wJc0ttf6/r+kPLAZ5GR785FelfCj4s+KPhN4qsfEPhrUZ7N47hDeW6SuLe7h3gmOdAQGLD5QTgLnOcDB8x4+YkHnJXOff/61V3BznscYOcc/z7V5WeZNl2eZVjcqzTC0cbgcZRnQxFDEUva0pU5wcZNw68t+ZNappW219LLMZWwWKw+Lw1V0a9KrTqU6kZWcXCUZpp9GnHdW2P388OfG3RfjF4Z0nWrUiLWYGgkuYGdS8NwgAcEq2GEgyqjJ65POM/dHw4li1HS4TPGCrQrbXUEpBEsUqbGBBzlSpIztJ5Nfin+wroL+JFu2S5ObNC3kk4JkQ9QuR94dSc54OSa/bz4c6abe3hUq2NiRuvIIcfjnGce2OoxyP8SvGPhnDcDcbZxw5l9Sp7HLcbOrhm5NzpUq656Hvu0rw5rxm1fng10uf6ReEGY4rijI8PmeOdOs8ZSjh8VzJNTqUOV1pS7OSaUm9nPXVpP+cX9s74Rx/B79oXxt4bs4Ht9F1aaHxXoCgYiOma7vuDHFx/qra9F3CoA+XaAK+vv+CUemrc/EPxjcOpLW+nWSqSvA3SSdSM4557A4wa9A/wCCuvgM21/8E/iVFCB/aVh4h8E6nKowxn06SHWtNV2xzmKbUVjznhGAzwBmf8ElLX/isPH8xwWFlYYz2y0zAHt9P5Hv/ZXFnGsuMfog1M2r13VxryfL8BmDuueWOyzNqOX4ipV+1z1nQhUm2ryd3qnr+DcO8Jx4Z+kVhcmp0oRw+HzatjMHp731XE4KeLw8VpZw5qns0knZpJO5+7v2RTaKSBlWbgHJPpx2H09fQ4rWMRMcKlSMxBckHkHA79RyO/41YeAfY88KWb0ycY55HT6ZqW4lisrOW+uDtgsLKe6lYkBVS3heZ3Yk4CqqEsScAZycc1/mjFPnjCOrc4SjbdyjKMoq3dtJJbu6tqf3xJRUW6mlNJubeiUF8TvbdK7V9G0kz+L349W1vafHX4yW1oFW2tfid42giVCGQKniC/BCkE5+Ykk4BySD0ryoIGPTr0OM5Pp7/wD1q6LxhrD+JPGPi7xC7hn8Q+KfEeuNJgEsdV1m+vg3+0GSZdpJJ2bcnisaOM/LnJxyCO59cD6mv+gjhmFTA8McPYWvJSxGEyTKsLXb0/eYfA0KNR9LLng7X6b6n+NWc1I183zSvSX7utmGMrQS1SjUxFSaSfVLmsvJDkQkjgjBHY+tX1hyo3AkemCOc06KLn7vde/P8/8APpXdeBvA/iX4g+JdI8JeEtKuNW17WruOysbS3jeQmSVgN8mAxjhjU75ZSuEUEnAGBx5znGHwGGxGIr4inh8Phqc69evXnGFGjShFylVq1JNRhGMU3JtpWTtsTgsHXxVejhsPSq4jEV6sKdGhRg51qs5SjFQpwinKUpN2ilFu7W57X+yD+zfqP7RPxl8P+HBbyjwzpM9vrfiu+VH2WulWcySCEyAALNdyIIkXO4p5hANf1sW+m21hbafZWiEWul2FrZW4wciO3iWKJeQPmCKGkYc7ic4zXzP+x9+y9on7Mnwzi0XMGoeONfWDUPGWuRquJr4oCum2TAArYaeCYkyxM0qvKTgqB9XjG7J7kk/XHpX+PXj74oLxM4zq1cunKfDuSqtgsmbhy/WU6lsTmDX8+LlGChq2sLRoxv8AEf6geDXAK4D4WoUcbCMc9zKFPFZvJSUnRqKP+z4GM1o4YSnOSklo8RUrS7GU1qNsj4x5mTxyck9Pf/H61+DP/BZK1gTxR8BZlwLgeGPF0DDPPkLq1jKpPcDzJJCAfvfMF6EV+/hi804GNuQfYgcHjr1r+cn/AIKoa1q3xM/ag8H/AAt8J6fd65qfhTwbpukw6ZYQvcXUuteJr6fUZIvKjDFQtp9hZnYKqoxJOOK9f6KlCUPGbJMznVhh8Hk2V8QZnj69aUadGlhaeVYii51Kk3GEI+0rwjzTajeSTd7X+S+k/iof8QtxWAu/rGa51kuFwdOEJVatWvh8ZDMuWnSg1Oo3TwM48sXdynGKabTPyj06xvNTurXT9OtZ72+vZktrS0tYnnubmeVwkcMEMas8kjsQFVVOT7c1/Q9+wP8AsB2Xwts9N+MHxl0qC++I13FDe+GfDF9Ek9t4Kt5FDxX99C4aOXxFKHBiV1ZdNQ7VBueY+4/YZ/YD8PfAzTtN+InxLsbPXvixewJdW1rcIl1p3gxJk3rBao5aOXV1R8TXe3/R2LLDhxvT9NX2EEjJLsS5ySCc54OeTnJJ7+vUn9K+kd9JevxdPE8F8A4yrh+GYSqYfNs6ozrUK+eyptRnh8K6ap1qOVKanTrQlVj9fcU7vDrln8L4DfR/hkn1PjPjfBwlnU6dOvlOSV4wrQylStKGKx0ZN0pZjJctXDwjCqsFdc9R1k+Sk/IYtltx7nk9O/cjrWRcxoFIzggYAUZJzz064rYJABJ6Y57/AOfqOaypMMxeQhEAA3MQqgYOWZjgIoxlmYhVXLEgDNfxSlay3+GK7t6Rilb5Rit9lqz+wJvlTeijG8nJ8sVa3NKTaUYrrKUlZbye1z83/wDgonqXgrwV8Btd1TVNOs5/GnjK6tvBvg1iwS8iurstdanqONwaS10jRIbyRo+Qbme1Vh86g/zmv8nABOMD36den4V9r/t4ftGRfH34z3MPh+6Mvw7+HQvfDPg9kZmi1e6Fyh1/xSV+6Bq15bx2un8bv7H0+zk3ZuZBXxPvBPXJPsf8K/1/+jF4eYrgHwzwazOnOjm/EeIef4/Cz574GGJo0YYDBSUrWq4fB0qbxEUrQxFWrSfv05W/yw8eONsJxzx7mOKyxU3lGVQhlOX16cIxWNWEnJ4nHK3vSpYzEudWhKWrw/stXJSK7Ak9SvJ/X8ulNCkEEnOP8+tWSq5OR655P496YFyp45zx+n4V/R0JKzTauntdX1/4e78mfigyoihGMZP4VMQQcGkq+Zd1/X/D/wBWYpRva91289iswyCOn+c0zy/f9P8A69WGUkkgfqPShU67h9Of8DVxlZWt1v8AkYTpNv3bttfK/r00X5fOv5fv+n/16cqFeex46f1/CrGxfT9T/jS7RjGOB9aUqiejsrP/AC/z/qzCFJp+9vbW219Nn9/9IhwfQ/kaSrW1h2/Uf40wkHg+vp3+uP61PNHuvvLcbNK+7t+RDg+h/I0YPofyNWCpUDIwOg/L/AUlHNHuvvH7Nd3/AF/T/pawYPofyNJVim7F9P1P+NNPZr1D2a7/ANf1f+lrDUTKc5GTkk9OlWig28D5sDv3798VF0rRTu7Oy8/6/r9eeVOy637W9P8Ag/0tarfdP+e9Q1ZII61C4IOex6fhx/StCU3F7ffp2GU1uhH5e564/GlPAP0NRFiep6HPQda6Lp7O51Qatut/8ho6DtUUn32+tS1XZskse/Wrhu35f1+RoIw3DGcc5qInIAx0GP5f4Upc5ODxnjgdPypnStS7qKTWra77bdEIWAz0yO2eahJySfxpWIJJH+eKickYx3zn9K2jFLXq1922n3kCsRtOCPbB9+1Q0dlHouD9cmjnPtgfnzn+lbQTvs9v8jeOy9F+QxmAGOuQe/T/ADmoHIwRkZ4479RTv8/lUDEEkjp/hx/StoK79NfxX/BNbqOis7u++23b5/0hKKKK2Ibu7iMSAcDORj/6/wClLSNnHy9c+3T8aWg2jsvRfkFFBIHJpAc9P5EfzoGBGQR60zy/f9P/AK9SZxzjd7dM0gYE9MH054/Ej8aPl+Ram0krLT+v6/q8a8HlT1HOOnv0pxUMxwevbHPT0zmn01l6kfe9c/8A1/SspQta13f8PV/8Mawqaa232vr0/wCCREEHBB79sdKaRkEetTHAC7gScf4Z71GQR1qDtoVlZRlZbu99tu/m/wCtSuy44IyPUjioCDk4B6ntV0gHrUTLg+xzig76bS1uujWu+/3lUjsR+BqEg5OAep7VbZQckDn6/wCR0qLpWMnd6dv+D+p2UnzNPza/Ar1JajF5atnrdW4/8iJTXAB49P8AGprQA3doD/z9W+PqJVP9K55Kzell0+5Ho09vPk09bLY9hukIuCG5Jjtvm6/8u8Pr6UiIMgcZ55xz3/8A1Veu4/35U5H7u3x0728OKasYAAOfzHr9K8SnN+yhrp7OPRbcq/Q/N/etHm7Lt2VxiIDxwMDrjr0qwgGQMDHPGPanKnHOcYGOlTBSeg/lWM5deit8r2v+P/AMZp3b6f8ADDcDpgY9MUtO2N6fqP8AGgI2Rkcd+RUc8fP7v6/pPyvjNN2t0v8AoNoqXYPU/p/hTxwAPSpc9NN/y2/4YyK9FTP90/h/MVDVRlfTr/w2vzNopJJ21aQjdD9D/Kq7k4Jyc8c9+oqZyQMeuarMTkrx/XpmrjuvVfmUQSEggAnpknPr/hVRiCcj0/xqZiBkk4Gev1NVyQOTXVDf5fqiXFPVrUY5IHBxz/jVZyeOfX+lSSNgkjnJHX6fh6VVYgA57g4rqpq7a72/U6IpJKy6L8hrt1XHpz+RqOikJAGTwP8AIrqSSVv6uUI33T/nvUNSuRgjuf8AGoqYm0tWFFFFBEp7cvz0QUUUUE88u/4L/IKKKKCoz35n6af5BRSc5PHHY/l7/XtS0FWjLW3l19f1EUEDk55+v86RlB9j64pef8ABn9Bznr7Y7UAgjIz36gjp14IB4qXUim/e1W6inJrbeME5W/7dt33Vx01ZWa6O/vNa9G7NX6u2i7kJJPUk46ZOaSphGOGzgdRkdcH6cfjTq2lNWstU1b0vounmKndXTTSS92+jvo0+9vU/TX/gmnqmfHur6IzALcQrIqsASd2VbaO2FJ5x129MV++nhvTza3QixuRZVbIXoMjjofbk8Gv52/8AgnBJM3x7s7WIDE9jIGGcZHmINx65PcAep45r+l22sjb3kCBQrOFYkY5C464Pbv8Aga/x0+mHhoYTxlzCVL3freU5XiqkVaznOOJp3tayv7GUmlZJv0P9JvoxuVXw7bnaTpZpi6V3uv3eElZPdrW7b3+SPy2/4K9rGnwm+CsGADJ8R9fdOM8R+GJyxPvmdcd+D64r50/4JTatFafEjxjpBO2W90m1mjUHG7ynkjbgdCN+cnrnHfNejf8ABXzxb9o8R/BL4aQMZDpejeJfG13GnMnnaze22g6cGVQdxaLTNQ8sY3DPGd+K9i/4Jl/st+IfAWm3/wAYfHenyaXqPiqzSHwxpF5E0V5DooJk/tO7jbDxPeFgbeJgGMW18AGvYhnGDyX6LVDKczxCpYniOvjamVYX2kFWxEq+fYqupRpX9o4Qjh6c3JpQXPy82tn5kstxmefSHr5jl9CVTDZDDARzLFxjL2VGNDKsJSlGVSyh7VV51IKEXKcoq7Wmn63SxPtjiMahRHGSflPztjKYGSSOpbHIOK+Mv29/j5p3wE/Z08YXsd1CPF/jyzv/AIf+BbDzAs8+qa7Yz2mpassYJc2nh3SJrrUriXaYhcCytXYNdxhvsDxL4i0bwj4d13xd4m1G30fw74b0u+1vXNVunC29hpem28l1eXMhJLHy4InKooZ5H2xojMyqf5C/2sf2mPE/7U3xY1Hxtqfm2PhPS2u9G+HXhgsyx6D4YW5LRT3MBJU67rYji1DXLkku07Q2MeLSwt1HxP0cvCPEeJ3HOGxWMoNcKcL4nB5pn1acJOOKqUqqrYHKKEnaDrY6rSf1jm/hYSnUqRlGbp832/jp4lUeBOFq+BwlVPiPiHDYjBZTThKPNgqMoqli82rRabcMMqsIYeFmq2ImlaUYTt8xwQbUSMEYRVQMeuFUAdeeg55/E1rRRjqMDIwAB7j0/wAKht4AVBJ5VQQvXPJ9Ov09R9K+z/2Y/wBjT4p/tK6kLjw/bJ4d8EWc4j1nxxrUMiaZbKBvkt9Jgwkmt6nsGRa2zLFEWBup4Uyw/wBXuLeMch4PyatmufZnhcry3C0/fxWKk6KqTWkadCm4qVfEVX7tLC4aNSpUm1ClTk7Jf5y5Jw/m/EuZYbKcky/E5jmOJcYwoUIzqShBJJ1sRWdqdHD04q9bFYicIQSlOrNayPnHwR4F8VfEHxHpfhPwbod/4i8RaxcR2+n6Vplu1xdTMSA8pCDbDbwg757mZkhgQF5HVBkf02/sUfsW6H+zZ4ei1/xKlnrXxZ1yzU6vqaKk9p4dhmUO+i6NMQS5ThLy+Uhp3UpCfI5b2P8AZz/ZT+FH7NOgmx8EaW174hvreJNf8b6wkNx4i1tkCu0fnAMmm6YJQzRaVYbLdeDM1zIomP0n9zLIMAnqo5Pbp19e36Yr/MDxu+kTmniOq3D3D0cRlHCKrp1uduGPzyMElGWOjGovq2Eck508HCpVd3evKS/dr+/vCTwLy7gVYfO87lQzTid07wnG08HlHtEuaOClODlXxPL7lTFShSi439jGLtMGUKAAAMZ5/LqSenPc/jUZMSjJdACQFLbVDE9gScZ/n2qhqsVteWVzY3bsIr2MxOsczwTOHP8AyykjZZFfIOCp69eK850H4daNpeoLqL/b74wSF7C11HULm9gtTkN57QySNG1zkZUBAkQxhmbmv5jUldwUbcq36W0sktutvl0P6Ckp3jyvS7529W9tXfVve+qb6s7rxL4isPCXh/WPEmolvsOi6dc6jcpED5sq28ZlS3gGDvnunCW9vGoLSTSoijJr41/Zc/Z8Gla34w/aH+KGm2918Zfipr+oeIyLxFuZPBWgXj7dF0Cz8wMILu101baC5aPEkJiSEFXEmfp/xR5Wvy22gRRLcqtxDd3KsA9ukkDmSHzEIKlo5FEqBgwDrG2MqM9fbRra20cKg/KgB9WIHPPr2JPWvXwme4vLcszTLMBOpQWdwp4bNcRCXJVrZfQrU60Msjy2/wBmxNeEa+NTdqvsqNJpwjKL+dxvD+CznO8rzbM6axFPh/21XKMNUjGVKjmmJ5KdXNJKStOvhsKp4fBTV/YuriJxtOakrUjgZKgBcnIHfnGc84PJyec+1QjLkBRjAxkHtjgduOPwp6bnIO3Ck8nuPxzims2DgYJ3YIPbr9O+BXhNtu7d9vkkkkl5JI+lta/m23q3rJtt6t7ttvpduxDNywjCgqT8xA5Ix24//V1r80/+Cjn7Ti/CH4cN8LfB2oiL4k/EyxubOeSB1+2eFvBE4ls9X1skNvgvtXBk0bRCwV8tqF4mVs1z9mfHb4zeFPgL8NvEXxE8XXBFrpUAi03TIZEjv9f1y6DJpWg6ZuPz3moXC4ZwCtpapcXkxWK3Yj+UT4n/ABG8T/Fzx54j+InjO8e88ReJr5rm4G9mt9PtF/d6fo+nK2BDp2lWaxWVrGgVTHH57L50krt/Uf0Y/B58d8TLinPsOv8AVPhjFU60YV4R9lm2cUFSxOFwcueS58LhJOljcZootQw9JuUa0j+avpE+Kb4XyOfB+SYh/wCsXEGE5MXOjW5auU5JWqVKOIxEnT1ji8fGNXDYKN06dKlVrVIp1Kc5eY7AAFAxtG1R1wAMADOfQdOuO9Njhmnmjgto5J7iR1WOGBGklkdiAEREBZiSRwAa+rvgR+yL8X/j3fwt4e0K40zwz5qreeJ9Uja10+3i3BWkSWYKkp67VUMzHAVWYgV+3/wI/Yk+DHwWt7a6XSIvHfjWOOP7TrWrRB7CC4QZf7JbTIPk3DKvMFZlz8gyAP7m8TfpG8B+GiqYGpipZ7n0Y8qyTK5U6lajU5dFj66cqWCSW8ZxU+sIu5/H3APgrxn4gzhiMDhY5Xkkp2qZ7miqUcHNKShKngYWdXH1Y6pU6EY0m7ReJhdtfj58A/2Gfib8WJ7bWPElsfBPgwKLi51jXGFgBAPvv/pOxvlHzGJdzuOFWuL/AGnf2bLv4G67t0m7TX/DRjjK61ZxubOTzACksbsoLI+MBh8u7Knnmv6NPHVnFLpklvelfJjhdbfTLJRHCnyNsjSCMCMIuQoJXGBwQM18BfEWfSPiN8P/ABj8P/FVtb2Oo+FbK7v9BdgGnubKMO5tZZGxuaEgPHgnbgADAr+VeGfpa8ZZpx7hcwzPB4eHDFWpTwdfIsFBOVDCVqiSxccTUcqtbGU5fFG0aEoX5Y8+p+18Y/R34b4b4UqYTBZhicVxM6eJx9DOMZ+6pYuvhML7arlccHBvDYDD1KNOVSlJ1sZWlWvGeJtKKX4KjawBwDkZ6CgqMHgD8BV25hS3vby3jO5IJ5I0bO7K+Y2CT3OAPTnIqvtUg4JJH+R2Ff6TUqsa1OlWhfkqwhVhdWfLOKnG6ezs1ddz+MVPnTvZcrtZ6WeiaSertdLW/m7lfyx6nP6fl/n1o8v3/T/69WAgxznP4Uvlr2GPXHf61rzS7/kDdldlcJg5zn2x/wDXp2B6D8hUqrj5icY7dfbPGR3pS4xxyfof/rVLd229yHUhFNt2S7/L/P8ABkDnA6Zzx+ff8KCAq4IDYwfz5Hr0zTqduONvGP165oMXVurp6rVaLy/rtp98O8HGVzz9fy461IY8qTjac9wM9ueDTAg3qxzgbs9O4+malJLEeuMUFUqrbkpu+3LotF12t1+ZEEAPPP4VFVny2yT0J9eR29OaCCvXjr+n0qlJq2t9tP0/4Y6Fqk+5VIyMZx71Cep78mrLEEkj/PFQkJk5Jzk5/wA4rZbLoZzT36Jfr/wSs5yfwx+RIqF+g+v+NTMqjuc9h/kVDJ0Huf5Dn+YreOy9F+Ryz+J/L8kRVWH9T/M4qzUDEEkjkf5FbQ2fr+iNthrHCkdzjB9Oc/qKrP8AdP4fzp7dT9T/ADqKTBxk8jkD68c8fWumKsvXX70jeF5Jd/8Ag2I6hZifb8etSMSBkev+NQ1tBLfs9CnFrfr/AMD/ADCoSfnySSAW465zwO+OKkf7p/D+YqGtAirtJhTHJA4OOf8AGn1E5OSOw/w/+vW8dl6L8jfYjPQ/Q1BUrkgY9c1FW0Nn6/5AFFFFWAUUUUFc0l1/Bf5BRnoPY49sY4/Wik7j6H+a0DjJtpN/guwtHfPf17/nRRQahRRRU88fP7v6/pPyubAQD1AP1prDIPTPr+NOopNKSulq7f5G0JvvrZ30W1yueCR6UhAI/wA8VZ47gH61EyY6ZPXOcVhLm6dL328v+CehQrbKTulypaf5W/HsVSMEj0qFlxznqauEZGKhPBI9CaxPTp1LNNOyvrp5f1/wSowyD0z6/jUtkhN7aDPIuYD9f3ij+tDLjkdPwqW0AN3aA/8APzB/6NWomm1ftv8ANpfmz0aVRysk/e5dLpb2VvLv+N+h7ldRhps4GRHb85P/AD7Q4qIIMcjn6mrt0hE5AyQY7bDY/wCnaHv04qNUweueMYxXysKlqVOzunCOl9vdXQ/PZTvFO2y2v6DVQY56YGOTUqpxxgDPv7fWpVXA+uPwp4GSB61Lle936q+nTp933kpqS1S9L37fr+ncjVMHnB4+v8xTSjckDIGTx2HvVgoQOOT6Hj/GgpgE56DPT/69RzrS2t3b02E4p2tZei3KlFTlVI6YY/xZJ/TpUJBB/wA81RzOF3dNLyt6f8EY/wB0/h/MVDUzfdP+e9Q1cN36fqi1okuyRHLwcH+Hr+IB4qm7dSOOn9Aanbofof5VWcjBGRnjjv1FdNNaXer28umoyrJyAOx6/hgioX+6fw/mKlc5OMdCR/n8qrycHn0/qa6oWsrLXbbXf/hi4JNu6vp+qIHYHjng/wCNVmYNjGeM9fwqTdnk8ZJ6/wD16grspLS9rWS+9rX5moUhAIweR/k0pGQR6jFRNgBRnOBj34x1rYTdlcaST1pKKKDGUrvsu1/kFFFFXyO1/wALa9P+D933ZKd2lbd23/4AUUUVBoFB4BPpRRQAgORmloooKi2npdrt36fqvwPrX9lfwh8PfFnicWnjjU9OsoMNmHUGdWmYjbGkapFIM7mBYsVUgYHXn9bZP2KvgD4s0kNYxaLcl7dSs1lJ5FypZQQxKNHtJyOWTJ259M/z0WGoX+l3cd7p93PZ3EBDxy27mOQMGz8rgghuBjHpjvg/sB+yD8ddX1bSG0vxBeS6nerEUhlkBNw6RIWZ5ZAFB2ohABOckEj0/i76THD3iPk9Or4icJ8cZpgMBl8aFPE5JQm8PClaavWpT5HGqpW95O+i95te9H998GM24OxGNjw3xRwzhce8fXth80m6kqlKc4WhStzcsVfTmUW07ehxPxg/4Jyaro8Nxqvw71KS5VfNkj0nUW3BlUkqkN2o2ksM+WHUjauDg8n80vE3hDX/AAfrF1ofiPTLvS9Ts3Mc9pdwtE/GRvTcoV4zwVeNmXBGGOeP6btG8eG48oQSrPE/DQ3OGjZWPAxn5SB90jHrjmvLfj9+z14F+PHhi9As4tL8XW9u76VqKRqtzBOE3JiZAHms5XJWa3cn5PmTawBP5L4UfS8z7AY/BZL4kuGYZbXcaEc9o0+XG4OXNBRqYqnBKlWoJP8AeSbjNWc1zao/UeO/o/ZXiMJVzjgidWOIoxlVqZRiKkZ06y5W5KhOS0do+5BJpS031Pzp/wCCXmitqH7RUExVvJsNGurmUqu7hSCN2SBgFTznqRz3H9Jlqv2jXETB2xI7EY5OcBVHbJ7DI6GvxW/4JZfC3VvCfxI+NV5r1k1pqPg63h8Lzk7sJf3E5LeUSPmiltlE8TgfNFMhGCSB+0Ph+dUvdSvpMN5COyZ6ExjCgH/aPbnnp0r8N+lfnuEz7xfzWvhK1OtRwmV5HhI1aclKlNSw1XHRnTmrKUZ08XBqdr8rSa1sfuv0dMpr5T4bZf8AWabp1sXj8wxM6U4tS5Y1KVCN1d6/u2tU20vKx8qwfszaJ8V/2pPHXx9+JdgmsaP4VOi+Bvhh4YvUEunk+FbRH1TxNqMMmUnRvEGoarFpdqVELG2a6k8wGIH7kUAFYUVUjiC4RFCoFVQFRVUAKiqAFVcBcAKAtQxZtbSMbVV3RpZe376djNLnj++54PIx9aqNeQwQvPcSLDDGk080rNhIoolaSV3JwAkcas7ZOAoOeOa/A8xzfH5r9SjiatSvSwODo4DL8Km5UcLhaSjyUaFLZc826tV3Tq1ZynUls4/s2ByzA5TTxlTDxhQ+uYitj8ZXdoyrYqvJ1K2JrzfxTu1GN/dp06cIQSSaf43/APBXD9oi50Hwv4e/Zz8OX8kd743ig8WfEFoJArQ+ErC9K6DocjRnIXXtZs5L68iYAPZaV5Lb4r1gfwFhiDScnAGSMZJ49SfQZ9c/Wvdv2lPipc/G346fEz4jzySPaa34mvbbQI3dnW08L6K/9keHbWIE4SJdMtI7gooVfPu55CvmOxry/wAM6Lca/rek6JaAvdarfWlhAApJ826mSFcAZJOXzgDkA1/sf4J8EYXwv8KsnwFSnChj62CefcQ12oupVzDG01ia9OtUVuf6lh3TwNNXUacaFo2blJ/5Z+J/GeJ4946zjOXUnPA/WPqGSUbSvSyjC+7g4RpN3VXFa4yUW7zr4nmm4t2j92/sLfsd3X7Rfi3+2vEsdzY/DLw1PFLrNymY5dZuQwZNItJD0WUKRPIpJVcjjmv6efC3hTw54N0DS/DXhbSLPRNC0e0Sz0/TbCFILeCBF2/cjCh5X5aWZsySuWdmJNeO/s2/C3SPgz8HvB/gywto7aeLS7a91V1jVXudRuollmllIALMN2BnkEn6D3G4vYbeJpnYKigszPwNoBJIPrgYHbPFf5g+Mnitm3iZxXjsXVxVWHD+Ar18LkmV87jh6GHpVZwWMlT3lisYpTq1Z1XUlCE4UaUo04NS/wBAPB/wyy/gLhjBqrQoVeIczo0sXnOPdNSqxq1IU508DRnK8qeHwcY06bhFpVK9OdeScpLlnu7y3s7d7i4lWGCJSXd8AAY4x1yTjCqMsSQADXGLrer65Ky6Un9m6YBtN9cIJLmQZ6xRDCxswB+8GYEgkqPlrMBn8UXzT3O6LS7ZtttBnCylSf3jrkZLA/LycckV1iCOBFjiRUjQAALgKOB7dz+tfjSrTqSjKK5Keij1cldXey5e1rvo0frajdN9v6/r8hYIFgX78ksrAiSedzJLICckFjwq/wCwgVR6ZNZmq6hLCi2lnlrq4JXODtiToXZh054HHbrnir08+1Mg4JyOMHPH6fXr6e+VDEsZeSQhppcFnJAIA6LjJAAx9TgE81rfXfX118v0GtVayX97rv0+9ddiTTLJNNjJxvupCTNMfvMWwT82cnBHHt3rdQmUBu3oeD1wen0rLQ5AGOMZz2PNaMTYDDHX+oIqVK7at8wkrKKWyT2+X3Xb+9lstsjIXg+v1P8AhXO+IvEGj+FNC1bxL4k1K10bQdE0+51PV9Y1CVILSxsrSMyz3E0jED7gIjjUNLNIVihR5HVTc1PVtO0bT7nUdVvLewsLGGS5urq6kEcMMEQLyyO5+6qqCeAScYAJOK/N74l+Fvif+29rkHh+1l1L4ffs3aLfRTyvPHNZ618Rr20lJXUbu33K8OhwlSdHsXJaWQC+uVDeQqfTcNZHh83xvPmmOhlORYTlq5pmc9akKSkm8NgKLX+2ZhWjdUMPHmim1PEclBSkfH8V8SYjJcMsHk+W1c74lx0ZRyrKsO1dSTjGWOzGrzJYHK8K5QliMTUalNyjRw9OtVlyr8zv2g/ip8Uf25vi/Bp/gDQdbv8AwRoFxcab4C8OxQzCKC3mk8q48Ua4EUwx6xrSorSrJubTtP8AJ0+LGLh5fvH9nT/gmh4Y8IPp3i343XUev65GI7qHwjaHOnWsqkSIt9IA3mENtVovmOFI+Xk1+inwr+D3w/8Agz4et/DvgDQbKwWKJI7nVzDH/aF64TEkk05XzQXbkhWGf4gxOa9JKKgMsx3P/e759gD8xwPqcc+lftXFf0gc1/sTD8EeHGFfBvBuAw88Dh54dr+2cxof8vK+KxalUVKtiW/a4mrQarVatWrN1VKXu/kvC/gPgJZtX4r8RMZHizibH1/ruKw8ozhk+GxMo0k4Kg+SWLpQUI0qNGvGOHhQoUaKounTjfGsdM0/TdOttI0bTrPRdFskEVnpthAlra28aYxtiiUKznGWlfLtxz1FJPIYI9lmoMhypcqvTHJbkfdxlCTx9eK0WEkowoCKMgggcg/Xp+FU5dqjZCDuIO5+2R17YGDn6/hX85znOrKU6k5VJzm6k5zk5ynNu7nKUm3Kberk223q2f0HClTo0oUqNOFKlSpqlSpU4RhTp04q0adOEUowhHaMIpRXRHnmt2+1Hlk/0i7ZW2ANlBkngnBwQeuD06jmvxg/av8AEcnhXXvE10kxtZrm3mgjWOQxvI1wjRhF5G5WJIIxjrgY4r9nvFOp2uj2l3eX80cNvDHJLLLI4RVVAS7kn5VRRku5OFUE9M4/mv8A2tfipY/En4qa02gXy3vh7S5zZW1zCu2C9nhOJ7iE8eZCJQyxMc52ls/MK/oj6NXh/jOOOPaEp0JPJMl9ljs3ryjai1Sq05UcI5PT2taUlJR1lyRd1yyufzN9JrivCcP8IYXAxrxlm2aVqtHB4ROMpewnRrQr4mpBtfuopuD6SlZcykml8r72klkkb70hLN16lie/1NMLAfdyPXP6evvQVyxGcd+n0+lAQnOcj6iv9fIW5IWVlyxslpZWVlbpbY/zXlLWyb0b1vdy1XvPzdk29W2IGIPPI9Cf8n/Puaf5g/u/r0+nr+NJ5fv+n/16PL9/0/8Ar1RPPPRcztbbVtvS1nfZdv8AMaWJ4J/QU2pVTBBzn2x7fWpNufvKSPTkc/hSuvX5ry/zQmnJWaut7NXXrb0sVhyQPWnFCBnj/P4VPg+h/I07YcZ5z6Y56/5PSi60130Q3HlS7fl5dvTuVKVTgg/56VYII6gj61AyMuMjgjII5B/Gndd99vMV7Pez9bMkBJOf4T0Hf/PXvUbhsYJByDj/ADilQAk7hkY6ZI5yPSlfJxwe/wDP+tHyOylLmivKy3veyWvzKhGDiq8nynJ/iJxj+vT1qywOSccevb0/nVeRcA987v8AP61tTemutnt8kOprCVnbbX5orsQTken+NQuQeO4P8xz/AEqTBHUYqFwck4445/CulbLpojhTcknZ3fR7+X6DTwCfSqpyFOOuT+p/+vVluh+h/lUGQOpxW9Pba+u3fb8zpKzNjk9zUJJPWpJev4t/MVFXStu3l28v6sdNOL5U7uO6/H1W5ExPI9CT+B6flk0w8An0qV+g+v8AQ1Ceh7cGt4O6220/4IO9972Ii+7p0OODj/P602lIwcZz70lUa0krq6W739BCcDNQkknJqV/un8P5ioa3jsvRFytd2tby9COTt+P9KjqVxkZzjAJ/z+VRVtBqz16/5CCiiirAKKME9BmlCnI4I/A0XXdf1/w6+8BKULu6Y49ff/8AVUgTBBz09v8A69SYJ6Ams5TS28tfntbz/U1gtNVrfTvay28iHYfUfr/hRsPqP1/wqbB9D+RpSjAA+vbqfxHao53/ADb+f9eRZAUIBPHH1/wplWcH0P5GjB9D+VK67r+v+HX3gVqKlKZJOepz0/8Ar1Hg+h/Knd9394Xa2dhKQ8gj1BpaKG720tbd9/Nm9Oeq1tZx1vvrv/XcgIwcVGyZ6YHXOc1aYbhjOOc1CQQf881jNWei0t0Xn/wx6lCb5fiv7z0bvpZefbVFVhkEf560trlby1H/AE8w9P8AfU05lI9x64p1sp+12zDn/SIM8dB5i81m9n102721PTpVGmnbaN7X30Wl7foz365BMgwP+WVv/wCk0NRqoGCRz9f8jpV29AFwcAKPLt8ADAH+jQ9hgd6rqucE4x6fpXxVOa9lDXX2cdNd+VaH55z+7Hld9F0fZem4BCQDxz9f8KkCgHIH6mpAnA5xwO3/ANejyz2I/l/jSbu7gqibadlZdn5f5jKQ8g/Q09lwM5ptJPZr1OqErrySViAgg4NRSdvx/pUpO4k4x/8AW4/XrSEAgjAycYPcc84+vTrW0W2r262/Izaa3K9QOQGOfb+VT1XJD844PY89OK1hu/T9UIqOSBx1J/TvVR+GP+e1WpO34/0qnL/F+H9K66eqt3l/kBXJySR0PI/GqzkkHPt/OrNVX+6fw/mK6oe5t+Py7W7GsErX6v8Az/4BWfoPr/Q1FUr9B9f6Goq7Kesb9/8AJFiZGcZ5/wAmoW6n6n+dP/5af5/u0xup+p/nWhM/hfy/NCUUUVUWk9e3+RzzTa07/wCYUUUVbmraPX0ZmoSurrTrqgooorNu7uzVKysFFFFIpJt+Wlw7+3H9c/0oOe2PxGf6iij09/8AAn+lH/A/D+tTW3Kny6u99fl6dBGHB+n8xxX6ZfsOaSbuZ2a1MjbZSZtwC29vg+bI42g4CFsD5gc5P3Rn8zv8/lX1V8BPju/w6u/sjjyEu9lpLcA5Aidlyjc4VXIXdxnAwThq/HfHfh7OuKfDbPslyChDEY/FU6coU5VPZ80KU1OqotJuTcU0opNu7STeh9hwJm2CyXijKcwzJVFg6GKhUrypQU5QtZJ6tRSurXk7a6tI/Zj+w7ywmM9iSIgxYcHG0YIDAfKSBnnHHeu60LXpXKxzOY54WAUMQDGTwwJAG5COgOcjBz68V8KvG+n+NdHhubd4pvMjDOFZWDZHJIG4bufY9eeMV2mveGnt2XUbLcUP3kGCytjJbtlQRhcEY44PFf4s5xg8ZlOMxOW5lhqmExmEqulWpVEoyhUVvdlFtu3ntJNWP9Jsgr4PG5dQzjJa7xOCxFOLUOZStdpSfK9FJP3VFN36ra/058MvDWgeHLXxJ4n0yKKPUfGtxYXerPEgXzptMs/sVszlQMsI2O8nIO2Pn5Rj0fQGy08K8rPKmc8kgSozAZ6cDoeTk/j4V8MNee60ibTJG+azhjnZCQWAlmkiUYBO3cYyTkDnOR3Hrui6lFp9xHPPnyUlLSjqAhGS3PB24zjGTjjnFfNY7G4jGYipVxdedevLkpyq1ZOdSSpQhSpxcn0hCEIQWyjGMY6Kx+n5VTw2GwWHp4anChQVNuFOKjGKlOTnKySXvSm5Nqyd29D0m9umfcu7oSowc9MjB/AdelfLX7YPxEuPhz+zd8WfEVnL5N+fB+oaPpkgkw633iDZokEkbKMiWP7e8qkjOYxjpXvd/qMcV24SRXilVJ4JE5jeKUF1ZCOGVlIOQMH161+f3/BSHUGm/Zl8SwQFiJdV8LrLtzgxjV4ZGDd8FlUk9MgnBOM+/wCGv9n5r4m8B5Nj+V4fGcXZBhMRRk179KpnOAp1IVI63jOm6kJRaakp8tmfMeKONxGX+HPGmNwk5wxFHh3M5UKlLWcZzwlSClB2l70VNzVrNSjFp6H815xGBGowECoPTCjaOD0OAM9s5xjivpX9knTbbWP2gvhdZXih4D4lsZZlZdylIZFfp0yADt6HPIORXzm8LB2G3Jz1wO/v7dOte2fs6+JofBHxk8B+I7z5baw16xaduyRtMqsWwcYAODkEYz0r/bzj+rzcB8SwwXNPEvhzNlQjSS9pKosvruCVOKTUp8jV1FRTlfRXt/lNkEY0s+yb6zTcMMs2wFbEKUZuMMLHG0Z11f3moxo80YKTcrK3vNM/sMgmVmZE2rFCioij+FVACgdTgBlHU4xjOBXNeIbiS9kg0m2kKif5rgg4IiUnKn0DHgjv16CuZ8NeNdP1Owk1KCZZIZiksToylWikUPGQ2SArIynGTgEDkgZu2N9FdXNzqBIZpTsjKgEqqHJIYZ+8cAkcZFf88WX8a5Xm9TD4XC4lVa1R1fbxjUi6tOnRqSpy9qn78KjnCVNxqQjLnunFNWP9llySpU6sJRlCrGFSDhKLg41YqceRxbThZpRabTVrN7nZ2qw28MNvDhY4UVMDHOOrdM5NOu7uG2heSSREVVLFnO1Qq8liT2H8yK5Y6xFEXLOF287iOBtzkk9sdSSR0zXz1J8Th8TPiQ3gvw5M03hzw1IJPEupQkeXeX0ZBGmQv3jhO37UynbuKx5LZFfouV4eeYU8TUpe5hsuoyxGMrz5nCjTThCEZNRsp1Ks4U4RfvSbdo2UnHyM0zXD5e8NhpNTx2Prxw2CwykuerVknKUmr3jRo04yq1qj92MFZXlKKf07az/aY/tDE+XL80SkEEoeQ+OoD5yARwKs7WJG4cfh7+nvVWFhsUcKFCqqZwFCgDAB6DGOlWVfj+9z1z+neueNRVYqotFJXS3aW3T5X9T04NWSur6J9m+rV7aN7Xs7blpCMBR2HT2zUd1qUNhE8s8qIijJLEcEdBtHzMWPAA5z6ZqldahDZRNLK2PlIUd2bqFUfxE49sA5rGtLN9UuF1C/UiFCTaWzcqCB8srrz859CMehArWNo6yWjW3ddVdbfhuTOcm+Sk1zNazavGHZtdb67X21Mu78MN43aKfxSrjw7DNHcWfh/JA1F428yK41XIAeDIDxWuGTcN0u7CrXokCw28CW1vFHbW8KqkUMIWOJEUEBVRQqjA4zjJGM81UacAbOdwAAHI468cYHfPPJz60hywB3EcZ6k9ce4reWIdSEKV3GnB3jSTajzO3vNJvmkrW5m27bt6Mxw+CoYaVSrCEXiK1vrGIaTq1nFtxTm1zRpxv7tODjDq4tl1mIO1AORnORgHvx9B+tIseSTIck547DjjGPy555psY2kDOeSf0qxjC5J6nj2AGD+vNSdEox3bav/XbyKsvPC4AwcnGMe/r+VctrGqw6daXFxcyQ21raxvPc3c8kcUNvDGrPJNNLIypFGigs7uwVVBJOMGovG3jjwp4A0HUPEvjDXtP8PaHpcRnvNS1GdYIUVc4jRSfMuZ5iNkNrAsk88hVI0LEGvxp+N/xc+L/7YWoy+C/hVpWteEfg2bjyLnULqOS21vxtEkhK3V/HEFfT9HJTzLfTGcyTEB752JES/oHA3h/j+MMTLE4jF4fIeGMHK+b8S5lL2ODwcYtOVHDc/L9dx9RXjQwdHmnzuMqrp0m5r8t8QfEzKuCaEMFQoVs94qx8Gso4Zy1Ovj8VNx0q4unS5quDwULqcq84SdTWnThKVjzf9s39sV/iVe3vwu+E13PdaBHNJa654lsRLG+uzAuj6fpBGHGmFwyz3Y2m7AKxfuiWb885vh34vtrH7bNol3FAEyXMTKqDGecjBPXjr2xnJr9lvhH+xJ4Z8CwWmpeJJIHvtqvK021nDkAsQCMAHkbVQY+hAHpvxe8G/DvS/B19ElqqlLObYEhISRkjYqwJG7cp+4cYO4Dsa/sXg/x28OfDieUcDeHeQ4nMsqniKFLMM8rQVLFZljKsqdCePnSivaVJ1L2UHPlpxSUIrVv+N+KPCPxJ43pZ34gce5lhcrxyw9TF0sqrTm3hsNCnGdPB0KUm4YSlCKjGMOaU6kk6lWXNO5/PO8TRMwcEOrbWDAqwPup6DjGe+KRQWGQODn07HFdL4qSJPEWqrDC8MIuZBGkibTsDsFIzjI2jg46HFYIAAwAAPQcCv73w2J9vh6NZJL2lKnNpppxcoKTi1fRxbs10aaP5OtFSknK6TaTWqdnumrpp9Lb30I9ny9Pm+vv+XSlCDHPX6/4U+itW29X/AF6dirxitLN9G0762ur6aaCBQDkD9TS0UUilVUdbXdkmlpba+/YKUKWO0HBPQ4z/AFFSxQSTNhFJHQnpyegH19un411OleF7i8eMHK7sMOCSMdu/8h+FYVsTQw6bq1FGyvZ3v+Rm5SmklBtXvdK1ndLVOz/Hp8nnWOjyT43gngEkD16Yx2xznI4611sPhaOeHa6FvvYHl9toweMZ57HP4YNeiaP4QuIoU3xbvQ7TyBg9wOBjkZ47YBwe9sfDqbSTGFbGOnTockcdckcdO/Svhcx4njGf7qtpCdk4Nra1tNba76a7XZ62FyuVbllKD+Fc11dqWlvW/lts7bnyfq/hm507fJGrBFz8uBj1zk9OnAzXMscZB4PPHcH0Pp+NfZOu+E0uLRwyA+YrAHHAwMA8+vp049M18r+JNCm0y/lVUYIz4AIyAp5yemDjIHv69/f4f4gpZnH2U5L2q1TcleSt57/pfttjisNLL53qJulP7SXw6qy72al0i723Ryjbuf7v4f8A6+tVHbB5Pc44/wABWv8AZznDHjnI79OOhI9DVKa1K5IUnHOT0OT6n/Prjivrac4X5W+u/TWyWu25yTrQqQfI1yuy3Td1ZvZ+l/8AKxlsWJyTwByOM9/b+tRFifpnjpUzgruU8EZB+uDVeu1bK3Yzp63fZ2/BP77iN0P0P8qqv0H1/oasbtwbjGB/Q1A4+X6HP9P610x3XqvzN4ptp20TRUfOeemTjp0/zjrTKVicnnuf50lbnUtYcq37fP7hCAetVmIAOe4OKnckDg45/wAahIBH+eK2glbRvz8mYNyUrPRc1vxX9fN/KCilIwSPSkrSLSab/rQ6IbP1/RDAGJw3Tv0/pz1pjLg9OO35fnU1GAeozW25ZXpu1fT+dTeX7/p/9ejy/f8AT/69AFbyznO/jPTaOnpnP60/Yvp+p/xqby/f9P8A69KEwc5z7Y/+vT5pd2BCFA6D+dP2N6fqP8alwPQfkKWpckt3v6gtGn2GBBgZHPfn/A04ADoKWpAmQDnqM9P/AK9RKUWmk9/Xv5jdS0k3a6XZ+ZHRUnl+/wCn/wBejy/f9P8A69Zh7ZeX3MjoIB4NOZduOc5ptBSqX7WvroyNk6bR9ef8TUbL2I6/57VYpMA9QD+FWptb6/maKSez/Mqsgx8o5z69vxNRVbdcc+pxjHt/9aoyqkHjnsRxj6+taJ3V1/w3/DDWjT7EFMYE9B0znp6A1YKgKemR3xz1qKhq6sdVGo009NJX2b6LzKzAkED/ADzS2n/H1b56CeHP081Ke4APAxx/U0+2UG5tzwMTwk8dR5q8fnWE1bmXk/yPXpVZOMXo+ZJPTo7Lv/T+4+hr2Mi5cgHBjt+pH/PvF/jUCrjBOc/hWpeoPtBzj/V2+Ov/AD7Q9f8AJqpsX0/U/wCNfAUqi9lS0f8ADh/6Sv8Ag/09PivZtRhayvFbX7LyGKmeuR0x0oZccjp+FS9KRhkEf560+aXe39L/AC/PuzNxs336v7v+AQVAQR1FWdpUHJBy3GOw546CmkkK2O4OfyNaRd0rdLL8F/XqddLb5R/JlR+g+v8AQ1FU5APWoTwT9TW0Huvn+Qp/E/P/AIb9CqxwCf8APWqxChSCTxyPc+nT3NWWxg56f/Xqo2doz1z/AI1vDd+n6okrucYPpk/liqLklWJ65/rV2Xp+DfyFUn+6fw/mK66XT/Ev0/zAhqq/3T+H8xVqqjg4JzxgZH411ppPVXX9febQ+FfP82V5Oi+wIP1JJqKpX6D6/wBDUVdlN3iu3T03/UoKjZOcjnOc9KkoqwavuV6Kk2gg4Uqf9r/6xNJsPqP1/wAKDNwd9LW+YyinFSuM45ptBmFFFFABRRSjkj6iguDSdu9hQpPIH6ilKHAx178ipVXoB/nvU8UDSNtAJYkBQvJJJ6dv5iplOMFeTsl/nb9TeMHLa29lfv0W3W9l5lLY3t9O/wCecU5FIPI+nJGCCMHgjkdq+r/hb+y34l+JdqJbeZ7XzY2khlKkoDgkCQD7qgAnPOSQO1cb8Tv2dPiP8L3ll1PSpr/So22jUrKJ5Y195wAWixkHLIBgk5xjPx1LxA4Or5xLIYZ7gFm9OSi8FUqxpVXJ7Ri58sXK+nKpXbTVrJnq1MizelgY5lPAYlYKUrRxCpTlTbjaTbcU7KNr3lZXstW0ep/ssftDv8M/ENppfiW4kk0G4lWJbhmL/ZN7DBYH7sfZjzgZr97PCOtaB4y0q3vtHu7a8s7y3WVXikSWJVZNyspUsMEndg8jOOor+U2NGR8spU8rg8NkH07YP05HtX6y/wDBO/4oapJqmqeB766ee0gsHurNZJGIiERXKAuxAHJZRnAJ4AHFfxp9L/wby/GZFjPEvJrYbMcu9lLO8NFQhSxmFlOFJ4mHLG0a1Gc1Unr+8hFxum1f+k/o6eIeKy7PsPwdjmq2W5rUdPBualzYbFTcqiipK8XTk4NWdndpOy95fqH4CuEs/GHjqyDECGy0KZAOF8vfdeYyDA+USyAufUqPWvWVvA9vMgJZmP3d3UYBGMHkFfT1PGa+cNT8SQ+AfGtr4m1GC4uNE1rRptL1n7LGZ54Uikef7TDEmWmlghZbhIkBebyniUEkA9S/jbTYJreWy1W11DS9RgS+0fUrWVJbLUbGcB4p4JUyRuVgHjYK8LhopUWRXWv8leIM5llGAxWY1FJYWjiXRqV3G8KOIq054jDQqyvaLqKEpwTbvGlOy2T/AL7wUqDnHATqU1WjFzdHRTlh5VnBypp2dnFtKUb8rtqjlvDX7QNpYa54g+E/jG+Ww8W+B9WmtNMmuiIv7e8J3x+16FfQOQgllhs50t5BnOIgeSpxjfH7w5q/x1+GmveAvDH2a61C+S1eAzzqkCyw3dvPC0krEIi7lB3A5GQQDtNeG/tDeAvDHj7xd4c8ef2pJpeoWthLot9Jp0qxXl21vKJtLcNtch4WeWFpGB2QAOMbQa674d6k3hlreKbVb66jsYXngubiZxLeBZRGRuIKtLFEVBYhtp3yoAc4/hX6R301+C/CjxU8NM18MM2qZxxWq2QZ9xVw/Xpyw2WcO5tg6/tY1KmaSUqVWjWlgKeIr4BzpTpwrxnzNTil9ZwH4PcTca8NcR5TxTGnS4Xf9qZblmZUasXj8zy9wjHD05UOVyp14ur9XWLfM5qhOThd6/O3hD/gmrc6x4T07W9d8VXOla410V1XRo7BZIbSKC9EF1ALkqGScRpcNE+1oztjYcOcej+Nf+Cc3w1KaePh14t1jS9VsRA9wdc23lnqztPiLyJoRE9vPhJSYyzoqKWcj5TX3heeO5YY9MnsZWuLa9ktbJP7VKw25uYYbiSZ5ZIW2tIwiCM8jB1yLidNrBnyb7xDpzpe3V3eJJbtFNcQ2tkXaSPVIZJpHikXzTGq6fAjWbPCVM0k0Z8yRQrN6XF37Vj6QWY5tHH5TxzHCYfC4zGTq5S8HhKeVQweIpUrUak4U6rx2FVOvTWHkqeKrxlUhGb56lGL5Mo+i54aYPBPB1+FliHXpUaLxnt8ZXzD22FnGm68WqlqFdyc51YQjTpVIqLlGChK/jMHiLVvhpD/AMIVdTW9zpWhWVvbQ3UV28lzKtvbxR+bLMGKyPO53qiYwuSOFrtvDHx60+zt4oppJCXYQo1yRGB5rsdoPzcRRsgLMwxyepAr5S8eiaK6u7iO/kmsHuGxeXB2zzWKRosl1ZwM58xIXk8lQ5IV0lG5/Jc1wcerJp7wvc3NydJnje8hdFV442NzNFatLvRsIYoldQVD3ROIgikkf5FZb9Kfxx4d4p4jz/KuIYzlm2d5jmdbCYxYXMqKji8yqY6FPCVqdGFKnhKTrzWH9hDkqU6inByhJN/2wvB/gjFZJlkamVUYTo4HDUFVwMXguRYfCwoKml79W8ZRi2qk5P3LybkkfW37Qfxy1nRvBlzYeEIp59f19fsNjcW4Moso7hds14zJlFeGMt5YYgs7Ko4rsP2VfD8vgvwhENYR01u/IlvWnBE8kswE7yzOxDl5jJvJYnJbJxmvkOPxrFHaC7N1Dd2dqrFkcAJuyVilRZFYMVl8sskZZwWRFVgGau08H/GfUtIW5F6Zr+eV0WGN8IbdGkDSOQQsjEoAiHhQTnJICn/RThn9qtktXgfhzgnNvD3MOHcTWx9XF8acSRx315Ymrhoc1CWFw0KMasqFac5Qp4aLvSUnLTSS/nvMPov4yPE2P4mo8SvMq1HCQwWS5XWw9OhRwlKrKCxF67k5e0nGMXKoot8seVtK9/1QTXrdiFBTcMDG9SSRwcAHPHcf161NT8a6XpBjgEgn1KfP2bT4P3lzK/ZtgB2RKcB3YYXPUV8P3fxS8T39jp6+ELGO61LW7mOzMlw58rR1dmT7VLEp3SscbUTeFZiC5Ar6m+G/gdNEto7/AFed9W8RXUccuo6ldlpZWcqD5EW4lYIY2PyxJ8i4wuetf6Z+FvGWQ8fcB5Hx/lmaYPH5XxDQ9tk1LC141Kvs4OEGsdBN1MJKMnyTo1UqkZxlBxXKm/w7PMNm2V8RY7hqtgauGxGWSpPMMXWhOGGVOrzOjDBOSTxNWcYc8pJKnCEleXNeMfSNKsb7UZI9S1k7cgPFZjlIe+GGMM2GHJAGQcDGM9cAdoA6IMAccD6f4UQgFdpHHUDpjHHbH5dKAQMgEHIwcdvrkema++5nKzatdX5U7qN7adL22T9e500lyrlvey+96XbXd29Fr3EqSPv+H9aj57An2HWplikwDwuQDz/+o9M1UYt2emjNHJLTUmMiQAszAAZPzH2x+Q6n8a8L+Jnxok8JxS6d4U8N6p428WTIY7HSdNVobGOVwPLk1PVJFaCztQ2S+FluCqv5cLMcj2qXT7e5BS6lYIRho4WwWGeVdwcqOvCjPfdg0+DT9C01c2mnWsW0g7xGpkJ6kliMsSeSSSfzr08DWwmGqxrYrCyxyg+eOFnVdGhVkrOMa06adb2SesoUpUpTSUPaRi5Hk5ph8wxtCWHwGYf2Y6q5ZY2GHjicVRT0k8NTqyjQVVrSE6qqRptuSpylZr899H/Zx8f/ABq1+Dx3+0VrBv4bOY3Og+B7CSSHwx4eUncgtrB9ou7wDKy6jeK93LhjH5Snyx9Y2XhDw/4RsksfD2mWlhbxrtBhto0yEGMglc9c45B74zivTL/VLdVYM4yoyqKBk4U9uM46AnnJrzDxBfXlzE6wSC2iOcswbdjn7vOFLDI7kjtivVznijN89dChiqtOjl+EUIYHK8FSWEy7BxirL2GDpydGFS+vtUvaN+85X1Pn8i4NyLhlYjFYTD1MZm+L5pY7OsxqfXM1x073/f4yqva8vRU1LkS0UVH3TyLx14l0zQY5JJrgzzDf+7JywK4zhRjAHHGBxjAxxXyxc+Iz8RrvUNHvCILdUcwo+QXTlTtbg7iB90YABH0Ht/jLQEvI5HRJLyeUsdxBYDOCQWwx79hjg4PU18VfE681DwBDNqsR+yTRGQpjcBjB3bj1PGO/+B9LhfDV8bmGEoYJVZ5pWxNGngnCblP2zqQVNKL81tzeZ+deImY1cNhq2JzCCWUUqcp4+lGMoU6lONnUhVm48rlOPM3G20ld7nwt+0d4S07wz4qK2O1SXeOQKxO75iyswx6HHX0x3r5vrv8A4heMtQ8Y6zNfX85lcO4znIbn7/JPGABnsAB7VwFf7OcAYLOMv4PyDCZ9WdfNqOXUY4ypL4vaNOfLJ3d5RjJJt2d1qrn+X2dVsJiM4zOtl9L2GAqYyvUwlJWcadGdSThGMlZuy1so8qTVnukU4beckj0/zg02nKpYhRjJz16cDNfYHmixxtK6xoAWYgDJwOTjk4P8utepeHfh7cX+yW5jLoxUgDGASQMZOM8EnjpxnNef6PGDqVsjYwXGTngficY6c+1fcfw906GSK2VwrA7CcAMMcccYHUjp06etfFcY55XyfDwlR5VzRlK7ve8f5bdXdL8tdD08pwKx9edOUlFRlFK9/tKPZPTV9ne1t3bL0D4G2ep2sZiieCYKmGA3bmHPQAEkdcHH9KnvPhNqvhycGW2keJGGxkjyMerALnLY7Y5+lffvgPwtbXNrCYAg2ojOABlhxnsRnnHXnr7V3ur+BLa5hZTEp3DBVkDHOOvboPQH8ua/lzG+LePoZjVoVqyqUJvklSqN80G5JOXPduKs9lfTRH7lg/CtYzLKeKoT5MRKEZxTkpU2rXSlyqWt7aOya+9fBvhXQra/j8p41SeNfmjbhjxwVB5A9RySfbmtO98MixkdjGoQkjK4wDwcnB544yMjp717Zrnw+l0S7OoWiGJomJZVUhXBPIHXgjvlTg/ly2sxC7tGdV2OAN6t/eHy5GMnqATkjp3ORXTS4g+vYqGIwtdyw1f44N3dGba6p+b5bLbTS2ng1cnrZV7XC4vDujiqSdSNRJxp1aSstLXjdOz3tfdprlXjGpWSGLYqAjB255yecYH59cceleKeN/B0d5btKsQEoySAPvYHUj1HoCOa+g3XM4ibkgn6YHbsfTtTtS0Vbi2JILgjHKjAOCMHp17E5yO3Y/Z5dnM8rrUKqm4py5lLmack7fhq29PNdEfN43ALMKLjJXkou21rtLl5utk1db9fM/PC90V4GkjdGVlJ4KgEbWwf4eg/XnHTNc/c2/loVOcEDj6EZ7Yx/LvX0r4z8Lm1uWkCHYxYfKvU54yNo55PTqep9PGNW04xiTKMOSAcehPHqOPUn2r9xyfPqePo0p8/MpqLb0tze7db39OyfyPhq+Anh3NOMoTg0nd6bxW3W6ule3TpdvyK+jCyDAxyeB07iqPr7DJ+lbd9bSTXHlQoZJN+0KuSSScAAd8ngcV7f8OvgD4h8WSwz3cMkED4PlsjL8pOBuJxhuCRgZ6dsmvqsfnmV5LgPreZYulh6UYuS55L2kopK/JC/NJXu77bq99DLC0qtecadClUrVallGnBOU5Sulolfb1t9587xWdxOxEMUj9NmEb5sgd8evt0B61LLpOoRqTJbSKOp+VjgDnONoPtX6i6V+zLaaXZxsbRZJsAksgbbgdjwc9+Bz6Z5rlvE/wZhtopVNmq7V6+V83HvnPcHvnnIxjH5/R8YchxWL9jg5RqQU+RSlK17OKb6vvbc+hnw1nmGpe1rYaVKDTaU43va1td1ezWifXzPzJmjeFiJFZeTjIIyCTgjv8Ah1HfFQ7sg7QSfXIA/EHmvpLxr4Bi05pWWEnbkYKDAGccfTnPP06V896hbi1uniHQEgD06nj2x061+pZTnGFzaiqmHldpJyTd90nvfTfa+21tDxoznGbpzi41ItqSW2mq87NWev8Aw2fhm4YYHXj1/M1GQR1FT9ifQZpGAI9+cV7UZWdraPa3fRf8PuOScrWe19/kVGUkkgfqPSo+lWihAzx/n8KjePoc4zzxz/Pp17VqFOo00nd3b/Jf5f1dkQBJwKXY3p+o/wAacEIIOenYYwfxIzUlPma6v+v+G/q5vzrs/wAP8yHY3p+o/wAaNjen6j/GpqKfNLu/6/4b8+7DnXZ/h/mQ7G9P1H+NKEOeRx9RUtP2H1H6/wCFJza3l/Wn/A/HzE5q2l0/+D6kOwep/T/CnBQucZ59alEfPzHj25OfxxTtq+n86h1Fpdt/0v6/PUlSk2lf+tP6+/uyIAk4FLsb0/Uf41N0GBwPTt+VPCEgHjn6/wCFS5vol8xuEnu197/yK2xvT9R/jSEEHBqelyfU/nS9o+qX5f5hyPuvx/yK1IRkYqy3zfe5x+H8sUwoMccH6n/69Upp9GvyJTeydrsrFOOMk/h/9amEEdaslSuM45phUHqP51ad9UbRuuuv9ff8yCmsuR7jOKmKHPGMfjUdNOzv2NYy6O7va35f5EBBBwaiZO4yST7VaZQc+vrz/npUJ4JHpWsZJrz6r+uhtGVn5dV/XyKxGQR60+1Ui6tj2FxDzx081aCpG48YzwPbj29althm5twf+e8P/oxaU43Tta9nr8v+GO+jX5VrzWUNFpo9LPf+tj6SvV/ftz96K349P9Gh/wAcdulUvL9/0/8Ar1o3sbG4JzgeVbcYB3f6NCfXj/69VwgwMjnvz/ga/MKUmqcLP7Ee38qPOlTuo2u9Oi9P+D/wSHC4wRnAwDkjH5VEyke49cVaZOm0fXn/ABqMgHg1tGXRv5t+nc5KtJ6/F06f4f6+7sVHBI4Gef8AGoqtMACQP88VWII6itoSs/WxNNWTXZJfdcgfqe//AOqquSeSME8keh9KtP8AeP4fyFV2BBOe5OK6I/Ev66Fz+F/L80VCcAn0qowIUAc4OTx255/WrjLglT261UyxTjkng9Omf/rCumG/y/VGJVl6fg38hVJ/un8P5irsvT8G/kKpP90/h/MV10un+JfoBDVYjII9as1XYEZ9ccdK607O5tD4V8/zZAwxuHXjGfTp/wDqqtVtwQSccE/r/nNQMuOg9c8/4muqnLRJ9bP52/4axRHRRRWoBSEBhg/XqR/IilooAQjjgA4HAP6UgHHzKoPoOf6U6igLLt/X9JfcJgeg/IUzy/f9P/r1JRQS+WzV0tu3l+hEUIHHP4UKvIzxgjGe/wBKlpCM/UdPr/n1oJhZOWq/z3Hp94fj/I133gzw3qmu6tZw2lhNcL5iktsPlgjpubGAD1HPpwRXPeGLBNR1aztp8bJZVU5xzlsY9OelftZ8Avhf4W0zwWNR1W0srW2dB5d05jMku2NjI6gZdmXgAAdc9uv454v+JmC8PMl+tVsPUxOIxN6NCFOUFaU7q6Un78o7qK2au9D7bgnhfEcV5p9SoSjCFKLq1ajlyxglazlL7Mb210u7Jb6N+DPiHWPh34cs9LNnZwX93IokMiJKy2kaqGQkJtQtI2SofeVGeOK+v7FvDHjXTVTxDp9rH5w8tysazQyKQAyyRyFt2QSSOg9Dxj5O8Y3Gl3195OjQtb2loGWB8bZXIOxnbGBucKSAPujHesPTPEfinRHJhuJJ7MAboZSWTYADkcfJjkZB785Nf5NcTZ1mOb8QY3PsPXr4DF1686yjGs4Si3K8XHletozaaWibezVl/cvDmBwOX5Th8oxtClmODpUlQ5K0E4XfJzzSnr7zjZN+9Z6aaHsHjv8AYU/Z++I9jfz6Xe2/hjxLJDK1rc6XO1o32kqxRpLB0NvOryBSVwCyg7XTPPxf+x54B1D4cfGL4s+EPEnlQeJfA9oti1kA6te282oRRDU7IFsyWlxZyQXkTDezRXCKGLKxHvzfFPUzqFsUMlm8RUb1kY7iGDZB6DBGByOx9K7XxRp97431Hw/8d/hVoVrr3xp+H2kT6R4w8DBjBH8ZPh2Y3+36RZyQ4MPjbRYmkvvD0wWR7sRvZCKaRLWB/qMq8X+J8z4b4n8NuLeIcTict4qyiWCyTHZlXi6WU5xh6tGvg6VavJKdPBZo4TwNWo17LD1JUq9ZqHM1jieAeHsPmuScacOZLHCZhw7j4YzMcFgk51Mxy2UXRxNWjRjZTxWBVZYqlSi1OtCnUhBNpJ+1a5HZ67ok1hcP5MqtHNaykhjBMnEcoYEkK6blYEcKeRxX52/FvSvHfwd1qw1XwvdXcnhXXdTkDaPHI8+l6Vqtyrz3ElkhZltbLUJA0gjh27LhyHTawYfRFp+0d8C/H+ly3Hhvxq/gvxPZCZdR+H3xLtpfDWtwXcDMl1ZWGrSLJoGoXNtJG8RtXv7K7EgKPawynyh8yeM/j34V1XWdA8OaxfWl3o9/rNvFbQ/bBG/9qPHPFHJbuwMZaLeHO7dCCA0jKh3D/Pzxl424z8AnmGc8UeG+YZ7wusNSw3FGRZplOKxWSZ3klPEU5VJvF0MPWw+HxtCnUnXw2Ow1arKnywVCrXioqp+54enw34gUcHDKs+wccy9rGeUZlgcwjRxWCxTjFOEqSqQrulNR9nXwmKoQlU5lGth4TXIt7WvE+pw6HF4g1Ce6+1x6Yt9daWZS7AmM3DG3hcBwxtyEZsN5mGVOVINzRvipp+oaFbavZXSNbX9r59ncPciJop0kaBrY24JKMAJhNJKIjuRvJLAMp+a/iB8X9E0nxxp1kwls7XUJUs7LTVu2u57TUWC2um28JnjLuDchtlvImxAfLH7tQT5xqvxc8I6amv2E7SC8Cah/aehrpMSa7ZajJLb3tzrVzeFVlhtY0to54Fto4kkjW4kkadZpK/50+LuHlx3xbxPxRhclx2CwnEfEGbZvk+GjLEY6ng8kxmPqxwWVyrVKcKtZ4SgqOHpYuvyOSp81ZQlUhb/RrgWhg8kwWFy2rmNB0sHl9LLsxpTcaM6ma06UJvMqU42hFVbzqSo04xevuRUacrfpN4f+KfiHxit14WglN1qNrZ2WraXp1ssYu9SsI5Y7S7exu4DI011p0D/bPIQNO8C3qsI1ZVbV0rxVr2uaFeaHpGjOdW0TVrqy1V7iSOG9uL+6lljsNOto5nhna9lWLEtnGjsLi3zKyqygfCY/aH8NeHbfQfFfgSzjvntfC9zo/ia40SO6e0vdNmuodRt9SkCORDfwG2jk1B4BF9thQymyESyGvWvEnj238E6x4U1OfxpfR6z4n1mMfEDTLK1Mdx4avDbpEdRsp2E08jLbzHSpftlnLAXja7trq5t5FWLx8Vw5jZU8K8VTzOu5UauAqzxdWpRr4mjhpUZzoUJYuGIxFPEUacVFxqUYUXQp01GTjPT7z/YYRqOisupU/a0cTho0KNScY4uVOdNVsRHCVFH2NeCfJOVRXxFSNSak7QPavH97p39m6BqtnZa7e6Zps02meJr3UoggOrQRpJcWUgtnLWtrFJcBXs0UtErO1xcM87BPNtR1jwq0VzCuo3sdxtlCeH4pZYWvQLW1f7DNHh5bGBWR03xCSWWGfzCyPHtbyP4l/EWDTluT4Xca54fhnN9qLrrNtqkkd/e6k2mW17bT3EGmXcVzrsUs2q/2VfBJxFmQK9lFDj5/1f4naHpDapbXl74mh8T6LePdyahJax3eoJo8M4s7JLm8soZJLJtUjuIgs8V95sZjATcFJVYTgvF4uo6lOkm4OnGP1enRqQqctOmuaFCjThyUoKph3zKnG8akZq8Zxb7qGY4WOGp4OVZuUIVqiniasqcpOU4zVNzfKqlR/vFFRVmoxSuz7X0rxdo7alpcN5q0dxotqrXVnbLpT+bPMge1js47cM0cscUqPFLdRSmZtpLoZgqr148VaBFcTapdyrFfXEEylNQsjNFaW0cRxbQs0iP5yhfJjleATbthKpGHavyzb4t6xLdLq2nXkV/A2t/2dpGhX8083iCG51F0QzWhkRWik+1gzBnZXCMZ58jdIv0Xpvivx5Z674ctNb0J5ornSG1e1vLueG9sojfXDJdiW7leOw86zFqUaHz7g2y3AkjDp96s18PMZlyp1/3ELUq9SSnOnDERlTgvaU1Co07xbjzcsbxb9DwJZrTmqtKVGpGUZxjOol7SDdS0aM24JpKpoor7W8dT7r8E/EibwhqFtqQ1QLC0lvcNpdym+Y20hIW6QMqwhCwKxlGYq3PJGa/Tj4XfFLR/G+nre6fNvnjVRcwHl4ncElHKjYxC8sUOO6nANfhTp98+oyR3l9YGxtILmf7J5l5Fd3cVhuIQzw77VVsmkBezuJwsax+UsckhO4/Zf7LXjTV/+EgOjwR6fDDqLyiCK4nJlDRKcSN5TFBGsYd23dduEb7xr+nPobeNvEnhL4kcO8FY3OfZ+H3FebQy7GYHFc2Lw+VZpjuSGExmBUKn7mNfFqhSxtOF6TVedZU44hutP8m8U+E8Fn+RY7NqGE5s5yzCyqwrUeelVxNCDi3Qqxtebje9NtJxWi929/1/tr0zg4fbtHUEYxwMZ4P4E/yrRjuYYyWdgFGcgMDkHrg5HPoO/Y15np9yEijD3v2yduWkjZVtl6DEa8s2CMAkkY4JyRjegfeu4/MxyAS2ApyQCFPB7du3rmv+g7L8bhcVTU8JiY4uDjGTrQ+CfNbWGrvdp6rTW63P4+/eXftKbpy091zjOSur+846Xs07brrY6xtSQqfJTGDwXBK9eoz198nvVWS/JALTMSckgdAe4AHQdQKzo0hICyOX45AO0Z68HPQfTn1q1GsMTKI48l+OecYJIOSD2PbrjPbNeipPlbstHsu2n6EKp3sl3bsvx7v8185DqU/8EJPu+3GefTjGP1/Cq0lzezk7j5akfdXAxz0zg8Hrj8eoGNYZKkMVVCRnIUfkOM4qnc3unWYJuJ4VUAsWZgo47E5wD/T34pwcptJRbbvblTd9vX5sclHWTlaK1bbSilortvRLzfkYrQSspKgsRwMjoT3B54HXPSsS8055VdrmRUQZDA9SD0G04wDwQRzzketcJ8Qf2iPhr8OrWabW/EOl2kiBiIpLmEykKDgiJC0hJPC/KxYH6A/mP8af+Ch8+ofadL+HNq7o2+P+07pWiiGeBJEmfMdcAFTlM9MDNfp3BnhDx7x3Xo08jyPFPDz96pmGKg8LgKULpKbr1+RTSveSpKbtory0PyjjTxl8PuCIVqeY53Qx2Y07pZXlc44vGTly3UZRpNwoqUvc569SjBN80pRimz74+JfxM8B/DjTbm71fUrGGWOOQgSSIWOAxwFPIY4xznk4GccfiH+0B+0Hd/FDVLmz0ljFokcrLE20oXXOOOhYMoGd2MDoOTXi3jHx/4s8d382oeJtau9SllkaQRSSOLePdn5UiLlcLn5Mj5RjnIrivLXBwcH0wTn3zn+ea/wBBPBz6NuT+H+Kw+e57io55xFRVOeFnTpzhgMuqqKcnSjOd69VNuMavIoxs2t7n8E+LHjrxB4hReXYbDxyLh6FSXLgKVSEsTioPljTjja9OMVUUUlenFOmp3lGU7qTpkcnuQTyRz7/59OtJVnyuc8cg55PUn+ozSGLH8OfXG44+vpX9VqdklZWVl+S+/wD4HbX+efaz5tINK/S+11t+H4FQpkk56+3/ANelVduec5qVkOcg8f3f65J/Sk2N9Px/wpufbX+tv6/TW3WlB8sYc3W+uu21vL8wR2jZXU4ZSCCOxFfRHwz+Ldvoklvaa2P3KMoEoXKhV/vYyeME/j0r55YKOAOfx/xpmCADjHp07j8ea8nNsowWeYWeExsHyyTSqQfLOD01i772v/SOvCY+thqsK9GXJWg72T1W2jT6evoft38J/ih4cvI7efTb6KdJFVHiDjeM4Y5A5AAypGAeDweTX1ta6hZalAs8TKRIoO4ElQSMFe/PTHGTj61/OL4K8d6v4M1CK6s7mQQK4aWIuSMA5OAcjGM5HpX6s/BD472uv2UEEt0gZlRXhZ87JMDoSW6A9AOc89K/jnxU8IMZlEpZrlkqmLwrtzVNXKK35aqXxNJavS6VtLo/o/w48V6fPRyrOIxoc14U6iUeST5oxio3b5HJu917q30sfXPiPTobqCaN1Vl6AdAQO/r2HQjHAINfMfiHR2tJ7iNBtjZmwB/CQSfc4OeDnnHYmvpF9Yhv7dWjdGDKCSDwflz+AOf6Y648l8TRLNJKwUdAR24PHI6Ec/8A1jyB+ZcM16+CqeyqOSSfwPT3oOKurq7vu9duuun3/G+DwWZYKniYNe1gvawlf3uWSUEpW2UtlbqfLOoWzW9+ZME/MqnII4Ock+nAHPHH0rprYB7ZVOCCp56gbgc/iB15rX1vSwzNIi5PB6cgAHn36njH6dMm1UonluMcMcc8+mO5/D8a/UcdmMa2BpThPlqQioyjpq/d2W7ad/np1Px7K8FN4yVCalFSvFLld1ytJp39bXsup5T450qKa1kO0DarEHHzEjHX02nge30OflbxJaHymgjG53YLg/e5B578Zz6+n0+xvFCpJDKrEk7W7H6kY7565x+PFfOh0j7Zq7Js3L52Fz93aCQMg8dfXPGDxjj9G4CzipCjN1ZycKfsqqTSXLJWjd9eVtpNO2217nyPFmFVHEQcIxc7VKclFtyk3KPKrK76t6drejPhB8Il1nU7a7voPOd5EZAyKwUH5s5JPQZHIwR2HNfrJ8OPhhZafZ2iraogCov3QHPfJxzgkkZyeMd+K+f/AIM+HbW1NqXjQAbQeBnAAHBwAMDv3574r9A/C7QxLHt28BcdA2MAc8Y74wfqec1+NeMPHuZY3FzoxxE/ZUbwjBSfKlFtKy6adNPTY/Z/B7gjCexhj8XRpVa1SrBRlOzcNE20npo7p9rrZ6GJqPhCCK3UNapnYNuE54HUEe/TPf3xXz3488KReTNtgG7DjoRknr+POOT0xzjp9zXlvDPa7lClgpBAxkgjIwOTxxzjqffFfPnjuwijt59wClC+d2PcjkjB5yABk9BX45wrxJXeMpSlVfMpR0bd43kru266eWy1Z+0cYcL4GpltWNNQlBQnHmkuSzcL2V7X+Xaz8vyX+Kfhzyxd5j6bs/L0IJ/I8HPsOtfAHi+y+zX0h2gHeeByeSQfU9hkHpX6WfHTVLeza6iR0LHzOmOmCQCO2OeOfYcHH5reKLv7XfSEjI3uc59/l/rkemO+TX+jPhPicTiMupV6qahOnD4tHtF9VayXq7WP4Pz+lTw+bSjTs5U6kozV72atdOzW2yb0tr1OK2n0P5Gkq2UOTgcduf8AE1GIW5yAfTn/APVX7YpRdtVqr7o42+Zq9l5+Ttf8rkFFTmLjpj364/DNAjB6DOO+cf1out7q3e43GKV1K7+Xl/wf6WtXyj7/APfJ/wAaPKPv/wB8n/GruxvT9R/jTxGCBl8HuNpOPxzTdW28l+H+RBQERyMgkZ5GCMj0zT9uOikDsOT+pq7sX0/U/wCNOEQIyB+p/wAah1ovd/l/mBSCE5zkfUU7yj7/APfJ/wAauiMr0A5655/nn9KNjen6ipdVdLfNr+u4FLyc/eBI9MEc/gakCngYPpyOPTnParnlMyjHB9eD68YJH+RThF/sn8cj+tJ1kt3FfP0/4Pp121CkYsDOFP0wT+QpNpxjBx06Gr/lc42n8zj884puxR2/U/40Kqmt4v5ry/r5/IDPEWDwpA9ME5P45/yKVtwGFAznoeOKushzlTgY+7jqfXJPH/1qjaPHJHX3Pp/n8qftY9Wtuj6/O3n+A4vld/66FPZx17dMUzB9D+Rq2ydNo+vP+JppUjkj9RWikn136O1zWMk1q0vn6FWo/L9/0/8Ar1a2qe36n/GoypHJH6iqTa2ZRWIIPt64pp6H6GrBAPWmMuOg9c8/4mtIzvZPf+vzAp01l3Y5xirDKDkgc/X/ACOlR7G9P1H+NaJtO6Lg+ne/5f8AAKuCOoxT4FP2m3Yc/v4cjHQb15pzKWYdhjBPp17VJbqRcwDqpniGemR5i9uo6VpJpwlrryN/gdKk2mu0X+h9L3i4uDnBzDakDHTNrCf/AK34VVKgjGAPfFXr1T52cceTbHP1tIM/lVOvyuhO9Knd3bhCzt3jH/h9S47L0X5EBGCR6HFV2GCffkew9P0q44Jxgev9Kruu4D1HT8eOfwrcyqxbTa62+W39aFdwMZxznr+BqtJ2/H+lXOtV3BAYEYODx+FbwktPK1/lY4uWSk+19du//Bf3ehVlAwhwMndk9zgjGfWqjnJxjoSP8/lVxgSCByf8mq5UNjOeK6YNXT3Sf/B/C/4Dn8L+X5opycn3I6+/PNVmABIAAHoOO1WnBznsB/U1WYEZ9Mk59z1/lXXDf5fqjEz5eQB6g/0qnJ8uRjqcD8eR+VX5FYAHHIPt0yM/lVNgQSexP8+a6qd+ndWfnp+WhEm0466X19NCqOg70xx3z0GMfj/9epWBBOe5OKYRkYrqV7a7msJ+tvTr/V+5BgHqM1Cy4xznOe1WShzwOPqKaykDB4zn0rWM7aN9raGy1SfcqFQRjAHvim+X7/p/9erBTjjJP4f/AFqbsb0/Uf41pGbto9Pl2X/DAVgMkD1p/lnr/D2PHJ+mc+v5VNsb0/Uf40bG9P1H+NVKo1rstu+vfb+vUCHy/f8AT/69Hl+/6f8A16mCNnsB37kj2wf50/YPU/p/hSdRrd7+S8vLzAhCqMcc45zzn8O1GB6D8hU3lr3GfTPanYGQe4/+v/jUe0Xd/j5f18vQykm5NLy/JFUpk5zj2x/9elKgkdBj261YKAnPP+fwpoTrn8MYqlNvZ7abd/z2/Alq3VdnZ7aJ6/eXdKvPsF5FcDgo6EEfwgMCTx7V98/DD41WkGm2mlXeqOyKQRbyTHy1yoVgASdvOeOCejDBr8+TGMHBOe3I9fpU9m10sy/ZHlSYHCCFjvLEgcKCSck9AMdq+B484DyXjjLfqOa/u1DmnCsowbhP7MpSmnaKd9mkk230PYyLPcy4fxqxmXVHGbSjOKc05RTu0lC12+t76JpLU/cDw3d6L4kihe3mjeV1yw3qRkjgqFzg8jj0BzXRX3ha7ghZ4FMyYyEwGG3GDjkHb14IOD1HFfnx8CfC3x51KSC60exu007Kt596siI0YULmNXGSSCAcDBHev1E8JWXjnSrG3TxPpouUdUS4kjRvlyFDZUqSAozkgjIH41/mD4v+GtHgfMqqyrP8ozWlTUpSwlHF0amLppu6UqUKspJ+7y20WvTQ/szw44vx3E2GpwzDKcfRlzQj9bhQmsPO8Y3cnKEW1Z3ck7p28z5V8UabLaS+aYTEyPwDgcAZJwAMkHvjrx7V0fwy8TvoWpxzR3F7p1z5oltL2zdx+8yVIdQcfKw3lkIdSAVIxX1v41+D9vr/AIcbU7GJRKIjJE6jksFLBSgAJywwF5LcDgmvh06knhXUZrW7x9os53V7S4jJVGUnlW6k85zjGOBz1/lviCosRhZVkrOMZOUVefK7J6R15no3bld3orn9D5Zh62WYunGoprnpqdOrrCM4uzsneNmt+6+R6t8RfgX4L+PM9zrPiOTT9N8auplj8daNaQWWoartGY4/Fempss/ERzhJLyZINZVR/wAhJ8Ktfz96Z4O8VRfHP44aJ8YvEllJ4V8FeMftvwn0zR9QGm6pYafA+06pHdrHuvLNJGngNhLAb1A8PmSmL5n/AG28VfFKDT9Av9Vn0XXI7Kysp7i4v7K1cRRRRoWkZroQhY0U93kXaPvHnNflR47+FOo/GrRdc+Ien/DzxNruk6lcHUdAv4ru71HVnhks53u9Y0m08OX9nqsCXULRyW91JHfWckSpKY0hzJJ/n99JTxm8ZavDc/DLC8UcS4jgbO6WLo4qtgsGsxxeDyyFTBQxGGjiE41P7PjKtRhVwuIxDhTp1faUnSaaX6lwPwrwlhuKKeeLIsqp5xFRxFT61TWFjiqsY1J+3quVJKniNP3dSpFe2kl70otN+Tt8e/C2g6bLqXiO0n1nXPD+q3VnYahq2izXU/iSxunkaxvbTV5rcfar/wCxzvY3ENu7MJUS4WNZmRxNDqus+O7S98fQ22m2dvf+G9GNlot3dX+m+KtPtJZ5H0uHV9OktoHgtL2FIruGG5uN4tZIZ0Rkcg/N+uTfEz4VeHvBmnW/hbUviSZLtNCm0/QZL+Hx7Z2Fwrpp9/NJqRTTrnUNAtruO2v76Oa3XyIHklVrpWUw69rHxh1DxFb+E/Gd54a0/wCGvibRdak0jxDoPibTDrdtrlvcW0K+Hpbme0WCXyYorqVJx5saNYpbxSCMpj+B6XBeXtwxWUVcuo+3q4uazDEZ1QrTqYLA1ITx1HL8lTwmKpYmrOLrUsNOVGU480cPVqOnOm/6yy3NK0KdGOLp1qip08K5UFhI0qUcTiV+4rVsZK8cTSh7RUlWTULWlKKU42990TW7Pw3c+FfCSQafqdr44ub11ukVdCkja1ubieG1uIbk3yWFz9qSWztvEloEuEt7iW0uLaW3dVk9r8FftH6D8MRqXg7X9Q1RPEWt32i29jrLa+rW+mNdQppltouvaxBG+lzaN4e1a/k1i3nifTZL2G4hW+wtu6L8X6HA2neBrme+j8T+Kv8AhIdT/wCEPuPiNr2iwWotI5bu0tYpdP1a1kNvNpVt9njcagsFlLPeo0slzGsZQ1NXv9V8E3eqfDHwzpuofEm3u/C3iTVCfE0+nw+JNGS/eA6g+uyWt2uiajbg2kCWgBe8ht4oYGf55JXwxHB+AzapWwWK58VUc69KpUpVYYKWJ9hPnr4yjisTbD4GGHhVpUqtCrRw9bFKMZQVKpP2Ufblm+KwkFVjGFNOMXCLXNCkrp/V6kIpSqznOLlTqxvGEZNapxUfv3x/deG/Bt62leFtR1dfD3i/x1qFrq+heMNW0HVYjJZaWD9t0K90qSKylVtSh1KHR5tTWZY7O5s/Lk8xJSfDvDV5qui+KtR0rUPEsEnjDxJa6td6zpHiRrfWtU0G0WC5lsrqSy0qOG0sfDrJ9jt9OsVeK6dRcT4ZIpCPjXxL43+Fuq+GvD0GlW3ihL/wzP4ct72W3vNavfEWj3lj5f8Ab82ryRmfTLbTEtJJbaOG4EEkEG29iniQHdwPxY1PUvGfxN+Htt8CLtdMl8R6lc6d4p+Jpt9Vn8P6ZprRQpoqXd1cySxar4l8pbi1sJWvhZmFra3f96ixS+jkvhvVxEJ4DGVKmCWOwmavE5lmWV0sJhqE8sdTFYWriq8K1eHscRh5U+XD0KVbFYyvh8LRp06qaptviKOGnTxFGnDERoVcNTo4SliJzqVY4n3K/s4unDknSnKzqKq404Sm42b0++/Dnw0udM8Y31o2o6h4q0HwzA3iC68aaclrpdxeavqdjJeT2tss4E1xbafpqJO1lbwTzIZrS1WRmdlrovgZ49m8b6he3GreJ9TslsLm90vQtPtoFSBbSWacSX15Hebke8WNQ17Csdr5MbRQeei24iHx7YS+LfDFzoXhDwD4wv2BtNQ1Tx7438RSSahq1nqFvqzafJrGkWsZUW13HHBI0ErPG8dqI5QjbDIejt/E3w88Jw6Voeo+G9StvFtnBO92I4tYOq63rF49vPb38s1vPdW1xpUllLc31xHLKw1C4mjkH3nYcWb8KVsfhMZTrV5Zni8bRw9HAVcFgILG4XD4eeIeKxeNwGIjGnhY5lUjCVKNL2apUZQk4QhKzdfPI+2w8qdKWDpYedaWLp1akp0q9ScqMKEKU6PvTWEpqpK85cvPrJS05f02k1TS9YsUutR+IF9Ekt+kH9n2g0j7JrMFo6w2y280Vy0xjihhjml+byp5A0zSoAFb0vwN8SdOkntbHTrm10nULO/aF7ixmnkN1ChaMxzXazyKGKEhUibDZOWZB83586X+0D8OLqRYIbGS1t4NLi0+3t4vDNlY3V3e3EDpNaNeXdo81va248lobm5EFwDJcyCJ1aJq+ifC1vp/iPStFTwMNISWwhhvNRlg1GVHDZDOiNOQtxKkY2MUChG/5aMGG38G4i4QxGXYVrMqOY4HnqNYetXw1DDUMLJL28Z1JUoJ80J+zknzyqe0hGEZx5fZnoUszo4nmnhXQrONGXtaUFVqVKqaVK8vavlhfWaV2mkrrU/pE+EXiuxuvC2kFtWtZPJsrYSTXFxGmd8aNtVZJQ2AMD5ucgDivZf+E28KWTRre+JNHhJXcFfULZCVzyQGlHT2GAc4r+d7xHrut654b8N22l6jqELQfaLeR7DUbiEuyCMKJ44XUFgM7XIYYyATkCqej/CnxH4gZbjWNcntY9oy99qdw0qoeRtR5y2AOnU5PQ81/wBNP0N+A+CuPPo2+GXiLxP4gYPhOWaZH7Cvk8nRxeJo1crxNfLZzgqmMliKirvDqt++gqso1Ip2auv8uvGPxO4v4R8SeJOEeHuDaOfvB4qnXhmVbE4uhTmsbShiLVI0cK6SdP2nI1GcY3g/etqf0Ia58evg/wCGIzJqvjzw3HtLfINUtJZPlwclElLk842gH0PWvBtb/wCCgHwU02WWHS9Ru9Yljyq/2dp1zLG5BwBHJtVWzggYJXGD0Oa/MnQfgv8AD3T1jl1S+n1a4A+YRnEZbOQGZgSQepIHOc/T1nS9M8EaMFj03w3p4ZThZJoBNJ8v8QZxt3cZJ79a/oWeV+BOTtwWL4x4vqxaS9i8HkeCqyTj70ZTp4uu6b3bTcraJRfvn51Li/xrziEfZx4S4VhPfkw2KzfFRUrL3pVa6owqJO6j7N8rV+Z8yS9v1T9tz4n+PdS/sT4UfDfV72WcslteahHLAjKSQJCkaSFQucn5lzjrisDxF8Kf+CgnxMjLTSW3h7T7hCTDa6illII2bI3ySDzQQDjcoC5HJ7Vl6f4zvtLkR9MBsHQBUa0Vbcqo5AzGy5HAODnBAxXvngL48+KDeRaXqmsTyW0xVElndmZHYgYZ+TtIwCCScnv/AA9kPEXJeHZ0a3Bvhpwhg5UXGUcVnkMXxBjuayXtXVryw9OLel4KlOC3Tey89cCZtxNJ0uPvEjjXMY1pOEaGUVsLlGXQjNJQpyoRjV5kpaJuCSWrlfR/H8n/AATS/aY8QTC917xD4de6lZi8up61JcyLk5Icu7AnnOAACMe1aEX/AASr+MbfLP458C22eQXu5WGfQBMkDIwBz0yccAfqfbT6rqSxTSa0wWTaxCXIX5TgY+8TjaRjv2PaulsbKLKtLqjysASGN4rNz1ABfbx055HOBnr6i+lb4twhKnhsTw9l9KKSp0cPw5RUIKLUlyxeNtGz/lST6pno0fos+F7UZV48U15yacqks8w8ZTty2clDCUZO/dJ3b0e5+P15/wAEsfjpDzY+KfAOoAdAdUaEyDsV3JkHgn73J4Irnr7/AIJi/tJ20bvbp4M1BlC7UtvEECs5POAJAgBx68c9c8V+5kOnxuoEd6pBx9+fJzyeMNjI7/gK24dHHyn7YT0Yqsvyn8mz254OBjPFdND6Xni9RUFKtw5ieX4pVsk5ZzWmjjRxlOMUrO3LU2tp0WtX6J/hhUT9lW4noxlbl5s0wsvZv3U2nUwVe9pXspQd72TR/OvrH/BPn9qnSA7L8PV1VYwS39katYXj47fIJlbJ9ME9PWvFvE37Ovxz8GiQ+I/hZ4xsI1ypm/se5uIuFycPbJKD94emeSOBmv6tbfT2jC7b1E43DMpDfTvn9enGK2IobjaUN2jKSAVP71CDwQVkJAJHGQPzr6XLfppcf0Zw/tXhzhrH0k/fjhvr2XVZpO6carrY6nB+ToT9e/z2YfQ74UqRk8t4pzzBSavT+tYbLsypp2T95045ZUaeiUYxuraz0ufxp3um3+nN5eoWF1YSDh47y2mtnVs4KlZo1OR3Bx1FU8D0H5Cv7C/E3wm+GvjeB7bxf4F8I+IFkVkeS80Wy+07W64uY445wf8AaEm7gcnFfIPjn/gm9+zN4gml1O00nW/CTMSXg0LVitodxBLLBcpIEIPQeYQQccAV+t8PfTR4TxqUOI+Hc5ySpbWrgnhs2wzdujU8NiUvP6u+nm1+U8QfRD43wV6mQ5xkWfU27Rp1VXyfGpNpRj7OrLFYScm7JWxkN2tkr/zXtGGOcAdvu/Xnt/8Ar4prIABnB9scCvun4+fsjXfg/wCImraH8Lf7R8QeF7IosV9cxM0/n7B50DuoKytEx2s6bQSMgZzXka/sx/EyWLzDpc6HGQvkNwfcn8jwPbPf+ncp8R+Ds3yvAZpQzzB06GYYaliaNPFVI4fExhWhGcFXw85c9GpyzXNCWzur6H8yZhwpneWZljsur5dXlicBiq+DxE8PTq18PKrh6rpVHRrQjKnVpOcXyVINxnFXTsz5scAYwAOv9K7TwL4wvvCeqwTWsrCMyqXQMVAGclumCcdOenXsK73U/wBn74kaarNLo0zBfvbY5OVHUjI6nt15x1rzHVfB3ifRXK3+j3sO3OWMLlVwCQc7QOQM54we/Ga9xZpw9nuEq4WGY4DF0sRBxlTjiKU21JJL3ea99dNN9Lnkzw+Mwk4TqYfF4aUJNxnOhXpcsmkt3BatWsn5PTRn6w/DD4pReINKg/ffvfLUMhYEbscnAxgnoMjI/AV6fe3yTxO7PuLAjPccjAPXJGOue49K/Kz4ReNp9IvorWWZ02uqmM71GMcAr+g7cCvu7SfE4u7WN96kMgYZJOAQMg856k9D15+v8t8acDSyXNqssLTthqspTpWWzck0k92rPTe/XW6P2ThfjCtjMsjgMZXlV9lywfPK91GCS5dm7StzPda3317CQrOWjOepwc+hxwOD0PT2rltXtWtE8xOG7EDGAOSAeuT14656CtO2u98qMWDI7Y4OSCefc9j1H41p6pbG4sGcg8AgDtjpwBkjHHTvxnFfn2OnLCSp0Z3UZSimpNq85W17pcyu0tErJLU+kwEJ4tV6qkliKfNzTVk3GVuRKStdLmST7M8F12bzYpMjDFXycgjgY9OT6598157penFb4P13NvJx69/b1HY+vGK9C1S3Z7prUKSpLEcHJ3MSR+H0+tamm+HZZCGClcgcKpGOQec5+6DgnHsK+zy7N6WXYF/vIxlKF1aVr/C9X0V9Vum7Jbng43KqmPxNKPI5ypyvJr3mpKUWnfezV12+drevfDe8FusIbnJTHsCpz1468kfj1r600DW47fy5C68DDAsMMDwBliB1HPfjua+S/DOnTWe3KMMKAcrwTxkjH4HvjnNepQ3N1GvyyOBgAA+mMnjg8E1/P/HeZUcXip1FUi4SvdK1027vXqrJ69/w/oTgHCYjAYCEJQlCXNzRbinfmimpW1+0lpZryPpS88f2enWpleVdwQ+WGJIJAJA2jAbnA54+mc18nfFf4x4tpxDIpMm8BQFB45yQN3HBAIxjqPQ1fEl5qLo+WkO5DtxnkqDwRnAHYgADn1r5Y8cLc3LTByxUb8ZB44+bkk98YxUeHWTYPGZnSnV5JwThJxlpopRdk76WXS+/nth4h5/j1gKmHwzqUoyXJKzUVdwam79dbteVnoj5r+Kfie51qa5mZiSSxIyT94n8ORxjt35r5P1NGM7Mc8sTyD1PPf69fXtX0r4utGAmVsjgdeuATg4x6da+fNXjIkkBzgNjORngjH+cV/pjwHChh8toUaEYxglC/LFJNOMIvRLve733sfxRmUpSxtSc25Sc6nNJ3u22k3+Hbb5HM7D6ijYfUfr/AIVa2D1P6f4Uojz0yeeeRxwf8K/QnU5dNl006af19/kcyqNrR3t0aX3foUmGCR1/zmnCPgEY5x2x/KrotnPIwB2yefx7VKIgABgEgAEqMH3ye+f6UKtp8S9HZdv1svX5MSrTf/LuS81rbbo/PT+rGcEIIzgj/PtUqoGOMAcZ6CtAW+SAV69zjp+nFTLbdlwMd+MY/nWcq8dm727LTbv/AF+RqudpPa/dK/5f1b0vleV6BT6cdf0/rUqREcFMe+4Y/wC+RmtE27L15z6Ef1oERBzg/mKx9r5v7l5f18n5Xnnl3/Bf5FHyvZfy/wDrUeV7L+X/ANatMIMDOc9+n+FKIs9M/mKftvN/cv6/4Z+Vznl3/Bf5GaIh3yPoSB+Ap+0Nx68e4zx16/jWh5J9/wAxR5J9/wAxUuonu393p/XyfzOeXf8ABf5GaY8ZALcdixI9en/1utM8r2X/AD+Favkn3/MUxkI6ZPXOSKaq22bXy9P6+T8rnPLv+C/yMsoAcED8v/rVGYwT2x6YrUaMnk5GPcf571E8YI4z19R7+1NVW9E/wXl/mOM3fV6enp2M1owB25z2HFQsmATnPtj3+tabRYHfPOORUDR9Sc/mPpXQqz01106ddP6+/wAjRNPVGay5xjA/T+VRsuODg1ovHkADP5ioWjIOAO3qPet4VrJKWv8Aw6t9y/XyNIyto9v6/wCCZ7gAcADn0+tNZcY5znParjIMnOc/h6VEYycEj7vPUf57VvGakl0vbR+f59jRST2KhUEYwB74qIjBI9DirpQE55/z+FRlGycDjtyK0jJrzX/Df5FRdmmyi6jqOMdse9SWoBurYEAj7RD15/5aLUxUE5OaktVP2u1wOPtMQ6jtIP8ACrc/dlbR8st7djoi16cysvV6n0jfACfb2EVt+RtYMD8utZ7L1PGPT9K0r8H7SeD/AKm1/wDSWGqJGQR61+XUX+6peUIL7or/AIcIt+7dvp1ezt+ZBUBBBwasEEevXGcdaaRkEetdCnayfzd/+Aay+F/L80UWAVsDgYyPoMCopOTk9TnPvwB/KrUgIBA5I5wB146frUB5U8dR0/DpWsXqn0f5P+rnJKNn3u29vP8A4JSb5WGP4s4/Ac5z9arHgn6mrrjg5HI9eo5FVZOoPtj8u/45rsht8/0Rm1dNbX/4cov90/h/MVVfPrxngfh9Pr3q469R03HPTpzj+Qqu6Hp2z1x14rqi9FrrZddb6GLVm12KkilgcY4B6/SqLr1HGR/n+VabrgYz1BHT/wCv71Vdeq59OfyNdcJ22el/uemvf5ESjzW1tYzmUE4POM+tQkEHBq86En0xnt1qHB9D+VdUJXsvLdve/r6kXcH3S0XTs/MrUjAEe/OKmKZJOepz0/8Ar1Hg+h/I1SldtWtbz+X9f8E2jOy11ulpfby/FfgQ7D6j9f8ACjYfUfr/AIVNg+h/I0YPofyNUpdn9z9P81+BftPL8f8AgEOw+o/X/CjYfUfr/hU2D6H8jRg+h/I0c1+t/n/XdfeHtPL8f+AM2KOmT9QP8/nS4HoPyFOCsT047k8Y/wAacUIHHJ9Dx+vNF79b/P7vz/ExlNq2t/nts/P1+RGVU9h/L+VIVGCABn/Pfk1IVIA7k9QB0p4TBznPtj/69JySV9H899v87k+08vx/4BV2H1H6/wCFBQgHofYdf5VcEW4k8gY4wPoK2fD/AIdu/EWqWumWcTSzXEipwDwpIzwM9ee3QEjpWNXFUsNSqV69RUqVKLnOUpWSjFXbeq0XXXqFOnVqzjTpRcqk3aKV7yen3vVWW7/Ej8NeFdX8U3sNnpdu0jSvhmIJCLn5j/dBAzgZ/AkV+k3wB/ZX0y3urLVPEFouoXZ2S+XMmYogTnBBB4OOmBk9DjOfR/gF+zquj6fZ3l1ZMJXRHBMY3MSMsTkAgDr7A+3P1tqeq2Hga0SzsY4JtRCAEBRst2b7qu2CJJRnOwfKoIUnPFfw540fSLtWxPDvDGLlFRjOnXrYS6qTtLks6r1hG6leMdGldSuz+kPDnwlrVlhs9z2l7DCJQnTjWu5VJzjGUeWDfVK11e123ZWPoDwb4f8ACXhPS7eHy7O3cxoEiVItyhQPljUABOh3OeMAYJPFd7Oul6vblLSGMBsY4VmBxjO4YJJ7HA9Pr8neCI9Y8TXi3d1PPMZWJYtuChTghVxwoXPCqAuO2ck/YvhnRvscUSsozhSzE9OhJyex45IGe4Ff5157jsVj8wrYrF4qVfEVJe/77lGPLfl5ZP3n8T5rvfpoj+9uFqGEWV0cNh8HHD4alH92+VRnN+4pOSSSSslZK9l11MXT7c6aXsdQt/MsLgspcJ8ijsxX1BwSVwcZ5zjHzB8dvhbbWEEviH4XeNfg9oPimWRi1t8WdNuL+yed43MUuny6c8yxSwsmVXVtMurQNtMzMrbT96tFZSROlxFEy7TkEcYwQ3TBA55xjPGK+Hv2hf2etL8YXmoa5ol41nfyWbSGEXUq2z3kQKjdBu2osyhEcx7SQu8knivKw+Ilha1PEQw+Exbot1I4TG4enisJiJq3uV6FRqE4Ssot3TSbs9j2c9wVPFYB0XKtSbahTxWErzwuLwqa5XPDV6P7yEop+5a8LpXi9n+Xfjv4RftMeMrXUtR8WfF7wZ4xitoZZpvDPh/x+P7P+zxI3+jad4V0fSdM0WOJkUhLb7LGXOQxaRsn8tv2mfCPiP8AZs+HlguoR+LvD2k3N7PfeF4gt/fpoy387X8Vp4T1RHMOi6Fb3ru8FjDcRQWJnljhEUQES/qJ4ig8V+BJ72xtLbVbe/QtHM1os8yuVOMi4GUKk9CWJ75zyfyl/aK+HGsfFDWJD8QvHWq+DfBmkWt1qN3vv3ysFqj3LQWttqUsdtd3czAiK1ijMSZLSCT/AFb/AIL9IbjvjLxby7JvDHG+H3AmKwuKz3BSybEZfgcZkmY5DisNJ1I47CY6lmeGy3D0o0ZVaeIpZhS/s6pR9n9Yg5Uk5/JcKcNZbwHjcRxLg86zyrJ0XSzCGPxbzOlmNGqkqlOvSrqWJq1m5cylQqqs7PlTuz80vCnjXxZr19barH8dtcjvIU1SdoY9Y8No2r38k6f2lazx6jplzcad9mMr3K6c8rz6k9slxE5jl21peKfFF9470HSZvHOoyahplmj2+h6hpXgy11XTLrWp7qZY9Uh0u2uWkmvtDhsLltVkS0Fu19dGVbXyfMkj4v8AaM+JXwc8DaM3w1n8P2uuHxDfabJbtouh+G9R1q4sdRuIrn7Ve2+hxXV7Drdrps7rdRQ+a8KwosKo9uAvJfFHx18KP2e5/CGlfArw5L4yv/GbfYYfhZ4I8SapqOu6pHf3NtfW2uW863eoHRNTZ9Ohn1S4njs0eKS5iuvJDZT+Hq3CWOpZvSwUuGsRgs8nmWaYTKKtDAcPxwahk6f9oYlZ/g5YejTp15Vqrw+JqYXFYF4eMq069GlJcv8AWvDnEWAllcZRx9DE4KGFwdbGw9tjZYh18SoSo0Y5fWVVzqUY0054alyyU7LkvCKPpzwV8R/HPxZ8DfEPwf8ADqy8M+G/Avg26sfAtv4i8TprGkazf6lFpw1W502y0WK3b7HFawypPFqxEUMbT29m01wLaWvnXwb8UL3SPGFpFoPiPSfiNrmuyazaa5Za7qE0raJpfhOd7uC/+0zST3szWspltryQNA+oRJEZEiQlq4zwJ8LPjL4uPi/4s+N/iT8RPgLP4wuDpj/C/wAE+RqVjY6boEYMGqfFTUbmznAmvrWZmivNI2SQ6eWa5uZAXYZtrqfhbxv4j0G91XQfEmk6bp2ka3ceF9U0PSf+EWOs6iStkNO0rUnlmOti+t1urlLmdRBqNpsjJnMuxnhOF8gwlXPsHhJ5bmOBrUqTzCjlMJ4t4TNv7JpwxMMZm9dxoZ9WxGY061eUslx1LDQWH5405U7o+oWY4nE08JWqueFxCvGhPE1aNL29GNb3XSw3tL4VRotU1DFU5VLznpBuLPdtB8caykfifw/ovh2z8ReJ9burjxPe+ILWdbfw+8OtlrTSrbVPtm+60y+0m43RXVvOFjv7eQLcqrbANrRvE3xH1r4N3fg+28D6D4fu/Ctte+HfESWWv3ck9+Ipzc6kujWEEMIbU721ie6tLm5y9rauWhXckclfNfh9brRLT4l+J/C3jrWtT8SPc6rp+s6Z4saCTR9V8K+H7IvpcMOn3zWbzw2UYdYI9PhaCW8zDcSKcQnu9G1G2Phu51T4VeL71PEuox6X4k8ReHXnW3vdfvL65t7e4s7fQr+3jTTiljdXsUFzZF1hSIReZbRxnbjmXDmFpSc8PhsI1HM8rr0sTi8HmkVhsfRoQp1VjbzjTweDlCvVoYKaoVqSnS52qCi6cejC4pzfI5OC9niIzp0qlKUpU5PmpRp8kWpyco3nBSfPs9k373od94fvr3wyPgb4ps/D/ivU9JvF8YS6hdXeoImmDTg9zrWrJduEudTjupXt7SS3R5Vt4pp5RiOMH1/wt451+28Jan4K/wCESGueJ9Jkiv7jVFvNNi0HWbfVPJvdL8Q6Zrt3cfaLq7ktIDeaW1nPAk9032W+QweZA/w/PeeL/FBt/Gng23ufCOn+CbjVIdeTU7HR4dRvLeWPyG8KqHaa1ltNAisppbcXU73WqXN1cRMdr28L/QuhXvhPXtb8O/8ACHfEqefxv4psIV8W6TdKJ48y3sZ+0PZ3RhsbC4tFiItrG3juoZI1+xPaJAy7vhuI+HcPGnSWKax8aUpVakp0sdjsZluNwcp4pwzvMsBSoSlgngayp4NSqOnT5qNOM4VaU5R7sNiW5SUf3btooNU41qc2oqWHpzc06jmuWq04Sqfadlc+q7Dxd4h1qKYr4Hvp457G30qa6v73wxdatFqMlzOUbXofsMTaeYZt1pax+VKkCQCJbq3kgFe/eFvF2oadrel6bPoo8M30OlNbv5j2kOoX0yKh5js1UPEqlPIuN9wkyP8Afzjb8v6V4R+IFkM2fj3wjrtt4Z1R5bTUjocKJNNcPcXd3Z6jqNj5Sade+crRSojJpzTzQxOYZbgBPbvC95Jp3ilrvxTeaBrWo6npYl0q40e1uZFtiGMUsY0+5lurqzu5Lk7JZY5ooJZEL2zpErIP564twOWVaWIWHjgMZRjRxE1Qwcs0lVlVcafJGVHGxjBqFHlnVhUleCjJRjzQ09Gni54dRT9vTlJxUnUVNJKzvGMoycnrtKLavqt9ftLThc2MkFwl1cRtqESSzW8+R5EmQ2+FOxYEbpBjeRhehr1jR55Jtm+6kclVBLMQD6HGSCMdMjP1ry3w4k2q6RptzFbrcTRRhZkYkSMQclGV2yrKcgfLkkbSck19efDvQfAGu6SqazBfaFqgVkaWZNsDlOQVkyVGQeenQYyDX+xP0YfBzFcO+Cvh9xJSzfIsVg82yHCZxWyvC5lUq4jA18wp06zpVKE2lGo1UTqxjGMVUU01o2/4K444gp4/jriLL5YXFqrSzCpRp4rEU2qeIjRjCN/aJSXLG3LTTTbSTvrZYNhKqRhgQzLjngcZx06dOPwGelb0d46lXCgjGcHHAI+mOn+FWbjwtZ2t7LHZ6lFLZIzCGZm2h1LHBwCD9MkHHUeuza+HLJo8SavbKRg7csT6Y5PGMYHUevv/AFThcZhadOFKXLGUbRlZJrmSir3Ss799/mfMvC13JyjTjq7rWOm2npZ+Wlyil+zbfuqe+T3API4PB/DvxV621KaKWN42KsrAgr3K9Ocg9QDn1HStm38L6MzKZNcjXPOAMg9gMtIuDk46Ee/OB634K+E/g7Xcz6p4xttNtYmBd5ZYY5H5BxGjM2Bx97nvXoxzHBRinKVWaataHvdn8N17uln6r+YyeBx+IkqNKnSdROMrVKlKmkrRs3KpOEVrqvevu/M9U+D/AIig1/T1srmF7q/tgqgGdhkHBBKhgRxgEDjj8/oe2sIlVI5dLC7ASSsjKc5yCWYsCMnp1Pc9a4/whoX7P/g9rcabeXGo6uiBZL6LVZS8khO4lY4Y/LZWIClXUgZ4AYZHraeOPAcqFbax1iYrhBHbo8jMRgAgta4JYjqzYyc+w8DFV6NSrN0Y1I038PtFyX0SbjHXS59xk+GnRwtOljcTgqmIpu3+z1FXvFWaVSXs+bnWzkm+bdPRGZHbafFybfDHDbSHJXIPQo2DnOM54wOmatR38MP3be5J6gqJgvsDuYc556+laUfiPwq77ZNN8UWQByGksoZ41DZ5YCME8dsj25xjctbvwPetsTXooJsAiG/ieybBIG0ggpv3HABIPqRiuWLV9r32/rU9tKEWkp0Yrf8Ah2fR7yjDf/g9rc7HrWoKQI9Onbbk+Y7yR4PvufDDkZwcZByT32Ydc1Hhmwoxkr5zAjrjhT+WM8HNdSnh21ZBNE63UBTKvbTx3KKvByxj3EcAkjBxnk8c8zrGvfDzw0HbxB4t8N6GVOGj1bW9K06QZBwDDc3Edxk8AYj5z17VtSoV8VVhRwuHrV603ywpYelOtVm3ayjTpxlOT8knuVWxOHwNKWIxmKw+Eob+3xNejhqKSs23Um4RiveV+aUmlZ376VvrobHnXEsTNwMzSEZA52kDv09fUZrF8Q+JkltWtLf7bNIwKYhEsjythlj24OQZHKgEDJJzjipPD/iz4c+L5vs3hrxRoWqv8o86wuGvYkBOABJCpjd/VRJj/axzXtWj+GdJ01luIoxdXJVP9JlVDgckeSgBWI5ycjLjPLGtq2AxuCqxhj8HicJJOMvZYmjVoVJcsk3F06sITUZWcW2uWWsWtWjnoZlg83oV3k+Z4TGw5J0vrWDxFPE0qcpR5W3KlU5Xy82nLUu7p6JpnGeFvhdokGiWn9qafDLqFwi3F7vCuUnmAldQ5UtlGcgndyQT6Y6B/hp4TcY/syAdsBFAx3GduTnvmu9UhRg5HPQ/h6AcU7cPUfnXY83zTmvHH4iEVpGEKk4whFWSjGKlZRSikklZJWWiVsaHDOR0qNODy3CVHGEVKpOjCU5ysnKUpct/eab8k7HjWr/BnwfqMbKLGFWOcbok5yOmcdz6/pXzX8QP2XfDd5DcyHS7eRWU8iFCQDnaQMZ4y3qOTnOK++cj1H5iq9xDDPGyyBWyCBkjvwPXPWvfyfjniXJq1Ophczxa5JQaTrTbtFp6O97u2m9tj5zPvDThHPcPUp18owfO03G1NOLnZJX3kldLWLT6pdD8DPiD+yhpGnXcl9p0AtpFLN+6QxsWB/iCqMYPIOSM5ArzyHwfrfh6LYN08MYP3icgAdRgfN0AIwfY4r9tfiH4LsruO4JgTLgncAAWz15GCc55APGeD1B+AvHPhH+z551iQCMswXIxtbJ+Un05+ueK/q/gvxazDP8ACUcJmeK+syp8tliPfdmkmlUeqtd2S+4/i/j/AMIMNwzjqmMyvDewjaUp06U5eySupJpN6NKylGS+JNdj5i0LUXNwkUwKk8EMDlQfQnA4OR26/WvZ4k8y0UEcNEcjjJznkDAGe+AecA9RmvJbuweC/wAlNrK6844Ug44zkHGR/L0r1PT5mezRT94RAKeMljkdMcnkHH+NacdY2k3h61BcvM41JJO7jbazto9G+97X1PG4Jw0qksRSxUVKPLJNte87OFld3el1FXeqWhwsvhsXF21wATtkIbjrzjjGc5/D07ces+GvCiSRqPK3HGMbRuOOgwcjjHUnnjIp+madHPxty7N1wepIPIz1z+OBzwDXu/grQCEj/dgkkZyDxx27+ueORX5jnXF1WOF5I1lDl5YKKu3y8qV27pv3ou+nV+p+p8McHUK2LqVHH2kXJNtwstXe2ra0TSu9NrWaOb0vwMzFD5RGeFULgZ/2uBgn0GeB7ZrrD4JSOPLQkkDjCAkHjuQOcfjk8DJFfQGjeGkjhVnjAyoznOADjB3cEZz+nNaF9occUZfYNoBxxkADpzzn0Bx/9f8AGM0z/E4muoKopq9r2fvX3b11T0TTP3rB8L0sJhfaQpQUqdNuKbTb5Yc3wctuR20kpaXWh8ZeJvDawo+2MYx3XkA8ccHqckj+g5+SPH+jJCZWKcHI249DgZwDgj0zz/L9EfGdlEsU4xtzkHjHTv7Z6/rXw58TzGvm87QqucgjJwDjI6c9eT25r9w8KVUq4nDKLlzOKva+r54tXttbby6dj8G8VaWGwuHqvSLceZJJKzcE7W6ta3Vtdux8BeOoVjE2Bzgjpz2P1718xanGz3DbQx+YnjuSSMY5ycdvxr6w8UaRqev38trpsEkgLbZHVWYLvJzkj5eDnvyO2MUui/A6ZEM93AzSEb2dlz1I+7u+uMeh3YzX+h+Q8Q5dkOW0lja8IVnTjakmnOzjGV5LaLd9E9WtUfxLiaFbG42q8NQnUh7SpeSj+7V5RtZ63enZato+Q10qaT5ijjIznax/QDI/IUNprpyEb1Yc84xwc9OuO1fZt78KhCreXb5yOoQAgY7gY79MkjocennWueBzY5LRbAM4+VgR7E8AEHt+HtX0OD41wONmo0ql3J3jHmvpp5emll21Ma2AxeFUpzp8sU9bxvazVrXSsnd+VnfofO4gCEBlIx/CcEc++Sfel+QcbTxx+X412up6WYSU28ZYZAPXr17856jp9M1yzQBXKlSduMcEY6+nXpX1NHFxxEFNWd+zX6brzOSdWqnZ8sXbZWd1o73VvNfNFdWzyMilbewwAx56/wD1+tT7R12jHrinqufYY4OOPTFaOouyuu7Wm1/z/LvYiVWTSvKz0u07J28uncrmIn7wx6ZyP5Unkj2/M1dWI5HXqP4T6/Wp/KPv/wB8n/GodTvK3p/wP1Ju3s2/nft/wPwMwxkgAkEDoMnigRkdMfmf8K0/KPv/AN8n/Gk8knqM/wDAah1Wno363av/AFsXC99b7aX+X/AM8Jzzgj8f/rU7Yvp+p/xq95Pt/wCO03Yx4Ktzx90/4VUajd9Wv+3v6/pmhSKAjjg+vX+eaj8n6H3yefyrRMe3oOf93BFMMeexBznOCaFNvq1rbf09O9gM54lwR3x07de56/lUXkj2/M1pMhU4wTxnoaiaMkknIz7VoqlttX3v6dl6d9wMsx9zg4571C0e4npg9uR/IVqlSQRg8jHQ1C8ZwRk544xz1HvW8all37a+lv0+8abXfe9r7mU8WMYx37n2qF4zgnjI9z6/StNoyMZBPXqv0qJo+/3QB6cfXtWsZ3V72v5+n/A/DyNFO7ta3z/AyzFnk49O/wDh+vWoWTPAwOoPX/PrWq8eQMHPPYZ9feozEQCeeBn7praNVpx12t9r0/zX3lpvo/uZlGIDrxz2yT39aiKHJwRjtnrj34rW2nupI9MGmGIkkgEAk8bTx7V0Ku15+rT7fPt5a9zSMuj1u92/wMryR7fmadaxYu4MHn7RFgHoD5q8jqfX86vOhHy85Iz09/T8KktIj9rtev8Ax8Q/wn/notEq/uSv/K9nrsvz/VdGbxd73bty6a+i0u7LR6M9+vl2zlSMN5VsGGf+nWAduPyrOYAEgf54rW1AZu5TnpFbH/yWi/wrOKg56ZPfHNfmmDm/Zxb/AJYfjGOr/F9zq5bxjvpFW+5b/cVnBI49f8ahqyRgkehxVau7cnRRcXv1XzXy2IX+8fw/kKgcAYwPX+lWnAxnHOev4Gq0nb8f6VtF3S8tPwIKrgEkH2/kKqsoJOR0Jx1q0/3j+H8hVZup+p/nXXTdrXell+RMo3169Pv/AOHKjLkdOe35/lUJAPBHQ/r+FXHXADDA5xjH45/WoWXI4wDnrXTCSvfo1b8f+Ac04O+2vXbt/X3lF0OORzg457/n9OtVXTrx83Hf6e+OlaJAI/zxUDoMkcZ45xz2/wD1V0Rla21m79djIzZI2OOdvXsDn9ahYYO0g8jPt+YPtWgVOfmUYycE4OR647dqYyA+gHpit41OiafXrp/X9dRNXVihsX0/U/41HsPp+oq88XGSMLngjAJPPHHPr+VR+WOxP481cZ3vdq366aaGThK7stOmq2+8q7WzjH+H50hBHX/9f0q5sOMbjj0xx/OkMeepzjpkZx+tVzx7/g/8ikppWSX9fMrbD6j9f8KTa2cY/wAPzq15fv8Ap/8AXo2Hpu49Mf8A16OePf8AB/5A1NqzS/r5ldU67h9Of8DTti+n6n/GrARR7/Xn+dOCgnGB+X/1qjnl5f1/X4+ls1ur7dSmEyTk4HbjP9RUixqe3Hc5/wDr1a8r2X8v/rU5Uwe2PT/Io55eX3F2h3f9fIhEQAGFJH1J/lX2T+yV4a0zUPFf2u+VJmhaMLG2MqQ+QeT3BAyOvQ88H5BU7eg7Yx0r1z4S/Eef4feI7W+ALW7yL5mGICtleSfoBgEgDHOARj43jrL8yzbhfOMvyuUoY3E4OrCjKMnGTdk3FNJ2ckmldrXa57vD2NwmBzXBYjFwVShRr0pTUtlGL3a69j+lfw74asYfDUVzbQoj+QFXjJX92RlccKR9MgnPpn49+KGj6hbam1xBCzRrIS+4feAcEnqS2AcjPTjoOtr4b/tW+HdW0e2jutUt7WJIhujklVWJAC7cbgMFic85Arzf4w/Hzw7dRSJo9zbzysQqFWVvmYFSQQ3Axg5ydzdznj/KV+FHHFPiDG08TgMVKq8RNynVp4h07OpL/l46bT9xXTi2rteaX96Zh4pcFV+Hcujg6tKnPDUqMIRTpRnOrKkoy5YLlkrtJc1krRetldfTvwi8S2sdnBGkcUcgRUkLhVOTwTwOuemD0HrivpyDxVpVrGWlvYgQuWyy4AAyeTn049q/CS1+KHxDjmnudLnlhswQQkMfIOMsQ3JOAcjPTHqDnp0+Lvi+4ttlzq13I8oKsPMZAu4cnI5JxwAMAH5s8V8dn/h/jcsxfJi69OlKTl7j5nJNyvs4RfK+VrmcbX69D67hXxPo4jL6dOnhZVVTXLGTnCNNK0bySjeTSaUbJtJO76H6seMvjjpGnztYabeRtcLkSOpVxExz1OTl89FUnHGeleXXHxNivYJibkPK6MC7Pkkn2ZjnOAOnXAPSvzstNb1O5k81rmUsx+Y+Ye56nIJbjk+uT3r1nwbaaz4h1G3sbZncM0auwVmChup4+XHTJ25xnOcZPgYnIqeGpKUZRahe/Okr2tJvR66/8MfQUOKcdmOIiqqio1WoQhB3jDmaTdlZ3u73s+i1Oe+LM882pXFzbuFimJfcWYAM3DYA6/MNxJ49OK/Lv9pX4dxeNtIvop7mWW8e2mSyjjMcm2Ta4jYmdJI0BJAZtpKA8AECv2n+M/wg1HSPA1zrseWlsjbtLgE7oZW8tzggAhWdWI7dRzX5aeOFW3mW2nG64mLqzBNzJEeoj3K3zMSVyBgHkjmvxrjTwuxniDOhkOVYR4zHZ1iYYLCxp8y9nXrzjTVVyg4unHDqU6zqSnCnGEG5ycUz6CWeYLI8uxGJzWpCjQw1OVeUqijK8OXlilF/alJRgklzOUtFqz+Xjw78NfF3wW/aD1zxK2i3Wtw+FLaW41OxvdMvNMt9U0jxPb3NjLqnh7xQ2mTaeuoaJvMX9oSvshupbmCRYwwYqvj/AFf4XfE/xn43/wCFc3WseIdcvJfEvhi48MWNt4guLeyt9EfRv7L1PVJHsJdNSK8Mt5d3sAeK6Mk8sbC4ETv/AEra9o4HhXUHvfDsdzaTaTeWMVvNp9lO8kc9s0RgWK9VI2jcH5zIwVyMnLYFfzzeKZfix8M/iDd6QnhY+NtP1q5mstPsfsLaTDpOn2NxNLpNolxY28wa2jtnNvqcUzTDUDKximRYEQfiPj/4Q5F4V43Icuo8YZDxtxDj8hq5Ln2T1MZXwNWdPAfU8wtGvhqywdCnUxSxNPkxCo4jFUaaptKE4H0vhV4g4jMsFWeIynMcjwtLHPGZfjquFp1lOdVckpfV506eITSjSUXFziueTpq2knanqy60bbxV4+vrLUf+Es0rRtG0HStGm8RXmhF9R3X8nh9oInvr/W9Vurm5a3kkuIbi306aCa2a0tYCxHm158Ovi18SLjx38HNQ8IWHgXwlD4c8J6zpeqeLNdmkktNH0rWFiitdH0uS2WDSr3XHSO2u7azvjaW4KuLaWacKvq3w/wDgr4L+H1/4m+InxQ1PTPDXi5vFEGu6PLJqWqDT/B6NY2t7p6eHtKlW40251N7gE3FtHbRX2pksGSbMkJ4jTPiN4r8Ta5rnjHxjr154M1HRbrU9F8LQ6PFbaFpcXgbVZ1vodc1KPxJdz2161xrltFPdW4llk03VXtI7GwtYnCH+aMBialLFZlDhr2eIjllHCww2YY/AYmGEwWZxnhZ4CORYHB4mWGxiwFSg8Pj8VXlUThKOIlhFSqxp4v8AoaGYUsTSwsMwlUoVcVJz+r0MRSVSvhVBwrSzCtVi5YWdaU6VSlTp00mo/GpXts/FbX/CnxS8QeG/h34W8KWmj+Mvgj4w8Pax49i1bTbXQ9G0SzsdOQtolrfW83k+ILbxSziV5ooUjt5HWI/vtqV6D4s1/Q9UkuPFXgnwrZWOueE9R1fw1qGlXa2+kQyq2jQ3M+j2eq6dJqlt5dobRb3S9ZuLW2SSa5BdElmUJ5J+zV8NPCms+B/FPiLXfE+saj8TNVu9atvFmteI5N99eadJe3Wo6R4m8QQ3iR/a9MEcFilpJIEggu7eCBQjoimcW/hgajZanq882jeK7S4sPEfiS58Q6tLaWXiq2tvtTatLc6qtzbaRq1pq8XkSaauwXmnzW8W0IhQNw1sHlVDHyyjDTzSrDhf22H5qlLGTjjq2YctfNa6jOvz4jKM0xdLEU8DJwliMJRlQTqSqzrVavu5fjqtbCRxlVYejPFxVWNSNSlH2GGopU8HGpJ0/3WJw+Hk415NJV5RnJpytb2Wz8EHVfhhqvxI8PeL00rXPFiNqmp+EtS1XTp9G1lrq2gsrqxv4tTuBPa601pHNeWF20aTm6gEiuBvEXc+HT8N9UtNO8O6lo6adpulJG+oya7YPpMkWoQBrG40yXXDDcE2mtvepcJqFlex6bLHBbLepJIyTtwfgqx8KfFfUdd1Syvm1BPCKSDTdYNvZG/1jTL3T4Dc6bbW72S22t6ZbagqD+0by3vLpWiknmWCAyNXQ6f4C8ZaLYyrB4mg8VWWk6pfJDb6nEkeoXWi3epQpPLYXdoEiSK4iWCCO2lF1ALVJI7WSHylWvh80qUVPFYPG5vicNmFHFRq0aVSjVwFfCRxWFj9VwSxdJSnjXhabw8KeIx3salGVaSqyahKlHSePUOStQw9OvS5FCpODjUhV9il76p1E+WNSXxcjmmlflu0ey+G/hd4Q0TQZ59G1fU9J0Z764n0LRjr2orpOftIW1sBGL2523skEcs9leyNNEslrDJLvSUEfT/w8OiTW1lqMV9BqOtxokFzdX2oT3Ooi2i35tbvzC0R8uQqY2hQIeSdowteEWvjHwBba3pekTeHb7T9V0jSEubuS/sYbYx29yI1RYJ5JJI9TtmkWVhKm0wSK8Txjfz9U+Afh/o7xWWs6cltNYakrXBazULFC8r+YoTawUr85G3aoByAowDXzvBfAHEviVns1mfD/ABTnHD2Xx/tLiHFUsRTw1HD5dinLDYerWzCm6znTr1Xh6l1d1I1JSuqb5z4fi/jXA5HhZwyrG5VTxtSU8HRoSddylXpxjOThT9yMGuaWqjFKcd23r9hfC3RdTuraOW2bzVZ2l+9uH7xtxJzjIzkZAA44HJB+j7BrjTtkd1aOAu1nB3HGw/eGCeQOc9hgGvEfA1ymgacbeBnSQbTGysQF44yOpHbAxz7V6rpvia5umVLoqf7u5SdwJ7nrjjkHnB7V/qz4Y5PHJsmwOVQwTo4TA4ehhcPCE5umqNGHs4RSbUW4pXc4352+ZvY/mPNsdVxWJrYic74mvNzq1HGLc5SknOSlyfc30S6o9HtdT0mQr5sLZI7ZxkeoJ7/jg4rprL/hHpSS1vt7kljn1HBbqO/QciuJt4oLlQVgRj8uQDjJOc9jjGM45yOeK6K004Db/o0jBSD6jkfwkc8cnnJ6YxX7HRwdKSsrJ3ekrtuyi79tlotNtDyFiXZvmi1G6bad9Em1bRvTsuunQ+k/hZ4A8EeIpZ7/AMRw3i6TbRks9vhmdz90MEO8DIPCgk5z6V7ZdfD74CmyY2kOroBu8yUPMvyrkBnRlyB785x714P4H1/Q/DOjDzIdYi1CUbj9njl+zyhgeNpBRyfvZxwMZ7AVtV8bW1/dSSyanrls4THkxxLHGcAiMsuVXvjIGORnJFc0sFOVSag+WN/dcZxXNtZRXxa+i+R6tPNMFhsLS9rRwlarJS5lWpc0lJtOmpc/upct7aJx6st+JH+HWhTSf8Ipfay13GwWMyQBIlUHqG3qx2nvhuMZ9DT0/wCLWuaXtS2vbpgueJNu3HXnJIPb/PTyTV7t7id5vtszlvmBlZWfH+0F4X8PUnOBg85LO+T/AKVzgdXODxnoO/T8eK97DZTGtTinFVJJX96N+XVXV3FL/NvsfKYzNMTCs69Cf1Tm29haMW1a1lefkrPTfufYGjftLa3ZbUvLKzvUXhi0ZSV8esiuVGDk52856da7GL9qTw7cAJq3g61mAUlikqiU7uGc+bG6M2Rwflx2PHHwAbmR+FuF77hvP6/r1qnJeMAd0oUqeWVt3GSAB+OcfX14roXDVOo+Z4d2ejdPmvooraN+2t1+Jl/rfnNFWeY3irKPto0mk3Z6c0UrttPr3R+gb/tHeB4GMmlafqmiTE5RrXUfLVJCMgtGN0ZHHzYC/KMBQTmvM/iN418BfFm0ktvHXw/8HeOHMTw2mu3NsmmeL9MZlKxy2fiGwEGoLNFhSouPNhkA2tGwOK+O5L1JMo86/Kc5Y4J4xznHTcOmR75qqryPJm3ukDbh0kYFTxyGBBBGDgDJ6Y6c9eCymvluJp4vLquKweMoVIVKGIoVKlOtSqwacJQnFc8JRl/K09WntZePnXEWIznBVcuzSnl+Y4OvFe3w+IwuHq0KsUvcdXD1KdTDVmk24Sq0pyhJ80XGT5l6P4Lk1j4Saib3wnrF/f6NHIZW0XUCq6vZwr8zCC4h2W+pRRqCXIhguGClxG5zn9D/AIZftdaHe2ltDf3yMxjRf30gBV8cgjg7egG7ocj6fmImsanBjzJEuVQAjzgHbIHBSQbZFwemCxOcNnqPkXX/ABJq9n4w19bS6ltoV1a7aOG3kdY4g8hJjHPHOSwwACTggV/TvAvDdLxwWaYHiqnQ/tnJsJhq/wDbVGnThiMSqslQcMZSo06alWi6akq75ZVVJ86k43X89cQ55mvg1LLsy4OrzoZZmmIr0a2TVa9ephaE6cVWi8JzSqOlTbqy5qVvZxsuRwvyv+oGy/aC8C3qoRqEILgEDzEGCRznLf459c8V09p8WfCl4UEV9CQ3H30YjsOOuOmT2568V/OT8NvE/ijU7y2s7V7m4mcoAfMdgu4hQOQckE9R05PFfpr8NvBniKe1gub6SYsVRsEMCrMuCg3YGQcHPqOBX5t4ieD+ScFSlD+03UmuaUYSl77jF2tyJ82jVru/dOx+o8A+OnGPF1aFL+z8O1dRnKlTTULKF+efKrtLVqUm9X7rdj9KIfF2hzqGjuN2cYwQScnGcYyOTT5PFGkqM+cVHZjjHHUDjJPoMevPp8hPpmu6fHuhNyGVGOUZwOM/eBwcgdMZHWuD1b4ga/o7mK5WVkQHl8lsHr1Xr1PtnJ5r8Q/sWNWUo0a6nFaJqST1ttdJt79NHvofutbjXGYSip4uEY8yt7SFK8Kb0XvKLcl1d+Zbbqx9j+KNc028tHaKVHwODxkkjH3Rg+vPtxXw98UZI2+0MjIWO5xgDGQcZ7ADHB9+vfOVd/FCS4RjFctE2CXHmNlSecbWG3qCCMY/CvHfFXjWe/ilAfzCN27Y3zMPTAJGSeuAM8Dp1+24Vo4nLMTSbrSdOMk5K6urNe82tLJXurN9Ln5vxdxBgs7w1ak6UZ1vZSSqwg4xbcY/Em5O6vZ2lutOx51f3Ecl0A23KkbzjqQwA4x0yOcdeRzXW6a6ukargNgHkjGR97nnv0HpivNLO2v768kd4pUQspCvlQcngjB6YHfGD74r2Hwj4Xv7+USMkgt1O3JBXd83JHyjuMfng55r0vEfxGwWQYWeIxdaCp04R+KolsouTTvrvdK2nVLr8f4f8D4rO8X9WwVCXtKkuS6grNTcJOykrppvTqlbR7HoHhSyNz5Y2ktvUkYJLAnr0GB0+ua+qPB+kvFGhaLABB5HJB4GO+emc9M5PrXD+C9As7UxhtgKbAQB+8yQc4XOMdea+kNKs7Ty41RcYwxwAASVz6cngA8n+dfzTh/F3BcQVZyw6qOlKUleLc1NOXKnG9k1s99deuh/WGC8JsZkOFpPFQjGbjFyguW7aUZWm3GzUtL6K6uk72tsWKIiRggbdhXn1HIBx7Hr68elUNbkiS3mJYBApGfx7frWtKixxMUwOoweQMYPTtnpnj68V4/4v15rVJFZ9oPRWyR3G0jPoM56Y+XrX1uS1qWZYmNqyblLZ2jO/u6O70av599jnzenUy3C1I1ISuqTXMk+RPbl6rSL0fNy6eR5V47vspMqsvAYcEEjoB0+uPxzjHNfH/iLw2fEF2yTSbYScMATluxB4IAwSDkDOe3U+yeM/FSvM8SyjLMckDAGD0Iz0I9x0xjOMcPZzrcOsuQFD5J7HBycD8x39cdq/qngqt/ZGHhiKd6NT2b5amjadlZpLqmr3s4rTS5/HnHlOnn+YPBVJtr6xzcl5KNSDahZtrVOLs7SjJa6qyM3Q/hpounW+IbOPewBdiuWY46kgDpzzzgDjNdMPh/DKQqQKBjhVjwCD6ADB98Dp17V3OjIt3gLyq4Jx078Fe46D2z0r1rRtBMkQkkAVQMgcglcYChccc85OOPTpXpZpxriqdSVZ4urUqN7znUkm3ypLlb6aLW1lfRjyvgHJ6tCnRpZfShyqnFqK5JdPenP4ZX30d3onre/ylqnw6t4Y33WuCF+XKnrwT27gng5/M4HzP498ELGJgIhkBsfISDx0zgDg45JOO56E/pr4g0ddhTbhXU7GIBOVBLAnGWwemcckY6c/LPxG023trebfjIBwRjuM8/4Y59DX1XBPG2Mni6LnWnU52k/fT5HdWSjzNq7etk9t72Pk+POBcLgcLWqQjTpqlFKV5RaktFFJfE9nZb93qflv4s8O/ZWfMe3lifqD7fgc9f6eMX1oqSscHqSegwGPy9PyPofavqv4hqjSz7OAGfkgZ44Pp9P0r5t1KIGVhx8wHJHoQf1zX9scK4+ricHSnObu6ak9He7UW976dT+VsbhlSxFWnFJxUrxatdJ2sltZaXtbq9jmvKQkYX8O3eniHHYf7uBwfXPf/6/tV5bZiMgBecckE/n/SpUtWJIIyMdiB6e9fW+3S05ldd07v10t1/rUwjh4vRpt7tOzV9O66P8zP8AJXK7QTyM5PuPpUvlf7P6/wD16v8A2YD7p/MZ/KniEAYJB99vv9al11ZWlr81vbf0/wA/NrT2K6RttorLokrr0t+pm+V/s/r/APXo8r/Z/X/69afkr3/Tijyl7fqM1Ht29L/nbp5/8NbUPY+T+9GZ5WP4f1J/kaRowB0wSDg5zg+uM9q1PKP8IBP0A4+ufpUTQqMc5znqM/lzxVRrXdnK3a17fr93qHsfJ/h/kZZRsbT8w9cAZ7+uf1phjA6j9f8A69anlDjp/wB8jng+9RPGCcccEjoP89q19t5r7mZyg07JPbr/AF/WvZmW8YJ4Xt6/X3qu0ZyQRwDxz/8AX9612iABxj6456/571D5QPXH5VrCqlrpqvPbTUlxaV2jJeMjGB69/p71EY+pI+vP4djWmYsg8jocZHT9agaIgkZB/wA59K3U1bXR+j/4IjOeMHGB69/p71E0YAI28/XPf64rTKBcZC8+3/1qjZFIPyrn1wPX6VaqpK119zAyvK/2f1/+vTdg7DB7dTz9M8/StQxcdAT6YH8zUBhI6hfbp/ga0jUT3a6NfP8A4dGkZ6WelrW3M0xknJAPuPlz+GaTyv8AZ/X/AOvWl5Xsv5f/AFqQxkdFVvpgfzxWqq2SV1+Pl5/1r2ZXPHv+D/yMsxoeo/HvUlrCPtlsAuf9Igxz/wBNE9xVwxoR90A9iAMfljmp7KIfbLXp/wAfMHb/AKarUzre5Lb4X0fY1U9EnZRtq7Pa2/X8vkev37Azlm43RWwOP+vWDp19azTjPHStC+AMnPaK3I+otYMVmk4Ga+Hwi/dpLtBL/wABVj1I7L0X5ELdT9T/ADqtVk8kn1JqtXoLRL0QcqerX9af5f1djXBI47cn6c1Vk7H3x+Jxirnr78GqxAbgjPOfxFbU2uve79P6Rmo3b7J/hcrMCRgd6qOuD7knNX2ABIH+eKrOnOTzknHWumLT2Vl+N9Pwt+ISjbVWSSX+RVIyMVEy4+nY1NSEA9a6IyTstdEc81rfu7fh/wABlZlyPcZxULL1B/z3q0VK4zjmo2UHPr68/wCelaxlbR7f157HK4uNr21KZRsnA47cioyoJyc1d2H1H6/4VFsX0/U/41pGV9U7f11EVChzwOPqKTY3p+o/xq5sX3H05/maNi+n6n/Gr5pd3/X/AA3592BT2N6fqP8AGjYx9B9ef5GrojBONpx684/n/SneSPb8zUuo19r5den9ff5gUhHx8x59uBj8c04Rg9M/mP8ACrgiwQRgEdOTTirNwWx34A/qKn2r8/w8vW+39XYFLyT7/mKQxEA4BJ+orS8hscIenBz+vWmNEQNpyrdyKPbeb/Dy8/T7/MylFXSWl9PyM3y3/umlWNiehx68VqCEYHQ8Dkk5P1poQE4CMc9wCRR7bzf4eX9f8OyHaLtJpbau9rvboZ/lZOAcEc88/wAvrUotwehbjH4/kOPxNXWQhRlSRn7oByOvJHp/iKcIz2A98dvr/k1MqnMt35O/e3be9vPX1M5+xfxVG79L6K/L0001XpddhkVxfWuWt7u4izwQkzrkYxzg47e35103ha+urnXbKO9u55I2cAiSZyDk4GQWKnnpkYzXONGxBGR+vr9Kkt/Mtpop0+Vo2V88/Nt5GOCeDyOnWuPF4eGIw9anyU/aVKcoQqOnGTjJpKLu1ffre679tqOLhSnS/eOcIVKcnGTtpGUXa6TskpXSXe3mfq/8M/DmljRbiW5aJhNZyRJEyh9zyoVViCvBTOQRk4wDgHNfPWsWf9k6ze2bAJ5FzKoB4AQuxXqc8rgg+mcgYxXL+Bfi/Jp9jbwzXbYiRQyvLtDMnUEEZzj2I59RmuV8cfEqLU9YuL2Fk+dFLneCWcDBc4AAPsOvU9a/zz4w8H+OMz4uzCpGhUxNGtJOhUUZOMY8z91rlts7uSafRo/q7hnxD4ZwWRYSj7SGHr0lJ1VeLclNxfV3dmrSu1uke06bf2sRXMsYZccOwHXrnOM9uOM19SfBvxl4e0u+glubi2DmRdwZ04wSD82RgcnAPQLivypuPH90SRAz887VxyR+fJycdB0z0rNXx14ijOLW5lttwY7gxGCenAyoI6DABBJ6813YX6LPE2bYeMcbj6GXqWkpVIznUUZJJ2jCdJNrfld+Z6X2M5eO+XZRjFWwOHnipU5RSpq7jvGVrNx0fXW+rt3f7i/tA/HfwYngHVNIju7dnurQxbY5UdzL8u1VHPCuFIIHXGT6fl14L0my8ZeLp9dnh8yxsYcW0EgDJ5hcBHYcrkt8xGOv3jg4r5vm1fWtamjW/wBRurkFgio8zkDB+YhTwQeCQcnj1xX298HNCSy0IzbcPKyrkg9FTf6AEfMDyOua8Hj7woyvwU4Tq4vDZrUx3EmZ062Cw2Jp81BUFiKSpYieHSnOcKkqUp0nNT5knJrlbsvreEfEbNPFPiXDQxeDpUMows6derQ9mpwn7GfuRqKba5Ivlk4tSTn5K5k+NvCj6jbTfuvkKlAqjAAJJGAMDI6KSOOR3FfAXj/4R6JceJLPV7mwhdrK6VB8ijejq4mQkBPkkB2sc5C8g5xX616jYI9lJuIztIBxnk5x29cH1A/X5B+KGg+RYXE6xgKlwshcDAAJKtz17jPoM4r+G14bZNxlxjwpSzOlRq4afFeRLFyrqnVgqVTN8JTnVkq/NCpKbmuadRO8dG7JJ/0pnue1sv4bzutSco16GU46ph+WSgvbxw8nTUbXUZXV42i1FxTs0rH5OfEH9mbUNVe4W5kttX8JaYx1DTZ5wr39vbWAe4sbPUhI8RnuNKbZb2l880iS6dGpkSKVXFfCninwxqfxTvZWOgx6dpngfVrHVJrmeIanFeTyTSLYWVqYrBJbTSphbNMsF0bm9nkuMiUrbru/ZHx/FfX2nNokDulvdoVvwmcyRv8AcgbuY2583AIZcJypavkPUtB8QWVn498E6C4sovGdlphuLyHMN3GNDu3mjitLhCjQvMkix71O6MqroykCvwH6Wnh74P8ABXjFicp8OP7fwGBpUM8r5jmeHh/bOUZZxpVwv1jCcPcPZbSkqssNjK8J5fi8wxFetSw1TENRq8mCpU4dvhbxvx7mXCOWYziTC4Kv7WWCp0KLTwuYY/KVV5YY7MKtT2kYTjScatClhlRnVpU6cqsYqvZ/Arr4X+K3iyfRPCdlrHg3X/h3qc39palG1rZxw2gim02/02K8ivV/tK1llDybb2OCOQSpHJHK4RFwm8KePdb1bWfhfq8em6xp93DqcGmeJZWjWTU/Dt5aSWk1hdaDDGthFc6NHNEkc+mvFbZQTy2Rk2uPofwD8GPiD4T8Y6vc+CtEsbnV9XsmsL/R9aPkaRrK3h2TW0127SuskrgzR3vL292wmYSJuU4fxj/Za/aP8V6pp3jO+U/CfSLjW57Lw/4X0nWLCfxV4d1JbddPk1C28RaEtuZbHU4bKS7kWd5iiXFugWOTeo/BOH/DjifN+Fc44s4ejXp8McLYZwzWvmuWYzEZlw/iKSoV6WZ4avGUa+Io1q2IcqlB17U1VqezhU92S/T8R4jUMJjKOW5w+XNcfWnLC0sLVp4ahmeHlVVONB06kJwp1KdKV5csHKpJczcUmpZGm/Eb4Z/CH/hC/hv4w8NXsuq6oLO2bVtHNqdPh06ZUsorh5XUXlm0sIdpUtw5lMWCUVyE+7NN+AeoHSYtX0LW7/UdAv4pLrQTYX8r6eIiGktJltZSxgnVGRHk2bgS0gY5218vaf8As6XV/wCFrPwf40tW1PxlZa0dSs/HN3PLdaxeJ9laKbTr6aXzDNE2yO7tZFIVHEqbWGwj9Ff2ftE1vwX4ZtfB+r3Ul9a2qMtjLITmIH5ljweAoyVwvAwPlHUfd+CPhF4McecQ0eA/EDEcS0f9Z1hsW/ETKp1MNPJOJXivZTyvMcDnFHFUKeU4n2nLf2ShByoV4VLc6h8hxl4j8cZZhK+eZHhMFjKWWKVNZBjYtRxGAhqq1LEYCphascXG3tLv2iqL3HCS38Z0n4GRZXxLcpfTatJJb6ZqbasfOnntbdVht5ImIGIgQQSFBcOHbc5LV9efDvw/d+H7WGzQCfT1EQ+z4A8s45KKcnKjoe3I+vRm2UZUwDbk5UKORyCAOgJGcHrk5613nh+ziIilh4ib5Ucrko2MMjhTnORtyfRT06/3Z4ufQ1wHgfjuGuIeBK2JrcOYvI8JkGb42HuSWZYOV1XxdKjUeHWGzWhGnU9hGn9XdehVUFDlhF/gXA/jTHj/ABma4PO6FDBZvSxtbHYTDOTlB4bEeztGipRheph6iqppQc40pQnOdTm5n9cfCH9mHxN8WvBuoeJ/Auq6Rfahpdx5V14au5jbaiyCMu0kDtiIggEKr7Q7cKea4PxH4A8WeDr57DX9D1HRLyHKSpd20kYJBxuSRlEbq3VSjuCO9ez/ALPvxevvhNfTvZ28breCMXMQcpuKnAZHXavKvk5GDzggCv078MfFr4RfG3SRofjWx0z7bLGkTRahFGswdzhTDduuQFDE7gykN0AFfO5bgcRllOnSnTclH3ZOyS0UVeMU2o93HZfCm+n6zhqWX5rRgqePjg8dbldOur0J2atapKyjJ/C+Vyts1om/xPs9S1Kwbksy8BcHHbnI5Gc8/TkAcV3GleM7q3kiYsgdWUgSorrkDgZAyOeM8HFfox8Tv2HreVZtX+G16l1burTLpcjoz4OXCW0gLLKNpHO8EgdDjn4T8S/DLXPCt9Jp+u6Pd6ddI7rsmgKB9pxujdhh1Jz8wJ9CTwT9Nha+HnaDUE0rSUtJtu2qtdWt5p2v5HiZnluOy+d8RRnTpu3LWpOM6cr6XU02k5bWkk31S0PXNJ/aE1y3tLW1Ok6LLFaIsaMbaFyVwAR88bt82csN3Wrt/wDGKDWgUvvDPhxXbBEy2XkyDBBA3RlFZSMggDBB9RkfOo0Z4QWjaQbRkLhQo5xgqQp45PGee5INNaO4QbJNsgPAzw6njAU5AGeeAefXjFezg8Dgq04SdNtJ3XLJx17r8VZrt2PDxOb5jBexeMq1KWypzjTcYxSjbWz11tolptbY9Yv7y11lZGis9NhlwWjjQvCPvEhQxG3HXl3478ZNeK+JfEUPh64dNa8Oa1p6bgqXUcUdzZyn/pncx3JiYHORyCAeVAGan+1Xds2+1maNuvkSghjtAwockAbui9SOozwa2rLxkksbadrlvDJaTDy5oriITwS5XYRKkoKsGBxu2g4OcgAV+gZHWyPB1orM8orY/CtqM4YfHVcJioaxfPQqxUoN2uvZ1acoy0TdtD5HMY5rjKHJgcwjgaqvZzw1LE0qj0aU41UpRT0TlCcWlra6PJ5/iP4cYgxHUUyzfetAQoz0O2Ynj6H2J71P+E+0FiAbuaIOWJL2k+Fx90fKh5IAP4+tfWPhb9ia2+M+ian4k8CeI7PQLmBHeCyvAbrSrq6UErayOj/bNMEx+VJCs9snVmRRgfCnxE+G/jL4X+I77wp460K70PWrFsmG5T9xdQMwEV5p9wv7m9tJlKtHPAzowIzg7lH9F8F8L+C3G9eeAyTMc1pZrh4RniMpxWYLD5hSjO3vQpV8PGGIhFq06lCM0pWu1zRb/F+K808TeFqFHGZvgcJ/ZuLm4YTMoYT22AxFSGrpqrQrJ0KrS5o0q/snKOsOe1juD438NEnOqRgnk5guievOB5Izx0GV+vSs6Xx54XiYhdSlfvuSwuWDEHoCwTb6dx3BwK8Qkjyx6AZyMDPb3/X3qB7cHoxOM5HGfp9eK/VKPgHwQmnPEZxKLStGWMoRve1rSWDbuk9W1ru+p+dVfFfiptujDLYO0U3HCT1Ue/PiKiS7Wtpe/S3sN/8AFyKzTOi28t1dLt8qW7TybZCDkO0bbnnCkZ2EIrEYOVxXmOkQ3Wu6u88+Zb3ULtrieRgN0ktw5kZsDAGWboBgDpxisN7Y/ew2AOc8A5xjpn8812vgSeOz1y0mnKbBIoAbB6EZOSOoHTnk191kHA3D3AmV5jHhvBVKeJxVKM8Viq9aVbFYqdHmdONSbslCDnJxjBQgr3UVq38LxDxTnnE1bDTzvGxq08LN+wo0aSpUaEajSqOMU3ecklHVfD17/qn+zL8G7JYbK8nhRriTyzlsEgsFBKsfusPxAyevf9ZPC3grTNO0+3BtwzCMdCAMj6cHnlgOp6Y5r4Y/Zw13TmsNNcSLxFEMZGMrsOegBOcnqORzX6Maff2dzBH5EqlioXaGUMMegyeOnPPPvX+aPi5mud4ziPGfXvbKMa1ZNcs3pGbjGHNd3ik72SS2fQ/0P8DMk4fwnDmDrYeOGeIqU1NyvHmquUabamnZ3d2m9XutdSpc+G9MuIwhgUH1IVh9OecduM+4PfxPxv8ABiPW1c2yoAQcEADk8425ycnr619GcHI6+v40YGMdvxr8npYnEUZKdKbTTTvJt2tbWzvfzTt67n7fmGRZdmNL2VahGMVe3s1GO990lZ+d91ofmzrX7NGridmi8wKcnCghfQ4Ixx0OMn69656D9mXVHnSSYTZDfxZ5xzjqeOuQDnrj3/UYojDBVSPcA1ELa3UgrDGCDkEKMg/XrXs0uIsdSjZSTbVpSsldadFp09Xa/V2+KreGWU1KinCbgnLmlFqXK+r0hKD1d3bmS11ufnen7Ps1qiMIBzgEFRyOh5bkcAnP8+/dWfw//sXTlVIgsiK20gDjHXGBwc+/YY7V9qSwQujh40Ye6huw9fr6/wCFeceIbKJYpSqKNuQPlAPIJIxzjIB4+g461+TeKGCq8R5VUWIqS5VJSlFNtcqt7uvey9Vo2fp/h7lOB4XzKlPD06bm42jJxu+b3U5Nybfw6atva7b1PlJHfTLn5iVw+ST1YfjyMDHXuOOBXsPh/W4544wJF4C9/mPGBnk5PrwP5Y8g8aObeaVvucnAHH0549sY9s4rjtF8Yi1dozM28sPvMABt6nk9zycA+wr/ADVzrxOx/AnFlbLHz0sHCtJRXv2SVSyso6K7Vml3v1P6lxGR1M/y2GLpQbqKMHLdtOSX6aP5WPsF7+Mx8ycFMEbhjqecfl0I9vWvn/4mAtbzywfN8jN2JyB0BGMHB75HUc9Kdb+NfPQLvOSMdRnH13dR39s98A5Or3J1OGWB3DGUYwT6joCOenf1xx3r+k/D/wAbIYupg8Vha0JTVSlKrBtrliuTn0cnqkru7Wieuh+e5r4evMcHisJi4OM5U6nsXLdyUbxV0n7l2rrd+eqPhrxTqksN+fNL7S+Mt0GMkg+w7k9ByTgZNzw/fzX0iRQ/yYqM9W4OMAg9+/p17nx54QDs0rJwGw4A4AO4HsBj6446YNc94YtY9PIjdVQI4HCtnqcZOMEkcAZ4A7Zr/SHgzjnDcQ5HhquHnH2ypwUlFWtzNRbVpO929W+nS5/n1xrwdj+G+Iq+HxUVCjKrNQlKmtINKyUrXXK9bp6PVOx7/wCCrRRFHI5O4gYBIxjjJ5HUnvk4xyOOfcINSt4IDvZUyuD1ONuDgAdTwM88jnpzXzzpevW1nFsjBIGQDgkAk9ccYGeRnJqze+JpCm2EkFuAMHG7PUnPp05J/LJ+ijg8Rj685VHL2TqL2bi9LPlupK2jTS2um13sZ084wmX0OWnGLktW5Pr8UVy3tZLfXW22jt3Xi3xbbW8Dyq2JACI1+XOMEZIO4ge4yckcdTXxJ8QvEk+oS3CoHO4lh/dJ9+QeM9eOvbIx6xrVxPdOzSysxHJ5PPJ4x0x+GR2714/r9ijCQ5yw3bccg8fryRj2z9D+z8B5XhMDXo1aiVSolGUea3LFyW1krtq63stE+rPwnxA4jxea+0pxi4UZpStB2b5rcul9tNNb79T5A8ZRzuJGZGLfPkAcYOduOvX6n37V8+38MondjG4Hup/z354xX2br+im4d1CArknoeem4DjJGevsOK8w1TwlGFJWMZbOBjgDuAcdOwODxX9bcO57hsPSp05paxSspWsny7q3Sz1318j+e8Xl9WpUqTvO/eWjdmv0/G9uz+cwpJ5BA/L+dTKvYc4/z/Wu81HQBb78IEZRxjPrjr7846fTHTAa2aMnJI7ZwMevf/CvuqeYUq0FKmr7delr36HmKhUj1Se2t76W7Jr/gepgrA+4fK2Mj+70+uT/KrPkHGcNj1yMVs+Qp/iP5CjyABt4K5zznrTliXLa8bduv3mscKlqpyV7N6vsu9/P8DF8gjrnnp0GPz6/h/hQYSOSwwPTrW0YQcZC8dOvH6e1NaAlgQQcDGTkHv2Ax3qfby7y/AHScXa97W1e+130+7yMcRZ5GfzFQmFcZycgZPQ/0/wAa2vs7FjwSf/He3Q9fzHrUZtkGeCfbnI9gM8n2NXTrtt3be2mnz/4cXI+6/H/IxxFnkZ/MVA0JyevU9x61tGEZ4GPY8H8hkVG1uD0Cjrnlvb2rdYhJ7NeiV9/NidK+9vx/y/r5mG8JyOvT1HqarvEckYOAc9R35/rW48S9MDOODk+tQNbhvQHPUZz9Oa6IYjRXbSsrd+m+r/q/S5lOmtrLT/Jf18388VosA5zyDjkVD5J9/wAxWy0AIPC5wcde/wCFQmDBxx+bV0xrrzX5br1/pdr2j2S8vxfb/L+rsyJITx179x7VEYsDJOB6kggflzWwbcnuDzwDkYH1A5/GovJ9AD7AnNXGuvN9193n/WvW5lKm02lbp37LyMYxZJIJIyeQQAfz5pPIx0BH4rWs8HGdvOeRk5xj649Kj8ke35mt1Wula/TqtNtP+B/myeSXl97/AMjKaJxkjGB+f88U3Y3p+o/xrXMJ/hxntgnP+cVC0BBy2MnOeWznvmn7Z+f59v8AL+rsOR91+P8AkZfkn3/MVZsoT9stOv8Ax8wdx/z1SrPkj2/M1YtIwLu14GTcQAcng+anP5ClOr7ktZfC/wAvW/T8+7HaSTu7rlfc7i/OJQMdYLc/TNtCP6VmsNwxnHOa0NR/1646fZ7X8/s8WaoV83hlanFp62i/R8q/U+ghFciV7ppbd7L9SAjBx/k+9VquSdvx/wA/rVRsZIHbg/X8fqK7ou6TIas2u3+QlV6sVX61rT6/L9TOO8/X9WNb7p/z3quy5xzjGe1XCpHJH6ioWXPQeuef8TW8JW06O+vy/wCAWUHU9ec46Y681FV5lyOnPb8/yqAoMnI578/4GtTOcequ7va3l/wPxIOO/I7j1FMZATx8o9OT+pNS+Ww77s+wGP15/wDrUbG9P1H+NXzvt/Wn/B/q98HTtvdeq9P6+75w+X7/AKf/AF6Tyc9Ap+uAfyq2EGBkc455PX86cI+4X9f8TQ6luy9f+HF7Nd/w9P8AL8u2tPyD3A/AA0eT7f8AjtXtjen6j/GlUeqntjg8fXpS9sl2fo/T+v8AhiHFp/Dt5f12X3IpLFgjIJHpgj9R780/aB91CPXqc/nV8RA8hf1/+vR5X+z+v/16SrJtaP79Pzt36duxnOHk72SSt5/8P/SKSoT6g+mKd5R9/wDvk/41fWIsQxA4464/QfX61L5I9B+ZqJVltddHa+i/X/h/kZ2fZ/czL8o+/wD3yf8AGlEKkZHL+2SeuOmfT2961FgyfujgjOT/APXqXyR/cH5//XrJ1kul/T5f8H+lrfs13f8AX9P+lri+Uxzjt1zxin/ZgOnA7gEkf99A5Hbj/GtpYDzhAM+vf+dDW5PBXGe45A/AEVLxEVvZd7teXnpfXvpaxnPDQlebjd6Xdnray/r/AD1MjyyoHQDsST/Mjml8pvp9cgficcVq/ZSQOeO2VH9WpRanucjuMDken3j16U/rNP8Amj8n/Xn+HbWfq1PS0Frve+m2+vd/d6MyPLzyAC394MT+g46cUeUCfmGcdskf4VtC0TOckH06gduxH86XyFXtu/4D0/U5zSWJh5vbvvZX79e2hX1WMJJ/uoyVrXnqr2XWT7u34ba4vlkDEbFAe2eCfU5PpURtssWdw2eMc5z68Hp1/OuhEUY+9Hk+3PH4Gl8lDwsRz9D0/P6VDxSTbjFrzUbv7PX59P8AOw6ClrKdNp2fxWXTXR+v4vtfAFui/wAPPBBO7gjoeT2zTvL9/wBP/r1veRkjdH09u3fp64pksSxguFxwdo25GcdST/jSWL6O7lKyTatrotdtOvztsCw6XvKpCdnd8qaelnazera29F5FzwzZJPqEO8Z2MDyOB6k+5A/IZ7GvvzwX5dloNnGAB5kZmIB4AYgL9SVUA+jZGOOfhzwtATe2+3mSeVUOBgDIOWA9Bz0ycHnmvr3R9VWOKG3jPyRRqgOCMBABxnls43ZPckV/nn9JPiaHEXFSyfC1faYXIoVKNazTg8ZLlU4qUbxcoQs3G90mr26f2L4F5R/ZuWVMwr07Vcc4OD2m6OmyerjzbS2ezPUrq4VoAgGSSxxnkjjHHP8AXPNeSeNdEi1DSriMjJMUjgEYORzjHRsbc9B15xxXaR3ZuHUZPTJIJ5HQ9h/PtxU9/ZCa0nzgsIWwD03MD19QOAQeO/rX8u08JOlL21J+zqU/ehUTacXo1JSezuk4vdPW2iP6JxmKp1sP7Cp70Z2i4yimnHlUZRab1TT95dn5s/PW58MvO8jygFg8nGACPmYHrkfn+FeZ/wDCFRSaq9y0Skq7ICACdrHkD2454GME4r621LRik94yqNvmSgADvk54H4muQbQlGHCLx83Tp9cDngkfr61+ScQcFYLMa8KtSgqlZYqWJq1JtynOcqntHKT15pSm5czTWl/O/tYLF1qEKXI7RjThCMYRtCEYxUYxjFaKMYpRSX/APn+68KpYX0d3awxxzLJGzOEzwCp6AqFLAbdwIOSGOeAe18XaeNd0ezMqiR4blJuQP9bsAzyOxyeBkk4OK7i/0hWDZA69xu9OnHpnHHUU6304OiwuCyuBgFTgOjEAg9OVIzgjlecnNffcB5JhsBw/4j8J8qhgeLuGK9GNFO0JZlgpQxVCTdrNypxrUrJ6ycEr3Pl+KeetmfDmb3vWyrNIz53fmVHFRjRqaPVKM4Upt7JJt9GeSXPw/W6FjqKQFp4Su87SMcYB4OcAnnoACeRnn0fT/CyiCJlT5to8kdGQr2xknO4HAJBPP4euaHoscsAikjHK7eMYXjOecknjbgEYznPFdJbaCikwsqhWOFIXBAxkYIyRjvjlu9fmeVcDYLKMfLF0sOoSqxh7S/xOrHlXtUtGpaXfZpW0PsamMlicOpN2hKLTWyn0tdbp7W27aHi15o8sdul2FyBsS6A/glIChxkYKOAMhR8snX7xqzoOpHR7tWkQzWcrL9piIGQowPNTPV0wMKDlsAcZBr2GbRkhLQzRiS3uA0coK4RkkG1W9N2ehP3XwT0FeX6npEmk3ktlKCy/M8MpAPmQscK45PI+6wB+8CRwa/1B8FOMMD4icH4nw74yUMfWwuBjh6LxTTrY7LeTkpTjWvzfXcDK0qNZfvKc6dOvDWJ/Evijw1iuEc/ocV5BzYSFavKrJ4eDjHDYxyU5rkS5fq9eN4+zvyxTcV8KPdNLjs72zjvbOU3NlL80dzCdzQsB8ySx8MDGThg2GU8DjBPcaZf3ummKWN5ZI1GFuIWIdQSNvmbSSCBkHIzjnHp8yeG9ev8AwzeGe0ZZbaQj7XYy8292o4+YDlJVGTFKOUcgncoIr3nRtf0/W4zdaQ7wyRr/AKXpczKZEOCGB7OoP3Zo8r2bBzX4n4leCebcD4ieMwFN5vw5UqfuMZSp1HicFGUko4fH0oqpFOCso4mNT2dXRuFOSkn+jcC+KGFz+nh8Nj7YDOIJRnhpNKliuWKvWwk3KycmryoSvUha6XK43/QT4JftO6v4WktNO1yZ9Y0DbHEYZJN11bLjbvgkOSCijOxwwYcfX9CpbH4ffGPw1Hc3Vpp+v6TdxkxzFFS/s5AMFTKmJ7eeInkBgpIXAIIr8ErfUIlfzAxtLhcIy7SUkXJ24C48skjh1DDbzjNfU/wA+OupeAfEcFlczu+jalLHb3to7F0TzGUC8hySN8ZPJIXg/Mvp+B47KnGMqtBShy6yg07JqSWml+a+6e1vmf0Tw/xNCXLgsxkq2FqKMP3sfaSp8yglzdeRPlfazb2PZfiz+yTqWgxXWueBpG1/R0V5pdMuVB1axjUFmaLysC8iTBIIAdRgujctXw5ruky2TSQXCPazRsRsuVKMSCdwVgCN2cjB5BG04Oa/dTTvF+nalAt1bXSZZVfcMYJcD/Wpn5HUEBtp8vBBBIIFfL/x/wDh94T8TaXqOs2llaWHiC1SW4mt0iSGDWEjj8yTdEf3QvCu54rqEq0m3bISxDDiwOZ1KNWnGrzpOaTdrTUnZJtPSO3pey6nbxJwfhsThp43LpRh7ODnKipWpyWk37Nu6jK2sbu177XSPyMvEkjfy5FLISGj8wgnkdA/AGRzn8TxVR4oZR5ZPmAgfLIyl1IHJjIG7gDGBnoCe1dZrFjDE9w2nTJNb7mEmnXDLJICgO8Wz5DsMDCoxMgB6uOnFPbNcMGs+JCWxBJjzEzyVjkwNzAAhEJ3Y4xniv03AS+s0IS5n7SOyaV1onfva616I/HZUpYepJVNV8Nu6lZtb76WXzO38AfETx38O9Yjm8FatdWpllVfsgkDQTFyMJNbyMI2ddoCkrnncCTmvuXXfE+g/G3wdbeC/wBo/wAE3un3E8IOh+PtKtIprzQr1wDFeW94iFoo/MINzYTMbe4TchVW+cfmxDJMl1E0peKWJ1O/JSQEE4LKdpyrdjzg4J45++fgv8Yo7extvD3jSzXWfD84S1uLwwLI1mGwoncuHKlRzydjqAPvYFY4x4rL8Ths1wk62FzLB1YVsPj8FWnh8ZTq02nTnCpFpT5bckqc1OnODcZwabR7GXywuOw+LyrHzpVMsx1H2FfAY6gsZl1WFSSTjicK/f5HK041KMoV6U3GvRq0qsYVY/nV8d/2dvFnwQ1W1kvXtfEfgzXTJJ4Z8a6UTJpWqRAkra3GwH+z9VhjKm5sZ8MpJaBpY/mHhBtmI4VsgHHynrj1xn8a/pA1j4P6Bd+GNQ05bSDxn8LPFcKy6r4eIE/2MSjzIdb8PTbnOnanp7bJYgjoV2sjfIWSvxd+P/wB1r4E+LYtPllbVvBviETXfgzxNsIF9Zh+bDUFxtt9X04MIby3LDeQJk+Vjj+y/BfxzpcaU4cO8RThS4pw1Kbo1oxjSpZzQowc6lWNGE3To5hRgn9YwtKLVaEfrFC0Y1qGH/l7xW8I8VwXiJZxl1KpPhvGVaafNWliKmWTruMKKniJKX1nAYqbvhsZJ05YaVsHiYyl9XrVvlh4DyWzn0xkcY6dM44z6VUjaW3nSWPKtHJuUkYBw30P17/1rq7uyI+bBGN3bjdxngE8Ht/SufkjKsQ47kg+vvx6+n/1q/pSjWjVhpaz0ku17Jprs1dPyf3/AIXWoUrTgopp+7dvo7Xu7Pdff013+v8A4P8Ax2l8OCCCaZgke1WDOyqOinjgkYAOenPSvvjwz+1babIEe7jGdoVTNhcY7AsMDgZPJyelfiGhlQko7Rk9SD9O2eegruPBMl9da1bwG7lKlgAN5A6KemSO/TgcY6Yx+S8Y+EXC+fyxGY4ilGnOMJ1KjUW2/tO11yu7vbfT8ftOHPELirhinTw2WY6SoqdNKlNqUIq6jdX00Vknv06n9C3hb9oa0vY0aS4V96hjhySTnGQCcEgE9ueMgjk+p2/xs0iSP+BiQPvkDJHB574IwOMYxivzc+FXhEy2Fq08zysY42yxbI3KpGDkcEZ4/qc17jqdpBo0H7mNTKFUbslugOCSxIyCDyw4wMV/CHGnDnDOW5lXweEpSk4OUYS1hHnVtEn8cVu+1ldKzP7Q4I4v41x2T4bG4rEQtUh7Rp2lJw91XUn8F18Lemz8z6wufjfo9su5vLXjIw/rzkjHQZxgY5J6Cubk+P8Ao00qxLIpYnChW3MxxjAUkcn09cdK+JtQ1U3TtEJGeV2wq5JGQ2DjH64HJxjivbfhP8JpNbuo9RvUL/MsilgfLQbh82CpGeoz7jB6V8JVyrLqFKVWUXFxjdJy9y6ae3S6829WfV0eKs8zPFxwmX4mVabqRipSi07O2r5b7NWbWl7pdD648N+LrnX0RokZYHwVVlAZlYZySudvXofmwMV1lzpUk8bBl3bgRggkbSOe/XGMHr29xNofh6x0S3jhtoEyqqC+F5IGOPQYwMHHI54roscY9sV8TmeFwuPhWw7h+6qwcb6Ws2nG3e1n6X+/9dyTD5jhIU6+NxUqmLXK/dcuWDsnKOvmlqtHY+S/iJ4RYxyuq9d2QByQOQfw7kdq+GPFV1LoV7JkMgDsGGWHRumcjODyc9eO1frf4l0aK+s5mKKWC8ZA5wvT8+TxX5m/H/w2LIXssK4+ViQoxywJOfYHnPYD8K/zo+lB4QUvq1bO8JB0cRGMpQqQcmk9eSVRJP3eeMeZ7crd7pXP7D8FeKqOY42lk+OmmqqhDlnJRu+aCWjd7a6O3S3ryGjeLBcojpMrKMKQHBPAGTxk9cjPr+depaXqwmjT5/mIwSSD9SOuD9Oe2a/OPSfHUujatNYzSBUWdVxuG7Bb5WAwCRjOW/OvqTwh4tW4EStMpDFWVtxOQeo6DGRgdjwT9P5A8HeLl9cnRqVoxxGDxFTB43DLSpSqxbhJxWzUnFtN6Prsf0TxfwDWy+l9YhTUqVROrSlCPNzxaXuq32o3Skl1t5HvmsWCajbs4QszI2VGSMgEBj7gcgYA9a8luNMNrM+FI2ls4GckE4yeeRnnk568dB6zpV/9qhUAbt+FHcEdzg59TxjnrnPNUdV0KSVWkiVsuTntjnH4D8OPXFf62eAHFc70MO6znhZK657cidSUdOZaO3S9tdux/nn9ILhGhWg8XShGGMjG7bVrvkaSf959LejTPP4uIwSP7xGeMnjgZ65z2qOSdIopNzAYBx8wBz8vA9yK130e6iBXY525LAAttzzk9PfA9O574V1p877vlcZOB8h69xg4HTr1yO1f3tlGLpRjF7r3eVu1mmlZp+a2avfofwLj8Div3tFUZpyUk5tWgpKSVnonbSzfl8jkNQ1MlmVQc5IAIyOpHHGfTv8An2wV0nUdVdjFA5RyoDFTgeuBjJz1xgew9PTdN0OIzobiPIzk7l9Djr15HUc+o9B69pOnWccUYSKMAEYIHQ5O3v75wemfSvslxasDFQwtFTqRiv3k7Wg4JX++70302sfLQ4LqZjVU8bWjSpxUV7Om3KUlGyi21eL2Ta+zfXTU+U7n4cXAjaWSMgEdCCOSfUk4B47eh4rzjX/BUlsHAQ4wQG259sZGfoOnUcV986xp8TQFtqfJgE4AyGHGRySQSOc5UZ6V4J4ssogsx2KFUkg9znp69we3A719dwxxlmOJqxVWopKUopRjGyT919Nb7aa32tY8HijgvA5fh/bYeXdTlO7lLqnzfClJpqyfR2sfA3iXw80JkymGBI5yMfXr7jHT0xjjyC+s/LkwV4IOMEnBHPb9c9P5fUfjRYxLKNozlhjk9jnn/P5189alH+8ZsdC2Dn8uM+wr+nuG8wq1sPCU3ZSinqrau2ivbdPRfdoz8GxVCFPESpxSiqkmpNaq94+8r310t2tpscstq3J54/vDB/DvT/sp/iGfcAH+n9a01TPUemOf8DUnlf7P6/8A16+olXt2+dvJ6avbX0bMYYKEk/ac109OnZ+j2/rYyPshPUAjsM4x+R/SmNb4PA4x3Az37VteV/s8Y9fpjv8AWkMJKkAAZ78HH5n+tEay0Wjtuulm1d6P7tHvYmVGNOThFuyt+Sf/AAPu7GGYM9iPouKjaBlxk9fQZrbNuVHIz75x+mf61G0AI+70B7/z5rT2y7rXfX0+7Xv+jM5QtbRu++l+xiNCcHg5/wB3nrUDQE9d3H+zW75I9B+Zqu0XJ+Xue/v9a1hWW11fff08/J/0tc/ZPz+70/4P9LXBaEkHgk9vlqHym9/++TW60IBwF7ev196geE5J28H39vrXRCvfT3dF33tYPZPz+70/r/hmYRhYdQw+qmoXhbJOGxxztPoK3XhJGdvTPf8A+vUJhyMFf1/+vW8MRyu147pN36ad/wClt0JcNHZ3f9f8H8Pni+ST1yf+A1G8B6jgAf3cVsGHB+79OT/iP04pphyMbf1/+vWyxDdneLXqv67/ANLXJ0nJ3s/+Gt3/AK69GYvlH3/75P8AjTGg4OMggHHy4H41rmIBiAp49Sf55xTTDkEbeoPf/wCvWkcTrq0tuvp/wP8AhkT7F9n93a39L/gMxfKbvn8Bn9aQwFsZ3cf7NapgI/h/HPH86Tyv9n9f/r1t9YT2l93L/mL2a79ui6W/y0+XbXE8kdNp29x83J+uc+n5VYs4gLu04wPtMGAQT/y1X1P1q35XONv6nH5jNS20J+123Ax9pgxz381B/jTnWjySXNG/K+vl/X9Jg6T5W9dn030X9f8ADM0tR/16f9cLb/0nirP57gfnn+grVv4i0qlTgiC26+v2aE/lzWayMv3sfh+fqa86g7Qgl1UE/Wyv/Wx6UFaMV5K/rZETjIz/AHf6kCqjjB+vJ/En/wDV+FXjyCPX/EH+lQMhwcjj6j1rvg1azfXT+vW5E4u7fT/hkVqYEwQc9Dnp/wDXqcpxxkn8P/rUwgjqK2hJK9+tv6/EzSSvbruNIyCPWoSMEj0OKnorRNPVDKhQE8cfhTGQDng846Vb2D1P6f4UhTjjJP4f/Wq+aS6/gv8AIClgeg/IUbV9Ofrx+WP89at7G9P1H+NOCDHOc/hScm+v6fkJpPdFURg4PA6Ecf8A6qeE5yTn6j/69WlTnjJOPb2+lTLESMkHr6j2rOU7N3W1tWzNwd9LW9fQqiIEA8cjP3RTwg5B+bPGMfy69atCIg5AP5ip/KI55456jtWM6yW70e1rO1rdULkl5ff/AF/SfleiI1yAFI+vI/LAp3lD2/75H+NaSx7lB579x/WpVt92c7uMd19/asniEld30835fr+XoJ0r7pff/Xf8H5XzlhAGDjr/AHfpT/J9v/Ha0/JPofzFTLCdo4PfuPU1g8S76PTzivL/AIP4+QvY+S+9/wBf8M/K+YIFHQDn2/8Ar1ItqSOAPxHv6n/GtcWwyMbuvqv+FSrbtkHOBz169CO1YvFvZJ62u2+umtrdP00D2Pkvvf8AX/DPyvji3dewb8uPzNS/ZpB0UfmB/ImtpbcH7xU9MZB/z6VILVVOdnPvispYt/C0vNvS+zXpb7tC401tJXj2u+6fR379f0MT7GCAWPzEcj0Ppxn86ebNCQQOBy3Qcfnz0Nb6WhccDtnGDgfQ9D+Z6mpfsAH8I/X/AOJrB4vV2kt+iTtt/Wvn5F/V0/8Al22mv71ne3n5/n205z7JH2GT6cD+Zpfsi/wqc9xkDB/PnvXSJaIOCBgZ6ZB/VQKeLSMk/KcdsYP58f0qVjGureu7v/d7PbT10t1Q/qklG8KcYxVtGkm27a2au9Gt+ifz5pbVVGDGeuc7l4/AAk/nTvs6DopH+fpXT/Z13ACMkEeh9/akNuqk7kIHY4Oc/l9e1H117Xfprp8Pn0/TzF7CVlanrpf3b728n1a/Fd0c15AxwjHHOScAe5BHI+n9axrvEkyxDIA5fBwMD1AIB6Hr9cV1mqOltAdvyu3T1K9T06Agde+DxXHQW8t9eQ2cGS1w6734/dxbhvY7hx0Kg468Dnp8J4kcc0+C+E8bm3NB46vy4PK8PJvnrYquuSMoRi+eSouSnJqySTle573CfD9XiHiDDZbCL9lTca2LqwV406cXFtT0SVle60beh3vhG3CE6iYwFUCK1Q4GcDDzEEE5JyM9+CMZr2TRbliwJJ7cE4B4Ocjv9evQe9ecWkKWyRQx/LHAnlgAdccZOcnJPJ5PT8a7PSmztJ7Ef0r/ADox9WtiHVqYmcq2Kr1p18VUbcnPEVpc85KW7V3p0dlpqf3Hk+EpZfhsPSoQhClThTjFRW0YKK0XlaXm93dnsely5USMeMdDk9TwBgH0/wD11b1DVWjgkAYqOckZzjBwPw469zXNW16kEPDAHAI56nk4/wA9+Kpy3D3T7RnbvBYA8MMd8noCPavCxiVOjGLVpOKul5qG/wCvXfQ9/DReIrtSk3FO9n2b6dtF+XYxJrNnjeV1DNJlmxjksSTx6duv4YrCmsE2lVTaShJORgdMYHGB6V6KbbMeSBt2/d79O3481mz2i+WTsJJUg5PA47+nPBP9a+f+rqTu47vWS1ts9r+S0PcqVYUlFOTj0ik3olrqr/jq38jzK40pWcZj52jBIGMknnjPUcE9R1PFMXSQF34CCM5b02grkjPfnOB2yD6V6NLZqwySOMdM8k4HP5fn60z+zlkgmQAEvBMuSSCpKsFI4OcMV4447jFevlWHhRxGHsre0rQpydmnGnVtCc3rtGLd1dqybtqeDmlWM6NaSlJunSlOKezlBcyWrtra1+m6KmiWjRlU2lskHIAOAwPfjGMZ9xg+hPcnT4zGrhQJAcYwBkY+9u9sge/Wuc8OOt1ZQzMw3gFJOCD5kR2N1HUFeecZ56CvQrZA6jPUAceueB+Xvjp3rz8/yurl2YYrDVqLpyo16lJwnG0oKM+WN7WdpxSnCSb5qcoz2kk/XyHMaOYZbhasJqcalGnUTu/eurv01WqWhz02mi5t5IHwJCp8lsBmD5yo4JPvwQC3XrXm/iLSWvdNkdoz9u09zt+XDPGuRIjg8ZZV3eoZRgZOD7YbcQyAYxkDaOcndkckccYI7YPXtWBrOn7St0iZS4by51AHEm0ASkc580DaTgYdQe9fU8DZ/iuH84y7NcI3GvgcTQqw95pVKcJJ1aD3jy1oqdJ8ycVzupbmjFr5PjXJKWc5ZjMBWjenWo1OVO9oVeROnODvzXUorZp97ta/Mhgx2578ZH4D+tTWxuLSVbi2nkt5osNHJEWRgeQeQeVZeGU5B6MCOu/qdiLG+nt0UrHuMsKMNrLFIzYBGSPldWHBPG3NZ+COx/Kv9McBmGB4gynC42EIYjBZjg6dZU6sIyjOlXhGUqNWLupJNOFWLuuaDTu0fw1jaNTL8bVw9Xmo4nB16lNyvyTjUpyspwatbdTi1ZaxdtFbudM8YrdpFbaoghuQQsd0oVIJCPurLlj5bE55PysOdwzXaRahc20kZZneMMrJIh+eIMd26J/vKMfNnnB9sAeHsqsCpVcHqe59Rg8c+vWtvTNcu9NCwsz3Npn5o3fdJEp6/ZywIGe8Zwp7bea/n7xB8DsLj1iM14Tp0cLiakpTr5RVfLh6vNb/AHObnGNKo5NuNOb5HblhFScT9U4S8WMRl0qeBz2f1jDNQhSx1OVq9JJRgo1lK/tIvS9Re/GTvJtJn6N6R8VPGfhrwvouuvdy3ml/Z0gsNesoxeLG8QONH1uNnIG0KSUuSJfLHyO6ggdtZ/H/AMPeO9IuNK8QTtpt9LbuoaIjyiCPnltWZsEJlmFpIVJXKxNJt218WeDvH0uj2JbSL+O8sL5Hh1rw3fwmbT545N24T2TlsKFJRLmMJLBKVeOThTXB+IGtHu5LnRhLbxSkSfZJJC/ksSS8UMm4b0jPCMf3pUfMWIY1/IeYcHYvL8VWweZYGpg8XTqt2lSlRqU3FpxdWnWgnd8vnB7q6aP6mynjiGMwdCpg8dHFYTEUVGVKpXjVpSSUYtJwtJRlHdT96LVkk97Pii6m0fWb+OGdbm3W6uAsiMVSZPMcRyo2cqWUI2BnAO31NYi6sbp/OiYRXYTe6M523CKBukBAz56LjKgbWXJADgmsO4unnQJckygZwzZLjvyScnHbOSMYrKHmCUMmWII2kZyAMAdMEYHcY/WvawEIUXByiuSGk4ptXWl7W1u0nr3seDj71lN0pRjfWMneSjZO11H3na60Wr79Tvl1JLpVFyodiw2zI210PHzA/MHHHKseeqkHk+//AAh1nTEv00rUJjHHeFYYZlKtG7ngRTxHBIOfmHL4xs5OK8Rsfhb4+vfAuvfE7Q9JbUfDPhqWP/hJLVSBcWUExAbVra1H76WwgOw6nLB8thuFxMiweZInK6P4iDSxvayvFcDY6xSOEbeuMmOT5dxDYMbKQ4PIBxmvtsbwTiM1yqeccP1453llGD+tvCclTG5ViHCFWOHzLCwnKrTfsqiqRrqnGjKMZycoqNj4/A8TxyvM6WXZ7h55biKvJVoPFRccNmNB1J04zw1WSUZxcoctSMneE5wTUVKLX7M/Cvxfq3wwuv7JvVnvvCWoS75bQl7l7FZWO6+sGIK+UA37+zYhgq4wHAFex/G/4MeHvjj8MNW8MwtA66nbHWvB+qQoHOk+IooTLazW7EqYrbUFxbXUf3cMSVDhcfF/7PXxo0bxbZ2/gzx24sdZiZIdJ8QyAG3mUKUSDUtwXbKWOPtGcOGUMMjNfoX4HsdV8LMmjzzpe6Hfq02mTqxdre5AMpRJOVeCcKzo2fuqoHWvw/E4nG8OZvhs1wVaWBzLKcTRxmDrwlJKtWpSjOFSPLeMk1enOmly1KcqkJKSk0/3vK6OW8T5JicnxdKOOyTMsNWwOKw0+WdTAxxEYqeHqXlpSm406tKd5Rp1IUKqalBOP8xusWGoaLf6joerwPbappN7dadfQycPHc2k0kMikEAjLISPUYxXI3Me4ZyMknBI5HIPXr0GK+of2u4tMX9of4mnRjE9k+uyyO0G0xG9ZEa82lTt/wBe0hOMjPv0+azHu6rnHqR/jX+sfCmaSzfIMnzepT9hVzTLsFj6lBppUJ4rDU606Npe8vZuo4e973u3erP8ys8y3+zM2zXK4VliFluYYzALELlUa8cHialCFePLeNsRThCv7r5eapJQtBQRivGAeDjj09z71v8Ahe+XTNYtbljhQ6g9sDgE/Xj8u9VWjUg8ZPY5GRUDRlSCu7cCCMH9eOvOB356c19DXSxFCrh6l+SrTlTlbtJWvpZ/dr2PGnGdG0pLlStNNtWdmmt33S+7XQ/Wb4T+P9ObTLQb4w3lINwYKRtVT/eOSeccfzAr0PxN4usZ7c7Z4yxUscvyRt6HOAOD7HvjPX8j/Dvi/WtIIWGaUKo+6jkBQGz2bBJwNvbHbPTu5PiPq91HtaabceTulbBP3ecdRgDnII+lfytxn4Q4KeYVswnjKKh7V1FGfI23K117zvZpJdk9V0P1nJPHqtk2Uwyd0FVnSpckZ06kk2or3d3dtPo2k9mfdvgGCTxN4qVFlLwRTAKEwQTnLZAySCBtPfnOTX6zeAdDi0nQ7YIArvGoPyjgKBg9sE9xz69cV+Rn7Kd5FNPDe3ZDzPLGSSc4Dum/O7JwuCRnuDmv2R8P3MMumWgidCBEu7ByenHA6EjHX3PNfyf4nYOlluNjgcMoxo058vNDRStGMrWWjV2+uq132/rH6PmPhxDl9TPcUkq9ZNUYzk24JSaSjdq917y3abtujeooBB5FHSvyg/psjlQSRsjAEMCMEAjp6GvzZ/aiJs7TVSI9wWOQDarArgHnjkZGR+H5fo/dXCQRyO7KAqFhn1AyP1x9RwOa+AP2gbH+2470DDB0dXGOBlW5HXqehwevbBr5DjXh3DcSZHjcBiKMKntMPUS5oJ3bVkubeO+62vda2OjL8/rZDmODxmFrTp1qNelP91U5ZJRnGTUkne1o9fNbNn85XxL+JdzoPiozxsojScicGR8eXv8AmQ9jgKBz3I6YxX1b8GPijb67DZ+TeJJGBFgGT5lyTvQjBPBHG7A+lfN37S3wevkv9Su7W1cYMkg2JwcNu7Y5LZ55OeoHBr5q+BfjXUfCfiubSrtyIVlWMpIWBUhjnop5PTocds1/kDxz4KYzIPEfB5tkCng3mOZTjicPRVSnSxVKpBOvRqwXu+2VaMqtLbnhFtNWVv8ARrgbxmWc5MsFn0Y4rBYjC/ua0pxlUwtenSjdxa5Vy1HdSjq1e90k0f0jeCNbiurW2KuCcLjnkHAHUdzj72O/TNe1WsiyQr3z1Dd8rnAB44PJ4r4M+DvjGK9srdvOU5jG3DcYPzA8nkdP198fZuiah9oij5UkomWPXBAOMgngdsZ/Gv8AR7wGyPE4LKMBUrKUayhBpyVmmpxvdX3t3Tt27fxT4w59hMxzXMIUpfu41alNJ8slGMYWp2SVrq99Vdrq+mld28TOcrkckgDr+nA9OuOw61lyWdo4O2EDI64JOfZSPYZ7YHbt1RhDqrBMg9/UnHv9f/1Ypi2aMCSuMZ7jGAM+hNf2flOKrS9nFVZWjZSV7Ws4pJaLS76aW3R/IObZfQUqkoKLc+dxfKnd3Ur9ra/LWytoefNawpI37tzg4HAyPwPAx7Hv9avw3wtkChcbecA9cZI6DjsPx9q35bAMDgA4+YepIHAOfy6CuL1CNrUOxZl27s9hkcnOOfT07461+m5VgI4mXLUlJSbV/eb5tk9W9NdE131PzbHV3h6jqRlZKEFFRkqakuWN2+Wy0TTu7210LWp+IlETq6xgYzjd+pLkDjuDyO3OM+H+LNZidJSMAMueq4wee3BHYEHt0rQ8QanHBG7yyqDhjgsORzgYyT3zz19ug+cPFni2HdKizKSMjAYnoTx+Y9Mc9eMD9l4T4Zc6kJUoTspR15Wusb6/h5s/GeM+J21PDOpHRtWc1N2V1GzbbfXRvRa69OL8XXsckkr56Mw9OoOPrwev4V4hehZJD/dJJHbueCPSuk1rVjdytsZsHqCeuCee/H65/TnACfUnryea/pPKMH9Sw8IyvzJRsu1kvlpqrW30Z+GyrxrYh1KjSSnddFZtK3n8/wAtSqkKc8cjGM8461J5QHTH5VYWMk8tjngHBzn6D+tSeSfc+4IH869eVVdXrbS/fTa+ml9e9glio6cieu7eltumt+v9alPyh7f98j/GjyvQAn0wB/8AWq55J9/zFHkn3/MVHtH/ADL8DF1FJ3b1dr6eSX9ej8r5rxckHA9sA4OKb5Q9v++RWp5J9/zFMKdMZPrkj/61aKs7JXvay0t/kNNOz6aP5GQ0IyeBj/d46VC8K8dO/wDCPatpkODkcfUetQPEDjGe/cVpGt7yu7fJdv6+70vt+47S/H/P+rvytjPCuCeM8c7R61VMGSeRjORkVvPCdp69u49RUPkn3/MVuq7Wqe/kvL+vvt0F7Jy1jble13rYwjECCOOQf4RUJgx6fXbxW4YlPC5OOoJH+A96Y0BIIUY/EYrf23m/uRDw7im2lZa7/wBb/r0MRoQ2ATwPTioWgI7KR64/+tW35JHBzxx1FNNuG6g/TK4/lVxr23bt6LfTyM+SP9MxDDxkquOxOMZ+nX17VC0BHZT+HT9K3mtsD5Q3XoCOOvtUZgJB+h44JP0x/WtVWvqn+C8v6fz8hckfP7zBMJOeRjsMZH+e/SojEASOOP8AZFbvkHrsOf73Gf8AD2qF4MHPPOe61pCv0u9X2XZeRl7Hy/F+X9fJ26GEYdvGRzzwOP8APFSW0YF1bHC4FzAenP8ArU/z1rReDn7nGORxjqev6d6ltIAbq2GCB9ohwAR/z1T6+9XKreMtXs9LLsVyWTutOV9fT/gr+kyvfJ++ULgAQ2w79fs0P17YFZzxg5BAzxzk+39K279czjsRDbAjHP8Ax7QnPb1x+FZ7IeRz9cfjVUZ2pw6+7F3T/ur8eu5rG/LG6aulv6GW0Lg/d4OcY9PxqIjPBBHsf/rGtNkI9T+HSq7xHB65/wB3nqPf2rphU2d36X2d1/XzQNXTXcoFDnjGPxpjJ0zg9ccn2+lXPKbt+oxUQU4GQSR3wetdEare/S2/XZb+v5+atHs/P8CrsX0/U/40hTpjA9ck/wD16t8Zwwz7ZwT/AFqMquT8wHJ49Pbr2rRVV3t6Pvbt30/DyM7Ps/6/4dfeVth9R+v+FGw+o/X/AAqyI89Dn6DP9akCYH3Tu7tzyPp0Hb8qbqrpJv5v+uq+9FONknve3Ta/zKixjoTuyeM8Y/KpPJHt+ZqyEYnAU/kcD6+lSpC+4Z9+nPb0rF4h36r1er1X9b9ttLTZ9n/X/Dr7yrHCOeB27n3qdIuQOMHPc+lW1jxncpb8CMfiKnEZBB549jWE8Q3da9NebTpbp1/4YLPs/wCv+HX3lRYlB5APHqT/ADqcQ8jGM5GOTVoRkgHnn2NWFg6ZHpn5cfWuedV6b9ftehSi35edvT9HcpiDjk8+nb88A1MkGBnjnHdqurbjGFGR2+Un+ZNWEhboEIwAM7TWEqr5Xby+15q36fgV7N9/6/q/9bU1t8dVB5+8CcD2z1//AF1OsC7Rwvf19TWisLEjgkf7px0qylv345HTAJ7dRnI6fyrmnXaW7u2n8T7aa9Xtb5B7Pz/AzktucHbyRg5Jx78irC2o+6cEnPPf+VaSQHnKnHHBUjjnp6fhVlIMYI3Drxgkdx35rmniLbP1s766We3Rfd62LsuqX3GYsBHBwegHJ7fQfSrCQYHPBz0zwenfrWkkJ5yD2xlT79KsJbuSDjPP3SME/wCfWuaeI6ee7lrfTy06fKwmkldRWlunn6GYkJwM4xjgZOev0/rUghwQQC2CM+36961xbMRxhf8AZ7D8cjk9cY71KLfP8Kr64wS3rgev+Nc7xMVbVeavfrHy1/zsa/WJxil7NKySvzJ7cutuW66rWxjiJic7ePTPPT6+vPXpTjB6x5+v/wCutc27ZwMgepGB69eBUohYgD5TjHcGodfbW2i+1btb779fyREa9VtK9vOye1u910W66vuYwtT1CrnsOSf6iiSMxxuz44Uk9cg4znp1xn9O1bX2cnjART15zz+PrwMVx/iO++yQFF4ODk5xk88Hg8fQ5474OCnUlUqR95KKfNN3taCim27uzWmqv1WvQyr4mrThL9477RaUOZylblS9zXmlp5XvayOC1u/E1y43HahI28AEAYH6HjPtkZrpvCelCG1bUplP2i+H7sEHEcC/cweo3EEnggsGPHGfL3uDcXiBiQryYcEds9M9eeQfx69K990m9s2sIYi0cbwRJEA3AKKvLKQMcA9OhPTkgn+NvGbiWrxFxW8LScqmU8PYf2eFp0k+V42v7KM60k73nCMHFPmWsm3bXm/o7wdyWhgMqniq84RzLMpSr1HWcU1RclKCTUdW2tW2tNOXs2NDl92Dz6nrk57CtmC7S1T5m+b+FcgAnjk5xxgEfXqKxpr63jDGL5z0STJ2k55I4445zjHoPWC3t57h2uJNwQDAYggfkeOSenpz35+X4d4EzbiCMsU8LWw+EpwlOpWm+TmjCN0lppflsvJdEz9FzvjPLMl5MK61OriKjp0qdKm25uU5QSdo2aXvXvfY7WC9aXBxycDOeMnGOh/P+VddpgGRkZOBu9yGwf0OOa4GwONqjoCOc9eP/r13VjIBtGQPlAzkcEZ5/DrX5fmeHVPF16LnzqlWqU02rqShJWktbNPo0krr7v0jLKr9jTruHvThCbVrWcoqTTve1m0rNvtdnZwopjO5c4wB36/j27+/6UJVAJUDln2nrjqSf5detTWsuQxJHGGGTwcZA/yPpVeRx50ajDclmwc44zg9cdxzXAqT2j8klZf1/wAAeIqyq1OaXVbX0Wr2W33JCtHngYx9TU0EY3Ko+U46gZ54z17deKcyg8ZC8Yxx7+9Ot3HJYEbSD6np07dR/SuzDU+WpTbSumr2V7bXd/zdjzsZ/Ba1s9Guji2r36NdGnpqcd4clFvrWt6TIwVUvp57dTnJLuS6KeCQA24+m049K9QtHCunA2KR5gIyxBBxtOeNp5O7ORwCOK8Uv5jZeKZb5ARtnSXkHBUoqyLnvlS2eMkjnrkevWdws8KTRtw6hkyQWKMAQSM+hB74Ppjj9O8XuG/ZxyDiCFOUcPn+TZdUr1Ype7mFDA4OnWUoqS5XVpKnKW7cqc5ttz0+A8Ks/cpZtktWopVMqzPHQowat/sU8S5UEm78qpqfsoxStCMbpJKy6G5VWjLrgiMl1ycZyevHXg59B6jvnyCO6iaA7gJFK7jtBEnLIc5AGHxt7YUZ6U+C4bJR2AU9dxABBXI69s8ccdqz2dUlMWc5JOfxPPccD9TyRzX4nl8fZV1aTcYzjZN6PaTd/Va6aNv5/sWZJ1sPeKV3By6Oz0W+mvTv8tV5H4osWBimkXbNBO8EyZyNpfB2kZON4yMEAg7hycVxhRSCMdQe5r2XxPZfaUldQoW5iZSc9J4gGBB/3dmehwG9Dnx8oVJ6nseO4JBzjvX96+BuePMOFamXVKn73KcTalFybawuLSq0o69IVfbQXTRJJXSP4m8WMp+oZ+8Yorkx1P2jsrJ1abjSm+ybiou9k5db2uVvJHt+Zo8keg49zVjB9D+RoII6gj61+1uTas7NPRprRrqn69fV+VvyfZ3Wj79dd/vGRNNBIJIZHikH8cbMpx6NgruB6EEknqa3IdW89fKuflmXlXyNpwSAQDhh1AJ5PU854xcEdRikwD/j3/PrXx3FnBOS8X4Z08fR9ji4Q5cPmGHjGOJpW+GMna1akleLpVLpRb5HCT5l9Vw3xXmXDmIjUwk3UoNp1sHVm3h6mycoxWtOrJNp1I63d7N6m1OiMC3IdgcnOVYd8jIweeCDx+FR6duS5jZo4pninR1jYsUkRWDKrZx8z4KvyAF6MTkmjbzlCEk3MjNjczElR0xxwFOeue3pzV9cFhJHtKjHRhnjg/TnP1/Gv46424Ezjg/EOOLoyq4CpJxpY/D3WGqxlbki5Jt0q7fuypSTUZ2tOadz+lOGuM8v4iwqeErKGKhDmxGBqtRrwaa5nFWXtqKd3GqlGTh70qcFo/0g8Kftd+HPC3g9NO0nwXp8F/bWI0+70xUQ6LdRPGYLuK+iwXuluonlUySM28OY33JkV+bfiuCyTXNQvNLsY9M0jUry61DTdOhZ2h0yGednGnQNIzyeVYlxBBuYusKR7iSN1bluGjK3kfTGySNl+WRSAJEfPB6ggjOCOpzzp6/oFzP4en1iCzuGtLKW0umukikaGCO9kFrskcDy4vOkkRUDMCzRhVBLHHR4KZ9Q4W4yp4GKnPB8UThl2No1JSmlX574KpZtK8arnScmrwhXmkrRkpc/ilHMeKOGKeKxNSE58O0quKwXs6NGC9gvYwxFJxhCKlGSVKTvd80YS+JRZ0fwb+K+meCddjTxnpc2seHrjEM15ZLG2s6ZvKD7XHHLiLUIYANzWjPDcMobyZ95Cn9Afij+1p4W8K/BufQvhz4vh8Ra54hRY/Dt9YvMl14ct2H+mS3UVyiXVjcqCYorZwfLcswbb0/I/wAr37njHPGOTz/nFOFuTz06dRgkZzxnrzz9TX9KZ74K8EZ/xFl3EuJw9TD1sJiKWKxeX4f2cMtzOpSk6tL61hJQkqa9tKM66w7pLExThWi+Zs/E8p8YuJeG8izLI8JjqCw+YYaeFp47EU5VMyy+lVUIV4YLEwq0nKFSlzxpLERrPDSmqlKV4xvVvp7vULu5vb65lu7u6mee5uJmLyzyyMXeWR2yzO7HcxJ5YntVPyc9Bnt8uSfT+dbS2Rc/dJznk8Hj246fjnHPqLkdiQOEB4APJ9Mc89frz78V+k4zP8syiglVr06MacEqdNW2jZcqitLJX6+7FbaI/GsbxKpzUMJSjOTbTnNvmva903Fxaa6PVepzX2Mnqu36d+T3OPXp0qeKwBOWUkYOBgE59f8A63NdVHYbeSM8k4J4xgep9jwfw7VL9kUcbQPxIA+hzgnv09c1+YZ54uU6PNSy2MpSStGrbmvJaa8z5bPytta7seO6eLx81VxNaolf3aSvy2dtkmru3V37GFFYMpOAR06AdBx3zz/+v6X0tAQMk4HBBGD1yenY+xrSEWMEdARzt/Ln3FDyIiliV46cjr0/Qdfyr8czLibPuIa0lKpV5ZNS9lTcmnt7reialdrpZPzbOujhcPQ+GF21ZttXb0Sfw9O3mtT6E+C/j2PwvNFHJIsaoVGQVH3TuzgnGSMZIweO9fqt8L/jFZTWkTyXSMXjRQMg7guByM/LxxnGPr0r8CrnW1tSDC7K+SSUJHToMDOQPTnPt29C8I/GvWdEkVDcymBCAArsowMcbTknnGf85iv4P4/i3Cxr+xqKslzXnZSTTV/jb1aS1T06X2P3bwz8YsVwRGlgasZfUqVuR04pKLunzaJ3TvorqzV77H9HNv8AErRZYlIlXfgZUMCBxzjPzEkn888d657W/jV4d0iNjJcQGTa2ELKSTxjADc9e/fqMZr8UZf2oNUhsfLt3k85o9uWkbCEDAIxjBORjjjt78E/xU8SeIpi095cbJGUkCRu56D5sgENjI57j1PzNX6PWJwGHrY3MaroYeg2rOUZOTvtbS+yXZXdnbV/0LL6S88dKlg8qw854qtGMuepCUFFStFP7V7pc2qjZW0d9P161X4/W2v6jDplvcxx75FjVUYLncdoHDZz6c9CQe9a2peGZ9ftXkKO6yorM5DkEHgYOOSeAcHOPYV+aPwqaW48V6ZLNPJIwmic7mLDnk9Tzg9zwPQEmv2f8EQQX2jwEorMqIDk8YKjvznngfy61+K8Y5Fg8paoYR2i/dnJ9Wm7uydk2opa3toz9S8P+IMy4hxmIqZnL33GEqSTcudzUnKMlK90lH3Gkmm5K7vp+Zfxi+B9pqVhemSzQO0cmGZMZOGJLcc5Udc84GOua/n++L3w4vfAfxEnu7a3kSI3LZ8tTtGZDjcQSAPQcMPpjP9h3xA8KwXNhdKkYYtDJjGCQ3OBx1xgE+3HAzX4w/HT4DJ4i1a+ma1d33uVZVBHUkMuASc549D0zX8ycYeHmHzbF4XMcLhKdSdGrzyhNJ3qTbTqx5UnCcU2lKzfLKSvq7/0Nl3HeM4dw8sEqsvYzfNTg3dQdknytRbSSbTj+ey+XPgd40uYYLFJnYYWMBSc4G1c+2Dj147k1+mPgPxbBPDBvnX7iZAKk8gY4znnvx3znGDXwH4U+DeraBPIPKmUW74ACEEoDxxhQQBxzye1fRWiaLqlpBmKWWNgAWAGOTyBknI6DoOo+lfp3A/DjwWFw1CVKNKcY2kra7rW6Sdl+fyPyHjDjKvXxVbE06iqqq3KejSm1u5K90tbN3b3s0fdVnrtm6RqZkbpnvzjHIz1yOnXrjnNa7XsDfdO4EYJAywznI4P589zmvjTSfEWrWUvk3U7sqYHIGWxnGMc/7WTjrknivZdA8VNKFLPuAzuUkDK8D5SxJLc8c88Y5zX69Ty+phlCdKNrJe9b3WtG799bJN31XyPzuhxNSxsnSrwlF3l70W+T3mrct12umm977Jo9Jvb2S3yUQ4IyC3HrnHGQRxnjkMPavKPFWt3TpIixoMBmLZw2c8E8fl+ZHau4v9TR4fM3ZHylABg5brkHBHGMjpn1zXmGvzRv5jE/eIG3pjcOR7Yx6d6/SuFMXzVaHtaMZ2erk2rWtr0ve3U+J4uoOWFr+wrzScZTpziopKN4qUHFK9kpJJuSaa2PmHx3qGqO0oSZlUk4UZJI/DGAMdOozzXzdqj3Dzv5rufqzdu31yO30yea+rvE9h9qaTCgEk4HBz2zjJ+92x1JzXkGoeGBNI2+Mjrn5cbTnBJ7jPT0GPXiv6z4UzTBUcLBOFOP7uLvGO3w6bN7rvp+J/J+dYTESxM3OUpv2srOerSvZJNWsml2W7v5+LiJ3JLHHPOT83rnofX1qVYgp9ePU57fhXpFz4KbY3kyFWJJALZOcY79sd8da5G80a9siwkjJC55HOce3UH0GB7dq+7oZnhcTdUq0b7ct7SW36vVXdr6nhVaFam05UpRptJqdlyX00XXzTslo+pkbVHb9T/jTwMnFSCM57nB9P8A69TBMjOce2P/AK9dTktG36bvz/yMkm2vP/gf5r7yvsPqP1/wo2H1H6/4VaER46kfQ8/rTtgHb88/1qfaR6O/p/S7l+z8/wAP+CU9h9R+v+FRmPH8OfcE4H15FXmTvnAPTjj88j0poQ+o9sc/5/Wmprvbvv8Ad57lRTW7vt8vQosikEY/U+tR+SPb8zV9o88EZHXjP9Kj8vHAOMdsdPbrWim7aO/rr2/r5lGaYyeuPzP+FMKAEggVolSQRg8+xqPZzjdz6Y5/LNaKppq2vK7Y+aS2k183/XRfcZ7Rg4wAOvr7f4U3yvZf1/wrSMeQRnqMenX3zx9aiNuVHBGOwB3H+eauNW1kpX+/q11/r8NGpyTTbbSa0bdmlbT8EUTCGwCAcdOTx2qAwFTggA9eSa0/KPv/AN8n/GkMTY4BJ9MY/Wr9q+m3+L0/z/FGiqw/59xXpbv/AIV/w5meSPb8zVfyR7fma2NrDgqQfxP9KiMeQRnr7f8A160hW3vfW1tX/l6DVWGn7tdO2m3l0t+C+WU0PyngfmfWqzwrxknnPToDxx9P84rYMJBOCSPpURU5IwTgkdPwraFV3VtP+3vL9VZfcayhGUWkorbVJaaq+3krGM0GQRx+betOtYCLq3A25FxBzk/89U9vetBo/lPP6e/1pbWIi6tjg5+02/8ADyf3ycVtKq+WW9uV/a02/IiNHl5m7SvFq3L6a9eum3+RgX//AB8n/rja/wDpLDVOtK9A84HAz5Vtzgf8+sFVMD0H5CuulJqlBK3wRf8A5Ki3TjNRbvolt/wxW2qe36n/ABqIxk9V/X/69XSgOMYH4U3y/f8AT/69bKatq9fR/wDBMvY++1Z8nR3Wui/Xy9CgyY4A5zzz2/P6VEYhgngcZ7kj8O59q0CpBOVGOzcc/h1FIVGDwB+ArRVkkldaeTJUEnapdJ6R89V2v0a7b99ssoh4IPP8W05/LP4dacIUwPmH4pz+PNX/AC/f9P8A69J5Q9v++R/jTVRtaW9ben9flYc6Uk/dTastbrfr2/ryKIiQMMZY9sAgd+vb8c0/yv8AZ/X/AOvVwRgHtj0xUqoGOMAcZ6Cj2tt7aeT8v8/6sZNNOz0aKUcXX5fTv9fepliAIJX9fb61aWIZHI6jt7/Wp/KHt+VRKqmt1onbR/iIqeVn+H9f/r1MsZI5Xv6/T3q0sYIxheAO3/1qlWEkcEDn0+lYOqmrXWvkwK6RjAG3kZ7+/wBasCJ8jK8ZGeR079DVmOIAAHBIBydoyef/AK/6VcSHBGSDkjtnvz1rCVa17Wdm0tH3+4CtHEMrhcjnv9ferccXX5fTv9ferKRKGGMd/wCEehq1HEOenb+Ee/vXFUr66dlprrr933/5MWuvrp6af8EqpFwfl7+vsPerCQjGdvJ9/f6+1W0iGD06/wB0eg96spENo6d/4R6n3rlnWb0u91ov6S+7/MZXEOSBt6kd/wD69TpCMhdp79/x69KuCLkYAPIz8vT+dW0hJwcjHPAGfXt+tcU8QknZrRPa6XS3r6Jgk20lu3ZerKSQA8YPAGOf/r/SpxCSflGD2PX9MnNaKwHA+Qcgc4XOPXrn8KsR2+CDs3HJww4HA6Y9v6+1ccsS9bNXWtrSt07u3yubezhGClUcovbRKWremi8vNa/JGcLdgoJXJ79Qfy7VMLM8HcR0PQHH1wa11tmIB2kE+jAfpmriWZPY8YyNwwf1/wAa5Z4jld+aK1d7a21T31t6/LuaR5LNQouTaS5pK19I2dm+u9vToYS2w4UjJ9cEjpnGM4P+NTJbhM/uxzjkDrjPJA6dehrdFqFIJUgDP8Q64PpmntBGiF/9ndjOM/j/AFrF4xS0vJ3srPXW68lpf9LvQj6vVlFzUFFJO6Vo6JJ31l2u36WOXvmS1gaRlC7QSQcc54Xr7gn8Pz+f/E+otcTMu/hiSB9cgHr7dRwOOleq+MdXEcTxhzwSNpY549D2HfgEA55zXgt3I1xKSMHL4HqATjrwSBk8ckn8K8PjHP8A/V3h+vOE1HG4yEqdJRu5Q5ktUlbV2sm31W+wZLgHm2b0b3eEw7jz3SUHKEk5zaau2tForNXSuyna27SzK46hgPqwIHQc9+3Xrx1r1vRdFu78IDIwUgZXkAgcjBPIGBz+PHOK5fw9pDXUqcHG5TjkjOcZwDk4/wASa+h9E0dba3Q4+faOR8vBAxk9SQPf39K/OPDvg7BywmKz/OsPTxNbH1XPD0sRBzbipJwqSUnbS2nMrPX3bWPus94hxVDE0suyirPCwwkKfta9GTTUWlaEXe3NKSt8LS+0rowrPw3bxbBNukwOAQSFOOSc5B4GM446+tT6msdpAsSbVHYBc89AMjr15PfjgcV2nkgDHAIGOmegx16muD1+RWnRMEFSTjgg4GM47dc9MZB7mvveKMxpZRw1mlejCFGNLBypUYUoxppTqpU4W5Eldudlduyd7mHCuBxGccSZbGtVqVpzxdOc5VpTqScYWlJy520l7qty8q2umkyG1l2YPAPBPHGAMHsO9b9vesu0FjjgNkjnJHPXg9ScCuPhlxnLEBflzknJznsP/rVeFwiBiGA4zypyMD1xxiv4LxK9tXk7uTbTckmruW797u9bH9s4eLhQpJOSWy1Wqio2vZb+ltdrHo1vqSlAobjGW5J6HsOv19vSrWm3Pn3MhLAqDt689Cf69evbtXm0GoOFbYd2OC2eBnPGOh69j3/PpdFuCi72bl/m9Tu5JI9OOPpgcgcbPATpUIVp80KdRv2c5Qlyztyp201s2/XS2m3K8ZSnWqUYtTqUuRVYxlrDmd1e97u127N+isdxPPswdwJPbjkfXGBTra4VixbB6cZxjgc5wM/y/KuXnud6/f8AmHIHPP4H8eajtL4pIyO3UDBOSMn29cY5HrjtUYanJ1o8q5tY67byilo9d2l+YsVOHsajgneMXJOTumla+is+7/qzoa2qvqVwQBgsOoP3SOOvtXUeHL9jAkLOd0PyfNzlDkAZORwMAdx2PFczdDzLiVzzk5GeePTPsB09Tj3pbadrOQFcAPjdxgHHQjn+eenUcV/XHFuQ/wBteF2DpKlGWJy3KMDjaCcVKUfYYXDOtGPvWbnhlUWju2la91F/y/wrnccr4/rSlJ06WMx+Jo1k37jdSUOS9teVSasru3Xz9YjkDEMTlT8pOO/OOnYDqen161T1BvKYSZHuc/wnGBnkA89cZrK0/UVmjVd4DcAg84OD/UH045qzeHzYimfUZPIGMe56HHpjr2r+JqsJUMS4tJWqWtrbo9rv/gtadj+xaE41sKpRSd6aum+6Xe2trej311IL5vPsmUrnYBKhDZww65A7EEhs9TjPQY8pu4QlxMAQFVicYxkFiR05zjuef6em28ybTE2DkFDx8xGMZ5z0P/664PU7YxXdzGcj5i6k9GRhlcdwCBjHPH5V/TX0f8xjHN8bgpzlH22Xuahq4znQxVCUHZRkrqEqjjd6R5m7a2/mbxvy1LDYHEqMfdxKpaK0k6mvLFvbSKu7OKTXdGGUOTgcduf8TTGTpuH05/wNWipAycUw4JwRnr/T/Gv63VXZaP8AP/h/+D5n80ulyuzuna/Tb7isy5HTnt+f5VEVI6j+VXSoIOAAfpUbJgc4PPTH1/z0rRTT8ru1vuM5Rs/Loyqeh7VJHK0ZGDkYwQeeM8/jySD607ZuOB1PAAHfPXt9KkW1bjewXJ+73IHPUH0/zzXFmWAwOZ4Srgsxw9HFYStFxq0K0IzhNNWb1TcXFN8s4uLi3dST1NqOY4jLqsMXh8TLCVqMuanWpycZxaavs/ei7JSi01JXTR9DfAb4ax/FHxD9jufEOgeH9D0qFb3xBf65q1jp32OwRgJpIobuaOWeVow7RtFG8JKjzZI+M7nxz+K+hy6SPgp8KXil+Fmgakbq68QtAsereN9WhkknW4uZSiTR6Jp11NKNJtGDCUKt65U+TGvzOtsHIRVUjn7wyVzyeeoGecDGDzWrDp4+UhRyc9RwCOc9Dn8P8K/n3AeGHBPBXFFXinEZjWx1PByjXyTJ8RGl9XyfEKz+te1U/aYvEJfu6CqJRpRtOSqVbTPreI/GriDOeG1w1hMHQwVfFOpDPM4wtbEPF5xhHTo8uCVGEaNLB4Sc71cTGEpyxE6VOElCmnGeNFbFlBC4LDJyN3f34PGO/wCHWrsdi2cle47Hjuf59gB6Z7bkdskZ+YZwuMe+R+n4fnU2AAccZGP8P/19a7M+8T69WM6WWQlFTfKqibTUbq1203dJ+XdNn4+sJWxD9piZvmk78uiUYu2iio2hpukklZJJJWWWloqqDjJ9O45Pr9R9cEnrgvCKuQFA7Hv0/OrrKFGWYD1J9Omf5fT1xWfcXUEK7mdc5IxxyffHPXj65+tfnU8XnWfV7t4jEe/Ze9U5EtG3dS89WlfvozRUcJhVf3XJPmTsm/eaXWNradtmx+1fT9T/AI1TuJYogSWU8cDcMjA5z1OePQjpxmse81lUBVHHTHy/X27Y/r9RgSXVxckDdnPJ4OSO5I9uO/QenFfcZD4ZZjjnCviUqVJ2laUWoNPl09+7k9W739V1cvEVa2lJKCclyySvJ6LSMYu6lu17trdO2zeauETAIJOcbe2Ome2SP/1Z6czcahcTkqgPJ/hHGMnPb9eMc5q1HpsspDSHbnqDyeT1xnGRjPqOPpWpDZRRDAAJwOSoJ75+ucn39a/aMm4LyTKKVNypRxVeP2nThbmVtXdaxvrt01W52UMFWqX55OKt8UrSs7J6JNNrW9rrrqjm0sLic7zkdM5JIOeDgYwMYz6n0rVt9LghIYgO+cknJwMEYH489+vWtcJjo2PoMf1o2cgZ9e3p+PuK+tjU5IKnShCjTSso04xjp5tJbfL5np08Dh6buoc8kk5Tnu2kr6J2STWiWtra3MuZMOiKOCRkE8+/06dv58122gIEMZwQQc8HoABg8DHUng+pGPTjPLaS5B3YGQQDnoB9cdT+nvx2+kgR4Y4xnPYdiB/n+ZNfjvivnv1TAfUIVHzTpxbs/e56jTS06LzWiVm9bn6T4e5O8Vi6mPqQVozUYOUX/Dpvp2SbSWuitvufSfwuvlt/EVi7EAZHzZIzgnAx1GTgZ4GOK/YD4a+JY0sLJXkX94iblJwOhx83T8B6cc81+IXhPVVtdTtJVfBSWMEnrjJJ7g4GO/THXjA/Rr4X+MZNQNtEj5jjCDaCRgqo6f8A6j3/AB/jTibA/W6aqP3n70pvRNba/N+XXXQ/rPgXMFluMq03NwdT2XsrayUoy0StfSWsbWW+6vc+89cENzasyhSGRmJOSSrKcEcgZJxwOnrXyf4o8F217fOwjDAlgwCepJ5I6HPGMDj9PpGKaafTYpQXbbGuVyThNvXnj149ea4qdIXnM5X5GYIyNnKE5GODwSVznpjPPevzrCYCnJ1LxUlGTjaK1TTj63T8u/c/YcwzFVY0pVo8u70TblOWsndXVtH56vW9r/O8PwytpZZC0IAK4Hy9fTPyZwMc89OK5vV/h02mylkgXyWLbcoxztGDyMdOcggbenvX2hpekW9048tE/h+6Qx9snGAev0PXPa/q3g6O6tSjQ8fNzgFgSO/GTk+3XpW31mGX1otR1a95Wfw3WiStra7/AAOLEZNTzDDy5qXNTiua8XC97aNW1e12ldPtrr+ZmueEdrOyoUPJ3KuMknHHoB+Oevrnz1Ly+0K4Mc6M0KnaGG4HAJHBPXAx1znkda+/fE3gHaJdsJPUqNuDjn8OB+GOBivnPxT4HSZZU8olgSFyOVPOGXcoOevXIGcjJ5r9HyXG0MTTUJRi4yjFNSd+Xbaz91vvZ9fn+Q8Q5BisFUdXCznHkbfLF8sXHSyejd1t0V+ZdNPOovGNvNEFaQnHVSuCOpPJYDj2we/rjndU8QRz7iJAQ2ehGck+g9M5HtznsPO/FWjan4emkkTzWjBxgAhRyTnGAMY9z+AIx5//AMJNOXMbsAQQO55J74I6H659e9fpeUcORqRo4ihO8W242u9fdfLaLWqulqrOz3sz8uzHiOuvaYTEU5px56clJ357SV5RbdrNRUXdX3dlpb1OWVLiQDqec5yd2cc57Y49elV7mwiZSWVQeMYUZ7dDnJx+HrXNaPqomcI8m5zyCOBgngAEkjHf1/M13Em0w5PQ/MGI7Eg45/yMfWvuMJicXgp06XNNRvGK0d27q+vdKz7dtdvkKuEwWMcpOMbtynyu14vlT5Ze69NL9tWr9uHubURnHBPIxxyOeCf19fWuL1a2WVGDKORxgAj247Adc/416LqG3g/KDjJ6Z6n8fr+vFcRqDhVIIwcEZPBPXH549fzr9KyqvOXJJNqTcXre7Xup3dknb+tj4rMaMKc3C0fZuLb2smnb3VfRWeiaZ5Fe2qwSvtHBOB2GeSMD/wDWPeqaoSQCPXv7e1dPqYV3c7RwePqe547Ec1j+UM9h6cc1+g0a7nSTle7SvfXTlSVrdl3ufORpQlUnBNuz0V7O1k3e6X/DPuVth4HHT16e3+c0x4nJyBnj1Hv61d8v3/T/AOvSeWexH8v8atVEndP8GaPDxWr5vvXl/XzflaoEIABGce2RUXlv/dI9+w9/pWjtb1/U/wCFNYMOpznPc/rTVVJuzV2+qe/9PqT7GHeX3r/Iz9jD39+Bmo9qkkEEHJ65555xzWjgeg/IVE8RY8EDr+v+H+cVoqjvrZX3auv17mVSm43aT5Ulq2t9vXfyKLIc/KOMevf8TTDGT1X9R/jVxoivGQaTyz6itfa2W6/G/T+vv7MyKXlj+6f1pNi+n6n/ABq0Vfn5Mj/eXmlEeRkqAfTg/qKpVo9bfL5f5/p0bAplAcYO3nnjOR6cnikZDnKnAx93HU+uSeP/AK1WyoBIwOPYUbV9B+VNVYvbt5eXf1/rWwUGj7kdff8AwNQNEo6AnrnJrTMYP09MZ/maY8YAxxyCOg/z3rSNTVWbfk7/APDIDJKHJwOO3Pt+dMaMDqOvPU1fZByOPrj8agIGSDg4JHIrohU6L1s/l/X9aa06jjo7crd27O+3l6djNZNoPHPbnPf6mpLNf9Ktcjj7TB+fnJ+NTOmOM84645HP+e/en2g/0y2B5/0i36/9do62dS8Ja3ag+/ZXV+2lvvOyEo/FfRrez/yuc1fK3n9P+Wdv3H/PtB71T2N6fqP8a171B5vTnyrf16/ZYKpBD3PHt/8AqrvozbpU7N2UIrX/AAr+vv7hyuKj5r/Iq7G9P1H+NNZexAzjr3/z/wDXq7sX3prRAnIA6ep962jOz1bf9L+v6ZlVbjBtOzuijsHqf0/wpCnoT+Pf+VXDEAMkD8zUWw+o/X/Cq512f4f5nLzNtczbs+vy/wAioYsnJXn1yM/zpPJPv+Yq2UYDOM+w6/rikCsexH1/+tmmqttr/h/n5G/t49pfh/n6/wBPSFYgB/d56D6DnP8AnpTsKvOT6f5wPapwhzzjH41IIgRnA/M0vaLz/r5mEnzSb7u5CEYkccHHcd6nWLBBOfzHpU6xg9AOMdSasLFkAnH5n1rF1LaNt9/w/r7+7JK3k59fzFWkhO4de/cehqdYRgdOg7n0q0sQBBwPzPpXNOta/p026f1/w7K5Hyc+lr2t1/IrpCcnr09R6irMcJ569u496nSMdccEep9f/rVbjhHPTt3PvXJOs9ddHsuu687f8C/mSV0hO0de/cepq5HFgc56L3HpUyQjaOnfufU1YWIEYwOAO5rkqVkr31V9bb7re7/LzAYkJwevX1HoKtRwjAzkDnuPX6GrMcWAeF698nsPUVbihBAyF6H+f0rgqV3d3bS000stF3ZrGjKSTTWve/8Al6/1tBHDyc5xxnke9XY4DxjOOeTjHf0HrxU8UGCDxyVI5Pr9K04oQcZAOc9z/npXBUrWV7ytrfbpa3W3+Z2RoJOOkbprXXe/oUVtN2MkEkZ5H51orb4GCq59fb3Gf5flVuGEDk4xjAAz15HI49+me3tVuO2L4JPGSMjJH45wc+39c1wVcTveTja2u2ulrW66Lfv6nSsO3KDUXJN3tpytRcbrvfR6+ZQEYAA6YGOOn65qeOAkE5xn174rUW2UAAnJAx0H9auJA2MAAexyM59Bg9fSuOeJt8Nknu31V1qt9deq6nfTwq1ekdmoq6aWjjfS2qVlr3+eQtozAHPXPPAHXHfn+lYWuTpY20u4ndsx1A68k9vTj3rs5R5MbMwAZVJ56ZPT0rw7x1rGA8YOTtJODwCSeck/rzg9utdGAftasqs3ajRi6k27WSjqu+9kr9W9PLzc2rrD0fZwi/a1UoUue1m5NRknZt3jG8+tt0eR+J9SNxPLySS2BnnjPfOOOSBxk89sVzdhatLMoKnIbgdun/689sZ71LdF7mf6uMg9T+h//V713nhbRjdXCEpnawBJByenGB1GPp+RBr8uzh1uLuJqGGbk8HRmudRd4RpqSk00rq/upettdz1sqUMmyyrUsnVdOXKp7y5oL3r72vrd62+aO+8E+H/9U5jPIDDA654A6Z59SRznPFexiyVAFwox2x079jinaJpS2tnEQgR9gGSOceh44GfyP4VsG2J5JX82/wAK/Q6mIhCNHC4dKGHwsIUacV7tlFJaWVrrW2t7bu1zDA4KpCDr141JVsV++mnq0pNShF37dk2k+9znZrVkDOCMAMfYAdPoK8d1fMuoO5ABUkADvvzg98cZzzyT9c+9X0AS1lYYGI2zyTk4GMA+h+n0OePCrqNpLuUkbvmz36DKjp3Bz07fgK/OfEzFyjwy6UZv/asbRpSV9bRh7WMWv5FKnzPrzWsrJn6b4a4Zy4knWcIxjhcLGrC697nq1HTfSz91Llba39DK2ncBjkfMBx24/r9aqXd3tLIDuJxuC5HAABwDz09etaEyAM25cbOx6g4P9SDzVOwsHvb1QwJXOTwMnaM4Oe2efp/d4r+bMHlNXHYylRjG7r1VCmkntNqzflFdj+icXm1LA4OrWnNRhQg5yctlypXS85eqTsr+XRaRYA2M00inlQ5xgDJHA5BzgHnnPbODVqGbygAvVSRgdsEhc568dOfWu3j07ytP8pVIURHoOM4Pc8+mR7Hg15tM7RTyruP3uAMe+fTrntkV+tcd8P0su4aySjThFrCVVQqTaV3KrRjNKbSu25qT1V7JPdn5dwXndbM8+zSdWbTxMHWhC9+SMKyhG2rSvCUWtGrN3d7GyLp3jzJ9/pkdBzx6+ueOOagN20bqQ2fmA6HuPwqgJMsOuexwPelwXZfd1zn61+P4SjFVqK5Y3dSnd9/3kf1Sdj9UxU1HD1W03enO1rfy37nXwrujLHqSTxjB/wD1mo7iF2jYg8hTtUdcjn6die1XLSMmIZweB3Pcc9v/ANXapHi5IOMDtz6f/Xr+5MqpweS4PDVVzwll2GpSildODwtOm42fdJ2TWzR/FGZVJQzfE4qF1OnjqleDvaSanFqzvbmXLa99ramXp92yMAxJ7Mc9178e+eemPzrp1vd0Z+bdvHPdeSD2APbpXDPvhuCq/KM5GOm0nBA75JwT7d/Tet5C0Y7YUH2wdvr3yfyr+EeN8mjlHEWZ4OKaWHxtaFJSvdUk06TdtE+Rq9ut0+7/ALe4MzZZlkOAxcuaTxFGk5bWU3TgprfVc92/6Rpo58wAYweAT7gg/l9Pzr2P43+G9CsfAvwD8S6NZR2l54m8HeIV12RCS97qOj63DbpczEnBcxXLoAoACgc4wB45Gn7tZSSMnbkdc5I6HjH6+1exfFrUUu/hh+z7pu4edYeGvHFzKndVuvFaW8G7njeLCQkcAEHbxX1ng7VxMOPeHqdKclTnLMViYxbSlR/sbMNJK6vFT5HqviUWtT5Xxgp0HwLxBUnCn7SE8nhhpyinOnWrZtg6F6crNxbpVKsZNbwck76Hzc0TcnBz6ZH0qBk6bsjr6fj61pMACQP88VA0e4knHU45Pev7pVRLVX/D/M/imM4P+Irtv4n0Wlk/nf8Araj5a9hj6UvlcZ3AA9Mg/wBPpVpkWPDbjnnA78D1GPWoiS5PPvz9AO3+fxzWWIxtHDU3VrVOWK77t2ulbvp+fdnkY/H0qLlCk+aonpFJWWn2ne6Wutr6jQqLwgXJPLYOR/8AW9uf05mjgLYyV5znjg8f/W/SnhI0+8eTzz2+mMd6kWWNSDkEDtk1+YZ/x1KnzUsFzOzcXKMW5O9lZuLkr9tt76aM8Co6+JlzVXPlja0deWz5W7/Pe11ZaliGKOMhuhAA9jxg9j/OrauQDtOM9xkGst7lRg/J145OR/L+vvVaXVIo0I3KcjIA/wDr4OOMEjpX5dWoZtn9bndKpLnlpZy97WK96Mktmu22w+aFFWjy86+yrqydr7WdrW/Q3jLtGWI+rdT+vNUptSiiBz1HXaRkDB6e/HHp3HFcjcau7AhTkdMDp0IB7cAdP5HrVJFu7nGcgNjnJPXvu6ce3UEDtX3GQeGVWt7Otjk6NJqMpc792Tsm1qtUlayS0W+rI9tiakowpwc3K/uwUm7aat2skle7bS366m5ea0z5RAfYnOfzBwQfTA6c9qw2a5uX2nPzE5HHy8/j9CDx6dONCLT1B+bJcc4xkDGOeT+PT8KvrAExgKCBg/X3GMZ9fxr9cy3IMoyiEY4ahGpUjFWlOMeVNpJpRSu9E9XfddUmdlHKpzfPiJRSaX7tWk7b6yT6vp5dmjHi0wbkLkMc8+wxnHt+vX16aSWkcZ+VBnGM569/51eEYPIA4Pv1FSrGD3ye47dexHPp29a9l16jXKmoxVklHRJK1klay/4CW23tYfDYeinGFKKad1Jq7tZLd9W9dNN11ZTSFRn5QCcY+vPvUhjAODn8x/hVvyQOhz9eMflUhhym4qM9N2Tjr/h7Vh7W3WX9fM7FGD+JNf4UvLfbz/rVZ+wep/T/AAqN0G1yM5UHH5A81qIgXPA5AHHpz/n371C8OVYADkEcZzzx+fuf6U/becvw8vPy/q7HP2aptRi+bT3mle19dV91u33GFDGQytg+p5FbEcxjwEbpwAQe569ufeq3lNHxtJxxkfy5OOMYNWFjDdMAgjrnOT74PA6HnGfWvxXjvhXNc7zFYiipOimp3s5ppRXNddGt1a/VaWR+o8G8R5dlWBUK2tblcFG8Yq8uVNvW7+HRO3yvc6TS5bjz49h2kso3Z5GSc9/YnPUd6/SP4CWb+TY7wGaURGTd1yQhOMYwOMjIJ9a/NzSZFiuINxwA67iMY2g4YHPUEE/n2xz+kv7P+qQz/ZCGHlxhMPkAEjjnng4XGMfXGK/nXjDKsTlVGrCcZPWabsla3LbTa11o273eyVj9u4MzHD5nmuHmnyL3bNaXlJrlbtJr3Xrps7bn6V6RYK2kImBgp8vqyDAB5x14J6/ToB4v4vuBot8xJUQyYEgXGQSdoJI4BHUk8EAj3r2/SdStV0eOYum0JhV3L93blVOGyefx/M18sfGDxBbLFcSeYoZQ208Abh6dCcMc89+3YfmPCOHr4/NHh5RlKnOTjPq05WUXpdXW7X5n71xjWoZfw9HEUqsI16dNzUpNRtaSTScnvbbvd+Z6j4N1o+eiCRWBIeMhgVZScspwewBwB06emPf7Z0uYg+Qdw5APBBH54IPrmvzj+G/j1Z70QPMpkjcgHd935ugAx97jOR2A45r7e8L+Jbe7hRPNAwilsEHPHUE+uDnp1rbjXhzFZXiJSnCcZLlk5LROLs+y0tpZLu+t3Hh3xbgszwEOatFpSmrza0Sas3q1p3bt0vbU6LV9AgvFZlUbiOAe/tj09evWvn3xj4LMZlfygrfO2QnDE5OO5IIwPr+n1FFJHcKHRt6Hoc9D3BAA59eT2rL1XTIr+GSN1UttyOM5JyPY8+2enTvXyuVZpVy+vC7fJzrmTb2bV+ZNrTv1t1Pts54ewmZUJTpRhFzg2uTVOUldODSa13b6vZdT8yfHfgy2vrOceQoYIyPxjJz1GQQMg89jivgXxt4buNC1CUhCIy3937qjnPBHc9T9e9fsL488PNayyusZ8sk7gQMAE4BxjkZGc18P/FTwnHeRXDLEN53Hcq85xkc88kDjA5IFf1R4bZ9h6lWlTnVTw1ZwulrZ6NpNuya5lfW226P428UOG6mDdTE0KbhiMPGUpq2k4p9ktZJOLneyvs3oz4stdUa3ZZFblWXHBGQM5wAcnjrnHQ+1ek6X4ytZ4Ft7p9roo2k44PG0d/T3OO3UnyTUtPksL2aCRSAjsACTzz1Pf8M565GOKpemOMdMcYx05HJ/HPvX9Iz4by3FQhUT+JRqRnCMdnaUbP8AM/nqlm2ZQ5qinTW8GpSjTcop2s43btvZqzfXax7Pe6pbzEssiZ7Ybtk8/wCPIP0ritTvFZWwSWGSMHOSBx16ccjkYzyeK5P7ROOjk/Vjmo2dn+8ScjGMkj9fzruwuUQw1rTcknpftp5eVremvQ4K+NnXlL20Ve7TUXzK2l4p3Saur+bSd+yOxckk9c/hn0qPYPU/p/hTwOgHToP5dDyPxFP2H1H6/wCFewkkrLRI4VKSk5JtSe7W/T/JEOwep/T/AApSoJyc1LsPqP1/wpWTJyDjjGOx9/r/AIUG0a7UbScpO7107rz1INg9T+n+FIU6YyfXJH/1qmKkDJxTee4I+v8A+ug0hUU7pJq3exAyHByOPqPWo9g9T+n+FWyAeDTdi+n6n/Gq5pd3/X/Dfn3ZbSas1dPoU9jen6j/ABpjKDwRg9yOv9RVzYfUfr/hSGLJycfmatTVle+39dSfZw/lRTKqccYx6d/r1pNg9T+n+FWjHt6rjPqT/jTSgI44Pr1/nmj2kfP8P8w9nD+VFfywf4sfXn+QqN4sng546jj19ateWfUf5/CmkEHBq4y2aujKVFuTceVR001079PnuVDGAcHP5j/CoTyCPWrzLnpjPcn/AD7D/JNQPGELAgZA7E46Z71pGTvq3q1by/rQynBwtdp3vt5W/wAyk6deuOOcjPb+vtVV055zjnHStAgHg1A6DPPTnHJrphP71s/66kGcy9jxn/P9KdaqPttoOeLq3P8A5ESnOD17Af1/+vS2wH2u0Pf7Vb/+jFrocr05NdYST+7VG1KT5lFtuNmreun6mNeqfNUbT/qLXjB/587fNVBHk42gfUAD8zWrfI3nDj/lja9x/wA+lvVPY3p+o/xruoyj7Klqv4cOv91HW22o3VtF37K5B5Q9vyBqN4jnt0/hGR39O9XwgwMjnHPJ6/nSFAQccHseTj8M03PXRaee/wDW5E4qas3Yz/KPTJz6Y/8Ar0nl+/6f/Xq9sYcdcd8AZ/rSeWSBkDgY4wP5Yq1Oy3Sulfbf017v0OedJxty3le99NtrGe0YOQFOf73PP4dPao/KPv8A98n/ABrSMeBkr+v/ANek2L6fqf8AGrVVd1836d/ntovk758k/wCWX3MphSSBg8+xqZIiCckjj09x71OEGRgc/X29zUqxknBGePX6e9ROpdLZ+S/F/wBfjYuFJydpKUVZ6266aa+pEsZBxgnOB0P+e9WFiO4de/8AD7H3qZEOeRzkY57/AJ/TrVhUzgFeee//ANf0/lXPUqXta2z+W2v5mjjGnCSvq1peyfTb+vyI0j49OBzjrVlIjg9ev90+g96kWMEDC9AM8/8A16tqnpwM8nrz+f0rjnVsr3t3b+Vu5zEKRHaOvf8AhPqferiJ1HXOAeOn1p6RsRgc4BPYZ5+tWkjAPTk4xyev8q5Klbs1q3131XT/AIa3yHGLk7JN7Xt0VyJYTkde/wDD/wDXq4sXAx6DOF/nUscfQkevf6jsauRxZz8vp3+vvXDUqJJq6e3XzW33W/4Y7qdPlXLq03du3kv8hiRt0wcZ67TxxV2KE4GQeh6r71KkXIGABzwSfT2zV+KLp8v8Pr6YHrXDUqtNvTpqvl332f8ASOmFK2utrabLt0/LoMSI5xtJzgfdPFXoYcY+UhuecEcfTpUyRMDwvcZ5H9TV6KLJUkevf6+hrz6tZW6PRp2e10vw/LTc7KVF3Wj+JaW16devpa4yOByB0xgH6/X0J/xrShtlHYgZORg+g7kk/rUsMK4O4EcLjB9j9atqvIVR1P8AnrXk1sRdu1ul1p5W6vY9ilShBL3XNpa3ut7PVLonp8yJbeMH5VOceuePxzUyRNz+HXg9+g71ajgIGSAcg9/f6j0qy6LDG7EcBScnnoPXtgn/APXXDUquVlo3rpf/AArVev3fffoUItO8OWOilbqno73/AA838jhvE14tpauQwBCNznnnqB15AznHI9q+UPEl9Jc3UjFjgE4yc9W6H6AE4PTGe1e2+PtV4aNX5JbuRnHbHToT9evevnW9Z5JW5J3EjpnBByMHn8/fn1r08yrvLsn9mnarioKU+8Y6JJJPW/vNvR2b+XxFVrMM5rVHZ0cKlSppO60aUraO7XXX1F0+3kmmRUX7x2gkdieTn8cA8dupr6S8CaAEETtGSoAJO3sCO5yc8HP58YxXknhDRnubiJyoIUgfTOM59iMY9OM9TX1x4e0tbO0jOwAlQQMY4Ixz26E8e+a+fyLC08sy+tjJJPFYpy5HpeMLaKPV3vfb9Ge5Uvi69HCxuqdNQnNKzioxcUoNt9d+jte1maiWyKoUISB069Ooxg0jW5JyuFX0J/xNaGxvT9R/jTSOoI+v8+1aKpLRuo9d02n2un91u+3bX39l5I5/Ubdms7hNobKkDB5/DHPP1rwuexlV5sKQN7Ekg88jkex6gflX0g8SkY4YNnKkcAenJ59P1purJpF5oI01dJtFvI382G/EYjuYgSN8XmxgGWF+SscoOw52sAQK+T4yy7GZ3ldHCYGEJ16eMjiEqk/ZwcVSlTac5NJfHe27tofT8H5rhsnzSvicXz/Vq2FVGcqcHUqRlGbmnCnG8pR1SdtdHZO2ny3NbSbSSp+ckc55HqMjn+XIHbnufCugiFDcyRjIIcNg5JIPHPYDHQnvxiuij8L5nVptrRowZQAcE8ZBX24I7ce9dWlrHBEsaKMKCMgY7Drj+teTwdwpiMsqTxeaxorEwbp4enSqxrKmtOas6kdLya92K1UV72rPa4t4qhmNOGAy+dSWFladevKlOhKbVv3NONRKagvtSt7zsk7IxzACCoXgggAjgZ75P4nt6ZrxrXbc22pToVIDMcEjHOTgYwOoOR69s817w0WASBjp39x7mvOPGemt5kd4igqCu4bR16E569MZ98ECvouMMvlmOQ4+nBRlOhTjiqdtZc2Gl7ScVH+9T5l1emh4vBuPjlue4OdSSVHEuWFqSbV1Ko4eyb7R50ld6K9tzg0Un5hngkdPb1/GrEasZIwFblx0BP549Ov4VJbQuVPyk4YkjocEcenTB6fzrRgtGMkbBSDnJPPI6YHvyP1r+fslwzq5lgsOkpTxGKw8EtrSrVIcvnfV2W7d9Nz90zrGKjl2MrJ2hRoVpya1do05NeVm1vt5nU2kRSCHuWG48dBnoc+3PPXPvU7ry2BjIxnHsKtxwlYU+XoijOe+Pc+v5VA4fJGOOPT2Nf2bQjyU4RX/AC7jCG38kUtfN9T+QcRdylNr45a66cr3ab3st999Tl9RiIkJGTjAHHXOB+frVyxBxjByFORjkcr1qzeQAnO3JG0n5sdev+Rz6ZpbWJlc4Bxt5JPsD/j+f5fyz43ZSsLnmHzCCtTzChGckloq1Nxot3S0lKMNpPazXn/Sfg7nMauS1cFUnzyy/EqO6vGFT34ystk+blvtdW9NW2j3wspUtiQELz6AZ9sZJ/D8al8R6ndamuj2s7N5Gh6SumWSHGEhN3d30rYBwDJdXksjEdSV5wKsWMMm136glcAYPBHt9D/nFYuqPi7ZR9xQA3bHAB7exz+YPao8CcO58VYjE8l5YbKsS4ya0jz1KNPS+zlzKN13ts2Y+NmPi+HaNLnfJiMyoWUJ251SjVkm0t+Vc0ltZp/LE57jnng/z/LmqU0yoxGQc5PHPXseePx60t3dhAwUjPPJ4GBn16ceuOn54JuC7Fhwf4snOeTjHAA79O2OmK/rvFY2ngqTrVVqr8sb2bst2+i39bWP4vzLMZpyw2FmlUj8T0utUmrXvd2aadtHt1d/zS5GSPTORxj9OmBTzOEAGTnIGQAR6j19u3b0rN85V/ix36df6/8A6jTGmLdGGO2cA/jX5RnWcYnMqrjCcp0nOyhFX5rbJWu2u2nU8yjhq0Wqs7SnONryuuVNxdlu91fv08zSaQDByDnrzk9vfr7VDJdRRrncM88EgYx3PXj8j7VkTX4A2jO4ccDPHseO3I79Ky83FzJtAbaTyMcjPbPr78Y59eNcj4MxWPqKpXXsqNubmqRlF2TTd7rtd6fK7OipKVkmlG9o8sIJObdkkopat7X32Rp3GqEnahIyT0GfywOePrgcn2opFPcvkEhTgcj5fXg8dOv+TWhb6aq7TL8w6gZ6DtnByTjv79DWqiKuFRQPTAA7ev0r9Wy7JcryqMfq9CnUrRUf3jT5b2V2k1unffY3oZfKrHmrNwhf4Yvlm1fbutN7K6uilBp0cQBfa7ZycHvz2HGPxNaQRf4WGBxxg4HpwfSnBBgZHPfn/A1KsZyPlHJGegr0p1JVPid7O6WyXotl5f8ADHrUcPToRUKVNQjpqo6vRJyk95N2u3e122IiHgc455x9f/1VOAcADJwAOlPVCCARx9f/AK+etTCMjoOvv/iaxc7PSz+f9f0/v6VBJp3vb+v6+XbWMRnOeo+lWEXHPTjGMYxzUiocfKOM+vf8TUqx5HTnvz7/AFxWTkm3dpP1K0/pen/A/pENFWPKx/D+v/16mVRgZAz9B61l7Vf3fv8A68/6WrKWD6H8jQyY7Z464/Sr4jDZwB+Z/pSGMKeg/U/zpe1Xl9/p/wAH+k7uzteztfe2l0ZpiUkkrkH2x7dRjPfimtEgViFwQCRjPXk9OnX2rRdAw4Hf1x2PuKi8oHjaQDwevf6mmqiej5ddN79un3/1uQajOErRfK72cVLttfZ6FCGcxsqZAwc4yM5OCPcA8+mB2PWvq34O+OV0Y20DzmMZD8sF9GIJJ9QAMnvx6V8syW4X7oyRjnuOmRzk4P8ALOffT06/uLJt0blcYzycg5zxjtnPHQfhx8HxdwPgOJqXI+SnNu8naSvdp/EtttlZrVO97H2PDvFWNyGvTrU6kqns5RnS5fZuUbSuoSg3fq091Ztrqfrta/Gm2+wLGLhVxGE272Odq9Qc7Rkn0xweTxXzV8UfilBeRzqtwCArjlgC2SeQCD0HQ55/Hj5OXxvqCQmJZphkctu5yQAf5fh+lcrfand6hJtaRzvcBgzZyCR3Pvj0r43hvwkwWTYuOIk4ONKXNdxk5S1Td3pf1S1206fX8ReLWcZ7g54Sd6cZJQabSu1t7q+GPW+ivo+h7T8PvHtzZ63veZkSWUNnnH3uCSx6HI7jHANfffhP4mfZvIlWdipVdygjDKwzjr1Gc9en6/ltpdrJEyyKzK42nI68EH8+M8f4A+4aN4nubazQF2DRhQcsRngDv29MDP8AX5TxfyrA1alKVKEYtQjCaejSdO0W1vZ9NFr56ns+FucZhlyqQVSpKnUl7enzXnGEpVIydrqzUbJ8rstXddv168LePY7yOGSK4DxyAEoWBxkDHf8AiGSP517Da6nb3UQlRhjGW5A28Z5yeAegJxz+Vfj74D+LUtjdpDLcYj8xVKNICF5+YnPqM/jgDnGPuPwX8RoL2GA+cDHMgIcHcCRxg88MBk7Dz1bPSv5rzPg6vCH1qjT91puMoRck4WTava2itonfuf1Vwv4iUq81g69RQfNFON4pJ3tz8reicr3tpq32PVfGtnBqFvcKArEq2055brgn9R0xwT65+FvH1k9vNcRSKSplYDA6jJUjntgDHrkHjIr7S1HVIpEY+YH3JkFc4w3tyQTnvyMd+g+cPiVpkd1FNJGAsgUSABuRgfe4655znGe/SvoeCsTVy7E4ehNyVOT91P3XF+7zNp6a3V15bdTwfEGhRzOhXr0bTm6fNJRaa5pt2s1d+9y3s/lvY/Nv4laCi3D3NuhUh8sAuT8xyc49gcfzrxtk4wMsVB4AOSR7de2Pqe+Ofp/xtCrNPDKoLZcHI9SAD+ZPp+PWvnnUbYW8zbRhSSPYnJwRxn146AV/b/CeYzr5dh4VZNuMU4N6KceWOm2y1s099rH8N55hFQx1eC1UpVHZbU5xcbpdbtJqz6K/dGEFJOMEe+KkVdpznPGOn/16UqysBncMZJwB6/jS19g5Wino729PM+cWyv2CiilwcZxx/kVnKTlbyGCgHOTjGMZ78fhQBn2Hc9hTkAO7I7jH0x7e9SYGCuOCcke4qRpNuyTb8iEjkgc/SjB9D+RqfoMDGB7D+fWihtLd29WPknde7Lp0ZXZSQRgj3x70BTgDBIxjoeanODwc/kcevXp+tL0pcy7r7zrhBQTSd9b6/L/IqeTj7oIHpgnn8TSeX7/p/wDXq5SHkYK5A57D9cg0010f3M2g0m7u2n6opsp45LfgeP50wqo5ZPqSSP8A61XSowcKc9uR/wDFVER2I/Cr53bXX52/L+uvQ0Ul0a+TKrKpA2jb75Jz+ZqJ4yODjp1HOOfX/PWrbL02j1z/AJ/wqMgHg1cXdL8Ve7/F7f5/eNXVvT8CgQR69cZx1qKRcgnuFbtyeOlXJUODtH+7z3x7n69ar9a6IS8vht/X4GEk0mtdmlpuZ5yCODg55weP/wBdRydvx/pVuYAcD1Hr6e9Vm28Z/Dr/AErqpyu07bXWmt9P+CcDTWjTT310KU3Q/QfzplqCbu0wM/6VAeB/00XmnzdD9B/Olsf+Py1/6+If/Ri113tSm+0ZP/yU0o/Hb+Zcr+bSuU7xd03XGIbX/wBJLeqvl+/6f/XrQvPmn+XkeTakHoebSD1x6elVdjen6j/Gt6U17KmtdKcF/wCSr+vl6Ha5JqNui/RDAowOAfwFG1e4H4cH86kCH+I/QDr+PX9KdsHqf0/wq3NW0vf09CSAoCMDj9T+fFRsrL94Yz7g/wAiat7B6n9P8KCgwcE57Z6Z9+KFNWV301066f8AB/rcKVKUAAOByM9B7f41Z2N7H3HH8zShD/EfoB1/Hr+lPnj5/d/X9J+VwgEYBB449hUqqCeMDj0+lShADnn/AD+FOqHN30enogBQMjgdR2HrVpYwQDwPw/CljQ4Gevy45FW0Tkdc88ZHv/T3rlnUVrvS1+u+3+RwylKXxO9vJL8khqIABwCSB2H+e9WUiIYAgDrxgHt14OP/ANVKIsjrnpkDjHsc9fwq2ifXGeTx6f8A6u1cM6jd7vTTp6fl5fiEYuTstxEQdBgYB5x71cWIZHTqP4R6/WkjjJ4AOMccj196uRoxJGOpHce9cc599ey27ettO99tztp0eVJ21ajzavyv+v4+QIg4XA784HuavRRDGBjoO2On5+tOiiwATkde49aupGSOhwAMciuGrUvdJ7pPbz/ry006HXCC7aXd9XvYI4wxB4HJHQelX44cgYIHB7Y7+1EUangk9T6en0q/FFwFGcAHByM9f/r+lcNas46X1Vt7Ws/w/JnVCm300tpr6f5/1oEaAkDjjHbr9f8AJrRhi6fd4BPTPcj0HrTI0ORjrlc8ir8acjOcnOen1/pXmVqj5XZu9nr30X5dOmnoelRpap2t7ye+ienz+8ciDGBgYAHTrV+CJWCkgDJJ6cjj160yJDg4HHAB47ZrSjjJOTkYJ7j0/H1ryqk2m7vTTouqR6FOnJysrap9fRjVQL05HYHmsXXrsWtswVvm2sSc47dDyMjv1weODXRuuI29MHB9+f615R421BYopAGwQCvfOccZPTPb3Oe+K6MtovFYyEXdxT5mrdLp6vytffucmdYn6jgpyhpUkkt1q7J2V7q+t9NddPLwXxfftcXDAtkh36E5IHQZ9Pr/AD5rgbWJpp8D5tx6EZxyQAOp4JGOnTtWvrMzSSuc9TyOccnPXoeckc5HGeKs+G7Ez3UQVepBJIzk9QBj8z+nejPP9tzCOFWlOMowjFO6ajyxk9Lb3slsl7y11Plspj7LCTxE4vnnJzlzaO7vJK/ay07vTue2fD/QizREqCQEJGMg4wSx6gk+2e/XJr6JiiWONUAGFAHIHb/DoPQcVx/gbSxDarKyAEIoHHfH1zwO/AGfoB6P5ahRhFJ/z7/57VyZniIqrDDQVoYePIuXTVKPNp16WfdOyPrMlwjVKWJnF8+KlKVpfZhBxUEntdr3mkla3mZYUEgYHPsKYY1YknGD6DB/OtMxgEEjvkZ5xj0/TrULRZJIH6+3ua8/2vn+C8v6+T8r+jVpJK8UlGz5tX+tzOeMDGDjr2+nXnmqjRhjngcY6CtdkI6ZPXOSKrvFwRzk+49a1jK67vf+vvM4RlCPPGyS077u3X1Mt4iBnAAzwcDnrxjOf/1VAyAAjj5gQeP5+vWtUxgHBz+Y/wAKgdDjnrzjkVvDr8v1FKcp25ne22iW9u3oY7w9TkY44x9O3TrWdf6bDf27QSHGQdjDjax78c/lg9fWugdOT1zxxke39PeonQBQTnjqeOM4Hp6mt4vW2ji7pxklKMk1ZxkmmmpL3Wno07WJ10cZOEk01OOkotNNSTWqatdNWaeqaZ5ivhuaAMm2Jgekm7BHXBK559O/foavw6SY9hk8vah5CgEkgcZ6HBPXPBHHeuwkGTg+g/maryINhGTkjA6dfyry8Bwjw1gcasyw+VYeGNdX2yqt1JqFV/bp05zdKm43fKoQSjuknY9TG8R59jsI8BisyqzwkKXs3HlpxlUpPkTjUnCEZ1L2SvOTe/d3xJYvk4yewUfKMnvjpx9BWbIhUkng8cfp1BNbzJxxyMHOcdP096oXCBRkDGSMYPpjJ/PFfa0qrWzum/nfTTXbz+8+RrU0+VPSKTTbb8k/V7GJOm9MDAJ4yQD+B5BI79R0I71e0+G1Zf308cRGVdXbAbA+9wCSD0AzzxxxTGTPTnOc9KgMaYBPJ9e45/yenevluNOCsBxvgcLhMZicVgp4Su69DFYN0/arnioVKUlVi4yhJLqnZq8dWexwrxZjuD8XXrYWGGxMMXSVOrRxMZqHLTlzxqXpyj7ycknd6rTayOiiv9Ls7WTEu+QFtkaxPzjj/WMAuD1HOOg5NecarfZaV93MpPXkqpHAJ/iHsBirGoXYjjJBwdpx2BGevrjj2+lcFfXrSl2yBwTkZ6gcYOT17447V08GcBZHwHh8XicHUxeLr4xQ9ticdVhOrONPkcaUFSp04UqfOlPltJtuzk0j5bxB8Rs24qnQwtenh6SoqpGFLCU5QpxlL3JVZVJ1Ks5S9nJxT91dUk5aLPcl3YE5BxyPUcdz79vXFQeaF9QO3OP0/wDr1lvOcFyQc45IPPb+QqqZpGJxgjJIBHA647/1zU5piMTmVaUYqatKPur4ZKTStporat2Wy5ep+c0KFOjec4+0k7NtuV5PS+t9NVftc2pJ1XOfvYyueeMnvjHr/wDWqm80jHggHIxx+HT/AD6e9QKHlBUZZicD9D/jXQ6bpQJWSZcY6A/Ucn/62OPrX0OScM0KaWKxjbcbNQ5Yptu2mqtZJPWyfRXNpTqV6ipUVaT+KVly01ort2te7Ss0927mbbadLK2+Q4HfOTnrnnIycdD2B+tb8NqkartPIB6jrz1P/wCr0rR8tQABwBnp3ye/8h6Cl8rOCDwe3fv36dq+udWFlTpxVOmrKMYrzW7+J9L37dT2MHgoYezTVSq/d9pJK9nbRLaKv2Svv1ZV2Huf6/4VMqA88DnHSpsY49OPypQpPQfyqW7K7PRjh7yvOKtbo2trJbW/rzGBVA6ZPqeh/DnH1qdVAGeucHp0oVccnr3/ADqVVyfbvUSntyv109P+CaulTUXaOy01fT5gv3h+P8jVhVz7YoROnXHPORnv/X2qyqcc5xgY6Vzyk09O233/ADMKdNyd3ZxvZ9Oi001BF74GM9Pw/wD1VMqgnjA49PpTwnHOQfw/+vU6x9BnAxkE88nnHH1PasJzvs9b6vTa39fcdCoQeiX4vy/r7/IiVAM9/wAPT86kEYIB459hUqqFORnoRz70tZGkcNT2cdW19p+XZ+t/w6EJQL07+gxSMoB5wePT61PRQaOhTS5HHRWdrvffe/3/AIFbaPQfkKCAR/nirNIVDYznijYx+rRTe7TezdrLT59++nmVPLGc5GfXHP8AOozGQTiMH3+UZ569c+/PNXNnPfb65Gen+PtSFRztySDz+v0queXf8EKVDlTlFWkrWu79l6d/K9/IoOo6jjHbHvVnTrY3V7BCq5Z3AHGehByR3A9KcRkYrpvCAih1Xz3APljI3Y4OAAe3TIz7H8ssViHRwterGLlOFKTjFbylZKNvWTT8km9iKWHlVrU41GkpzipSVrpXTk0lu+VNaeqPSLTw2sNqHlUB2GU45HHOcdugP+HTOv4vscbEMw5GQT1AXPQ9c9v7v6jornVUKDcxGBx8wAxjkjPoB69Mda4bxBq4a2lCuCEBKA4ycjBJPU8ccYxzkdK/mvjnCZrjpzqTU5RunG0HZ8iVmr3uktHZ2fXY/d+D6+X4SEIxmuaMUmpNXTTjdOz0fL1et9VrviNqTQuZEfDKxYEZByDnGeDwMY46kZ4r2/4X/F2TT7qPTL65YRu8aRs8g2q2RgEkjsTnGAeTnHA+XpLxmAOTzk8Efzx0/wA4NZzX7Ryq8bMkisGUrjIbPA5yOnHXv1719DwTw1RzjK1hMZSbcoJRlKGsJyjukraXS0tbbSx4HFmfTyzHxx+BkoVaNTlXK2lPkcXKMlF6pttNu+mmmx+yGjeP4ru3jjaZdxTIZnG1hjIUcEc8c/MAO3pi+JvEsTpLvZXZo/LPIwByeM9Bz26HsCOfgzwb8S5ks4o7mVxJCAikkglQAAT14zgde3YYA9HuvH0d5b584hwoyC+MjB56nOB1A6jjGenz+N8N6+Cx7UKc1BTfLKML680fei1rZ6W1S6eR9phPFKni8shHE+0jWUFzR9qlGzhD3bbyimmopu/ndnP+P5VN28sZwkhbPbq2eo4GDwc5ORxXg2rjcpbrtO7nnOM9D+XNd34h10Xm4M+VDE9c9+CQOMHqPTP0ry6/uFYsuWHXbjHI6enORjP4fh+3cN4CphMLhqNRNulBKTaaurRW3Tr+Gp+HZzjaeKxlbERtGE5zly6t3l23vq+9uvkZzt3x0GMZ9/p70zd8obHU4xn6+3tUNFfbKK5Yq2ll3PmixS5OMZOPTtUJckEcc/X/ABp6fdH4/wAzScYpN26d3v0GldpLdtL7yyo4GAOQM/lS1ACQcipgQelZHVTp8tm172uz6P8AAeo3HGccZqXA9B+QqJSAefT/AAqasZ3vrtrY1DAxjAx6dqTA9B+QpaKkBMD0H5CmlMnOce2P/r1Lsb0/Uf40hBBwaabWwFamsoPsfXFWGAIz6A1DWsW2te/+Q47r1X5kLLtxznNQOADwMcf1NWZO34/0qs/UfT+prWG79P1RuQv0H1/oapVdfoPr/Q1Wk7fj/Sumn1+X6mdTp8/0KU3U/Ufyqvgeg/KrE3U/UfyquSB1NdNO9tN79PRHDX+Nf4V+bKM3Q/QfzptoSLu0wcf6TD/6GKdN0P0H86baEC7tQf8An5tx+BlX+gNd3/LufpL/ANJFR+NPtZ/c0xbtg0/H/PC0P52sJH6VX79T9OMfyz+ta17GDMmRg/ZrLgrz/wAekFVwoAAwOPYVNKovZU7L/l3Dr05VY6lolfsvyKNSKoI5Hf39qtNGpxlfp1H8sU3ywOhx+H/16pzurWt53/4AyHYvp+p/xqEDJH1Gffn/AD0q8q7TnOeMdP8A69HkqDnYc5zn5uvX1pKdt9b93/XdAV9i+n6n/GjYvp+p/wAat4PofyNNEeCSFIJ6nnnvS5n/ADP7/wCu6+8CuEUnGP1NSiJMcqCenU+v+eetTqnOSORxgj29/rUwB7A49hUOrbq38znqTlflSkrPdX1VvL1/IjRMEA47Y5PH+eKtInI6Z55yff8Ap7UInPr05x0qyq9F+vOP8+v8/euWc3Lv9++3QxUW2lZq7SvZ6Xe4InHGM8Z61aVMjjA5+n8hTQvHAzgY4H+ferUSY5z0J7ew965Kkmr9VppfTWx30aSik9JN315Vff5ksaA/dGOD1z0z+NXIlXPTuvr6moUU9RzkHjHvWjECDyCOV6/WuKpK1tbb9fTf71952xhZXs9l022dvysTJHuI6YOeOR6+gq4icYGBgDPJqNFzgj34x9RV+IEDkY4XqK4KtTdrsrWe2v8AX3m1OF2umu1vx/rsOjjA4GM5OOT6VfjXCj155/E1FDzjuCT+PFXIxk4AzxjA/DjivOqze8m3pr562X3WPRpUlpt8Pb0J405GMDkZyT6/jV+OPoTg9e59xUUYBOOOoA46dauxjBA+v9a8+rJtaSez6+S8+vQ9GMVFaW+6xPGnygLgcA9+4/GtCNeQp7n39B/UVVUkjpjAH41owgZPGf6d8/j0rzqs2r9bWvrve35HXh6fM+a9tHpb0Xcr3pEMDEnGBkY+pzjdxnr14r5w8d326SRC2d7McZHBxn255x1P5V7/AOIJ/LtXGcfK3I5Oe2PTnP5V8s+MLoPPIdwOFfGWxjIIOPx9Py9foMhpONPE4jW/spKLV076bPpu9FvZ7K9/i+La841aVC6knOmvk0rrl11ta776nmNw3muC2SGYg568khenoc9OfrXpXgSwE1xE23JBHX0zgYwMkcD8sdc15oimRlUDlsD1xwMnt06/pX0B8OLDc8JK5O4dPXA9Pc4HQEV59CMvruJxLSkqUXJOWuq3s3or3tddd9iKzccPh8NTjG81Ri7JJtycNWkr3V72d9E9Vc+kNEthbWEaFQGKryPTr/Xj/DBOvg4B7H/6/wDhRAAiRoFK/KOvX7vcfhj8KkcEjgZ5/wAa+bnVdSrObWs5t9/iey202119D9DoUvZ0qVJtLkpxWisr8sU9L6NvfzIiAeoB+tRMuMkYxxx+XbGKtAAhTkfKAT+nX06UxvvH/PalGV3a1tL/AJeXmOUU01yp6PomU2XI4wDnrUDKCo9ckZ/L/E1bYEMeDjrntznj8Kidc8+gxjHv/wDXreEtl22d/PRHNOHNHlXu7Pb9NCg6cnpnuefT/wDV2qBgCPfnFXXXBye5Axj2/wDrVXcHjj1/pXTCd/VW1vv/AF+pxtWbW9m0UnTk9M8c5Pt/T2qBgDkEZHf8DVtwck4OOOfwFQSdvx/pXRF3V+q/4GojMkjHOMArx1PXP/16qupwRx8vJ+nt+dakibgTnHTt71RkXaSc55A6e31rpp1He2ui7vpYznp89/O1tH5f5Iz5IsDtjBzyapSICTgDI6Z7Zxn8612GVYeoI/MVQkRgCMHnGODzyOnrivQpSs7N3fn0WmtzCrSTVlZ6PRLXW1tv6ZiToVzjGSx5yfX+vPb8qyL2YW0e5j74Hf06+/8ASt+8dUj5OD+e05GMjtnoM4HvXm2t6j1RTu5I65PU8d8A8eoHORnNezg4SqXco/u6esnfdK2nl6bvWy1Pkc/xtDL6NSUm5VqkOWnBaJp8sXbe1rJ2S382Yep6h5rONxwARgYzjj36YPP6VytxOSAo+XPPHQgHv/nH9bN1Pvy/HbA3dep5HTr6ZzisCSUs3qT/AAg5I4Hbk89a48fX+sydOnKSpqyhHVK6sn7ul7tJNnxFGlNc1es061WXNFaSjCnyxUVu73XpZ6tNomZySVwMkj5u/wCXT26frViKNz8uMsTyR0HpnIH8qrwxs/OCCCBgg8AnBJ6duR68+ldpo2k79kjqGGAVOOCcZyeD15zx/MA92V5VTppYrEx0jKMk9LSs4vka9d3fXaxqoVK1VUqXvTbTa3UYL4m+8r6KOj1vdWJNJ0shRJKPQgHpngZPT+vbFdIUCD5cbc8evTv/APr9PStFYhBGFwD37dzj39OPbFQeX7/p/wDXr1pVnVlulTSajFKys2rabeVtz26GFpYaHLCKbdnKTjaUnbW99bbaNvZFIxhcZXGenJ/xpVXoB+H61ZwfQ/kaZt+bP6Y9sUJ9n9x2UpKLScU7tJPT3emmn6ogKLk5HOTnk0qr2HGf8/0qxRTu+7+86ZzUVdWl5X/4cYEGORz9TTwBnAGMmip0XBxnqQOn/wBf3qJS5baXuc8qrk42TVuid73tpsu3mLGvQHnr/U1ZVc9McY601RgADnr/AD/+v/X1qwOg+grmnJ7a3ave+u//AADoptNNqPJrtt0Wuy9PkPXqBxj6D0qamJkDBGOp/LH+NPrI6YpWWi2QUoGTiheo+o/nU9ZSk3bdfPv9x0PlSvZaa9P66r70RbD6j9f8KNh9R+v+FS0VN33f3sjnX8q/r5EWw+o/X/CkKlcZxzU1IxGDz2NNN3Wr3XV9yHu+hBSAAZx360tNLAeh5xjNbCk0k7q/l31RGwIPOOnb/wDUKmtrh7aQOh6n5h69OfqMDHQd6gZs89OMdahdh044OQc+1JxUk01dNWa3T8vxX4HLUq8jUorW+lnZxdt00tH9x0V74gGxQJMHHPI/n/8Ar9hXF6rrBusRK2Qo+bnAOSD/AAnnB9enY+rb1t0fpweM9vXt+dcs7EM2BkZPPb/OfevPzPh7DY3BJQherCSa2vyvlb0tquluux35fnVXCYhSnOUKckk2pO97xVnZJJW6vbsa/wBqIQBjtGwhcEdSPf0yT9cVURy5HJPJzn1xmqJkOOeg9z+np2+mPysWYJYuMkDG3HIY5GQCO+OeK04dySWWRqSlDkUbWurNtpJJL5tX2XbvjneaRx04qMuZXu23zczsk3d9W992777nRwPLFtKOVHGQCR0/D1A6/XrWxFq88alSz49m4A79e351iqRtHI79/c0nme36/wD1q9idClUd5wi33srvtd2u7WPNpQqyXu8yaUbu7XktfLp2Rqzag8xPLYPfOeec/nk1QZixJJz6VAXyMYx759/pSh+Bxn8f/rU4Uowsoqy2tbfy/BaeRtHDzlJe0b7vdtpWe9/k+3zJKKh3ZUjrk9c59OKbuxxux7ZxWiXZfcbRpRXu6NJfE0nfb/NdX0LFKGI6GovMB6AH8f8A61Hme36//WoabT81/X5r7y5U4bpQVtVaK8rfpb5FpWDdCCQOfrUqsAMHPX/CqYYYHIH4ipEbHHqc5z7f/WrJwsr3v5W8/UguA5GalD9c5PpwP/rVUVgDxg8ev0qbI9R+YrKUb21tby72Cz7f1/TX3lgHIzS1X6jI5Hr2/OpA+ABjoMdf/rVDg1tr38trdetwLQkXPIOPw/xqIkk5NReavo3/AHyaPMHYH8eD+WKiz7P+v+HX3ryAcxAGPUGoaPrUTEcgAfUY9j6VvFcqte+ty4xvrfZ7W9GDsCQOepH+fyqu/UfT+pp7MB7/AI9KquwwRxj1z05rSG/y/VGojk5I7D/CqpJPU052zx6HOc+3/wBeo2IweexrrgrK990n/X3mU5J7dL/PYrzdT9R/Kqj8hT65/pVlyMYzznp+BqrIRxyO/ce1dNHf5v8AJHFX+Nf4V+bKkpDAkeg6/Wm23/H3af8AX1b/APowUyTg8+n9TSWpH221Pb7Tb/8Ao1BXba1OXW8W/vQqPxP/AAvXttr/AFY27/8A4+F/69rP/wBJIapdau3/APx8L/17Wf8A6SQ1TX7w+tc9L+DT/wCvcP8A0lHdLaHp+iJSvykH7y4A/PB9ugqIAk4FWD1POeevr71An3h+P8jRBu0vLVfj/kQPCDAyOe/P+BqQAnoKSpxjtj8O/wCVQ23v/wAN6BuM2ZXrtb169/TOKbsb6+/Az74zxUvPcD88/wBBT1XdnnGKiUrLz3Wn9fmWopJuV1/XzIlQAfMdxz1xjj0wDTwvYDp/nvUxVSOmD2I6fl3pQAB7+uKzlJy3t8lYl2vpsAUDoOv+e9TonTj5ue/198dKRFxycc4I9qsoBgHAzzz36msZT0stb3vuIVQAOnOBn61aRRkDHBz6+lQKuTnsDyPXII/ng1bjAwTjPYe3Q5H16VzTbvbov1tv6HTRTsn0s187k0YAOB6H+YrRjAJ5Hdf51ThAPUDoe3vV2HkK3qRx6YJFcNXf5y/NHdHZei/IuoACAPf+Rq6vQfQfyqpGuMsTnOMe2Mg/n7VbXoPoP5V51Tp8/wBC4fEvn+TLkagAYHTgfl/9ersAAOR1PP4jgfpVROh+v9BVuA5JH90fnnBrjrX19V91v8z0KXT/AAr9C7DyqnuTz+DECrqfeH4/yNUoeAq+hHPrkk1cBwQfSvOls/RncXVIIGOwGa0IjtyffB+mOP1rNjOQT6gH881djbcRgkDP8uf1FcVSLd77O2v3HXQmkuVP3tdLPb8vxOZ8VzBbZgc9M88DBz379+ORmvkzxLP5k85GcbygJ5J5HHPp0/zmvpXxtcbbeX58fISATkjAJA69cH8s9M18p63OzzOOwfPB4bIHP5855/Pk/YZVS9llNSpfeSste6bb+Ttp1Xff894gnGvnVKD2ppy0a+L3Ur72Vru2na7KFmN1zGvqRn6E4r6i+GtuFaLIHygE8ZyBzyfwGf0r5i0td91ESMfOo5Gejfh3/HPbvX1t8OoQsQcADKlT054Izgdsc9f8a8VRlTwGMqpNSadPXa0ne1u779Dsp8lXMaFJNvknSlZaNRhGDbu1a0dLrd7HsoPIJPQY/DBp7OMfKec+nb8RVPJ9T+Zp4cADOSf8+9fKuKdr72W235dD79VoSduZc1tUk+iXlbqv0JQSM479aSmBxtAIORnJ9cn+lMLEk4JA+tUv6vu+l2Vzx7/g/wDIe/QfX+hqKlyT1JP400nAzTSb2MpNNtr+tCJwGYg+3r6e1VW6HkdD6/4VZY5JPSq1bx+z8jF0YN3vL71/kVmGQR/nrVdlHfnGfX8att94/wCe1VmGSw9SRXXBu6XR3/L/AIBlUhTimk3zK1k+u3l21379tKjFeje3HPfkdKoSBj165Genp+VXmHJbrwBj6AL1/XpVGXI7nORz+FdEN36fqjlnsvX+v6/yIKqXTqqgk4wG/XGP1q0xCgk9ACfyrkdY1JYkYk8AHkHnnOMHB6c47DkcV6eGoyrVIQim4tK700vZL8G9up5uYY2OCw7qPSbbUXdLWytZPre+uxka7qSxqyqwJIK/RgOT+JyMH049a8pvblpWLk/NknPG3Bz/AI/mK09VvWneQqxK5OQSeQWwOB27gfj7VyVzOQNi4xkhsEZP6cD257169eoqMYYSk25NfvJK6fM0mo9np5PbWx+UV8RUzLF1K1VydKjK0Iyad21G7Su9Oa/l95WuJucBvlB9O/bt0xn+tVoIw77zkMQdvBG4jH0AHQen1pQu+QZPBbOCMj+f9K37Cwa4kA2hQMcjGQDyenTP4HrjBODtl+Xuc1Vqfw1fnk7K1rdXs3rd+lu45z5ElGPNOVowXS90tfvXVepe0fTfPkDMhKgjjJwSAeMjjg9iefWvSrWzW3iyqgABfTjPTA5AGe3b8ai0vTUgjBKjG0cYAOcct+Jz2yc5OO+nJwCB0+7j6EEfyrvxFfmao03anBJKPe1rttaN2S6LXysfQ5bgXQpyq1Ix9pUSk21qm3G6hbRRVut93ZsqSAE4Pp/U1FsX0/U/41ZwD1AP4UxwAOABz6fWsYztZPa1v+HO6VKMm227vzX+X9XKjKQSrde4+oz2+tRlBg4HPbn/ABNWXGec8gEn1P4/hUNbQk1ZaatX/DY5CAgjqKACTgVOQD1AP1pMD0H5VsA0IMDI578/4GpVBJGOxGabUkff8P61lNp2t0vf8Bx3XqvzJ41OST042/qD/k1LUIYgjrgds1MDkA+ozXNO/N+Xod5MpJGT1yR+HFOqFTjufoOn8/6U/ePQ/p/jUmqlFJa9F0f+Q/pUocYGTz34/wABVfePQ/p/jRvHof0/xpOKla99B88e/wCD/wAizvX1/Q/4U1pCD8q7hjrnHPpgioN49D+n+NG8eh/T/Gp5F5/18g549/wf+RL5jH+Hb75B/DGKQktjJ/pUfmDt+oB/rVcynnr+f9KqMN7K+29tP+H6hzx7/g/8iy525AIzx05/+tUBcZOTznng9fyqIsSc5I9s1EX5PGeT3/8ArVpGGnvfp9/X7jJtt3Y9pOxPX2/wFQPIASPvDjjkY465x+nvURkJHfPrnp/nmombHPXnHWt4w8rK3lrtucbi51JpOzTvr2ur/gxJPnDZGflbH5Hj3/GsSe2ySVO0HqODz7cj69e1aryHjj17/T2qrIcgn1I9/wDPSuuHPFqyXxJ9O68ya1C0W3JNKLfq9NPz+Zl/ZW/vfoP/AIqrsC+WEAABHp64PP6UtNL7T07ZznHrXRKU53i7d7bdvOxzUoRjOM3HmSd7O1na29/S5fDjHOc9+lRmQg9eCTjgdPfvVPzT7/8AfR/wpDL6g8epz/SsvYtvZ6vuup2RxFRc2kYp7aO6X/gT2/X0te8wkZGPy/xpBISSM9PYVUEw24APsc4PX0x+HWk80+h/P/61CpNO9ndea9AjXmlytppvVyTbW3Zra2mnUuhiBgYprMOp4yfSofM3A4BHOOtBbIA9Oc/nRy2bb36/gS5zlo6nLs7q6W6Tst/P5E28rgcjJx2/z3p6uc89PoP6c1VEgYfd5A6k5IPqDj29qUMwOc5+vI/I0PVNdyvbz7R+5/5l7rTw5yMnjvx/gKo+aff8DgfgO1PSRjznjPIPJ/Pis3BW0vf5DhWd/fslbdJ7/K/9fIviQDof0P8AhUgc5GTxnngdPyqj5g9DTlk35wW49c1m6Te6+5o6PrEFZXWiXSRoCQDox/X+WKd5uf4h+IA/mKoh8DGM++f/AK1LvH939f8A61TKk0m0np5ry/z/AKsyVUg2kpavbR/qv+HL29vX9B/hRvI6nH5VS80+/wD30f8ACkMmeoz9Tn+YrPll2/Ff5mibTui4ZeoLe3T/AOtURc5ODx24/wARUHme36//AFqaWJOcke2avkXd/h/ka88e/wCD/wAh7yZ4AwQTk5zn8McVVZs8A8Y5475//VQzEnuME9+tMranHl9LPd+ZEpXula3zuFROwIBHOM5/SpGOAffgex9f0qs5wMY6gj/P51vFNtW6NXM3om+yZEzDJPaqcvJ/Fv6VO7dVx6c/kapSMQe55Pf9P1/SuuEXv1e222jOJuVSS0V3Zaafmyu5JBz7fzptq2bu2AzkXMPp181cdfRsf/qqKRiQcZHTv70Whxd2x/6eIR+JlUA/gcH8K7uW0JPq4OyXZrT5nXRpLrdNxd9Vpe3kb17KzXIyAAILMcA9BbRD1PYVCCDyKivHPnnn/ljag9P+fWE/1qBHbIG445469j61x04NUqe2lOP4RRo5KSja+i6+iL4cgAccfX/Gmg4OajDjAznPfp/jTgQRkUWSvotdxFhTkA/561LFwgHcZz+JJFQIRjHcf4//AF6srt5wCOmc/j7msXo2vP8Azt+DHHdeq/MeoyQP89KnHAA9KhT7w/H+RqasJ/E/Iubd7dLfr/wAqRAc57Ef1pgGTiplGAB/nrWc20tO/wDmZj1BJGOxGamqOPv+H9alAycVg9E/RlRi3rpZPUkjBwSe5/TsfxqdThCff/CohwAPQCpUI+6R1P4dP/rVg3fc7aXKoq601273/EvRjBwPQ/zFW4eML2BGPXkk1SjbAyecg/z/AA9Kux8En0I/rXJU3V+7/Q6ormWllot+34l9GOQvGOfr3NW142t3A49ORiqKMMhucc/XuKuowYDGeAOv0rz5p6Pte/4BF2af9bF1Cc47H/D/AOtViNthJ9sc59R6fSqiMM55wP8AD/69Tg5Ga5Kkb+jX4r+kd1Ka00fwrt5eZpoSGA7Hr9e38zVtCMAZ55/qazY5Mnv1GOBVtGz65APP6f1rhqRSsrLzX3WPRg1Nq3Vpffb/ADL6EkY9MVaSQ4xxkn0Pp9aoKxAHPUDPA/z3pzSbUYnOQCQQB6ceneuaUL7Ws2klr5JfiW1KEmk9Ut16XZ5l47uAYplYkHaQFB4J6jHJ65HXvXzHqco8xgcfeA4B9QPz9fevdPHV0SrZY4JUEDGeuORnAGOP5V8/Xz75mHOAcjOPqOlfcUKCo5NS3fOrtdHpFKydup+Z4qp7fPqrTd11lvZybSsm7WUdfVGzoyFp0GD1UjBGSS2P5V9d+BFMdqjdyueen3Qe31r5I8POHuoxg8FDg46A+xPfP/6q+wvBiKtrEcDqBxnoFGR+leDjYuOW1k1y89WOj8oq3ovxuevlTdTN0m237Oer7twitvJ/1ZHfhiBgYp4f149//rVCCGGQT6YwMH8evenEYOK+PUVaz311Xqv+B+PmfdujVjaUWm3ZO1762tuiQPk88dMU+q/fj8PWl3N6mk4dtP69PvJpupN359E1dPr5bdiYkDrUJJJyaCxPU/ypKqMbLz6v+vkdIjAMCD0PpUFSs2OB1H09KgZsD3OcVrBJ38rW/r5ARvwx/wA9qqswyTngkke9TuSQT3/yP5VUk4wPQZ/A4xXRBap6aX9dv+Cclb436IgcjBHc/wCNUJVALNz1yfpirMjjPGQcD09TWNqF6tuj5cBiOOBxgDPXjPtXZRpTnNRjq5Lz0vbV6dDixNanQpurVly046yb6ef4lDU71II3G8ZA4XOM5HOfXnoR0GfrXkus6k0rsqk7OcgcEfrwM+2eD6camt6s7M2W7HHTOSOvGMnoQT7elef3d0WbzMkZ35B6YHBzjPPp/TnP0MHDB0oxWs5+65dU3ZJR1em/zPyrPc0nmNaVOEv3V7RgnZwi9HJLbTdO9737lS4uPlYFhgBQu7JPBGR74HX0x+WM4aSQ7RknkAdxzzz+OfzNTyv5rbRnaxJA7A9Sc8n0x196tWsBfCgFmzgtgZ5xkD8Op47mngcLUr1W5JzvNNS6q2revRbP8NTyVy0krPb3Vrq27O3m29k99Nh1naO8qhULD3xjkjPPHOM/rx2r0/RdKSFQXXAxyxGCO4yO+c8fTniqGhaT91sZIPIPYZ7Y4Oc//XyK7ZESNQq+nP8AT/69e5isRGjS+q0dErc8lpdpJNvV3W9u59JlGXe0UcViYz1s6Sdmkt3a7/w3s3tvcG2oFVOQM5B7dMenXJqBhu6+ueKlZCSTx/kfSozwSPSvOg1fbVu9/kuvyPoJcrskrJJK3oyvUbkYx3B/oaeTgZqFjkk/56VtFJvXpr+KOeSSbS/rQa33WH4/lmoKez5xjI6g+/8An/63SmVscnsnH3pNNKzaV7tXV1svPr9wUUwh8nBGO3+cUwxljk4JxjqelPml3f8AX9f1dh7N1LyjaMXsm3pZK+yfUmoHBB9KhEWDkHafUfy54xU1I2jTikrxV0ld+a6/eShxjk8/Q04EHoagoL7PXn2Hb6/Wk0nuv6/r+tTQsgsDncT7HGP5UplwcHH5GqnnH3/IUhkUnrk9xxn/AAo5Y9l/X/Dfn3YFvzh7fkaPOHt+RqnvHof0/wAaaXOeMY9e/wCXIoUU2lZf1b+vv7sC2XBJyxPtg4H04o3r6/of8Kp7z3YD645+nFM84+/5Cq9l5L8fLy/rXzAvFxjjk/Q//WqPzh7fkaqNIGGGyRnPQDn8DTGfjIyMZzwKpU7dvO3b+v61B6JvsWXl5J4xx2PsKgZ+cjBznPBqAy5GDnH4f41E0hU9Tgk46H+daxppq6S7a/Ly/rXuc8qycWopp6Wendf8H+npK0gPIxntwfWoWkB4OBj2P+e9QPLg8Z6eg96rvIckknnjt/8Aq/HrW8KadopK9lvfy/r/AIdmKlJNtN3e7LDSEentwe309e+aiMjE5wP1/wAagaXg9eAcdP8AGoDM2Pl6+4GP0zXTGk7a2vfz8n2/rYmbck3JttJ2v9/5pFt26bsDOce/T6+1Q+au0nIzngYPt261UaQ9STzk8f5FM3j0P6f41tGl1td9/n+K6a/hYzi21yrRrVP5r+ti55w9vyNHnD2/I1SL8cZB/D/69MyfU/matUk+iX9L+v8Ah2JczbV9v67eX9XZoecPb8jR54HbP04/nWaZADgvg+5NJ5q/3/1NP2K8vx8v6/4djtP+Zf18vL8+7NPzh7fkaPOHt+RrPWQkfK2Rn68/jTg5zzyPoP8A61S6K/li/wA+nV+nf8yW5J2vt/wP6+/uy95w9vyNOWTPJGR7cH9c1R3j0P6f40vmf73+fxpexj/Ivu9P6+/zKtP+Zf18vL8+7NISAZx39Qf6U4SE9Mfkf8azVkJOAT+OD/jUivjrnPqMf/WqHRj2s/l5dNP6+YlJxbUm3ZdPl6GksgHJxnvwfWpBLnpj8jWZ53ufyFSCRWOcNlSCM46/n7Vi6Muln23023+/8PW1c67M0RJzyOPbg/rmnb19f5/4VQ84+/5ClEpY4BPr0H+e9S6Ura2t1v8AL9X/AFrZxqaq2j6Pz/q/4fK+JADkMfpg4P14/rTxLk4A3ewBB+vNZ25vU/nTw4AGck/596zdNJapdtL/ANdP6uzX2k/5maG5gORjPTj+fzcU0uSMcf5/GqYkAOASCTxnuf1qTc3qaXLHsv6/4b8+7OhVotpWldtLpa7+ZNTC4xwefoaZvb1/Qf4VCXGOM5/CrUHZWsl/Xkaj2cZOTz9D6VWZgFOT1Bx19KVmxycnJqo8mVI54UgdOOK6KcNVstVfzf8AX9XOadRyaUbrVp3trsl38xkkhwQMYJAzg59f5j0qq7tx07/0pSxAySSBVR5CTwTwT1ArupxSavZ9dvLY0p01Fa2cr3T7af8ADjJH4OMEcdc+v4VHayAXdscjP2mHPXvKufyGT+FQSy4BxnoOw9aitXJu7cnvcw44HeVR/ImutU7wltbkel32/rqbw0bfaL/Q6S/I+0kgggR2x4Ixj7Lb46VWD5OMY98//Wpt5IPPXB4MNp26/wCiW/qKiDAnHNclKFqNPV3VOGlv7q0/r/h3Je7Gy2XTpoi1UsbBeTjqeM47VWVsdT6Y4/wFPBB6UOLaaaaXp5kGjG4yGGCRzjP4VYBGQRg4IPWsxZNoHXPPYeue9W0cHkHg4zx2/wA+lc04P9F57evf8fIC+GBx0ye2ealD4AGOgx1/+tVRCMg545/qKn61yTTvs9v1Y76Nd/8Agf5FpPvD8f5GpqqoxxnPIPt6VYVsjrz3/P8AKsJ7L1/RiJo+/wCH9atJ90fj/M1UQgZz3xj9atIwIwOq9fxyRXNNbeV7/gbRSS0d9f0Q+pEPbHU5z+H/ANao6UEg5FZnRBqyV9ddPmW42yCCMYPHuPWrikZHI6jv71nIxwDnk59PWriEA89CP17VjNWu907u2/n+ex0xs0tVsr+XqaKOOBxjnnP1/wD1Vbjfg8Z4Hf6+1ZqsAACf0PrVpH4G09hnj246iuCpC3RpPfdddPQZqIw6cYz1z04qdCM5yMY659xWejj14zzx3x9M+lWUcevGOOO+fpn1rlnDo9n1/r0NqdS29trb27fj/Vi8pwyn0IP61eSRcg5GeeNwz3H8qykkHPJOMY46fyqUNgBs47ds/lzXLOm3o79VdLe9tjthVV4q6WsVv6d7ef8ASZsBgQDu7Dv0H/66bdTbIJG4GAe/TAyPTr0/A1UikDKMnnjtxjt/9eqmr3Ahs5AxGXBAORnA5xxkY+vrXNGk5Vo0l1nDXyunf5eh2VMRGnh6rbTSpyaaerfReS/L8DwvxreB5mBIxuZiSQB37+xP/wCoV4ncODMx7ZGBnqQB/wDqr0bxddEzSEHOOMZHct0H1AB9PXmvLXkDTYzzkHGPpn9a++xdNQwNClsnSi5aWcXzJpPto0/TyPzLCP2+YYvE25YynKEd7bpSd2lezjZO/Vo7nwsmbtR1y8eOPqcf419keGFEenRDoWVWJPByBjHP4H/Ix8geEED3qA8YePB9+nSvr/RcpYxLnkKP5Lnt6/8A1q+Zzu/1DDq2rlfbdWjqtNdvuTPf4eUf7SxtRLm9lCMYy6PVXXquZpnVo46nAx2z7VJ5o9v++hWb5hxnPA/2c/p8v8xUiuGAOfzGP6n+Zr5Bwb6O/o9j76NePKruKdlpf0/r/hmaIcHOcD6mjeucfr2/OqPm5/i/T/61O3t6/oP8Kn2dt7r5W7f8H7121fOp7W07ei3/AE7bFwuBjGD+NMZ8gjGPfPv9Krb29f0H+FIXODk8d+P8BQoJO+/+en/BAlLADjB/GqzMAMdc5HXpQzdACATzz6fiMdx71WZ+eD654/8ArfyraMb73S/P+l+hlUq8trWlvfXa1t7fP7hzkYIyM8cd+oquz7cZ7+px0od+vPzcdvp7Y6VnXd2kSEswyvPPA549Oev6VtTpuTUY6tvtt/XT7jkrVYpSqTcYqMbu8klZabvvsu706kN5eJbqSSA204BIHY/jzz2zjp7eYa3q/mGRCx4BJGccg4xn9R1wBz6C5rusnLBWA7ZByQOffJ9eOnOQcV5lfXplZsFmHKgk8+vbjr3J46elfQ4ahHDQV7c7tzXaVm0m/v8AK9ur0sfmmf568VP6tRl7mt476rRv/FrZLtrbYivrkOzkt7gE9wOnPPJ6+/PSsKVy+0Dk5Y8HPOfYcex7jPAp8zkklyc9AP0/z656ejY1zjAyxz6/T6Dj8O9VQoVMZVVlo2r2vbpovXq+n3HzPL7GmnKUfaTV5yvrZacrvs2t7PsEMDFxtUkt1G3kA88YB/H2rttG0gSOHZGBOCAQeAOg9Sfc9TwPavo2lPMyOynGFwfU9/bAHfkHjjtXpFvarbRjGN+0AkdueR9e5+v0Ne/KpTwVFUKNlVkrTlF36XW3ZWWvo79PVyrK5Yuf1iur0abjKMetnbb/ABNNrXW67hFAkCAKAG6EcZA98degqXB9D+Rp6rk5PII+nP4Y96e3Q/Q/yrzHK7bbTbeuurb/AFufZxSjGMYpqMUlFPdJJJJ+dkrkFQN1P1NTEgdagYjOSe5I6/571cFrft+f9MznuvT9WVHOOMde/wDT9KgYAjk45/xqWTqPYZH1ORUDkdO4P9P/AK9dcVZLz1OeSfM9H93kR00sAM5B9s01n5Kg8jrx6jioyQOTWsYXV3p/Sf8AX9IUo22u++mw5nY/dO38jn8xTajZ+m0/Xj/EU3e3r+g/wrRJJfm+5JMeBk8D1PT86TI9R+YqEknqaSqs+z+5iclHdpX7uxPuXuR+HJ/KkLqOmT9Rj/GoSQOTTN6+9NRbauml6f1/TFzw/mj96/r+vJk/me36/wD1qTzR7f8AfQ/wqq0hU4J9+MGmeaO6ZPruxn8AOKv2a7v+v6f9LWJ1VFJxcZO+yd9O+hdMzEEFxgjB+70P4VGWGDjk+gPX/PWqBm9z19Bx+lJ5vXk/kBn6f5FCo9k18rdv6/4YylWck1yrVW3Lnmgdcf8AfX/1qYz5IIbAx0yOevOf89KptJjoNxPXnH885pu9vX9B/hVRptO9m/Vemv8AX6MxL24Dq3HbHPP0z+tR+cOeev8AtdfTNUzKQSCTx7CmFwAeeQPQ9cfStY05PdNbW07/APA/rSwFlpPmPH6+30qJnBIHAxnv9OKreb/tfp/9aoWkIJy3UnHH/wBatY0bNa39Ov4AWGkBBBwM+/vUJkAPbHrmqzy8j5u3p7n2qB5T68Z4OPb6fXtXTGm9LaJ9Nb/luBZZwuOQc+4qu8o3Hp2/iHoPaqrThsYY8Z6j6e1Vnl+Y/N6dvYe1dMKLVnZ6rezv92wuaPdf1/w/9WZo+aPb/vof4VX84Hrg/wDAqpNIDjJJ+nH+FQ+b74/Af0BraNBNXd35Wen/AA+v9LWXJJaWfZeWn3af1oanne//AI9Uf2gDorA9jjPP5YNZ/m9936D+WM0edn/Z/XP6cVfsF2f3Py/4P9LWed9l/Vv6+7trpCYMMnr3z8p/LFBmUY4zn0Ofz44rN83/AGv0/wDrUeb/ALX6f/Wo9guz+5/13/Dtqe0fZf1/T/pa6gm7D8g1L5x6c59N1ZAmYg5+U56dePXIApfM4wW/Qj/6/wCtL6uuz+5/5hz+S/q3+X5dtdTzR7f99D/CjzR7f99D/Cszzf8Aa/T/AOtR5v8Atfp/9an7Bdpfc/67/wBLVqbutF/Vv+D/AEtdeOUc9O38Q9/apPNHt/30P8KyUmBGACpAGSecn6Y471IJCTgNyfbH8xWUqVm9JLbS3kvXz+9dta5o91/Vv+B93kbCSjaOnf8AiHqfaniUEgccnH3hWUshAALcj2B7+wxThJk9eOM8Y4/LP5Vk6G7tpvf3luPR6aNLp0NbdjowB7Hg/oakEowMkE45OQMn1xWWJABgNx7gn+YNSq+ep9Mcf4CsvZ23uvlbt/wfvXbWVBJ3v/X9X/rfTWQEHBwO4Iwf15pwmRRjK8Z/iHr/AD9utZwlJOAevsP8KOtT7K/xWtvp3/4Y3hTc97pW0dt3oaYkDcgA498/0p4dT1OPwz/hWaGGADngduP5EU4S4GBnHvg/zJrN0vJr0f8Aw/f+rMqVNwlFxTlZp7dmtNC8ZPm4GRzznGeRjjFRtMm04wPbOD1HbGTVVpA2M5P04x+WP61E7A89AB/X2+tVGkrq6at116W/rYv2ftPfleLfTtbRb69Cw0itxwMc9f8A62O9V3cY54wCevXpUbOMfKec+nb8RVaSTIHzeueMent/Kt4UtU9en49vX5jVCKafM9Ldh0jAgnI7dx7VRklAIHHBI+8O2KSWUKCAfTjH0PcVmSzHPU9W7D1rto0ndb7vp5L/AIP9LXVtJXbsu7+4WWYDkY6D+L3NMt5gbm3PH/HxB/F/01Ss+aXB+YnoOw9fb3/kfbMdvMPtVvgnH2i37D/nqld3snydb8vZ9v6/reHOFn70dn18v+D+fZnYXTETL1OYbQZz0/0S3pocjHXI755qresBOOeRFbdj/wA+sBqFJTnPGD7H/H1FcFOl+5g7f8u463/urXf5/L0v0tpRS7x0+5f5muJOBx2Hf/61TAkH29M1mpIMDBGTjsf896teZt449eh/p9KiUbKz6/8AAMi8DkA+tTLIQVGPQdev6VQSUYzkZPsfX/61WQ65GDzkY4Nc84K+q0u7avbQDSRzwecc8Z+v/wCurKuQPXIHfpWUjncOB39fQ+9W0fjjGeM9a5KlO+++nz+fl/XQDRBIPt6Zqwjd8dRjGff6e1UEcfhnk4Pp/wDq7VOrY5HOf8/0rjnC260vote339/6sBfU9D9D/WrCN/Fjr1HrjIGfWqCOM8dOM8GplcZGDz9D6VzSi1o1v/X4f8MVGTVtdL6miDkA+ozRVZWz0JHTOOP89+lTK2eD1/GsHFrXdG0ZdV1LYG3jIOO4/OnBiCDk8HPU1ArgcEZHt1zn3qWoaTtfW3y/I6IT8+1/Pv8A1/wC2kmQMg9++T1NWEkIHGeQO+MVmg4OamWQAdRk4zwaxnTV72uvnpZ7f8Hc154+f3f1/SflfWRz0yeTnOT6f/Wqyjnpk8DOcn1/+vWOsmOTjI9j6VOkvOeMEeh9a5Z0Xe6tb+tba/0rl3Ts1onbd7fM2BIcgAEZIHX/AOtU6t0H15z9TWRHMOenbsfeplmG4cjv2Poa5pUrbK1vVr7y1NprXt/w/qbaMegyMDk5/L+tc74gudltgtjuc5OAeuT24yPYE54Oa0luMAbgMEDBGfbrnP8ASuL8W3qJE4zgBOehx2+hzyB+nfOmBw7qYyjFLeSd7XSWl1dvr/w3Q5cyxrp4OtFJ/C1dbvms7fJ7ng/ie7L3Eh/hLN0OOhIGfbHT8K4JZMy55yTkHPIA6j8c1ta1cGSSXHTcevt0984P4VgKyllGf4h2Pr9K+szGm/cpRTfvQgla1rKC1ttovlsj5LLqjjTTTt7Sd3on8Vm1r0u9LbI9f8EIrXUchHO5evI649PYH2/Hn6zsCUs4CP7uDg4z05/Svln4fx7pY9wIGVbgjqWx78YGRX09bTYhRTjhQOh4GAe34181xHBr6pQsk4U7tK9re7Z6dde+7e/X6jheKlLHVHZSdXl5m2lb3Gl23UtfTU2A7Dvle4Pf8c/TtTvMPTHHpn/61UEkJ+YYwCQTz6enXvUnnD2/I18nKnbRb9bv0/4f+rH1jVn0foaSuR6n8elP833b8/8A69Zqyqc5zkdCvGPzBp29T3P48n8cDFZum3utvPvbsVGcoX5Xv5Jmh5p/2vzpDKe2T9eR+I/zzVPzcAdMY44NJS9j5fj6f19/kbRdaSupK3mo/wCRYdyeTz2A6Acdh26VEZODx2Pf/wCtUZYA4J/Q1UnnCKCSvfjn15/l68HHrWsKTlJRturK2ttvyv17HPXvRhKrUastd92/+Dv/AJCz3KxIWbIGD8wPQj9fb2rz7W9ZByokAABznnp0Gf7xwDk8kEk+lT63q6Rq8ayhQR2J69c49+mTjOPTBry3UL9pHYnt0wcDqOSASSf/AK/SvewuGhhqaqzvzSV4px5tbpXd9tL/AOR+c8ScQ8/NhsLdJtL93rJ/CpJ31UU7u931sRalqHmu244/iGMnG4noRkg9z0P51ztxOAV25I56HHrzj/PH5U24vAJDwMknjk4HPcHkZ4/kPSig8w9OTnpjsa2pUZ4qryw5uVS3a6e6rX3/ABbWvy+Pp+641Jtura0o2UkrtPR9dt/6dpFLnr3HByep9+g7V0+k6U87qxUEZ6Ackc569OP85qlpOmyXDqxGeQehOcEDg8YHXjj9a9W0yxjt0VmABAxkdvbAHX1/LNe7NUsuo8i5XVkmvON1bleu73b87p3at6WW4KpmFdTlJxoR1inFapWblt70eq1s0yexsktIl4+bouDjaAACMYPHJA9+ecVbIJbPbuPU88kdD26+lPOMnHTJx9KSvFlUc25yvztu2t7LT5aq591TjGnTjTglGMUlorXt1f8AlsugU1zgYx1BH+fzpSQOtVWdcHnsex9PpTjG7u9W2mvV6lCOe2Ohzn8P/r1Wc5OMdCR/n8qR36+g78/57+lVncZ56c44NddODtZ6a3vv0X4mU9/l/mJI2QSOOAOvvVRnwSMZ98+30pzv9M44HPr/APr71Xdj14yT/T/61dUEm7W0S/yMnJJ2f9bf5/h6XUnqepxk+px71CWJJ64PbNN6UwuMcHn6Gt1FvbZGVStGNld6p30/rzH00sAcEds1GWJGDimFgOp/nWigrarX56eRxTxDUnyy0005V2V+l+/X9CQOcnPI5wMYI9OaaWPJye5xk/lURc54xj8ahLrg4PPbg1pGLei6WM5Vue3M9ttLb2vt/W/kT+a3/wCs5H5VGWJJOTz6HioGc4OcY/H1qIv0xg+uQf8A61aRpybV1p137d0Q5q2m/p6f18vQmL5GMY98/wD1qiMhBI549zVdpAeRjPbg+tQtIDwSOD6Gto0Y9VfTbXT7mSpSb0f5eS7fMuB+Bxn8f/rUhfIxjHvn/wCtVBpAuMEc56g+1M84e35GtVS2drerf9f8N6X1Lpl5IBJIODyRg/lz36Unmn3/AO+j/hWe8x4yuBk4JB59xz7UzzeM8YHsa0VLT7tlez06r5adNF0AvPIck5OfTd04phlODnPT+9We8o65GSfQ+n/1qjMuVbGOAc8H0NaRo3srdba6dtlpp/wdQLpmJJwCB9artM2T16n+I+tU/N4zxj6H6VAZclsY6nsfU1uqFuz0t27db/1b0vHPHz+7+v6T8r3XlOR16f3j6n2qB5G65OM9Nx44qm8vOeMAeh9TURlBGCR+RrojRVlp0797dv679CXN30enoiy8hGMAjr3+ntUBYkk5PPuaqmbIPToexqEy4ODj8jXRGldbX872/XzJUW9i4ZWBIHrjnn/9VN8w9gPx5/TFUGfnIwc5zwaYZcdcfkatU2tkl/X/AAfwfld8kvL7/wCv6T8r3WmBJAHzDqRxx+X0pvmt2/HJz+XpVIygjBI/I1GZAOgLfp/OtlS0Wi2XV+X9fJ+V6jDfmXa2r+f9foaPmn3/AO+j/hR5p9/++j/hWaXIG4gAe/J/Q03zh7fkafsfJfe/6/4Z+V24xSu1+L/zNTzT7/8AfR/wo80+/wD30f8ACsvzh7fkaPOHt+Ro9j5L73/X/DPyunFNJxVr23b2NTzT7/8AfR/wpRISccj8TWV52fT8jUiyYIyOnft+XWk6Wj0W3d/1/wAM/K9OEbOy16as1xIQO/59f0qRXLDOSOcdTWR5w9vyNTLLgc46+h9qwdK7u0vvfl/XyflfPkl5ff8A1/SflfVEhAA549zU6uVzyTn3NZCyZ5OMfQ1MJgSBkckdjWc6drK3rfbp37f10Em43tp326GsHyPvEN2Ugn9enSpRKwA69PUj9O1ZIdQc5/Q1OkpGTnGQMYzyP1rF0kldrt181/X367MpTd1d6ddF/ka3me36/wD1qeshY4yR+JrLWTPPUd8ZB/WpRKAMD9Qc9fbisHR3SXo7v8r/ANfgbxrStyxey7LTb+vv8jRDMD147g85/wAKf5nt+v8A9as8swxkDnp/nNJvPoP1/wAaFS8k/n6efr32fkdHtoWV730vp/wS+XP8OF9eM5/lUXmn3/76/wDrVT87Hp+Rpjyr1yM44GD60/Y+S+9/1/wz8rv20PP7iy0p3Hr/AN9e30qm0hwTgHAPJ5I+hI4/CoGnJ67cZODg9sj1qq8uAeSeD97n8sf1rohSty6LXlvr6d3+XVehommk+jV/luOmlOT16j+I+lZ80hGDknJPG7pTZJ8EnI7dQfb6VnTyr97I6knrgZP+Nd9Gjrst31fZf18vS/LUqOWifutLS3VO/r22GyysepPQclj6moYJSbq3UFgRcwc7uv71P/11TmlBIUN8uM4GcE8jnj2FRQSgXVvgji4g7HvIoP8AM16CoNw0X2e77fNP8TnlJJSTvs/y/wCD+Hod9fSFrg4J4ituoH/Ppb1BHJ0ByevYe5qveShpx0G6K2ONw4zbQe31H4VGjjhcjvzke5ryKdL93DXTkitv7q03PWmrKK7K35Gork9CePf/AOvU8cmCASTyf5f/AFqylcLnkHPuKtiVScZA99wqZU1rGy6a8vo/1Rz1W1C6bTuttDWR+O+Ow49f/wBferSuc89cjHArEVxnIIPHYj/69XUkBOeOCD1H+e1c06abei0v006fd0+8zVeyS5b2SV3Ld21ezNcSYxnOfUY/xFSh2AyGIzjvWYrjhsjv3HuOtWUkUDPHOO/+fXr+Nckqdld6/Le9v+A/uNYVFNNu0dbWb9Nenc1IJTjDEnLH09BVxJBnHOMdPxHvWMCD0IqykgVADjjPU+5rlqUk9e9la2n3fL8fQ2hZvWzVv1RsI/PHtkHv7VMHBIwCD7dvxzmsxZkJHK9R/EPWrAZSRgAe/HofauKVFrfs2lZP9XvoNwSTfMtr/wBa+a+81EfsM5xz71NuVuMHn/8AX61mK4GcYPTv9asK4HHB5z1rnlDd+llb0t/nsKMmvNdrmgrbeOwHAqYTcgE4yRwQOfpWejgc8cjGM+//ANan+aPb/vof4VjKF9Vp309P687mkZ3v026+f+dvnY0vMHTb+Pf8s4pQynvj6/8A1s1nhgRnIHtmnrJjOWBHYcDH496iULLv5W9ErLUtTs0738r/ANd1+BpBznk8fQVIJccDP5CsvzR7f99D/CnicAABckd+34HH+eaycL7K3ov67r7/AENPa9r/APgXp/n+Xc2BLjpn8hQZ8DJz+S1lLNnOQB+OP50jytztGB2br/MYqfYry1/u/wBdwVazTbeln8Xp/n+Xc2UuFHJb0OOn4HH/ANevOfGN8vlOQcE5BGeT355/Q/p26aSdo1LjqOvQ598Y6+w9a8n8YXuVHzlSSeAQeBgZ5weOmece3b1cmwSljIyW3xdkrLotLXtd2vex5GdYiM8LKMG1KVlZNq93HR6K7Se2+/TU8x1CcbnLZI3HOMHPA6Hg/nWdCwaVFweW7+3PY+1RXsodsAgqCfm6Z64B7Z/w6Utmd0y9sH1//V6c12V254iNO7vdNy1evurmtvffXfVnm4en7KhGfNe0lpa3brd2t/Vj6I+HsIIUkAldoJ59yMfTB9K96BOBgnAAwPTA4rxDwGPLgVsYAweeAc5P6Hj8K9bjuNgA3YzgdQevPQ+meor5/PYOeMl2ilFXV18MdfK/putz6DIpypYZzin+9qVJPonropfzW6X2ZueeR0LD6YFOW5ZeuW46EL+dZInbI+YH2+Xn8hmpVnyfmGBjtzzXgPDx6wT66fLyTe2v/AVvfjjeTVu3S0n7t7xei2/4FzWE5HIJGeeen485x7VItyTxuBY+nTA+v/1qyBcxgEZznj+f+NAlQng49zx+tZfVo66W+W60/C/9bG8MbFSVpX1V01zdY/d177d2jb85uMsDjoFwcex9P/re1PNxuICv+HA5rHWQjODnOOjfX60NMFUvkKB/FnI+npms/q/vXTVmkkkla9ltdt7+V3fzOj66rP31GMYuTt7qSSjfsvO3n21es8pUFmY44/yP689q43WNZWJHVTjG705yD0556e2PpUWqawIon+fGAf4sk8HnAPTjr+vSvLdU1UzMWy3BOT6Z+vv7/wD1vVwWBUEq1WK5d0rWTtrZu3Zp7X11XQ+B4l4nlNTweCqXqKyu9U7NLdbP+Z396/khdQ1IyysST/FgEnA4z659/wCtcheXw3bQR0I68f5z/wDXzTLu8Bzh88npyecfUj1Pr24zWHLIztnlsngdz1OeP8OK6ZU3iaqSUrNq0Fd2W+lrWTt0SufD04umlUq3qV3H3pNvSTd2tU7pKVtLfLYtRO8sgBB5PPTB/E859ewFdLpmnNPIAASBgnGflz2B4yT159R7Vl6dbyTOgCZY4zkcjk88dupzx37dfWdG06OBIy3LYBc8dckj9MZ/KvbVGnl9FTlHlquzhG2q0Wr7rS2vy6nZl2FeNqRgm3BPlqT13XS99NXu3023tpaVp6W0Skjg46jnA6jr06Z/rxjcLDbhcjpjt0/GqgOCPY8D9akV8lsgADGMnrnr+VeJUlKtNzqJSbd1dXtt1d7776bo+/wtCnh6ahTioqKUVZJe7ZaJJK0fJaFodB9BSFgDg5qu0uAASCPqB0//AF1C8g68cDGMj1/+vUxgpOzSXyv28l3R0lh5BkjnA9h6fWqbOMHg9D6en1qJ5B145OMZHp/9aq8koIA45BH3h3xW0Kevlpra1vT8PwJlJRt1v527f5oe79euOOMDPb+vvVV355zjnHSmF8HGM++f/rVAzgH1yT36V1wg9LadnbVvT0+85ZzS0vq0ne+v9WHM3ckZHbufpxiq7yDJHOB7D0+tI8gJ4GePX3PtUDMCT0HtkVvCH5b29NOnr1OWVe0mrXt15t/w/wAxxdjkcAe3ce/H8qYTgZqMyggjjkY+8KhLgE9MDvmuiMXokt+y9NbfNfgcrbd222/Ntk5fpjI9cgf/AF6hMgPXP5D/ABquzjORg5JPXpUTSjaen/fXv9K2jSd090/Jaee5i7t3s9bfkv8Agfeiy0hHIzjtwPSoGfjIyMZzwKr+aPb/AL6/+tUBkA6gD6n/AOtW8aXZX+SXTT1stvX0Js+z/r/h195aaUkEZP5D1qIyFcZJ59hVV3HLZHbjI9hURkBxggf8CraNPb8Ul100uvkUo3V721tr8v8AP+rk5cgZJPHpx/hULygDIznPoPf3qs0u4Huf97J6/SoDKBwQAfQn/wCtXRGm+1tdkt1p27l3UUtE3otLa/P+uhaaXIOc8A44FQ+cff8AIVSMowenQ/xD/CoPNHt/31/9at40UvPVPa/br/W/nYTno9LfP/gF1pjk9ep7D1pvm855yPYVSZw2OQMe4qIyKDwQf+BCt40k0tF/4DfyIu+jf9f0i68xyRk444wPSmNLkck98EgYHuazmmXcfX64HT170xpRg4xnBx8w64qlRV1tuvs+nr3X3gk3Za62X5f8D8PIumXDcAMf72T6fgPbpUMkgOCQecn88e9UfN9SCe5JANNZw2OQMe4rdUfv0+z10/4G1t/Mv2fn+H/BLjzHaevbsPUVD5x9/wAhVPzR7f8AfQ/wqN3HUYOe2fatYU1tb5temi/Maik90/u8vP0+8tGQrjJPPsKjaTOeufXA/wA9KqGUYPTof4h/hUPme36//WraMElayevb0/r5ruLnS2jb5/8AALZlPIOe4PAqMsMELkf5+tVWlX+8BjOfmGfyqHzlPck+/H6mtY0k1e2/930+/oJzbW1vO/8AwC55pHGTx7A/zo84+p/IVQM5BOAPrwf5gioixPPzcdTkn/8AUOtUqT87dLL+raepUZXVtrJLffp/XqaJk79/Vjx+JGTUXnAE/OOvPcfhkdKoh8HO7PtupC5ySrhckk9D/P0rSFG6179Y+nr/AEyHdaXurLrp/Xb5F7zlP8f64/lR5q/3yfpk/wAqzy65ABOO5x0/Dv8AnS7l9R+PH6VfsLdP/Jf6+4Iq7te3X8V/wDTSUckEtjHvj86l84+/5CshScDBPQZ5747+9PDsBwTn1ySP++Tx0/xrD2T8/wDwH/gmsU0rXv29NDZEgIHXoPT/ABqZZCeTnHfgelYyzDo3XA5Hf1PoP6VZVwBxzz6/Sk6S62+cf+D6DNVXzwCR/n61OHGRjOcjHT/GspZRtHTv/F7n2qwrgZ6HOO4rCVJXd+7t7v5a+grLsvuRpBznk8fQVJ52PX8hWerjg8d+M/UVMrg+g/HrXPKnfyVtraev4r8CXBN6afI0RLjpn8hSiQsep/l/I1n5HqPzpcjpnn0qfZLy/wDAV/mLk/vfh/wTTEjqeMYOM+uPbipPOPv+QrMD8DjP4/8A1qN/+z+v/wBasnBb2t+C6f18/Q0LrSnPUck9OT/wLIAB+h9aieXgnnI9h61TLEk5YYycLwMc9M9eOnNMaQKccHjPUVpGkmlt/wCA3f8ATHZ9n9zJmdjnk4ySB0/lVaWYkAZPIPYe1RNKMkkdzzn/AOtVGSUDGcDr/EPb2rop007Ky0cfs+mv5feja7pxV25KcdE21y6L1726aL5J88mFPXORzgVlSSFiRk4ycjjnnjpTp5lbI4C8HOe/6Cs6ZwcDI4Ldxz05r0qFC7WnXfl2Vkk9zmk7J66/8FCTPzkZACj+Z96hhm/0q35P/HxB6f8APRPeqk0owenQfxD1+lV4JR9rt8dftEHRv+mie1ekqaVN2StGLvov+B+X4nLOekuuj1v5f1933eh3UqmbIPSK228Hp9mhI6j371Ck3zDkjr1A9PbNU7qQiUdeYbbjJ4/0WCmpIcA4Oeec89T7V4kKL9lHf+HHqv5Ue82mo2fT9EbKvnqfTHH+AqwH45yTn0HT9Kx1lOB16D+I+n0q4jk888HGM+3/ANesZUmldJ/n27fqZyipKzva6enkacchHIJxjjgevvVpJD69cY4+vtWSkozjuB93njkc5xj/APXVhJCT3GMdz/ntXNKF9le7d9v+GOV0pq/uuy81t9/9a9mbCSHAGeee31PpVlZCQMHoBngf4VjJKdw69/4j6H2q1HKeevb+I+/tXNOk9rdN7q+/T7jM2Vm+Yck/gPQ+uKsq+eSeCPTv+A+tYySnGcHOeufYe1WUlO0de/8AEfU+1c86PTt6X+/a3kb06tvdk0opaOzve600v59DVVhkEHoQf196uLcAAAk/kPWsgSHPpn3/APrVMH4Hf3z/APrrjnTvbmXe2z/zNfa0/wCb8H/kbMc6t91jnAzlf/rVYSQYzu5B9Pb6Vio5XkZ5HrirQl9P0b/AVy1KEb3V1e3XR7X8/wAg9rT/AJvwf+Rqeb/tfp/9apRKp6DBHod2T+WB0rLSZejZHvye/TgZp4kx0GPocfyFc7pSvaKb77Jadr23KjOMr8rvbya/NI0/OPv+QpwkLZwTx6gVl+aff/vo/wCFKJm9WHr8xrP6vLs/viUaiyk9iRnk5Ax+Hf8APvUolwOuPbH/ANY1mecOinP4kc/Qj9aXzT7/APfR/wAKn2L7P70NNp3Rpecff8hTGmYHdk47DA9PT9aoeaff/vo/4Uxncn7xx6c/z/8ArUexfn96E20rrVrVJ7Nra+3XzJbq4KxO24jIP4k9AOuB1yeAK8U8VXZe4I3cqCvPOBhsjpyc9/bJx0r0/Vrjy4CMj7rNknPTHHt1z/njwTXLsy3MjZbq3O45Bzn88Z6euM9a+jyXD8katay5ownbS+6SV2t99l087nhZlKcp0uZ2lKrBKK2asktL733V+uy0tiTSA5y38R7fX2q1YMxuEGcgsoPToTg/pWLJIxJAJBznnkYI+o55ra0cb541J3MeQepyGxjnv82Oo6D8OXD0VVx8Z3aUW3dK90uW+lr7qxMpzpUHCS5Y200bd1baz11sv1PpzwiRDZxkjPyAkZ6k8g59iemPr0ruY7gnJIJBwcEgYz6cH+lcRoAMdmi4GQkeccdun48flXS+aSBsIX1Gc8fTjpXh5hDnxdaVrpy0u+nTrfT+uh7uX1vY4SjTtG9k1Fv3tbX6pKzbte2lu93uJdbVIJJJOfT07446U77Tnvt992fwxisMSPjDHIPXjn+frR5oH3sBe3HOfcjn1rz3hlvqu9reS2S7Lt+Vjuji9fep6eqeqa10b89u3mdELkAjvk9eML7nGc//AFqmW4Jx8y49eP8APWuaW4QAjcST05YD6cqev1qUTNgYwB2zz39ff/61ZSwspLXRbWau9bPp93q/kbRrUXopW12lp22ulp82dMbggDkEdsHb+fH+FZeoaskUbKSuO/IOCMnPQZ//AF+1Y9xqKxRncR8oOTjpgdecZBx2PP0rz3VdYd2b5srnjBPIOQAAOnX6jrnvW2Fy6MnKcrctOzvytX+HRevlor31e3gZznNPDw+r0ffqVE02rtJaXfRWSet3dtaaK5b1bWGndxuOzBwc4PTtjp16/XvjHGXuoOxYK3UHuOMDtnGcfrzVO6viTuJGCD8p9M9//rjk/WsKe5MmMEcknpg44+X+nt9DW7j7WpyRT5I25YJPlbbjdtdWlG+ltb2PjKUFOTnJc3O5OpNpJ8zado36cz0XvaPVvcnmnYlgDycEsDx64xjH61csI5JpFwC3QDORyQRnPX34GPesuEea6qo6tjH44J5HPPt1/OvS/Duk42SOuARnGO+OOMcY989q9rC4Sng6TxFW0rpqMW/t8q184u6ta1mm9S6cJV8RTw1Ncy3m1GUnFyaST5fKOyV092kdFoOlLGEZ/vMADnOTgZOCM4HGcg8/Su9TYiBQRgegPWsm32xRqqjlRgnoT/gPb1zU/nMO+Pqcj9a8TFVamInzyd0tEuyVraveyS9Py+/wGBw+BpKL5E2kpLlteWj5mmt7+jtuupdaUZUKe/bB9v6mkMxB2kf8C/Xpj8P1rNMwyCBtAOSc9ee+Bzx/OkM245BJB9yPbvz+n/18/Yvz27ry/r+mdcqlJfDO716N69NkXpJenzevb6e1QvL8p+b9Pce1U2kJxkkYz3qAz8Erk49en5HNNUmne1/Vo55YmMbrmXMracsvJ9F2/N9tLbyEjhu/p9faoWfpu59B09M8gcfWqpmJ55GeoBwB9P8ADioGkYYySc56sf8A69bqlfldmtnuvL+tDlq4hu3K4vdvR9bPy31v28i1JLgnbgdOM7h+dV2kIOScZz2/+tUDykDoOvGOv59agZy2OSMe5rojT6q7tpe/9f0zmlJyd3a9ktPIneXBGCenYfX1qB5DknPH0Hp9KrvKcE4OeOc+/wBKh80nqCfx/wDrV0xoppc113X3f8FeX5STM+AMHoOeP8R9aYZQeC36f/Wqq0hHfOf9r/8AXUDSncev/fXt9K6Y0r209G7X3/qwFtpCD14yccdvyqu8gB4bt6fX2qq8jA9Sc5/iPFV3lOR16f3j6n2reFF31V312a/rzf4E80e/5lx5BjO7kn09j7VA8oxyeeccf/Wqo8pwOvX+8fQ+1QtKcHg9D3/+tW8aLurrquyXpZ/15Eue1td76Py9C4ZQeC36f/WqAy4J+bue3/1qp+aff/vo/wCFRPIQc88knqf8966FRtsvl7tiXJtWf9bf5fj6WtPIAcBsceh9T7VA0hBJ3cfTPb6Zqu8pwTg545z7/SqzynA69f7x9D7VuqV1fXz1W5JZeQDGD69vp7VXeQ5J3cH29vpVWSU8de/8R9vaoHlOB16/3j6H2roVK66vvZr9RrVpd2izJL05J69Bj0+lM833x+A/oDVQyE9QT9T/APWqDzT33fnn/Ct4UXyrfr1Xdmqio3d3/Xoi60pycjAz97rn8Mcf/WqMzZBHPP0H69vrVKSYAcsRz7nsfTJqIzYBPzce45/U1aou97PSz3QnJu3Lr30813LrSY5GQB2zuP5kCm+d7kfUD+maoNcEggZz7nI/Ko/Obv8ApxWsaTau09+68iZSls1a/wDw/wDXzLm8jqwH5Unm/wC1+n/1qoM/ynOWPYk5PUcc9v8AGo/NPv8A99f/AFqtUJPZP74kFxpiM/Ljrg7s/jjH6VE0rsME/lxVcyEjv+fT9KjZyozknnHU10RoX0+Wru+n9b/5qkovdtO/9dCdmA655pN6/T8P8M1V83Oepx6k8fmPamliTxkfjW0aNklZ6fL8/wCt/kN6cqfu/i+v5+hYaTB68duPb6Zphl9yfoMfn0qHJPUk/jTeACQB0z6dK0jSXVWtttf1uSSmTA4BJ9CQP15pu9vp7cHHtnHNQ+Z7fr/9ajzPb9f/AK1XyLu/w/yAm3t6/oP8KUSHOCOP72Rz+HGP/rVB5nt+v/1qcrbjjGOM9f8A61HIu7/D/ICwJBngkdPx/n+tShzkZPHfj/AVU/p09qcGIOck+2aiVNatK+ju9Lr5lqbbS03SLgIJyD0B9e+P8KlSQoMDIBJJzgnp7k8cCqgJwCMjIB61Op3DOMc4rmnSWr1+/wBP60X/AANS2kgJ5Pbpj3HoKtK+Op9Mcf4CsvJHQ4qdJC3PPY4z1zXNOHfzs7/1+KA1Fckgk8fT/wCtnrUwkJ6Hp7f4isxZCSByPx/GphIQO/59f0rKVO+iV16r/gAaKv6nnP6fgKcJADndz9Cf5is3zT7/APfR/wAKcsm443HdjJGTwPr07is/Yvz+9AaPm/7X6f8A1qPNz/F+hH8hWc0m3qTnt1/mMgfjTfNPv/30f8KPYvz+9DTs010af3F1pCDyepOOM/0NQvMPUk4449/w96qtITjJIxnvVZ5h0GW465Ixz05Gf/11cKLu99u67o6Y1ote+0n5J/8ABLbSse4AzxkAGs+WUsWPO0AnoPTn/wCtUbu2MkkjPQk4HWqEkxAHXGDkbjyOOMV2UaDb2e66ro1f+rdfS2FSpzPVqybs0mrrT18n33+UksoYEAnbkdR/k9az5ZcH73du309qbLPgEjPbgNz27VnSzZIwT1Ofm6dPrXqU6NlZX720vstW/wDNHFVkrNt22/Nf194k0vB+bsO3v9KhtZv9Ntstwbi3zx28xD6e1UJpznAycgc7vc+1QQyt9rt+v/HxB/Ef+eiV6Cw75G2mm4vS8bK67eRzuSadnfR+X6Ho97MPtBGVOIrbpk9bWH0PpUSTDaOnfsfU1lXMpaYupYborUnPr9lh7cgfhTI5nDAFiRzxxXkRofuaa00pwutdbRV99v6R68qrko8rcbJX/Dt/X3s6JJm4CkcqM8HjGMfzI/8Ar1djlyMDBOT2PoKw4pcjv0XsB29quRy5+6WHJ6/T6nt/ngVx1KDTfbR27Wt208/z6hCrJO8m2u2htxyAjBwMA9j6/j61YRwDxg8jOQaxo5TnksTg/wAx71dSQ+p+bGOB+v51wzppN3S1b2v0f9fj3Z1JppPo0nr2fc1VlBIGR+R9KspICMZ6Y7GspH5HXPPOB7/09qsCTHrnHPArmnTdr6X79tUZypRaaikn0fzNRHH4Z5OD6f8A6u1TCUAYyPyNZofJwMjP+fWn7m6Z4+vP8v61j7K+rt57+X+W3+bOWScW0912NkTAkDI5I7GphKAMZH5GsdZjlck5yOwqwJcnGce5Ax+ma53Tb3s/v/y8hGwspAGQACBt4PI/P6elSJPzjjB9m9P/AK1Y6yEHrkY7Ac+/apBOQQeTjtgVhKjZte78rrovX+vVkOaTtb+tP+D/AE9Nnzh7fkalW4DdcDHY9/y/pWMtyG4B55yMA45p3nEev5D+lZuhft89bfh+ppGTWsW1dG15w9vyNKZcYzjnpwaylnJAJYDr35/l/WlEuMkZ574HNZOjbRpfj/l5fn3ZXtJ/zM0/OP8Ae59cHIqdZTtBOOe5B561jed78+mBk05bgKckjpjB4x+VS6Pa3y3f36f163PaT/mf3m15hHp+v+NJ5vGeMfQ/Ssv7bnuv+fwoFySAeNgOTycYHUfifp9aj2M1Ftxaa2XfbReev+ZMq01a8pa/pb+vMyPEd4IbeU7tpKkcnqCAfw9sn2PevBr+fczsSOSxBPJJJPoTnj9fyr0bxff/ACsmeDnv16Bh39c+ufbr5JcyHA4JBYnn3yR79u3HH1r6XD0vquV1JO6nVk7adFBX5fK92+t7nk1JRxGZU4TcvcjCV9L3Ti9Nd7W37baXDzh7fka6fwwolu4Rkn5ySRxz1HXPXH/1+Qa4ovySeAcDA6DJH0969A8GoDexnA+UofzA6DpnP5Y46CuDLKUH9ZrXknGjJra6lZapdtWnr12d7np5q4pYelCOrrwV7K1vd03b1Vlt0Z9H6c5S3RDjO1cZ5J+XJrSL9MHB78dK52GTbGo56ex/n7VMJCTwTxzg/h6Hp6/pXz1Wgqk5z681n2b01f32/rTaDo2UZRaasnJO2vu6qWrV/T5K+nRea2cb938j/L/H1oE5UnkemCDgfl/jWIJyAVCgAnOMnr/kU5bojrg4GMAnI579v19qx+rvtH+rf18n3NIzorRSqRWlm58yd7aJO1uvy27myJgT6DI65/Pjjj3qKe6SINltuBkHPp1+nQ+/175huwFYtgfKT83GBg+n61xura1jcqSDA4IGMnPAPHb8jx7VtQwTqTV/djHWTTuklZt38l/TPHzLMJYWKhHlcuZQi5t80r2tdrpe/nonuX9W1kuXTeQoJOecHnkA8/Xkeg7GuKu9QMmSOVznIyMD8evPsfaqNxfF9xZgQCcjcenb04GP85rAnuwdwyp5xjPUegHUcknt7VddpzVCglyRildJJvSLfyTv5207nzkUpylXr1FKUm0ottqOyaV1ouu6WvkXri8LPwx+vX+nXt3GAKhifzGwWyBzyDx+nfvwazkcsSegIyB6c/n+tdVoWm/ap0LKSg5JGTuIOeenHY+n5Z68DgVFSr1PdpwgpSurvdJxVt767uz6vU3SdaVKjTTbnLlilsr2bl6K13+p0vh3SWkdZZFyp6dMYB4wOuM9fxGATXqttAIFGMZGRjHbGBk/TJ+tZWmWqW8a7BjaAORg5GccZI4OcHv6dzrNKw5PzZznPr/ia4sdiHiKjVPljTj7qS000fRb338nv0Po8uwUcPSlJRlKbbTnTjzSb9y+ukno/u3vurXmP2OPpTWckfMxIz39eaqGbAySQB7D+n+RTDcKf7xHXgD/ABrzvZelvn5f5I6XKfMovntbmTldN/Dunqn69uhdMgbGSOPY1E0mM9MeuD/nrVIzYBO4g4JGe59h0/DpVczAnJb5umO/+cf55NbU6La2T1tpd229Ev6WxrKVSCSSguZJ3V79F1W66dPyWi0qnGSB+Y/nUPnD2/I1SeYDGQT+VQmU4wCf09fXrWiw7fSK9b+X+XX9WZSk9ZPV6X/BFxpvmPTr6HtxUby5xjHGc8H2qm0mFGSc55I/H3qIyZBGW5B7/wD166IUI2Wl7JJ9tkvXz+/zI512ZaaXI4xntwah87Hp+RqqZMHGW/P/AOvULSkHqeSccD9a6YUNHayXl309fy/yF7Rdn/X9P+npaaVQeCDx6E/yqu8w3Hp27H0FVXlweM9PQe9V3mO49e3YegrenRs+j08+6JcnfRtL/hv8v6uy20gXGCOc9QfaqzzDcenbsfQVXkmPHXv2HtVd5Dktk447DPYV0worsvxt08t9Pz7sXM+7/r+vz7stSTDjp37H2qB5jg9Mdzg+v1+naqzSFsYJ4z1A9qgaUkEZP5D1reFLXZfj5b+Wn9XEWjKCMEj8jUHnD2/I1WMpBxk/kKrecfU/kK3jS1SVldrv6dgWrS7lx5huPTt2PoKieUnG0465xkfzqqZM9Bz/AHiefxHIqIy84JPHpgfyIrb2Xp+Pl5eX592acmjWl+j+7/J/0yy0uQQMfkfWq7Sg8HnB7cHP45FQPLg8Z6eg96rSShcsWPJxgdRx1IyBjj171tGmmkrLRefl13Bw0VrX6vX+v69SwZgQcY6HHBqtJLgHIzgjgf8A1+O9QNMG6Arweh79u9QM5x8xJzx2z+fB7VtCmtFZXbS/JdfT+tRxjbe17/5EzTN2C8/UkememD+dRGQjknOO5z/IHH6VAW6YyMev/wCs1Gz44JJ4/wA9/auqFBq17W7a3W3/AAd/n5EpJXTTe3+ZYLqTnP6Go2fuOMdciqxYknk/nSZPqfzNdCw8bJ2T06/8MJTitl/Wnr5/02WPOHt+RqNpB1A3ZJzjjH51FRVqly7KK+//ACM229x+8+g/X/GkLMR1x7jr+uai8xexz9KY0mOc4HQZA9Px960UUkrpX6+v9f1qwJS2PvMT6Z5/kKaXGODz9DVZpWOMfmeCPpj+tMLsBnP6CrjTT1SWj8/L+vv7sC0ZQAPX3Bx+GKYZuDjBPsD/AF4qpvXJODknJ+v51EWIGSxAHuatQ112X4v/ACJc0nbX+vmXDKSfu4Pqcf0pnnD2/I1U830JI9R/j1pN49D+n+NVyx7f1/X9asXOuz/D/MtGTJzuYey8fzBpN/8Att/n8Krbx6H9P8aeOQD60csewc67P8P8ycPk8M49iR/QYp4cgdN348/U54qrUynKjP8Anmk4K2llr5/8Eakm7K5cVsfjjPt+VTAg8iqiEnOT6f1qZSenYZJ+n/66yknqutvzRa0afZolqVWzwev41FSgkHIrBqzsbJ3Vy0rY4PQfX1qQEEYBzjFVVbPB69/zqQEjoTWcoKV3187W8+n9MuMHK9raK7v/AMMyyGIGBTlkwfmBPHGMDkY/xquHGOc5/Cl3r6H9P8aydJ6pK3mvl/X3+ZJc871OfqDR5w9vyNUt6/7X5n/Gl3r/ALX+fxqPYy/r5f5/h62C4ZyAcE59uBntnPX8PeojNIQQWyD6gVBvHofx/wD1mmNIRk9B6cH+dVGk+qXz+Tt/Xo+wEzSA8E9PY1XkkIOFwQQCcg5zk+49KheXp15yT0/xqtJKegJBwOuPX15NdVKirp2T0/Va7XsmRKVrpb9/ufzJpJcDBx19D6GsyWYY7dG7H0FLLKR1JJyOw9DWbNNjPX+LsK7aVLW1lq1rrp/X+fmYyna17ve34f8AAGyzj5uM9OnHp61nSzMvIOAxPr+GcfjSSzH5uvbsPasuWXDHGeS2eB616VGjttv1u9kmcUpuT1btZafd+v8AWrJJZgOhUrgZJzwc/X6VBDP/AKTAcj/j4h7HtKmKz5ZRnJycAdh6n3FMgmBurYZIBuYBzgZzIvHeu/2VobL4e7vt/X9MpRaTelnF/wCZ6FcTASgDaQY7cZ3f9O0I4pyTLgDK5543DPU1j3E+bjbkDbHbdMHrbw8cD2pUl+YfN69vY+1eTGj+6jo9IR6f3V1+X5dtetbK3ZW7nSRSjHbov8Q9D7VfSUbh07/xD0PtXORzhQMseQO3t9KvRTkkEnuRwB6f5/zmuSrRerak+2j7K/3fP8Gawl0b+bfpodHHIGAHA4J6j1q6kg549O/19q52O5VerEcH+H1OfStFJiSMnuMYFedVoO/a97X2e3Tf8TtpVE0k7JJJJ336GyjjIPGeeM89/wD9dWVkAHbnHccVkpIcg5457fUelWEkBzk+nb6+1cMqberTVtP67b29fRo3NRJAMHpg9M+3X/PpUwcN6euc9ayxIT0P6D/CpVlIAGT+Q9awlTu9m7W1SexE4KaSbtZ30+41RKpI6c4/iHepCR2YD34NZocDHXjH6U/zf9r9P/rVDp2XXbTTf+v1Xz43Fx0aa9TRV9nOeo9cZ6c/59alWbkZz+ZI/E9BWcrkj5myMDHfj8OnbrT/ADf9r9P/AK1Yum272evl6f1/w2qNPzV64GfXI/wo80e3/fQ/wrM83/a/T/61PDnvz/T8hzU+y8n93p/l+XbWHBNt3erv/X4/0tdISp137T7YOPz4/SnmZSAFkAx1JwM/4fh0rN3L6/zo3KO5/HJ/nS9gr3s//AfTy8na+1/IXs13/rT/AIP4dtdQzDBIwf8AgQP8qiMrE89Ow44/HGfWqIlA4Ddeen/1s/8A6qXzTgHPX2GR9RU+yaekG/Oz8u/9b+YezXd/1/T/AKWuis2c5AH44/nSS3BSNivUDgA5z68D2rP87Hvnv0x74xz/APWqlqF35NsxHXn5vbHp2xn/ADilCg51IRUXrKKtbfVLr5Xv972JjGENefRe9rbpbf5fP7jz7xLd+ZcuN4BOcDsDuGQPoDg9OOO9cLcSbmPTnGeenPT69O9aOq3jTXEkhOApYZxknJ6++T6Vz7zByTk89cjHOfpXqZzH2VCjQSWkYppNtpyim+i1XXfXcxyKEMVXxOK5VadScoXb5rcySuv+3dUrWat62Ubkc8E4HPAyeT+lep+CkxL5g+ZQoAwOCSwGM88j09q8kjcF0Xtu4BHpk56fzxXs/g+IR2e4jDbgRg8AMxPbv7dunWufBUXRy2vUb/iKFOCS1au7763SVnZdWdOZ2q5hhaMU1yU6laWl2pQ9nFR9Gmnq27a9T1NLhVABxwOgPzfl/wDW6VKl0ATztB6Y5J9iK59ZSCMNk9sj/EVOJTxlu3PHf8q8mWHS1td92nffts9t/wDJGLVRaqN113vv0VvP8+x0QnQjJyPqP/1UNdBU+UjjnjBP4g5wM98enrXPrOcjLkDnr9PxFZ+o6qlupUMC2D27+pPbrjB4Pvms4YL2s0lC7ereulkrvXayW99vw56+JWHpTq1FZQSbT0bu4pJJ7t327emtzVta8pDErndyCeDnIHIOM4H8+tcNcXhIc7iSxDFsA8k5wMk+p5/4D6AUbu9MrFyc7skfNjGOQOh49u9ZM9wOrnAOMKDzx34we3p6VljasKEPYUkotfHey535b3W17ddL6nzzqSxVVV6r9+WihoowTafuR+yvlv6a25blmBAJyTzkAY+nHWs125BLgnHByB1J9Dz/AJFVJJyxwvABOD3I7Z49Ouc1LbRG4kEa5JbAHBJBJx7+n61plOCnjKkZTXJCN5SbvZRVtXt8l/wxVRqCirtznJQhHduTsku9vTZejN7SLOS6lVcEIT82fqBt9OevUV7Lo9nHaoh2gFR34yRkjjPGT+f6DmNCsI7WNCyZYKMlgSTnGSfxyQPpg8V2aSqoAwp5yOQuD7/p16V05lXUrYeimqVPS6V+ZtJPW/WyurrXuz3cuw0cNy1p8n1hq929YyaV4202vbVXfyaNT7S3QHHsCPr6Z/z6UfaH9T+f/wBas8SgtnIB+oI6Y4Pfj2pDMqk/NyTzgZ5FeP7HTSPRdOum+j6foex7eovt22e9u1vy/FmgbgEEHknvnjHoTj2NR+d6EAZ6E9x36/l7VR85ME9f9noT/nNNMuTkEAdhxx+YzTVK19HutbadNLdG+ny3ZnPEuyXMuZPV3TbW+v4fd3Wlsyk4yvT3/wAab5o9v++v/rVRa4BBHK8Eevt6DGPaovN/2v0/+tW6oX1cX8r/AJ/1+hi5tp6b/wBf5/0tdFpfRQeuec4+uPxqHzR32/gQKovKRj58Zz0/D0FReb/tfp/9aqjQ1009U/K+uv3f04NB5sD5WAOeeQeMHsR9KiMowcY6f3qpNKo5PzZ47j+Q9qh83/a/T/61bRoq2z6Xdr3el7f0unbULhmBJyAD9aheUZ6g8njcOPb/AD6VTeX5j83p29h7VA8gGMN1znj6e1awp2aVn9z2tt26AW3lGR06f3h6n2qu0nzHj9fb6VXaTI689uPf6YqIykHBb9P/AK1bxptO9ntbb0AsNICO3Ge45qBpAQRwPx/GoHkAxg+vb6e1RM4OSDz9P/rY6Vuqb0au/l2t/wAH+lqExkAPb8+v6VX8z2/X/wCtUbtjG459MY/p+HWoXf8AAd+Pf8fatowv3v2t6f16+mtRjd+Xf9CVnHXg5PTNRmUEEccjH3hVcsSTg8fgP51VacD7qk5zycDHocd/Wt4U21az0SX9f1+TNUrK39di4XAJ6YHfNV3kUHPHJJ6/jVYzOQR/Qc89uf51F3zzyDnJ7kg+uPy49K2jTa01tu38l/X/AAzGWDOT90Y9z1B+hFQkkkk8k8mkJA5NRFzk4PHbj/EVvGnrpfbrt07LcLpbuw5nA9D+PSoXcdRg57Z9qjZ8jAyOoNR8Aew+p/8Ar10wpq19b7euzuZylpo07r7tv+COJJJycjPAwOB6Z79utNyB1IH40xn6bT9eP8RURcE8nP8An2raMbaJX+Wv9f8AAMyxkeo/MUzzPb9f/rVAzgD5RuOemcceuSKZ5jHtt/EHP6cVfLJ9H8/6/r5AWWfIIxj3z7/So8j1H5ioizEcng/T/wDXTCwXqu7PvjGPw96fItm9eyav0728xXS3aXzJDJwcfKfXOcfmKiL4GSQx79B+g/KmM2eB0/CmVoopdvXr0/XpsQ52dlZr/hv+D/S1KYXwcYz75/8ArUr5xx+P071DTM7vu/6/4ZfcKTkk+pzSUUUAFFKAT0pwQ5GRxnnkdPzoAZU46D6CgIMjA57c/wCJqVU67h9Of8DQ3bu/TcaTeqV/6/4IzBPQE/hUqfd54wcYPfqc0qrjgHOeemP6n09alVDn5hxj17/gaTkkt+2nX7maRjbXutvuFQEZyCOnX8alXrj1BH+fypACegqVVAwSOfr/AJHSsJS3btttfey6GiTbWjtfVjqKKegDAkjvjnI9PpWDd3c2Sskuw3B9D+VShs9Rj0z3+nSnAAcCkIBwcZx0/wA/40jWnPke172Tu7WVxaKTJ3Y2/Lj72R19MdaWg604tXVmvK3l/wAD8AphcA4Az7g//WocjBHc/wCNRUGFZqySaunql00/r8hzNuxxjFMLAZ6ZHbPNDEAdecHH1qs79efm47fT2x0rSEHJp+en3rXbY5ZOyfmv6/4IPIAe3JPccVnvKM5wMY659z7U925O49z2/wAB7VnSyAA4bsO3v9K7KcL6Jdr7/wBddDnlK19U2raX1/qw+abHQ9x/F7VmTTDB54+b+LjFJNLyfm7jt7fSsuWXj73Zu3sPavRoUbWsnf3ej62v+X9deec9ejbvfy2CWUfN07fxD29qzJZRnt1b+IetLLKSWAb07fT2rPd+TuPc449/avUo0ndfFu+nkv8Ag/0tc4xba3t3t/X9MZJKARkAcdz7n2psEga7thkf8fMB+8D0dRVWVyeQc4AGce/096jtXAuoM5yJ4ccd/NX/AOvXpKl+7l/ga7t6dtrdjpppprR6LTTd/wDB9T1l9MgkKSGScNJBaO210Ay1rAxxmMnAJ4ySQO9OTTIAR+9uD16umeh/6Z0UV8mpS5F7z+FdX2h/m/vIi3ZavZdX2LSabDz+9n7fxp7/APTOta30qA8mS4+8f40/uj/pnRRXNVlKz95793/dHd9397NBdHtcA758nOTujz1/65VoRaXAGVfMnILKMl0JAyBwfL/p1oory6kpO15Se+7fl5m8ZS9zV7w6vujSGkW4GPNuP++0/wDjVWF0i3wP3lx0H8cf/wAaoorz6kpae9Lr1fl5no3fd/eyZNJt8H97cdf76eg/6Z1YXSLbaP3k/f8Ajj9T/wBMqKK55yklpJrXu/MLvu/vZINItyQPNuOSP40/+NVIukW20fvJ+/8AHH6n/plRRWUpS/mluur7rzOau3eOr2fV9x/9kWw6SXA/4HH/APGqP7Jt/wDnrcf99p/8booqFKWnvS6dX/c/zf3swu+7+9ijSrcHPmTn6tGR+sVT/wBk2/8Az1uP++0/+N0UVDnO/wAUtl9p9l5hd9397D+ybf8A563H/faf/G6P7Jt/+etx/wB9p/8AG6KKXPP+aX/gT/zC77v72J/ZFsTkyT5HQ7o8j8fKpf7It+vmXGfXfH/8aooo55/zS/8AAn/mF33f3sP7Jt/+etx/32n/AMbrE13TIVtCBLPgjB+dPX/rn17fSiitcLKX1inq/wCJHq+yOKvKXsa2r/hVOr/kkeNXuk27EnzLgE7ejoO+f+efHpx2qidEtQy/vLnlckb48dWH/PL2oor2M5jFzptpN81rtJu1qel3qd3Dbf1W93e0db6/GPh0a1E4/eXH03x46Dt5Ve6aHo9rDYRbHnGQhPzJ1IGf+Wfv0PFFFZYr3cswqj7qc22o6Ju27Ssm/M5MRObzTEtyk2oJJuT0Tlqlrpeyv6I34tMgLgGSbof4o/8A43Vr+y7f+/N/30n/AMboor56cpXXvS2XV94f5v72bKUtPel06v8Auf5v72Qy6ZAiSESTkiMsMtGeR0/5Z1wl/p8b3G1pZyDnPzJk8r1/d+/Tp0ooruwbbVW7btTna7293oeHncpctJczs61NNXdmrp2ffUzn0O0ClvNucjkZePA57fuqoyaLatljLc5HQb48dh3ioorwKsYvFQTSavHRpPdxvuefh27T1fxLq/5UVG0W1B4lufXG+PHU8f6rpXX+F/D1jIwkZrgud3zb48jnoMxHjmiivq4JU8tqOmuRuybh7ra10bja68jOjKUswoKTbVm7Ntq/ez6+Z6vDodooAElwBtHG+P2/6ZVMdHtUxh5zn1aM4x6fuh60UV8hOc+Z+/L/AMCfZeZ9LKUuZvmd7vq+4o0a1b5jJcAn0eMY7cfuvQUv9i2v/PW5/wC+4/8A41RRSU53XvS3X2n39SFObqq85PVLWT2ttuIdGtl+bzLgkerxn2/55e9QnR7YknzbkZ9Hjx/6KooqoTnd+9Lb+Z915mk2+Z6vp1fZCf2Nbf8APW5/77j/APjVH9jW3/PW5/77j/8AjVFFa88/5pf+BP8AzNrvu/vZA2jW2T+9uep/jj9f+uVJ/Y1t/wA9bn/vuP8A+NUUVopS096XTq/7n+b+9hd9397I30i2Py+ZcYBznfHnp3Ple9R/2Nbf89bn/vuP/wCNUUVcZSsvelsur7eoXfd/eyF9Gttx/e3Pb+OP0H/TKon0e2GP3lwevV4z6f8ATKiitoylde9Lbu+0fPzf3hd9397IH0i3B4kuBx/fj9T/ANMqhfSLfGfMuM5674/Q/wDTKiitFOd170t19p9/ULvu/vZEdItj1kuD9Xj/APjVIdHtj/y0uB9Hjz/6Koorfnn/ADS/8Cf+YXfd/eyJtGtRj95cc56vH/8AGqq/2Tb/APPS4/77T/41RRWsJSs/elv3fl5m0G+Vavr1fdkD6RbNkeZOMHs8YPGR/wA8qq/2Pbf89J/++4//AI1RRXVGUrL3pbLq/wDMq77v72H9j239+f8A76j/APjVH9j239+f/vqP/wCNUUU+ef8ANL/wJ/5hd9397IP7Jt/+elx/32n/AMaqFtJt8keZPx33R5/9Fe9FFdKlKz96W3d90u/bQibdlq9+77MZ/Y9t/fn/AO+o/wD41UT6RbZI8y4xxxvj9B/0yoorSM53+OW38z7R8/NkNuy1f3/3YkD6RbcfvJ+/8cft/wBMqj/se1HR5x/wKP8A+NUUV0wlKyfNK+ut339Sbvu/vYf2Pbf35/8AvqP/AONUh0i2wf3k/Q/xR/8Axqiiq55/zS/8Cf8AmF33f3sh/si2znzLjPrvjz/6KoOkWx6yXB+rx/8Axqiijnn/ADS/8Cf+ZlNu61e3d92J/Y9t/fn/AO+o/wD41R/Y9t/fn/76j/8AjVFFHPP+aX/gT/zIu+7+9h/Y9t/fn/76j/8AjVRtotry3mXGfTfHj06eVRRRzz/ml/4E/wDMLvu/vZH/AGPbf35/++o//jVTDRbQDG+c/Voyf1iooo55/wA0v/An/mF33f3sX+x7UdHmH/Ao/wD41Tho9tkfPP1H8Ufr/wBcqKKOef8ANL/wJ/5hd9397Jv7Gtf783/fUf8A8ap66LatnMlxxjo8Y/P91z0oorOM58vxy+JfafePmawbs9Xv3fZEv9jWv9+b/vqP/wCNUv8AY9t/fn/76j/+NUUVnzz/AJpf+BP/ADLu+7+9lj+x7UdHnH/Ao/8A41R/Y9t/fn/76j/+NUUVhKc7/HLZfafZeZtFu276dX/KiYaNa4HzTdB/FH/8ap39j239+f8A76j/APjVFFLnn/NL/wACf+ZV33f3sP7Htv78/wD31H/8ao/se2/vz/8AfUf/AMaooo55/wA0v/An/mF33f3sP7Htv78//fUf/wAapv8AY1t/z1uf++4//jVFFHPP+aX/AIE/8zqoN8j1fxPq+yI30e2B/wBZcHju8Z9f+mVN/se2/vz/APfUf/xqiijnn/NL/wACf+ZhUb55avfuyKXSLbH+sn6N/FH7f9MqpvpFtgnzLjPHO+PPUf8ATKiiuujKXInzSvd9X/mYVG9NX16vyM+XSbfn97cfeP8AGnv/ANM6zLnSLYHiS4+6P40/vH/pnRRXoUZSuvelqlfV915nLNvmer6dX2RlS6TbnP724+9/fTsCP+edZL6XBuA8ycjJHLpyMjr+7oor1qMpWfvP7PV/yo5pN3er3fV9ynLpVuFLCSfOR/Gn/wAbrLl0yDP+sn6t/GnqP+mdFFenRlKy956tX1fkb0m+Xd/E+vnApzaZAAcSTjgfxp6/9c6it9Lg+02vzzc3MOfmTn94v/TOiiu6Mpeyk+aV+V63f8vqdEG709X97/lZ/9k="/>
  <p:tag name="MMPROD_10324PHOTO" val="/9j/4AAQSkZJRgABAQAAAQABAAD/2wBDAAMCAgMCAgMDAwMEAwMEBQgFBQQEBQoHBwYIDAoMDAsKCwsNDhIQDQ4RDgsLEBYQERMUFRUVDA8XGBYUGBIUFRT/2wBDAQMEBAUEBQkFBQkUDQsNFBQUFBQUFBQUFBQUFBQUFBQUFBQUFBQUFBQUFBQUFBQUFBQUFBQUFBQUFBQUFBQUFBT/wAARCALwAm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ofLriPG3/AB7PXbv0rgPHk/7l6/EsL8Z9zVl7h8o/F2f/AF1eMw/fr1j4uz/O/wDv15VZ/fFfqeAj+4PkMV8Zt2f3BRcdafbfcSmXldPN75gVIv8AWpXqHhJPuV5jZf8AH0ler+EoPuU6vwG9I9F01P3NTeXven2CfuauW0G+avK+wejA6rw8nlpXeWX+rSuM0qDYiV1VtP8AJXymPq++evSiXN//AKHWlC/3K57z/nrbt/8AVpXz8j0YlzfVB5/LertZN/Js/wB+jkOWrMe99UP27fWJc32yoU1KvUpR9w8GcvfN538yqdVra78yrv8AwOriEo88CDZVC8g+et5IP92s25g+f79bwgcMqRf07+Cu5s7Tz7ZK4+wg+5Xf6bBstkr18BCfORze4TaDafZLzf8A7de9+Brrz9leIab/AMfJr2zwBB5aJX09WPuGFKXvnrWm/crYSsrT/wDV1f8APrlgdo+5g+SuYv7FJHremuvkrNmnSiY4mVZ2PlvXT2yfJWIjpvrVtr7+CopBI0vLpnl09JKf5fmV2/GZlOa08ysG/wBNSuhuP9XWPNHXLVgBytz4fin/AIFqhNoEUH8Gyutmu9ifw1iX91vrlL5pmbbRpa/cqnqt9sR6svJ8+9K57Xo3dH+9ROXuEHlfxI8fpab7d68WudYlu7x23vXc/E7Q5Z5vNeuD8PaPLqN/sTe9eDXl75jL4ib7VK/8D1Zs38h/nrubDwBcbPnrH8T+FZbGHftpwjyQOKrSmYN/ffP8lUP7YljrSS18y23tVObSvPrOUJzOaEOQm0rWJZ/k+ar/ANh+3P8APWJYQfZP9+uh0qTzEopUvfPVh8Bj6roawJXnWt2r2j/7Fetar/x7fPXmPir9xC9exy+4efKPvnMeXvqzbWqJWbbakm/+5Wl9q+tcM4kTK15HVR533/7dW3u96VTSOt6QQNiwvn2Vqw64+yuepn2p466oQN4xO20rVZZ5q9U8MJ5/k14n4Yu/MvK918JJ9yvHx9I05T1rww+xEr0LTZ/krzfQf3eyu/037leTh5ckz3cN8Jsb6EpiU+vq8GXXiTJUN59ypoelQ6h9x69DER9w5aB5d4y+7JXgPiefyLx6+hPGafI9fPHjCP8AfPXg0vjPUlL3DE/tGm/2p/v1S8l6Z9lffXtxpQOWUpnQ2d95n96l1H7lR6baeXWlc2nmJXDVpQCMTxzxbHveub01/LevS/E+gb/nrhv7Aljuf4qw9keXXoT5zrfCt3smSvRbORK8x0exltNn3q7ewnavPn7h5dWkal5JXLa3aO6PtrpvvpVObTvMTZXjVqvvkQhyHmvkTf3aK7v/AIR3/Yoro9rE6ztt/wAleaeP5/kevSJvuPXlHxCf9y9ebgvjPu6/wHyj8V5/Mmf/AH689s/viuz+Jz/6TsribP74r9VwUf3J8bV+I6Gy/wBWlLf1LD9yorz7lbw+MOUr6f8A8fKV6x4S+4leTab/AMfiV6/4Sj+RKKpdA9JsE8xK6PStK/jrK0SD5Ers9K2Jsr53FVeSB7dCBpWdj5cNPb7lXN/yfJU1tp0s7/xV8fV560/cPXj7hTsLTzK6GGDZ/fq5YWPkffiWtXyItn8FP6lMj28DHb7lYmpP5f366S/dK5jWPnSuulh5nnV6px+qz+Z/wCs2zd99aUyRSTVNZwRI/wDDXqUsP7p4nP75Zto7j76RVfRLir8N1bpD/BWbears/jrqpZcb+3hyA906ffp9tA91NvrB/tFN/wB+ut0GRHf+KvQhguU5ZVZnQ6PpUv8As11sMDwQ1T0T7tX7y72V1QhCjMwlMs6PG/29K948Gf8AHqlfOVhqv+kpXuvgDUt6JXVKfPD3DGlL3z2bTfuVZmfy6zbO6+SppvnSuOUT0IyIbm+8tKx7zUUjqnr139lT5HribnWZZH/irknVNInZw6r5k33627B/31ee6al3dv5vz13+iQPs+enSlziOnh/1dWUnqn/qKoXmqpa128/IQbDyVlah9z5Kx/7fR/41q5DdpPSlPnAofZfPT56yrnTZvO+58ldb8lTJapJ/drKMSznrbRvk+5XPa9pXlo9enJAmzZWVrFjE6P8AcqpQIPk74o2n8H3K574dadF9v2bF31618SPDn265fYn3K4/wrof9lXn2j5v7leFVh75l9s9CttGSNP4awfG2j28+lTfd311X26Lyd9cZ451XyLN/n/grWXuQKqy9w8Nh/wCPz7PW39hijrkkvv8AicPL81dUk7zw08KeZzHPaxYujvLFVbR7qX7nz1072P8Aobv/AB1T8N6V5mpfcrSpD3zqh8BTv/NnhrzfxhBKn+5X0JqXh/Z/B8n+5XmnjnQE+xzV3ypckDCXxHhWypkd0q55CVWvE8tK8CcvfMKox5Kur9ysNJ/LetKGf5K6aUi4D3k+SqzyeZVyH9+9TTad5denCZvEm8MP5d+lfRvglHdIa+ePDEH/ABNUr6o+Htijww15eMlznqYWlznpeg6dvhSuw0208uqeiWPlpXQwweXXm0qUD1IQ5BmyoaszdKp17uEOeuTQ9KZc/cp8M/z0Tf6uvTr/AAHHSPPfFqeYj14J4nsd949fQPipPkevE/EMH+mPXhQ+M9OXwHK22lVcTQE/uVq2EFbCWtdsZkROeh0rZ/BVmax+St7yaZcwfJUSLicBrFj8lcTc2qJNXouvPsrzHVdViguf4KkJmrbJWrD8lcxba/FVy21yKSuDFHi1TqrOthI02VzdhqKVfudR8uHfvr5irD3zj5S5+6ormf7bH+zRW3spHUdNczokL15F8Rb75Jq7nUtV8tK8c+IWq74XrHAS/fH2mKj7h83/ABFn339c3YR/PWr4wnefUqzrCv1zD/wT4ar8ZtQ/cSotQ6Vehj+SqOodKiHxmpHo/wC8vEr2Xwr9xK8d0T/j7r2Twl/BXLipchrQiem6O/yJXSWd1XK2HzpXT6Unl187XhOse3S9w9C8Pad9q2bq7az02KCuS8MX2/YlenaPpqT/AD11YXBQgctfETOeudNl/girN+w3H8deo/YYtn8NZupadFGm+vXhhYHl+3medPp2/wDv1ialpUWz+Kun1idIK4/Vdbh+f51qfqsAlV5zj9SgitXfbVO2f56NV1lJHqhDfVcYQgRynbWzxbP4ap3kET/xpWdZyO9S70R/nrbmDlNXTdDinf7lei6DocUCb9iVxOlaiiV2Gm6r+5qYyIkdUkcUH92s2/eKRKoTayn+zWbc6qlcleMzNl+znRJv+B17N8PdV+5/BXgMOsJvSvS/A2vxecn7356jD88CHH3j6W0q68xK25f9TXAeHtcT5N9dzbX0TpXp8h1Qkc9eaO999/dWU/hxIJq6q5ukRKpw3aT15tWkdUZBpum+R/BW3bSeRVbz4tlZWpaqkFTDkgI6G/1H5K4DxP4jiRH/AHuysfxD48SxR/3qJXkXifxq99Ns37EevPxVcg7ZPGMu/wCSuq8PeKpbt68K0rVf7++uw0rxGkEyeU9cdKvMD6BsNS8xPnetVNYTZXj+j+KvM/1rVpP4j/269aFUs9Uh1VKLm789Pv15dbeJ3rqtKvnvk31vGqQU9b0b7Vv/AL9cfc+HPI316d5HyVyWvSfZPnrCvD7YHAalP/ZqfPXnXi3WX1X90n3ErrfGesJ5LpXnSTpPXEctWXvHNzad5cyfJXW6PpUs9snyUabafa7lEr07wl4fTf8Acrtw9KcznOMh8OS7P3qfJUNtof8AZ2pI+yvb5vCqSQ/crmNS8OeR/BXbLCz5jWJz1yiTw15X8QpEgs5q9R1iB7SF3T5NleG/E7VX+zTV6EYc8DGUTwq51VI7mb56rTajv/jrib/xB5eq3MX+3T7PVfP/AL7187PC++XyG2877627B3kSsKH/AG663TYPkSsqsOSJcYGjYWPl/PVmaSrmmx/JTNYg8usKVeE5BIh8PTp/baf36+tPhj+8tof9yvjPQfN/4SGH56+xvhd/x7Rf7lFeJ7WD+A910dE2Vp1n6V9ytOsYQO4qzdKoP9+tJ6oTR16GF+M5apDD1qzN9yoUqZ0+SvUq/AcNL4zjPEv3HrxnxCn+k17T4hT9y9eP+IY/9JevCh8Z6MpFCwjrYSOqdgnyVsJBXbykRkQpBTLyDy4avolMv0/c0SiHMeS+M/khevnXxhqssFz9+vo3x5H+5mr5g8ef8fL1dCHviq/AMsPEcv8Az1rYs/E3lv8Afry77X5b1Mmqujo/+3XbPCwcDxqh7/pXiD5Pv/PWpeeI99m/z14zpuv/AHK2H1zelfP1cF75tSpHU/23/t0V599uSitfqp1eyPYNVvv3NeOeOb75Hr0zUrv9z/wCvHvHM/yPXNg8r5J856lfGwnA8T16Tffv/v0/TY/nSq2q/PeP/v1d0376V9rD3KR81zc8zdhT5Kp3kdX7ZPkqteRvsrCM/fNJEOlQf6TXsnhWD7leT6DBvuf+B17T4SjijRKivDnNqUuQ7mwj8tKvpfeRWU92iJ8lUHnl31xxpchvUrnpfh7X4bX+OvTvD3jTzP49lfPFhvT53rfTxN/Zqbq6YHFI+m08TRSQ/O6f991zHiTx/aWsL75U+SvmbW/i3dwfIkr1w2q/EPUNR3/vWrtgYHs3i34txb38p1rzq5+JMs7vXnc09xdP+9enQx0TLO2/4SO4uv7taVhff365Kwgeuns9Od/46wlE05joYdclj+49QzeIJX/jemQ6VTJtOqOUzJofE1wn8b1sQ+NLvZ/rWrmPsv1p+zy63gRI6qHxbdu/+uar/wDbEuzf81chYSJ5yV1KeV5KVvywMo85Wv8AX5YPn3vR4e+IVxY3ifO9U9VginhfZ9+uMh024+3/ACb65KtL+Q1gfb3w3+JKaxDDE8vz17loOufJ89fB/wAOru40q5h+8lfVHhLxB9qs0+enSOmR6pearFsrEudf+wv8lYn9sf36yr+6Sf7m2s6pMJHeW2svdp96s3XtVfyXrBtrqWCw3pWJNqt3PNsevLrlxqnMeKp/t03z1yVzpXn/AL35/wDfr1d/D8Tukr7d9Wf7Dsp4dnlJXFHCzmHMeY6bYvB9/wC5Uzolo/mxPsrpNV037JebET5Kx7yx8zf/AHKwlS5Jmxjp40+w3nzvXQv4xd9nz/8Aj9cBf+FfPuXlidkpkOjXd1+6+f5KmEyD2nQdS8+FP469g8JR+YiferxP4V6VcSf67dX0b4Y03ZClethffAv/AGX61zHifSkkhd69F+ypsrB16x8yGu2rD3APkX4i2Nw9/wCT8+yuM8h7RNj173450qLzn+RK8o8Q2KSXPyV4UvcOWcfeM3wrdf6f8/8Afr6B8JJFsSvn7R7TyNSSvY/DGq+RsSvXwFX+c5z11ETya57WLRKsw6l+5qhf6l5iPXu1DWJ514ng8uGb/cr5a+LV35aPX1L4qvk2Tf7lfKnxc/1M1Y0/gBnyLrD+Xr1z/v1saVPWDr0bx6xNXQ6J89ctWXIdB0qf6mt7RNZ/gesZEi2VRef7LNXnTj7aJnE9i0q+ikq/eWvnw1514e1X7lel6bdpdQ18zi6X1aZyyOf0fTdmvI+z+Ovrn4XR/wCjQ185aPap/aqP/t19J/DeP9ylbUqvOevg5e6e2aV/qzWhVLSvuJWlXpwiehKZTeqz1cfrVNvv1tQ+MirL3BiU/wDgoSnv9yvRq/AcNL4zj/EP3HryLxCn75/9+vY9e+49eRa9H++evFjH3z0ZFOzj+5W2kdZVnWwnSu2BiSVVv0/c1Z8uq15/qaJgeV+OY/3L18vfEL/XPX1P44/1M1fKvxJ/1rUUfiKq/AeZzSfPS1BM/wA9MSSvoYfAeZI27Ofy3retp99c9Z/PXQ2cFeXX+I7aRZ2UUyipNjvNVvk8mvHfG18nz/PW7qvif9z9+vMfEOs+fvr2YQgeBzHJXkn+kvWtpX36xnk3vW3pNTV+EqJ09tB8lVrxK0rPZsqtf150fjOgraP+7mr0vQdS+5Xl1tv3/JXpfgzR5Z3R3rcUTv7DfdpWxbad/HU2j6VsRKv3k8VrDWHIXEzbnZAlclreo/33o8T+Kkg3/OleUa34qe7f5Hq4RI5jY1K+R3psHWuUhut71uW13W/OETU31NDPWU89Ptp/nrlnViXynYaVOldbbXSV57bXWz+OtJNY8uuT6wXynoqXXyUb99cZDr/8G+tiz1LzKylijSMDVmqhcyeWlWd++qF5vrOGKmEqRlPrP2WathPE6SQ/frktYg+SuYmuru1/v7K9ShVOWcD1qw1X7c+zfXaeHtDS7f7nzvXj3gC7e7v0319OeD9KT5K9CHwmETV0Twl5afcWu20r7RpSb13VZ0qCJE/grYRE2fw1MpQL5ZmPc+LZf+WtTWeoy3z/ACP8lU9YsYnSsrR91rNXDKPvG0T1HTZ/3PlPVyHTYp3rH0p0n2V3NhpqbN9HsucmUSnNo8zp+6/74rj9b1GXRvnfelehPPLa1518S/NvrCZIkTfW0oWgYSkcZf8AjiKS52b131cs9Vivtn9+vEL+01C0v/8ASHaun8N+JntZvKuPnr5yq5c5vSqxPYIdNt5/uIlbyeHItifIiVxOieJ/9MTf9x67lNfi8n760oxibRlA7DwlpUNr/qtler6D9yvFtB8QIn8dekaDrnyJXp4cD0XzE2Vg6x9yrMN1vSi5Tz0euuYHhXj/AP1D145NP++d5f79fRXjnQ/PhevmzxbBLaak8VeFXjyzMZDLb95N5qfwV0mm30sbo+/Z/frldNn2JsrV8z5/k+5XbSj7hxVT0i28RyyW3/AKY+qy7KwbCf8AcpT3u9nyPXZGqRCRj69qPmO++vFviRp32uF3SvS/EL/vn2PXnuvSefC9ZTxEuQuUz5j8Q+DvPv3l2ffp+leFXgr2B9Dinm+4lWU8K7P4a8f61Ocw9qeXPpX2T+9WJf6b9qevYNS8OfufuVx/9lfvtmyumlVCNUyvD2lPXpOj2sqJWTpulbK9C8PadvRP9uscRGFYwlVGaDp0s+pI9fSHgC08iFK8o0TSkS8SvZvCtr5eyuGFD2J6eAq++eo6V9xK0qztK+5Wjvr0YfAe3KJC9VpulWX+eqz9K6qPxGFWXuDEp7/6sVJUb/6sV6FX4DmpSOV177j15L4h+/Xruu/6t68o8Sf66vFj8Z6Rm6Z9+tiHpWVYVtw9a6oHOSVVvP8AU1cqG8T9zRMDyvxyn7mavlT4kJ++evrHxtH+5m/3K+V/iRH++f8A36KXxlVfgPI5o971GkdXLn79U9/l170Ze4eUdDpsddJZx/JXK6bPXXWf3BXn1zvpDvLoqeiuTnNjxbUr67/jR65S8nd3r3vxV4VijR/3SV4t4k077LNXt0pHi1YGPbR73rpNKsXrK02DzHSu80Sx+5UV5jhEfDa/JVC8jrsPsP7msTUrWuGlL3zaRm6Jab7xN9e0+EvKgRPuV4pYXaWlzXpug6z8iV1SIier/bkSH76VwnjDxj5COiVVv9cleHYlcJraS32/79Zmhy/iHxHLdTffb56wYd8j766J/DDyPv8AnpyeFZf7j1vCUDnMeGStK2uquf8ACK3f8CNT08K6h/zyepNIcwJPVlH+eq39lXdr99GpnmVwygbG3Dd0PdVkfbqj+3eZWHsg5jp7O6rp9Nvq83huv9+uhsNRrGrSNIzPRYbr5Kf5nmVzFtqXyVcS+rjjE25i5eWvmVzepaV8ldpbR/a0+eo5tDSevTw8jGRlfD208vUkr6l8Mf6lK+fvCWj+RqSV9G+FbT5Er14/AcXL751UM+xKs22q0/8AsfzLaqf9hywfc3V49erOEz16EITDUtSzWPZ3aedUOsRy2v8AfrkrnX/slzsrKOKLlhT3LRH+RK7/AEfVfL+R6+fvCvjtI/kd69I03xHFOnyOtelSxHOedOlOB6ReSRTw70rgPFUnyPT01l/+etTTeVOm+Wt5TOOUJnj+t6Gt9WbD4V+yJXp2saVF88qffrNsLXe/72uL2XPMwlHkOYhjeBNlWYdYlgm+/W3qWjr/AH9myuM1WTyJqxr0oQgZxlM6228TSwXOxP8Axx69d8JeI/PhT56+crDZdumzZ538Hz11vh7xVLo832e4/cPv/jrClM6qR9V6P4g3onzrXQ/2qmyvAdH8VInz796f366H/hYVvHsi83569A7Y++dzr13FPC/3a+ePHmj+feP8n8ddnf8AjtHufK+/VCa7iun3y28tcFWPOdUcPM8xTTnjR/kf5Km+5CifPvr0iFLSdNnlJ/3xUN54ctJ/uRKlb0vgOKrg5nMWd0kifP8AI9U9b1VIP46m8SaBd6Unmpbu6f30+5Xmmt312n3656sveOH2bgGveI9++uGvNVln30alqLyPVDzN6fJ89RE5JS98mtrr98ldPDdLJDXm7z+W9bdhqu+vOlD3xSidJeOk8L/3K5Ca18y5roPP8xPv0y203zHqPfMfgGWCJXVaJdJB8lULbSquInl7KUZzgRI7DTdSSOZHr1fwrqqOiV8/efKjps31618PZ3kRN9R7fnmengfjPe9Kn8xK2N9c3on3Ere316MJe4fVi1A9P8yoXkrtoHLViSVG/wDqxR5lD/6sV6FX4DipHN+IvuvXkviT/XV61r33HrybxJ/x814sfjPT5vcM+wreh61g6b99K6GL7tdRmP2Uy5T9zVim3P8AqavkA8u8Zp+5evlr4kQfvnr6r8Zx/uXr5g+JaP5z0UvjCr8B4zfwVjuj766S8j/36zXtX3/cevYj8B5pNYV1VhI+yues7V/7jV0lnA/yferz652UixRUvkze9FcnIbGj4wkT5/u18/eMLpJLnYlekeMNVuNj/erx/VZ/Muf+B17dKXPA8aoXNHT50r0vRE+SvOtEr0bQelctcqBu+R8lYmsWldRbR76z9VtPkrjpTOo83uU8ubfXW+G/Nk+5urKv9N3zV3/gbQ/uV1zn7hjGHvmxpvh+W6T59/z1tp4A8z/lk1eheGPDibEeuzttAiT+BK836wdvsjxaH4c/9MquJ8Of+mVe2Q6HF/cqymlRf7NTLEB7I8fsPhl5/wDyyWt7/hVaIn+qWvV9N06Kuk/sqKS2/grKOImach8i+Ofh79kR/wB1Xg/iKx+wzOlfeHxF0aL7G/3K+MPijaeRePsr06E+c4q8Tzr7RUyT1lTSPvp8M9dvKcvMbCT/AD1sWE9c/F97+Ouj02CuWqXE3raerkM/z1Whjqdfv15Rsdlps/7lK0vMrE0fdsrYef8Ac110pFmx4Yf/AImSV9OeBtK+1JC9fKnhWf8A4mSV9e/DSfzLOGvVj8BxfbPTrPw5E8Pz0y88K+X9ytizer/mV5dWPvnqUpch4t4t8Pyxo/7p9leCeLbHyLx/vV9q6lYxXaPvRK8l8T/Cu01WZ3T5HrhlS986o1Znzro6Xf8ABvrv9E1W7sdm/fXVab8K5dNf54t6f366T/hA0jtvuV5s5ThP3DtjGE/jMTSvE2//AH63n1nfDXN3nhj7K/yb0esp767sU2PXRSxkzGeHOwm1hNmx6oPfI829HrjLm7ln+5vp+lSXEb/Oj11xxh51XDnVXN9K6fO9cNrEjv5z/wByutmn89P/AByqcOnRX03lbEpVavtvcgcUqBytn5s6fvYnd/4ESut0rWYoPJiu7Jp0f7m9/uV1Vno1pafuooot7/feprz7Fo0LvcRJPv8Av70ooYaYQhI5XW/GMWlJ5Vp8m/8A2Ks+EvEfmI/+j3F7cv8A8+sNclf/ANmarqSf2ZewQW2/Y8G/562NN8I+Jd6PaeILfUbB/wDl1f8A0ab/AL7SvShSnI9OlyQO/wD7Y1uBP9E8PrB/13uKH1Xxw/8AqotLg/7eK5v97ozwpqFlf7P43R/nT/4v/gFX5tV094d8Ut1Oifx2tw9VKhOZ1xrwgaqal478757SCf8A64TI9Mm8W63Y/wDIQiaD/fhrBTVb2SbzdH8QTvDs/wBRdbLmtL/hY2oWiJFrGlQXtm/8cP8AHR7KUAjPnNu28Y3E6fuolf8A2PuVia9H4c8Tps1BP7LuX/jdNif990z/AIRzRPFz+b4f1u4srn7/APZ8z/JXK6rrniDwlcvFqFpvhf5PnTfDN/wOidKEyZRRzfi34X3vh/fceV59n/z3T50rzS8/0Tf/AAV9A+G/i/4f1GF7T9xZf9MP4P8AvijxJ4K0TxBZvcaVFZvM/wA+xH2VyyoTgeHXwcPjgfLt5d+W71Npt3Fv+/8AfrY8c/D3UNHme42MkP8Acf76Vxn+kWr7/nrjjD3zzJ0p8p6LD/q620k2QpXAW3iDZDU0Pi3561lSOGR6LYaj/eq59+avOrPxBvm37663TdV8yuKrSMzqrOx3zJXrXgmx2bK8usJ/uPXq/gmf7leX7PkmelgfjPV9H+RK2HkrE01/kq5cyV7EPgPrYSHvd0z7XWVNdbKpvfV6eHicVWZ0iXdTb/krBtp60t/yV21fgMaRia9J8j15L4nukjmr07Xn+R68c8W/8fNeZClzzOqU+SA+wvq6FNSrgLZ3SrL6w8HyfM710+ymcvtTvP7SSmXmpfJXGQ6rK9TPfPsreFIPamb4qn89HrwTxto32p3+Svb7/wCeuG1Wx8960pUPfCVX3Dw2bwjv/gqH/hCj/cr2b/hGfM/gqb/hGfk+4ldvL7hieRW3g7/YrVh8Mf7Fei/2Hs/gWhNO/grOUCoT5Dif+EY/2KK9C/s6io9kac58l+NoNm/568iuf+Px69p8eJ8j14ve/wDH49aUIe4ctQ1NN+/XpOg9K820f79el+Hq5awUjqrP+CluY96VYttiJUN49edA6Tm5rX/Sa9I8GQImyuA2b7mvRfB8ezZXVKHPAcJe+e2eHnijtk+7XQpfJHXGabPshq5/aOz+OvP+rs6vawOt/tRKpzawkdcrNqv+3WbNqX+3WcsLMvngd/Z+I/Let6HxMjw144l98/360odYdKcMLMJVYG3421zz7Z6+ZvHmmvqUz/JXtmpTvdb656bwz9qf7m+vZw9CcDzqtXnPnX/hB5ZP+WVXIfAcv9yvoSHwP/0y/wDHKsp4L/2P/HK9LlPP5jwqz8By1sQ+DpYK9stvCSJ/BVm/8KoifcrCVLnLhVPBLzSntaoRf6yvRfE+leRvrzp/kmry69LkOqEzvNE2eTV+aD5Kx/D3+rrcuf3aVhA2GaCmzUkr6k+HrypDDs/uV8t6R/yEU/36+sPhvHvs4a9eHwHF9s9XsNV8tPnSr8Oq732Uy2tf3NULnTv329fv159WR6MTofM3pVN4031jpfXFr/tpWrYXaXX+/WBvEs21qklTXOmxbPuVpWdrU15a/uaj2Rpznmmt+H/M37K4a/0B/O+dK9L1WTY9ZqeVO/z7a4pUoGsKszlbPwWk6fc/8crYh8Bp/crv9K0qKRK3odKSohQiP2p4tqXhLyEf5HrBsNKdLzfub/b2JXtPiS1igheWVF2VxOlf6Xc7n/1KfwV00qHvmcuQrabo13PC8sqJapv+/wDxvWbqr2jzW1vqCI8M33H/APZK6R9S+1f3k+f5K5vWJLfVUubd4v3yV9DSjA5ZHnXxC+EmlQeHrn+zLXz7y333P2Xf88yfxolcTZ+GbvRtKs9Q0fVb/S7yL98+x/3N3D/f8n+/Xq9trj7P7P1CV/OR/wDR72ue1X93N/Z//Hleb/OtNnyb3/jSuuHJIwlzwIbDx/4g+wPFdpBevC+ya1f+NP76VMmv6V4jmf7K72t+n34X/wBd/wDZ1yr3f9pPcxeU0FykP+kQf7n3HSuSvNVtNc/0SWZU1K3/ANTN/HSqUv5DSlL+c7zUpP8ASU3ypa37/wDHvdI+yG4/2N/8D/79GieNPsl49peu6P8AcmT+NP8AfSvOP+E/u9D32XiCJbq2m/jmT5H/AN//AOLq9ef2fqsP729unsE/1N7/AMvOl/7/APfhrllL+c7Yf3D1fZFPcpLZOsF5v85Nnyb/APc/uVsab48i1V30rW4v9JdPk3p8lz/9nXjmieKpfDN//YXiCJXR/wB9bzQv8j/9NoX/AIHrv7/TotfsPNd/tVm//L0n34f7j/7/AP6HXLUib05GV45+FelX0322KLz/ADU/vuj/APAH/wDZHrjLPQ9Q0OZ/7Mu79JovvwPN89ekaVqsscNzp+qvE7ps+0bP/HLlP8/+gVzGsarceGdb+yah8/z/AOjzf36IykglGBf0rX01XZZXss8833P36fOn+w9Y/irwVp8EPm+U2x/7j1pW3iPRNRmT+0LRH/uOj/On/A60tV0q0n0r7Pb3qP8A88UnrmqwOHEUOeHuHz9r1rFBv+yXDPs/5YP9+sFLt5PuVoeLfNtNSeKXdBMj1V02D7Xc7/ub64ZS94+WnA1dHjl3767zR53j2ViaVpqV1um6dUVfhMuU6fTbv7lezeBp32JXiFmnkOlex+Bn+RK8f7Z6ODh757NpUm9Kvv1rK0eT5ErSue9erSPp4xMe8/jrHeT560rx6xPP+evbw8fdPMqnQ2claqf6s1lWFbyfcrWqFI5vXo68x17SvPd3r1TW65K5tN71x4b4zer8BxNtobvUM3hl9/3K9CttNqabSkr1ziPPbbwy9WZtAeNK7yHSkp82nfJRCIHkt5o3365jUtN8uvYLzTvMR68916x8t9lXIUTB+w+Xbb6h8iun+w/8S2s22sf3yUFxOb1W18iqdhaefNXba9pXyJVPR9K/0mgDK+yUV0/9jUVpykc58K/ED+OvCrz/AI+3r2/x/J8j14hc/wDHy9XychxRmaWmyfvq9O8N3f3K8usP9Yldz4eevLxUTqpHf/avrVS/vqzHu3qhNfVywibSkbdhP5j16F4eu/I2V5dpU9dto915dejSJPTv7c8uH79U5vEf+3XJTaxWPc6q/wDt10xhA5JSmdy/iDfT4dV3157Dqsv3/nrYs9Vd/wC9RIjnmd5Zz+fW3bQeZXH6VfOn9+unsLt6iMDaUzbhsf8Adq5DaRJ/dqh9u8uqdzr+z+Ot4nNVkdOnlY/hp/kQ/wB5a4b/AISpEf79X7PxUj/x10xgcUpnZwolM1JE+zVQs9Yin/u1cvP39t8laTgEZnlfjPZh68dvJP8ATK9p8Yac7768V1u0lgvK8fFRPToHf+FYPPRK6ebTvk+5WJ4ATfbJvrv3tPkrx4HoxicZptp5GpJ/v19RfDF/LSGvm949mpJX0b8Nf9VD/uV6sPgOH7Z7rZ/6n/gFQz/fp+n/APHrRMnz15tXc9GJm+R871q6PY1Tf/XVsaJHQbnVabp3yU+/tPkrV0eP5Kmv4PkpgeOeJLWsG2+/XeeJNO3764n7LLaTVxTj75cTqtHn+Sukhn+Sub0dPMStXVb5NK0qa4d9laR9yJBwfxI8TxT3n9nxbX8n79YOm30UcO996I7157qXi2KC8vL15vPhT7n+3W94Dtb3xU9tL82z79OlKZ6Hsoch2D2nnwv/ALlcx4hd0/e7/st5F9yavV7nwdd2tn5sW3en9+uG8Q6bb6qj28qfZZv40evQM4whOR454h1XzLPzfs7on/LZP40/2657W9fiurNNPvX8yF/+Pe9/uVZ177XoGqzW8290T/0CuSv3iktv3X7+wf8Auf8ALGumEucynS5Bb/WLt7mG7t3/AOJlb/cf/ntXC+M401KGHUNPi8i5tPvp/sU+81yXR7nyrvf9mf7l0n8FTTX0t2iJ8n2z+CZPuXCV1QqnJOkUPD3iq38YwpompSp9pdP9Enm/j/6YvWPZ6xd+BNV+yS/aHs/uW838cP8Asf7dYPifw/5FzNd2Tvaun76aD/ni/wDfSuq0rWIfH+iebcbf7St02Xf+3/t0VYc4UvcOw0rVdM8VaIlldun2B/nt5k/5cX/vp/0x/wBj+Ctjwx4j1DwdrH9n3crI8P303/JNDXhT32oeANbd4opZ7N33y2v9/wD20/2//Q69R8MeI9P8d2FtaPLFv2f8S69/gT/pjXFOHIdUZc5674kn+SHVbSJZ/s//AH29t/GlU9esbTxp4bm0+LbPc2iJNb/33hrnvBOuPvvNC1V2S8t3+f8A9kmqz++8M63Cku9EtJvJ+/8A8sZqx5Tc8ofVb3Sn3p880P3/AO5Mn+5Vyw+I13aXO+0/7bWTv8j/AP2dX/iFB/Y+vfa/k+zXD/vv9ib/AOzrj7y0t7q/T512UGfwSOw1v+z/ABrpSag1w6Oj7EnRP/Q6xIdGl0q52Pt2f30+5XSeGJ9Pn0e8tET/AEn78yO/3/8AbrYTQPnttn+p2V4tX35ni4yh7/OVtH+4ld5pVonk1W0rwz+53on/AACt6w054KwqwnCB5BTe12OlekeDPk2Vyv2VJK63wxJseuSHvno4OXvnsegv8laV4/8At1x+lalsq/f6xXfS9w+g5xl49Y++q1/qtU7a+8x99e9Q+A8yqd1pv3Ero4vu1yujz+Zsrp4f9VVVYmdIx9Y/jrmN9dDr0mxK495/v1xYf+KddX4DbhnSrNzd1zCX1XJrr5K9o8fmOhs/nqa5Ss3Sn8zZWxN1ogdUZHMXKffridetfnrv5k+/XGa9B870BGRTS1/4lT1iQwbJkrp7ZPM02spI/wB9QRENYtP3KVQ02Dy7mtvW0/0ZKx7P/j5SgPsmz5NFS0VvzEcp+b/xC6PXhs3/AB8vXtnxF/jrxOb/AI+Xq6sThpGrpUG90rvNHtPkrktBg3vXpGlQfIleXXPUpD/I2JWJfpXUTdaw5o/31csYmkoklhH5eyussPuJ89YltafJV9J/ISt4SFI0odnm1M9pE71zyar87pWrYXTyV6EDilI1UtYo0rSs4Iqzd/n1fSTZVSIOk014t9b0M8UCVx9m9XJtS+TZvquUs3rnVU2ffWuP17XPL3vvqtqWubP464nW9c3/AMdbUoHFVmM1LxpLBN89WdN+Ifz/AOtrzTWL7e7/AD1g/apYH+R3rtiefGR9S6D4437P3tenaJr6XcP36+LfDfi6WCZElf8Ajr3jwf4q32yfPWM5HTCJ6R4n2TwvXjOvQf6ZXo15rPnw15n4hvv9P2JXjYqR6lA7zwFXov8Ay7VwHw6g8/ZXp01j/o1eNKfJI9OHwnEz/wDIRSvof4X/AOqh/wByvni8TZf19A/Cv7lt/uV6tL+GccviPoGwT9zT5oKs6Un7lKfMlefV3O2EjHmj2Vq6L/BWVdffrb0H95QaHc6dV+5j+Sq2mx1pTR/JVRL5jg9Yta4y8tf31ehaxBXGX8H76sJBGRpaVa/JXlf7Sfib+ytEttPt5V864+//ALletab+4tnlf7iJXxt8bPGL+IPEN4+9tnnfJ/uJWdX+Q6qUPe5zntKSXxBqr2iOz20XyJ/tvX2Z8KPByaVoltviVHdK+b/2e/CsviC/huJU+Tfvr7VsLRLS2RE/grrw8C68x81onk/w151428I293bPs3wP/A6V6LN1rE1JPPrtn8JyUvjPlfx/4Yup7b96kSXkX3Lr+B//AIivnXxC8ulXj3CfI6f61H/9n/8Ai6+8/EOjxOj/ACK9fP3xF+Fdprm/919lm/gdK4uf2R7HJ7WB8/alBFd2b3Cf6bYP99P44a86vLu48Hf6RF/xMdEf7/8A0xrs/FXhXxR8NZnu4rf7Vpqfxw/wJ/uVj/a4tYs/7Q0z+P8A4+LWu2lVhOPunn1aU4E0Oo6f41s/3V3/AKZD9ydP9clcfNBqHhXVUu7Tal4j/Js/1N2n+f4KxPEOh3GlXP8AaeiJK6I/+ph+/D/uVs+GPH+n+I7N7fUHg+f7+/7j/wC+n9+uv4DhkdNcx2njXQU1C0d9n9x/+WL/APPF68xs9fu/AniR7SXc9nN/yxf+P/7Ou/tr7/hH9SeVIvnf5JUd/ku0/wBv/b/6bf8AfdVPid4YtPE2lfa7R3+T7nyfOn+//uUR5J/GaSjOEfcPQYdfi8a6bZ6nZSoniGxh328//P3D/HC9ekJJF448H/a/mS/ih8l6+KvBni2XwrfpFLK8ab/nf/ni/wDfr6l+Gnji33/aPkT/AJ+7X/2f/crhn7kzqpS9rAh8SbPEGg+Vcb/ni/8A2/8A4uvJbO+fZc6Zey+Rf2L/ACP/AH69m8c6amh3k2x/Ph370/20evDdegig1Lypfkf/AHKw5vfFI7DwxrCf2rD9o3ps/wBds+/X0/4Y8PpfWdtLFFvtpU+SviTw944svDF//Z+tJPqNnv8Akuk+R0r7b/Z78aWXiPTbbSrS9+2um94d6fPsrSGHhOfOcWI9+B2dt4V8j5/4P9yq15pXkfwM9eqf2N+5rE1XQ0/uV018LeB82eb/AGX561dK/cPV+503yPn2fx0+Gx8yuXC4CB1Q9w0odYSD+Oqd/wCI/wDbqnc2L7P465XUoJY3/irqlgoHVGuX7zX/AJ/v1c0fVfMrjJun8davh5H31jGHJM25vcPZvD0/mbK7aL/UVw3hf7iV3kX+oq6sSKUjB8Q/c/4BXEvvrtte+7XH7K8vD/xjev8AAVtjVfb7iUeX9ytLyPkr3uY+e5/fLmgx1t3NZul1pXNXD4DtpTMGb771yWtdHrqpn+d65XWJPv0jeMgsP+PCsf8A5bf8CrS02T/Q3rK8z56DQ0tYj/0NKxLb/j8WtvUv3lhWFF/rUoFzG5RTaKA5j81/iK/368V/5aV618RZ/kf/AHK8lj/11ddU86kdPoL16Lpr/ua860GP567yz+4K8WrL3j1KRZubqs3z/MmSmXk/l1TtpPnohE0kdskiRw1DeXSbHqnDP8lUNSn+StqUBSM3+1f9JrqtK1LzK4Df++rrdER9nyV6J5vKdnZ3b0+a7eqFtI+yq95dyxvUmvKbqarLGlVrnVZf79ZUMjyJV2GxlnoIiY+pX0sn8dcpf3Usn9+u6v8AQHkf5KxrzwrLGn3P/HK6IT5Dlq0Jnnr2MslP/smu2tvD8v8AHT5tHSD79acxEcKeevY+W/8Acr1TwB5v2NKwf7D8+vSPBOgOlnsrOUjaFIuTT/JXIal/yEEr0HUtK8iGvPdSj/4mSV5lc7aXxHtnwrsf3KPXq81p+5rzr4S/8e6V6jL/AKivm5fGexH4DyvxDB5F+le3/CX/AFMNeOeJI99/XsHwr+RIa96h8B50o++fSelf6lKuXXas3R5/3KVfm/eVw1YnbCJiXMfzvW94egqg9r/HW9oMdEYhI7PTY60nj+SqdjWk9bQgYHK63BXH3lr89d5qqVyV5B89ZSiaRkcx42uv7N8H3n303pXwG98+uaq/lb3+0XGyFP8AYr63/af8af8ACOeD5re3f/SZvkT+/XgPwB8AS+KvHOj26RPsi+d65eX3z1KPuUj6r+APgP8AsPw9Ddyp8717ZDB5lVra1tND02FH2wQxJXPX/wAX/D+nPs+0L8letSjyQOKU+eZ0N5a1iXkdFh8RtE1//j3u4t/+/Rfzxfwbf++6JRLpHMX8FcTrGjee9dzefPWJeR/J/HXLVgejSmeV634Siff/AB183/Ev4ES2Ny+q+FNlleffey/5YzV9jXNokm+uP17Rvkf5K8z36M/dPTjyVvjPgC81KXzv9LtJbK8R9kyOn3K5XXvCtprjvcW7xWupP9yf+Cb/AH6+lvjB8Oft3nXdoiwXifc/uP8A7D18x+JJ/wCx/wB781qm/ZNA/wBxHr18Lio1jxsVhfZHPQ65rfhV/wCz9Qi+1Wyfctbr+D/ceut0Hxol0jpFvnT+O1f76ViXmsW+pWyRXsW9P4Hf+CuNvH+w3iO/3Ef9zdQPXbKJ53NyG78QtGi3/wBsaVtezf76f3Ku/Dfxi9q6Iju7onyb/wC5/crP0fxBLvdLhFnSb/j4T+CasjW9DbQLxNS0qVns3f8A74qZQ54e8XCXJP3D6k0rxUnirR4bK4/4+beHZ/t7K8u+IqbPJu0+/b7HrK8H+Knf7Nd277Jofvw1veLfKn/u7Jk+SvH5uSZ6EvhOMubGK6vEbf5G/wD8fSv0L/Y2+DWleFfD0Pii3l899Qt/ufwJXwHDB5ltbbN/7p9lfoX+xJrP2v4e3+nvu/0e53ojv9yvUwconkYqPuH0V5H1rH1K1roU+4lZupV7P2DxeU4DUrWizsUrS1KCiwgqIRGZt5Y1z2paP5m+u/mtKx7mxrq5RSieXXmlbKm0e08h67DVdK/jrH2eQ9cVWHvlwmeheGP4K7mL/Vf8ArzrwxdfIld5Zz/ua5KvwHXSMrW/u1x++ut1uT5K4O5uvI314dL+KdNb4DS8/wAtK0vP/c1xj6r8lWf7cT7H9+vagfPyh7522mz/AD1q3k/yVwGm6+n9+r+peIEjh+/W0ZHZSLM11++rldeuvnqGbxOkcz/NXK634jR3f50oibHW6Vd/6NNWO98nnVz1h4nSCF031jza/wDvnqDU9RvLr/iVJXN212nnJ92sp/EySabs31iJrmx0egz5T1f7WlFcH/wlVFUI/PT4hXXmI9edWaeY9db42u99c9pUHmOldFeRxUDqtBtfuV2MKeWiVk6Da/crqPI+SvEqy989eJzWpR1TsIN8yVf1KmaCn+k1vAjmN62059lU7/TZdldhZxxRw0y/jieGuikHxyPMk0399Xa6VAiQ1m3nlJNUyX2yuyXvm9LDm9b1TvLH7XN8lUIdV+f79X7bUk3/AMNYxM6tI6TTfDnmW1dDpWhxJWbpuqxeTVn/AISCKD+Ojm5zl5eQ0ptKhR/4KLzTrd4f4awbnxbF/fSmP4qikT79LlmbxlAm/sqLfWPquj0//hIIt/31qhquueZ9yuikKRDZ6b89eqeD7GLya8cs9c8uavVPBOqpPDWvLznJKXIdF4ksU8mvHNbj2akn+/XrOvX3+jV5R4hk/wBPSvNxUfcKoSvM9j+F0n7lK9X/AOWL15L8MX/cpXrqR/6NXzMvjPbj8BwGtp/p9eo/DqfyEhrzfXoP9MrsPD0/kWybK9vB/CedX9yZ79pWq+WiV09tqXmV4hZ+LfI++/8A33XQ6J40ikudm+rqwPUwfLWPYE+etvR5PLrjNK1WKdPv1vWd9sesIHbPDyPRbCetXf8AJXH6bqua201GrPLlSnANRrmLz93WxeXW+ub16+S102aX/YrnlIcITPl34/Wv/CR+IfKdFdLf5K9p/Zd+G3/CM+Hn1a4i/wBMu/uf7lcl4e8FP448YQvKv+jPN501fUVtpsVjZpFFtRETZRQpc/vnZWnyQ5DB8T6VFqtt5Uu90rxDxz8FrK+hm+xXctrc16v458QS+FdNvNQuIri6s4U3/wCixb3/AO+K+DPiL/wUi0+x1V4tC8L3+qIn/Led/Jrs+MilEPFXg7x34L1J5YpbjYn3JrV/krofAH7Seq6PefYvEu9/+m1cl4S/4KKeEtfuf7P8V6FeaDv/AOWz/vkSvQtS8OeF/iNpqaroksF1ZzJvSa1euWvKcDtpclWZ7No/xCsvEdsktvKr1pTT+ZXgPgyxm8P3/wBnXd5P+/8Acr2awu96JvrlpV+c6pUOQ0n2Vm39ikiVN9r8v79U31i037PNWrnyTJjznnXjDwx58L/Kv3K+QvjN4De0uZrtIt9tL8kyV956rPaTp88sVeM/ELwlFqNnM/7p0euGEOSfNA6+bnhyTPzoudOe086JP39t/c/uVymsW38afc/jR69Z+LWgS+DvE/m+Vvtpn/77rz/Uo7e7R/K3/wC49fRYeR8ziI8kzmtO1mWy/dfNND6V1+naq90jvFKk6Sp88M1cPf2v2W4Rot2x63NK/wBL/dfcmrqqxOWlM2LDUf7D1tN6PAj/AMD16pqu/VdBsLi3+dP4/wDYryizn37LTUEaeF/40++leneDL77VoN5pU3z7PuV5deED0qUvcItNj3/aYvkr7p/Yn02WDw3qt3vV0mdETZXxD4bgiur+GV/4/kf/AG6/Sz4S2On+HPBOj2llF5EP2dHf+/vrTBw944MR8J6v5lU7+q0N98lQ3l1Xunkcpj39TaZVC8n8yrmlPTiBfeCqE0FblZ80dbknPalB8lcTqUeyZ69C1JPkrj7+x8x91ckhRLnhiT7lehWd18lcBoMHl7K6pH2JXFVj7h00ibWH+SuA1h9m+tvxDquyGvPdb1nzP468KXxnqR+Ap3l9srNm1x9myse/1GV3+TfUKWt1df8ALJ69rDw5zyKseU6Sz1x46mvPEbyfx1T03w5dyffrbh8Du/33avQ9gY+1OS1LVZZPuO9YLvLdf369XTwJF/Gn/fdX4fCNpB/yySrjQgZ+1meLPY3v/LKJqs2fhXUJ/wDllXtP9h26f8slo/s2JKv2A41Tyi28F3b/AOtlreh8AJs+fe9d55UP+zT/ADEj/jqPZQF7WZw3/CDxUV23nxUVHsjTmPyI166890q5oNr9yueefz5krs/Ddp9ysMVIvDne6PaeWlaN4nlw0aVa/InyU+/+5Xg/bPQkcTqs+x6h0e+2TUzXI971DYQV6tKByzkd/baynk/fqvea58n3q5S5nlj/AL1Y813L/t12xpHNSr+8bdzqXmPVC81J40rK3zehpfP8xH31py+4enSxRb/th4/46s23ifZ/HXPTSVju776UYBXxHIetW3jRIE+/Ve58aef/AB15zbSPs/jqZP79bxpQPCq4iczorzxVLv8AvVB/wlVx/erCf53+5UL70T+KtuWBze1qnWWfi6V3+d6vv4n3ps31xNmks7/IjPXbeGPBUt0++VHolCIRxE4k2lJcajN/Fsr3DwHpstrbfx1leG/BaQbP3VeueG/D/kW33KcYCq1zmNVgfya8o8SP5d5XuXiq08iF68K8W/8AH4a87GR9w9DAyPY/hFJ56JXusMH+jf8AAK8B+Ccn3K+kLZP9Gr4SrL3z6ilH3DzfxPB5c1bGifPZpVbxglXfCv8Ax6V9Dl3wHl4r4yPVZHtIXZa5LSvHf2TWEieWu21i032z188eMPNsdY82Ldvrtry9w3wdX2M+Y+yfCXjhJ4U/e16XpWueen36+GPA3xGeDZFLL/HX0V4M8cJdIn73/wAfrx4z98+ypThWgfQNtqWytiHXK890fWUnSttJ605iKtKJ1T6rvrkvGGsb0hsk3v5z/c/2Ke93sSue/wCPq8S4f79EjD2ED074V6V9lS51B/vzfcr0Kb50/irB8KwfZNKtov49lb2/ZXoUo+4eJVj75zGvWqT2zp5sqV83+M/hX4UTzorvRLV4ZfvukNfVdzIj1xPiTw/FfI//AMRXNVpT+wdWHqx+2fnX8Uf2KvCuuXM2peF9QXTrx/vwzpvR65L4FeDvGHwI+IVtpV7E8/hjWbjyXe1ffDDN/B/uV926x8K7ed/kiZP9yub/AOFevpzv/c/265/bVeTkmdkKNKHvwOeSx8zWPk/v16RZ6b5Fsn3qp6J4clu7/wA10rudSsUsbOueNLkOidfnPOten+yQ7K8u15Lu63/Z3dHrv/EPm3Vy/wDc3/JXDeM/Hfh/4Zab9r1u4VJn/wBTa/xvXLyTrS9w6ozhCHvnkviTwj4zun/0S9uv9j568x8SaH8S9H/5/wB4a7rXv22n8JavDazeALyeGWLzoXe4++ldd4N/bl+HXiq7gsdbtbzwvcv/ANBCL9z/AN916tOlWhA8arVpTmfHvjyPW9Ytni1BJd/+2leXJdPBN+9T50+/X66ax8PfC/jjTftaWlre20yfJND/AB18o/Hv9lC0gs7nWPD8TJMn34aVLExh7kyauDlP34nxhqUaXUO+L/vj+5VSF/Iud6fwVo38b6dc+VcJ/HseqdzB5D796vXs/GeLKHJM7nQUt9cRJf8Alsn8H9+tvw3aPPpt4kW9LlJvkrgPDe+CZ/8AYT+/XqOg2rwaa77N6Pv315Nc9Gh8B3nwW0CLxB4ntontP4/vo/yV+hb2kum2FhKmzyXh+/sr4b+BV1aJqUN2lkv++/3Er7Yh8Rpd+FUdNrwo/wD3xXfR9yBxVfiNKw1nf9+rNzfeZXHpO8ifI/z0x9clj+/XXzHnSN6a7rS0qSuPh1V53res7t0rYwOtSeh3rB/tWpob7z635iSa/wDuVzbojzVt3/8Aq3rnnfZN96s5RM4mxo9qlbF58kNZWlXWytW8kSSGsZw54G8Dz3xPJ8jpXDXKRSPXYeMPk31w3npI9cMaEOc6fayLltYxf3Erp7DSopNlYNhXYabsjrr9rCiYcs5mlZ6dFHVzyIqZDIif3aZNfRR/xrWEsfAuOFmTPsjqnc3SR1Tv9cijrldS8R+Y77Kw/tGBp9VkdDNrKVTfWK4ybVbuf7lM8i7n/jeiWaRgEcCdJNriR/x1Qm8TRJ/HWO+jyv8Aed6mTQK4quaSOmODJv8AhMYv7tFR/wBgw/3Forl/tGZt9TPyt0395NXqvhi0+5XnWgwb7lK9c8MWnyJXt4iZwUonYabB+5qhqv7utJJPIhrm9bvq8+MeeZtI5LUvnmq5ZwfJWVc3e+5rpNKtPPhr06XxHFP4TOdN833KR9K3122m+HPPf50q/N4VrqqRmcVDk5zynUrHyE31zvnvI7pXs1/4O3w/x1zH/CAfO9bQ+A3ly85566PJvqGHR3nevUU+HvyfcrYsPh55af6qnEuXvnksOjbE/wBuprPQ5Z3+41ezJ4ATf9ytyw8DxR/8sUq485y1fZHkln4Hln/getJPhk8/30evdtN8HJ/cra/4RWLZ9xa6oUpzOGWIhCJ4hoPw5SB/9VXoug+EVg/5ZV2lt4cSN/uJWvDaRQf3a9OlhzwquK98raVo8UCfcrobbZBDWb9q/uVctpPkrSVL3CYYi8znvFvzo9eA+M4/9Jr6E8SR/uXrwrxtB++r5bH/AAH1WBO/+C135bpX0zYPvtq+TvhLd+ReJX1Xo/7yzSvhKsffPrqXwHK+LYPMSpvDEf8Ao1WfEkG9KZoMflpXvYD4Dy8V8RpalB/oz14J8QtN/wBMr6KvI/3NeM+ObTzLmnipnVhYc54heebYv5sW+u/8AfE2W0mSKWV657XNO+/XE3kEtjN5sW+vKjV5pnqUpzoyPu3wT4/S6RP3teu6JriXSV8AfDrx/LA6RTPX1F4G8cedCnz1pGR71Kr7aJ7Zc3Xnv5Sf8Dplsm+8hWsfQdV+1p5r/wAb766TQf3+pWf+/XR8ZE/cgexwv5CJ/sUy51jZ/GlZV5deXXPXmq118/IePGlzzOkfWP8AbSqc2qxSfx1x82vpsrKufFUUH35VrGeKhE3jgpHW3l1v37KoJob6l88v3KyvDfiqLWL/AMqLdPXqNnY/uU+StaUvbROWr+5nyGPo/h9bX96//AK57xtImzyUr0K8TyIa8u8Sfv7x6df4SKHvyOD1K0ld/wB0lc34h8F290/2i60y11F/780O+vUYbFJKf/Y0U6VxUozhH3D0ZSh9s+Ztb+BHw/8AFz/8TDT/ALFcp9zZ8myvK/iL+xjpV9Z3MumahO77P9+vtu/8DxXf8C7/APcqsngt4P8AllvSplVxESoUqEz43/ZttfiL8HZH0fVbSXVNB3/J/sV9N6l5Wq23+q++nz/JXZ23hWKP/ll/33U03hiKSH5Erkq+1n8Z1x9lE/Kf9qL4Zf8ACF+Kr/ULe3b7Bd/P/uV4Bcz/AMG/5P4K/VD9pj4WReIvBuq2/lK9z9nfY7pX5TCzle8aLa29X+5XuYCrzw94+dx1Lkn7h1fgm0e+e53/APLavaLOD+zYYZUTfXAfDTTU/tKGL5fkr1TTdOlRJkfbA9clef703oR9w6Hwf4j+dNnlJ8/9/fX1p4Y/0XwHC8rs7v8APXzr8MfCsV9cp9oitZ0++9eqeIfibb6N/wASe02ps+/XZCZzSpTnE7yzvkd/40/3624YIrp/4K8o0TxbaXf3JWr0LQdSik/5avXpUjw6sZ8x1tt4ci/gqa5tIrVKLO++T79UNbvvLhetjEytV1lIH/ho07xGn9+vLvG3iZLHfseuS0f4hfvvnejmDlPpObxAjw/frm7zVfLmrzq28fxfxy1c/wCEmiuvuSrRKQcp6vomsRSIn9+rlzqqRp9+vN9K1lNn36fea58n36jmgESt458RoiV5dc+NIrX7m+tXxnqP2tHryvWJ/v7K4pzOqET0jTfiM8j/ACV22m+MZZ0/1tfOulal5b/PXZ6V4j2V5dfnmehQ5D3WHxG/8b0x9cTP368rh8W/7dH/AAlp/v15kqEzq9rE9Lm1VHrNe7SR64N/FX+3TP8AhKq2jheUz9rA7+GdN9attOleYw+KvL/jqb/hMav6qP2p6Q91FQmoxf7FeaP4xqH/AIS16z+qke1PVP7Rhoryv/hLXorT6qV7c+FdBtf32+vUdH+RK80039xXbabqXlw/fr16sec8mJ0lzffJXGa3fffrWvNR+SuO1Kfe70UoBORDbP5kyV6d4Yg89ErzHTYN81ex+DLXy0SvQpR984a/wHbaPo3yVvJpUX8aVTs59ifw0y51V46+ihShyHzntZwmTXOlRVWh8ORSfwVD/bHtWnZ33yb6zlSNo15kv/CPxJ/AtENjbwVZfUvkrntS1l0eo9maSqnQ/ZbST+5WlZ2ML1wdt4gmd66Gz1GXZXVCEDinKczs4Y4oKe8if7Fcr9ueRP46ZDqr120uQ8qrznTvPVbznqtDfb/v1Z3o9dUZQPMlzh5laWmyfI9Yjx1paPJ9+iqvcKoS98brv+qevEvG0Hz17hrf+qevHvGcFfFZifoeW/ATfC6P/iZQ19aaL/yD0r5R+Gkey/SvqXRJ/wDQ0r4iv8R9XS+Ah8QfcrK0H56s+IZ/keqfhWfzHr0sAcmKOqmj/c15X4ztP31erzf6mvN/FuzzqrF/CaYM8u1Wx/grkr/Q99ei36RVluiSV85KUuc9qUTgE0Z7T503V6b4A8VS2kyW8v36yvITZ9yq1tB5F4jpWntZmlL3Je6fUvhLxN56QpXrvgm+8zVbP/fr428H+KpbR/KlevoH4Y+LUn1uw+f/AJbJXdh6p6M5RnA+itbuvLR6861XXPI++9dzr3zpXkvjNH+SJP432b0rXFTnAeDhCZm6r4tTfsR2d/7iVjzWup6z/H5Cf3Kx9K/07xC9onyIj7K9m0fwx5cP3K5KFL2x34qtGj8B3Pwo8OaXoGgWyb0ed03u9ekI8X8FfOuq6rqfhV0li/f2affT+Ouw0f4jfbraGVJUdHr2aVWFH3D5qvhqlefOenarInkvXnWsWv33q+/jGKS2+d6rPr9vP/cq6tWEyaWHqwOSfUfsk2yX5K27CeJ/7lY/j9LKfR5pYv8AXJXN+EvFW/8A0eX76VxRr8kz1Pq/PDnPV02bN+2n+Wkn92se21L5Pkq+l9XbGrA4vZTHzWlU7mDZV950qhcz1hORdKB578SNKiu9Hufk/gr8ifGHge4tfGGsfZ4m8n7Q/wA9frt8V777D4YufK/4+ZfkSvjC58AS+LXfRNKt0+3pcO810/3Hrg9t9WkdP1f2x4h8K/BVx/aU0Tp87pvSul8T+INP8M6rYaY+/wD0j53/AI0SvU38F/8ACtdE/ti7lX7ZCnzp/t/3K+dNevn8W239oeUqXO95ov8AYmT+D/gaVNKr7afORXh7GPIfTvwf1y0ks7+KKL/TE+/s+/TPGdrFdu/3f99/v1g/ASxlkSzeWL53t3h3/wB/Z9yvSNb0rz96S7686vj/AGNU+qyrBUq1D3zxa5urrR3hlil+f+Ouw8MfFS4g2JLvqHWPDlc2mj+RNXsYfMuc87G8N8+sD3vSvipFs+eXZVbW/iTE8PyfO9eS+RsqG5uvLR69iliuc+PxWUTw3xjPFXiCXVZn/uVyu94PuTPVya7SR6oTda9HmPnpx98vw6jcSf8ALWt7TdYuIPn3tXE/avLqynid4PvpREzkeqWfjF0++9Tf8JV577N7vXlf/CVW7p/cq5Z6qkj1fLAjmO21Kf7XXGalavv/AI66rSpPtaJvqfVbGKRP4K86rE7aR5O+7zq2LB3/ANurN/puyamQx7K5fanVylzzH/26fvqKn1PtYByk3mP60m+oqclZe3D2RNvp/n1DRvqPbmnsiz5lHntVbfRvo9uX7As+e1FVt9FHtw9kfKiSbKuQ6jsSqf36PIffXtzgeOaT6j5lUN/nzUx/3f8AsVNYQeZMlEBwN7RLH98le2eFdO/cpXmPh6DzHSvdfCqRRon3aKU/fM68DYs9H+T7tZt/oe9/uV6RpUFvJD/DVl7G1/2a9qNeZ5EqEOY8f/4R+b+61bem6HLsT5K7/wCy2n+zT0+zx/3KiVWYeyice+gS1iX/AIVlnf7lero9v/s0JBaP/dqPayNPZQPJbDwXKk3+qrqofCr/ANyu8trW0/uLWkkEX+xWntZmfsonmj+H/IT7lc9c2vkV7BeRxbP4a4nXvKjR/u1VKrM46tKBwz3X2SpodYrnvE+q+R9yuPfxd5c1d0Kp41WlCcz2CHVUkre0d/PSvH9K8R+f8++vQvCuq7/469CNX3DjhS/enSX6fI9eY+LbTzK9VedHhrgvE8FfI5jM+8y6PuGb4GtNl4nyV9FaO/8AoyV4V4Pj/wBMSvddEj/0ZK+Lqn09Iyte+dHqHw38laWt2vyPVbR4NlezgInFiZHQzT/ua838YT/vq9FeP9zXnXiq0eSb7lPH/Ca4P4jg9SesR77566rUtNcVg/8ACPyu/wDcr5uXIewPtrvzEqaFP31WbDw/En+tu4k/2ETfW3baPb/wJcP/AMArA3iYlha73T72/wD3K9m8GJLodtDK+9JkffWP4S8JJ532jyl+f7jvVnxh4ji0q22eaqJ/HXdhjqUT7De7TUrCG4i+dJk3pXDeJLFJ7lJf7lc9+zZ8SrT4jfDdPKf99pkz2b/7n8Fd5eWnn131ffChPkPkj9pD4ba7qPhibVfD97dWV/aXHnb7V9j1y/7Jf7UPxO1h5tFv7T/hIUt38nzpE2Tf8Dr7fm8ORXdm8Uqb0evNPA/wWsvhF8TtV8UaZ/yBNZh33Frs/wBTc/363pR5IHbzQrfvDV/4Wvo/iBPsup2kul3NcfeX13oFy93pkqXVg7/cT7lewax8KPD/AI4hs/K2I/8ArnnSvOvFPwL1XQ9Yhi8OXbz20v3/ADv4K5atKqdFCvg6kvZ/DLzOe/4W288PlJFsmpkPirW533xXbbKoa3oHiPw5f/Z7jTYrp3/2Km03xV9k3/a9EdPK++6Vwa/bPU+rxn8B2dnfahrFsiXrp/uVTv4P7KmS4i/g+/Va2+I3hy7Tylu4oH/uP9+jWNSinhd4nR/9yqlH3Oc44wlCdmd/omuefCnz1tw6l/t14z4J1yWTzovn+R/krv7bUXq6VUdWgdn9u8xKY93WPbTu9Vtb1WLR9HvNQu3RIbeF3euiEuc86ceQ4zxnrMWq+Ifsnmr/AKJ/B/t1paD4VtNKmS72RJ/G77K/LLXf2mvEMHxY13xdo9/5aS3BWK2m+eJ4d9dB48/bx8feO/C02hRLa6LBKuyaay373rd5bUnU55Hmf2pRhH3D0n9p/wCL2n+KvFN54c8O3UU2m2tx50s6f8/P8aV434f837T4h0z5/wDR7j7ZF/7PXnfw9k33M0T/AO+9ei+FZF/4WFNu+dHT5/8Abq5UI0eaBwwrzxM+eZ9S/C5PsOj6V/fT5Puff316Rc7J/wC7vrzrwxB5HhuF0+/E6Oj11r6rvTfvr4LMYTnM/U8mj7hDqVilcfeaam+ukub6srzPPmp4XnPu6FLn+Mx30p9lc3r0EsCP9+vWodK3pXPeIdA/cv8AJX0eHqz5z4LiCEOSZ4I926TPUn26tHW9K8i8eqH2Hy0r6iFX3D8UnH3ys99VaafzKLm0ffTNlXGqZ8oIjz10Og2j70+9VbRNN890rv8AQdD8x0+St5VeSBEaXvnSaDaP9mqzeQfJW9YaH5FtUOpQbEryKuM5z0KVA861iPY71jpHW9rafvqzUSvOq1Tq5SLZTtlWUgp/2es+eZoU3k2VQmvtlX7/AORK4nWL7ZWkOeZnI3v7c96Z/bleeza/5b/fqL+3q7YYWZh7U9E/tul/t7/drzf/AISCk/tuj6rMn6wei/25RXnf9uf7dFX9VF9YPPLXvWhWTZ3WytDzK9iZ5ZVm+5VzR38x0qncz/fSrmj/AH6BxPSNEg2bK9L0fUvI2V5XpU/loldJDqTxpUUvjFV+E9gs/FXkQ/62mP40f+/Xl0N3cSf36ZNd3e/+OvXhE8w9O/4TD/bqzbeJn/v144l9cSP/AB109hJK6fx0ckwPQv8AhJ3/AL9Knip4H+d65GGC4kSq1zBdo/8AHV8hB6jZ+Kv9utj/AISP5Pv15LYfaPkrt7O1lnhrTk9wwlIvXniry/k31wGveKt7uiS10WseH5fJrzbWPD9xHNv+elGJnKPOYOt3Us9clNa+e/3HrvP7KeSoZtH2fwVfspnHKEDlbBJbV/469a8Ez+ZXGPYxVveFZ/LudldHsp8hUOQ9RS7+Sub8QyVfe6dIa5jxDd187jYn0ODNjwT+8v0r6E0GD/Rkr5y+Ht1/piV9IeHn/wBGSvlKsffPoYSDW7T9y9ZWlQV0OsbPs1YmlffevYwRwVzV2fua5LXoP31da8mxK4bxJqSQTVnj4z5DbByKFzY+enyf991gzaH/AAW+2r82qxeT/E+yq6axFJ9yLY7/APA6+VlCZ9DDkHab4Z/ffPtf5/uI9dhDp0Vjsd9qfJ9xKxNNuk87ZFLvm/8AQK1UeL7T88v+3WRvAm1XxB/Z1t5UWyvBPi74tT5LTzWd/wCNEr0v4heILTw/o9zev8+xP/H6+S9e1i71i5eW4+Te+99le/hYe4Z16p9FfsZ/FSXwj8S/7Pu5YoNH1n/Q3/2Jv4H/AM/36/Rq2sfMr8gvAEEt3cw/Z/8Ali/ybP79fsN4VtJbGzs7S7l8+5+zpvf+/XoQh7xxc3uFmHTdiVxHii5uPDW7YizWEv3kevUng+SuJ8W6HcTwvs+dP7laVIzhE6sDXhTq6nDab4qtILl7vTH+xXP3HSrNt8Q9VtLx5b60ivbP/p1+/XH6l4Yu7GZ38p/+AViPd6hA+yJGrk9vOHxn2cKGAxXxHpc3xQ0e+v7x7vT7q12Q/I88P3683+JHjXwvpXgCa7iiuJ7zUH/1EEP76rltPrEn/Lu9P/4RK71j57tIoKwlLnJnhMNh/gmfBXir4beOPi94hf7FpV1pdg7/ACfan+evoz4K/BDVfhporrqutXWoO/z+Q770SvoSw8MWmlQ/JFVn7Cjvvl+4n8FROfuchwSnGNX92cl4S8PyxzXl66bPOf5E/uV2dna/cen+fF/BU0PSuEuVWZpWcGyvmT9vb4vf8ID8JrnR7S42aprf+hrs/ufx19E6lrkWm2c0ssqwQxJvd99fkX+1R8ZT8Zfind3dvOz6PY/6JY/7n8b17GApe1qXPncyxHJHkPFUfbFKPWlhT5Kr7PnrXtk+eFPnr6WR8pH3zrfAEGzUvn+/LXYeFZ/P+JyeV9ze/wDwOue+G8fma89x/wAsYkeuh+Esfn+IXu5fv/PsryKv2z1KX2D7D8N2vl+GLanzJLsTZWl4G/4mXhW2l/gd60rPTfMe8i/55TOlfnWNq8lU/WsmqxhCJxM0Ev8At0WCP9vSuqvNO8v+Cs22tdl+lZYerzn6HQqwnA7bTbTfDVDW9O8xK1bB/Lhqnr11shevfw8T8v4gn8Z4V4k0r/TJvkrE+w/5zW94h1VJL+asT7Xvr6GB+USMe5sU31Qe0rp00r7U9XP+Ec/c/drTmMzK8NwfPXqnhXTt+yuD03Sngm+41eteD7X7lcOLxHuHXh6XvnYW2leZbViaxp2xHrvLa1/0asHXrX5Hr57n989eMDxDW7X99WUkddV4ntP9JrES1r0IfAcvKU0gq15P1qwkFPSCtCzB1WD5K8x8Tx/I9ex6lafJXmPiq0+/XVhZe+cteJ4/eb/OemfN71Z1KPZc1ClfTw+A8OXuBT9lPSp0TzKqRJV2UVq/ZKKoDz22n+etWH50rBh/1lb9t1SokQE1j5lS2EGx99Tb/kqGGfy3rAs7CwvtldVpT/a5krzSG6+eu88JXfmTJVxlCEi+U9X0fRknSrl/4cSNN+ytjwr5Xk1f1vb9mr18PI8yqeU3kEVpN/DV6wu4pKx/FU+x3rB0rVfLmT/2evX9lCZ40q/JM9p0S0S6RFrYm0OLZXMeFdY+5XbTX37mseQ6ITOVeBIJtld54bjSdErz28uv31dJ4b1zY/36ufwmUZe+d5f6dF5P8FeY+J7SKPf92u5v9fSOGvNfFWs+fvqKEOc1qyOd3p/s1m6rd7EqFHfe9MuU8yB99e7ShCB4NeVU5m51jL/7FbHg/VfPuf7lcrqUDvM/lfcrR8DQP9pffV1ZUuQ58HGv7U9d+3eeiVzHiST9zXQwwfua57xInmQ18DmMoH32FiXPAcjpcpX0t4bu/wBzDXzP4M/10VfQ3h6f9zDXyFX4z6CETe1if5KoaPJvemarP+5eq2gz75nr18EefiPcNK/u/LR68i8eay0b16jqv3Hrybxhpz3U38VelVhCcDlw8p85jWd3LdOn+38n+5Q91Lafuk3ed9x663w34AedPKi819/338n7ldDN8OXT97FaSzunyb3/AI68SrQge3CUzkrO6/s2z+4zzPWrYX3mbE/5bOnz1TTwrreo380sVlP8n3E2VfvPAfiC1sHlii+yu/33d/uV50qEIHqUJc54V8ePiNaR3/8AZVvdyzw2Pzvs+4714aj6r4jfzdjwWafx16v4t8D6V4cuXlu5V1S/373TfvrmNEg/4S7xPDp6P/odp/rkT7levS5OT3TlqxnOZ7N+zZ4OiuvHPgnR/wDXvfaily//AAD5/wD2Sv1Wv5PIeGX+5X59fsSaV/wlX7RV/qCRf6H4e0v/AMjP/l6+/NYk/wDsK5+b3zb+4asOqpsqtNqUX+xXEzalLaI/3nSsp/Efmfx/+P0/rBpSwvP8J2d5BaX3yPtrBvPA9pP+9Ss221/5/neti21j/wAfo/dTOiNKdH4DNTwr5H/LZ6e+neQlbf22H0Ss2/1WLZWM+SHwFc1afxmPcoiffrm9S1Le+yL5Ks6rriP9yuYv9YigTe7pXkVap6mHjyG3DP5afPUN54gSxTe7qmyuAv8Ax5F/qrfdO/8AsV8j/th/GnX9NubDw1YahLZpPDvuxD3rTCx+s1fZxFja8cNDnNX9sH9rX+1La58F+Fbrej/JqF7C/X/YSviCJMvTEBd6uImxJnr7elSjhockD4CvXniZ88xLBPMua2/I+fZVTRbXJ/4Hsro0tf8ATLb+N99KY4ROi8Kp9h02/l/uQ7P+BvWp8PX+yp/t7NiVQm/4l1tZ6emzfNvuZnetjwHB9q1JItn3K82t7kD06MffPtX4Sx+R4MsInrpLPyvt9/8A7ex6x/AEmzw2n9ypvP8AIuXf5X3pX5nmlLnn7h+p5XQlyQLOq7K5vf8A6YlX9Ru0Tf8AerBhn8+8SubBUuQ/Q6NCUKR21s/7muY8W33l2z/wV1qQf6N/wCuA8cwP5L19bhj8p4gn754D4h8R+XrE3z1f0TUvtbpXmnjPzY/E81d58PYPP2b6+kp/AfmUz2bwxof2pE+Sutfwqnkp8lHgO1i8lN9d/NBF5P8ABRKJjzHmieGUjeuz8MabsdKJrRHetvQYPnSvlcVz857uHOqhtf8ARq5jXoPv13Oz9zXMa9B8j1yQOqUjxPxJa/vqxEtP9iuz8Q2v76sRLSvRjL3DiM1LWrKWtaSWtXEtaCzldStf3NeaeKrT5Hr2y/sfkrzrxJpqfPXVh58kzCrE+eNbtH877lZqWkv9yvTtV0eKSb7lUf7Lir3oYo8idCZwqWsv9ytK2tX/ANuuo/s6GnJaQpV/WoTI9hMx/srf3KK6TbFRT+sRD2R86xf6ytW2uvLSqFtBvetb7J8ldsjCMRHuvkqt9u/zim3MeyqtERyL9tdvJNXbeFb547lK4qzj+euj0p/IerhShOYpT9w+kPCuv+XCnz1q63riyW3368c0fX3ghrTufEfmQ17WHoHi165V8Q3e+Z657f8Avqs3+oo/8f36hhr1IxmeZyxnI7DRNf8Asmz566R/GOxPv15X+9kf5N1WXkfZ9+olE2jI7x/EH2t6v6Prn2WavN4dS8v+P7lXH8QeWlX7L3TH2sT0vUvFu+HZvrjb/VZZ3/jrD/tXz0qZLut4Uhe1NWzd9/z1cuZPkrHm1JI/uVQudYeSF0Su2lSnM86viIUphNsd62/CVj/pnyVzEPm3T7E316L4M037K/z1Fel7hph8XCczqktNiVz3iRPkrtNlcp4qj8tHr4PMaXIfXYKrzmd4Yk8i8T/fr33Qbr/Q0r570T/XJXs3ht/9GSvkKp9JCR0mpX3yPTPDE/756p6lJ8myn+Et/wBp2V6uCOPExOquYPtaf7dc9NpVpveWWJ5/nRNn9+ukfZ86O+xP79eUfF34mp4Es5ktJXS//wCm33ErtxFX7BWDpc8j11/HHh/wPD/pF7Fpb3HyfZfvzVlar8XovCulb7Gy2WH/AE9fx18S+G9f1XxV4nh1DW90Dp8/nXSf66vbviLHqvjHQdKi0rzZ0T5JvIrxZTnz8h78eTlOkvP2vbuT91b2kT/7nyV574z/AGhdd1y2eKXyoN/9x6vw/Cuy0rSvtb3cqXjpv8mvLvG1rF4cheW4lSf/AIB/45W8KFOZnKpUh8B534n8Vah4jvPKtXfyXf55k/jr0rwZo1v4V8PPd7P3z/8AodeV+GNSvvF3jnTbdIkgtvtCfJs+5X05oPg7+1fEmlWiJ5lhp7w3Nx/ueclb1P3MBYSM8VWsfcP7MHwhtPhJ4YuYvK/4mt2iTXz/APTavV9S/eJVXS7vzNW123X/AJZXCbP9zYlLeT1zVS5fGQ2Fr+++eub8baNbwb5bdPIm/wBir6az++2JWP4q1XzEdH/j+5Xn1Zx5Dpo83OcB/wAJclq7xXCMnz/fq/beNdP/AOf1E/4HXMarao7vWDNp3+3Xk+3nA+m5ITPRb/4k2VqnyXe//crktY+KHn/JFFK9c89i2z+Gq39lSyPXPLFVZk8kIDLzxbqd1/qtkFU/sl3qD/vZZXreTSv9itWz0ry6w98OaBgppsWm2bv8lfDv7U2mtda9eXcyLHf29wif9sXT5K/QC/sYrrfLcP5Fhb/PcP8A+yV8cftTeE9Q13RtS8ZpFKlnLfeTs/2PuJX0uUwn7U87G4X2mFlVn8J8fQpl61IdNd4YYv7/AM9RW0H+k+UldN9kisdNmu5d3z/cr6+Uj4OMCHw9Y/6Yi/8ATxXbabpXn6xvSL9yib3esfw3ayyXNt8jfP8APXoWiWnmQv8A9MYd71yzO6MTg9Vn362n39/8deo/BzQ/P1JJX++/z7K4mw0ffqtyn37mX50r6T+GPgf+wLazuLiJ085HevKxk/cPRwcffPRYb7+ztH8pPkqm+sO9s8v+3srnvFWs/ZZtj/uPN+4/9+qd/qX2HSraJ/v18pOhz++fp+Ax9KjDkN77X9q+StXRNKee5Ss3wrafatleqeG9G+dKwpQ98+mq5zCFEvw6Vstq4bxzp3+hzfJXs02lf6NXmPj+DyLOb/cr36UeQ/Ic0xEa0z4S8eR/8Va9d/4AT7lcZ45j/wCKwevS/AFj8iV6defsaR8pSjzzPbPCs/lw10NzquyH/crE0SxdIaZqW9EevMpYznOmWHNiz1VJ3rs/D/8AyzrxzRHl+0/PXrvhrqleditZ851UDv4v9RWDraVvW3/HsKytVSsKUTeR5XrFr89Y6WtdbrEHz1leTXacpQS1qylrVxLWrKWv+xQBg38HyV5j4t/d769d1iDZDXi3jafZvrehD3wq/Aeaaldfvqpvd1m6rqv+mVD58snz17caBxe1NJ7uoftyVlXM8sf96sW81GVH/jrSOHMJVTrP7Worg/7Yl/2qK1+qmftTm9P+/Wqn+rNY9m+x/wDYq+90kaV0yMYlbUvv1QX79PuZ99Mh/ePWsDGRsWcfyJW3Zp5lUNNtXnrsLDR32V1YX4zkxPwDIfNtU+/Vaa+ffW2+lSyfJsqnN4fl86vqIVYQgfMe/OZm/ankrSs/ubKZD4Zld/4q27PwzL/tVj9YOmNKZThkTZTLrtXTw+FZf7lTf8Iq/wDdeo5yOWZwL799QPv316F/wgjz/Psepofhq+//AFT1X1gPZHH2H916von+/XbQ+ANn8D1Z/wCEKeCuqFcicfcOG8jfWtYaH5/8C1tJ4c8h/nrYtrRIP7lejQlM+exXsoe/MyrPw/FB/B5ddDoMGyaqz3cKUzR59mpJ/t16HsJzgeI8whCr7h2z/JDXGeJ/3iPXZ/fSuY8SWP7l3r4DN48h+k5RPnOY0H/lnXt/hiD/AENK8c8N2P8ApKfJX0D4YsdlhDXwFWMj7WkVtVtN8NP8MP5c3z/PWlqUHyf8Aqn4e/4/PKdP9yvVwRy4o6fyPP3+Vv318zfHXQ7i68Zzb7Rp7b7Onnef9yvq6203z3/dfPXE/EXwlb3c1nLcfxpsf5/nrbFe5LnO7Lve908B+EXwhltE+3ah5szo+9K9p/tzT/DMLy/ZLryfuf8AHvT9KvktLlLR9Yl+T/lik2z5K0tVTR76b/SL1IPk2bHf5Hrzubn+A9qNI898W/EnR3R/9CuNjp8++GvkX4u+KotV1uaVPNSFH/cw7/uV9A/FfStPgtvNt72JPn2V88eM/BUUnk3aXqu8qb9mx66qEffOKvM6f9mbQP7V1W/1u4+5Yp8n+xX6Afs5fCabxf4F8eXsK+dc3Nn9mt3/ANv7/wD8RXyV8JfCUvhHwHYafLvS51Ob7TN/1xr9S/2PdDisPg9Y3Sf8vzPN/wCP11cntZEUq/1WPtYfEee+DfETSWGi6zvbZNbppl7H/cmT7n/jn/oFdrqV18nybK57V/B8ugeJPF2jRfd1D/TLNP7r/fT/AMf+Sub8N+Kn1izR3+/Xm1vcPZnThO9Wn9o6SGDz7yqfi21etLR333O+n+Idl1XHVjDkMoS5JnlF5af36oPB89dVqVr877ErBm07D14tWB7sKpQ+yp71NDBv/uU/7J/fp++K1+d/uVnCBMpAlrT3eJLZ5XlSC2h+eaaq15qqQWf2u7f7LYfwJ/HNW54C+Dut/F68tr7VopdF8Lw/6qD+OX/P9+u7D4edSfLA7qOHhShLFYuXLH+tjC8NeF9T+NWqpb2kL6f4Xsn/AHs39/8A+zrL/bD8B2Wgfs96xaRIqQ29v8lfbGkeFdP8I6GlpptrFa2cSfcSviH/AIKEeLdnw0v9PSJoEuNlfcYXCww1Lm+0fF5vm/8AaU1Rh7sI7H5WaPY/a7+b79a15ay+Jr+Gyt0d4bf5K1/DejeRpTy/89f466vwNo1pYwvdy7N/36y+KZ58aXuDrzSv+Ec1Xyvl/wCPZP8Ax+u28MaHLPo80tv/AK565jxVdJqt493Enz/JD/3xXuXw98My6rbW1pbp/rUrnkXSiavwi+AsU/k63qESQTeT9yvUfGEFvp32O08pfJebydif7ldt4e8HReFdEhit3ld/vvC71ieNtD/tV4XiVP3M29K8vEROqhL3j54+J0mn32pWcsT3CbIfJRP9v/brKv5/t1y8SP8AvoYU/wCB10njmeLTtSv7fykf7O/zp/8AEVyuiadFJqqS2krzo6J9/wC/XLOHuGntJwmezfDGxeeFN9e8aDo+zZ8leafDTTv3MNe5aPY/IleXSh752zxE+QLm1/0avHPidaf6HNXv15a/ua8c+Jdp/oc3+5XtwieRP3z89/HMGzxh/wADr2n4YwI6Q14/8Tv3HjD/AIHXrvwofzEhpY/+ERhvjPftE0pJIUqtrGh10/hhP9G/4BVzUrHzP4K+VpfEevI80s9H8uavQvD1r8iJVD+yk311WiWnl1tOZhE24U8uGs3Uo/krYf7lZupR/I9XSCUjgNVgrNSCt7UoKoJBXacpCkFXEgoSCrKJQBz2vQfua8U8eWn36+gNYg/c14n48tfv13YeXvkVfgPn6807ff1q22jfJT7yDy7ytWzj+Sve5vcPL5TBv9K+SuJ1ix8vfXql5H8lcH4hjrWEgkcN5dFT0V2GHKYHkeXVObpWxNH8lY951esiPgKe/wAx61dNg3vVC2g8x663w9pvnulOXuEROq8PaVvRK7zTdN8uqGg6V5CJXSfJAm/+5Xo4ClzzPHx9WFGHvk0NjFU39hxT/wAFULbVYnf79bdnqtv/AH1r6SrhZ8h81Tx9LnH23hiL/YrYtvCsVNttVi3/AMNbVtrEVcX1eZ2xxcP5wtvDEX+xV+HwlF/s0Q65F/s1pQ+I4v8AZo+rzHHFwHw+GYo/4Ep/9jxJ/AtD+I4tn8NUH8Ww/wB9a3jgpzOarj4Q+2X/AOyofRKytSsUjT+Cobnxpbx/8tawtV8aeen7qvUoYCZ4eKzmlye4UtV2Wlc5NdPJv/uUl/qr3b/P89ZxkZ+lfSUMLCB8ZiMVVxMiWaermiT79Sh/36zfLq/psG+/h2f361q6RMKfKpQPUbaD5Kqaxpu+F69W+EnwO8S/E/Z/Z9r5Gm/cl1C6/wBSn/xdfX3w6/Zb8H+CFiuL21TXtU/573qfIn+4lfl2aclafIftmUUpQon58+APhR4l8RzQvpXh/Ur1P78Fu7p/33X0t4Y/Z18avpLmXSmtZUfZ5M7p89fbEcKQJtiRY0XstWD0r5v6jT+0fT+3mfGZ/Ze8a3v/AC72cP8Av3FaXh/9j3XYLjzr/WrGH+P9wjvX11kGk4rqp0IQ+ExnOUzwrS/2YNPtHR7vWJ59nz/uYkSvPP2gvhJo+nW01vpsVw9ylpv+eavp7xPr9r4Z0K71K7lWCGFPvvXyZ4/+KFpqPjBNQt7hb2zh/cu/99N//wBnVzhDk980w8p8/uH51w6ldweObmK4dn2P/fr0j/hJr3Ukhiit53m+4ibKwf2lvA934V8Yf8Jr4U8i901/+Pj+/C/9yZP/AGeuJs/2iPuRRaetref7jvXkSock/cPpI1ZzgdJ428CXdjbebqqLa+b/AKmHzt++sfSvDKa5f2aPF/o1o6ec9H9q6r441i2l1W4l2bP467O/tE02wS0t4mR3+StomMi7c6x9q867+4n/AB7W9fp7+ys//FlvDCbNjpaJvr8rNegVP7N0+KVf3To7/wC29fqn+za6QfDnR0Xan+jJXbQOHFy9wofGeA6b4h0rVIvkfyni3/7nzpXg9yn9j+PNYsk3eT9o86L/AHH+dK+o/i/ppuvB1zcL9+0dJl/9nr5c8bf6J4h0fUEX5L608l/9+L5P/iK83HxPfy+XtcLGX8uh22lT/JVPVb53eq2lX3yfxU+8TfXhy+A6aUffM2af+/vqm9XHg31NbaHcX0yRRI7u9YQhOZ1ucDmPIlnmSKJGd3/uVT8RT2nhOZLeVP7U11/uWSfOkP8A9nWj488bWnw6Y6Po2zU/FNx8junz/Zv9hP8Aar079n/4Ff2KE8S+KP8AStaufnVH+fyP/s67MPh/bVfZxPZSpZZQ+vYvaXwx7lX4Wfs/y6xLD4j8Zt9pvH+e3sf4If8Afr6JSBIESJNqIiU9ZhEMLwBWbc339z79fZ0MLChD3D8wzDMsRmU71Je59nyK2vakkcPlJX5rft/6l9rttN0r5vOd99foRr06WNhNK/36/Mf9qXUv+Ej+JCJvd4bf563r+7SOXAx98+b9Y8rSrCG3+58+yqdtffZYYbeJ1d/v1Q8Yaz582xH8vZVCztbhE+1/P50v7mKvIj8B6lWXvHf6Ps1X7Bs/5+Nn+/X2H+z9An2/ynTZsmdK+VPhppUX9iebLs/0e7r6E8MeNLTwz9s33DxwyzbN+z7lYyN/sHvHirxVqFrcpe6ZZRXVtv2Oiff2Vm69qqT23mxSyon+u2J8j7K+XfiF8Yr26R9PtNQa1s4n/czIn367b4V+LtQ8R6VvuHln+yQ/frzcTCcTakoB8afB1xrGm/8ACS6F/pqf8toP464DwA7/APCQo9lL8j/PsrvPDfxUsvBXiF4tQiefw9qb+dMjpvSGvRdS+BemT38PiXwpd/6NK+94U+fY/wDfrl/umko8/vwO2+HX+lW0LvFEj/x7K9v0q12IleUeALH7C/lPt317NpqfJXLSh75hKQXkH7mvHPiXaf6HNXt95H+5ryL4lp/oc1d/Mc0T81vjH+48Yf8AA69a+D8nyQ15r8b49ni3/gdeifBz7kNTj/foiwv8Y+rvCv8AqU/3a2LxKx/Cf+oSuhvEr5Ske3KRj7Pnrb0qP5Kym+/WxY1vOBhE2HrNvEq+lVryP79b0okSOPv4/nqgkFbd+lUEjrt5TDmGJHT0jp/l0/y6zAzdVT9zXi3jmD5Hr3LUo/3NeRePIPkeuqh8QSifPeqweXf1rWf3Kq62n+mVcs/uV78PgPLlIr6h/q64LXv+Wld5qf3K4bXo63pESOJoqz5FFdxmYj1m3kda3l1SuY65zGRQsI/31ekeD7HzHT5K880//j5SvXvAdp5jpUVQhE7+z079zWbryPAn+xXZ21p+5rm/FUH7l/8AYr3sl+I+Xz2H7g49Hep/tUqf3qgSn/LX6IflZNDqUsf8bpWlDrlx/wA9awnpyUeygVKR1EPiW5T/AJa1P/wkV3/z1rmEBqxvNX7KBzynP+Y6H/hIptn+teqb6r8+/fvrLM1M310QhAwa5/iNb7bR9u31ihsmr9vHXbAylSjAn3s9OR8VKkFNm+SiUjC48fPX1T+yN+zBcfFC6TxN4giltfDNu/7mP+O+f/4ivGv2f/hbdfGL4m6boKlo9PT99fTp/wAsok+/X67+H/D9l4Y0e00rToFtrK1iSGGFPuIi18lnWY+yj7GHxH3OQZR7eft6vwk+laNaaHYQ2VjbxWtnbpsighTYiVqUU77tfB3ufqiSgtBaKKKQwpMClooA8B/bJkvY/gPrf9n/AOu3p/l6/Ny28f634g1i/Sy/0Wzt9ly+n7P9jY+yv188a6Hb+J/DOoaZcIs1tdwujo9fjF8afgf4r8AeNtbTSorr7ZpL73ntf44f79Y1fhPRwsoRPY5v+EM8Y+EprhNbi0u/t/kmtb2bZ/3x/BXztZ/2PpWsXkNvarqk39+1h3/+P1e0f40+ING0R4oorOff/rkvbdH2Vxn/AAlsr3M0r+aju/z7E+SsInbL3JHcvqtppSTXbRLA/wDzxR60tHu/tdyl7duuyL50SvNPD1rdeKtbTe8v2OF97vs+Su8R/wC1dSTTNM3Oj/fespchpS987/4UeEv+E/8AHlnLLEz201xX6TeA9NuPB2m21l8/2b+B6+eP2Xfhts/4mH2f/Q7f5In/AL/9+vsmz0qJ7PynRXSvVoU+SB4+Lq+/oUm1FdRtJrS6+dZk2NXyR4zspbWbVNAl3fbNJuPt9v8A7cP3H/8AZHr6v1LRprH/AFW+dK8e+Lfw9l8XPaatpUy2XiOx/wBVv/5ap/ceuPG0ueN4HuZDiqVOUqFX7X5nCeHv38NbfkfJsqp4Ht9P8RXD2UQfQvEVv/x8aHeP/wCiX/uV1Nnod3fXn2Tytk2/599fPfV5nrVp+znqY9tp290RE+//AAVx3xf+KB8AQJ4f0BPO8S3afv5k+f7Oj/wf79XvHPxUi8NXL+H/AAei6tr7vsm1BE3pD/uf362Pgr8B/wCztSfxN4o/07WJm3ok3z7P9v8A360hh5z9xHv4TD0sFS+v474fsx6sj/Z2/Z+TQY08S+Kh9q1y4+eJH/5Yf/Z19JvNxiqAmCjAGBTHuk/v19HQoQoRtE/Ps0zStmVaVWo/8PkWXn8xKheeKOqyQXF386RP/wADqa50f5P3srf7ldx4RwHjm+uL62mtLf8A1zp8lfnR+0ha2nhjxbrGyV53RER3f+/X6I/EWdNNSGW3+R4fnr8u/wBp/wAQS6z4hvP3q75n31z4ufucp6eCh9s+ZntZdV1VP7n33/3K7bw3ocuuXLy/6i2RNlv/ALFP0rwzFaI8txu2P8myuw0202ImzYifx15/xfCdEY/znS+FdGSxsPskW797NUfjC6u7VPslojfO7zTPV/ww91qX7rT4pXT+O6dNiVt+KvBd3/wjz29pN9i87/j4mnh853/4HWHNDnOmMZygfL3gyOXUfGE1pb+a7zO6f79fsj+zt+yvoSfB+z0/VUltdYuE3ve2r/PXzx+x5+yhomm3MPiW7iW9uf4N/wByv0X8N2P2WFET7lepGhCcPfPFq15wn7h8EfGr/gnv42sRLfeHNQt/ElrEn+ojXyrl/wDtj9z/AMfrzX4LeLfEHwy8Sf2JrFpf6e/+puNP1CF4dn/AHr9boXrl/Ffw/wBA8f2C2uv6Pa6kqj5HnT50/wBx/vpXDXwsJxN6GKnA+bdEurS+2XFuif8As9d/Yf6lKuv+z3Fo0xm0K/fyf+fW9/g/4HThol1oreVdW7QtXiyw86R3yxEK3wkNz/qa8o+JCf6HNXrVz/qa8r+JCf6HNXPIcT83fj3Hs8T/APA67j4OP8kNcf8AtA/Jr3/A66T4Pz/6mnjI/wCzhh5fvT698H/6hK6e8+5XJeCX/cpXV3n3K+UpHryMx62NN+5WC9b2j/vErqmRzGxDVa461cT7lVputb0iJSOev0+/VDZWreVTruOUh2VMlGyjZS5TYp6lH+5ryLx4nyPXs2pJ+5rx/wAcp8j1pS+MJngOtx/6ZV2z2eTVXXo/9Mq/YQfua96HwHkTiVL+D5K4jW7SvSLm0+SuP1u0+R60pEcpwPkUVo+TRXoGZx/l/JWbfweZWwlQzQVzSkREytKsd95Xtnga08vZXm+iad++31674Sg8vZXLVkEYneQx/wCjVx/i2TZC9dg8+yGuG8VPvhevpMm+M+azr/d5HJefR59UealTpX6RDY/LOQtUJRUqJXQYyLsCc1ZEFFslWH+SqPMlP3is8CUfZHqbfUyOlbxiHPIo+R5dW4YKdUiVvEznMm/gqhcyVoUaVokuu63YafF/rru4SFP+BvXNOfJCcysND2k7H6O/sC/DGLwh8LV8RXFvF/aWvfvt/wD07fwV9SJfJXK+DNDi8OeGLDSrRFSGxtEhRKuW0+/fX5diZfWK06kz93wFL6vRhTgdIl9FJU1cY908D/7ddPpt99uhrhlE74l9KPuUyn1BYUPR9+hKAGOPMXbXjHjr4OJ4l1WPXdPlW11iy+T73yXCf3K9qqMQhelAR0Py5/bM+B9onh59QtNEg0TVUf5/sVj5O/8A74+Sviez0aXQ9n21JXev3+8VeHE8QWzxPEkn++lfN/xC/Y+8NeNLz7XLpkVreJ994fk31EqR6FLFQ+2fl9bT3t3YQxafaMnm19S/s0/sy+INfmhu9QifTtNf/XO6fO9fYfw9/ZT8GeEvJlTTIp7lP45vnr2zTfDlrpqIsUSpRGhAmrivd5IGJ4P8HWmgaVbWVpEsEMP3PkrsIYPLp6R1NW0pHnlaa18xK5jWPDn2v7ldhULwURkJR5Z855Rf/Dm01m5hlu9Pt55rd/3U7p86f8DrYm8D299pv2S7t0nh/uOld/5FHl1HuHf9arfzHi2m/CvQvB148um6Zb2sz/xonz1tw6dLP/G6V6LNp1vdffSnpY28f/LJauMYQ+EMRjK1de/M4+z8ORP/AK3e9bFtpVvafciWtt7RP9mofI/3605jgZQm+5WVcwPdI9dP9kSqb2kUFHMB4h8S9Klks7n733Hr8kfivdIniqb7Q6Jsf+Ov2w8VWiX1s8Wxa/HD9pn4a7PipqWn/a1gh87fsf8AjrHFOPJznp4Dm+A83s9Rl1W5f+z4nvdn33/gSuq0fwdcaxMkup3UWz+4lxsStLR/BcWh2aRWiWqJ/G7v9+tmGxeD508h5k/g3pXiyq8vwHsRpfzm1DBo9rDDFb6rdWtzs2J8/wAlc3/wlWp6df8A2S4uJYIXfYk7/wDs9WtV8VeINnlXCQR233P9Sj16R8Afh7afEm83ahaJdWFpcb02fc3104Wh7afOYV6/sYH2X+yvo/2H4daVdXETwXN2m94f7lfTOk/crzHwZY/Yba2ii+RE+SvS7a78tEhiRnevoJx5Ich8rz88zZpyVWtoJf8AlrVz7grz5HTEelVbyyhvYTFcRLMjfwPVlDTyeKmUeYPhPMvFPgyWxheW13TW39z+NK8N+Iqf6HNX12p314n8a/ho13o95qulRZdE3y2yf+hpXkYrC+7zQO2hXsfkt+0VB/xOP+B1Z+D8/wA8NXP2kI9mpP8A79UPhB/rof8AfrgxUP8AZztpT/en2N4J/wCPaGuuvPuVyngb/j2SutvE+SvmaUD2JTMG5fy3rb0T/V1z1x/rq3tC/wBQKqrEiMjpIelQzdamh6VDN1q6REjHvOj1QSOtK67VT8uu4wGeXT/LqSpUqxcxQv0/c15L45g+R69mv0/cvXkvjlPkerhH3wkfPHiGD/Sa0tKT5Eqt4kfy7mrWmzpsSvYj8BwEt5B8lcl4hj+SuzuZ0kSuJ8QzpsetoCkcRJ/rG+pop3mUV2mBykNo9PeB62/stVrxPLSsZkRJtH+R69M8MSfcry3TZPnr0Lw28tcVUuJ3ly6bK4zxN/qXrpPMfZWJqunPfI6V9Jk0/fPns5pTnS9w4qp0j960E8MXFWYfCtw9fokK0IH5XPC1TJ8ulRK6L/hDrv8A2qs23gub+PdWn1iBn9VxH8hlWz1DeXWyuvTwP/v1UvPA8z/c/wDH6uOKo/zmMctxHP8AAcY+pYpyajWrN4Lu4/vJTU8JTf7NbxxlE6fqE/5CqmpVZS+qynhmWpk8OPV/XKJjLLa38hXFxvr1b9mjQP8AhJ/jr4Stf4Eu/tL/APAPnrg7bw/F/t19V/sK+C4p/iFf6r5Sf6DabP8Agb14+NxsPZe4enl2VV/rMJzgfeem/wCudap2f7u8eL/bqawk2X9Q3/8AouqvXxHMfqyjYraraeRN/v0/RL77JNsrY1K1+12yS1zEyeRNUfGXE7zzPMqZHrntN1H9zW3bfvE3VhIsmqaiioAKKKKAGbKhe0R/v1NijFArIrJaon8NTbKfRQP3RlPqFJKfQAUUVD5nl0Bcmo2UU2gjmGVxvjv4k6N4EhhfVbpbLzn2JvWuqMiz+dF/d+/Xz3+1ZaRapH4Z0dYleW7vvkT/AMc/9nqKs/Z0+Y9TK8PTxmLjRr/Ad1YfG3wfquzZ4ksvn/vvsrq7Pxboepf8eut211/uSrXz98afCfhnwJZ6PaWnhTRpftb7Jmnt9uz/AG/krzm28Bw6iqLYaZYed/05a26P/wB8S1xfWakNz6uGSYPE0/aUZyjH5H3It2gx/pCZpG5evjHxb4H1Pwpo+kXFpqt/a6nqEy2/2V7nf/4+lfYOg2/laHZW8o3v5SI9dlGt7Q+dx+XQwMI1IT5uY5P4neNdF8AaTHe61dfZkd9i/J96vzU/a61zw1rHjm21vQt+o+cn779zsr7M/bL07UNYsfD1lZafPqKI7zSpAm+vnr47XHh/VfBAe08B3mk3luv7+d9PRErjr1Zzly83un0WAyzDQwNPFf8ALyV+v6HyNc3V3J+9i8re/wD45Qn9p7PN+yPOn8bolb2leHIrvR0u0t5Xd3/cwJ/HUKaVrfiDWE0q3srje/yfcfYlc1KHOedX5qfxlzwTp1x4jv0tHS4gd/79fef7P3wkl0rSobfT9PS1tq5X4A/sk/2Bc22q63Kuoo/zva7Nnk//ABdfceg6JZaPZRRWqKE/gr6Ohy4akfMYqr7afumLoPgf7Kn+lS7/APYSuqhtIbVNkSqlTUVhOcpmEYxCiin1BYJT6reelHn0AWaZTPPo8+gD8q/+Cjfwb/4QfxVbaxp8OzSNY3vFs/5ZTfxp/wCgP/wOvn/4USeRMlfqp+2x8L0+Kv7PPiS2ii36lpif2pabF+ffD9//AMc31+UXg9Gsbn5N+yvIxkPcO7DzPszwHdo9sldteXf7mvGfAeueXbJvrs7nWPkSvnPZHrc5fvJ/nrY0Gf5K4O81XZWxoOufcrkrwNKUj0uGSnzVlabqXn1f376ikaSKd5VGr15VP+OvQOYP9XUyVFTqCgvP9Q9eV+OfuP8A7teqXP8AqHry7x4n7l/9yrgSfMHja78i5rN03xBsSj4nT+Q715oniPZ/HX0NKPPA4JHqk3iP5Pv1zGq6r5lcr/wkFULnVfMrohAiRpfavrRWJvorpMOY6R7pN9Qzf6W9U6mT5K88IlmwsfnrvNEk8jZXB219sf79dJYarF/fWuSqbUj0uw/0tErYh8P+fXJeHtVi+SvV/DbxT/f21Mcb9WiaSw8KxiJ4S/2Kvw+Ff9iu8SOLYn3aP9H96xlxB/fM45RD+Q5WHw4n9xauJ4cSuh8yKpkniqP9YJ/zmn9jQ/kMFNASnv4cStv7XElTfaonSsJcQlxyiBxlz4Vi2fcrm5vDiRv9yvSLy7WNPuVzd/P8/wAifJXLLiho6Y5ND+Q5h9DSq39jfPW87v8A3KrTb/7lZ/60v+c3/saiZttpSb6+3v2MPDMWleD7/UET57u42f8AfFfGln5u+v0H/Zy0r+yvhp4eV/vyp53/AH3Xt5Vmk8dUPMxmCpYaPuHoX+ovEp+vJ/pNtLRrEHkXG+n6x+/0pHT+CvrjyC/o8/2qz2PWPqtrseq3h7UvIm2PW9qsHnw7k+epiEjK0H9/N5NdglcloKf6S9dUlROIRLNFMSn1iWFFFFABRRSHpQA2sHxPrcWgaPeX8v3IIt9bY+QV5N8cNSX+w00pZVjvL+VEiT/gf8dRKXJG504Wn7atGJY+D3i+41XTv7K1aH7NqVkifK7f62H+B69SPTIrw/xpqFosHheFrf7LqQu4USaH/lj/AH/nr2ITGW385eamL6HVjaHLL2nLy8wCfzN//AK8a+Ml94gl8eeGNP8AD9/9kuJVllbf/qfk/v11tx44fRddTTtatY7Npf8Aj3vt37mb/wCIeuM1/wAX2+j/ABbbV7y0newtLFraGaGLf8z/ADvSrVYKBvl2GrU58/LzaMuQ/EH4h6e7Wl74b0zU7iL7/wBivlR/++Hq9H8U/GUkio3gO43+1/DzXntxJ4I8X+LdfutW16WwN26eQYJXt3RET/c+/WdcaFp2lfETwrb6H4ou9YtZ7vfLHJc79mz5/wCCuT28j3lgqE/cnT5ZWvs+3qdN4/8Ajd418HaS17J4Lexs9+zfNdo7r/3w9cpY+GfHHxwtdK8V/bdPspIX3W0RR/3Xz1ofHnxZa+MpH8PW+pRW8NgfO3um/wA24/uf+h1T+E/xotPAXgdtMvoszwu/kxoeWV/nrllXj7XknP3T2cNhJ08AquEoJVb/AIfMyvjP4p8VeBbW1hufFdvqt/8AxWhsk5/+I/4HXkMXjma6XN94f0+4f+MxxJE//juypfEk91r+pXOoXErXVzcPvd3Ss2K0ub4J+62bPv14uIxUp1bwP1LK8poUMHH6zGPP9x3XhC4vra80/Wl0KW/trefzoU/tBJYYn/8AQ1r6Ti+KHjW8t0EPgaYK3eS7SvmPwp8FvEPi/ZJao9rZO/37xtv/AO3X0kuo6noFlo/hTw+6z3FhFD9qmml/gT+D5693BSq8nvH5vxJHCurFU+Wcvn7pgeJviz450ia1srrRNJsJrh/Ji+03G/565fx/4E+K3jfwrqltcy6DDbXFs+6GFX3vXa6/8E9f8R6i+ry30H9oO++J/Nf9z/c2V2vgjwtqfhzQZrfWdUfV7tpd/n/3K76UHOXvnzNXF0MLShLDcvN9o+Gf2afh7aXWsPca7KlrNbpst7J0r668K/B3w5BN9rt7SLzqra38C4rrWJru0RrXe/nb0/v16F4H8CS+H7ZInu5Zq6qVKFGNj5vGYqeJnzm9pWgQ2uzZ8lbEMf2X91/B/BVlE8tKH/eJVSlznmRjyAiU+mJQ71BQyafyErEvNVeT/Yqa/n8ysebrW0UBZS+etWw/eVg20fnvW88n2G2pyIGXk/z/ACVCl1VDzPM3u/36mTpTLNVJ0nR4pdro/wB+vyX+MHgCLwX8V/E+lW9r9itrfUZvs0P9yH+D/wAcr9XEkr45/bq8FraeJNH8URIqfbrf7Ncf76f/AGH/AKBXDXh7hpSnyTPmnw9fPa7K63+3/krzT+1fIerP9v768f2R2852F/r9P0TxH++2b689vNV+/TNH1F5Ln/gdcdehDkNqVX3z6c8N6x5+yu2hf5K8i8Ez/cr1Sw/1SV4cPcmepKXuE03SqlWHqpXcYco+nJRT9lQMZL/qnrzTxsnmWz16XL/qnrzrxnH+5embcp8i/FeD53rxCaP5/wCOve/iun+u+SvDXTzHr6rC/AeZV+MrIn+/UmypdlGz567TOURn2WX+49FemWvhl/s0X7pfuD+VFHKcZyKU9+lQ76e8m9K4iomVeT7Kpw6zLv8A4quXlpWJs8t6UYc5Ej07wZrE0kyfer3vwrffIlfN/gxPuV9A+D0+RK+bzT3IHt4CPOelwz7EpvnvUEKb0T5Kn8h6/Np1ffPpIQH+e39+pUnpiWtTfZfrUxqmox5HpkMj/wB+rP2Sj7JU1asTKECs/wA9M8j56spBUyQVxc85nV8Bmvaf7FU5rWuh8is2ZPn+5WcpSCJWsLH56/RHwZa/2N4e0e0/597eFK+FfBmm/wBpa9ptv/z2uET/AMfr75/1CIn9yv1ThKHuSmfJ5x8cYG3r0fmWyS1QsP8AS7CaKtJP9O0d0/jSsTTZ/Im/9Dr9GifMGD/x63P+69dhYaik8Oyue1618i8/2HqtbT/ZP9ytBfGdbbeVprzS/L8/3K0rCfz0rjE1F3+Suq0R98NZyHE2Ep9MSn1gWFFFFABSHpUSU/fQByuveKodAudOtTsmub64SGKH/wBDeuV+KPhiLxJLpVxDqEWn6pbzf6I83/LV/k+Ss/4jaJf2XirTfFFurahZ2vEtsn34l2P86f3/AL9Zfw+v9P8AE3iufU7m/gutUb/j3trlPntk/wBiueUve5JHt0MO4U/rNNmN8TNC1UaNZPPttbmW6TbDay7/AN79z5Pk+5TbjV7XwPfPp1r40vra7g+eWC5T7QtdF4+8QQ3nxB0fS7h1WGyb7W7/AMHm7Pkrk/ENnZWOv3OrXkkd/Fsl1F5k/g2fIiVlL3JS5D36EnVpwjW+E2dK1nWPiVpGp2Vw1nqGnpbsi3sC7d8u35f9x6vfC/RrPxr8OYrK6llgurWWW2lmhbZNEd/3P/H6n0vxIngfwJp1paWnn3t2nnTP/BE7/PXJWmvpoVp4hvXkn03U9QTlLaLZCz//ABf+3WfPGHxkKlVqqUaK5Vze6R+Mr/SfAdyyLrEt9dfxedEkyxVxF18UW1eS3m0m0t7eSFObs26LMr/x7Nlcpqskt9saWVk3v/HV5ESO1SKB0lm/uJXhzxU5z5YH6fhsnpUacJ1/fmU7/WUsrw7t07y/O/8At1i3UnmXf2hl+d/uIlak2m3Ulx5r2jb/APYqKbRr1Jtn2fyd/wDG9efKE5n09OWHo8tila2kl83O7ZXX+EpLQ6h9k8kb/KeYTJ9+3dPuPUuh+D9UFnFJBY3LWU3y/bHh/cj/AG6+hfDvwg8O2mj3MNuGe7uLfyZLzfvf/gNevhcFKUtT5HPOIcLQhKHxf4Tjfhnq3je41uG11PUNJvNEdfMeOdESbb/B8leka18IvDd5enVZrX7Pcffm8ltiP/v1iHVdC8FeJNC8P2WmQTzJ8nnTfftE/wB+sr4o+PJ9a1OPw9pryyxM/wDpH2b78v8AsJXt80aMeQ/LHCvi8T7SjHkjLX5HdX/xJ0nTp0tIUkupf4fJT5P++6q6J441jxHqTiLQkTT0+5evcff/ANz5KxPD3w/vde8qLWLWKz0iL/VWiP8ANL/v16lHZw2VskMEa4X7q1rCNSXxnl4pYakuWC5pF5IRsX5aXZsqUdKWtjxbENFTVC70FENy+xN9Zr6jV938/fFXKzSfPWyIiaVzP5iVm/6ypkk3w1D/AB1qBsabBsqtqV1582ypkk8i2rK3+Y71ARJkqynSqyVZTpQBMnWvmb9vydIPhpoL/wAf9qfJ/wB+Xr6ZTrXzr+3tob6r8BJtQiRnfSdRhuf+AP8AJ/7PUzj7pcfjPzZ1LWXjd/nrNh8QP/frKubp5Kzd/wA9cXIM6qbXHeul8JT+ZMn+/XmySV3/AID/AIK8/FR9w6aXxn0h4Jf7ler2D/uUrxzwfPs2V6vpt38lfKSj7570fgNV6p/x1Mkm+m11EEqU9EpiVMlHIAx/uV574zT9y9elvH8lcT4qtPMR6fIHMfIXxUsZX87Yj14U9jLv+41fVfxC0r53ry5PCsV2+/ZXu4WfuHLOPvnlaaVcbP8AVNU2lWLSalDE6P8Afr2nTfCX9xN9dJYfCuXUby2dLRPv12wq85nIsWnhxPskPH8C/wAqK9ntfhlN9mi/0f8AgH8qK35jgPz6uU8t6mtv3lXNYg8uqFnXFGQFmaD5K56aD566v+CsC/RKUSpROk8GP/pKV9FeDI/MRK+bPBn/AB+JX0z4GT7lfKZ3P3D28BE9Cs4P3KVfS0otoPkq/bWu+vzeMOeZ9DGfuFNLGpvsP+c1vW1jU39nf7Fe1SwXuHLKr75z32Wofsv1rpJrH/YqnNaV5dfD8h1UpmDNBQiVfe1pnkVxROr4yhNWbNHWxNHWa8dc8viCJ3PwcsftfjzRIv8Ap4r7VevkX9nu1+1fEWw/6Yo7/wDjlfYEP7yv2jhSHJg+c+KzeX78m0S62TbH/jrNvE8i8mSn/wComp+sfv0hu/8AgD19vyngk1zH/aulb/44a5j+Dynre0e78ibY/wBx6zdbtfslz/sPTiETHhvvsl+kUv8AH9x69F8PPXl2sQefD/t123w31n+1bX/psnyPUSLO8oplQvvrACUnGBSE54NVXj8vlfnT+FK8e+OHxsu/hYmliHTRJDdP++upm+RP9j5f46UpRgrs6cLhquNrRoUV7zPY5pordcyzInvXC+JfixoGgtLAupWUl6qfJbeenmu3+5Xyj8SPE138c7PybLxXeaNfL/qoYV/0Z/8AfSvjv4jaL4q+Guupa6/cee7pvt7qGV3hmrzq+K5Ic8Yn6rk/A0MRPlxtXkn/AC2P1V8BeJtYufGF5pmtzRXBuLVLmEon+q/2P/H63pPhlocutQ6zb2rafqKNv823bZ/32n3a/PH9nz9pvWvDOpXGp6tdXGuw20HkJFP87/7P77/gFey+Of2v/FGueGh/Y1hN4Wm3fvJ/kn+T/YV02VNLGUpx55GeYcFZpRxapYe3JL7X2T2j4kWl3qdtqGs+ILFdM0jT/kiP/Ly/8G/en3Erir3WNO07wtLo6WSWpur+KGW4R3eGW1+/5yf8Aryjw98V/Gfxa+GOq2N1qkF1DNdzQu81v87p/wDt0nglItH8MPp+oSxPNb702Tfxp/crOU/twOmhklXDS+rYv7P8p9H+Jtb8OGzsLv8AtaysbOL7iBvNrqNO8D+HPFvhdbu03Tm7i+W6mf50r88/ib8RNQ8DeINNutMggvNEu7doXsryLzYUf/2R6+2vhT8XdO8QfBPTL7QZlluktktRZ/8ALZbj/njTw1SNapPmOPOskxeWUKVanP3eb7vU4PxR8JtSh1O68p0v7GH780X8FUNN0PP+j6fameb/AHtn/j719EeAfCE0Pg+LSvEGy6vJf312+777u++t/VPBkM+nxW9lItm8T796J96n9QV+aB50OKMRSXs5vmPAvDHw01bWp2iaJIE37LiZ3+7Xta/Cjw5Nb2sV1p8Vz9miRImcfw11OneHrLSrZ4ra3ihVv9bsT79Ycv8AaunSMkS3DQ/wfL5qf/FpXVSw0KR8/jc3xWYTvGfKdBDp9vbW32dIokt1TZsKfLsryi98S+HfDOqbtKu4HE1wiXdn82zZ/fT+5srqj4l1KW2lt9S0tU+XbvjV3T/0CuM0b4bTeI9f/tC6tFs7OJ9yI8H+tf8A3P7laVOf7By4WjCPPPEzLF7oGgav4ieGyv43urpN88M0Xmv/AMAm/g/77ryTx14Yvfhzev51xLKyP51vL/z1X/4uvfrzwjrVsf8AiQz6bpULffeG32PXneqaFpSXz/8ACVeJ7jUvKf8A49oFb7//AI/XLXp+4e9lWNdKenvw/l6na+CvifYt4Hs9Q1aZYGZNv99pdtdB4T8cnxhM8tpp8ttp/wDDdXL/AOt/3ErynwJfeCbwvaalp8VgbN3S337/AN5Dvr3TSJbFrVZbJoRbuvy+XXRQk5r4jxczoU8POT9nLml9xvVVuNQjg6nNNm82T7nyVHDpaZ3S/Oa6j58y7nXJf4ErKfXJd/z7q617GF/4FrktesfslzvT+OtIkE1tqPz1W1L/AI/HSqcP7umaxd7Ly2/20rcImlD8kL0+2j8+aq3mfuauabJ5aO9AE2pT+WmyqCfu6fcv5k1CVnEIkyVMlQpUyUwJ68//AGh9D/4SP4G+OdPT776XM6f76Jvrv0qtqtimq6PeWkv3Li3eF6UgPwouXqhM+yr+t2kulaleWUu/fbzPC9c9cz1gWb1h+82V6d4JTYiV5Rok/wByvUfD13sRK83FR9w6qXxnt/h66+dK9L0q7+Svn7R9c2TJ/v16joOuJPsr5qcPfPXhM9Xs/wB5Vms3R596VuVtEjmINlPSOn/JS1fKXzDv4K5LxDH9+uteP5K5XxR9x6JBGR4n45tEffXm8NpEj7K9C8cySpv2V5i877/4q3hL3DSUT0XwfpSTzfwPXt/gzQ4kmR9i185eD/E0tjeIlfQPgbX3d0/uV24eZy1YnrwsYv8AYoquuonaPpRXp+4eX7x+UmsWL1ieQ8Fd/rECJXMPBvrz6RcjN8/5Kzbx/Mqa5Ty3qHy63jEOY6rwHab5q+nPA1r8iV4D8N9N3unyV9P+DLHZClfFZyuc9vAbHVQwfJWrZwUxIPkq5bfu6+YwuHlznr1Z+4bFna1ZeCoUn2JTP7Rr7ClSjyHkSn74OlU5oKuJdb6Hj315GKw51YeZg3MFUHgrcm/jrMuK+Trw989qEjEuOlUa1LlKpulefyc8zc9a/Zjg8zx47/3LR6+q7b79fNP7LVr/AMVDrEv8aW//ALPX0nD1r9v4bpcmAPg82lz1xl+nlvvp9tIk6Pby/clqa8j3w1jwybHr6o8iJWdHtZtj/I6Vqzf8TXTf+myUzUo/tdt5qffT79U9Nu/LeriBiXMfyU/4VQNB411L72z7J9z/AIHV/UoNk3yVX8O3aaFNq+oeQ0zxWnneTD999lROJcPfnyQPUpZkhj3McD3rh5fi74PXU7mw/t21+323yTQ/aP8AVV8cfEf9sjxJ4vhli8P2UelaaybRcPL+9Zf9/wC4leT+ImN94eKwo1rHE6pFF53nf8DevEq4yEPgP1vKPD7EY2EZ4uXIpH2P8Xv2o/DXhzTp9J0m/e71W5heG3nt0/dJK/yJ8/3K+OPiT+1cfif4HHhXWHuLuVJIpEvdnlSxun/oVcXc+Kot9nb3ETz20XyO++u2s/BSeMvhVrfh7WdQsrlNPm+26LdzJsm0z+N0d/8Ank/9yuT6x7f4j9Ejwlh+G1RrRp+09TzTRPE0vg/ZcWviCWR1/ge33/8As9d1q/xM0D4l6DDomsbp7mb+N02bJf4K8c0nwzPqEMEcKT317P8A6q3hXc9dCfCD6VqQ03Vrd9OvNm9DE/zpXlzqzh7n2D9WWCwmJ5Jfb3M+z07UfBdnrNgkXnwxXET+d/sfPXsEOvXev+HIV2fcT7lY/hvSn8QaPqVrcSrepLsT7Sn8dX9B+zwaxeaV8jpaf3KqHwe4c9WVP4OX3onqnwutbXwxoNtp6p9z53/3657xtBe/8JVCkW/7Gk3nf991s6FJFOP+mq/+P1xf7QPir+w7bTbS0lVJrv8Acu9be15IHwFehGWMvP7Rm+MNO03xGk2mPcb/ADf7j/crsfgm1r8E9TfVLSYXc3lbPJuH/c/76f7deQ+Ho4bv/j0dvOT79WfFV3LH/o9x88P8Hz1MIzhPnPoMVQo4mj9Vn8EviPc3/ak16+1jU7uLU7ifS7jejw/8+/8Ac8n+5WT4X/ai8S+AtVhdtdutX02W4R3h1D96/k7/AJ9jvXmPhwpqPhW/i2L52zelY3hie01iG4iucHyfuvWjxFaE/jOTDcNZVXw8/wBzHl2P1R+G3xT0b4paImoaNNK8X3H3xOm167VsYO5l/GvhT4CftB6J8KvDlxompyRwwwwtPZwpG7TXCv8A3K5r4hfFv4q/EO7RtL1CHR7KX/VWVnceU8Kf7b/eevY+twjD3z8InwViq2PqUaPuU/5mfoekisOHqWTIAxgH3r4T+A/ir4jeDPEkR8Ra1BqGgzulvcfbNQd/L/203fcf/P8At19r2Gq22swJLazRzRv9wxvuWuilVhM+TzrJq2UVfZTfPH+ZCa3pMur6JNa2901rNKmxJk/gr578YeBtV8L3j/updQtFTf50NvX00g4xTJ7aK5jw4qatCFY5MuzKeXzvDY+M7/zb7/j3+R0+dK9/+CcdzD4ZmiuPkuYpn3o/8FdV/wAK70MXyXv2GA3Kfck2VvJCkQwqKG9qww1CVKXMexm+eRx9H2MIGjTHoo313nyRQv7qW0T+/XPX919qT56607J/lrldYsfsr1pEgx4elU9VR59S0rZ9xN++n+ZsehH8+b/crcst1pp+4tqzbZPMerNzJ8nk0EDE+erNVkqelylktPSmU9KkgtUVGnSnpQB+Ifx70r+w/jH42svuJDrN5s/7/PXmk1e2ftdWn2T9o3x5Fs2f8TF3/wDHK8Weucsuaa/l122j6rsSuDt+lb1s/wAlc1WHOaUpnbQ+IPLmT/fr1rwHrnn7K+c3nff/ABV6h8PdV2OlebVpHTGZ9aeGLveifPXWp0ry7wfqu+FK7+21JHSuD4Duia1PrM+2r/fpn9pfwUg5jb/grmPEMG+tJL7fWbqU++nKHOKM+Q8r8U6cnzo6V59c6Hbvv2bUr1bxJYu++uAm0q431tDDzN4VYTKGg+Evn8569d8K2Mtoif3K5Xw9a/IifPXp2j2L7Eohzwmb+5yGyNRoqX7JRW3NM5PZQPzx1VN9c9NHXp1/4Ku5/uRNWXD8MtQnf54nrqpQPMlI8tfTpZ5tnzV0+j+AJbr+Bq9L0f4V3E9yn7p/++K9p8JfCjy0TfFW8Ykcx5R4J8CS2KJ+6avZvD1p9lRN9dangtbWH/VJWVcwfZP9ivExuF5z0cLVLP2in/akSuee7+emPfV5dLC8h2yqnQvqqVQfWfn2VlPPvqtCjvNXo8vJE5ZHbWF3Wrv8xK5jTU8uuhj+5Xg4yueph4kNzVN46v8A+sp/2evjavvzPXgc9NBVYWu/+Cuke1oSxrCMPfND1f8AZmtPIm1uX/YSvckk+evJf2frXyLbWPu/fSvV3+Sv27JPcwED4LHy/fyNX/ljWDeR+W++t7TZPPTZVDVYPLr3zz4kNnP8lYl/H9hud6fc/gqzC/lvVm/g+1223+OqLKbz70rlvEFm+r+HvEtvb3EtrcJYO8U8L/cdPnrUtrrzLaaJ/vxVR8PanFFF4ge4f70LqlRKUeT3juwdGbxEJQgfBHxL+xfY3t4rT+zprdN6Q7/vp/frjPCfiNbFLlNQmXYyfff79ZWua9e297rEszToIrmb7O5f5Pv/ADpWMkEniTw7qOqvJ5LW8yJEjJ/ra+Cqy9/3D+5sr9hSwcaE/iOnbxnoum3lusVusgif5pXFeoan8RNKsfCU2pW9jaXtjeInzon8afwPXyfq129kVibcjOv8daGl/Ey/8K6Hd6P5cF1pl42+W3uYv4v9hqzi5w+I8zM69GpLkl9k7gfF6eXU2vNMhg0qQ8f6Km1FqLX/ABnceIdYsNSuFzOjojD/AJ6pXARaYoghurLzXt5G2Pv/AIHrsNIfS9LhhlureXVLz+CF/khT/wCLrlnPl+M9nBRVSClCHvHoXhzStQ8P+JvtUs32S0d96kP/AMfG/wDgrS1zSZ9D1+81y3lWPc/+nQf3P+m3+5Xns3jW71LVIr2+fKxf6qFPuJVzxD8W4rS5h1CKVZvtFv5MyOn9yt4Tlye4eHxDLE4P2deP/bxva38Sb3Q7/wCz6en22a3/AOPh0f5Erz34u+Lf7RGnRTGZLtgkkiO++uI0/wAVSecnyLv/AL9dIl4148Ty+XcyxfNE83z7a1jJw96fwmcsLSzOlCVKXvxPUvAXw/1W/wBHtpv7QsNOd0+T7TcbXr0eX4ManeaakX9rWUMyRfI7tv314M/jS9nawi82V9n35n/jr2jR/Ed3a+FX/wBLbe6fJXa585yV8src8eSZqaF8N9Zj8KqYr7T472YssVvu85JUT/brymSw02wW7sdRup7TU5ZXS6iii+e32Uad45v/AAvdEWX+lCJ/v7/uVbVB4jtdZ8SXhie9ldEEb/7FY1ZI9mhgsRR5o1p+5LsSJ4xutbu9G0drS1Sz8P8Am21pd24/eyo397+9Xqmjxvap87fwfI9eLeG7qy8OPNdyytevM+99n30r06w8W6frkNsmnyrdXL/8sfuOn+/V+15zmxWFWEhyUYDH1W906/uZXlbZcJsuE/v10Hh34na14euba40rV7y1hif7nm/I/wDwCuW1DXNPsU/0i4REmf8AgrK1W6t/safZ5V2P8/yVlKr7/uHJLLaOIo/7RD3ZH6afBv4iJ8SPBdnquFSZvkmjT+CVfv16CoGHI718l/sO+J7dvDs2jussMzzSzoz/AHZU+WvrhRtGK+roS5qcWfyRn2B/s/MatCK90kooplanhD99H36ZTaAERPIeq2rwefbP8m+pnk+SqE2q+R/uVZB5jrGs2li/72VUqz4eu01Gz82L50es340/DK0+IuiXP9n3cukars+SdK5L4A2mt6H4GttK12VJ9VsZpraaf+/8/wAn/jlalxPYE+SofM8+bfTHn/c76fZp5aVYFxKfTE+epkoID7lPpn+xT6gCWpEqFKmSgD8hf22NNf8A4ac8bbE+/NC//ksleFf2NLJX11+2H4c+1ftA+JJdn3/s3/olK8osPB2//llXJKrySLjE8rs/Dkv+1WxDoGz+CvV08HeWm/ZVabw5s/grCUy4xPLptNdK6HwrJ9kmrVv9K/2KrW1j5FT9kcT2Dwl4g+4lel2ev+Yn36+ftEu3grvbDWJdlcM6R0wqnp39uf7dUn1z5/keuJfWJarPrD0QpB7U9Rs9cd0+/U1zqPmJXm+m64/9+tX+30/jevaweFhP4zyMZipw+A3ppPPej+w0n/gqGwu4Z/nrobOeL5NlezXw8IQPNwuInOZiW3hx7R/krobC7exTY9aW+KNP4ayrmeJ3+/Xxlf3Jn29Dn5C//bH+1RWJ9oSiuT2pfKWbP4ZRSTfPEtbyfCu3/wCeVer2GjJ/crYh0pK+ijDkPBlI8fs/hfFA/wDqVrp7Pwqlqn3Fr0L+yU96hmsdlHKQeY69pSRw15F4q/cO9e9+J4P3L14P4wgf7S9efipe6dtD4zj3kp6QeZWlDY1Zhsf9ivAq4iED2IQ5ynDY1fttNq/Da1fSDZXz9fHnoUsOVra02VfTpQnSpvL8yvAq1ZzO2EBiVMlPRKm/1dcsYmgzyaKe9FdEIgex/ApP9A1L/bdK9On+5XnXwQj2aJeP8/8Ax8V6W6fJX7LlP+50z4bGS/fyGabd+RNWlrEHmQ70rB8zy3robaf7dZ7P40r2OY4jkpPvvVnzPkoufvtVaT7lKfufEb0Y+1qKB8hftMftLJpGvXPh/wAK3LwTJ8mo3qfwf7Cf7dfPf/C2df0u/mX+1bqTd8jb5X+ZKn/aB8EWvhP4j6lZRTedE0zz7H/2/wDbryzUb+aWTyr1HjuUT5N9fF4irVnV+M/tXhrI8uwmW0pRhpL8Tt5pLR9F1W7lt5U0qb/SdiJ/qrn7n/fD76uaE6X/AMKtXt7Kx+yu++JE2f63+P5KzIPEFvrF5dWlqvkwXumPbwwv9yJ//wBupNU+IMvh+VdNTyLqKy/crIn9/wDjrjiexVpR59DJ8Nz+HPGvhr+xNTj8jUlZ3t7qP76vXnr+GYPFMf2W22WOpRfK3nS7Ibj/AL7+49U9R8Trp/iQarFH8n2jzmgSte9toD4NtdT0+VpbaR5kl3/f+/8A/EbKfJP4j5fEVaGIqzp1PiJLOC/8J2clpcxXEcufJuLU/wB5K1tNivLh5he27WcDLszcpsZX/wBysj4YeItSu779xdNbyWqf65/+WKV1ms6xc6tfC4urp72XZs8565a3KvjPr8khVxVOPsZ/uzK/sVZ/kW4Yv/uV0el+ENMtfCuqyyxfbdQe3m+d4fnh+T+Cs6+1pY4kDvHaQL/APkrOsfEUF1N8s7hP9+lSq+xPWx+Fw2Jh7Kc/fPJI3MVyoNdNpX2jVr22srRGmubiXyUSp/i54ZtPDevRy6Tex3+n3o+020yH50X+49es/s6fD9PDMR8Y+IYvI2J/xL4X/wDQ69WVL20P7p+R4evWw2InRgcnL4S1DRPE1zot9taS0f55E/jrpNb8TfYrBLSKXzE/vpW98atasr2FNe0y7Sa+t0RJoYn+f5H+/Xm2neIYvGkz+bGlrcN95EXYlc0pTh7h+gYHEUZqNOr/ABDcsNcitdEubT/Xvdv871nJqWoaxqVhoWlI0n2iXY6J9x65q5u/sqO9dx4F8QWuh21t9xNSfe7yfxpvq4w5zkzTF1adPlwv8Q7jxl4Vh8N6tYeE/D6S3uuPClzdX6N/f/8AQErd1bwxY/Bfw5Dqt1Mt5rt18kW37kdZul+Obew1Sa6ihi+2TJ++mrhPiX4vuPGOuwxPu8m3/graEeQyoUsfOnCNf/t7zLCTr4ls7eOXEV5Dv/0h0+Sb/frb8KpdaeksV/YxahbRP82/+CuNvNVi062RovkdEroPh94ov9c1F7WWXZbbPnrnq+5M+inOEqXIfcn7JWnxza7JLBD5MFvB8if79fYJcSAZ/Svzc8K/Gq9+B+oJqVrarqtu1g0Xk/aNib/v19K/s6ftY23xvvLzT7uwXR9XtE87yPtG9ZYv76V9Hg68OSFL7R/K3GeQ5jLEzzCMP3X8x9J76ZvqtDJ56VJXq8p+SEc0/wDcqn9uan+Rcfw1TmglT79XHkMib7V59TPpfnpWVvrRtNX2ffq35FHM63aS2KPvryX4e+Lv7Y8W+J9Pf79pMj/99/8A7Fe96q9pqtt5TvsryKz8D2nhXxzc6hby/PqMOx/+AUR+AIyOzf76RVch6VlQvvmd60kphKRcSpnk2VCnyJvp8Pz/AD0APRKlqKnpUAPSpkqFKmT/AJaUAfDf7Vfhz/i8F5L5X/HxbwvXmmnaH/sV9V/tD+GE1HxPZ3Gz5/s+yvJf+EVeD+CvLrx986onBvpybK5LW4IrSvTtSsXgT7leXeMN8bvWBZx946SVm1M89U/PqzAv20mx63rC7x/HXNpPV+2n31ciDp/tfmfx1W8/5/v1Whk3pS7KIRLJftzwfx1WvPEbon36p3+//brFv9+x/wCOvaw8pQPMrwjM6zTfH+z5N7V2ej/EKJ9n72vB0tJd/wDFWlpVpcfbE+dq0r1eeBnhaUITPod/HHmfxpVC58TI+9/Nrg9NsZZ/v762JtK2Q/PXyGKj759fQl7hq/8ACXRf89qK4SiuLkOnmP0itoK1YY6rW0daqJX1Z8wM8vy6oXH+rrSeqFx0oA4zxDB5kL14h4tsf9Jr3vWI/kryLxhafPv/ANuvms0nKED18BH3zg0tas7Kmp9fnFWvOZ9RCHIM+5UtLsplc/KdJLVpKq1OnWsySylP30xfuU+t4RCUgp6UlKldEIGEj3X4Pp5fhXfs2b7h69Fh/eJXB/CuPZ4Ptvvffeu8sH/ff7FfsOXR/wBlgfEYz+LIyrmPY9M/4SCLw/Z3OoXcqQW1um+Z62NY03/lrXzR+058W9K8HWVn4fvZWR9Q+e4SFP8AljXRiKsaNLnPUyTATzPFQoRKPi39sPS7X7fLb6b9lh/5dJ72b/Xf8Ar53+I37U3ibUtO+0Raz9ntpndIktk21meM/CfhfW9GivVu72wutrvG/l+bu/2HryO8Fq8VtpclxLLYO3mxPMn+qm/+Ir4/EY3EfaP6tyHhnKsLS5oUvf8A7xN/wk91rNzJeanp1zq6TffuQnz1Rj8R2+g6rZ/aol1KG0l8633ps85P7lQ3niqWC2e0T5ET5NlcB4su5Zo0l7r92uOlD3rn1eY1vq2Gk6bPVtZ8aRTbL3R5X+xyv+63/wAFc3NrFrdTO+oabFO7/feF/KeuD0m9ePT3vv8AWIj/AOkR/wDs9WP7Wiuk3b66pUDwcJnNGrS5J/EaGvaZpV+ziylnR3/gudj/APj9WrLT7vTvDY0+ZXjkWZnVK5K8n8z/AJa13HhXxNZahLYWmt3PkKuzyb9/4P8Af/2Kw5qsYnlxxGE+tc84lPwrpN74Xlun2I63KbJU/jWttPFmn6RfwjULVr1PufZ0fZvq9rzxadPqX71JER32PG/yV4tZ3EureIMSt8oephSnWl757uLx0Mjo06GC/wCXh6X8ZrC5OuWs9sv2SyvEEqRR/cif+7XBw2WpQgD7PNn2Rq9O026vfFsP9nrFPe/J8mxN+yoZPB2qaVdtaXl1bwnvmbftqqtT+4cNTLJVa3to1fiLvw9vNBjury11q1S6Y2m+3eZN/wBnuK39Y+Kl7PpSWV7tT+55f8ded6jNbaebeCJP3gO6af8AjeqfjK8/0jTbWL50it0d3/23rTDzl8A606eCjeUffNzRNT8zWLl5ovO863mRE/29lTPc2trpey2tVtrm6f53/wBisTwTJ/xUdnI38D1m65c7dYWL+BPkratI0jX5aUZ+ZseKbR9ACSasmyF33okMqfvk/wBh/wC5U3gqe31i5eSLdbJK/wAm9t+yr/gi90LU9Zhs/FGz+zfs7p5jr/qqztHsbLQ/Es1vZXEF1Z+d+5dH+TZV0ppHhYXH1IZvyT2O1l1H+z7e5lb5/wC5XN6cjx+ddS/faodW17+07j7LFL/o0T1X1XUvstttpqcXKUz9Aq4ynU9+/wAJQ8Qa+zyxwL1atrQtQuNGtFnt/kml+Ra5XQNJk8R3M1yyMtvbrl3rudNbzbW8vXtG/s23t3+d/ub/AP4uufl55e+eDhcfBynUnP8AwiQ65e2j7JZZfn+d0316J8F47tPiRomp2V3La/Z7lHT7M/z/AO5/uV45psepeI7ry7SCWY/xbE+SvqX9m3wrpPhXUU1DxNqCWKROk0UO7czPRCPJWhKB05ljY1MrqxlDnR+lWnX0zxLt/wBZWvDqPl/fryPwl8WNH8XTvFol0bmVPv7V+5XoKX39+vuoShOHun8VY3D1KFadOpHlZ0P9qw+rVQv7p5/nqgl1FP8Ax1Mj+fbJVxjA84hd6rPJWkli8/yJT30CWgo565nridYgl03xPptxLKz/AGh3SvRbnSpY64/xtapBYQ3cv37S4R6IhEuWD/IlbdtXPaJJ5lnDXQw/IlWEiz9/ZU1Qp1qZKkB9S1ElS0AKlTJUKVMn/LSoA8i+NH/IYsP+uVcB5CSV1vxpvv8AiqraJP4LeuPtpHrkn8RtGRm6xocU6V5X4w8Cfa9/yV7TN+8rKvLRH/grHlA+S9e8B3dpv2I+yuPm0q7g+/E9fYepeGLe6/gWuP1L4bRP9yKr5QPmxLWX+41XER0r1e/+HvkfcSubv/CssH/LL5KZBz1tPLWlZ73TfT00B9/8dXE0p4If46xNIlCaDz3qtNofmVrJB5dQPdeRWsas4ClQhMhtvCtX9N8OeRef7FXLbVYpErV0e+ieb+GiVXngRSpWOh0rw/8Acq/f+H/9DffVmwvokSrmpalFJZ/w15NWJ69I8xOj/wC/RVk6jF/s0VzcxsfoFb9K0kSs22etWHpX0p8+MeqFxWk9UH61AHPalB8leUeNrX5Hr2PUo/krzHxtH/oz14mPpc8D0cHPkmeYU+qL3Xz09LpK/OJ4edz62EzQpP4qrfbv9un/AGr61nyD5iepUqt9rSj7cn9+s+QvmLlP31Q+21H9u/26uECJTNPfT99Y/wDaP+1TP7WStacNTOcz6i+F3/Il2f8AwOuqSTY9cl8JX8zwHprp/Gldm9rX7DgvcwsD4zEfHI3baZb2Mlyv3Pnr86/2w/CV1efG25uLi6gewSKLyrXf8/3K+/dKu/ss3+xXln7UnwX8P/EvwRfalqaz293psDypeWcW+Yf8A/jqMZRlVpWPruEc3hk+ZQqVF8S5T4Fg8M6r4k877FEqfJ8kDzbN9cxqvwyee2s/7Yl+xTQ/I6Qp89clpnjDX/B+qvb3F3LdW6Ps3n/XbP8A2evVJtVi8Y+HvNiffMiecjpXxU5+09w/qT6/Voe/OPuSOIuvh94fOyb7XdSP/H8/364bxbZWFqZooolRU/v10Wq3UsD/ACO9cf4k3yWDyu9a0oHoVsRRWGnynAXAnktL2CDbFG7J5v8AspVfT9JnVdqzbk9qQNLJcTGPq8TpWrpVidPt385v3yfdTd/DXq/DA/JqFD22L53H3ToPDvwz1rxHZ3M0YtYbB/v3V5/7JWnbeCdO0iz8q4lWV927e3yV295qqWmg+G4be4/0b7Om/Z/frx/xTrlzNfPCm/b5rr/wKvInKc58kT9Cjg8uyij9aqR55yN3UdWsbtFtPN2J9xP7iV2GleH/AIb+C7V7m/uo9Sudu7Il3/8AjleKmyv1O8uy52bEb+Ort5pxuPKR5mZlfa4/jWt4R/vHz1fMp4j33Q96PwnW6n8WDcG4tdL2aXprvv8AItV2Vzb+I7hN7o71hwWNlZwX3mSypfJ89un8D1q6VpAvIUeYYz91fWnVjCB52EzfGYyUqfwuJt6DZTanLHdXaN83zon9+szU9Q87WZVZt+19pr2/wT4Hu/FVnbRbIkSFPnmRPnhrze48CzWGrXMQiW5hil+d3TZWdKvS5zjxXEGHjOGF5ve+1IztHn8idZaxdXu/tXiCdvV2ro0gt/t8MSbk/fbH+evV/C2l/DE6vbfbrX+3r+4uPkg0+KZE3/7b06suWRrm+fYfC4enys8v03wrqH+jXdpKkHnQ797/AHK9u+C/wifS/Dz6rLpn9qTO+9E8nfUuq6Unif4kQ6LpVktrYQ/fRP4P9ivqrwxaW/gPw2/9oeRZW1v9+bf/AAVwQc8ZU5PsI/H8dn2KxlS8djj7Pwrp6aDquoa74f0uyht7R3Sd7GHfD8n9+vie/wDDdxrOqpfa1e/YtIdv9fCm92/4BX1p4n1XXfj9f/2VoiS2XhhH/fTv/wAvH/2Fei237OfhdPCVzpVxaLevND99/wC/XZSpTnPkw/wxN8FxDiMJ7jZ81eGviH8OPAXh/wCwaVpS6xI//LS9tPk31Q1rx4vxBuYReafcTW//AD5J8lt/3xXpX/DE1uniSZNM1uWys5k863S9Tzv+AV6v4A/ZQ0rw/v8A7Yu31F/4PJ+TZXfHC1asz9Ew/E+W4XD+3+KofH/i34hP4Of+zLe0igT7+yFPuVj+GLvxn8Sb9ItH0rUbpHfZ50Nu7on/AHxX6Uw/Az4fyTWdxL4S0ie8tP8AU3U9um+vRdNtbTTYfKtLeK1T+BIE2V30stjzni4jxExThy0oHmn7NnwPT4SeGfKu77+1Nb1B/Ou7n/c/gSvaXg+eq1hJ/pKf7lX5pE317MIxh8B+UY3G1MdiPrFXWRCkGytLT/8Aj1/4HVDfVm2k2Q1vynnSN6zuvIq/9th9ErlfOamfa3quQg6qaW3n/iWvPfH+z+x5on2fPWx5/mf3q4b4hXWx4Yt/8FTL3IhD4iz4VfzLbZXSJXK+Cf8Ajwd/+AV0kPWrhLngXI0k61NUKdaspTIH09Khqb/V0AD09OslMenp1kqAPFvi7p3/ABVSS/37dK4b54K9R+MEezUrN/78NedPBvrll8RcTNfUfLqg+qxf36m1LSmf7lc9c6Pdxv8AJXOWdCl1C/8Aden+QklYOm6dcI/zb66TTbFv9utOYCnc6HFP/AtYl/4Oif8AgWvQodKq5/Ye+mB4nN4HSN/9VWVf+Fdn8FfQP/CK7/4KwdY8IpS5RxPnW/0P7LXMTQJG717x4h8MbE+5Xm+peEvP37Eeo5S+Y8o1XUfImdEqHSvE32W5T561dY8AXH2n599U08ByzzfJu31mM7zSvFXyVZv/ABVF9mf56xNN8H3EabH31na94YuIIX+8lYVYnZCZkSeJl8xvqaK5P+y5v9qiuPkOrmP1ls5K2IXrEtvv1t2de6eCTPVZ6uP0qg9AFDUo/krzHxzH+5evULz7lea+PIP9DmrDEQ9w0hLkmfP15On2x6PtCf3qx9Yne2v5v9+qCarXyU6ED3YTOqS6Sn/a0rm/7U/26h/tT61z/V4G/tTsPtaVC99XMf2x5aVWm1xP79Y/VYB7WZ1T6rUP9rVwz+I/9uoZvE3+3RHCwIlVOzudfVP46x5vFSJ8m+uGv9cd9/z1iPqTyP8AxV3UcFC5yVa5+nHwQf7V8NPDzp8++3+SvXLbS0jiw4WvL/2c4PI+EXhW4vfk2WKV6FeeLLe1/u19rD3Ich43xhfaLsPmxVUuYbfULCbT7pVaOVNjI/8AFVK88dxOmz5K4/xh4/i8P+G9S1OJ1R7SLzvnT5K25vcNqFCrOslS+M+A/wBoz9mTWvhjO+qJAmoaH5vk/aIPn2f3N9eH+GNV1DwLrCb9PvUtn++jwulfSnx1/at1PxvB/wAI9NYw6Q6ukzzJFvd/7n368N1j4xeIINNSK0uNNutn9+x2f+gV8RiqFNVeeif0/hq+eYjKoU8RTjJlDxVaxfPqFp89hN8/+5XA2clvqOpXNrL89t5Lu6Vp698dvEM7xfatI0nYn+t8hPvpWSj2uvzfatH/ALLmmb5/sv8Ax7XKf8A+4/8AwCtqWsThjmNWjT9jiocpb0e1tLG28r7PFs+//t1zmtwfO7w7v9ytfStfX7Z9kuLRoLlP4Hre/wCEct7p/wB7ug3/AH96VrH4jklnEI/uqJleC7t/FkE3hya4S1vIkeaymf8A9E1Fr2g3ttDuu9N+2omzZfWj7wyfwbtlb958NNF8PyQ6pp/jC3nvIn3+T9meuDv9NvftLvFdfx1hOHL8J9Fh5161D3vfNPTodF1CHf8A2pBpz/8ATyju/wD44lYeoWen6ZI8iXX2zd9z5NlRpp1wnzvvmm/vu++mr4e8998szN/ufLXPT5YSNqvtq8Lez94xLSdPtLu397etdRNr6aHZ+T5S/bJU+T/YT+/V7RvCNjNdoBB54/j31Q8c6r4ftfO0+0tIrrUv9T/uVvyRrS5j4rPKVbL8JP8AeRiz0LwL4t1XR/hXquq3V7LNNKmy3/4HWekn9lWENqzM72lu9/cP/t1a/sdIPD3hXR3RkR3+2P8A7iVjaprMUHhnxPqDxNN/aD/Zrf8A2K89RhOfuH41TlOtpM56HX0sfAFhpibftlxfPqVxP/GibK7j4dajbwWejok3zo76lcf7/wBxErxvxFv+yJdWkTIlx5NnXsHwF8OKlnNrGqu0Gm2/76Z66scrUec5niJznyzPqP4G+HLTwdoN/wCMPEt35Cf6557p6m03+3f2j9e810l0vwTaP+5T/n4/26wfCuh6r+0RrFnLLFLpfgDT3/0e1+59p/23r6u0HQ7TQLCGysolgtofuIldGCwc5xjz/CKXuEPh7w5p/hywS0solghT/Y+/W8kdMSOrKJX08KUIe7AjmKd/ap/o139z7PNvrbh+SoXtPPheL++lTaOlxHYQpd7PtKfI7/360hzcwpF+GSr8PWqaR1cSt5GRp6b/AK56ld6h039xv3pvStJJ7elGJzlOr9n86OlGyKf+7T4YPIfeldASH7KPIq5spiJQQM+y/wByvHPHk/meJHRP4K9pef5NlfOvifWUn8T3/wAyfI+yueqXSh7x6L4V2R6In+/XSQ9a4nwTffa9H+T+Cauwh610UvgCRqpVmqadKsp89BBZh6U9/ko+4lM8zzKAHVInSo6KgDyz42b/ALfpWz+49cTZ2vmV6L8WrTz7nSn/AN+uesLH5K5ZfEXEppoySUf8I4v9yukhtaspaJSLOVTw5FH/AAVch0NErodkUdG6KgDNh06riWqVNuio+1p/s0AM+y/WsrVbWtvz/MqneJvSgDzHxDY/frj4dKeS52bPkr1HVbTfvrnrbTU86pA4PVfB2/59lZVh4L/0nfsr2O8sYvJqnZ6VFS5TTmOS/wCERRE+5/45WD4k8D/a4f8AVffr2mDTUfZTL/RkqJFxPl7/AIVKf7n/AI5RX0Z/wjcX+xRWHIac56vbffrbh6ViW33624eldpwj5ulZ1aM3Ss16AGTf6uuG8Zwf6M9d/wDwVx/ipP3L1hVl7gHxz8Qv9F1h64abUnR/4q9I+K8Hl6l/wOvNHg+evl6vxnrQ+Ah/tuamP4jeOnvpu+qdzpTx0jUmfxM9ZV54mf8Av1TvIPIrBv3quUz5i/N4mlpn/CQPJXLP/rKsWe+SrhEJHT/2jLPX0D+yv+z8nxb1ibVdbd08N6e/75P+fl/7leF+GNAuNc1Kz0+0iee5u5khRP8Abr9VfhR8Mrf4ZeANN0SLZvSH/SH/AL716+Dpc0uc4qppXN3Fp1nDaWkKQWdumyFE/grm7mTz3/evVb4l+KP+ELsf7SuNPvL2383Z5drDv2V534a+JEnjL4lppumzRWWk2m6a5muE/fXHyfcRK9SVaEJnpYbLq1eh7eEfdPR99v6P/wB8U/Zp92nlPt+f76PWxqGpw2+l3eoROn2a2R3bZXl3wfl8ZeIJ7/WvEF2kmj3b77TTHh+dErb2sH7sRUsHOdGWJlLk5Tm/j9+zTp/xi0qGWyli0vXrRNlve7PkdP7j18c69+yF8VUvLm3i0eC6SFHfzoLhNk3+5X6XvGkf3N0D/wAFULlPn/e7Um/9DrGvhaVU9/LeM8xwFH2FOfun5Q+Fv2V/ij8QdWextPCt7p2zfvn1NPs0Kf8Afddj4G/ZBXxjr1zoUTy/8JDp/wDx/WvnJsTY/wD33X6baVJ5dzXlfhLw5/wjn7YfiR4ov3OueHftn/A96J/7JXHLL6a2DHcUYnGfGfOvhj9jS3fx/rHh/WLu1fVdO06G/h8j+++/Zv8A+/Nc98V/2fvEGleLbbw1b6fK+muiXL6vZW77LSF32fP9/Zsr7A+OXgS703xn4Y+JelS3CTaJ/o2sw2v37jTn+/8A7/k/f/77r2DR3tL62h1C0linhuIUdJk+felZxwEfgZ83HHTjPnPy18DfDbSvCvxjh8JfEhrr7HcP9jSZ3RNlz/Bv/wBh6f8AtCfs/XfgDxOlxomlQQaVcTeTDavfb3f/AHN//oFfW/7WnwMt/ib4budTtLdf7YsU/g/5bQ189/Cj4txfEnQZvg/8RbjZrf8AzANauv8AltMn3Ef/AKbJ/wCP/wDofmypSoy9nI9fB59jML8NSR4jf+Dri0RPNieBP7j1Lo/g641WZEt9j/7dN8f/AA21jWPF95Day7NY0+3md7Lf/wAfCJ99E/20+/8A8ArmfhLqWpaPf3NlFKiQ+b9p/wBtK8yc5ez5j7KlxrPk5be+en+KvAdx4H022u3dZPO+R6+StH8PzSeJ9NeXa6XsvnV9p2fjO0+NHwp1WJIkTW9MeaG4tf7+z+NK+YvhvBNfeNLO0uI4n+w+dsmT/fqcPOpRpVXM+Dx2Z1syn7Svuei+OtV/suGbb/y726WFv/vvUEPiDSvCvgPxDpWoeU802jJDbp/02d6r+L7X+1b/AEW03vvuNReZ0/2K80+JN8mq+JHlib9zFKiVngY88IyOehVjS9pKfY6m5gt9fs/D3hrT/KneJ/tlw6f89n/g/wC+K+sPhx8D/wC3NBsNKmTyNHTY9z/02/2K+fvgD4O/4mVzeyp/y8fJ/v1+h3h6xi03Tba0TZsRK66VJ43E/wByJ50NZc5c0TSrTQ7CG0srdbW2iT5EStuHpVOHrWlD0r7CEOQuRZSriVWSr9vV8pJNDHVyGOoUSr6R1ZnzDEjq5DQiVZ8jzK05Q5jY0208+2fbVN9NlSrlhBMkO+J6fDfPv/e0RMCn5b/3KmSR4/43rVTynqb+zlk+5trQjmK1nPvSpt+yhLF7R/uPVx7T5KAMq/uorSzubiX7iJXxPf65dyXk0ux/nffX2rrcCJpV4j/xwuleAzeAIn/5Zb65K5tCRm/A3xHLd6lf6fcbvnh85K9ys68r0Hwr/Yeq213En3P/AB+vVLP7m6tKHwBKJo1oWcdZq/frS/1EOytzEfM++nolVoetXIelADqb3Sn/ACUfx1AHJeObRJ3s/wDgdc8myOuh8Z3f+kwp/sVx818lcsviNoxNL7X5dQzarsrEm1GqFzfb6z5hyiaVz4g8uqf/AAk9YNzJK/8AeqFLWV/79PlEdJ/wk9WU1je9c9Dp0r/3q0odNlo5QN621LfVx7velY8Nrsq55fyUcoGPf3f365577y3re1KxffXN3OmyvS5hxiE2sfJ89Mh1iL/ZrKvNKlk/v1mw6Vd+d/HWHMXynp2m6qj1Zub6KSuS020lghq5sl/26OY0Nj7RF/s0VifZJf8AbooKPV4f9ZWrDJWPD1rSt66jiLk1U3qy9VvuUAH8Ncn4q/1L10c0+xK4bxVqOxK5as/cI5j5y+K8H+mf8DrzXZXqHxLdJ9715W8/l181Vn756FKZfhtKralBTU1Xy0qB7pJ6R1RkcrqtrXP3NjvruLuDz/uVjzaNVcwuU5D+xv8AYq3DpVbc1js/gpkMGz+B60iOJ79+xF4Bt/FHxdS7uNuzSbd7xE/vv9z/ANnr738ceJrvwvpnnabpL6zd/wDPBJkT/wBDr8xvhH8QtQ+H/j/TdSsLpLIO/kzPJ9zY9fWWv/HHWPC2qW2n+I9PtWt71HTfZTec7v8A7Gz/AH69OhX5Ie8d+Fy2WMre5/4CbkvjHX/iZeaj4fuNPvNOsPkmGrWVym+3+f7j/PVfxJoVrZ+N/tmoaa9t5EXlpdWku55a8a8LfE+D4eQyLp+lT2Vtv8u8s5vvzfP/ALde8eH/AAd4n8Zajp+p6b4gt4fCky/a4o4Yf32z+5RCr7b3ftH1+Lwk8nfNP3acjrLD4ZaZrmhi10+6u9MR2853g++/+/8A7dd74e8K2nh/SEtPNlunX/ltcv8AO9b0OII0Rqr6xrNpo9s891MkMKfxvXr8sKR+c18TXxP7tS90ztV8OWuz5bd3/wByuPvNKT/VfP8A8Dq4filLdv8A8SrQrrVE/wCe3+pT/wAfrNvPGOp33z6h4Muo0/57Wd1DM9OGIpGUcHVKaQOk3zp/HXK69OmlftFeA5f477S76z/9AevRbOey1+2d7K4aZ4vvo67Jk/30rzTWH+3ftReBrT+Cx0u5uZf9jf8AJWvPz/ARKM4fGezfZJbrfsTfWJ4e8Mf8IrDNp8Tp/ZqPvtIdn/Hsn9z/AHK7x9RtLVP3W2sebUUnd3q4yMPsnDa3H++evzp/bu+Bj+H3/wCEu0SFoLC4m3u8P/Lpc193/EX4k+H/AAPvl1jUIoH/AIIfvu//AACvn7xz+0n4E8a6Dqvh/VtE1efSr6F4Zn+zp/8AF15+JnSn8R10sPVnA+D7r4t69rOiaV41e7X/AISjT7nfNPs/1syf3/8AfT79c74J1yJ/HiXf+ohvbGbYn9z+OuY1yf8A4RXUfEei+dLJZ/aN9vM8Lp5yf365Xwx4h+y6vZv9zZvryfq75ahnGLhM9j+GPjG78MeIPEV7aPs2XrzbKv8AgKzsl8Z65q9rsSzvd9yif3P76V5jpviOKyh1293I++VK0vh/rii01K6eVk2P51cWIoTlCdupcZHtN5qVrJeQp5S79Jt3fzv4/nT7leCXFjLJcaRYxb3ubu4+0v8A99109n44uL7xfqkSb57a4+T7lX/hjpT6r8QXu7u1uILO3/jeH+BKyw1CWEpakVVOcon0p8E9Ot7XxPo+lSyokNon2m4f/br7AhtX+zJL/wAsXT5Hr5B+CWmy6xv1i4b/AI+7h5k/3P4K+u9H1L/iSfZ/9uunKZciPajg+TDe2L9vWrb9KyrbtWxbdq+pPLlIuIlXIY6hh6VpQpVmRND0q/D1qtDHV+GOt+U5x6R1cSmJHVz7JRykGrYQf6N8lU3grY0218+H5HSriaH/AH3qQObTzY/79WUu3jre/sM/36Y+gZ/u1PMBmpqr/wAdaVndrJ8lM/4R3/aX8qf/AGU0H3KOaIGb4ktN9m/+3XGf2XXc+IZPItv46497pErGRcSn/Z3+7VxPkh2VWfUfnqa2j+1TbEq6BcpGrYfP+9/ufcqy/Wn7PITYlCJ89dBiTW0HnvVl3/gSn/6iH5KLO1896UgiPSD5KZJ9+r9/+7TZVGoiB5J8QtVf/hJJok/gSuV3yz/362/Gce/xbf8A+/TLO1rz5fGdUShDYyv/AH6spodb0NrVxI6OUiUjBh0Cr8OjpWwlTIlaCMdNGSpv7JrYSOn+XQacpj/2ZTP7Mre8un7KA5TmH0bfUL+HPMrrfISn/Yf9ilyhE4Z/CKP/AA1D/wAIkv8Acr0L7DTPsP8AsUcgzhk8M+XU3/CP/wCzXbf2YlP+yJRyC5jhv+Ef+tFdz9kSijlDmOei/wBZWlb1jwz1Z+3bKuRyl956rPd1iX+uLH/HWbN4ji2ffrl5yy/qWq7K8i8eeJvL/jre8SeJkRH+evn7x54m8+5+/XkYzEckDiqzIfFWufavkrg3/fvT7nUvPqG2kr5+lVvMiOKlAs22h+f/AHq6Gw8MxP8Af37Kh0yuks5K+mw8KU4m8cYQ2fg60/55Vf8A+EOsv+eS1ctrpI6v/ak9K9CGFol/WpnNzeCrST/lktMTwPZSf8skrp/PR6s20ib6644ekYSxEzmE+GVpP/yyr29/htd6x4d0jxd4Z2/8JFZQ+Tfae3+p1HZ8n/fez+OuStv7leu/BzXP7O1X+z5f+Pa7+5/v1csHTlA7svzGrhavMjgbb4S+GfGTadfabqF1qWppeW73iXL/ADoj/PsdP/HK+mfA/huw8FaJHplmqJa7neKHd9xP7lc1rmnL4K1WHULSzUPd70l2J9/59/8A7O9dtBGLe2iluXyIYfv1x0qUKMz6fMsdiMdCEHPmRneOfH9j4H0d7y7f53+S3g/jmeuH8O6DqHiy5TWfE/z7vnt7L+CGuHtNbb4v/E281Vvm0bR/3Non99/79ezwXw27R2rj9v7ecv5Svqv1Gko/b6+RrwwIibFZEoeP/aqsl9T/ALcta80DzvfKGoaMLiVLqL9zdxfcuU+/XhWq+CvHdp+0npvi230+KfRHt/sEzwzfcTZ/c/369+fUarTalVwq8hlKE5/GVvtV3/FbvHWJ4k199KsJmTb9p2fJV+51L5K898Saj59zWdWvM66GHgeIeMPhymsX9ze3dxLPeSvvd3rEtvhfFB/rUR69Uv5/PrEm8TWmjv5WobIE/vv9yvDnP+c+ihD3PcPN9Y+Celaqj/aLKCff/fSuAuf2YvCkl4kv/CP2CPv/AOeNfT9tfWWpQ74nidP9iq39nRSTffSs/a8nwTLjShP7B5F4b/Z38JaNbbE0S1dJvvp9nSun0r4GeD9Offb+H7CBP9i3SvQv9Eg+R3RP9+obnWdMgT/j7iT/AIHR7WRlKlD+QytK+HvhzTrnfb6ZZwf7CRV2dtoGlT232KWyge2f76PD9+vFvEH7RngXwrN9nu9binvE/wCXWyTzpv8AvhKfoPxe8V/EnZb+FfC89rZ7/wDkIa0j23yf7lbxq3+MzqUoG2nw90/w/wCJ5tK0S3W10qH50hT/AJY/7FdtDaeQiRJXSeHvAFxPZo73EX9pOn77+49ZrwPBM8UvyOn3693BUIQieFjMVN/ufsk1nBW3bQVlWdb1t0r2eU8WRZhT7laSR1Wh61ch6VRmXLaOr8MdU4a0oetUBZ2VW+eN60oY6s/8AoIHwySxw/JTP7clj/jettPKeHZsWsqbTU31kAJ4jlT+OrKeJn/2Xqn/AGdT00fzP4KyNOeBqpr+/wDgqz/aO9PuVTttH8v53q5/ZtXyxMzkvHOo/ZNNTf8A3680vPEaR/x10Px71X+ytBtv9u4r51ufE8s7v96vJxNfknyERqnqlt4n8/UraJP43r1fTYPIT/br57+Ev/Ey8W+bd/ct4XmRK9mttYe6uX+9XoYWXPHmNpe+db/t1cttklZtnHcTp/qquQxuldvKRKPIX0tfPf79bFvAsCViQ3fkVNNrkX99axkOHxE2oQPP9yqfl1ctNbt/43Wi88qf97buj1nGRUvcPGfEke/xDeP/ALdFtVnXrT/icXj/AO3TIYK45fEbwkTJUyUxIKmSCtA5R6VMj0xIKm2UBykydKkoooGPp9Q1NQA6rKVT30JJQBp0VVR6fvqjPlJ6Kq76fvoL5Seio/MooMzzqHUap6lrnkJWIk7/AO1WDrfmvC/36wnCZzSmYni34hpaO/73/wAfrj/+Fk+Z/wAtax/EnhW71K5f79Y8Pw5uP9qvKlh8RM86WI5C/r3j/wAxH/e15XrGufarl3r07/hVcs/391TW3waT+OKuSrlWJrHFOvznjXnv/tVYhkl/uNXutt8IbeP/AJZf+OVq23wrt/8Anl/45SpZDXMOeZ4bZ6jKn/LJq1YdV1D+C0avdYfhdb/88q0rb4bW6f8ALJa9WhlNWH2g55ng8L6xP923etiz03W5/wCB697s/AEUez90n/fFb1t4LiT/AJZLXqUsv5PtmkJTPB7Pwzqr/f3V0mm+Erv+NK9ptvCMUf8AyyWtWHwzF/cr0KVDkN4c55dpXhyWN/nSuw0fTntJklT+Cuth8Pxf3KuJpSJXTye4bwj7x3esaTF4msrD52TZLDc70ryP9q7xzc+A/hneXdo+xZG8ln2fwbK9Oh1WW08PpFF9+J9leAftgSy6r8GdREv8EsT183mHuUJcp9pkn73GU4T+EX4FW66N8PNH3/JNdp9pm/4HXpaarXlfgO7RPCWjojrs+zpXVJqNfPUJ8kIn1GMjKpVm5HZprGz+Omf2zXJPqNH9o1v7U8v2R1r6r/wCqz6zsTZvrnv7Rplzdfx1XtQ9kbFzffJXMXkH2qah9Sp/2pNlTzm3JyGDqWlRQPWDNoyXSPFcRLPC/wDA6VvXPiO0km+dN+yq39s2n+zWE/ZHZCNWBwf/AAqHSrW8e70qW60S5f8A58ptiP8A8ArN1LwB4rf/AI9PFV6n/AEr0t3t533pRvrDkpGsec+eNd+Auq+JZtuu+LdZuof7kNx5Kf8Ajldb4D/ZJ+HmlJ/pGmS3u/8A5+rh3r0LUp33/L/4/VzRNV+T97LTjOEPcLlSnOBf8MfBrwJ4O2f2Z4fsLV/9iGuwm+yWMP8Ao8SJ/c+SuM174haF4Vs/tGq6na2Sf9Nn+/XPaP8AFSXx/N9n8NaVe3UP/P7PD5MNdPtY/ZOH2Mub3z1TTtf+SaV65u5unvryaX++9dVo/gBP7N/4mFxsufv7/wCCsqHSvLfZsr6HARlyHzeOlDnCzgrbtkpltaVpW0FevynlyHwwVfhgpkKJV+HpRymPMEMdX0SmQx1fSOgB6SVctpPMf56rJHVyzg+epJN7yItnyU/yFqFPuU/z/LrnKJvsqU/ZsqFLupt9Aco+qz3dP/1lMeCoCR85ftLa+91f6bo8X/LH/SXrxyHTXk2V7B8TtH/tLxzfyv8AwOif+OU/w38KNS1yHzYokgtv789eRVoe2r8xHsvf5zhvDElxo1/DdxJ9z/x+vb9ERI/nt7SV3/3K1fDfwa0+xh83U/8ATZv7ifcrv7DSrTTofKt4VRK9ShH2JZz1naahOn/HoiJ/tvXGePfiBdeDJkt5oooHlT5JtjuleteZ8n8NZOvW+m3dhJ/aSQPA6fOlx9yrnOX2TswXs4Vv3sOc+efgt8X9d8d3+q6P4gtIrLWLT99Clr9yaGvXfk/5apXm3gXRYtO8c3R0O2+1aYJf3kkyf6pf9h/v167e3+kzGODzYo7l2dIf9vZ9+sqUpez989fNKdJ1ubDw90qWcGn7/wCKB/8AYrobaxl/5ZOj7P465ua0eN331NYX0to/32StT5+XvmV4q0b7LqXm/wAEtYiWldhqr+fbfP8AP89Ynl1EjSJDDaVN5Hl1MkdTVJfMVvLpnl1ZemeXQMh/1dSU7y6PLoAbT6j8upKAGUU7y6PLoAelPptOoAKKKZsoAs0VDRVC5TyJLSobnTt9aW9KspIle97KB8xKqcx/wjCSfwVch8Kxf3ErpE2VMmytuRHOc8nhmL+5VlNAi/uVt+YlHmUcpcYQMpNDi/uVZTR4queZT0ko5TXlgQppqf7NWYdKT/YoR6spJUcxXIPhsU/2auQ2qVCklWUeoCBZSBKekdQ76nokaQLFFRU+oL5h38H+/XmPx78Py6/8LvE9v/ctPOT/AIB89enb6p6rYw6rpt5ZS/cuIXheuHFYaM6XKezleK9hi4M+VPgV4t/t/wCHum72/wBJtE+zTf76V6Emo/xb68K8B+H9Q8FvNcIm+z+0TW1wn+2j161DfJOm9P7lfn6hOD5T9MxUeas3A6T+0fMqaHUd9c9DPsqyl1v2VrzHByHSJdb6LmffDWCl9sqzbXfnpW0CJRJ6t2Efnp5T/wAdZs139lf5/uVZ0rUop32b/nSnHkIkY+q+DruxuX2PvSqD6G8/yO7I9bGq65d2t48Xm1T/ALcR/wDW7d/+xWMowOn35kNt8Obi7ff/AMJHdJ/cTYlWX+G13s/deJbj/vylPTXET+P5KY+vyunyb6XNTJ5apzd58PNY3/8AIyyv8/8Az7pWrpvwvu7qHyr3Xbj/ALYpsqnc+IHgm3+a2+tJPGiJD88q1nzUuc25avIbGifBPwVob/a309dRvP8An6vf3z10n2600p0S0t4oErhk8f2+z/RFuL1/9hKms01XxNDNd3EqaRbbPk/v11xqJx904o0Z/bO/fVf7V+47on8dCXdp/wA9Vevi2b9ojU/EGpf2V5rQJDN5Lole3+CdfuLuzT5/Mf8AuV6NLHckPcPOq4L2x7fDJE/8a1cSSL++tcTpsF3P/A9dClpLXZ9cmcX1GkdDD+8/u1fhj/3qytNSVErVtt9bxxUzCWDhA0oY6vpHWbC9XPt3+cVt7eJyywsy+iVfsP8AXVjwz/7dX4Z5YPnR1o9vAw+rzNuf7lU9jyVWfUpX/u0/+0n/ANmo9rAf1eZZhtH3/fWr/kVj/wBsTf3Ep/8Aatw/9yiVWBfsJmxs96q312trD/ff+5WW11LN96Vqq1n7UuFA4XU/DuvXl/eahbz6db+a/wAnnW/2nZWPeeKviF4Q+e7tINasU+++nxfOn/AK9S3mo5GLDqK4ZSlL4JHr0pwh8cEUPAnxO07xtbI9uyrJ/c313Dc186fELwlceGL9vFugROl5F897p8P/AC9p/e/6616l8NvHtr420mGeGVXMib0/20rooV/e9nMxxmBTp+3ofCT/ABH8T6n4Z0N7qwt1uXT/AFv/AEzT+/XnGiaHrHxDmtNV1fWYoNPT53toT1/+Jr3WaATpyN9eB/E3wq2iyzadaSywaVqD+clsj/8ALVPvw/7jpSxEeT3zXLZwn+4j7sv5jpdZ8R6Zo/gDVk0p4oS9rLc280L/APHx8n36+V5/GV/Jq1rrElzLcmxuPtfkB/8AWv8A/F16VDHDD4YTRrrU7dNOg+eI3K/O9s/9x0rgvDT2SePdLsdFi/tLbdeaiXj7PNVPn+//AMA/uV5lerOXJyH6NlOFw+Go1/aR53ufWHw/12bxr4Us76+snsNQeHe1u9bj6VXnv/CRPa+NoZHm+wTSpCiWiS702fP/AOz161bTrd23m/J/t171Krzw5T8px9L2VXnhHl5jjLyT59lQ/wCrpn8VLQc0JEu+jfUKU/zKkOYWn0ykTrQHMTQ9aKh8yjz6A5iSik30tAx1Gym07fQA/wCWparw9asUALsplOpr1QuYZ8tFRUUBzHlSSVMk9Zvn+XR9qr6s+QNXz6PtVZqT1NvqAgaST0/fVNJKmSSgC5vqZKoI9TJPUmnMX0kp++qfn0efU8ptzGqklWUkrHSerMM9Ylmqj1ZSSs1JKub6JDgXad5lNqPzKALO+lqGn1A4uz5j531jTotD+IvifRH+RL501W3/ANvf9/8A8fp8Ojon+q/d12Hx4+F17470q21Pw/cfYvE+mfPbv/fT+5Xyvf8A7QPjjwJM+n+IPCm+8h+/8jw76+OxTjQrWqfCfrmAovN8PCeGn78fiR9CJpXyUx/skE3kvdwed/c3/PXy7f8A7RHxL8cb9P8AD+hNp2//AJ4w73rpPhj+zTreq6xD4g8d6hLPNv3/AGJ33/8AfdeXN+1n+4getLL3g6PtMVUt+Z9FJY//ALdVry+tNGTzbiVYKvpp0VrYQ2lvFFBDF9zZUKeAJdfTzdnyV3wwsz4uePhz8hzd5400+++SKK4n/wBtEpmm6jdyXO+GFk/367O2+GSWv30rSh8IxWsMz/7FdEcKZyxnuHJa9B/atgmoJ8kyf66uJfTpdZ/df2hLa/7aV6ReaPLBD8m7Y6fPXE6rp0ulb5fm8n++iV5uJw84S5z18DioThyTLmm/CvRNnm3GoX90/wDfe4er6fDnw/A//Hxep/29vXMQT+Jb5El0rRLy6hf+P7lX/wDhGPiLdfP/AGVZQJ/03u/nrGEP7h1/9vk2peA9Pn/1WoXSf9vFZU3hXQtDTzbiX7VN/B501dDZ/DnxLff8hPVYNOT+5a/O9dVonw20TR/m8p728/573Xz0ew5/sh9Y5DN8MXct3YJ9ksv4Pv7NlYPi34c+OvEdtNaaZqFnpySo6ee8z/JXrUOnf/sVqwyeR9zY9dSpc0PeOKdc+YPh7+wxpWgaxNquu+IL3W7yV97on7lK+jdB8CaV4ctvKsrSKBK2/n/uJQ88sdbQpQgeeTJYoiU/7L/u1Q/tGWhLuX/bqxcpsJ5VPR0rER5ael09OMyOU6Hz0pnmeZWV9qm9aYmovV8xcYm8jvHV+G78z/YrnodS+Spvt39x6PcCUDpPP2VD9trnv7V/8cpn26o5yI0joftP+3UP9pbH/irnn1WoX1Ws+c29kdV/bNM/tX61yr6lVZL7/eqPalwoHW/2pVZ9V/265h9Rpj3z1hKqafV4HQ3V+LlOn/AK8H0rxTL8Ifi5NZRJ/wASrUX+2W6f3H/5bJXqL6rXgP7SCS/Y9N1W3+S5tLhPnrnnX5P3h7mV0vaVPq0/glofdWlatBqllDcxyq8cqblrn/iFY2Wq+HpkuWb/AEdPtKTIv+qdP4685/Z11L+2fhzYy3Fx+/SV/nevZkgS+tvKl2v/AAPX1NKftqPOfFYqh/Z2NlD+WR8iD4q+FLPU9J1TTRLciK0f7fCsXyfP/v8A+3vrmLz4mPL48tPEl7Fa74tPmktIYP77/cR692+Lfwz0mx8Ey2NhbQ6fpwUzXD2sXzvt/gT/AH2rwJvhHdQ+MND0e9t2d5fKe5nhbd8nzv5P+x9yvBxMa8Zwij9Pyqvl1ehOpO/Pr9x7x4S+En9taF4e1XWL2d9dt0hmd/8Att5z16/v/s2zvN9cl4B+IGn+OBe2dnBNbPpk32aZLqHZWx4t1X7LbW1pvR3/AI69+lywh7p+W46tWnV5Kn/bpieZR5lUPtVD3eymeeXN9P8AMrHe+p6X1AG2n7ylrPhut9WfPoAH6UzZQ8lQ+dQacpZTpU9Ukn2Ufa6oZc8ym1V8/wCtTeZQBMklTQ9arJ89TJUi5izTKN9M31RmPoo30UAeDzXVVvttYk2o1W/tL56+nkfKRkdbDdVcS7rj4dR8utK21FJKYQOqSerKT1z1tff7dX0vkoA1fMp/n1lfbUo/tJKkDS+10z7V9ax31VKP7USplI3jI6eF6vpJXJQ6rV+HVa5pSNoyOqhnq4k9cl/atTJrFVzlQgdZ9qT0pftqVyX9s/7dM/thP71T7WBvySOw+3f7dH26uVTVaf8A2kP71Z+1iL2R0M2pVz2tyWl9/wAfdpBP/vpUM19WVcyO9cNWUJaHbh51sP8Aw5lOb7Ja/wDHvbxQf7iVT+10+aB6pzQPXmSX8h3zq1avvVJk326ve/DGgfYdBtonT59m968K8JaO+q+J7C0/g8756+n/ACNifL/BXVQOORzF5o6ViTaVss7mu5mjrHv4P9Geu0mJ57qWlZrETSovtP71Frv7+1rEvNN8ysMRD90dmHq/vTm9S1+JH8qLan8FUH1K4f8A5bV5R8ZvjDovwh1L/ioNQWFH/wBT+5+/Xm+m/tg6f4nm8rw14a8QeJZn+5/Z9jXy0/ay+CJ9pClDk5z6WfUZfv0J4q8j/W7K8fttc+MHiq236f8ADeXS0f8Aj1fUUh/8cTfWJN8Fvjr4m1JH1DxLonhqw3/csoXuXf8A77rOMqxH+zn0PZ+Jod/+trVTxHFP/drg9B8BvoFmkVxqEuqXP3Hd66Sz0D56uPtQl7I6SHWd/wDeqb7b/u1m/wBjv/yy2PU0Nq8f+t21t75zSjzE32r+Cmf2rsqGbyk/jrNmvk/gSjmLhA1f7V31ZS+3/wB2uYed5P4Upn2ryHqOYvlOz+1fJ9+q013FXMJrHl/x76f/AGl5/wDfo5iPZHVJfeWlQvqtYPn7/wCOnpOtHMXyG9/aNU31X56p+fVN6zlM0hA0n1XzKPt1YLz+XTPte+uXmmX7M3v7RqH7d/v1gzXez5KHut+yo5zblNh76of7RrHe7/4HUKXdRORpCBqzal8/8deY/G+78/wZc7/9j79dbc6jXlHx119E0H7P/HLMiVxV5+5yHsZbD9/T/wAR7x+zNPLP8Prne/3Lv/2RK9vsNRlg2bHevGP2WoET4aTM/wDy1unr1VN8D19rl3+7RPjuI+X+0qnqdTc21p4jtrcyorrFL52yuMs/hJp+meM5PEfmzzTvvb98/wDHW5bXX2R/NSrmseKrT7Hst/nmeu6UYTPnIV6tLSEig/8AZ/hz7ZdW8USXN2++bZ/y2euMvL6W+uXll++9TXPm3b+bK9Q+R9az5I/YMXr74I9DvT/Ip72tMRmv1qGHf/t1pfZKf9l+tUAyGSrP2iofIp/l1IB9qdKZ59DwVD9koNOYf9rd6PP+ehIKf5FZGYfanqyk9VvIpfnoA0UnqyklZVvVyF63A0Kj8yoXko30ATeZRVPzqKAPlea7eqfnvv8A46rPPvp8MbvXbLGHk/VTVSd32VpWv+rSqdnayyVqw2L7Kj61Iv6qWYbvy/46m+3NUP2F6HtHp/Wg+qk326oZtR2f7FM+xy1DNYyzpR9aD6qU7nXKmttVfZ89Q/8ACPvVy20N655YqYRwpch1Wr8Oq+YlUP7G2VMlrsqJV5m8cPAuf2o9MfWHpnkVWdKiVWZtGkXP7Vlf+/T4buWqcKVfSOojOZpyQL8M71pI71mwx1pQ1fPMXKPooeod9ZFxJqpzJTPMqzQB2fwl0rfrdzd/88kr2CuG+Fdp9l0d5f8AntNXcu9d8PhMZEL1m38fyJ/tvVyaSqdx9+GtyTKvI/MrB+1WiXM0VxtrpLxK5vXvD7ai6S27qlyn/j9c9eMpw906MLKEJ++YPifw54U1+FP7Y0TTtU2fc+226TVWsJ9E0OHytP0+1skT+CGHZXJePL690O5S3uH8h3+dPnrjE8a29jve4vYk/wB96+cnWcJ8kD7Ohh/bQPYLnxds/u1lP4qST++9eOa38bPCWlQ773xHp1qn+3cJVDRPjFp/i19nhqy1LxKn/PfT7d/J/wC+/uVze2nM29hSh8Z7Y/ifT43+bdTP+EutJH2RJXB2dp4lvvnl8OPp0P3/AN9cJvrSTQriT/W/uKmUqoRjSOwh1jz3++tXPIeT597Vz2iaUli++V63n1FPuW9aQ9+PvmE/i9wZ9lf+OpvLiRPnqn9udPv7KrPdb6cuQiI+a7R/kSqDwSyVZSOobmfyKy5zSJQf929WfPpiQPdvsiid3euh03wH5/z3cvkf7CVpSoVa0/dKq4ilRj75iJd+Z/HV+Hyf43rpP+EV0q0T/VM//A6rPa2UDv5US16EcFU+2efLMqX2DEe7SOqz3bvRqX3/AJEWsqb7Qn3Haoq4UuljC3Tf3vvWU76h/BK//fFQpPrf+y//AACuT6rM6o4qBq/Pvf79D1TS+1hPv6fE6U/+1bj+PTJf++6j6tP+Uv61SH/PUMyeX/wOrltJLqKTJFZN9p2O8KO/33/uV8r+Nv2r/EGla3eaFdeHE8NXML+S73X750rgr0pwie5gMLUzCXJQPftY1KKxR3evAfHl9d+KtYh8qKX7Hbvvd9lcVead8UvGNzaa3ofijTvF/wB92soLhE2f9sfkrb8Gz/E/VdesNC17whFpkF2+z7Vsf79ZRoc0eaR9LRwksFWpufzPu/4BadLa/CrSn+b5zI7/APfdehfP9+Wsfw1NF4V8N6do9oiulrbom+pnvnn+d6+ywseShGJ+PZpX9vjasyaaff8A7lQ7KPPo31qeULTtlCU9KoA8mmbKsU16AIUSptlM31ZTpWAFZ0pmyrnl0eXW4FPyEo8irnl035KAKqQU/wAmpasUEGY8FGyr7p5lQ+R9aCyFEp+yrPl+XUdAEVMqxS7KCCtsoqbZRQWfKKWPl/wVN5fl1vJo70+bR65eQgyob7ZWrbXyPWbc2L7/AJUeprOB4/4afKBvQ/vKuJa1W03f/crY+fZVRiBQ8hKd9lT1pZo9lQ+fUcpZN5CU/wAhE/jWqE11spiXbyPQBceOhLXzKs20G+rn2WgDNe0qm9rWlco9U/MffQA+G0q+lrUNtJWqj0QAEtKuQwUyGdKuI9UBD9lSmfYf85qzUyf79AFD7D/nNH2StLZQieY6JV8o5Hp3g+D7LoNnF/sVsPJVO2TyLOGL+4lG+vSj8BgS02b/AI+P+AUJQP8Aj5emSU7jrVC5kS1heV92yr9x1qs+zZSKh8Z4h8Y/gDoXxttv9LuLi1vIv9TdWs3kvD/uV85f8O07LVdSml1j4i69Pbf9dd7/APj9fQ/j/wCLGleAPipbeH5dQispru0+0pBN8m+n6l8RvMh/dS/O9eBVc6MuecD6/Dxqzpe4cH8Pf2Efgv8ADl0mm0qXxDeRPvR9Xl875/8Ac+5XuX9paVo1slpp9pb2sKfcSFNleRXPjFLVPNuLtNn8fz1xPiH9ojwppU32T+011G/f5EstP/0mZ/8AgCV5ksVz/AdP1Xl/iTPcr/X4p/7tYN5qX+3Xm+jv8TfH8yf2P4UXQdKf/mIa6/z/APfmu8s/gZL5Pm674lv9RuX/AIIX+zQ/+OVH72ZcJ0oSKz6q8j/vpXdP9+r8OvxbNkSVT1L4e6VYp+6ief8A35qzYbTyH2KmxP8AYrCXPCZ1x5JxN6bX0/4HT7bUXdN9U7a0RP8Abq4kHmfc2VvCMp/CYTnSo/GSfan9KsabpUupf39n9+rNhp0X8fz10MPSvXoYD7czxMVjv+fRZ0qxi0pP3X3/AO+9XHu6rJQ8de1GHJD3DwpTnP4wmn31mp8801X/AC6m02x/fPU8vOKMuQxH0re9TJ4f3/wV1sOjVfh0rZV+yD2pytn4RT7+ytuz8HW//PJa6G2tdlattBRykymYMPhG0/55JT38D2jp/qkrsIbWriQUe4Z88zyibwBFav5sSV458Wv2fvCnxis9mt2vkakn+p1C12JMlfWj2KV5XrGj/YdVvIv9uuSvSpT+I9LCY7EYOftKMz4G1H/gn14j06887w/4qtXh/gedHhdK+ivgb8Af+FV2f2vVdVn17W3/AOXqZ/kh/wByvaUtKf8AZa5KeDpU5e6fR4vijH4ql7CdrFCir/2Wj7LXZynyBTq5D1o+y1MiVIB/rKfRTHqgH76Y70VC/WgBnmVNDd1QqZOlAGl5++n799ZvmVMklAGnUD0xJ6Y70AG+n+f9ar0iUEFnz/rT99U99Hn0Fl/z6rb6refUyUAP30/fUOym0EFjfRVeigs8q+y/Wj7D5lTI/mVfSojEgxH0ZKE0P/YrpEjo+RKOUDKttO2VceDYlE09ZtzfVcSyhf1TSmX909UIZ5Xm/wBiuWY4xLlz+8os4H31NDBvrYsLTZRCQSL9haVfe0p9slWa3EY80G+qaaPXQ7KekFRygY/2Ty6oTPs/grp5rGsq50qpAykuq0oXeq0Onf7FbdtY1XKBD5lCT1q/Yf8AZqtNa0jUrfaq1fDdp9u1uzT/AG/nrH+z12Hw6sf+JlNL/cStKXxGcjv3/uVW2bK0vLqtN0r0TAZDJ89Cf66emJ99KLf+P/fqgK15Wa8lX7yuG8f+OLTwdprvLKv2l/uJXRh8PPEz5IFQhzz9w8K+J3wItPjF+0bbahrbt/Ymn6cibE/5bPveumm/ZN8A3ReK3vfEGjP/AHLXVpkSvFPiR+0Zd+Fbx9QsnV7xH/j/AI65Lw3+3xa6rrttp+saZdWV46bPOtf3yV25/gsThsPBzh+7Ps6FKrRo80z2DXv2I/CmsX6f2n4z8TXth/z5PqP369F8AfCT4efBaHZ4a0WztZv47rZvd/8AgdeOWf7QnhrWN8sXiW1+T+/NsrC8X/tgeBfDgS3uNQnvrmX7iWUO/fX5nGrCekC5Rov45n1PN41hkf5JV3/c2Vial4qd/wCNa+EPH/7a9xp2s22m+H/D7b7hPkur2b/2SuCh+OHjD4jWGpf2nqsv7mb/AFEP7lKKrqwhznn1cVhqPwH2x45+P3gzwXYXlxqetxT/AGdN80Fl++evH3/bL0/xAl/F4a0SV7mKHfC+oPs318h+GLuK116HT9Q/4876W5s5v+B1Z8DWsvhnxPDaXH34riawl/8AZKmpH91znDLM6svgPozxD8cPFHjv4Y2fiDT9QfTprS4T7da2vyfuX/yle0/s2eLf7Z0S80+WV3mt386Hf/cevkv4bumleKtY8L6h8lhqe9E/3Jv8/wDjler/AAQ1yXwd4hsPtG5Nlw+m3dTCt7KrCR5lXETrfGfatnJXSWyf7j1xmlSee9d5psHyJX2kOZwMyZIKm8hquJBUyWlacoGalrV/TbX53/36spa1fsIPv1fKQXIYKspBT0SptlSBClpWlbQUQwVchjpSkBMkdWaYlTVyljPl964Pxza+VqUMv/PVK7/ZXMePIPM02GX+49AHB76Kip9QBKj0/fVenfN70Fj6Eo2U+gCF/wB3TadRsoAelMeptlQulAEVOSOmeXU0MdAA9Vnq/sqF0oIKyfJU2+hIKm8mgsZvo2U/ZTNlBAPVZ6s+RULx0FjIYPMq/DBsqnD1q5DJQA9/kqs9TPPVN56AJqKiooA8htrutiG7rlUd46sw3T1jEg6d76qzz1ifbJaZ58slbAbe/wAymeR5lVrXvVzzKk25TNubFKhhtErSm6UxErnmaRLNtAnyVqw7I6pw9asVcSJxLqSJT99VkqZK1Mx9WUqtT0pcxpyl2o3jqZOtPejlMynsWrkOzFU3oSSnzAatMdPM/gqFLqrKPVGnMVja7P4K7bwZapBZvL/feubSOuw0r9xZwpV0oe8ZykbDyVTd6N9QvJXaQH+3RZ/c/wB+mdnrw39of4+J8KbTTdMt5Ykv77e770+5DXVhqE8VV9nA3pUJYifJE7P4l/E3T/ByPF5qz3P/AKBXxD8Y/jLcaxcXP+lq711U2geJfjhptzrHhrz57N32b5/468f8Yfsy/EjSvtMt3okr2yfPvR99fpOU0MDgpfvp++fSYChh6M/3szxTxb4nuNV3/va4/wCHtr/aXjm8mf7lpaPXeW3gCXVdbsNEe7ihm1C7Szh/33epLnwNL8OtR8Zae8y3U2nu9g8yV83x1mNGeB9jSmb5zjaXsPZUZnX/AAm8CeZbzanexffhe5SvAviRJ5nioyp9xNQ2V9s+CdOuI/hjc6ncJ8n2eG2hfZ/cSvijxZA91fiX+/qz1+BZbPnnznwNKpPm98v+JNK8/VvDdwm3/lsn/fGytb4V/wCla7r1r/A9SW0H9q+IYbT/AJ9Hd/8AvtE/+Ipnwoge18VTS/35nr1q9X90bfbMHxz/AMS2/T+B4rvzq7TXbT+1Xttdt4tn2i0S8/7bQ/frmPiW327xHrFvLt3/AOurvvhRB/bnhW2id0/dO8Ox/wDbSsZS/wBnNDf8W6V9q8N2firT/wDXac6ed/t203/2ez/vutjRNRfWNSv/ACt3nXEKXn/A/wDKf+P0/wCCrW+s21z4a1B/3MyTaVL/AMDrP8JXVx4Z1hLS9i/faTcPbTfJ/t1xvWjEzlE+5/gzqsXirwxpt7vR32fPXs1hBsr5R/Zg8TRaV4n1Lw07ts3/AGm0/wBx6+urP7lfZ5dX9tQiXH3okyR1cSCjZU1euAbKs2afI9R1asKALKVcSOmJB/sVcRKkB8PSridap1MklYSAuJT6hSn1mWPrJ8SWwudFu0/urvrWqGb7jr/sUAeSpBU3kVM6eXM6f7dP/gqAKDwUzy/Lq4/Smf6ygsYn7urVR+XR5dAELpT0gpKkTpQA/wAumeRU9Ru/l0AQ+StPSOjzKPMoIHvUP8dP8yoaAHUu+mVC9BZNUydKp1ZhkoAe/SqDo9X/APWUx46AKaR1N9ypkTy6f5dAGbM9Vt9X5oKoPa0AP8yiofLf0ooNTzT+x99M/suuq8inpaJ/s1JkcxDpVXE0euhS0SriQVUQOe/sby6Z/Z1dJ9nqF4KAMT+zqeljWwkFTJaVHKBlJa/7FWUtKvoiVN5aelHKacxQ+y/WmOlaVVnokZlB6elTbKmSCs4xNOYfClSUU6tzMrPBTPIq5soegCt5dWYetQ+XT0g+5QBpWz+Y6f79dsn8FcZo8H+mQ12ldVKPukSHVFT6ZWwEc/3K+afj38BdQ+M3j/QUeJk0T7On2i6/ubHr6QuZPkqGx/48K7MPiJYV88PiNqVWdGXNAxPD3h/T/Cuj2elaZbra2domyFEqzfwRX1tNb3ESTwzJsdH/AI6e8lQvWE6kqk+eRndznzzPz01LwHolr+3J4e8P+H7JbXR9JuPtjwb9+x0h3/8AodeeeNbG41yx8catbpv+0ajczb/+B19d6r8DP+FbeP8Axn8VZdVS983TrnyYXh2PC718WeMftFrYWGlRSun2uX/SP9z+Ovgc5k1GMPM5q8j3x/EcVp8H7PT/ALO3+p370mr4q8W2nkP/ALmrV9geJI7eD4afuredLxId7v8AwbNlfMfxLsUtJk+T7+owv/45XzGV88J+8Y0vdkJ4YT/ivtYf/lililHhu60/wzZ2eq6g8sEO9/uJv/jqxokHl6l4nu/7luiVR+KGhy6b4P0S3i/g+d692fvz5JF0pR5yh8Qo4pPF2nXcW54b2HZS+APN8P8AjDR3d5fsyTPs2f3K3Nb8K3GuaJpWoW+3/RLTf89dx8CvBf8AwkfxR020ltHntri3m3/7HyUKXPDkPpsvpUqk58/8p1tn4cTQPFtn4gsovIs9ZmdHT+5cp/8AFpT/AIhWtpdeNrbW7d1Sz15Ps1x/0xvIfkf/ANkrvNB0eXXPhL4ht3Rf7S0GZNST5P7nyP8A+gV5F8UZ7i1uYZbT57PUdl46f3Jk+Tf/AN8VzQ92pKEvtR/FHg1Nz0vwTqsuh3+laxFFLPquny/YLhE/jR/uf+P/APodffmiXfn2EMrps3pXwN8Otc/4RzxD4b8S/I9hqH7m7/67J/lHr750qSK6s4ZYtmx0+Svocl9yUoGcf5TYh61bqpD1q3X1ZZIlTWf7t6ipLegJHTw/6upvLqtp3+pq7XKBA9MR6JpKrb60hEDSSSrNZsM9XEkrOUSyzvplCUVAHDeJ7X7NqXy/cesTzK7Pxba74YZf7lck8FBZW309OlHkVMkdQA9I6mmplMerAreZUydabT6gBH61C/Spn61D89WAInmU/wCz09OtP30EFbyKEgqbzKWgsj+z1DNHV2qr9KCCnsqaGOjZTqCyxSPTPMofpQAf6yn/ACUtQb6gB7x1Tmjod3qKgCP7PRU9FAHF+ZUyUxKmoNOUEqz5lQ09KImZN5lLRRQAiVJTKKDTlE+/UlJ5dWUgoMym8lR1de0pn2WiUQGQx76mp6QVN5FEYgQ1FVvyKY8FAFek8t5KspHvqZIKAKyJU0MdP8io6ANnR4P9J310tc7oP8b1t+ZXbH4CJE9QPR5lMfpVgVrn7lMh/d21Mm61Mn/HnQBlPRsp70JT5QPIv2nNS+yfC65tE+/fTJDXwH4hsZZ7mbVZvnhii8mH/f319h/tUa4114k8MeGrf9+9w/3P9/5K1fHPwW8NeFfgtfxXGnxXs2n27zJezw/vvv76+Fx+Gq5hWqcn2TllDnlzHxx8WdV1Kxn8P2tpqF1a2dxDMlwiTfI6fJWR8SNATxOmlNaeVvt7dLmbZ/cT+Ou28f2mleMdV8GafpWpwXV5M80PyJ/G+yvpP4e/s+/2d4PvNK8S2lrPczI8KT2r7/3LpXDl2AquMec3hA+S/Cvwku/E1t4ku9M2T2dw8L/f3ulcl8QrGLVX020t5XvYUTyfkSvvDwl8GtP+HNtc2mmS3E6XD7386vHPiL+zLrf2y5u/Cu2d7iZ5tjzeS8L/AOxXpYjBVYR54HtYDB08TV5Je4eIXnhiWDwxYaZb3sH2m4heF/3yfwV7H+xVap/wkN48vkPstP7/AM6Pvrx/xn+z14w8I6lpt1qsX2q5vnf9zavvf5PnetjwfaRaH5Oq+FNQlstVhm37J/v1wUpewn+9ifqmH4Uw+Iw8fqs+Z669D6Z8K6H9h+MfjDRZbSV9H1BJvO+T5P3yb/8A4uvPfEP7PXiXUfBL2r2kX9q6ZN/oL+d8lyle9/Bz4oWnxJ0r/SEisteh+S4g/v8A+2lenfYU2V9HQwVDEx54n5PmGCrYCvKhWhqj5m8AfAW9fwHD4f8AEHlWrvcJcp9lT/j2r608MeH4tG0e2tLff5MSbE+esGG1/wBJrsNNk+REr16WHpUfegeYWUqeo36U9K6iBajsJ/vo/wB9HqSsyF9l49ASOw027T7taT1zFnP89baT+YlYyiATPVSpXqKriAiSVpW0lZSdKuW0lEgNVKfUKdamSuUsrarD59hMlcS8dd//AKyuGvE8i5mi/uPQBnVL9yn7KhoLCptlQ1YoAidKKs/JUL0AV6jfrVmqz9aAIfMqSo/Lo8ugATpU3mU2igB9FFFBBA/SoXepn6UzZQWCVN8lQVF5mygC7VWoX/eU9KAJtlHkUlL/AKugA2UUzfRUAcH5dTf6ujZRVmo/fVlJKrUb6gsueZT061Q8zZUySPQBap2ymJ1p6UEFlEqT5Kgp9AuUdTahd6bQZlhJNlTJdVT+b3o30AX/AD1qF56rI9MffQBZ3rU32tKyvnpnz0Aavn0yqyb6solAHSaJ+7tqvVUsPktkqauyBAb6Hpm+h60AhfrUn/LGoal/gqwKb0JT5ulR1HMB5N4n+Ccuv/FGw8VvqsTw28yP9leH+5/ceu88Z+GIvF3hjUtEuJZYIb63eF3T76VtvQ9c0aEIfCHKeUfDr4GeH/hrpv2S3iTVHSbzkur2FHdH/wBiu/2VZmjpnl+ZVxhCHwAZs1j5j1D/AGd89bf2emeRVyhzm8Z3ep5F8UtP3eK/hvJGmX/tn/xzyXq54k/Zs8NeIL99T0/dompP997b7j/8ArS8YWv9q/E7wTaf8+n2m/8A/HNn/s9el2cdedLC0q8vfPpVmWJy+jTlQny7/mfP1n+yhqFjqtte2viV7Ka3fek8EPz17rYadd2OmpFe3a6jcp/y38nZW5VW5+5XXQwlPD/AefmGb4nNre36GP8A8tq6ew+5XPeX86Vt2f3BXSeGbH30qOpIZKHjoIGP0rN/5bVo1nS/6+rA1beti2ffWJD0rVtqiUQLL9agqWoHoASp4ZKrU9KJAbcM9WUrHhkrSSSuWUSyz/rK5LxPD5Gpb/8AnsldXWB4wtfMhtpU/gfZUAYKSUvyVSSrNAEM3WhHqF+tMSgs0aa9Q/6umb6AB6bTKKACkemeZR5lQAJ0qSo06VJVgPqN6PMpj9KAJKKKjf8Ad0AQv+7ooplQA/5aEqtvoSSrAt016Z5myoXkoAN9FM8yigD/2Q=="/>
  <p:tag name="MMPROD_10324LOGO" val="/9j/4AAQSkZJRgABAQAAAQABAAD/2wBDAAMCAgMCAgMDAwMEAwMEBQgFBQQEBQoHBwYIDAoMDAsKCwsNDhIQDQ4RDgsLEBYQERMUFRUVDA8XGBYUGBIUFRT/2wBDAQMEBAUEBQkFBQkUDQsNFBQUFBQUFBQUFBQUFBQUFBQUFBQUFBQUFBQUFBQUFBQUFBQUFBQUFBQUFBQUFBQUFBT/wAARCAS9Bh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w5TlcAYxToQDkNTgoxkHGaNmBkGvtT5BsJQFOB0qu7lenSpCCTnrSHnjFAiMOpUkjmonJAyKupaI6kk4qnPGVfA6UDYyORn4qzHjHNRQxYGTVmNNtNCAlulRvZmUZzzUzZHSpoSQpzVAUViKjB6CpI0yR2qyDGrfP0pZUQYKc5qWBTuLUnkdaqrbOCa0QSTg08KMVQFOJABg9ac0XHFSMnl81LGgZc0rgVguOnFEitt4qwYwDyKV/mHTpQh2ILdD3walkUYwKaDtNPGWJplFc5xg1FJBuAx1rRWAEZNOFsM+opXJa1MwQuqYqHnJBHNdB5KiI8VQlsy0mR3ouDRmlSakgiEhwe9Xmsio5FEVrgE9KObUVtTPmtnjmwOlSi1xjJyTWg0Z2gEc+tIkPrVXQ2Vfso24FRi38s5HFaixDGO1JLCmDjrRdDSM6YeauD1FRxRBTyKt+V81EqDjAouhNEBAFJsxzVpYARk054MLmi6EUqtKiFAe9M8sEE1XUkyYz0oYF4AbPegn5cVCpK8GlMmKLBbUa2d2KXeRSFs80bDt3dqRZoIoeDmqNxAD0qxbSjyyCaXzFIwRzQQ2ZjQ7FzSxkcCpbkkggVXgUqDupopIkdB24p0QCnJ6UcHnNTtEDGCOKoViGeNJF4FZs8OBwK1BwMVSu9wbpxVIRneXtyTQrbalkqs+V61okS0WvtB247Ux5B2qvu/KojJlselOwiZwH5pFBVc9BTVcYpr3LYxjimSErnoK0dMOR83aqEK55NXosx89jWbvcbNE4AyKqTRLLy1TphkzmmGMnOelUkMoxW48wjtV6KAAcdKruRG3XFX4cGIEc0mhdSWCNegpbhBDkCmRlUkyTiq9/eFs+UvmsOwqeaK3Zoot9Ak+YGqUlmxOSeKu2mn6rfR7orGRjWno/g3X9Xn8pdPkwD1rCWIpx3Z0woSkc+ziJAM1LBdxAZZh+den6J+zzr+tTBZ7eSCE9WIyBXaaX+y9Z2soF5cBwOuVrknjoR+E6FhJdTwA6jDjGf1qS1jm1AlYh8o719Rzfs5+ForfICs49jXR6D8LvCulWPlHTI3bpvzXO8wXY0WEXU+PLnR7sfJEu+Q9AOa2/C/wr8TawS7WjxA9HkjIBH1r61t/h74YtrlZ00+PevI5PWugbUfKjEEMYSJegwKwnjm1ZFrCxTPlH/hn3xFdcF4lx65Fa2gfspatfM0l7dQBPQMQa+kDfPnkcUrX7gYHFc7xdTub/AFaB4jpn7Mv9kORLOskfs2TWnbfAXSUu0MwYw9wp5r1Zrx24J601Zxu6ZFZvFTfUaw8bnG/8KL8LhMpHJ+Jp1t8H9BtnJWAEe+DXYSNu5FIpIGK55VZy3ZsqcVsjDg8AaJAu02kRHuorY0nw1oensSLCHJ77BmrHlqVzmmheeKnmfcrlj2L7afpx5S0hAP8A0zFLBBp0B4soSx/6ZCoEJRME9aTIzmjmfcmyRfY2owfssQ/4CP8ACoXvbZOPs8X/AHyP8KqyXG4YxVVn3E5p3fcXU0hqsUeSkEan/dFTxayG5MEXT+6Kw/wpyvt607+ZTNZtQEjZMaf98ilbUlC48pB/wEVmQtuPNWHQBcUX8yUizHqaDkRJn/dokvAygmNcf7oqioC1JnK4PSi/mKy3JovswJYwR5P+yKe1xboQRbx/98iqJIBxSj5vai77jaNFbuyZfmtogf8AdFZGveH9J8QNGbi3jIQ7hhRTmUdqf5e1cnpRdrqFiCLw5oioALGHCjvGKjuPCuiXqFDZQrnjiMA1cCqeelNK55FPnl3KUV2MX/hVPhidSslrGc98Cq1/+z34C1u1MV3bOnOQYsA10bsFXpzUlmfM60+eS1uJwi90eTaz+yR4NmaOPTmmVs/8tJKhm/Y2sEt/3U6bgOpkr2QlYpMg81YbUpfL2hztPamqsu4ckex84j9jrUriVhFd2qrnjLGqOofsl6npWRNPBNwceWSea+lxqc0fO/mnDVJWGW+er9tPuL2cOx8L+JP2f/GtjcE29qZYt2AIo2JxmsK/+EvjXSYg82m3Lg9hE2a/Rax8Qzw9AAB7Cn3HiH7WwE8auo9QK3jiprQydCDPzFvPC+uWiF57CaMjrujIrOj89XIdDgdu4r9KdX8NaJr7n7RYRlCDkeprnR8DfAsbmeXSIn3dVya6Y417NHO8It4s+C4byJI8Pxn1qD7bBnAYHnsa+tviJ+zZ4Z1ZxcaYY9NiAO6JATnJrzO5/ZstoVL21x5uOiBa6liYtXZg6Mk7I8WaVWXIGabtD8/1rvtX+EGrWLsIrVjjpjvXI6v4P8QaWMvYSqO1bRxFOTsZyoSWpSMAZe1Ri1A4ODVX7Vf2smy4tXTBwSamN8CpOK6VJPqYNNboRreEHBUU+S3gljwEQVXjuYpgSWxmnKY1PDZqtCUV5tLiIwvyiq/9jop61qjB5zVeRyG6UxFGTRI2HIz9arvofBCAAH2rbicsMGpljPWoW47HLp4eeLOJGBJzwcU42N/FuMV7cR+m2VhXSlR3pkgAU4702+gaGRp+oeIUAjj1m/BHQfaGx/Ou40Txh440mMGHW74gDjM7Y/nWXo2kyTzB1Ge/FdxEggtAhGGFRZN7Du+jJtO/aD+IukFFTVZzj+/IxrttC/bS+MOnx+Ut5avCOhcEtivNHt/NJJFW7OyBGCKHCL3Q1OXc9t03/goT8UdKASQWUqe8WT/KursP+CmHiFY1F9ZIXGA3lQjFfM95YRov3c5qp/YcUsednX2rF4ek94le1ltc+xLP/gp5YxzRC6067IyN+yIdO+K9A0f/AIKS+Cb5kEmn6gme5UAV+ej+HYGGDGCajbw4m3AO2k8JRfQcas11P1C0n9vT4e6jMI2N1AT3k2gfzrv9I/af8BatGHTWIIs9pZFH9a/HlvDQkOS/b3p6+HjGABKePc1zywFJ7GqxU1oftLafGzwTeKCniXTee32hc/zrZtviF4cvVzDrVhJ9J1/xr8PBoU8MheCSSNj6E9fzq3baz4t00qLbV5ogD/nvWLy6HRs0WMmuh+4f/CUaWxULf27FhkASA5/KrEd7DLysgYH0r8T7P4p/EqxkSSLxBOoThTjoK63S/wBqX4o6PgnxLcTL6bQKh5eltItYtvdH7Dl89BxSEN2U1+T8X7bvxNsocjU5rkjHy8Amuw8N/wDBR7xpZ24g1DQZLqQf8ti4FZPAzWzRr9aiz9MRv9DSiI4yRXwDpv8AwUtvItgvPDXB6kzdK6SD/gpdpTqPM0IR+pMxrF4SstkX9Zh1Ptd1A60wIT0r5U0H/goT4G1Nj9vmhsfZ2Jrs9K/bN+G+pnjXbZFP1qXhqq3RSrwZ7sVGSaMZrzWz/aS+HF4gZfE9rz25rodO+Lvg3VE32uvWsq+zY6/hWbpzXRl+0j3Oyt1zEw9c1+cn7SmmrF8bbyRT8zyjPPWv0Q07xFpupIDa3kUyn+61fA/7VrWVj8ZFK3SySTTf6vPQgV5+IpylF6HVRnFO9zz3VQNK1GzlRNshUEED3r7w+AGovrHwzSJ2zKENfEPxQgXSbbTbksCzRKQK+xf2R2+0fDeC6ecSSyZBX0GajDwlGOpdWab0O+8NStFPdRSY3I+BitpvmOax9PjC6/f5PWQ4FbDMQTgdK9KKdjmuiFwQTmq7OM81JNK/pVYnOSauzJdhS4waifJBpwZR2pxGBkUydyo4PcUxlq0yEjmoSM9qsWxXMeaqzwHBNaWAOlRzsoUgjk1RMjnZlIJFQOoxmr90vzE4qnIAM1qjFlGcCo8fJUsp3HFR4xxWiMyvuwSKrzZ2mpZmKkgVVebjHerW5Jm3kRcHHWsK5QqSDXTsw7isbUYw75ArqgzCRiSLjpUQBq/LGApBFU8c11GAyIkPyOKhvFUvkcYqww4NU5ck0CaIwcjAoAIppBWp4It3JoGR7DmrUEJYcVMbYAZp1uREcYoJG/Z/XrUFzbZFah55NQsVbqKAtqY7RlBg0zmr1ynXAqm8Z6iquNjc8YpoOCaUo2KYAaYiZBuBNRt1xTkO0YoIHWgBAvy5NMOOe9Oc5X6VHCw5yKAGMozzUL4HANW5VDdqqkDkYoIEU8VFIu6n5A60q/T8asbIUGOM0/Bpzx45FIvPTtUCHqoAzSs3YVGWPQU5R2PWmgEpGXNPwKZ0zmqYPcljQHinnCdKro5HWnB9xoAso/rUyzBBk1QZiOfSnbmlHTFQBoEhxmn5NVIWdVwRxVnBoKTPhuLLAFu9SEhBg06dkh4AqszmQZFQSOJJpUYA805BheaaYtxoAkc/LkdKruR3qxtBXHSoJYtucHIoAdAPM4HalfIOKSAlBkU88jJHNC3GkPjIVcmmu+0Zpm05yacD69Kq4WsyI4k5NTRgAYNJtxTsflUjZIAGORTio61EXCjilhLMpJ4qugJDXIJxUkQGKYCoznrSoC546UkJDm75plPbgYpQuaRRCE3NgVo29qOrGoFjCjIpju+Tg8UAW7uIIBtNRRDA5qBQ/Vzmp1G5cigBxOBUXmeWc4zQ5IGKfFGHBJ5oAf8AaRIuSuMUwDcSaZJgcCpEjIXNDAftBTp+NQMMcYqUSdqTYTz2pIbHIvyVAylW9RVlBhaR0BUnNNCK+wN0p6QDvTOjYFXEQFck0mwGJACOKjuF4IFWQAo4PNRSpv5HahBbqZhjKjmoViIcmtBxuNHlgjGOtaJgU2HGTULuFNXngIOCODSGwEg4ODVN6EtFDJYcVZjulWEo3Wke38kkHqKrSQ7jmoe47FmMgDI70PIBTYUPCitF9GJhEhPBpiaMqRwajALNgCpns28zHQCtG0tEVcsOaaaK1M4QOBUgzsxWmYgoxjrTPsoI9KOoGeEI5NRyhWXBFXprZhkgZFZspw3NaLUltFG6hCNxzmq7wgjmrF45A45qGF/N4IrVGfMRRw4OPWoprRlfjoa0DAW4B5pDayJy2SPpTApRw7MAjrT5VReAuatEK3Xgihru0hQ7yGIGTRKUUtS4xb2KoQhcgYqSKUkEEZrR0/QtQ8SRF9MtnlUf3Bmt/Rfgz4tvnVZbGaFGI5MfGK5Z4ilDdnRHDzl0OWF6kYweoqq+sFsiKJmPTGCSa+jvCn7LhtniutYulmj4PlYxXd6V8GfCOkaiLh7ESsAcc8CvPqZjFaROqOCfU+Prawv73aTbSIWPGVIrvvCvwl1/xSyQ20RjLfxSZUfnX0/deENDnkVhaAbTkY7Yrds7pLC1WCBVjRRgYUVw1MwqSWh0xwkE9TwK3/ZmntWVNQuD5h6+XJkV3Hhb4FaJ4bmE8oNznBxJhhXoUzPMd5bJqNpGKgZ6V58q857s6I0ox2RDHo+i2bARWEIGMf6ur0cemWsf7qzijY90WqOOaUgYrHml3NUoroW5NVkQYiGxfbiqbXDzn5mJJp8aAjmomUhqTbARlOcEmpkOxcGogMkmpApNMAcg9KA21aCuKbQAbs9aHxx6Um6kByaAJCBs5psY3HA6USZ7UICKBolWHaM+tBUfjR5hxilXB5PWkyhQPlpVAXnvR0FNzu70iBzsSKb9aceRio2yDxTSAGFRhMmpGzjJppPpTFYR49ozTNuRzUhbIoxxinckfCoXFPZy5NRBiOtKrgn0NIaQDO6pWyvIpAQw5FErlRjsKB9SMjceaTlRgUoYntUgUY54oGNRN3JoYnGKkxgcc0iqTzirAZsyKXYwHFSLjOKkGAKgCFYc/ep+0Qcin+YW4pSoIyeRVMCsz7m5pMmpvJVjnpSNCB0qQK4iLvntV4BQAAOnWmowRelIzZGRTQ2OchFyB1qDAY59akJ3KB6UpA2gd6oQEBF4NNuFItixPakHuaoa1qIitygNNLUTdkcV4ivpHkZEcgdxWNaXckQxkird7mSZiT1NVCp7V0LYwLZvEnI85QcVdgbTimJrSKX/AH0BrFKEDPenxMccmhMepLq3hjw5q7MZLCJGPTZEK4XUvgbo11deZGCqt2AAruA/PFWIrllfA5q1UlHVMhwi90eLaz+zEl9ODYTuhb+Hdism9/ZE8TxwmW1YMV6AseRX1J4e02a6uI536Kc4+ld3/bZtgo2fdGOlCxNSLvclUYPc/OrX/hL4n8LW7PcWFxKEznyo2b+lccb2eHIuLOaIjrujIP61+pkXiWK5Rop7eNkbg5UGuS134VeC/EjySXenRsz8nGB/KumnjZX1Ilh10PzbOuRIcCNgT/s1ei1GJhjdg+mea+2ta/Zd8GanC62VotvKQQpJzg9jXmPiD9hnUdOtnvbTVI7qUgkRRx8n0FdqxcGc7w7R87CZXBx0p8CNcyBR0zitvxH8MfE3ha6aK80yeFVOAxXAanaXpN3YIHu4DCBzlxit1Wpy2Zg6bXQ6HQrVdPsSSAWNJLcb2OTz6VFBqUO0ruAqb7Ik7b0cc1umrGTTQ1WGKmjn2NxQbRok56VEihjn0qt2SW2JbBPShATkA4pkeTwal+63BpgJ5ZB5pcDHSrnDRe9QFM4FBOpF5eacUAGMVMFAGKhdtvWgQQxbjUrWQbBPan2kYIz0qdmJ4PSpZSIvJUx7MVD/AGdGOqA/Wri8UvBPNIq5T+wxqcCMGpVsomXmMZq1tHUinKMUkhGVNo8MvBQflUH/AAjNq/JQflW5tyeKcFIGMUWHoctceD7NuFjH5VGnhkwDER2j64rrvKz1pHjA7VFmDOQ/szULdMJdSKM9mqMy+I7UEW+r3UIPZZiB+ldYYweDTTY+a2BxmnbyE2zj9R8beN9IhQQeJ9UhxjO26Yf1rG/4TXVrnU49T1HU7m/mUhvMmlLtn6mug+I1pJDo/wApwema8h0+9e2BS5JKe/avPr0XPWx006qifangvxHpnxY8LGd7rN7ZR+WIpGAJIGenWuP8Gfta+MvgrqV5Hpqx3ED5TyZclVAPUD8K+ePD3jE+E9T+1afc+VI6kEAnnPXj3rqLCV9elku54jufqa56OHu9UbVKyaumfTXhL/gofrdlrZvr+1jaRiWK7SV5r022/wCClOVLS6dFtI7RHrXxXD4dt5AW8sCtK08PwkYKjbXe8PT6xOdVpLZn2f8A8PJ9OjjWSew+Qfe2Qkmul0r/AIKO+Ar63Vrm3uom74gr4Nn0S2UYEeKhGhQSLjbjFH1em/sjdafc/Q6D/goF8M7iRY2N4me/k4FdJpf7Y3w81VtsV7IgPTzML/WvzHuPC8UyEdBWbL4KhkAHmOMccMR/Kn9Wpgq0z9dNJ+PHg7Wywi1a2THd5lH9a00+KXhV5Ag1qzyfWdf8a/HlfDQtFCiaYD2kYf1pY9HdWyktwSOf9a3+NT9Wh0KVeXU/ZlPEmiXCBk1ixw3/AE3X/GhtQ0yTGNTtDnp++X/Gvx7XVdbthiK7nXAwP3jcfrV+Dxt4rhRAl/Nle+4/41Cwq6FrEdz9crmK1GMXcB3DIPmDpVGW0hlGEubdifSQV+WR+NvxBiRUGrSCNFwBg/41WX9oP4h2U0ckOsOrA88Z/rVrDCeIXRH6my6Uy5IdPzrPmtzDnJB96/Ni3/ax+KMGSdZ8xCeE8vn+dXB+2H8RVCrLcSSBfRRVrDa7mTrLex+hr5JJxkVRnB3ZI4r4i0f9uHxHBCEubCaRlxuIwM12tn+3hbPEPP8ADNyzheT5g60/YWBVk+h9S7Q44qld2+0dCa+e7D9t3SLl4/N0KaEN97MvSuosf2xfB17tjltfJYnB3S1SptEOomejXa+WCSKzZGPYViz/ALQnga4H/H5brxk5kqOD42+Brxtn9o2y56fvK15ZLYlyRss/B4qseSarn4g+Dr1d0WtWvPbdViDUdGuo98GoQv8AQ0+VrcSknsxu0E1ctgAeRxVU39gHCC4jJJ9a3rbRZJUR0BKN0NFmO6IBEXHyipI9PUqTLIsJH/PQhR+tbstvaeGtDutX1KRYrW2QuS/AO0Zx+NfmX+0n+3DrHirxZcW3hKRtN06ByokBDb8ccVm5W3LhTlU+E/Rs2ASPeJo5V/2Dn+VQeSVye1fAf7KP7Xuqy+NbbRPF9951jdNgTSHAU9h+dfoZrUaWqQNAfMimVXUjoQRkVSd1cmUJQdpGXNGMc1TeNeeKvSxOFyVP0qmWBJBoJ1IzECDiqz2zg5HStOJAeCOKsPb5GAKLhYwCpXgilUbhWtLZgDJFVxbAHirEkUTERSxWZZvTNXzCOhFOVCgyOlPoBQniCHB61VljBGRWvJCJFJNZ7rjI6VO5BREO4kHinNAVXiplX5setXPso2Z61SGzNSLf1qQ2oVc+tWVtiCeMVL5ZCetIRlNGVNIwAHvVqWAgk1UYjdg1SLGiTAINMzg/WpdtNeMjkiqZLQynKSOKAtDjAzSEBIJxWlAirGD3NZYXuau20pA9qHqBcA5watpCNoqmzDrVhZTtFQNHwtPF5pzRDhPlIqTjrTxtdcng1AiJlAPFNPByKeTilKgDmgCLcHOM80OADjrVNkfz8g8ZrQaEqgY96psCJXREwetKjg9aQQCXOD0pmNhwakCR+mR0pIzlcGpFTMee1RR4DGqexYpG04zT8DFMbJOacucVIARgZ7Ueb8uAMVLGCevNR3YC4C8UAKsQYbm6VPGAi8UxGzCM0oPGPWjqNIY65zjk06MHAPepkgG3Oc5pUjCnB5oCwm4YwRTWAFSMowTmotw/GhCGk/Lg9KlhbaPam7d3XpTxheKBsZIdzUikqSM0SjByKUqBGGHegQrAdakiJI5NRKQy1LHgUADxhD9aVH4ORT5AGAzTViIGTxS6gIDz9ac6gpkGjYKQ5AxQ2HKRqBzkU8HFCr61Iy8Uh2EjG7kmpGB5AHBpI2AFTAhUPGSaEMqGAEZ706GDjmpEj6k0gYlsHoKfUkHgzx6VGyGJMjrVjeVORTjGHjznmmBluBIcnk1JHYK4yeDUohVHJNWA6sOKAKiWwjckjir8U5dNh+7VZlOfanxjBoG0Q3UJDZQcGnRIQvNXJMFABwRTcDHNVqIhCjPSmM3zYqfOPemtEG5ouNDxGJLdgOormr+MxuQeM100MwhcisbxDsD5657CtIzSepEoyexiG2M3Pak8sRcDg1o2WlajeqotbSWQN/dXNdp4f+Bet+J3j3KbWTPWUECs54mEN2XTw859DzYSFZOD83ap0sdY1ptlpaSMPUgivpnw7+zBp1skbaxKJZlYHMZwDXrEGnaJolvHBZWUYCAAkqCePevLq5j0ij0qeDUfiPkfwp8AfFniFVl+yqkZxkmTaQPxxXsGj/staJpyI99dGWcgF43AYZ7ivXZtabytkKrGvsuKzzM8pyzHNedUxU5vVnZGjCOyI/D3hXRfCtqILKwhCKMbguM1tHUAq4WMKB0xWU8pCikFyelcjk27tm9kaT6g0o2k8GoJI0dM9xUSgsPemtJtGDxUgiLjJGOKXaegpygFfrTgBjJpMoUPtGM0jEdaZ35pQM81LADjGabkVKo3cCmlRyKESxQRtyKjPvTsbaUANxVMQijAzUgIAzTSAO9HAGaYA3rUZXvUuQwxSCPIODQBHs3U5AA2O1SKgFKduMAc0mA2SMEZFNjGByKmA49KYM5waaAAhY4A5oZDGeakR/KOQKSZhI2aLAM3DFGMU0j8qC3HFAFmNQycUvkge9MtW5we9W5MAUAU5Ixg1W4yQauvg5qm6YY4oACMDNN3E0+l8sHvQLqIcFaaB3pWXbxS4yMCmikiWIh+B2ochWINRxqUYmpSATk1LEtxAAeaCM0fdpRjvTXcBV+VfWjeOcUbh2FIxHaquA9Y8jINEmTwOtJHnHXFPIx1qQCNcDNLvxwaQNjg0kjAdaaAQnByKduJXOKjyKcXGOKQDwm5c0hGBx2oWTK4NIJgARQAqtntQYt3OaaG54pNx3cVYE/2f90xI5Arz7xLdMs2Aehrt7u/NvCcjqOa851+5WW4O3k1cRSKPnmQc0ikE8VEoaplGOcdK1Mwlj46VAwOCBVhmDJk1LBamTkUrgVYo3APc1raFp73U4LrwK0tI0ncwZhXSwWSWzAqAM9qzbGkWbKP7HGABgYpZ0LcnvTy2cetOkQlc54rPcdirEAMgnFPYc8GkCdaAfmx6VN2gS1HRlkOQcEVbi1q4turEgdjVNjgcUu0MuD1q73KsWb+307xDIk2oWUVxtGMSDOazte8CeFvElmtudMtrbH8cac/rVgv5aYzUeCckcU1Jp7kcqZ51qf7Lvh29k3Q3kkPoEUAVw/iv9nLWNGsmk0rFxg92AOPWvewWBzuJ/GrkGoSxggneDXRGvNPczdOL6HxVe+FPEGnZjubRzt4PBNZUrfY8iUbW9MV91XPkXsDxm2jJbuYwa8t1H9nnTvEeoPc3jhFYk4Q7eM16FPGtO0jknhr6o+bIbiOaLKtn1qSPMh45xXtHiX9l2Rbpo9BuFjt24bzDu49vxrzLVPAPiHwldyQS2Us8cZK+ai/Kcd813xxEJ7PU5JUZRMxGIGDUyRbuariYlyJIXix13cVehliZMKwJ9q3TuYtNbldoju9qR7YyHOavRoHBycVE42E45xTMxqIETHSlpGcY96cjbxinYsaXA4NNWTHJ5pssL5zSKCowaLAW1feuKkCcVVU8cVagbK4o2Ex6jb2pxOaQuoX3pquDmkCQ7IHWhiDUbHJpPM20DJFjyeRUuAGG2oklzjing0CZlfEaJBokZIBbIrytNEi1AqqRBnfjpXsmrWI1e1MT846VS0Tw/b6a6kpuYdTSauJnA6P8JNt5Hc3Ma+WOcda7+fTrYIkcEQiCjHHtW3LIH4XgVQmQ5yKdkthGe1sI1wKlgUonPFS7M8nmkf06UrdQIZVD9aalsCKsBPWkPHAoQDAgQEEVUkhYyZUcVbbIqSAfNk9KZZnyRqU561XiXY3Sr19EN+RVPfjgjpSsTcsMFftijciDAFQjkc8VJEoPJ6CmFxJEDqTis6WxXJJANaz47dKhlwy8U0Ix3tVXkLV2C0R48lBmn7QDzUiSDOB0qgIf7OiPPlAfhRJpkRXIUCtFDvXBqJ84xSvcDN/sWN05NVW8NQFiwGG+lbRYoKFcd6NUHUwv7FkQ4A3Ad+9RT6NIqHa5R+uRXTNOMYFV5huGcUrsehy66dqELZju5UA9DWrban4hs0zFq1yqjsGxVvAIyc04MGAUirbb3Eklqip/wAJj4njl3DU7lsD/noeorptG+OHjPSLYiTVLqbphDIcD6VjpAFGStI0SEYKihDZreNPjt4z+IHhWTw49zLBbyMGeYSfMfVcehrx+z/Z+sp90lxdSKzc4wODXpCoqchQDUySZ4Ynn3qXBMcZzjszzC4+BaaDdw3llcyO0biQdBggg4FfaHwy/ap07R/DNpp/iY7ruBQqyEbjgDA5r57eVj8hbK/WqN9okMoEjDLdetLlS0G5yk7s+tz+1f4VvrvazlI84JEZrrtN+M3gTVYBLFqD7u+Y8f1r4NGneWh2cZ/GnJZXODtmKD0BNJpIaZ+iOk+OPCmqIzwX44/vAD+ZrUt9Z0i9OLa8ikbpgsv+Nfm0seorkLdSqp64kIqW3vdc0aQT2V7MJh/fkYj8s0uVMG30P0umsozHuMsWPZh/jVF47OE/vriONT3LAV+eUPxf8cWsmReH8c4/nTtb+KHi3xPCsN/eHyxx+6yp/Sny+Ycz7H6ECG2un2200cwPowP8qDo8+SAM18B+DvjJ4r8BcWV1ujP3vNy5x+NdxaftheLbObeDGY/Qx80rMnmtufXtxYSxR4K9fasW6s7gNxGcV4Dbftj6iCHuohIWX+FQOa0bP9s6BFJu7KSQf7CiqUA5kz2uK1lXBZcVrW1qzRgnpXhOl/tgaNqt4Irixmt4jzvbAH0zXVH9qPwjagIFL57hhQ0wVj0q6VUGCMVRaXzOEHSuM079onwXrbMk9zHbAf8APSQCr/8AwtzwWsoSDWLT5umZQetOzFodI8RMeW4rJdcSE0v/AAmug3e0DV7Uhun7wVs22j22oQ+bb3cUiHuDkUN2KMVQScinOGPBrcj8PRAkG6jGPeiTRImUiG4jkYdkOaEBgqpPFEijFaE2lS2/DLjPqKh/s2Vhn0pkFQsFGDU8K9xUE9nIueDmprFzGCrrz70Aty8ijaM08AY6U6OFmHAzmnfZ3/umpsWfDHYCk3YqVo/TpTQBUsSI8bTnrmrDgGPmoSvOaGY4qRMjOF5AqRWZ0IPSlVA/HSnFRGOaATIMlM4p5TcM03IY1NuwAMUFDCxWPaKEiKjcRR944qw6ARDmqbAibHGKNtJtGDSgkDFK4BG20808xCXk03g8U9dw4FIdhDHt4Ao46VKwOOetNGMYNJDeggYqMA8U4Zxk0LHxnPFPwMc0gE2lhjrVeSMq+KuRtg0kqFiT2oAijxtpHYZpm8hiPSjYWPFUJjxyOaXGRjtUiIAuDRtGeKBEXlYPFSqu3rQ7hcE1IPmQGgBsjgDio4ZWlOG6Cl4J5qVUGOBSY0L900EZ5pQBjmiTCikMABijbuogl3KQRxViMADOKfQCr5RU5PFSKR0qaUApnvVYZBpA9ybJ6UwAZp2MDNRp9+m9wsPb5Rk05SCvFP2Bl5pojx0pisNaIEZqDZg9atbSfpT1tgeTUoLFUZx0pw6ZqxLEFJAoFufL6c1QyJm3KMHmnx27uMnpSQqkB+cgnPSraWt7foRaQs+P7gJqXUjHdlqLfwoozFYByelV31RIgDjIJxnB712Phb4Oax4nu0kucW0CkFhJlSR+Ne4aZ8K/D+lW0IaLzZox824AgmvPq4yMNInXTwzl8R8/P8Otfu9O/tKK3P2bG7fnHvXWfDL4RW3iw+fqU3ltH0jIyGr3YxiO2a2SNVgZduzHT6VlaXokWhzySW5IMmCR2H0rzZ4ypI7o4eETT0XwzoXh2IRxWEW9ON2OfrU9xdlZy8B2Z7CoCxclj1pqoWbPYVyucpO7Z0KKXQsyXUs6fO2TVcqaceOBT1UEc1Niiv060mMGrAjBal+yhOSc0LclojAxgkcUbAST2p7EflQBnkdKbBCpIUpXVZuehqMg5pd2BgUkCF2BVA7ijHGaWPJNTeWdvPSpZRUPJzTt2OtSMoHWkVN1BA6JgBzTSOc09QMkUHAGO9NAGwMvvSiPC0KuBmng4pgQvGQM0gUgZNWdgZOajcAJjvQBCrDJp6gnpxTNmKlReM0AJ060hxjNJznmlBwKlsBd3FN560FN3NSIARz2oAdkFeaiYUHOSBQFyM1Q2Ju7U0rg0HhqcffvQIF4wRyRUnnZHNMj45NBUGhbgL5hINJGm8EnrSLxwKBJtzimwIzkEgjgUqNTyQ3400JSAcQGXIqMZBxUq/Lwe9KyjqBQJsTHFLkYzTORT/v+1AIA/rSBsnnilYA+2KaoJ4poYOwHApu409lwaSnYB6S4GMc0FyTSKuBTc4JouA4sRQW3daTfjmmZ3UWAVj2FKrds03GfpSjHSlYB5JFNCHdk9KXOBg1IJNq9KQDiqCkTG7PpVbcWbOanEgjjyaaAzvEF2vkMBwQK81nLPOST3rrfEN3mYgdK5qRdxyBW0SBgU4z2oBxTskYAq9bWHmrkim2JIoIhmkCiuk03SXVQT3p+laEXlDbeAa6yO2EMQGBms3Ipor2FutvGN3JNSOdzk5xSsDnFAwBzWY1EFJxk1LkleaaqgijO0ZNBVhrAimxKCxNWGjDrkdKgP7vNNiEOd2KASCSaM55FHUZNLYBrgsc0A4XFOKHGRUQU5OaBWFOcU4ZI4oB20EHqKdxNEkMzRfhTpLkyDBNV8c0ElaofQuWWoPbAgHg1Je3drqMZjuYhIpGDms7dTGXPJIq07apmbXQp6l8OvCmp2UiHT4Y5ZAQHA5U+teWeJv2dmtbeWfR7g3EnaPGBXsMWd2CeKtrctAw2nI9DW8K84O6Zm6UX0PknVfAniDRLV7m4tXSJM574xXMxawskfzKVJ9jX2/dyw39q8E8EbIwIPy561x0/wk8PX4kDRbN3oAK7YY1/aOWeF/lPltZkYAg5zVqJQFyK9o8b/s2SpYtdaFMhAG4pI2T+GK8RvfDevaZOY5rWRVXgvsOOPTNehTxMJrRnHKjOD2JmkJ4xkUJEJOtOtQFjxIpVvfinq6k4BrpTT2MHdbjXiCDA5pInKZBFS0M4AxiqsFyEgsc0IhLcGpPekdwo4pJB6EjIFX3qEjJpwY4yagdiT8po6iuTBtvFSxNuJJ6VTJwOetHmNtwOKoo0d+3JHNNSUnOTiq8TnZinr1qCWS+aVPPNIzb6XaGFKI8CglsjVRmo5ox2NTEAdaibkUDvoLGoC5PQVWkkGTinyMV4qEc9aAJUAZaduwMCmD7vFTRR7V3N0pWAqvznNUZoD5mRV2WVXYgDpUUzDbjvTArsQQAO1WISNmT0qrgg5NSDO3AoAGkDMQKcnShYwPrTkjO7NAFWeM9RxUMMgBwa0L3IiwKylBAJPU1VwtqX1mOODSqS3WqiSFevapVlLDiiwFkqOtNZMjIqMSHFSQNv4psCEHa/NWJSjoMdaa8XNKE2D1qeoFbbt6inADqOtTMoIqPaO1UBG8xzijhhnNOKjHSmrycUABIAzUZepGTHWmCIMadwG5PWpWcyR7TUhhCLmkI2rnFIaGRW4K59Kk8sdOlSRuDGR61G0ZU5ByKllDvLVe/WkaIFSQaACetNuG2L8tICu8SuMHtTxCFTgc02PJ5PerUWFHNAFJrZWGWXJqu1nCOsYrTkweQOKpzqcHFNAZ8tpCx4XFRrpkbjGAKuhR3qWOMYrQzauZculRSpsI+X3qm/htMnB4rfMWDnpUirzzzS1QzmH8LxycEfjSJ4YW2wV+ZhyDXV+WMUx0xSuBkxzX9sBskYbenNb9h8TPF+n23kWurXEUQPQHioFjB6jinLAjdOKXmBZn+KfjRkYHWbkEjrmo7L4xeNdMddmqXDkdTnrVaS27nmovsueQBRdktHWJ+0z4vTPn7pzjAy1b+m/tWa5CsQl04NtHOZOteam0TbkqPypBpyTHpim3cR9DaP+1bp0tsGvrKOOQ9Rkmt+D9pzwzKm5o41b0wa+VH0aHODmlj0uFWxQX6H1np/7UHhp58Hy1UdeDXWQ/tGeCJIlZrhQSORg18UrpMSEkcU/wDsUNzuIz2zQOxsqwVSDVdz6U9mypqHPl8nmsrlEgXcPehEOfmFT2ahwWPIp0uM4FDAr7ADxTLgkLnrUpBJonXYgJFICnEcHJGKuYV1BFVkIlXAqWJTESOtACSKycgUjSlkAParakH7w4qCaEDJFAEcWX4FTeXxzTbUhHOeRU7EHp0oGkQbSDViNNuCRRGAGyamZgQcVPUYxzzTGXPI5oA4pyHA5oYrFdg4OOgqaMFl9abKTSLcCPg96Bj1ODzUq8jrxTBHuGaXJHAoAaYVDk0uwg+1SDkZp+AwouBGF4pQBtOalEeBSSYC8UXCxRl54p8UjAY7U9owTk0RgbsY4qmSPEe6pFG3ilOO1IxIpdChQM8npSSOuNvWmNIQKdBAZzk9qSAdEuxckYqVGDDildDtwaIk8vvQA3BY4pTGPSpfLON3ajcMUAVyCDg9KFGOe1WPJ8wVNFEBwRxQWVQeMVZiVNpz1pHhCOSKb5Z6igVgyFbkcU/KnviopGIAAGSav2Wg3epRFoo24GeBUSnGO7LjTctjOkyJODxU0Nnfak6xWcLPL6Cus8J/DqfVL5Eu2ZIiRu9cV9G2Xh3RvD+lwrBaRPMqj94VG78SK86ti1HSJ2U8K27s8J8H/AfVtdaOfUy9mhxw4r2TTvAul+D4USKITSKPmYdz+NbP2+SSLAJRQOADVWSYsPmYnPrXlTrSm9WehGnGGyG/aBK2AgWmXCiJs9aMAHIolfcMGsHc1I/OYjpTC2etTrgoeKqucNgCqAsRIGHHanNgKRioUk8rJqGfVUi6qT9BSe4r6kwBJ5p6ZHBqpHqazHABH4VYVt2MHGaYybOOaQMT9KcqDvQygdKXUVrkZGTxUgYAYxikxiimSBUA/WmFTnpxTz+dBGKNgBCFGTU+8FMmqoJ70+pYA5zTQSBxSEc04YxzQAisWfIqQDcRmo3ITgd6WNsdeaALRAVaYCBTTKMc8UFuOKoCQPjkUzyy7Ek8UiODxUzEBOKT3AhnUYGKIjhcUrAqM0qKGUmmA3bnPFBWnltoximbqAGMQOvekGRzSuMmnBfloukAiEbuacXAYj1pvGfeiQZXjrQAAZamng4pYwQDmlwAuepoAbRnHNGOaafrSbAkXjmmuAw46imgmpFYAc0wIBLg4NSg5XIpHRWyRToVzxQAh6c09QSKVlAoA4oHYaQBzSDLHinuMU3d6UCEbJ/CnpwvNNyacpyKAI88mkHy96cVBPvSMnFVYB24YxTM4OTTW4pVORSYDlIIOaRsgdMU05XpTi24U+gAvSlCHrTckUbyBkUdAHlc9aTaWBxThIGXnrTQDgntUjsCDBxjNR6nIBCMcVJFOAcHtVLU5BIpAoJaOc1OP7QMg81mtblVAxya2ktXLHPerMGmjOXFaXCxjWul+YASvWt6ysVRQMVoRWsaIABUsaKGOBSeokiS3XyF471L5hI5pmCRyacFIFQULsDGhohQOBUsY3LzQUkV2yowKUoWTBqTaN1DnaKBMEbam00x0DnnvRndTWYqQaBCeSUA96cUwOKQsW5o3ECgBORSbQQT3p4y6HioQxBIPSgaQ4LuNOHHWmqOac42igQwEBuaSVtw4FNT5zTmwOKpCuNUAimshp2Oc1Jxj3prcLEaJzmpPLINOCcZoOe9NkiYFQOCHwDUznAqNhjk0gLttfy2qAbuD2ou7XTtYi2Xdqsqn14qtkFOaAeBinFuLumVo90cN40+DdjrDKdNQW5Pcc15xrvwN1fRwzxAzxqM+YBX0JHctH0NPkujPF5cpynpXVDEzg9zmnQjI+M7x59Nu2hmhKkHHNOW4RuCfm9K+vZ/Cega5EYp7GJZDx5gjGfzryHx7+zg1heb9CuGnEhyRI3Az6Yr1aOMUrKR5s8M46o8feUJx1pEO/5jVjxNoGp+EL37Jf27kjrIASPzqhFdiQYUEfUYr0lOMldHI4yi9S42GGBQLchODUEcgk6HmrYcFcGm/IRA8B60gi45q0wOOvFMZeKLWAiC7e9Sds5pnTOaFc5pbAWYyaeCEYE9KbER1p7AOKYA7JMMAYNRNEYxyKkWIAEg1HPcbkAoH0KcjEsRimqmOaWU8Z70xCe9QZki9aivLt/L2DgVIo7npTJYw2aaRZWt1+TnrTnQGhcJkU8DPPaiwDIoN/WmmJo2x1BqdRz6VJtBHNICMLhc0mM8invgcUijjNNANZQ6kGqk1qFXOKukEc0yUlkxSAx5UIGQKdbPnrVwptHIzVeSMg5AwKrqD3JSm4cd6mtx5I55pIBlRVjYCuMUwInkBzikEgHWo2hdWJHSmuSODwaVhpCSyE8CgSlU96RBtznrQcdTTEAkypyOaYinOac5z7YpqMQeaWzAHbt3p8YwMnvSBN757VPsAXNMCMnApplMi49KewyOlES4PIoGhYCpTaeDSnjjNIIsS5HINPngPBHSgoQEAU1lB5NOGSMHtTSOeagBoQDmhxnGKCwAxRuGMU7AISNuKgkGASalPSnLCXHNUBUHX0p64AwKbcIVbFKAe1F9SBrkjqKYhLmpSmetLFGFNAEoQ7c1GVYt1q2nERNVDISxAoAkwFXnrURkK5xQSe9MbHagTJ1csPmp64xyKhXpipR0qbDExk1Io2jgUgPalJPSqC1xrAGmom5sYp+wEgdqlK7BkdKAHog71P8ALVdTmn5NACjHSnmAOOaAgJyKepIrFlgkiwIQOKYJN5JqO4BJxRApHFAEp461DLKZBt6ipJVymKqDKMc0AIq+URiryLuT61XAVxknGKkRsD2oAc5IPFNLFuDTgpfpTSm3rRcdiQWo2b81ImAuKaj5iK96eoKpzUjG4yachwCKjhkO454xU+0YzQA1hgZpm4k4xTiTnJpVx1NADHUkZFRCIM3PNXABimhQpoAaFKnAOBTiAOan42ZxUJGaBrcQAtwKlwUOD1pYn8nJxQxL5Y0DY9suBjioznoaen3DSrGWBIFBJF5W7mohhXIq1EhLYoa0DHOearQSI0GaVhxmn+WUJFKI8ipCxX2l+3FWbdWTkHinhQBzUkTBhgU0DYx2LHJoAyKe8B60qxkcUmMnQhocHg1F5IPQ09QAMGoi21+KCkOxs4FPYllyBQAOp4FCy+YwWBN7dwKylNR1ZtGMnsVpZzGpLdqTT477W5vKsLd53HURjOK7rwv8LNT8QMk08XlWh+8Tx+hr2rwp4J0fwfabbWJZZ2GGlKfNXn1MZFaR3OuGHb1kee+Bvg+bu28/Vh5UmM+W2Qa9C0rwpZaLbmCKMFeea15XLkc4xQzbUxXlyqym9zvjGMdkUotJt423ou1hV0ZIAJ3AVGvGakjOfpWDu3qaA8oCkAYqE5kHpipXUHIpgASqJY1SBwaa+Gk/2ak8vIzTSgNTqCZLIy7AFFRDHenBTj1FMIOaoOo5lDjHSoo7eME7xmpgpTr3oZfWp3HuNeyixkDFJ5BjHFSgfLUyYKc1QNFVQT1pxJqZlwelCsp4PWpsJMhwaXb6VIyDP0pQB0qvURCQx4BphRscmrfljGelI8BIz2qdxsrIpPTmpFHODUscYUUrx7hxRcRXlTuKgaRk5xV1Ihnk0+WBWXgU99QM4SGTrUqg4qeOEKDxS7Ap9qLgRLHnrTuF4NSA7jimyqKpgRgjefSpx0qNE+bParDoAowagCCUnGKcgCrnNDJnvzSG1fbnPFPUBGffTT0p6wkDFIyEUmA1T60eYAcUMMCocHOT0oAmGT2o3AdadCMqc8Cq77t/HSqAkZvwp4II4pix7hmjyWTnORQA4jNMK4PFKHA4NNZhQNICRmnjkcVFweKl3BBj1osIQDNG4p0qMkgkinryOaAHJMBw3epNwPaoGjJOfSlyeMUBfUlbpn1qMEhvapDjyxzTeOlA2wPIpq8U9VxTdwHGKqwhM85pd1KAG600rg80XGwK5GT0pvCn2p7OSmMVEsZJyTSeoh7ZIBPSk5Az2pZDtQChG+XGOtIABz9aQuQMCl27eR3oYjb0qrAVyxDZqyhJUVGihm5qwU2gY6UkU2QsgXJFUZF3Oc1oEYqNoh1qiWypHDt5NWkjD8ntS7A3FO2mMY9aAG+wpyLzQiZ5PWpMAClcXUcgDcVIRjio4TjmnMcnFTfUYEDOKXO0UikDOaNp61Y0xCSOaYWL8U9sYpi+tQIApTqaQnPJFK5z0puQBQAdulLjK0vUUA460ACHZx600oCc0MQaQH5qBXBjsNRvISalukIUEVEiFhyKBtjV609uOaUrjikZscVVxIUNxQWxzjmkBCdaD8wzRqMVXLewpeneox8vIp2SRVXIFPPWkwCPag5NCuACOtIpCgDp2pHOw49aQt36UmN3JoBC44zSHGOaD60jEbTg80rBYekoHI4NSLqEkLbs5+vNVV4FMck8U0yWkP1ew07xTAIdRgDr6gAGuD8X/Aey1iEf2AVsmAG7cS2TXcICvWpIryWBv3bFRXRGtODumZSpxktUfM3iL4Qa/wCFFeUxPcIvJKrwa5ewvlMrRzjy5FPIPXNfZZ1P7VGYruPz4j2auX174Q+HPE6tLAi2V0ef3Sj5j9a9KljukjhnhuqPnRlDKMdKrscZFdj4v+EniPQbki2g8207SA8n6gVyJtLqwkKXsJjYdM55r04VoT2ZxypSjuVZFOenWnxRZHNOnwvIPBojbitjEfnAwKVQcc07IApAcjI6UrABYqpxVVlJ5NWM8+1NdO4poCts9aQgVOy1EV7imwFKBUJPaqvmhyQOtWvvLg1B9nCnIqL6gRND3FSIgAqYINuKaRg4qgW4uAMGkzu6dqOelOijO7JpMsiIyeaTpUrY3kUjL6VImiOo2brU7Lgc1ATz7UCaIiCxqVbYMvIqdY0Cg96dnPAFNDSII7dIzxUjYHSnAEmpV27fmFUFit5oXg9KjmtwyFxRcqWcED5acH/dFc1Nx6GXM+zoaaJD1NSTQ5bNCQqV5qkTcM5HFITyBUqxgDilEYJ5psQsa8VYiA6HmowuMVMuAOetQwEnCDGBUS4okwTTkTjNCAFcKcGpHfcOlRmMHk09lCp71Q7DeAvIqDIdsCn8lcHinLGEGSeaSGmRPH2oSINxQ5J5p0WTTGRSr5YwRxSrOdmBxUsvzde1Q+XnmgT3EKeZyajkYwdquRIF5NMuUSQY9aXUZWRg4zUoQEZpioFGBTwe1NktCtIduzpUXl7Tk05wd4NOkAKcGhbgkQcd6UoMVETg04Fj0HFDEHQ81ahUFeTUG3jNSKSFpPQBM/NipAOM01VBNOYFPalcqwdKC5x1qNpdvJ6UocOMinqidbk9ud/FWfJqtZja2T0q9vpgMyF69Kd5q4AHWnuI5V4PFV/J2vjPFYMsmkAKZ71XGQetTsvyjFMK8e9JDuDuCtVmw4PY1MIHUEk8UzAzx1FUIqmKTcRViKMjg9BUqyc4Ip5TcOODQA6PgcU4jIINNHyjFOOME+tFh3IFBR89hV7zUmiC4wRUCIG61J5YjHFSMiYDcMcVPtO3rUZXnPpT+SMjpQKxEFLMRThCwPPSpIiofNSyPnpQxpEQGBSbcnmnlyvFSEDaDUFWI154pRGTTlO/npiplUBc1YWIGQ07gLUgXdQ8YxxU3JIlODVnKbMAYzVdUyamAGMVRTQ2OURN8w4NPDh8kcUx4wRg9aaiFDyeKCSZkyKYBjinhyF5FNUE8kcUAIM0+LAbrTW60+FQTweabQWuWzkKM1GxwM4oHy9ahlmCg5pCQ7eRzjimM6k5HLegqXT7efVJxa28ZeZugFeq+C/gk4eO71NypGC0TCuOriI01Y7adBzdzkPC3gLUPGWIlja1xzvkGARXsXg/4V6X4WCTXKeddx985XP0rtXSwsrSJLOBYGVQuU71Re4aRsk5rw6laU3uerGnGKsiaacTEqiiNPQDFQxxiLoc5qNnx061JChIznIrCy3LVxx/WmFvXpTyOxpDATzjinsNhkEcU6EgZJpUTFO8v0qRgwBJNN8gtzQ8m3AqQuwTg9aqwAo+Ug1G6gH60/eFGTQro554oJ6kJOBikHWppYx25qIKc0AyXYCORQYcjNOjbjmnkbuhxUp2BMgwVOKkBAHFDgg4JpF5wKod2LIflqOKPcc1Iy54NC4HFC7kiN7dKVFHenZFNZgBgUuo7jm46UwsSRikVyTg1IIioyaYgyCMd6buPSgkA0gOakBCxXk08Pkc00gEc1GTjigbHkjtSltin3oXBGKbIBtxmqVhEQfJqRV3jNNCY5qxEQEIoAYBjik3HvTWc7sGlIOMnipuAueamVvlwaiXpTWbtVDZIT6UrY29KjQ8c1Jz6VNwRCy5NBACjipxjHPWopWwMAVQhiZyfSlYe1ERyKVyA1C3AaQV7U1mOMGnb80bCeabAiCk9KVo/U1L0HFRnk80h3GFQjcU48iggE0h9BQIB1p24YxTQD36VIMAUCQ5uIgfWkQBoznqKaeVxnikRih9qA9Ry4zgilKDrSFgaN9VcY77q5NReaCSKnwChz0qt5Q3kii4JDs8ZFSLyvNCx5FK2VHy0mNoYwwaEXdyKcFLLk9ajj3AntSELNjIA60AeWuetKwBPNNIbOOooAXzCRkigAEH3prqWwRxTo1IHNWAzZg5qfcfKIqOlGSMDipuBFuOeTQzVJ5eOTUbICetUJjlxjNBbPWjaNtAI6GgEh6kYxS0zA78U7OcDtUsY1WKvU+MnJqF8Kc04ybwB0qUOw/GKRpADjtSFsDFM2hhk1TEPdg+MU7aAtRKShz1FPLbuaQBx70xgM8UbjmlGetA0hQdtBGRk9KQnNK2fLAHagTREe9SwqMdeajAyOacikUEEkjkpg1Cr7SQKkZSRj0qML1oKaD72TQF3Gm7guafDJ1JFAkhJYSUyKZEny4PJqdpCR6ZqNMrkmncobgg4NBXAzTi4oPIqhNDe3FNUDPNO+7QBnkUBYGAA4pu7tTmFMI9KBgSOtKfnGaZgE4Jp3CjAoC7GkAU0EGnMc8CkwAKA3DAY4pkqBacrDNSnDDnpSYrFYKcU8OYSCDg04+gFOSykk+YAkUJpD5S9DrT+TslQSqexGayPEPgnw/40hUXkJjnUYQqdoz71KYyhwe1Icjoea0jOUXdMhwT0aPJPF/7P+paNYTX1nMl2gzsii+Z8DpXkCG805/Kv7eS3k6bZBgj619j2OrT2rYL7lx07ZrN8S+DvD3i6CV7mxi+2OP9djkH1r1KOMcdJHFVwqlrE+WFi85AVPWjyGC7Rmu61T4HeI7W8mksomktASQRwMVyEkp068e2uU2yx8HINepCvGezOCVBw3KaxlDgjFI+eCK0JQl4CY8dO1VDGU+Umt0znaI2QkVEyYzU7EgYzSRgODVMRAgBBzTNnU0058wgdKnXBXFT1AZEAxwadJEB35pVjCkmkcEknNMCMAA80/jNNIxQHxxQWMONxNJkUsi45BqMHIoCyHMQRgUzaOtPZcDJpxj8yLI7VAkRgbRgc07aahgDbiGNWMgE00MUEAZPamNJvyKSQkdKWNOM02BFJnAHU0iQkjJ61OWU9BTed3FSQQSW4qFLYscZ4q83NNUbTmq1AptF5fWnIoxViVN5z705YAVwKWoERIK4FIucc1IYPKPPekxg0XAUxIVz3ppXC4FOOSOKcFJGaQ0QEYpq5dueBUrr1zTAMDigoJFC8Co3QsvtUhXaMnkmnC4QIVA5qw6kCx8c9DTtu3pSjk5p+zIzQBGQDQ0YK4FKwxxQhK8mlYBCAi8Gq7yA/WpyuWyelMntwMOB1pgQVJH0yRUSn5s9qkL54FBAjSAnGKaynHtT/KGM5zTwR5e0jnNAFURgmpOUXBHFOKY5pJXDL9KAGbgRQuT16UypI/Q0WuBIvy8ikafdwaeIDICB1qpPG0TEE800h3EmHYd6lt1AHWoQDjnvTwxXjpQ0IvK3HpS+cP71UGlYjC96kWykZQcnn/PrSA0IU8pMmpDyM5pJ2DYUUgjMfB5rBlgWKjmlByuQaV8EgGnKBj2pIBpkOzB5qEEBqmlwq8VXBGaoCRV5qTkdRUYBBqaNgetADDnHSlVsinuR2NM4BpdB2Hxvs4NThA4yDmoQgfHpU4XYoApDGbcUAE8Z4pz9DTUQqcmhblke3aanA+WkKg80tDEhTFuXNNAOMU/fhQBSxnByaCmKqFVzilUt1J4qxvUjBHFRFQx44BqCWPBGOKaF59c0u3bSbx0poSQoUGkwRz2pSeKco4qmUMIJ5oJA604tg4FDYI5osKwRkHrU/wAoXjpVZTg0okJOPWhEiFiWIqWMhW5qN2CLzxVdJJbyZIIIy7ucDH1oc4xV5MpRcnZE9zdh5Fhiy0jcAD1rrPCfwl1rxHIpnjEMbYKlsrxXY/Db4TQWjx3usQ+dKuGRH4INezy3ghs0ijUIigAAdhXj18W3pA9SlQS1kY3hHwdpfg3TREYVluV6yMAxz9at3M7ySEg7QaQyl+Sc00HNeU3KWrZ2pJbE8Me9KRogOBTgdq8cUK3PNIBvlDHNPgI6U9lGOO9AQIM0rAOIA570ebgEUA5FRuCTTAcORmhmwppMcYFIOoyaBXIWUlsmpFPHPSnSgdqjKkrkUF3HkA8djS+QEwaIRkc1K42jJ6UEkRbPFOQDGD1ppG3mlQ7jkdKAHlAozTQ1OfleDTFA71O40NOS1Lgjmn7cdKTBFUyh0ZH8VEmCcDpSAAcmmltrE1ICHrSrgnNNLZ5pUbincgk4FO3E0zBxk0m/sKVxsbL1pwUAZqNs55pSDjigELISvSo1Abk1N/Dg9abs70AxvPQUFT3pVwG5ofnpQnYEhpJXtxT1bjmo6CTj2qgaJOC2abJzQgwc5600jLZNSIcH4xTQSadtp0aiqAkVCBmnH7tJk0EjGSKTGhD0qOQU4vUckmDzQhtiBdvNKRuoJG3caiFztbHaqZFyQLgHtShsDFOMqkDnrUbuop2E2O460MBiovPAOKmWdNuWxRZiv3ZERjrRQ0iSNjOBT1WPoWoUX2EpxQgBfFNIwcGpMA5CNQsWOWPSq5W+g/aRGsNvFNwRTTKm4gsARTHlX1zVKDD2kSWjYcZz+FRiVGGQ1RG8RDyc4peykT7WCReiYBCpqJmG6sm61cRNgCki1dSPm4NNUpEe3jc20IxgmlyM4FZn20PHkHrTrfVIIsmWQKPeq9lIPbwvuaGSKaSOtRx61YyDiVDTftltLJxIMVLpSK9tF9R/OcmpkYFcEUNNbFcCQZqKMxs2BJ1qHTkV7SPcVyF/ClimDgrU8kMUcRJkBrEa68uZgrcU/ZyYOrFOxoGUByDSmVUXI61Q89Mkk5zQbhX4zR7OS3K9pF7F5ZvMGaUdTUEJG3IqdHBPI4NLYfMmAOaQjnmjIDU6TbgEGoLSEz27U8DFRgc1KAcZoZVhNgPJNN8ok5BpwUetJkjjtUoT0FwR1oPIpByaCDVAJ7U9SEQ5pI+Tg0r4HAoItqNB3HpS0A7adgFSTTRS3ALkU4qMc1XjlO/B6VI7980mJgcCgtgZFMJ4pjE460IRMZMJmoi9CZIwelN2nPXFADwAeaMY6U3OBigAkZzS6gPPSlwAnNNBwKXG7kUwGYI5HSnZ4GelPIAFKdu0DvTQETDPIoTA60FOaTGOabAc/wAxpFUFTTDkjNPjGBQgIymBTc460+aQA/NxUaSrO4VOT0p3sA7Z7VGzbTitMaFdSR5+7UkHh9w26XkCpckizKjjLngVeg013Psa14rONOAvSrcaCPjFZ8w7GfHpKKASK0IoESIgAdKeQCOtLABI20DPWkmI5u8jHnspFUJIvLY1c1CZV1NkB5FVrjLNxWhLIwvegEoc1ImAMHrTmAxg1VxE0etTxrtJyg7c9K5zxN4K0TxYxlli8iXuYgFyfetnZio9m09KuM3F3iyXBS3PBvEHw11XRryV7SMy2oJK4yTiuRuGe2uNlwux84wRivq3+0PKQxldwPrXD+JfhhYeJJ2uwUinPtXq0cZbSZ51bCveJ4a8JcgqMqajMezjpXWeIvBOo+FpizxlrXr5mOMVzV0A3zscCvXhUjNXR5soSi7MpOijn1phwBxVry0mjwDmq7wGE/Mc1s0QMALd6UdcHrSEFeaYwy2aQCyrtOKjI70lxIWHFLbZl4PFA7isu5KjRMYz2qxKoQ4FJt71O41uQXHzJgU2BzECT3qxtGOajYD0oY1uReYWJIGKUN82aUL6Uqxkt0pLcCZVVkyaCuFwBRtwBS4PTtTYDFiJ6UrKFFSA7eRTXUPyKQETcDOKjB3VYAypFQhFQnA5NPoA1hUsZxzSFOMmkPFInrYJSWqJuOtTxru60PBuyCaB2G24BHNPkAAqDaYj1p6Sc880DG+WXzgcUCHb1qz5wIwABScNx0pICpIoNQeWASTVuVCr4HINIbdtuSOKYmiqAWHFPGcEU8fJnFMUFmOeM00MRCWbBHFEkfzYHSpnUKMg5pq/N9adwI/LIFEh+QA9KmY8VBKQUwKZNyDYNvIoBVRwOajDHJBHFBQv0oBBGcydeDVqSDC8UtvalE3Hg08kt70uoWKu1gpz0qrjcxA6VpMSy7TwKpzW5Q5FO4iEEZxUiDGD6VCcseKtxD93g9afUCYzhY+ODVOVGlyepp5Ug1bt4gpyRTAzo0fuOlWorHzwD0rViiidclQDTHiKnKdKm47kK2KRgcZNTrCNo4pR05pKm4Mpxg7yTVgy54piAbjTzHsOazbQIYeevWnbht60Y3HNNIxUlCMc9aiPLgU6Q8cVGgZnGRVATu4AAA5pVyRmpjEm0etOWMBeaBpER6ZNIuJBkdqldd6YFNSPYvpUjHpKE4NSZOM4quYx1zViP7ppsExR0yaUAueKcoyKXdtGAOahFjSuKYTjtxUgwBzyTUgCmPJ61VwIxjFAA3Cl6ClUVLAcxx06UZynFOYDb71GOBikKwoY45605R60g6UHpigYuQOtOVjjFQMj59qsREBcEVVwe43OG5pruAcVIxB+lOWJAm89aYELkhM54qFWLHCnJPSny3CSfulwzngAV3vw7+Des69cJcXY+zWf3syKQGH1rlq4iNNa7nTTpOb8jk9D8G6r4nv47eCJyjHG/t+dfRHg/wCHukeFbBEngjuL0AZeRQSD7Gux0XStN8KWCW9pCBIo+Z8ZzVOeNZJmcnknJrxKleVXqelCjGGxXkIYjaMYpxbeADTmVe3ampGT1rmNQRcDA6U8Lg04Db0FDYyDQBKvK80nHHvSZ3AUYAbGelDAd93pT0AbrS8FcUZHShAGE7Uxge3Sgjac0M3GKAE/hoJzSqRilxxmgXUbgkZp+BtpCQBQGLCgZGSUbipSC6UBAck8Ux5M/KKABjlcZpqttGBRtJNSqoA5qQEDZHNKBkUNjtTC2ODQhoeMjmnLh+nNM3cY9adHkHHY1QMcwxUUlSv8p5qOYjGRQxDNvy0sZCdaEY044PXrUsaQ1nLHAFBUgU4LTf4qAY09eaA1OJyaGXjIqhDS/PtUv8NRIuetOVgDgmixfUYykHIpFJXrU7YIyOajIpJAMJBPvUgUY5qMj5qkA3NgVVhMaWxTNxzRKCpxSohYcDNFhhu9KcjbeSKdJEIo97cVRGrQwt+9IC01CTeiMpTitzQDZ9qGdV6nms2TW7ZidjiqFxrSJIDnIrWNKT6HO8RBbM3rjEcQfOKzvtQY5JGPrVDUNfWa08tTyK55ZLyUna2Qa6oYa61OWeLs9DuDdRGH74yKz3vAOSRXJiS7WbDNxVi4ndYwCeav6rqYrFnQtqCRjO/pSQ6ok74DZNcrHM7ZGc1oWFu0ZMg6mtPYRRP1iTN95Cp5qneXThcbsVBJduBWXd6icncaqNKKZnKrJl2TU5Yo8hqojXZQxJZqzrnWo4o/nGRVJdftnJGyuhUl2Ob2r7nQjXpznDkZoTxJNGcO7Vz51WHOR0px1GBuTyKrkjtYh1X3N1/EyDLEn8qRfFqMMc1kKYLxcLgAVA1tFG5UkCn7KPYn20ujN/8A4SbgkGoX8RAHJrGxAv8AFzTWSN+A3Wq9nHsZutLuakniQEZKgj6VXfxIshyFxWbNEAAvrTUtcAAdTR7OPYftpdzYXxU0SBQuahk1B7znOB7VmvbMnUdalthgZHSqUIroQ6jb1ZtWByuC3WtFH8sDD1z0N3hsDqKvje65zWMoK+iOmE79TWE7jnfSvdOq5EhBrMRmAwTTjISpFZqK7GnM77j5dWuF6ysQfeiO5lm53c1ntG24g1asXCthuMUNLsVzPuXY5pVPJPFWRdEDGeahb5+RUTtgk9xWTSN4t9zWttaFtwRu+tTN4tthtBAU+1c88yMhLcEVjyywtMct3qPZxe5qqklsd7/wk1kcBmIzVy2mS7G6J8rXnb+S0XXPHrSWurz20flRN8vb1rOVCD2N415o9O+VMEyD8xSmQMOCMCvOoZdSm5iLMR171dh1TU0ZY3BGeDxWLoxSvc6I15N2aO13807cWGBWVY3k4jw8RY+tbVvG8qA+WRnmuJ2Tsju3VyLdsGTTw4IqZ7TcuCOag+xyr90EilcQg4bIp+Q2cU37LcnpGT+FKttcIMmMilcBCuOtJuK/SpBBK3VabLC46KaptAM2Ac01snoafGjyHBWrD6bJCm7rmldD6FdEJHNM2/Pg1bit3kU8Ypv2Rs89aLoi2pVZgnWkVt3I6Ve+wSSDgZqB9NuUP3f0ouh8pATk4oyRVhNPnAyUP5U8adMecYoTQcpVJBFIr44BrQi0WSY4Y4qyfDwiGcg0uZBYxjKc4NLFln9jWzFoib8tV9dGhVcYHNLmQ+UwHQKOnBpkdq85IHFdMmjRU42McXIwDRzdgOcGkT4xj9auW+jvtywrXwYzn1qYTkDGKXMxpGbFoscw/eKKtQ6Ha25DbBke1TGXHNRmZm78VDbBk08hVcDtVcSkjB70E569KcSgTIpXYJCbB1o2+tM8zJqfcPKx0NLUp7ERGRgVPahF3HoQDUAzTXbYTjuKOpBx1+xOsyMf881I3XOal1BQLouR1qNSCDmupbARk8+9SJlhigKDRuxwKT3JQ6Nfmp0irUYfbQpLmgbZBcICaRCEwCelWHjBOTUUltvGQasklLWt4oju4hPEONjDcP1rh/GfwesvECtPp8hgl7RL8q4+ldcyGL3pFndCSGrWFWcHdMxlTjJWaPmnxT4bvvA9wsU6M4c4BGT/ACqjHcLdKM8H3r6Z1TS7PxBb/Z72ISKa848a/CG309BcaYMR4+ZOpz617FDGqXuyPMq4Zxd4nlE4A6VFgmrUts1vO0UowR3NSLCvJHIr1VJNaHE4tbmRK5R8Eda0I4AsQI70y4iSRwT2qyuPLAHapCxW8oA5NKI6l2FjRtxx6U07MZWfg4xSNGCnFTuo64pnShiaIYo9hyeamaQHIxigr3qNsg0hageQKa2e1SjkU/yxtyaCiIDIpVGKfgY4phBHSgBGO0GotnO6pxFvGaZJFgYzTTAYTuGKYetSrCcZpNmaRPUaPlp5fP1pwi2jJpNi5zmnYohkiJpvl4WrT4C1GWAWkBGAFGT1oVieaG5oQY5oE9yRWC8kZpZpwy4Heon5GRULdQT2oG9hxAGfWo2zjA71JkOc+lKygrxQQV1BB5NSoMUBc9KUR96AA5lOBxTTbFflJ5qUAoMigOWOSeaAIXtNoz1qNE2ngYxVoy/NzTSQ/QUDuMMvG00qrjk0x4+c08cYFO4hjkKcikZBItK6knBp6RNtyelFwKrWYC5HXvSpD8pz1qxuA4paLgRRKB96puMnFIRgA4qRBlc0mwCL36VI1z5fAGRTOnSk8vv1oAcPm5HelApRwKUHjpSYBFHHgnvTZ8KOlRq2DmpHcOvTpWZZADnnpTSfWn9sCkK7gcVQEMjgA5qW1AcZIxVK4Vler1qxMYoAfISp45FPDgoAetSKFI+amtEhOQaTHsRhiDx0qTAK5701htXI5qS3AKnPWkO1xiqe4qVGAGKcSOgoVccmgByDuaa5weKcHAHFRk5bNAA4OMinITjmnKTtx2oAH0oAVVBBJoXKHkUYC8k0jMMcVL3KQ/gjjvSAYOaFIIx3pabGEqlxkVGGKjntT5HwMVX3cnNJAWBJkYzxQWA6Gq+ewNRvOqgkt0qh2LLSjHXFRPNPdstvbqXkbgADPNLp9hd6zcpFaQyTsTjEYz/Kvob4W/CuDwnANS1SMSXzDKoeQD1GQa86viFT0W51UaLk7sxvgz8Dwsf9seIRtxhord+Q3rnNe33N3ElqILZRHEuAAOBx0rJu9Te6JAART2QYA+lV0lI4NeJOcpu7PUUVHYkZyz5JpxQbc5qEtjnpSGcge1SMkVck5pTheBUSzgDmlWQNTYEisCeabJ97I6VGzAGpQCy5pAOBG3ilB+bNMA207HGaAJfNAGKA4wTUIB61KhBHFADVc7sHkVKy55xxSBQOtDtgYoAj+4evFSKcjPaozz1pwYAY60Atxdnc0gBzilLA8UN04oQ2P++MdqiMZB9qUOaUvQIMgLUbMQafkU1uQSakBUYHrSsAcEUxI89DUxAVAD1oE2+hXlYqQAM1NEeAe9NIBBPWlU8VQk2OdjjJpmNx56U9m+TmmKcHFDKF2BetNUZfFTOo25zTIV+cntUlisNpppyDkinSkK/NISHQ00SwLB6bu7CmxuvI71KibjTECgAc1HKnPHNSuAg61Te+ELYxmhJtjulqyzEjbcnpSlRz7VCuo+aNvC06ZlhgaRnHAzWqpybskZyqRiuZsApbJ7U4MkSli4yOuTXF6h4vdJjHF0rMn1W5uMkuRmu2GEk37x5tTMFH4UdtL4msIpGR5MsPSuc1Txo0F7stl3JjOc1yM8TSTlySTUEpZHyBz0rtjhoxPOqYyc1ozpLnxNe3jLliqjqAarXl49ygDvisb+1fJHz4xVW61lXHDAZreNBJ3SOWWJk1Zs3YpGQcPmpvtDMMHmuWW7lwGB4q5HrgSEq/LjpWvsTH22huB/n+91qrqGs3Gm8x5INYaaw5kJPAq1capDPb7XI3Y71apJMl1b6IbL4luZucYasy61y8kcneQKY14gfgdKbcXUAQnIDfWtOVdjLmfcs2GsXUbZOW+prXtNYvWuV+chAex61jWIE2COhFbViER1Bcda5pxR10pO250q3ZeEue9ZF1dJK7BjitHeohYVzV6CZWIqIpGkpNIztUl3zbR0pkUIRckUxwWmPOauKuVCmtmc+7Krrk4zgUPhRgk06WFo3xQ8e5aQMdFdNCMq5FRTXs0zH5qQwHr2prLt6U7kj1kfHLHNKLmQEYNRocigybTyKolokbUJQ/PNR3GsXMZyi5xTS2eSKBKG4IFBLGjXbphhlqzZ6rIAd/SqrJk5AwKfCnz8jinohq5pwagN+T0roLHUllTngVy3kiTGBitWxQImO1ZSsbwZvJOrvjNWjNFEuGwKw0Qq2Qahv7gomS3Ssup0K+5ry3cBcndxVKa+iEg2twaxrK1vdVuQkEUkik8kAkD616L4b+Ck2pPHPeShE643EVyVa8YadTtpYeVTYy7IyTQgpzx9Kc2k6nMVKQ5VulemDwJZabEsWS2D2NaUMUVtCiKgIUYGa8ueKk3ZI9SGFUdziNO+HrXduHlcoxHIxVk/Cqz2hmlO4+ortIJtoNIzmTua5XWm3udfsYdjnrTwHp1vFsZFk9yKmTwhplvgi3jz9K2vm6ZpWTaOaXtZ9WP2UF0Kun6TZWoYJbpyfSrp0vTjgm0jz71GDg8cVIGz1o55PqNQjfRDZNPtADshVfpUQiSMcKBU556VG4PWoTLdyu8QcnAxT4VWLgjOaljA6mmTRkHIFXfQksI6KOEFJI6HqoqFc4BocjFADXVCeFFOjt0AyQKjRtzYqyq/LzSZKQz7PAvIUZocIwwRTmwKZuG6kty0LbxRxk/KCDTjDE5ztppOBxTVfmn0GWFRR91RUjRjZlgKhWQAZNRTXBIxWYE6SK2Rt4FRyFA2AMVDHKU5FNZiz5NPUCffkdhSM5I5pOAtMZiKbQ/IGz1FIsh7nmgPxzTM5bNSIsecwGAaa8pIyeabj86aw55p7AIZSeKXJIxUfBOBUo+XJNFr6ljGz60KcikYgnIpFai5LQ9hgUzB7UPIScCnpgrRcQgAxTi5xTT8v1pcgjmhlNEyYxTJ8Y4qMNjigMS/NIixh6tGrSD1qoVCIDV3V12z59aqkZHI4FdS2EQq+8GnBeeaAADxQTigliEdj0pykIfrSDDUhHarJuPlYdahMhPSlKj6UoXilcZXkyRioOh5q2y47VFKoxTAiOAMii6iN9bmINtBxTcZ4p4UqvFL0Bo5nUvhhZakhXOyQ87gOa8n8T+B9U0W7eC2gM0AP+s5r3tnfOQatW08WSJYg+fUZrtpYmVNq70OWdGMz5Sa3kifbONjA4weKe2Y8eleweP/hS/iS9fU7No4HAwVOQpH0ryi+06+0e4MF3A6qpwGI4P0r26VeNQ86dCUCNHwvTrQcEE0kZBPsacwxzniuk5rETLmo2B9KsxoHGabIAq4IoEQAimyY6ignJxSgAjFADFbJwOaGLdMcUqJsbNPkIPTrQAxGwMGlJppGKcE3Dg0AEZ20shyMYp3lELk1GzcYNAC52rx0pARjNKoG3mkGAMUCe4jMWpqqe/SpcDb70yRxjpihsYPjGKjIFCyg8EZpWkXGOlK4EJBJ+lBbI+lSEADPrTDgZpgNDYFG0MM1IFBX0NRkYOKaAZt5wKl8jK806NQBk1IQKliZAqbO9WBF8uTUZTnNWDIPII70IVilcSFeBUccgxk01+Sc0Mg2irsIkwGXNPjKqMGmxp8uO1Iy7TmpAfIAOR0qIMAfWnZ3KRTUXFAD5AGUkdqijldhg9BUjHPAqNo2GBjFAEiIOpp4VWz70Z/dAdxTVOBzQApT5QB0pyAAYo6LSjB5qWX0Fxio2Yg+1TKaR1BprYmwzdkU3cacFGaXAqQsRFSDikHpQj71BPeneXzkGlYoUL8ucUowBzS5wKiZgehpgNdQ55qWEbOKrqxZyB0qyg6ZoYCupPShFK9TTmJU8dKXlh0qblD1CiM5PNRoOcg8UeSxBI6U62Qq539KdwHFcUHpjPNSuoDZByDUTcHNSxpCKCgwacq7qUKGXmlAwKZTsKBtGCaOlGc0EcZqbiQ1vm4zTlQY5phOOtG760JXBjydlIJQTgVEzZ4pudvNDEmWHINQNweaY05PSq1zc+QhLHrS9S7Dri4WNGOcgU/wx4Y1bxpfeVp8LXCKf3hH8I9a0fB3gbVfFWpRGCHfZuwV3xkAZ55r6v8J+AdK+Gel+VYfvLiVQJGbB9+DXm18Vy+7E7aNC+rOY+HPw+i8FJDcOga5KjdkcgnrXdajem8fceOKqvcs7ZP401ju9q8aTcndnopJaIaYxszTAD1xTznOO1HTtRYpsYxyMUmCBxTmAzml4IoEQOM8U5PlHFKRzxTlGBQAAFqkSUqcGkRhnGKVgC2aAJHOcYpOTwKAaei54psm1hyAEYNL9w8UgO0UzzNzYpDuT+YMc0xgGPFOVAQDUiwlunFAIrjI4NHBp8sZB45pgBHWgY7A3Z61MACuDUaj9Kd170MBroFHFIMDrT9pPWopgVGaAFbANKibutQrmp4+1JgSBAvI6VDO5bgdqlPHFMKjHPWkgI4iQMGpkYdKjxgUqAZJzVMBZMk8Uzp161MrBWyeabMoYgipYDMFvpTlcJwaMgDHekaAn5jQO42R95p0fKkU5YTg56U35VOMjNUot7EuSW5CFMTE1KtwCuMgGqOsa5BpMYEnLNxx2rz29129uL9yjbY88c9q7KeHlNXOCri4wdj06SQRqXdgwrlta8RxQgrGuW9axo9auHh2OxP41j382QXOSRXdSwyjqzzq2NlJWRbn1+9d8oxUVH/b16yFZJWKnqKy4tYDZXb0pXukIJPGa9JQS6HmOpJ9SK5vSjlgOTUX9uuBt5qO6lRgNtU3CYy3ArZJHO5mgmviIkkZFUJ/Eu+QkR4AqqxSRto7+9Rz28argYyapKJk5shvfEMczkbcUxGM6h17VQuLFBlzgVa0clTg/dqnboRzX3NKG9aOLYetSxrkb25qO6tsDevSkgkK4BOQaSKTGzXW1yAKp3DO7cHB9qh8SasmkRhtuXbpxV7wfq9nrW2KZSJT046UtFuO2l7kMUZC5JNQz2Jn5HTvW9r2nR2XKHPpXOCeUEgfdosQ2b1kpt7TAOCOlUFuJ47xHdyVDZrKfVZklCZ4q08xMQJ71LimONSSPWNOlivNL3g/MBXJ6lN5UrY6Zq94KlMtqy54PaszxIwhvGQCuWPuuzPR5rxTMoXbCctjgGr41FZMcYIqgArUBBuwOlaMg0JtRV1UY6d6UXUYXJqg8YUZpmNwxSJuabX0JQAdaTKBCSeDWbHApznqKZLK65UHirsRKSNW3Ebk80OqBiDWTHKy8g8017xt3NHKRzGuIlkOFGalXRJZSGAwPauen1e5iX9yozXUeF9XlltFF2QGA/hpSTS0Li1fUZJp5iUAjmlis8rT9Z1VC37vnFZqavKI+BzTV7ajbV9DVitcnGOa0IbVokyeBXNWeuSJN+9XvW4dXEqDJwDWctDenZuxNcXAhXJ6Vc0jwZqXiedGjVxZ5G6XsDSeG/Dtz4h1e3jdD9jY/O3t7Gvd9Ps4PD9stnbD93jJPqeleVXxPKuWO57GHw/NK8tir4U8L2PhWx8oASyMvzSY5JrTe8fOEO1B0FRuQw+lRcLXizk5O7Z7kYxjpEkly4yTmogBg0u40pHFZ2LIQxz7CpkJA4qIkZpwPNHUB7MR3p4bI5pmAwpQSOlMBeOmKVG7HpTfegjHIoEnqTDPbpSSY2+9R+YQMUxpORmgZIhqTeEQ5Gag3ADINSIwcc0EgrA5yOtRXTCJMetTldoyOlUbhzK2Kd7FDoFLLuqz5vGDTIvkiAxSlQBnvQ2JinBGRUbHBp5IC81ETk0gQ5gShI4qBWYPjrUu44xQFA5pXKSJgDsziq8mc1aicSjHpUc0RBOBR1Boh6CmmXaelBIzilKUxFnIMQaoc7xkU8jdGB6VEG2ZFAA3SmAHPFPLCgnil5j3EaQ5pSWc+1NHJxT8YOaGxDCAuaNxKe9DkYoU4FFylsRliDzQCetOZNxpu04pEgCSalQkcVHH8h9anXB68U0Aj8ikVARk05gMdaZnHSmVcXbTeh4604MCKiclTkVK3JMrV5g0wHpVTdwR60mpArcbj3pg+bkV1IkmW3ZhuJwKSYKRgUzdIBgHimNkiqRLBSEoDZOaZsIGaFYnrxipETDB60Hik6AUjc0ANZhTGUNTyvc0AjHNVYCNYRnpQY+wqcEYqMtg80wtqU5Qc4ApvKGrLLuPSmGMMPak9wI/OeQAFuPSluvDmma1EEv4ElwOC/anBdtSCTHA4qlJxd4vUTSejPFfHvwuuvDssl/bMXsTnAA4X0FecrdtKcEbcGvrG4KalbG2uV3QnsfWuD8R/By21KKWewbZNglUJAGa9ahjNozOCthusTxmIFQCTnNEqh04qbVtKufD900F0hRl4ORwfp7VVinSTgHmvWjKMldHmSi4uzIFiLEgCkJCnBPNaCoAOlVriz8w5U1ZPUrsMjg9aaIynJNOMTwjDUDJGTQJsULuFKvynFOj54o2/PntQMcHJBB6UgAI5p52npS+UV57UAQsvHSmNH71bZRszioWxiglkC8HHah8HpSleaZ0PNJlDGUqeKYEJarGQRxTV4OaENIjkBxgU1I9x5qaVgORTYm3dqpiGvGQw9KkbAAoZucGjy8cnvSE2NbO2liYZ+akkBA4qMnAOaATEmm2kgVEspbqcU/bu5NGz2pdSSIoWOaEUhuelTgADFNk4FVe47CtJsXAqIOW607aXXNLHGMc0hChgBikZlQc05ogppjRblzSsAkfzNmrB5BBqKIBRinvJtGTTAa429KbkU4OG5NNZRnNAA8uOKlUHZmoUiMnWrIG1cUBfUjUmnZz1pxQdaY2T+FJ6FjlAzzUgRPWmeXuTIPNQb/epASWPYmBTUl4wetOaQ9DTorcYLGgByDepB71WeAxsTnirJGMYpsikjk0ARQ4yR61aTBwKgjj281Ko4zSY0SGRUOCM1JJjAIquyFiKsKoKjPakMRZABimOx6DvTyqCgDP0pMpBHnHNOKZGabtwcUuSDjtSew3sNKnHtQMqKexyopnPeqIHqcjHQ08dOTUNIZNvFQA9h3qKRsdKk8wbeahZqaAVcEZJps8oRMDrUcsmwe1VnuFCknnFDZVgE6woS556itj4eeFJfiT4ni0sjyI2YDzSMgVj6PoF74zvTZadGWuFG4jtj619J/BvwU/hK1RryIR3yDJI5OfrXl4jEW92J3UaN3eR3XhrwfB8M9MOnQMkwPLMF6npmiaZnOT3q1f3hunJZiSKpnkYryW7u7PRSsIuMdKcctxQF+WlVOSc0mUJ7U7bmmsD2pR0waLgAXg5pmcHFLk9DQsYzk0hNjXGBmpYI8jJprAUqsRyKBkbEpIacDuFOZd2TTVwlAEmdoFTRMu3nrVYtmlRT1BoAsyIQMjpUSg7iSKsW8ofg0TqAeO9ArBE23qaf5pVjioG+UVKmCuTQMeWLYJphxn0pV5zQelLqA08ZpYULAk9Kax4zT43IXHahgBOOBSE5GTSHmlUZGaYERXB4qYABKjkU5o56VI0BkDnA7UFTnGaIUw5JqRyCTigojckcClC8Zo4zg0oYj6U2yWA460ucDjpSMR3pduQMA8+1JIQxsYyaYLwK2CelXV0yR4GYkLgHrXmV74sDajPAp/1bFOK76GG9pqzz8TilRVjp9Y8Rm3O2Pk1k/21M6byeawJNRFxId3WpY5gwIzgV6MaChpY8WeJlN3uP1jWBdACUZYHrWM9/GowOKi1lwsuAeazDZtJyW/WuuMEckptmt/aipg7hipLm+tpbfhgGNYrWJGDnNRS2pI4JrVRSM3ItARqCcjJqnPcKByaqzRyJgbiKq3kDyw4DEbu9a6GTkaayRNHkPmqcjCQ4zgVm2lpJAuDIWAp88EhTgkU0jO9ycqqN8rgmmyMcZPaqEFpOHzuJ5q9cArAd3WqehBi6pcPM21W2gVLpt1ImE61BNCSjOam0Z1lDA4zQQbkmoMbcJ3FQw3axkFu1V3BU+1R+WXbNAO5V8VyjUChTtjiodBBsZhKpwRVm5hHQVBH+7PFAr+ZtXurSTgeYeAKhjljkjyOKz5Q8gGRxTkjITFAyWSCK4kGOCDV9kXy1QdqoxRCIcd6sKSoB60Adl4LZUu4kDZBPIre8aaJbMwuI1CsVAIrzrR9SfTtRilz8ua9Xutuq6Ebsc7Vycc9q4Jxalc9GnK8bM81W0JkIBxzU32YR1nDWl+2yBQeD3FaH28Mm8ittxCOpk4I4pwtgq5quurI7bQMGrqXCsmTSs7ibRTuUIU44NZxZgp3da0Z7gKSTyKoXVyki9MYq0jCT1EgDNknpSMMHmnWtyHBUU5lAYimSmLaoJJMEcVolfLXC9PaqduoD8VeUE5pMpMrbtxO6rNoFZsEdKY8Y7datWVsB83eoZuiWSwilOduBitTwp4c/wCEo1NbQOIlGCT6+1VMAjFdP8NIzBreQcEj+tcOJm4xPSwlNTmrnseg6BB4Y05LYYdVHykDvUu0SSbhxUs8hljTPaohlRx1r52Ur6s+njFLYdJwSKiOc80FiWOetKSDWTZoh8ShhzTmGCc1GhI+lOkamhibBmmsCORUkfTmlfBGDSYEIkLHFSqNwyKiZcc06Nj0ouJg2c4pxB25okyBTlbfHjvTBIru57U0yDHNSeWuMVC0ZLUDew8MTz2qWKhEAXBpwIUEg9KCL6hPcCIBWOM0yGMcmsy9nNzcIB1BraiQLCo9qW5VxvH5Uu3PJoxilzkYpgkRyJjmowhPNTMw6UwHFJjsNOFFG4FabLyAKj3EDFCVykPTKNkVdDAxc9aqxHIyalBP4U7AyqYyrkmnqwUnPNSyYxkc4qFwMZNPYYBznIPFOcjb6mqxfBwKmTJHNQQIOaachuanwB+NQypzzQUgBGM1Kpwn1qADApQ5U89qCRsiMDkmpY2BXmjIbrSFcdKAAnFNyTnNOPSmc+lACjrT2YYxUeecUHjg0AJuNOBzTQM1KoAXJoARsKOKAQRk01xmkU9iOKfUDL1qJWAYcGs2Ek8ela2r7SFArPjjCjIrdakPcXBAxUZx3qRunvTNuaokb34oVRzmp1CAYzUTDqRQD3FcYFRg5p6nPBoIXqKAe4pUbabgClycYppUr1707gNlBAyKiXLdRVgZIpoO3g0gG+WSvFMfKLipwc0xxk07C1IMbl96YIGIJNWwAozTWcA9KQyusZUc1JBKUI5OKUjINQZ2tg00NEOveCtL8aEG9jXzFUqr9MV4V8RfhlqPgvUS9qDdWpIw0Y4Ar31ZTHyCRU0s8OoR7LuMSqOgYZFdlHESpvV6HNVoxqLzPleCZ9u2X5W9DVlTgZr0Lxt8G703Vzq1hk2hO5kHG32A9K82d5IGZZY2TacfMCM4r3aVaNRI8epRlTeqC93SKMc4qmoPQirqXAZfY1HcYIyOK6TC4yMYFPK56VGgJ57VMmBgUDuN8vYMmntKXUAdKH6gHpSttSPjrQDIXlONlGDjml4YZ9aeCCnvQJFdhionUHj1qdgXzRgDqM4oGiPyPKjyTUac5qaeXeuB27VCBxQVfQlW2Mqk1Eq+UxHpVu0lwCPWqlyT5tAh5UFsk0srZAxUeC3ApTGUGTzS6gKpG05qBl3Eg0ruAaE+cZFMloAoHBoZeM05ge/amF8cVAhFQmhlGMntThKFGO9BkBU1Vx3ITcDG0DFIjktxTvJBXJ60saBRTE9yRl3KKbkYA9KkIOOKhkBQE4oAegGcio5kz0p9sxcc1K0YJwaCyBUCpk0RgPUrJxiiGILmglDgNvAqMuzSVKSOhpp+U8UB1FkQ7ck1EBhTTnLMKRTxzSZQ+NjsOTiqMtuzSMfU1oLjtUmB6fpQgepAoQjGOaTpkdqEpGyallAWHPtSFxUbOFyPWiMFc5oJFeQIOaltz5o46Go3gEy80sRaAADihjSZaA2nFDCoo5CTk1IQWHoai4xu2pAwAFKDhcY5pmM4ouUhwGWFSMAORzUYGBQuCDmluMci785NMYFQTio9xSQYNSyvkY6UWIIw1NkTvQMDmkeTIxSAiLnOKaWx1pTyc1UupxEMk4ouV1Evrn7MgYj5at+D/Ceq+OdUjGmRFrdSPMfG4L9ak8GeF9R8deIU06C3Mls2N8vZFJ5Ir638H+ELD4a6P9gsFDTuAJJMYJNedicRyq0dzuo0bvmkReEfh1oXw+t4rjTowNSeMLLITuHvx2rTuXLyPKMAt1wKqzvKrkt1PNLFIX614rbbuz01FLYRTuY1KgGMmk2UhJHtQJj2bPA4FG8gYzQoyM04Rjbk0dQuR4zzTiwI96QDnFLjmqsSJ2p+Btz3phBo56VJVhQ2/gjFOXAPtTQp7CnL0x3oCw/AIpFhDc5oIPShCRwKBiPFtHNKqfLkUSPniposCPBoAiUdwcVKJBjmo8joKZkUAWeCKM7RTUcbcE0ojzyaAHhsDNOzkVFyvBp6txmhbgA5zkc0gOOKGUnpSYwKbAceRihOF5pASR0pu7t2pALuBYmg8gmm4z0pyAbTmpQDQdwyO1KrY60RYLEU97ck8cGgsaUBOSaaZMdsirC2DtjNaa6fBaW3mTsFA5JNNJydkRJqOrMqKIFC8nyoOpNYesfEzSNMY28ELySrwWBGCa53x146ErPY6a+EOd7DtzXm0qgjJOWzknvXu4fBprmkfP4nGu/LE7rxR8TNTuLOMWmYoZAdwxz+dcbbSEsZm+83JNQPcvJCEY5QDgVnSX7j5Aflr1o01FWR4c6spyvI6UXKCMtuwapy6jKD8jVz9zLcSRHymJNUlub+BMyL+tU4mbka2o308rZLYIqCLUJ+hY8Vivf3NweBTZJrhAPkx70WIU2dTFqpjX5jkCpodYSUdOlYFpbSyxbm5BqwsQTocUi7s1pb6JjzUxktrq3ITCkCsYxgj600KYxx0PWmib3C6vI7QEMelOsbxLtOuMVXm08XvJOTUJsHtj+7OMU7kGw0Yj5BFNnt2ktjIDkVWsknuGCHrV3xLcPZacsVtGJJDy3bil1sPSxz74dWQ85qtpei3VjO8pbMTHOMdKpq84CkjaT1xXTW+sCDTwjqHYkcn+VatJK5mk27IpzyvLMIVX5yRgDqankgmsQonQpu9eK9t+FXgHT/ABPpI1OeECeMFgMZ5rifH32MazNbT4iZSQABXnrEOU+VHZLDOMOZnnUrEuSOVNNRSzdK0ZreKHO07l7cVXUDOB3ru1OLqTKUEeMVCx56VIJ4Yx8x5qs10GlOBxUdRhNKV4qa3d5QFIx704NA4BY81PEYwPlOadgT1Ca32xg5r1vwDcg+H2hkGVIOc15S8oMZJ7V6j8Odl3ojf3huFctXTU7qSbeh5d4hSKLxPcrGAE3dBUm4bCO1dF4p0m3TUpX2hGLdR3rn5IcNgHrVw1iTO8ZWZV8oK2RV6OceVt6k1We3MfJPWnJgdadjO6HMhfqaY9mrDnvUqjJqaRCFz2FVYmTRktZSWz5U8GpV34yetWnlyuDzUfDDHeiwiFpWQZHWr9lcPNGc8EVUfhQDVy0K+Xgd6Ra3JDwcmrFrdkfKRxURSnxKOgrNo0RbN75PJ7113wvlN3ruSMDH9a4x4A6HNdl8KmEerY9f8a4MUlyHsYG6me5XRChFFMABAJpZgQUJ6VDLLxxXzPU+mHsoyTTTjpUBlOaZ5xPTtQ0UmX44flyaY4GSKLacsMGnSKOopoaYwMRTuDTMZpVBHWhoLMc6bRz3qJetTkbl+bioBgMfalYCTacZNJytK0oA6cVGbpF5x0pgTFflyelR/KOQKje7MuMcCm7uOaTYmWI8OeTxVDXlnjtybY4I5xVmOXaelTM4YZPNLqPlMnw1by3AMtyhUnjBFdA6BOnIqvA55AqwsZIyTVAREgnBpXZUjJ702dSjZNV2LS9OlJgN8wlqdk9acsW0cinhBjBFICHBPJpNnNTMNo4powaaZVxUUAUk7hVxT2AGAKcYEcfOwUH1OKbYXIIpAUIx1pjx7jg8CpPKMZO35l9RSMQBzSbBkQhHXNPVStOVuKdtJHXikSNcmozkjnrTpcimjO3NADSRkClHzE0wk5qQSDGOlNgNORSk5p0jBUyetRqcjJ4pAPDAfWgjIzTOacJKADYcZx0pg+Z8VI0pAwarjPmE0ATgYIFLTFfsacGzQAE9qeihwQOtNIBHNMRijcU0BlavJ5Zwaz4ZmOc1oa9GPlNZ0Sjbn1reJmyUtkUfw01k296f0FU9GIbnFCMCeelKMMCD1pNu3igXUcwHakjUEHmnD/VmoemcGgb3JD8vTmml93BFJkgZ60Ku45NAChgODQ5XFOdR2qHBNADh0ppPNKRgc0z+KglIeckUFARR0HNJknmixQDjio5YQeQamyCKY/IIFCQFZl4NCKOventwDjrTY9xPPFAGjaXm0FHG6M9RXIfET4eWnjC3MluI7e4TnOMA+3FdH93pT9x25B5rWFSUJXQpRU1ZnzTquhPo0v2aVCHHBPrVAqGQgDJFfSOs+BbLxbFiQiCZQcSKMk14R4p8Hax4f1OWNLUvagn957fSveoYmM7Jnj1cPKLujn0BHB7VIUyM09dsx9GXqKl2gLg16HMuhycvcqck/SpG2lcHrTmjAORTZkAGaFuIbt+XjpTdvapU+4BSSHZTYEDgjpQpBHNTABkyTioSATx0oQDHj79qiq/DtK4PemXNmBynIpDSKgfaeKcY967jR5e080eZnjtQFhy4Rc05wWXJ7U0dKaWbGO1AWInjB5p0Y8s4FGCc0gbnFAiXaH4Peq8kYjbHUVL2znFQvknnrQBGUycg05VGOaOlNLdhU2JSJARRjniolBzmpc5psojZzu4pxYMOabICOlABIpisPj46VIZRmq+WXIApAx6mpejGWiR1BpQRtPrUCnjmpARinYAGe9OK8ZNRsSenan7vlpgCjPWmuAvSlAxRjnJpWAjRiTz0qUSUhIHQUvHvTAi5LH0pdtSooxk1JKiGIFeDWeg9yg6EyAjmrKrxyKSMBDzzUuN3ShsZC2R0phPNTngcioTGc8UgJ7dgOtPkkBOBUCLgc0pYA4JqAJQARnNPAAGTUKtkgetSP8tOwPcCw7UykZh0oDDH1o6FIRo8sDngU2WQbBg805mAXrkGqTnGeaOgNDvMO7rTTIc4qMN81KzbeTSt3JCSQoMk8VLo2i3PjDWIdNsuZZOOemO9UDZXut3EdrYIZJpDtUL619ZfB74SWXgfS7fVb9Q2qFAQHHzLxyK8/EV1DSJ30aPM7yNX4feArX4YeFIdNKrJenLtMBlju5xnrWvuBJYnJ/nSahetdXBZuF6D8Kg3YHqK8WTcndnp2S2FuWEnbpUa4Ao+8TxRtpBclTnrT5MPgAVEgyBUqigYm3A4oJ4pxHFNPHWggYTipY1BUk01gMZzTVPvVXACeSBSKRR3xTgn4VJY5SOhFRt97Ip7txjpUYBzzQtwJA4xg0DHemMMDmljbPWqe4C9GzUjSfLimEc0hGaGAofFGQTkUwqSKUccY5qQBgc5BqaObAwaYORimnrimwLfUZNItJGc4FWBEAMk0imRMcUnD9e1DtnOOlNHAoJHuRtwO1RDHeiQ56U3qKTHckpuwtSA+/WrlnZy3LYAOKNRNlS2hPmEcmtcWh278dKmuobTQLU3N/KIo/Vu9cdefF3SI7lkjKtEO9bww857I5p4qnSerOou7sWUJkJwBzXF6/45i1m2e1tyUc5U1g+JfinBfRtFAg8s/wAYNecy+JQl2ZIlxg5r2MNg3F3kjxMXjVL4WSaxJ/Zs8qE5dj1zmso37AZPU03UL37dM0zn7xzVUXEedvevYtY8KU+Z3Ln20shz3qnFOGn2Huasi18yEsDgVFpunB7wNK+0A0Ajo7LT0iiy3Q1V1Ly1QoMZNaNy2IwingCsG5tZTISDkGpuN6kVtZxQKd+CTSvCshwQMVT1CGeLDAkCm28000WCDxVGRt26JDDjINUZuGJA4qBDIgySahmvHBAx1qepLkWdxIxSg4UjPB71U884yahbVYyfL/iFVa4lNI27SIiNmHamuOvOTTbK+j+zEHgmqEt4I5iQeKOUfMnsbWlkwS5YcHvVfWGZmZxyMVDHqglUDOMVowbJ7dgQMgE1NtR3ucZ9oDXIUjqavT2bXs9vbwIWZ3UYH1qC8tgszuOi5rrvgrYS+IvGMSIpcxknGPQ1jXnyQbOnCw56iTPqf4Y+HD4Y8DW1lOM3BTJxx15HvXy98bo3s/FMxTqWJx+NfYMl0FmSMnG0KPyFfLX7QelPZeIPtEnSTJU+1eNhZ3qXZ7mNhy0tDyuDUDcKATgirAdl69Ko2MIbLg5FatsgmcBhwK+l6Hyq3FSxSaEuxxVQqFJA/Oruouyx7IjgCs1Pc5qEgJHttykg0ttvQdasxpvj600QkvwelNjJCjmEnpmvW/hdF5Wjk9eTmvNJ0VLQAHJxXqfwmxLpDo/B+auKtsenh9WcD8Q9XePVmij9aw47tigL8HFdR8SNJistZEvHzE5rlrmIFMgcGtaduVHPWTUmNl1Lfwe1RC+xzURjU9uRUZADY6Vpocupfh1UZAK1Ld6sAm1e9Z6RDOakaMHkjOKQ7ssQ3PmKM9am8wKMmqKrj2qST95HtNBWw+ScSDjtU1rdqhwxwaoRAJ8p60+S1Jw4ODQF3c6KACRMlsCpY02HOa5F5r1fljzgVb067vTxKCB71HKaxbudfFiZcDrXS/D8C01ZOxJH868+j1F4Hznp0rqfA2oSXmtQOTwCOPxrz8UvdZ7ODl76Po+8jJgiI6YrPZStbi7ZNPhbqMVQmUY4HNfLN6s+rWxR25XNNVQDzUzDBpMZFCQ0iMsVIC1cGTHk9aggUA81YJyuBVsLWIckGnq449aUg9KeIRs3E4AqbsZHJypOeKgWUEkAU2eYzybE+6OpqzDAiqMHmlYBEjLDJo8lTkYqZ5NgwKjz3oYmRfZsdOKX7MasKQOvNOkc4wKQ1uVDEG4PUU4REDil6H61OBleKCupGPlHFWYjlck1CVwKcpwvFUMW4xL17VEgxwBipDnrUbA5yKkgey4Gc0iMO9LvG3BNR9TQA6QbhkVAflNTkcc1DIuASaAHxEMwBrjPixfzm2it9OkIcMCxQ9R3rsY1JjJ71nLocUkxeUbmJ60Ac74K8S3i2MVpdrkKMIT978a7B5AVDAdaiGj20b71UBhT5U4+lSwGmXFSRS5HNJHEHGDTmi2DihFg5BpmeMUlAPerZA2QAc1GpyKkkG4c1FytIBZASOafG4ZdtNJ4zSQpkk0APPQ4pgbnmnsCwIHFNVCOtAATng00DkmlOSaTO3rTQBu4qVMkCoSO9TQMDkGkNIf2z2qtISpODirDHsOay9XuPsagOcMw4q1G7JbS6lPUrn7Q+0npVZDtGKRQHXee9OXgnI4rUhkgQvzR7UK+BjoKB6iq3JSDoaX7w5oAzyaUetA1uDIVXPaotuOanJJ4PSmkDbzVICENkYpckcUqfI2aWYbwCvapF1AA4pRgD3oDgpz1FR7uDTuN7DiCeCKaFAPNOB496bISOppAPK5FRlMcU5XIGKd1GDVXAYeBTVJBzTm9BRGB1NMBrKOtNKEjIFSkgnIoEny4x1qAKudpING84xVkwqRk1B5Zye1ADopWjOQeKtloL61khniWTepBJHPPpVMg4xmkBKk4NVFtO6YNJ7nh3j74fT+HL17m0UvZyEkeo+tctFyADzmvp97aDUrV7a5UPE/BBrxvx38PJ9CuWuLZS9qxzkD7ntXtYbFJ+7I82vQ+0jhZkwuRVXJbrViafyptj8fWnTKskYKivVT6nmtakCdKSRQ5oTK8GmucNmqELJEBHjPNV1UDjuKsHL8UxothzQAKM8CpslUweaYinrSu2BzQBXkQ5J7GotmKsF89KhPcUDuOGMUxutOBwMUyTigLjSMU0YFOC7hk0hUdqAuEiFE3djUXB5NS7jtINRlCDkcg0CEIApQgNNPUVIWGBQA5ggXFQ9CcdKaSPNz2ol4wRSYD1IPWnjjkVAOV4qRGOAD1pgOOCKRVXuM0Edc0zOD0xQA6XAGVpyEFeaaRk4pGwo9RQA/ApNmWzmnwsHGBTnIAx3oAjYbRzTY8vyOabISQRRCzKuAKTAl46GnBRTCM9aWhACkgc1HLJsTAPNPfJHFRPGRyazGiO2kZmO4VdQ5GKrIQBjHWpd+BQO+pMyj0o6L0qGGYmTB6VM5BJx0oAfCiMPn4qGVArkjpS7scU0qWGTQAhYL0pclhRKgQZNM84BeBQAN1qOV8Lik84AnNVZpCTxQA5ZT0NNc55zTc8ZqORxjnpQVccDnkmoRcC5mFqp/etwo9SelRy30cSbQRu/rXsXwJ+DVv4vX/AISO/G2G3k2rGeCWHINcdeqoR8zopU3OR2XwD+GI8OWravrMQNzIMwqfmAP0Neq6jfPcSnBwPQdPwpt3emWNIlGEjGAB2Aqp75rwJScndnsJKKshjZPFMJxUjCmVAMcuAOtIWB6UjR5Gc02LO7GKCSZGx1qYuAAR1qJ1AAIpi53fSqZZYGSMmiRhtHrSFiwAFMfpUkBkkUqpxzUe9l5xU6neOKdyugBR3pG/Sk56U7kdaRI3kDPrRtOc0EnABoUEsAOlBSFdCe1Rcg4FXtgKVXdApyaaGIOmO5obAUetOBGOOtR4y2TTYAFI5qQBMZ70hkAXGKYq/rUIaHY3H2pQu3BpwUYpeNuMVTKewplAwRxirG4PH96qRQt0pCjDkGkT0JuckUYPc0Rt5iY/iFAjZRk80CEbgZpgy33asxWTz9OnrVLXNXs/Ctt51zIC/aPOCecVrCEpuyMKlSMFds0rSyPDy4RRzk8Vk+LfiXpvh+2ktrZw1+owu3BUn3rl73xpc65AwgJjQjAFcRf+GDJcNcPkvnJJr1aOFSd5Hj18Y2rRLmtePdV8WoYbo7Yh2Xp+Vcld6WyZIzg1vqsdnw3X0qrf3YkTAGBXrQio7I8OpNzfvMwxB+5Kg1lRQlJWU1tjcgJ9c1mkHzi9dCvucsrIju4iIwAcVWiiXIJPNS3cxyCarFtwB9KszubyTj7KFXrVOecxgMDzmq0U5VRTZ380YHPNZtDU9TrbAvdWyyHqRUhQkkEVztjrM1kgTOR2q/FrplfLdqz5ex0KUSHWEePtmsu2v3YspUDHtW7Pci+bngVUvobaFQUIzVRuYyZX83cpyKrOmDk1PHhuQacEBPXpV2Miptx+NV/sKLMXIyasTOASBS2kTSy4LcGlsLcidcMCDgHtTWt8jOeKu3diRkg8Cq0atgqaYLQqkPG+VPFatnNKYyfUYqm0MhzgVpabBI8WCOR2qWzWCbZl3NnPKXA6NXtv7NejHT7qW4MJWTJHmEY4+teZW1u0tysbjbk4r6g+F9qll4dCMgycEOBjtXhY2s7cp9HgcOr8xvTN/pXJGf615V8edLi1C0ilcAsi8V6hdfJMGHrXGfFrSDf+GJrsRl3jA6V5uHbjNHo4pJ03dHypqBFvPsRQoB7VLFIYwCe9Q6wh85mxhgeRUMF8WUAjpX2C2R8M7qTLd1cEJmoIMSgnuamkZWjyaZBcRoABimCZKgdBzwKljnCjB6mlN1HtAOKi8tZGBB4NSO+pblkLQ5B4Fes/CS7QWLAnHWvMks4VsS3mAnHSu7+F1u89sSoONxGRXFX2PUwu5m/Ft/8AT1b+HJrk0nR7cDvgV13xXhCzKhPNcDC3lqB6CtKPwoxxHxlgIC3TrTJ7MOMjgVJG27BxTb+Z1iAAxWxyEcSAnaD0qYwHoKz0lkQZC1Z+2vHFnbzTuLQna3Kd6jHynPaqsV9LMSXBFTpKCfahlehIsYaTd0qYgbsVEXHGKlQhVyTSGtyxGoU8VYEYaPOKqQS7m21pI6IAOtRI3SKQhJJBFdH4Kb7HqMBIxucD9aoQmN5BnGCa3bWKNdRsxERjeDx9a4cS7RsephF76PpG3J/se3Oeq1TlbKcHmrdqP+JHbEH+GqgHFfLS+I+ujsrlTLE+1ObCrVhwD2wagkiLcikaaDUbmrauAOaqIR0PaplUsvFD3IZJNKu3jrVCaWR2CBsA1LcSLbjLH8KjtEMsm9hgUugJFlLcQxgDqRSAEHB71bdQ2AOlQMmDTGJnIx3pcetHPrTXbjik2A/jGAaUnjNNjGVyaCccdqQ1uN5JqaInbg8UwJnmnLxQNMe44oTpimMTREpXJNAyQkDio3Hepeq5NNwD1oAqu/YU6J8nB4omXDdKbtG7jvQG5YYj1oJDjBHAqF1IAJOM06NsCglolBCdKidhng05zgc96jDBaBoazkcU2Ri9SLimysFGQKB21EiOCRUxORiobdPMJPSp8AEg0rAQyJxxTUjNWajlkA4HNMTK7dajIOCae5OaQAkU9iSLrxUkfyrgUxiVOQKljzKh+XpT3AC4AOah8zLdankt3SEyFTsHU9qgjltpAT5gGO+aahJ7IlzjHdjt/GB3puwu2cGm+bZg4+0Rn8ar6t458PaJZ7zfQvODjZnmtY0aktkZSxFKOrZpx2ztgbTz7VZWwW3UyTyCNRzycV4t4w/aRh0eONLJTcM2QSpHy15x4t+O2t+K7YRRXBgUjp7fhXdSy6pOzZ5lTM6cG1E938YfFTSPDyukEomuhkcYYZrySz+I+oeJPEoN1hYMnZtz0zxmvKrG0u5rg3Ny5l3H3rqLef7KoaMfOBxXrLAQSt1PGnmNRyv0Poe1voZ40VHBOB3q75R8snHArwXRPEGoRXKPubaCDzmvWNB8ci+CQSwmPsznvXmVsI6WqPXwuYRrWT3N9VJBzT1G2pz5bqHQ5B9KhIycGuCzTsz2NxeoyKaOBT9uBz0pq8nmgTVmSZBXio2anEcYqJyRmgAYA9KRTt605Rnk0jLxQD3GsRmmsS3PpT44i3Jq2qIUx3oE2U0GCCaV13c9qkkhKkkc1GCfwoBDcdqUggcU4DNKVOMDpTRTGjpTHGM0/bs60NVCI4+hNOGKXAHSkXk4qWA4HHBprsG6CpTtC+9RbQ3SkBG3yGmOQ3TmpWUHg9Kj2iM5HNADclOhqSYrqFu0Eyh1bj56icFjkCneWVAJqldO6Jeq1PLPiN8LjZ2xvbEGRiSSvXA9sV51bo9qgjnUq57Hg/jX1HBdKPvrv478ivOfiH8NTew3Gr2jDK8mFRySfSvWw+K1UZHDVoK14nj8wyCR0qkWLk1ckzExR1KAcc9jUJiGcrzXsJp6o8yUXHcjicocNTnbdyelMwSTxT9hAzVkMj+0GIgkcUtzMHAK0yRMg5qIKV4NArluONDDuzzVcjkmhWOMU4HtQURlsnBoZcjmnFT1pRk0AMCkdOlMOQwFT7cc5phjBagSRHLGQMimoxRcEZqdwDx1qNYyTgigYjYIziopOeKsTRNGvSq8Sl8k8UuoDRHxzTgoIwaR+DilBOKbIBY8GmyHB460EkE9s0wqetBY4SADnrUisHFVZEJIINWYcFeaTAe2AOKRRkcinAA8Gk+6cUIlibdhyKccEZ71GzHtT0II5ouUHGMmngL19Kj6tgdKU5ApvYBJW9KaCcUH3oBOKgCV8IeagkbzBgVbuoy0fvVKJcyhKkodHHnipHAUYNPmQxNgVDvJODQBHGcS89DVmVgoyDwahMeeRTlQngmgB6qcbj0pd4/KnE4j21Fgjmk3YBLhyRz0qDAKjFSyfMCDVWVDCOelMaQOMdTTQ3GajLFhknio1uQHKYqhsdI+PaqN9diCEknFXZ2whJqpovh278d6vFpmno7ysw3gDJVc4ycdqxqzVON2XCDnJJHUfB34Raj8RvEcNwcjS4mBlkB7GvsSHTrTwppqaZpyBIVA3Y4yfX61S+HPhaD4aeD7fT49v2zywJmHc9qlnczuWY5yc183VqupLU9uFNQSHIAq5Peq8h+bipCwIA9KR02qT1rPQt7jWI21Hg9aeBmnqoNJgMHIweKeiKOR1pJI8dKRPl9qEQD5pCCE3CnnkVIgG0g1RSIoZMipQQeCajSI5JHSnNEQOaXQke8YXHORSFgBgU1WIGDSkHGccVD3KsIOfrT88YPSo1yc07GOaZJIig9aeUx06VHHzzUwcY5oGmA4pswDLjoaGOelBwRg0DYwRgDg0xl5qf8AhpuzPNBI0QgrkmmYxxU33eKNue1BZDTkAOadKABxSxR4XJp2H0EB7U7IC80hwDSOQB1pCBBtORTy5A3E/KOtOhRBC8k7COJeSzcACvOfEXj1I9U+y2kokhAIJU5FdlChKszhr4iNFa7nReLfHkWhQqkGDI3BAHArzDWtUu/E1wJJ2JQdB1pdd1FLqZnY5XggGshfEMFuNm2vo6WHjTS0PmK+Kc5O70DT/EkmjX/ksN0ef61p674+iisJnVMOo44PNcj/AGlGNR8+Rfk7ZrUvNW0y8tiCgLkfhXVyK9zgdRtPU5G38Yzy3DPISwYk89q308RLLCCV7VnpY2rSEhAB1q0lvCRtAwKuUV0RkpSJo9UW4G3oKhmnRCQO9Nkto4j8hxVSW3cuCOalCbb3HzgPgk1FgbOKdeQSRQjrk1Xh3lMGmSx4Yir9naBoy5YVSaMhM96gAuXPysQtAWNN4gGODnFLEpLVVtoJ3bJORV4gw/N3FQxlgq6RnHWsebzHkYE4rctrpJkO8cVmXe0Tkp0qR+pAodEOCaijmny2MkCtNEV4qiC+WSBVEsy5p3ibJBJrW0tt53Gka0VhlhSQuICMcCjcEy3dzHcccAVRku/IOSM1PNMJOe1QMqSKQRQTZmlp+ox3ACmMfWuito4oowcDmuQsoxEwI7V0CXymLB7DFYTsddJpE8UyyavAABjcK+rdMsY7Pw5YtHxuiUnHrXy14M05NW8SWySglWfFfWMira6ba2y5Coijn2r57FtNn1eA0iUSd/JHWk1OBbrQrm3YbgynA/CnSgg8VJbsCdj8q3WuCErSTO+UeaLR8a+JtCGkardB2LIXJ5+tYnkR8ADGa9V/aM8NS6VqwmslJhbBOOcHvXk+nOXHzdRX1+HlzwTPisTT5KjTRaNlmEgHrVa30wq2Cc1qNkrxVKWZoW5roOOyJJtKDKCDipPsohiA6mo47l5sZ4Aq0pLKKGFrlJi6wuP617F8BrpBp8qOM4yRmvJpQDG4r0v4J3UcMckZ6kmuGutD0sK0mSfFywVn+0ngLk15Tak3DHsBxXr/AMXrmIWoDfMpB4FeWr5AiHlDGauinymOJacxY49h9qWRfM4PSkDhRT/MBrY5mLGI1GCtNlEWMDFOADDOajaMFs5oBD0SKSIjbg1QEH7wgdq1EiGzINVnhKtkdaBrcY8O1MjqKSCMng1ZZCLYsTzUVkPNFALcswqqnBpzHHfrUUyNGcio7YvNKAOag2W9i0Fl2FlzxW14Ye5muYGkUjEgFQwp5YVSvHGa6K0uYYp7cFcAEHivPxDfK1Y9XDRtJO59C6axk0G1P+z0qAEAY71L4dmW40O3IHylaJ4gpyK+Zluz6+HwohIyMmlC7gcUwzAHFAkx0qNRFeQbWNSLdiCJi3amyDueKy7mRpXCCl6jSLFmh1G5MsuQgPArZO1RhegqhbgRxKP5VcjHy+5oGOElRyMc81MqgLk8CoJwXPyjigSQuNy5pDhRmrEMReLGOahaykzzkUD23AEFMDjNNCd6sC3WOLczYxVE39uhIaVQB71pGEpbIwlUjF6ssgkCgKTziqcniCwhJzOv51Vk8daXBwzhvoRWn1eo9kL6xTW7NYNjjrVhF3JwK5mb4l6JBGWKliOcAjNZD/G3SgxC28gx05FafVaj6GcsXTXU75oyuOKhlzHzivPpPj3pseQbaU/lVeT4+abtbFnKT26VawdQj67T7no28yDGKkFkeuf1ryU/GJ7oO8UbIo5AxzWNdfHC6RuUda1WBqNmcswpxR7lJC2MHkUwwbRkGvDl+Otxtxsc1n33x4vY2ICsAPatFl1RmDzOmfQaRhxgsPzp4sM87lA+tfN0fxv1G4zsYofcU9/inrVypHnfpVrLJrdi/tWFtEfR7adxkOmPqKabBHT/AFy5/wB4V8yS/ErXlUoZ8g/WqTeLNfYFkuG5+v8AjVf2bIzeaxPqQ2YgGRNH/wB9D/GkhVJnwZkH4ivlMeKfEQOWuGH1zTZfFuvoOLh/1qv7OZDzaPY+q7ye3tTtaeMH/eFUG1O0t/mknj2/7wr5Jv8AWdbv3Dm7kDD3NU59R1tlANyxUdeTWyy3Tc53m/ZH17L4p0gLjz1yPpVGTx7o9vkGYce1fKEcuosuTcPn6mmSy3rAgyufxNVHLY395mcs3dvdWp9K6v8AGbQtNXMMglZeoIrHi/aL02R9iwjnj7pr5llhmSYtKzkE55NXTdQ2doZSuWAzXdDAUtjhlmlVu7PcfF37R0tnbtFb20Zjbkdea80b496peLMqQrFvBXgkY964a81KK+ti55H8qybV8yZ7ZrthgaUVscNTH1py3Ozbxpr05YrezKG9G6Vk6rdX1yQ8k7lj1Oc5q7bSxmBQMbsU25iynzVapRjtE5HVnLVtlG2iDJmT5i3rUht0QAqOR6U6P5V6dKcJRuwe1a2XYy5pLqdZoWpWtvalLlc8cHGeavLNp0kgk3YHpiuRDhlAIpwQnoSBWfKivaSZ21pqdlFeIAcISM4ruYTZzxqYJfyxmvEDmI8ZJNaWmard2MwIdwM96xqU1JHZh63I/M950zWXscI7719zXU2l5bX6gq+1vrXiltrE7xoxOc1s21/cDEiueOeK8WrhVK9j6Whj3FWketSw7Fx1zUKjYcmuS0DxnK8ohuzlegzXZMqzoHRgVPpXlTpOm7M9ulXjVV0yM/M+R0pHIY5PFAytMIJasbHUSDA4pcBhg0mzjmlXilZrcljlAAxSE447UuOM0nBNNE9R6nIwelNuUCIDSAhT1ptxKXUDrikMiTOPrUyU1F454p23HTpTYCTYI96jWPcvuKa+S3JoySMChEpiYwcdaUphc0nQ804En6VRQzOaBwMU8qOopVTNDsBCUJ60148CrEoIHpioA2481LAj5FOGSME1LtBFJtpARBscCpoLkrlZBuibqKiZcDNOXhOlUiWjmPGnw3sPE0Ze0UW8rHpGMZNeJa9oV74Tv3tLuLCj7p619Jq5TGD0qLVfDVh4zgW2vowdvCv0OT6nrXfRxEoNJ7HLUoqWp8zIquoYd6UxkKfSt/xZ4B1DwnfymTmyBIRwPlxngZrBju0lQ4/GvoKdRTV0eXOHKys2DkEVEyAmnbvnaj+KtGc5GEA5NGAKlk+7kVCG2nB71JZIqjvxULPtYgdKkY5HPSoyhfkdqSATzOeaUcikCknBFP246dKYDEQhwc1JMfL5602hhnrzTQDjL5iYIpMLtJHFR5wOKjZ9vXiqAa6gk03GKeDu5FIwOOOtSwI2XNOWM4oGVOD1qbzFRBnvSArLEdxB6VK0ewDFO80beF5NM35PNACg8UEZbJ6UDjpTbhzGuT0qAAqfwpUz0pbaYSoQeKDwTTRPUTJXmkLlhxUm0MKjIKfSqexQgUqpPWkwaUZJ56UtQBYvJysQqpatum3Ypbpi+Fp1ugRc1Fyi1MwYnI5quQCeaczgjk0g5GakaQLx1pRxzmm5wKQv600Nis+KjkmKjNMeULzUFxLuFUSTKxf5qiuZt6YPaoROUTFQGUueelBSYjkkYFVyCH96kmk2Diq004WIsTyO1ULcsSv5qiIHLHAA9SelfSf7NXwxm8JW0viq/h2XVwrQrEfTqGFeD/DXwFqPxB1RBYqdqOCzkfKvOeT2r7cllW00W0ssBGhRUYDoSBgnFeLjKvM+VHp4enb3mU7y4NzcM7fxGqrqeMdqeh3cU5wAMV5HU7yDA71Mq7kINRgZ7U8Nt4piZHs28YozjpUpG4ZpjLiq6EiK3rQQpFNK805V4oTsUxqrk461MUCL1yTTEAzTj1phcQMy9OKHbIwaeoyKcYhipYaFfkHPUU4TZXFOK44pFjA5pDGqOc1IFyKcEBHFSAYGKBMbGm0HNMZSW9qk3UgPPPFAIcoG3mgADrTgflzQRkUDbGLhTjsac4wMimYIbJ6UpbPFAkIPm6U6kVcCnvgJmkhkZOetAyfpUBY5PpT0Y45q7gPdDkUnlA5LttUc/lViOIOuSdo9T0FcB8RfH1vp9v8AZbZi0obll6V1UMPKrLbQ4cTiI0Y36lf4g+MpHtJtOiPlxMCvmD+KvLLRorEM7NuJPNaOpax/bFmAeHXk1zO1gSDyDX1FGlGmrI+Qr4iVR3uaN3qKXLfewKpqlvJJlmqjc6fLOcrkD2qhJYTRPgsa6GcDfc3tTt4HswkbAvWHFpctuu88ilMUyY+Ysa17NZmjIccUXJ3ZnQTHdgnAq20gUZDZoutN8s7071TCTyNtCkD6UXKsSTTswODUceoTRdicVowWCrDk8tUkFiDnK0XHymbPqzzAAg0kMzMM4q7eWAUZC02BECYIpOwrO4wzgRndVeK+2Pj+E1aNmJSMH5avf8Iyn2XzUbLelK47MsWV1b+TlmAJqC6uYixAINZ0WnlXO5uBUNzGVkIGTSsK5rQIsiccVSvAI3xmn2kcrR4Q8mq1/YXQXdsLH2BpCLMcn7nrUJkdDkdahs7S7cfOjKo9qneFwQTVMlsX7VKwwelCncMHrQnSmopRyaka3LiwEr04qPyCGJqQXmxQMcU1rnceO9AyaKEgZFaWn2pvX2A1RWQKn1p2la+dFvhKcFDwc1lOLabRvSklJXO78B2hsvFlmvfzK+oL9Q1tC+edor5m8CXya54vtZoh+7DgmvpW8lHkxJ6KK+WxN+bU+ywtuX3TPMh709SCwNMK5GacowM1ynoaaHEftDaC9x4GW5tU824BJYDsMda+QdEvnV5Y5U+ZeDX3/dQxa3o91p8qhhPGUOe2e9fIXjDwJbeCteubcDIDkZPIr3MDXXws+bzGhJy5kc2uqxxHBXNV76dLhlcDArRuNFS4AkXABrMutMMR9hXt3Pn5JrcWG9jYhBxjrWlFLGVwDk1gNalTuHFW9LiM0pBY0MUTTkRCrfSuz+Ea7r6QE8DP864m4tWQsM9q7H4Qgpqcqk84P865a3wnXQdpI2vivDviQHgAGvMbeIAYU8CvWPifEZtPLAfMAa8mtYXiXJ9aqi7xJxCtIlkQihB0yabPIzECiMnFXuznJJWKrwageRsVYYbhUToHBFUxJjobplTHUVIJiecZrPiD+dsIOPWtCVVijGOtTcaZBcXhKlSeKbp96kTYzkVLBZJfHa5wPWrJ0O2gb5GyT71DnFbm0acnqilqutpEmB0NaGhXcJ2yEjB71n32gwXMRD5GfSrWk+FLr7MotI5HjPQ4JpOcH1N40qid7HUtdQSoCpHFTQOkrRENltw49qfpPwnv50WaacRRkZKlyDV+XwKLCSN/tSfKwOPMrirNOLsenQUlJXPefCrqnhW0YnGVpJ9RQ/KOTVPw9Gf+EVtADwFpY4UU9Oa+XkveZ9TB+6iRcuc1ZCgKPWoguwZHSnxRvKeAcCnYba3G3LKkXPFUIbcsxYDOTVPU7/OqfZy42jHOaqa342sPDUGWmV5F7Agn8q1jQlUdkjCWIjBXkzqIrSR+ccVaja2gyHmAcdiRXiOt/tGT29syWEILHI5Xn864FvHusaxctcGWRCTnGSK7oZfJ/EcE8zgtIn05qviTSdNj824ukCjg+xrj9S+M+j2chSJ1kA74NeG3V3e6lJvuJmPtuOKUaejryM11wwMY7nHUzCUttD1y5+O9qqEQIGftisK5+MuoyBipI3e9efHTUTkDmk8gEkV1RwtLexxvFVn1Onv/AIpa3cDEcjhR71mf8Jdq9znfM4J96pRL5a9KsWoDsdwAzXQqUI7IwlVnP4mOfWb2UfPKST702C7d2+cmpnRM47VINPUruBFXZdhXfVkMoV8c01bSLGWxT2t9venx25lUgGmrEPXoVns7ZjyBTobS23YIGKH02VSSDUX9m3G7viluybF4xW8Q+RuPasu9jhmkIIBNEtpKjADJz1qO7sZY0DjJNarlWpnLmelghsIugUVl6naxpOUwMVq25laP7pzVG6s5ZXLsp49atSMnF9ilFpgcgqMY9K1oLV4kFY41iS0k2GNjjjgVr29800eSCPrTuKzGSZDc9qiub24hXMfNWHkBycVVmkJTpSuJpkVvqt3M2JcgCnS377wDyKggd5GIKkVK0WCTjNCaM3FiStlc9M0xboQD5xkUb2kbBXGKbc2rSqAgy1VzInkkPFwjjPY1NayxBsuOKzhptzEuSCBQJDHGwYcimtdjOScdy/fWtlcMDkVLbaJplxHtlI2Hg8Vy816RJjPBq7FcP5WATWiTRnzIq6vpOnQSvDCQEJ4GK5m4tPsdwqKAyk9a09VMkZLj86yPthkcE8kV1x1RzvRnR2WnsER/atk2KSw/N1xWBa67JIixiJwB3xWrBqIACu2361lLQ1imxracCQBxSnQOdx6VYF1GZFw2asXGqOwVIonkbH8AJrknUUd2ddPDyqPRFf8AskkYXimiza15kOAK09Jh1DU5DGlpKHXvtOK9L8NfAy+8RwCe6cRR9wTg4rhqY2FPqerSyydToeNqJ7yUrbW5mx3ArsvB3wv8QeI7gM9mY7TvKe34V9BeDPhpo/giJ1SETuwwxlAb8q6u1mjtAyRRLHGegQY/lXlVMylJ2iezRymnBXlufNN/o8uhTtbTDGwkAnvTrPU1iTaeRXW/FqCOKd5B1PNeeacQ9sGPWvUoz9pFNnk4mCozaRufaVk+deGFbGkeLbmzlVHYmIdq5ZZVQ4zgVKRuAIbFVOjGas0Y068qbumew6frEGoomCMkVcePZz2rx/StRnsZ1Kudor0/R9US/t1Ltg4714mIw7pu6Pp8Ji1VjaW5e3A0Ek9Kcq84HSldCvNcXqeiIrnGDTSxBoJ5pxIosLqNySOadGB1NNxxmnKcD2pMGK59OlNVjg0v8qFYA0hJEMoI57U4cKCKc5GeaUgMOKBDcg9etB6UFKAp61Za3AHsKeOBmgYHJo3DtSYCMN6movK44qQ5/OnYwOKkaGLHxQwBH0qVRk4NMlXZQIrsnFRlivGKsLhqcYARmhbgVo0BGamX5DkcEU4RBaRlIH1qrkBrWnQeLtLfTroDkfKT2PavnDxx4IuvBGqvEVLWxPyyY619IQxENnOKPEWhWfiPSJba5Te7LhHOCQT7mu7D4iVOVnsYVKUZI+TZJCeQMUoIxXT+K/CFx4YvTBLGTG2SjgcY965h7Z0cjsK+ghUU1dHjzg4Ow53GwAc1GAOpoGR1FBzjPatLkDpFGM0xG25p24MMUgWkAh+XnPWonfnHrUmCeDUU0RTkUFEg+71peCMGoQTilDc0Ca1F24OaR0DDmnA5+lI/IoBsYiAdOlEoKjIHNOBHQcinYJHtQIrnOMkc1Buy/PSrTAVAYcnNBLRLtG3IpuMGpB8qYpqEfxU0hDacyeanJp+FqPnOB0pDTFhQIpFNkYg4Ap44GKARnB6UrFDozleaRhnPpSORxjtShvl4pgR/w8dqTB9alAGMkUcetKwFeRgWJH4VPDyMelVkQ96uRYQZNYFEci0B9i+tNkmDN7VHLMiRZ6mrKQ5pSw6VGW3DimwzLIpB4NDkJ0qXuSMkU96rye9StLmoX9TVFIhdu1C/6s04qOtV5ZthwOhoQmyKTcGIPNZyQTavrFvp1vkyzuEXHrWlNOFUHjJr3D4E/AtfED2/i25cosDb41zgFga4sRWVNW6nVSpOUkz2b4PeBIvhb4MiBUfa7xFeU9ww61qXLm4kLk9f5Vd1O/e8wp+6owBVEZUYHSvBk7u566VlYdB8vWpHAIyBUSmp196gLjE2jg01kGcjpS7ctipWUKlJse5Acjimtk07qcmg/McgYFNCsR/d5NOBzSsAeKQqB0oEkKF9Kd5ZpIwetSqSnB5oEMUbetPBGcml4PNRtVLYCRsHiozgHHambzUijcMmpAVcfhTg/amkYFN5JGKAHBdpz1o2B/anheKFXIxQWO2jGM0mQoprBhTWY9KAFyGPNNH3+nFPCArmnYAGO9ANag2BjtQ+NoGaNm4UxiIxyaaVxN2K8gIPFSZSCAzSnbEoyT7ClGJOQeBXI+KfEjOjWacRjqfWuyjR9pKxxV6/somL4x+Ict0/2bTn2RDgsn8VebanIZpSXO9jyT71tahGkcjugHP4VzDSlrhs19NQhGnGyR8jiKsqkndjLiZrZMoM1lnWvnwyY5rTuDwc1kXSRAZbANdSPOkzZtvEMEcWDHk1Qu9Tjnl3LxmshZFbIFRuSrg1VjHmOjtbq3iUM/zYq1NrEEqYQBa5uMErzR5LqSRSSDndzeSU3BVVOcmuw07QYv7PLOuXI4rifDeDeKJDhcjNeg3fiiysNsa5MSjnjmuSrzXtE76XK1qchqMTWkxABwDT4NTgEeHGD716n4c8VeDNSkiguo8SsOcxjH513R8E+BtTjDpcQJntlRXM6k47o7YU4T0ufNN3qluy4GOarQKJuQODX0re/AHSNSQPbMCjdCuOfyrIuv2epbQ/uOV+tZvFW3Oj6jfVHhKW7Ic9MU5r6W2jOw8GvTde+CutW8f7pEK+uTXn2u/DfxNo6tJJbF4+wjDN1rSGKi3qY1MHKPwmWJTNyT1phi+aqEVtq8L7ZLSRcf7JzV9GkQfvV2H34NdXtYvRM8+VCot0SrM9uPlNWbXxA8JIlXd6VSm4jLVnvcg8EVotTmkpLRo2LvxOA2BFgGqMmoi6UkDFZkpDDPapbJ1X8asi5ZWQjrR5wzjvWlbm2ljw+QRVW7gjVsx0mMEXCZ61F5o39OlTxq7RkAcetRrCpcjPNSBJ5/y5qhe5uDx0FXxCMgGp5rAJb5GMmhlR+I9B+B6KNUhOOjDivp26ixDG3qBXyr8Jpns9TgJIGWFfV/Eumwk91FfJ4zSZ9zgUnTRnM+Kcp4I9aUx4GfSlIwAa4T01EISYZQR0ryf9oLwg+oaU+o2aZmjXL47mvWM5FNltor6F4plDxkYKkZB+ta0qjpyUjOtRVWLTPjLRLp1hKTcMMg5qDUpTE59DXcfGvwVe+GdZN5ZW+3TWALOqnhjz24rzCLUkvud2T7mvrqFRVYpo+GxVKVKVmLLMVHFWNNlZH3Dio3RTir9rCqx1uzkvcmmmYqWNdT8IrpTq87yfLwR+tcqwBBB5rU8Bv5etxopxlhn865Kvws66PxI9Q8cx+bpkhA4IOK8nuZo7VCGAya908dWCR+HYnXrtNeDatpLyy+bvI7Y7VjQmkrM6a9NvVFcyIy5HelXBxg9aBpZePBfB9KhaGW3+WNDKemAM/wAq3dSK1bORU5ydkiy0ZCE1LYWqSZeRsBaW38J6/qEQljtjsJ7giux8J/BXxDq00bzKIrX/AJaEsQfwzXLLFwR208DOT1OOllthJhOc96mOjveJmMnJ6V9B6R8E9D00hpGaVu4cA810tv4H0qAoYrZTs6fL1rhljG37p6ccvitZHzfo3wy8QXdwqi3lWBhnzMZFdfb/AAD1S6nQfaSq8ZO3OK+gEkttPtv3qxwqvrxxXnnjz4x2Wi/uLBt8/I6fL+YqYynUZbhSoqxq6P8ABDQ7eyQagI3aNfnc8Z9TXK+JPGnhLwjK9hoqRXLR8Exnoa8g8YfFDxLr7eUbqS0jIxmGQjIrk7GGWGfzpXMjv1LnOa76dHq2cU638qPRr/xtqepXLMjmOHPygdhVRL65u5l82UsAQarWKmSBT0FWkaKEjJGSaVXl5WiqXNzps9/8LXQPg60HVgmKnhUgZP8AFXO+A7gX+lQwwtu2j5ueK6vULy20e33TsAR2r5p/E0fSxvyoa7FE3EYArkPFPxasvC1tNBGguLpuBg429qwPFfxGnjkaO2AMbcZ7iuAa0fWp2meMyuT3GTXbRpRTvJnLVqStaKLC+NrqV5ZWkLM5JUn+HNcjrU8t/cmaeQnPXPeuuXwvdsMJb4H0IqK78EahcoAsH6GvXhUpQeh49WlWmjhlltdwAAJFa9rdQIBhQK1B8L9ZdSUtgT7g0yL4V+IyeLcAfjW/1mkzljhKy1sNQwznINXVVUTFTWvwz12AgvFjH1q9N4G1oDiL+dZe2hfc1eGqLoY0oUJn1qDYD0rYb4fa64GIv1NQzeBdft0/1H5ZpqvBdRfV6nVGdgL1606NRnOasJ4I1+TkwkfnUw8Fa3HjMJP50/bxF9Wqdio8e8cdaLfzUznpV8eGdXhGXgOB7Gonsb5VwLdyR7Gr9tF9ROjUXQgmZ8HFNtZZVbocVYjtbqLmWA4+hq/btHgb49p+mKXtYrqCoy6oqgtjJ71HJqTwcdVrQklhzzwKTfYspD9aftoi9jJECTxSQ7sfMarf2hChKOM1fEdptwjfyqrNZ2xYnPNPmRLTI47uAPnaMelTX2oWckDBYgGIxmqVxZrjCGqrWMhOBzmm2ieVsLe2tpTl0Bb1q39hgAIHANVFsJUIPSryW0rKAR0o5vMOR9ijLYIjZB4NBs4vL96ffBo8DPTtUDSnYAaL+Zm4O+w6CwRwe1DaMc5zxUP2sxDg1G2qOOC+BRd33KUPIvPp0ezAHNTW2npAm4jJqnY6kjuQ78D3q5PqsQXCnOKTmurL9m+xBeFpEwRWJfaf5yEKOTWpJfvIpCRFvoDWeV1KVsxWxOP9k01XjHdmUsLKfQxU8Ptv+bg5q9/ZXlrirD2WtOwAs5Mnj7rV0ml/DXxPqJR/IURnHUnIFJ4yK6kLL5S6Hnuq28cETeZiuWge3in+7lSa+lbL4B3d9Ih1HCw45wen512ej/ALwrYBS4aUDnlQeaxnmkYRtE66WTyk7y2PnjRdKW/0yRrW285x0Iq1pvwa1zxCm9IJFQn7+Ohr6vsPCOjaXH5VtaRKg77QM/lVwFLMbbeNY09E4GfWvIqZjVk/dZ7dPK6MErni3g39nEwWMp1G43ygZAIxiuz0D4S6RoxYzQiWTsT6V3EM7u24sRnrTpX3ckdK4ZYmpPdnoww1KHwozrPw/pmmKTHboGb07VopKYYsI2BUJw3JpuM8DpWDbe7OhJR2Qrzsw9TSRgk8nrQIialSMqRU82pVjx/4w2rO+R0AFeRx3rRRrGpxXtnxf+S1buSK+fkZ2lBHqa+uwetM+JzL+IbglZxknmpo2l7EkCqsOVUEjNadndW7ZEhI+ld9tDyVLUuWNwQwBFbsOpywAGNiMVl6bHbyTZLcdq2BawsuUYfnWMoqXxI7KcnHWL1N7SPHSEGK7UR448wnrXUWupw3yAxyBlPcGvLLqyEwx6elbfh24ksgoZvkHvXmV8OrXij28NjJXUZnoBWgAY5HNV7e6WZMoc1YQlu3FeU01oz3VZq6G555p5wy8UOoxxSqMKTU2H0GjpTUB389KlQBhTSvOBUiQk2AcikjQk5pXQ4qSEgA0MbRGw54ozgY70rfeNMPJoANuac0Xy8GnImTSygouetA2MXAGDSHK9OlMU7jk0/bVWEOVgDmnvhxg1EAe9PWiyFcDGF5FNOOmadt75pmOposO7FYAgY5owBwelMXK5zShgetMB+O46U9HIx6CoiSox2o38Z7UvQVh/iPwzZ+LdEkhYD7SFwknp7V8v8Aijwvqng69kW/V8FiFLDHHavqa1uDCQVOB3qj408I2Xj3Tfs84CSjlJBwSewJruw+IdOWpzVaKmtD5RhmS5Q46ilaP5cVreJfA994P1KaGdf3QPyyDkEVkxyiTivoYTU0pI8ecXF2YBFUY9aQjFPaLjINNPHFWyCNyV5FAPmDLdKZIxzjFKXPlgYxSGmMZBnikEZJxSgE1IBgk0Axmw5xT2VQpB60ucDJHNOG09aBFQYB6Upc4qSWMHkUwnAoAiyTyaFPNSkLsx3pAuBmgAOMc0wjNO68Uh44q9wsg2nFRnKmpgTigx5QnHSm0BHuGKOo4psQLEg1JsK1mK2o3aMc0Iu1fWjOASe1LG28c8CgpiF+3rTlt22j5qSSPbzTlmcKKBEK/eOakdCYyQeKhfvViP8A1eD0rBFFNfunNQMN557Va2g5ANQmMgk5qgIgAvXtUUzkninSNzioup5oAUSY61HJMV6cihiahc5U0ASGdXTHcVQu5DHET2qQLhs54qteyLMwiX+Lipk+VXZoo8zsbfw28H33xH8VW2kQIQrHeZsZUAHJB/CvujRtEi8DeHYdEgcMkQzuHQk9a87/AGdPh4PBPhwapKgaa5USpIeoBHQV3tzdvczMxORmvnK9R1JM9ulT5IoaWyTTCRTu3FN4NcrNBVAbp2p+7AwaM7M8UifO2TTAdGOcmkk6044HTpTS3NAkR7aORwKkx7UUDexGV4zSZNWAB5YNQkjOBTYrj0GBnFIW9akVSkZJ5pgx36UiROopRgdadsBGBTGyvBp3AXYO1OHAxUaTAMAakbnkUikNIJp8PoRSom8UD5TigYFepNNyV5FSbsjFRspA+vSgCRmGz3qEYGaNrdaG4FAAWOeKl4K+9RRrnmrCqHXApWAhecR8Vk6hf568AVLq96lgPnIBrntR1NJoSydMc120qLlqcFevGGlzSu9bFpp7FTziuD1e4EkLzFvnPap77xHAkDRSnHpnvXKy6kb2QgcITxXvUKKgrnzleu5ytchBecNnnNZ81h5bFjxW6iC2i8wiua1TWPNZgh5Brsjdnm1GkVb4eWOtZUtkLvqaleaSfljxT443jXIOa6Ejhk7mZJpxtjx0qvOxUgAZNaV5fFAVIrPguAJssuaoydrl2HH2cEjmnM+Vz0q3C0UqDjBqK4WOMYB5qkxsjgn8psnitC2uEuVYM3OKyHUFSc8UQoVG5G5HNSNNrqF7IElKjIIPUGqpjuxteK7kUKc43GpZB5z5PU96lSIoMA0nGLWqNFOS1TO48J/HTxP4Zjgha6MkEQ2qMZ4r1LTP2sEkdEu7Vn3YB5xz6188Mo8sErVWSJJDlAFYd+9clTDU5nXTx1WD3Puzw58QtA8TaeLhruKBsZ8tjkg1tCSIoJYhHcRHHIUEEGvhXQby7sskTMAf4QeK9B8H/FrWvC14ZLiRru1CnEcjZX24rx6uDlFvlPZo5lGTtLQ+ndR8J6RqitK1gI5z/FgY/KuA8Q/AvSNZfzAgjfv2BNZHh39p631K6+yXdnHBk/KRk5PvXq+gatY+JoPMguAGPOCcV58o1aZ7EJ0ay01PD9b/AGdrlreT7DMMKMhQuSa8w1b4W6toqyPPbSFV/wBmvs545bRioJ/Dmq9za2WoxFbuISZ4O4U4YurB7kywdKeyPgdtOvDKyPA8ar3I4xSw26RyFfMBxX21rnw88P67o81jBaRW8zZImRfmzivnzxF+zZqdjNINPnkuGHTJxmvXpY+MlaR4mIy2UbuB5vFBjvwaWSIqcetT+JfD2s+Cp0t7+2KkrnI5/Ws621RZ0yeDXoxqRmrxZ4c6c6btJHQRyww2RQLlzjNZDRuZCwOKIJsyYzkGtBogU471YJXM153jx3xTo9TdztcfKKsR2nzEtyKkntEwABilc0UHc0vCmryQ67bMDtiVxxX2bpdzFqOhWksRB/drnHrXw/ABa3ER6ZIya+yPhy0EnhK2MUvmMUGRnvivm8fBqSkj67LJ3i4s05ME47VG3SnSEBiDxTC35V5HU9/qKDmnEZHFQs9LE5ByabQluT65pVt4q8PzaRcxgpJnBI5B6ZzXxr8UPg7qfw61lEgiaaydjiVAdoHWvtCF9rAj1rzb4++KU0rw+IJbeOcyKQpfqv0r1sFUknZHi5jRhKPMz5gtLTCguckVbGF4BrP0u5acyMRwzZH0q6+XYAV9BfTU+R5dSw8J8sFBuJq54LtZV16NyMKCP50yxmEA2uu7Ire8GWlxf6yqwQk9M8HAGa46tVKNmelQw8pNNHrnjOdJPCqA/eCHFeSW2hXurIwit3fJ4IHFe8jwW9/pqRS84HOa3tA8N2Hh+zMQiV2JzvI5BrxpYjl+E+gjhL2cjxPRvgZqF9ZrcTP5Uh52kHIr0/wZ8ItF8P2onvUW5uj+ntiuuNwU+6Tio1YynH8q5HVnPdnWqNOGyJLa2s7X5IIAqA8DANXvNyAoGwH0GKpNEtvC8kkgQKMnJArz7xH8adLsYbi2t5N1zHlRgdT9a0p0pTZlUrRpo9F1C3s9Lga5vbuOBAN37w4zXkHjD9oDTtG82DTl86ZeFdTkA15B4j8e674luXFxeyrDniPd8uM1zBit45mkcb3brxnpXpQw8YfEeTVxcqjtE6vWfix4h8UMyXFzthJ4GMY/KsXKSMGlfeevJzzRa6Tc6m4SzhJz7V3nhz4FavrNp5smYy3bPIrT21KnoYqjVqO5xVxFHJDnIJA4FYc0kplVApBzgV9DeEfgR9kv1/tOQtCBznkGvRG+GvheGVXNlC+0DAMfesJ45bJHXDASesmfP3h/wprGoaSpjtJcEcSY4q7bfCvWb+dQ6SIOmdvf1r6ShmtbG3WC3to44x0AGMVHDKC+7GPTFedPESk9D06WHjDc5fwN4JfwZpWJX3zyAA8dDUmoeFBr85e5bj0zXUXDtK2Sc4qBpdgxXN1udluhyP8AwqvSFbdIm5j15rX0zwPo+lsJI7f5/WtYHfyTipN3GKLvuNRj2I/7Lssf6oAfSlFhaR8iMce1K5yAKGGBiht9x2XYmWWGJcCMcewpTfx4wIwPwFVe2DTcCi77iaXYsvLG652DPpimr5LfejH5VXXJbHapWwo96tS8w5V2HnyU6Rj8hUguISuDED+AqseTTgBjNO77hyrsOdox0hGPoKT9yBnyxn6CjIK4NR8ICSaOZ9ybLsP8i1uFO+Ic+1QnRtOGSIE/IU+NRtyaVjxgUc77jsijJ4a024yWth+lULn4daNeDP2fafrW9HIVGKkyetJTl3E4RfQ49/hBosoyUwfqaoX3wW0yaLbCNjHvk137c96ckhUYJzVKrIPZQ7HkcnwKmXJiuAfYZrPn+DWowknJYD2r3GO5Kc5IqX7UXGCeK0WImupi8LTvsfO1z8N9TtGwIJG+grMufDur25+Swlb8K+l5QjrzyazXEceQUBxT+tS6kfVIX0R87x6BrMnP9nzflW1ovhHU7ves9rJCB0LCvbEaI9EAqXKbSMcUni5WsV9UjfU8Tl+F15O5bBP4UR/Ce8kIDLgY7ivcIcKODilnm2qR0qfrVTuX9Vp9jxiP4JNKMmZB+FQyfAMSt/x8IPzr2BHK8kk1IXJGQaX1qp3K+q0ux5bp/wAArK3TMzhyevJrVtPgzoURIlQPj3Nd67MUIDVQ2sX61k6029y1QppbGVa/Dzw/Y8RW3P1rVg0TS7IfLajPvg1JsKYOeae8nmACp55PdlezjayRYghtDj9xGAOnyirQmSPhEQD6VmrIAOKlWcDk0nLTcpQS2RbuJBImMYNZ/liLg5OamaYMMioHbNZlpClsLxTYVMhOalRQIz3zTVk8rJPFK4mhTGU6HilxxTTNu5pQ4YYoVhCbOCaiOVPTirUcfGTRLtHFMAgcFORTlmHmgHpTUUYz2p0caPJgnGajqPY8i+MskysyrGTFgHf2rw0zBCMDmvov4t2jwac4PzIf8K+e0tA3B65NfXYBpwsfF5mrVLlu2mRovm71C7IpyDUslh+4+U1kzROhwW4r07HidToNMuAc5kxWzBN82BLXDRJIHADEVoRwXEGHEhNS0aKTO1FyVx3rTtLnfF71wcupzxw464qfQ/EU0DHzeRms5QubxqWZ6bpWry2qsFQsB1rpNJ1hLxcN8rehrg9D8Y28jG3khVQeN3rXT21oC3nwMMH3ry61Bbnu4fFbJs6UEscjpTuCMVn2V6DiNjz0rU8oRqGJzmvKlFxdme9CcZK6I1yuRTdxzUnUGo9pBqSx+SetGMUq8cGnhQwqBtkZBIqIgnIqYnZ8o5zTSp60Ce4qAhKlVgUwe1QiTHBpMmgBrL8xIoGO9SrggmmSkN0qwE6AHtQXB6DFIOeKbtOcVAmP3ZoTk/WgLilBA61d9RJiSDFQg4bPpVosrDpzUWwE02NMeJFkXBphG0AUhXawx0pznpSGN3beanglK4OcYquRxTs4X2pWAreNfCaeNPDk9suPN28HHP518vapoV1oV3JBcwPblGIAYYyPWvrOyvXtHBB4PWsb4lfDqHx9o7XFoEiu4xvJGASBzjrXpYbEODtLY5K1FSVz5iibcmaSSMMuRUU0c2napcWU8RTy2xnpUwkQ8LXvKSkk0eRKLi7MrunlpnvUcUg6kZq2yiRdp61Te3MZHNMjqSbgeRxTTk9KQDZTy4VOKBoifOPeljyetG7uRUiDchPpQDEBOOaik5FSYOCR0qOgRGBmntnHFNYFTQFJ5oAFIwfWnqgHXvTRGRyKdtOMk00AgwODT0cDg9Kbxjmmk49qpgK6jdkcUKS2AaWM5FJ/FUtB1FuECLxzmoYycdKkwR15pQowMUgDA25JpmwU8xk02khWKOnJIUHnHLVNNIVOB0oXKn0pk0m0HjNY2LGsSqEnvVUylieaWWcyx+lQJkDFUAEkNnrTHJxmnMMDJqF5RggGkxpCM5xyajZsjFNZ80BcDJpgRXMoityfQGur+B3guPx54hC3KO9vAwMgHYH1rjJzJdypbxDczsFGPc19n/s7/De08G+CRqM8YF/ex4ckc8HivMxdWy5Uelh6avzNHoISLTdLtrGAbYIowij0ArPCoAeKkuXO44OR0qNeV5rxPU9K5G3GfSmgHOaceM56Uzcd2O1AkyZQG60/ywvShAAmaOWoBidOKRU6mnY59aC20c8UCW4wttOKRj7UMCSCKeMEAGgBmSARShARmlbrkdKbvP5UEEmSRio2HOBT1JxmmSZAzQAJ8nA5pJQSuTTkxtyetOYhhxQXbQiSA43GpAOOtPCnFHkluc0CuNXdnjpSkZ+tSgDb7ioyDnFAkxme1LK+APal2YOabKNy470dSiQYMQNMdRjNLFwMHoKHcHgVXUTY6AZ4Bpmr6jHotm0zdSOlRSXcdmGYnkVxHirXftu5HPynoK7aNLnkcGIrckdGc7rurXOtXTSgkKDxWRq3iG4sbcRxEbv4verzziOIqneub1UYc7jk179OCWiR8xVqSk22zMuNbbUyBKMMPTirFjdIjhWPFZEioJSehp64z97rXcoHnymk9DQ8R+I0gVYIuc1hRSrIN2MEjmmXlsjT7jzzUx2IileDV8qSOaUnLcry3It8EjgVbgv4pISw59qrPGlwuGFNS2W3XCjg0JGbZFc4mJJFUXASQcVpGMscAcU2W0HUjmmTZXuPgjKxBs0yVBICWNSxfdwe1MmiJ6cUDM+SM5IB4p1okiSEE5FTLCyHmp4cRsCRQKzKcqsZSR61YQ44NTG381ywqSWzEcYYHJoBorz/ACxjHes9VcSE46mrzE7RmpIVDds09BkSXcsJwtWH1C7CDjg+1PEA8zJXpWg5hEOD1qGgWhm21wYnD7f3nqK1rLxtqOmSjyp5FGRwCfWs9EUv04ptxbgvwOaylSjJWaOqnWnCzTPd/Bn7Sf8AYqJBrxFyOOY+D+Oa9n0DxnoPji2E9hcRxkjPlu3Ir4TutLSVsuefetvw14hvfDMgFhK8ZHXHevLrYCLV4nrUMylGVpbH3I2myKN0XzoP4x0pnm+Q3IBI718zeHv2itd8PstvdK93ATyznoD/AIV7t4S+I3h/xjp0TLdIt0w+aP0P1rxp4adPofQUsZSqrQ19b8OaX4ygaHU4VbjAIAB/OvFvFv7LBnSSTRZ1jzk4Y5/KvcprF4UDr8yHkGnRX08C4BIqKdWdN7mlShTqrVHxDrvgDW/A9yUvY2aJTzIFOKSxv47pBs5x15r7L13R7LxPAYNRhWZW7mvHPiB8E49IDXPh+HzIj95E4Ar1qWNUrKR4tXLuW8oHknGM+tMYZNVr2DUdLuWS6gMcanqafFdCXBHIr0VNS1TPKlCUHaRK8LSKSOor2T9nzXpIL19PdyytubkkgV5HFIOcjrXQ+BPEQ8N+IoZS2xWO0t9TXHiYqcT0MFU9nUR9VTqDITnrUbcDFOs7qHULSOSBhKjAEP8AhSOuCfavmWrOx9indEJHOaBjvTmH60qQM7cGlcb0LRv7bSLKS8u2AhQZ9PfFfKXxi8cS+NvETC2P/EtRv3Y6n3ya+gviveW+neCZVnl27jtA9yK+Q7S4KzyAHKZOAe3Ne/gqajHmPm8fV5pcqLYhS3VcDGa2LPTzdRJ5C+ZKT90ck1ix2d1rF1HbWiF5WcAAfWvpj4dfCqHw9YwXd/CDeYDFW/xrXEYlQVluY4XCOcrtaHOeAvgrJqNqLzVQI42wVjPytivUdA8J6Z4WRhZxDcRglsGtWS8eTCDhVGAPSoTg8E14M6spvVn0kKUaaskTecV6YxUTsZDjGSaURsw4G4VMs1paWUs9zIIwgPWs1DmdkVOcYq7HR6Y5haZjiJRliegrmPF3xM8OeE9MlaOdLu7XgJCwJB9xXlvxF+NN/dNcWOlXJt7P7rSqfvj6GvF8Bp5J3kLySHJ9ya9SjhUvekeTVxb2gdn4o+K2seKDKrSmKBsgAfKcehxXDmI3E+GcvKenPWuq8O/D/V/EdwgjgdYXI2vXuHhr9nbT9PtFub+cPcjB2kenvWs8RCmrRRzQw9Ss7yeh4LpHw41/XrqOJLaRImI/eFTjB969m8L/AAEtreSEaj8wTqR3r1mxEWnWywQxhAnGQOtOluGfINefUryn1PRp4WnT6XMLTfAWkaBc77SLpxg810K3KQhvLXaSMcDFVQSeOtJ5Lk5rm1kdNlEleV2XJNRMQetW4bJ5+CcVQ1S+sNM+Se5CP3HBpqnJ9CXUgt2NbGeuRVi3UkZArJj8UaKn+su0ApkvxP8ADmnDAulcjtg1aoyeyD6xBdTfKnuMCoXUO2FOSPSuUvPi9pTxOYGR2x05qhB8QrbTtHnu3kDTFvljPpR7CQ1Xj3O68l1yCpyKei4HNeeaD8Up9eBAtv3g6jPvXbWt1LPaiV12E9utYSXLozqT5ldFx+tNYHtVVrliMjvSLO54NIuzLSuvQ047doxVZck5p/mYoAmAAXNJj8qjaU44pqXGOtLUHsSHIOKXcaY1yuR607epGSaq5IE5pu3efalRlLYJqUgAcGkVZEYI6AcChyOgFBAGaTIqkhWVxFbtU+eKrhec09WbpUjJAc0oXJFJgjtTs8YoEwkOSBTS20dacUOMmq0khB56UmCJlcBSTWXcyMZj/dq20hYcVCyjvUMYkbDbxTge+aQR4pCMUimiZXIHFIxL9TTCxUcinqwIzQSBTFNPAwKkduKaozyTQVcTPGM1Ey7TkUSMytxTcswoC44EN1pSgxUa5BqfqOKVrhchKelMcFV56VaAGOaa8IZeKYXK4HHFKmScdacI9pxTlUA0BccEYLUci7uCatKRjmoGHzZqBNkWCg9qaI2JyOlTMw4qQZC+1NCGq5UVHICxzUhHehF9eaoBI2JXmnIArg5oYbT6Um4ZApJCbOV+KCm50Zsjjj+VfNV5L5F2UHrX0/8AE4BPDBZRk5Gfyr5gvo1M3mE/Nk19Nl792x8hmq95MuR3I2EGs+cBmOeDUglBA9Ka5TqTXtWZ4RHbRN5wJ5Fa0z7IM1WsolmXIPNSzBYgQ7YpMFoQW/8ApIIJxio0KRTsnWl8+KJSVYc1QMwMxYHNCV0XdG9bIrv8pww966C08R3NqgiZ/lHFchZ3OyQODkjtWvDGdQOEPPU1Eo9zSM30O00zWHuF3I3I5rqtF14yy+XK3TivPdIt7i1JCIW9eK1P9JgbzQpDCvMr04vZHsYWvKGrPTFkGeOlPznmsLw5fveQ5l4IrbWQcivHlFxdmfS05xqK6HnkUB9oxTc9aQ5NQasXeGOe9SVXHHSpFckYzSsJbjtopVUHrTGO3rTQ5HsDUjZIVA6VE/XingkD1ph65qmIVQCKMijIFDbe1SJiFjjimg5pQCelIQelBI8dKASDnFHQD0p6uCCAOasBGYEZpDg8UhXJ5p3AGKAGsopwwBzQTlTQijGTQWKcFeKmtb2WAbFOFPX3FVz1waVFHU00DRx/xY+G0fiexjn0aIJesCZTjr9AK+eNT0yfQLv7JMD5w4Ye4619j6bemylBT1rzf4yfC+2uLOTxDbvvuQMNCB1zyTXpYbE8rUWcFejzK6PAo3LIDg5qKRyWwaW2eSElJ0MZB4zUc4bzc/wmveTUldHkvR2HNg4xSckYFLnA5pR1yKOo1oJtYDmhTgEVI+7GD0NRr3FDCxKrhY8EVE655FMlZgcAU5GyOalhYI2TBDLz2oxjkdKa43H0qQEBcGmIMjFRs4zilJOM46VAX3GgLIkIzTXBxThyMihiKdxXGoCBzxS4xyKTg0E4FNvQY7OOppScCmUvmAEAjNSAGQgVHvNSOQ/QYpvl0A2MVkCZbtVR5kDHPSjdvzk4FZ102WwtZFEszAt8vSm7goqNSQBmiQHZzxQNbjLm4JTAqohL8k05wSeaFxtAPGKVx2GSHAJpsd3tQlqW4YBeOlZl3I9xJFBAN0jEDArOcrK5tThdnqnwJ+HNx448VRy7f9Gg/eliOMg5xX2LeOsKxwwLsjQAbB0HGK4z9nfwr/whfw63TxeXdzvvDkc7SK6eR2aRj6185Vk5yZ7EFZWFbnrTTxRvx1HNDkEZrE0aGuuRTQmORUgGV5oByMUCW44AYFIXxwKUdKClA2ICadww5NBAApoGaBCgbRijhQaNtMkBHFAmxSN3I6U1QCxpy/KvFIUOcjmgklGMgdKJYxjjpVd9x6VbjcCPB60FlfAximAHdweKkZSzZ6U8IMUAPjcKoyKbJJt9s0mecVFLljigTJopcjFPJGKgi+QjNSHnmgkCec0m3vTwoK9acqbhQUiFhkUKAqE4qYRb2weMVn65ciyt2I6c1tTTlJJGdS0YuTOb8Q3ojLDfgntmvPNSuHM5JbjNWb3VJNQvpMk7Qx71havcDzcE9K+no0VGKPksTiHOVlsXxMgjyzYxWRclLlnJkX25rL1K8kaEohxkVyFydRgYhZyQa7oQszyalZ7JGxeQMk7HdwD61B5jqODWbHLecGUls+1WvObaCeK6NjkbvqyQzNnk5pwct3qHeGqVEJ7VDbJJ0G1cnoaHkAFVzMzYU8AU5mCikmBYt7kZwRUks6lTxVRDip9qtgE4pgRi4C5qQ3abckYxTPsqFuWqK+jQRgKeaANHT1TVnKAYxTNQ0o2b9ar6DeJpcpducirF/qZv5cg4GaAIY2KCnSuNmSahO7IzTZMkEHpQAZVlqxY7A+TyM1RDBOCKtWp45qbgXrqQE4QYqhKpVsk1LKxjXd6VSe+8zqKoNy1CxZxitKRREgJ6kVQ0qVGky9Xb+4jzwc1L0HYqTjdz61JZqoOcZqsbpSMdKlt7hUOT0qXsNbl+8kW4XAQDAqrpzXWlXHm28zx4OcIcfyq9BJFOePlqeSOGM/fHNYyinujaMmtU9T0jwd+0hq2hNFDqcKT2ajaMLuf0HWvZtB+JGk+MQJYpUt+BlZMKfyr5LaJGO4DIqe1u3gnVoHMcgPYmvKrYRS1ie3h8wcLRkfZU9oZY98R3p6j0qxb3CxWxidAynrkV4r4A+L8/h+18nVmNxEfug8YFepeGfEtj47LtpjBmUZZAeg/GvHnRlDc+hpYiFXZmP41+Gun+ObF4jGsBA4MeFNeAeLPhld+Et6CN3iXo3J4r6ult57PIIwKilg07V4PK1G3E646GnSrypS3uia2FjWW2p8UWk5Z9rKUwe4qXUGMQWROoI/OvcPiR8EjcyzX2jR+XB1EK84FeHahbzWFw9tdIUkXqDXs068ayseDPDToS5j6Z+BHiaLXvDUVq0g+1xDLgnqO2K9BuIxE7A9a+Mfh54zn8FeK4bpGLwMw3rnAIzX2hpep2ni/RotStHGGUFkHOw+leLiaXJK6PosJXVSNnuVcDHNT267iTTHh2Lkmn27BYZCB0Brljuds2+U+eP2jvETJdLZo5cYBwpyoNeLaMkl7PHEuPMcgfrXonxYcXniC5IHIyP1ri/BWkTy6/AoBGHGD6819LGShR0PlpRc6x9Q/C74PWng/S4tXu8TXU43rk7gAf8K7uacysT27VLCXXw5p8TtnbEoNVwwIxivnJuUpNtn1VOKhFJIioEbMeBxVlLYujP/CvU1w3ir4wad4bu1sIYxcSsQpIPSnGDk9CJ1FHRmp4v8djwJYPPHF5pwTgjP6V4J4q+I954tLT+Y8CE/6tcrx34r0Dx9q9vrWghh/rJQcDrjNcP4H+GN34jujKylbQdXI4PtXfT5aauzzaqnUlZbHGw20+rzLBDE0nmfL8ozj8q9n8CfszNbi21HWpwYXAkRUb5gOwIPevRfB3gDRvDaGVbZTLj5fYjvXUyzT3n7pSdo6D2FROvKekTSnh409ZGf5VhokaQ2kIAQcHHNOS5lvOSTzVW5uLO0kdLmcI68kGuQ8S/G7QvDLC3ttt9MQc7D901jGlKbsXLEU6Svc79bUKv7xgh/2uKx9W8SaXpD7ZbyFnHUBhkfhXzh45/aM1O8laG0DqT90jt7V5TcalrmtXst3cXT7pOT6V6lLAXWp41bNUnaKPr/Vvjp4a0i0kALyXQ6FMEZrzW5/aavUuGZIIzF/D8vNeGrE5P70lieuatiGPgba7oYOnHc86pmNSb0Z33jL46+IfEirHbFLaEjkx5Vv0rk28RaxdjNxeSsT3MhzVeGIDgCql/wCZEcg4rpVGEVojkliZyerNGO7vXH/HzIf+BGrAEsg+eQtj3rItbwrH83WtWzuhIuScUOCRpGo3ua+iW7yTjexwOnPFWJ7e91HVEsoRJICeAmT3qK3vY4oflzuPpXt/wj8MRQ2h1K4jDXDZ2t6AivFxVRQ1W59Dg6TqWvsaPw38C/8ACOWCvdgNOw/nXZuQRsAwKJJGLZJ4qInJr59tyd2fRqKirIYYtpxTsA9qcwyKFx+NNF3ADAxTXFSgDFIVzR1JIOgpAvOTTmTmnbeKYEflhjmnYNPAAGQcU3JB5oEhnlnORVhXKrg9ajBzTipxxUpjAsTTkGRUSglsVb2KqjFUJoYAKcMA5odcCmDrQNIsAhhimlO9NyAOKUuEUk0EtCvNtGKquwbrTJZ89OlCZc8UmhpD0UUPGOtSABVwRTPMGal6FoYwAFNzx0okO5sinEDb1pIZG5EnHShBt4NNXO6pSoxmmLQQnIwaACB7U3k0ZJ4qQsDgYzTAex6Upz0BpAhxk0Ax2BjinKQKYD2pwGaCR7DIyKcnyqc1GW2ik8wkcjigBsnOSKbCSWwelDN2FA6UFMsFQeh4qCTg4qZHG3BqKQAnigEiNhzmpFkyuKaFFSIAKCQ2kjilXEY55NODYpj5JzQAkh70wEFxRI/YUphwgYdabFYyviFg+H2Q+n9K+YtWsdszZPBNfSfxEDx+H2Yg/wCRXgdzZi9tWlPVc/zr38u3Pm80irXOfgtRkqagmsi7EbsCr0eRk56VR1C62rwea+gtc+UbsX9LtRaj7+c1U8QQO6ZDYrKs57gS5LcE1fvrlpY8MelFg5tDGhgcrgsamEZiX3qSGXkA0+4YRrk1RncSFmAOTzV6wvZ7aUMrcZrPtG80kjpVxcL0pNXKUmdzpnxAGnph4UII4+WulsvE1rrEG5gEf06V5IrozAGtO2k8kZVsVzypJnZTrOOh7Hpk0NtbmXeAD2zVuy1dLiQgEY9a8kt9blkZUaTIHUVv3OpPa6c0tsdsg5GOtcVTDKSPVw+LdOV+h6pGQ4yOeKcTxXDeDfHAvmSznXE2Mlya70RKwyDwa8apTdN2Z9LRqxrRuiNVDdOaFOG57VI8Qj71GGAfnoa579Dcc53VIiAx8io8Atx0qQsFGKQ0Qs23OKcuCuTUZUsc9jThhRgmrG7DTjPFFOKg80YFKxDFQ5GDS7aVVyOO1KoGDmixJCx4wadFgk+lI6ZpYkwTQikh2A3XtTT0p8voKZjHWhkiqwVeaVXBpwjDDmmlQh4ouWDDIzTR8tOBz1pHWlcCRSQMjtVqOdZBsmXzIyOh5FUvMIXAFPhfnmns7olo8Y+Nfw2ufObWdPjAg6ukY+6PoOleSRXgWNFcAHHTvX2qGiudMurSdA6zpsI7GvlL4n/Dq88IarLdtlbKVi8Yx0XPFe5g8Rf3ZHl4ijb3kc7tDDcT1pe3FVbRzMuSfarcURzwa9jc4BV5HNRquGyalOQcU1lIGcVA0xJQuM1F24qQqSM0zoKaQxAMYNOLbiSRxTWYKOaCxx7UhdBrPwR2pqIDk0mcnFPOUHTrQJbEe88jpih0LLnNKUPWlye1VYBscbEe1TNgKB3pPM2rjrTBzzSYrW1F27R1pu0Zpzc8UoUAYzSGR7tvXtTxKMUx1FJQBiT3SxoCM80xXSSLd0qDyxLw3ahwIlwOgrCxQ/f61FPKXGB2polDDio5pscCqKQCQdO9JJ0qsHySaleUBAcVLRXUZMQIWLNgCup/Z78JHxZ8R7J5kMlnG/z8ZA+tcLqcxlCxp/EcYr7F/Zf8FWnhfwiNTaMNc3iBwf7tcGKnyxsjuoxu7nsGqzxW0cVrCNkcahQB6Dis3IbkVVuZWmndzzzikSUrXhs70yd1ycikxkZpqy7utTDGykUMBPSlC96fsDCmsfL60C6i9BTiR1pA24U09eaaGPYbhSLHs5PenA4FJkt70gEBGaViHJpD+VNDgZFBLQhXsKQE9KUnFAU9aBClARxSoDSEEdaXkLkc0FdRxXAzRk9KFJPJpsvUYoG9hOh5oB5oIOM0q4x70ECyKeDjikU1IGIXB700x4XIoKQgBz1qeE9j0qMLheaC5PTtT8i1bqWHKQhnY4AGa8j+I/jaS3u1tIPmR+p7123izVksLF8vgFSAPevDtbuEv71JWbkZ6172Bw1vfkfO5jitOSLNJZkW2Lg/ORmuTvJJZLgknjNdEjwC2J3gnHHNc/M4LEjpXupHy8mQMc4BNRXQTZxjNErA/jSLarIuWcCtLWOZyuVopYxw44FWhaw3cWAAMVn3cGHwp4rWtIUtbMu7gLjqafoQ2Y72QikK571rabbIn3xkGqqlZ23oQ4PQinzXT24AqLiJb3TgzkoOKpi0CH5u1WBqbMnA5qHzXkfLCgXmGxd2cYFR3CArhTUzgngDiqdxO0LYxzVXGJGj+uajnt5WYccVNbXRV8leDV24udyDAwKTAzTpsipu9aSBChINbFrcebEVIqgyjzjj1pAKpOcmpWaI9aeIAYs96rfZwGJzmqsAPGh57UsZ+bApGTAxVm1092XeBkVLEhNocYPSmrpyHJIAFWJIypOeAKkt5kYbT3pPcu5VNkAfk4FW7fRlcF3bj60+UCPO08VnyXkpbAJC0ySS/wBPjXmM9KqxQ5OM5pksrseCaktw45NJgty6kZSPCH5qoyrMrNlzTjOyvmnlvOOaSKCymmQkFsrT380SFlJyKdDbsenSraQ45NGhJkXepXrgoWJ7dam8J+O/EPgjU/tNhMwVsBl3EAj0NSX0eG3gcCq3mgxkgc4rOVKE1qjWNadN3iz6H8BftMpqF0sPiGIRK2ADEN35k17Zp91p/iCMXGnSLIjDIHfn2r4P0KNbq6bOFIr0Pwp8RtU8CXQa0lOwcEfeyPxrxcRgl9g+iweZt+7UPq6Wd7cmJvujgiuT8W/C3SvGsEkixJb3QUkGMY3Eepql4F+L+leNWI1CZbK4OP8AWkDefau/a18hVmgbfEeQRyCK8rlnRdz6BOnXjofFmu+EdQ8La7JBcwYVW4JB2nn16V6b8G/HM+ha2lpczt/Z8xywzwD24r2bx14QtvH1hHbSqkTx8iQ8fnivnbxr4SvfA96IthaJQcSoOBjpzXRzqqrM5PZOhK8T6pnaKaISxuGRgCCpz1+lJCB9lkPbBrx/4E+Nxqdu2maheonl5YGQ9favZplWKylaP5o8cMOhri9nyyO72nNE+Tfiggt/EdwT0OT+tU/h3IJ/E9qe28YrQ+LgEmqTydCCRWJ8MCx8TWXu/wDWvbn/AATw439ufYDkrY24PTaKdFaxeUZZnEcYGSznAAq+9iZrG2IU4EYJ+grwT9oT4uxWVhJ4d02fbdqD5hQ/wkdK8WlRdWdj3K2IVGFyL4ufGcQXD6Tok3yrlZJQcHI9CK8TL3t/qMc8j+aSwJfOTXMadHLeToJGdmbgkk9a+ivhF8Gp7uKG+vSDa5yFx/WvVqKNCNluePSlOvPmb0Oy+G/g2HV9Ljur5cxBQVDjP869A07S4dPYpbRCKEdgMD/9dWhDZaRZmJCILaNeM9ABXjfjf4/DSZ5rOzhc7cjzBgg1w06Uq0tD0qleFBXZ67r3iXSPDGnTXV7OF2LkICM/lXz94u/afErSxaLH8wyuWGCPpXkPi7xvqfii8kee4byyfu5Irn7S0QOWA5Ne1SwcYWcj5vFZjKo7QdjfvfHmt6tdPPJdzZY5wXNUJLiWcSO4zI/JbvU8MQxkjFTLGMYIrujSjF3SPIlVnLdmGtsPM3uuT61cS7MXAHFLMyRzbTSSQrgc5Brc5uoCYyOSBU0U43YNNW3CR5BzmpLa1EhJbgUrFJ2ZZWYRjcOap3Mj3DdOKv8A2QEDYwNRmDaMEUWBsqLCApBpVV05GcVMw7Dk1NsZEU9Cahm8LuSOu+F2nRatr9tFcjMZYZzX1QIYNPtoorZdiKoGBxXzT8OEFnfwztxgivpB1L2cMg7qDXymOd5H3uAjywQpl3E0gy1RIpxyeanQALXlWPUHqMLzTcdxUlAUGq2AYPepcDGaawHSmgnpSEwPJpdvGTSnAHvTS3YUCGqRvwadIB1FNPBFNd+OKChBxml3kcYpvLCrEEQVMsM0JANjQntUwOOKUDPA701lOeKCRXIIqE5BqwdoXJPIqm0u5iB0qy1oiYOKa5J47U1c4yalUArk1AivNEFizTLRyOtTOQVwabGQFoe4EjNuz6VXYhTxTmfnApr80mUhA5609ctTAvHNKjkHFCGO2c5FLkdDQz7FJNVhIWbNMgsnA5poXdkil/hBHWmBtvepAUpmkHAxSluOKiySam4EiDNSAACmxAdc05iB1oSAbjJo20hPftRuOPaqexSAoDTWXaM0oPemXBJUYpIOoqNxmnZzzUCyZTHpQjHdzVMZPUmwY4NNAG3NJgjnNIl6DguDn0pWcEYpm4mkf5RmlfUNw2ggUM5UgCkIIQGnIF2bzzimSzP+IMHn+EpiBlgpP6V8mXGr3sDyQt8qk4GK+t/Fk4n8L3AAwNrfyr5K1oiK4kLjHNfQZZuz5rNrqNzPfU3gPXOetVZrrzjk96dLslG4dareXyc8V9NY+NlJlyC/WEAbc/hVsXUE6fOSDWcuwKc9abDbCV+TgU7C5i+iwZ4arMdvBOuGb9aypoBHwGpERohw3Wk0Umza+zQQqVQjmq8ihQcGsx3cHO6j7QQOTU8o7i3Ejq2QcVrafMWgGTzWK9xk4xU9vdvCOBxQ0EZNM2Ipds+DxzXSRSOYQc5U1wbXx80E8c12mkarA9nh+CBWco2OunUT0NKwUW0wmQYcDqK7fR/GpQLHNyRxXAJqlusgAPFW5ZYsLJE4LDnFcdaiqkdUetQxDpNWeh7Bb3RvkDjoelSMvqOa4zwz4qiKJFO4QjABNehNEktsrpyCM5FfNVaUqctT6ujVjUirFKBd5IPanMOcelLGNhokHcVijUTIHAprx55py8fWhiTWgDQPWhgBzTgOOaR+eKAERqfjd14qADJ4qcIduRQLqIylaUcDpSE8c0uTtqBidTQxCjpQCO4oJzwKABW3dKXApoXHaimyAZaKM+tMYntUosduC0mecimEA9etOWM4ya0AnSfYAe9Z/ijwdbePdOMV7IyiNcKAc+9WiCKsWkhRsZ+U04z5JJoTipKzPlLxX4Tn0DVJUTiBeBWdamRgePxr3j4rfD6711fM0xdzNjKAZNeJ6jb3HhqT7FcKVmHDAjBBr6TD11VjbqeJWoOD5kUyTuOetB5pvMh3Z604gDg12J2OW4m/HFOCZXJpCAKEp3GRSIN3FO8oMtNl4ORS7iUzTAjaMK1S8YGRTOce9BPGDUtBewkrDjHSgJ8hJo2nqegpHkPQUagJ/FSgCmjJzkUoU0gAgnpTeV6mnM23imsQcZ70rAOPI5qPBp5OOKXiiwHK85J7UMNwwe9P3DFQTE9e1ZbmlhpQRiqkjkuT2qZmJBzzUI6mi9kMcxRlAA+aopn8uP6UpG1yaivsG1bHWhtWuykm2W/BejyeJvFOn20a7kaZQ3pjPNfoRZaJbeGfDFjYW6hfLQA4r5R/ZE+HcviTXbi9mwLeFC6Sdic9M19ZXpKfuXbcU4r57EVOaWnQ9elHlSMkLyT60uzNOPBxikMm3jFcZsyJiEyBTopGPXpTXIamglTjtQHQvRtmhsE89agjYgZqUHIzQCHKcEDtUjJxUIOalVuKCmMf5RQnrTd4L4bpUjOvAAoEJI2BUAyT9alcHGTUarzn0oAe3BGacD2pSnmLn0qGIFZCDxQOxMeaQMRwOlKxApY8ck9qSEGccd6ZnJpxO5iR0pDxyKtlW0Ak4waEBoGTzUmMDNSRYTnbzSKW9OKC3BzQs5TpQIXnvxUFzdCziZj6VaQmVxniuW8X6tHCjxNwK3owc5JIyr1VTg2ebfELU7m91ZkEhWHA+UHiuGv0cA8nNbOsXklxeEucjt9KzZzuODX2VOKjBI+Dr1HOTbM62aYjBY0lzOYE2nvV0AIMgVWmiSYjca1OJsoKJHXIzVeSZ0PJOK3GuIooPLUAD1rPEcTy4YcGnczZTDGTkVFq1re3mmukDkMAcAHFdFJpcUEAdDkGkikVY2AqbsRg+BopbW38u7bMg6g845re1OFJE3Y4FUbbH2hiOBU+oGQKNvIpdQKtrt34IqzOyI20DBNURvGCeKbKzOwOfSqJSNaBExyM5qOe3i8zLio7efGF6mpdRiMkIK9am5RHKkJT5RVYLubHrTreCUrjFNk3QuDjkVQF+KyMUZJ71Tkgy5IqVdQd0APQU5ZA2c0AQGQqmKjUHOfWlcDzc54FPmdSo2jBp3AZKNydKaNYlsIdqruFTW0iyoVbrUFzCN2CKV+4LcW3u5LtCXGM1NFFtbIqO3AXAHSrUsqWyg9aljbCS48rIPNVJZQ5yOKeZhPyaTbTQiOCMl+ea1VjRFGRzVa3UA5q0csKjUpE9jog1STCjp1+lVNYsk02cxpzjitrQ7tbIsScEioL5EvbhmPOaWty2kZVrcFU4GKsrKGHNRXtsYANnFMiBwOeaozZLdOskeNv41lSW4Cnb3rbktgsG5hisx0JJA6UENEOlJ9nnz6mt8oJUyRnNc+58tvl61r2szLCMjtUyjfY1py5dyMwvBL5sTlHH3SP4T7V6l4F+PupeFrdbLUY/t0BIxJKTlR0rzEzbic0ya6iVfmXJFctShGorNanpUcVKi7p6H2d4U8T2Pjey+02Eiq5X5l6YpvijwtaeI9OlsbtQWYfLIRkg9q+LtM+I+r+EtT+02U2yMY+U9PyFfS3wn+PGk+NrYQajKtpfggF5CFUt7V4tXCypao+ioY2nXXLI8V8Z+EtV+FniIF2kSIsCjrkgg9BxXv/AMHviZF4404abPtjuIFCf7xx3rrvF3hSDxLpDw3MQm3KTHJjP0INfNmt+HNU+Gt49zG/lRg5DjIH41nFc+j3N5v2eq2E+ONm9h4klg+8rAsCPrWd8I7QTeKNPTpmQfzrO8SeJj4ig+03Lb5VXAce1T/DLVEt9Uhnf5TCwIPSvTcH7NJHjqova8zZ9KfGv4rxfC3wjvQCW5ZQignseM18UahfzeLdZl1OQZkkOSe55zXpvx48YxePhHbA7fJUKc9CRXGfDHRYptYRLlgLZSN5JwMVtSoKnG63ObEYl1qnLfQ7n4KfCB/GutLezMYdPt2xJnoT1HWvfPG/xJ0v4a28GkW7rJcKFG0dMfh3rynxZ8UIPBlg1joDKrEYyOQe3OMc14bc6vf6lqYnu5XlZ3zliScn69q5nhpVLuR0RxKpWjE+qZ/FVx4t04EARxkdu9eBeI4gNalR8kAkY/GvZ/h9bsfDQc8kpXmOr2Ak1y5L9ywFGGioSaHipOcFc8/1O3RZ8KKjsVAuAp6ZrX1fw/cQM0u3EZ6Vzq7xIWHY17Csz56SszbvIzDKAOlIZPlAFUEknn4OfrVgo6p15pA0Vb2yLyZB60pjKRYJ5xxUMon3Hk4qeFDj5uTVmaQy33qQGPy0++uzGixpxmpvK4zSrYiQh36CkmOxHazSRR53Emo59QdPvZrVS3iZcelRtYxH/WDIouPl6lGy1BEJdxmppNfieYArgA1P/ZsGMoMVEbCBWORk1L2NYNqWh23hTUhdSRBDtxivqSzy2jWZ6/uxXyt4Jth56BRgEivp/Sb4PpsEZ/hQCvlMckpXR95l8m4K45yVNJHKc4NTSoCMjvTfLAXI615R7HQDIaektQSHAyOaWHJ5PagktluM0g4GaFUkU8rhaAIZHwOKahyMmpW24560BRtJFAIGAIFIsXGTRTxJhMUAMACnOOlT7ty4xUYQnmmvKE4ppATqhRc5pDKAMVTkuHIAFOjUlcmnYTQkzM5OOlEaADnrS04dKLhqCdcHpUrHjJ4qPbkipCMrihlNkJOaTtilHBNKxHQVDERhMNmiQdxTiPWmkYpAC4PFG3acmnJFnmhzgYoG2MuF3pxVSIYwDVrJIpVRWXpzQPoLs+UHNRMCM1Kc4xUe4Dr0oCxHvPNAcAU5gD0ppXilYkchLfSplGRzUMfy9akLkLgCmVYJOAcUxD8tIGLkg0v3eKlghd4HFB5GRUbJ3zT0+7QgZGMA80qYNJIozmnxKRzVsklGAOaXIIoxu4HWkBxxUMCNs0qrv96k27qT7nSqEkOdR5YGaQJtgYGmM/c05HMo2jvQN6Gd4jGzw9MO2DXy94osxcTSEDGDX1Z4r8rT/C9zJOQo2nGfXFfGmu69JcXsoj4Xca+iyuEr8x8pnFaKSj1Mz/UykdgadLMXOQMVJCofl+Sake2DIdor6Y+Ob1Kw55zTvOKDHSqO6SG4IPTNXGlR1yaom5MhMgyetSDAFVradd2D0q4dhXIqSrle4JI4FVkOc54q+FDHBFQXcIi5HegLlfIDZ9Kuhg0QOORWa7YqzFMWTHY0DUhXULk4zUtpeMpI6CoqkhZEHzDmgpN3ui9DOWfPStG0vXt5clsqayEcE5Bq4F3AelZtdjphNrdnUT/vIFniOCMV6P8ADzxk91H9kuW4AwCTXjdvrDWJVHyyHjHWun0u9+x7ZI/lyK4MRQVSNranuYTFcjV2e83MSxKHQgrVbcHHFc74U8SHUkS2cFm6A10YhMRPcGvmpwcJWZ9ZCamuZDVUnn0o3DOKNxDYp5j+TdWdyyPktmlYZ6URnOcigkB+OlMbGbNpzU27KY9KY5zgCnonpS6kshXJ/Cng8YNDJtOacFyAaGFxgGaaetTMu0cUxkzzTew9xvme1OVsimc9KcorNi6iP04poB25xTm460GTaOKYxi98ink5GAaakbOcjvUrQ7VoAip+doqM5FSBSy0W0Av6deeTHK3VtvFfOnxD8K6jq/iS/uxE7JvJBx2r3sN5eRV22a2lieB4UJk4JI5zXRQrOlK5FSmqkbM+OlXypGibh1ODTJmCkZNd18XfAj+F9cNxFgWsvz/iTXEtGskYbNfTUqiqRTR4FSm6crMRW80DHalKlRRGPLHtSu/FbeZAzZu60EY47UeZ2pSeOlO7EtxoKjtmmMAeacB60uAKdxixkEYNNaIcmgDvS54waloViMkEYHGKltwGbBNQ7OtN5XnpSGTXtt5RBB4NQouVyO1LJMXXBPFNhl2cGmkNCHH404KcUrtuOaUA4pAzlWwOaryMCeank5GaqSZBrFGqI5XA6VArgHmknl25pgO4ZpPcaLBYGs+eR5byGBBnewB+mcVZkkEaZJ6Vc8CaS/i3xNa2cXzSGRSMegOa5cRU5YnVQSlI+5/gp4Dtvh/8Nbb7PIHkmYuxAweRmte4uC0pZua3rqOLStAsLKM4CQpn67RWBIAzV86/edz07ELsWORSDng0p4alAzxUghNmeKJE2nmpFGO1OZA3JqhkIB60pzinZA4xSP0oE0CycClE3OBURBIFSRfIeeaBjyAR6UDkYpzcrmmr0oAcSMc0qgYqNzgUiNxzVaAWEYIDzUTuHOehoXB5oIAHFJgIAT71MeFweKgLEHAp4bI5pW1AeXCjp0pu8PSnDDFRquzNVYCXAHXpTmJcYHSmrhutLgio6j6EZz0pAeeKJMinwoDgnpmqSuRsT36m20aW5TkopavG9W1n+1bh1cZ5ya774heIzpenPbQsMOMEV43bzMkkkpOck17+EoJLmZ87mFfXlQzVLeJWyTg1RdrfYRuG6ql/cSXc7AkgCqEluQcljXtK58vN3dzRKo4wG4FQmKBlIMmCKznuGgUjNUnLynIY1oc8mzTvIoki4esT7SUYg9M1ZMEsi4ycVVksmU80GZsW9y00IG7gUOcAiqEBaFQAavxsPLyeSaDRbXK2SsmQaurdbwFIyaoTMUJYDIpkd4VfdjpQI3NRslFjG4G0nrWOtuzEAc1Dda/JcttPCjtVqxuQwyetSxLc07GxSOPLcsaZdSeUT6CpoH3IT6VSuiZuB1qbmtixZXSMpGKWaWLBLgVXtrby480tzbiS3ahbksjREYkg8GmbAvOeDUFmpwVBzipSDk5PSqTIQrxAJuqLGeKc5IXnpUauOtUNbgFIOelSFgy4PJpjDPSjZhcmpZRJCo5B4NMuYGYDHIoU7VyKmgmOOeaQtLlZEKLjFSBWIqSWUKcnpU0SmTBA4p7A32GQoUGa1Ld4/JO4fNUaQptBNRTzIhwnJFCBaA8gyccU6K6KDFUAxkc+lXrQQnAmPPtRYZDcXTscHkGohcMhzV26WLBCdKghiSQHNIXL1ILrUZXQA5IFNhvQQQRyasyRIOMcVXa3UHIoBjreEGQu3IrRE0fcYAqpEp2cClZCR3oF1G3EmW+XgVG6qYyT1pxQ1FNlY/pStqO5m3tsJVIYAg1Qt4X0+QTxsVKncMeoq69wWOCDSkCRAPWhxT3KU5R1iz2v4U/tFarbIlvrTPdwqAgMh4UdiPpXuN3baF8VvDskYlim3LyepU9e1fD08cqRFEO0+3Fa/gP4l6t8ONVjnjleaJiC0TklfyriqYVfFHc9Sjj3blmbnxA8M3fhjWZbBIyLZckHtjPFYemeIoNNjkCkM+OncGvpe08U+G/jH4YaErHDfOvJYBXDd+TzivlTx14Zn8H+JZdOCvIisf3g5U+nIrWjd+7JGWIsvfiyS6v/ALfIzHvzU1nfS2ysIn2FhgkVlwsCvTBFTJliCO1dnKedz3dy5NE8p3u240xrgRzw7z/GKuwuGixjmsvWrdw6PHyVINRJKzRtGTUkz6f8A6iIPDUHGQyV5l4zu/I19yp27jnH410vwv8AEB1HQUgkQqYlwOMVwnxHlePxOuPuFR/OvKguWbPYnLmgmTahqMt3Z7GztArizLGJWUdc12qwGbSWcDkLXELpzNO5ORkmvQizy6i1Llu4xxT5JQvJqKKIxLimzgMhz1qjBg90rnA6U+BPNf2rKcMH4q/FvgjBPerJLrIEOB2qUKGQZOBWat2S2T3p8srEAg0rDukaHlADKtmmvkdagiudkYBBJqK9v2iH+rfHrimVuWlY5pk0ZLA1RivjIM4wKe+rBWCYpNDi7M7jwpKba4hJ+7nmvpPw+gn0yJx02rXzJot0Baxtjlq+mvA8gk8ORHvtX+VfJY/SR9xl0rxSNMA456UcdKcrA8GhlGc+leUtj3BvlCnIg6CkV88U9OKBXHgYoJ7UbjSYNAxki5pEVhwelSlQBk0okXJz0oAjC0/aAOaZJcqDgCmli4oKZKZhjAqlKG357VaVQvWmuA3SghkYBwKcGIHNHbFSKvGTV7jG+9OVQ1KUGMg0IStR1AR/kOKMEjOaSXDcikBwKAGucc+lOhIJ5okxkD1qMZDcdqTAll4bAHFIUGM0846mmOwJpFJDd+2mkhqXbkE0wHFAmh2QF4pF5pwwwxSgAcd6Oo7DG4FRPjbg9qldhjFVpUM2QDimw1FRwPpTt4boariMpwTmnJjNIEiUnJ4qTPy00KODUjAFeKBjVXHNNbAPNPPHWmEjvUsBdwxikDAUhIPTpTX6GhCbFdhTVmKH1FQkFutOGRx2qiFoaCzqVGBzTSc9Kqoe1S5OMCoLY9pOM0csM1CQQvINSRuYlywwKpXehLdhuctjrVqOe206NprtxFEvJJpyJYi2kuTcxDyxvILAV87fGD4vPrN0dMsm2W8eVLJwT7134fCyqy2PMxWMhQje+pJ8W/jA+vPLYWjf6GpI4PBPSvGY1G5nbvUhBlcuxJzRIw6AcV9lQoqjFJI/P8ViZYibbI3m2DIq9pt+jIQ4xWe8Qx9aWKEDj1rqsclw1J0eckcVWBBGKW6iIlyOlIoL9BQSTKqquc80RSlJM5yKVLRiMnio2iIbAoA0DcdDioLu681cClRh5e003YuOlSBVfKrmnwTAryamMY8psjrWaqbXNNAaDS46U0OD1qupJ4qx5eEzQzWJLbygSYzWvbSgff4FYtvEA241r4EkHB7VDNUMudUthKAcHBFdRpt5Hd26qCAAK4C4swXbvmtHSGms0GD8pqWrmkJNO56ppOoSaTsljbBGDmvUPDuux6xZ7yR5mK+erbV5+gOVFbmg/ENtD1CNGRyHIXgHHNeZicMpptLU+gweN5GoyPdxESCxFNac7Ngpml3q6nZrMGzuA49KdKm1q+clHldj6qMlJcyEjB280uAO1O3ADApu4d6lFNggyRUxOOlRR5ByOlTEDFMLCHGM0sv+q46iiojLkkUDBTvAzxin5BH0qIqRyO9ORT3NAClR1NIRikkbHSkUmoAG61G3zcDmpioIp0UAB3GgBYsItJIxK1JIAKhPzUbARkZpclBjpTz8q5Ipu0uM0AVZJOaSKdkcMD0p7oFPNR+UCeDxRYfQq+PPCsXjfQH3y+W8Y3D3wOlfMmraZPpV1JEykRocZIr6qjk8rCE/KTzXn/xj8ODU9OjksoArpkt5a9a9LCV+WST2OKvTU4+Z4T5pYYBzUkeMc1WjR7eVo5V2kHBzwasEHqOlfRppq6PF1TsIwAbJoZgcYoPzdaDjHApiQyRscUq/MMmgIAMmnY+XIPFBS3GM23gUDkZprsF96lRl8s4HzGgbGUpAao2JHJGKch4qbCD7OOp5FI8KIMjvU7DYmT3qEjIHNX0GiEYz0qbK011CimhjispbiOQdivNRtKhUgjmnSuGBqi7c4rG5qMlUFj70KnGaVm4qIy447UikivqzBbJznBA4/Cvdf2J/AQ13XJtbmAZbR8c+4r5/1rzLmMRRDcx7V9s/sf8Ag+78H+BLy7uBt+1FZF9xivIxc7+6ehQhZXPV9fuvNvCnTAxWTglutWrxvPuXf1qHbivLtY7Gxrx8Zpu6nk4FRspYcUdRpD1k3DpipA3FRxIAOetPYY+lAxKTqKQ5zim5I4oAkC9+1KME0qr8maQYGaBMc3IwKaq881JEofJJpsnynAoHuI4GKRIgwJzSg7hzQGK8CgA27eKUgYzTXJPekBNHUBoyZMetSOuwdaURhRk0jKWHPSrAVT8uaVVDDk0iqAKdsOMjpTY7CxjaeelOdweBULEgUYOPepYh25TwetFxcpbWjOSAQM1Dkjk1i69fbIWTPWtaMXKRjVmoRbPN/FertqmryYPAPSs4QAocjpWnf+VbuWKgue+KpI4bOeM19RTVopHxVaftJts5i/jCTEjgCsmaRmlCiuh1UBZDjvWSbdQ26utM4JIge3Ux5cVUjjCsRjitSVwVAPAqg8iKSRWhyy0LEboi4OKrXSCQZHBqi13i4GThc1qSvC1uCjZalYhopwbVPzmrLhZkyh6Vnzozg44qOKSS3XAPBpldC/ZgSOyOOKqzxhLgoO9Mium3k9zT5GP3z1oIGzaeuMnqat2VmsUWc81WFwXAzVmFzt4qCluaFpN5ZOehp86qzZWsOW4nDcZxWla3atHhvvCpehqiwp+XFU7yV41Kr0NXo2TkntTJ0R+e1NCtcoafbvtJPerBgIyT0qxbyr93gVaaNHQCmVymNIhbjtVSZWiAwK6FrRMADrVee3iC/NjIpIzasZUW5Vy1OdgUGK09NiSaRgVBxnAPSqF5CYrhlXGM5+laCGwW5dOetBjMeRTlkKA0jNuP1qbAVrwnysCt/Ro0awy5w2BUFvZx+Rl+c1XmLIpWM4FDC9iS4m2lgp6VmtK0cxI5zVmGNjktyant7QSTAHvSHuRKrGLeBimQAueTXRXFjFb2XHesZYgDkdKV2MBwMU+PANI4CjNNVckkGhuwDLq48vj1qut3t68g1HeFi+CKj2jZzWmjM5Oxpw3Xy5HSlOoLJwO1ZH2oxcLyDVuzt2nG4Dk1LSQRbk7FgXYRwD0NWJvLMW4d6im0eVgDj8qDbmGPa+fxqeaJpySXQzbqWLsOaghmXdz2q9LHCB8xxUMdtAzZ38H6UXTBxl2CSeNlJOMViXN9btIATnGa2rmCBhhXGPwqnHo9tIecE1pdLchxkXdA8Sx6Jci5gl8t8YOCeldLq3j3TtZsJFnjE1ww+STup9a4y78PweV8jdaw2sHs5gh5JPFNKF7icqlrPY3ECEsQ2STU0YCioYNNljjDHqRkVKcouCKptEpMu28qpwRyavrDHIhLDPFc80j7gVrYtrjNvg/eIrGTSW50003LY9X+GKpLbSInCjGK5n4iIsviFE6EKP51ufDJ5EgkAGM4rl/HbPJ4mUnIIA/nXltrmPYs+WxqacHW28srlSMVmatpoi+dRjNaVrriQwogUNx1rN1TWg4YAA1pGV2c9SNkYEgKnkVXkjZgTir5ZJFyTjNRtJGBnORXXdHE4mfbwjzCX7VYmkEny9hTjLAqk7hmqE17EjZBp8yRKg3sixJaME3AdKpm5CttJ6V0GmTWs1pl5OT71DJptpMzEHJNT7aK3ZXspN6IZpd/axyKkiCTPFdBqMNsLIAxgE1U8LaHA9yTIu9gTtBGRW7d+F9QvWIihLfUGuWWKipHdDCya2OBNud7Ki8dqz5ojDeIjr1YAV3j/D/XlOEtckn3rrtG/Z81vULVLu7jVJMggBvy71MsbFLQ6aWAlJ6o5HTYxDBCGXDDrX014ACy+G0I7AZ/KuE0n4Mu5RLt2Qr98jn8q9R0nSItAsVtoGLoB1PXivn8VVVV6H1WEoOjGzEC4c49akILZ7U9UGcmldwvPpXnHoW6kSIQealVSR0qGS/WPoKZ/apYYC0CLaAHg0HAPJqiLluo70ouM9TQ9wW5alcYwKgxk8mmeeDxShweRSuBIIhjPenINppFkBGKCw9abHceSKTjtTC+VxUauVznpSbGTEAUhcjikEgI5prOADmmBKH7UhbA61CORnNL1NAEqnd1pTwcUzcFpu4seKForgK6nrS9Tz2pVIXk80MRjcKAEzxjtQWGMYqMygCmgknNVYd9SQZPFJsphl21IJMp0qWg3EXg804g0xGycHirQgJBIGRilYozZmOcUKxAqSaJt5AU0eS/pTswIHyTzTFBJwKsTwOo+6aYlpKBuIIosxXQHeowaRLhozjqKmk3bACvNRxqGOCMUrO4uZdwaUtz2prklcVaMMYTlgPxqAzwK+xpEH41oqcn0MnVj3FtV3Kc0khAbAq3F9j28XEYPuwFV5prGPMj3Me0dcMKaozeiRnKtBayZCUPYU5UHeqE/wATPCulJIZ7r/V9cDPNcprf7RfhJoSlhKZZ84w8eB+FdMcFVetjjeOorS56Ilm0qkoM1FIHtThjgD1r551n49akZyLJRs+pFcVrXxZ8Q3hYi4kRj2DGu2nlrnqzgq5vTp7an1XdeNdK0yOQ3Mil1GSuea8w8U/H/TlgntoIsMSQpDdO1fOtz4g1vVJWM9xJg992TVNdNdpPMeR3PXmvUo5ZCGsjxa+cVJ6ROw17x1r1zG6212yRyZ3Ad1Nc9CJZAHmO6Q9SetPWYom09qYLrDYPQV60aUafwo8OpWlUd5Mtc7OKrqTuORTvtwY7RSu4xnHNaHNewxmI59KFuMkDODSBssAavG0gEJct83pSY9yvIwdenNRLcrB1TNOgYBjnoKJijcY60xk5uhNHkDFQrIoyakCpHbEg/MapgEcmgC15qMMCo/MG7FRqhKkiog3zc0AXS5ZQOlIbQHqcZqu0hXkdqDdMRk8UrASGARHAOauxxDyMntWPNcvwR1q3Fes0WDRYOZImZxnA6VOl0EiwKzml45qMy54BosXzmpauJnIPWtMgBAK5u2uxaSBjya6KB/PiD54NLlNIyuWIGCdelW4RBLMrFMsD+VZsk8cY5YVNZSq0m7PFZyjobRlaSaPT9D8UyaLbozZaPjjNemadN/a2nrdquFIFeJ211BdWixvwQK7jwp4uFrGsAbMQIXFeDisP9qJ9XgsYn7kjsud2DUqwb+TUitFdKJIiCD1qcAIg9TXivTQ+hVmroiKAAAU0rxzTnbnIqJ2OKlbmlhWYYxSIoAzUfJNTAfLiquSIXJ4FAXmhQD1qRRxmluBEUGcmmhQDnpVgEY57UbFYZNJ6AMXGOaRm2nk07GDjtSTRnGRzQtwEd/MFNwBQo4Aob0psBJZNyAAUi4VOOtLtphXNICORQ5wacsQC01+OKkiOetJ7jSKc+UarNk0MwKXCh4z2PeobzBPFRRRMxAHeqTsS0eKfFrwLNp99LqMC+XZ5zjHvxXnsF2JIjkYPSvrXxHpEWveH5bKVQzkA8+tfKXizQbjwvrcttMu1M8enNfR4KtzR5WeTiqVveRWxu5pApHWnoMRg+tBbFemzgW5GeTz0qRZFCbTTGYGkCg80ge4pj3jPYUBgOAOlPBKqR2pgGOTUtjEPzHmlbheKceFyKRMEZai4DNpIyTTlAwB6U5xkZFR85yKLiuxzD16U3ApwyDzzmjYaLDOBZsE5qpuzJz0q3IAUyDVVgDn2rmN0NlkHOBgVTLlm4HFWOOc0wkKCDQWtCLw8kmo+LLOwhXMk0gQfU1+jvhmxm8P+B9PspCPMWJQwAxyK/P34OWbXvxQ08hctHMrD25r9Drud/saRyfeArwsTJOWh6lJWijMGTye9IxHSk38YNIqktk1x2NB+PlzTAdpz2p7MBwaGA2ZqSkMfL8jjFIN2eTmng5TA601Qc0DBvWgDNOYCgE9AOap7CuOD4GKceOccUwqcjIp5IxipGNJ3Hjimt3p23I4oKVVgGoDn2p2OaVAD0p3QEUWAjPPSkHWpNtGzHJpWARm6UjZI+XgUrpkZpgyoxVAORsjBNObeB7VB5m1sGp/NLKMUtxu4IM9aeVA6UwnAp6MO9MzGSx4gZgOgrzXxDrAa7KE4K5GK9J1TUYrCwkLYHFeHa1M15qTSj7uf616uDpcz5jxcwquMeVMS9czvnsKqXsyQwBgfmFR3t6YRtQZJrKkaeY8rwfavcR82xJZ/tJGTjmpDAgjyWFZF/JPbkoIyCO+Kjs/NnOS5rVI55Fm4UYOOlYs7HeQK2r3ENuecmubM58w56VoloclQlFsspw1Wre1CsACeKpi5Ab2q8twiqCKdmZll4QVxnkVmy8Ng9quxyi44Vue9WEs4x98UFMyVIHGKsoocANxV2SzixkVY0/RDfNjOKlyilqaRg5OyMl1RGwBmtKyiUplhii7s4NLm2SsSfpVq3nt50wpxXO68E7NnbHCzeyKcsasxAFFvpaNuYtzWkYogucgVUaZEJG7ApKtB7F/VZ9UV2gKvgHirf2bMWfWiF45j1rRjgTb94U/aLcFh5GX/AGaQu8HBqBftJk2L2ra8lj0PFOjtWVsgc0/aRYPDyMp4bpU5BFZl4k6NuZs11bxyyNhuQayNZg+zEZGc1UZpnLUpSjuZcE8qDK8GrUEDXeST89JbYMeAtQyX5s5MgYrW5jykU0U0EpVl4z6U5QQ33a07W/S/TLICfWrDxRFcgYNLm1HymWZ2IxngUxrkIpzWnFYCZuO1Vr6wVM460cyI5XcrxXIK5AqRbja+arRRlRikmQhhg80rjszZuNQ+0W4XuKq28yYKkc02NB5Iz1qGKBmlOPWpbLsy2iKzEN0pywgNgcU9LQqRmmzZRuOlF7j5SGa1BJz1FZlyoXPpWjeSHZkdaoTxl4snjNXEwmtSGwt0mmIJrobeIW6jA6VzCFrY7welWINWuZXwFytVJcw4vl2PQtPEU1spYjNbVp4a0nULPzL2RYvmx8xxmvNoru44KsQBUd54iuZU8pmOF/mK43QbejO6OISWqPW7L4P+HtWn2C6jGf8Apoe9aFz+zfov3Yr6JX/66HmvAP8AhLtVs5f3V5IjL6GtK38f6+/zHUJiev3qfsJLqV9Zp9Ueqt+zFJJIxivolXtyaRv2a7uFCRcRvj0zXE6H8btd0mVjdzPcIBjDtxXe+H/2mVRgtxCjKeuSeK5pxrLY6qc8PJ3kUj+zzelPkbcR6ZrKuP2ftVE6SGBmZDkHBr06P9pjSYhujijY9x71Zg/af01wDJDGpHWsP9oOtLCs8wPwc1hQA9u+PXaaim+Dep7R+4c/hXtmnftCeGtWiZZ51hkzwuCc1oxfFzwyw4ulJPtWbliFuXGlhpaI+fYfg9fk4e1ZMeorU0v4QXUk7BoTtA4OK96tvHuhas4ihuVdz0BrQTWNLiTAnjUn6VyzrVbWZ2U8PRWqR5X4a8DXWjbl24Bx26Vj+MvhZeatqaXqR7iFC4Ar2v7daSHCSgn1q1bMrjiZdvuwFYKrPodDpU2fPkXwcupI8+WwYiqkvwM1mVyUX5PpX0rviiPMq5/3hU6anEMKJ1H/AAIVoqlVbEvD0WtT5pi/Z+1WZMM2z1yKztV+Bt1pLpEzedI/QJn1r6j1nxLaaJYPc3M6LGQedwNed+H/ABNB4m1i4uUnEsMbnYSQMD9K09tVMfq9C551pv7MxvYFkluAGYZIyRV63/Zgt2kCvKmPqa9mTxBY2SkPOnvyKiufH2iWq7nuVUDvUOdaRoqVCnq0efx/sy6NawqhlBJHOJD1rQ034A6DZZLqXJ64kNbh+MHhRHYS6gFI9s1Fc/HXwfYIXF8sv1U4peyrPoP2mGTuTaf8JPD2mOHSA5HPLZro00KxhAMMIBHFcA37S/hYttV4yfoaxb/9prTI5/3EETx+vIqfqtaT1RaxeHitGj1+KBEOPKXj/ZFTvIEI82UQp2zwK+bNf/aXuby8T7NbLFGv9xutcj4k+N+r65LlLmSBAMYB6e9bxwNR7mLzGlH4T60vNX060U77uIfjVeK+t7xd9tKJlHdDkV8fadr+q3/76a/llT0c5FfSPwmjB0EuxyWOf0rjr0PYrU9DC4r2z0Opa4O7A6UrOxGc0rw7iQKURkDFeaekV9oI55pQoAximSPsbFSxL5nSgBBjvTXGOlTmL1pUjBPNJsCuAe4p0fygg1cMag4AzVeWM7sYosAgJ6ipB05qxZacZ1yKsTaekQ5kQEc9RVckmJzitykEYjIFRsjbvums/VPGVjoJ/fyIV781kP8AGjw7F96WPP0reGHqT2RzyxVKnuzqVgc8gGkNrJnlTivNtY/aJ02zcrZwRznt1FZo/aMaZP8AjwjB+prrWCqWu0c7x9K+57FHbEL1xTvsoJ4avA9Q+N1/cSFooQg9Aapr8ZtXORgqfrR9SmT/AGhT6H0QbdUyXYcVVfULKM7TPGp+tfO0/wAXtZlc/M2PqawpvEWr39w8v2qRNxzgN0rpjlza1ZyzzJJ6I+qUutPcfNeRr9TSm+0mPg38I/4FXy3/AGrqcgwLuQ/jTZH1J0+a6k496v8As9dyf7SfY+nJdT0bOf7StwP96qdzr+jWwz/aduwHo1fLty2o7SBOx59az5Le/lODM4B681f1CK6mUsyktkfVCeONCA5vof8AvqoJviPosJwLmNgPQ18rSWE6DBnarNlZvJw0hpvL13M/7Tl0R9Ly/FXRV6SqT9aZdfGbTLO2zGwY/Wvm280th92Q5qhLpN3s3CQlKtYCPUwlmlVbH0hD8brCVSSAD9aenxlsj82M47A18uzWV6nCOafbWuoo+8ytj0zW/wDZ9NGTzSrc+lb346wbHEUR3qOO/Nco/wC0TfrNsMRCjvjivHf38XXPvSSOzDBXn1rZYKkYzzGs3uev3Hx/vZFGF7+lZ918f7yJGIQsw9BXlccpikAK7gTVm5iTbv2cmtFg6V9jnePr23Ny4+NXieaZmWcKpOQNvQelVZvir4kn5eYk+wxXOSOA+AvAqV5QYwAtbKhTWiRzPGV/5jX/AOFga/dcG4kA9eRUE/ijWpImQ3L/ADe5qrbvlcY61NIQFyRVKlBbRM5YirPeRg6pDeS27SNMxduTzWXptmcEyNuOc10l9MssBQDnHpWDASJynQ11RslscUnK97l+OVkkwOlWWfdg9ajhtmZgPWrNzbGFRg09BeosCCQ5OBVhYVPBxVe3Rtg7ZqSWN4vmByKybtuzSMW9EiRbKMA55pg02JsknFVG1QhtoUkj0BrofDvgHX/GhxYQSbfXp/OuSdeMFds9Gjg51XqjI/s+1iQkOC1PsPD9/qpLW1tJLEOWYDgfWvVPBv7NmrS3pbVy8MQ+hBr2/SvBGm+D9AuEihjYlME4xnFefLMop8sT1llK5eZnyqnhNIYC88qo46qeuawprTzXIB4HpXS+P7eZdbuHRysZc4TsOa5l5Gij4GWr1qU3OKkz5/EU1CTikV5LV4D7VEyFjSi5lkYh+MVajkVV5Xmug47FWS3kVAeTStG3ljIwa00uo0XLKCKgudSjkGAgAoArwoRCc96rCFg5JHFaEV0hXGKf8jj5hgUFIzJpPJXpkVXMpdelbscFrJkOfzqhfWcUcg8s8GmySi0YVcnmlhWRz8qmrcNuJSAe1aQhFsoCqCTSFYyhCSMPwagdGjbgVrNau53HvUc0YVcEc+tFwsZrJuXce1WLS9laPZn5RTWQ4welNHyLgcZp3BOzuS7vMY5bFWrG98k7A2ais9ON3GxL7ang0jyGyWzUM2UjZi1B41yDwRV7S9bkt5N4yRWMEwgB5rT0rygwVgOawnHQ7KU2pJ3Pd/htqY1myJQ9ByDXVSRneQT0rwvQtauNCvIzbyGKIkbgDwa9s0fUUv7FJQ24sMmvlsVRlCTkj7nCV41IpE2ARg9qhZeamZwST2NIU3DNcPqeiRAAHNO4x7UjD17UcZHNNlMVR60cj6U4kPwKTGOKS3ExA+OCKmwNgqvICBxUsDfLgnmmxDuB1pBMAcHmpFQ/gahniG4YNCAkdUMeRUAGSR6U/qAAKkjjCnJqhdSAjHBpnQ1YlTJ4pjR8e9QMriMPk0z1A4xU+3aDTPJ5zmjqBWfk81ZhQIme9NaMCnx56dqBWHJMY2yeSK4H4veAh4o0SXVUAWe1UyP/ALQ9BXeyphcnpQgS6t5LSU/uZRtYHpiuijUdOSaInBTjys+PIXeRACCuOMHrVgx7V9a7D4keCpPB+uSSEH7PcMXh44xXItOrLx1r6mnNVIpo8CcXCTRDs3GlIy2OlOQ5yRSMK2aM0IxANGemaVY92T2FAAzioZQHke1NJPQVMECLz3phA7UgGDjrS8Yz604xHrTD90CgBcg9aMe9N25peKAPN5GIOM1F0yaSSQhs9qezpsyOtc50EZ4GaztV1GOygLk9OtXXcbWOe1cL4wvCdkQ53sBj15pTairsuMXJ6H1J+xv4NbXPEV1r88DmzRA0EhHylgeea+utUcTSsehbk15r+yRpzaL8BdLV4fKBZzn6nP1rvpZjI5Oc18zUd5NnsRVopEPljOaN23igtjNNLblOKi5XoSDBXdUUsxPBHSlRgBg0kiiQ5A6UMgejDbTwAASarxg7sVMc5xSLGlhup0h28imFec0jNjrVdAJVk3DFPAyMHvUEfTNSbznFSA4nbTWbIxUjL8mT3qAfKT3qwHDg08Pgc0wDv2pQc0AEkh7UiNuOD1phwOaE+8T60ATONveo2bHBpxyaUrvAzQWMMIYZpfu8VLtwOKjIwc1BA7Py5qS3XfKB2qAtxU9swjy/oKXUT2ON+IlwQskKtge1edZCWxBPI9a7TxheR3F7Pk4YmuPu7cNEQvevpcIuWB8pjXzT0MtAruSfWt7SnskI88DArn3ikiBAFRG2lmUkNyO1egkup5jND4j6xphskgs4/wB9nlsCuFsLjyohnqau6vZyHGVJNZjQlFx0xW/TQ45trcuuyzJ8zdaoz28CRkkgtUE7OExmqTbjnLVaTsckpXZIu1eT0pPNE77VI4puzKY71WWMwSbh3qiTQXfbnIrYspfNjy/JrMDebGpxyKmWdokAHWpaBPU1lZSCKvWMzRNlKwLeWXqw610WiATiQHqFNclbY9TCr3j0D4WeFdA8ealcw6ispmjAzg4Fd9d/Anw1bSOIzKvPTdXBfAaEweJrwtwWIxXu9/DG87Zbkk18dXqyU3qfeYalBwvY82n+BmjXGQkkgA/6aVnxfATTJJmDSHaP+mnNemGEx5weKiYgc9DWCrT6M6XRp9jyfX/gE8Eg/syeMIRzvbJrJb4F68sWY7mA49zzXtayOD97g1YiuXi6MTW31qola5k8LTetj5/T4S+IoHILRtj0zUtz8N9ftraR9qsVGcAGvfvtzGmvdlxjGaPrdTuJ4Sk+h8ySaRrNsMPZSsTzlYzioLnQtTnXdJYT4H/TM19PrKp6xg/lQbhCQHiDL6YFUsZUWzMnl9KW58qLYXSEoLGZfrHUM3hye6GWt5B+FfWskGlyx5+wruPes0+GrC4YkQqA3bFaRx1S92zJ5ZRfQ+XU0xdPXa4257d6ZLLBnBfb+NfSWpfD3RXIeazjlaqv/CrfC9zEQ+nxBj35rqjmLS1OGplMZPQ+fYb62hQkSAn61EzxXTkhsivc5fgPocsjOhVEPRMVm3/wJsw2ba5EQHoKazHUweUNLQ8XltlTJBH51WtLJ5JSzMNteuXHwKeTpqH/AI7UkPwKuAuEvd3/AAGtVmS6kf2VI8ukgVOd1JHJGBkH5q9CvfgrqluxwTIPpWRd/CvWrYZjs3lPpW0cfGRi8rmmcfPeOz4x0pcuy5Kmt8+AvEKgn+yn4qrLoWs2pKS6c4ArdYyn1OeeXVU9EYFxKQOVpYIX1BcKuMVqSWk6cS2RUH1zUtrutidkG38KpY2Hcx/s6p1Rz1/pklunI/Sn6fsRcFe1dHcf6WB5kRpF0+3kQL5e0jvg03joi/s+p0RlNLGgAUdetVrqKOTkLzW63h1NpbdjvWXNBFDIQZPu100sRGfU5auHnDdGDfWCgbhwTVeGIolbF2qE43CqzwqEG05rqU49zkdOXYzpbcOCTzUMdlGGGM59jWtDp89wCRGR71JbaNIk2XHGapzit2ONOTexVttNTOSetW/7OTnORW0mglAJSflPalmt1PAHSs+eL2N+SS3OZuLTY2QxU+oo2TgZWVufetaWweViAKZbae6ykN0o922olzX0Zn2+qX+nNvimcMOnJq9p/ifVZ/mnupAoPXcaludPDyA/wimyWKSPFbqMb2ANc9SFOUXodNKpUUlqfQnwv0x/EPh1pGmk5XIfca8p+Ifi3VNG1mSyt7mRYUJ6Mc5BxXvXw7s08P8Agu2jXj93gmvnH4mky+IJ3PILH+dcGHhFyd0d+JqSUFZ6mfF4+1lyR9rkJHqxpZPG2tFgTdSDH+0awbS2Zn3YxWm9vuAr1lTh2PL9tVt8RauPEmq6tbiK5upGTJ/iNOs9audJiKwStGPYkfyqsEEaj0oeJZV5pOlDsZutV7k114ovJ1JNzKeP7x61h3Gr3NydrXEhH+8anvohEmFHWs6OMKcnrWipxWyM5Vqr0bCS2djuMr8+9N+wEqCZHP1JqaQkjA4oBfbiteWPYz557XK50wZzk1YSxVV5zirFuQy4NSF+AKei2Rnd9yGO0QDAGSfWiXTsg4GKmE4hIzVyOVbgZWky0yfQQ0cLRE5r6V+DVwz6MyOeAf6V82WLqkhJOCK+gvgldmSzdD0yf5V81mMXa59dlEk3Y9MYfvCBTWbaKfcDyySe9NjUSHmvnT6goPhmJNLHLsPymprq0fJ2KSPWsnVNX07w7AZtRu1gAGQG71cYSm7JEznGC5pM1syy9FNToTbrulBUDrmvJ739pLToXkitLUSYyBIG7+teea18b9d1W6kiSSSOE+/Fd9PA1Jbnm1MwpQPoi/8AHOgWSsXulZ4/vAMM5FcD4g/aB0gMY7ZHyvfArwK8cztJIznfISWOTyazYrCMvljkV6dLL4x1kePWzSUnaGx6xrX7QOqMhjsvlJHGR/hXIt8XdZmkYyzyB26jJxWfY6fGRnA4ptxp0LMcgEjpXpQw9KKtY82eJqzd7mgdeudXG6eV2z7msq5skmlLl29OtX7CzTGB0FWrjTl27lq+WMdkY80p/EzGtre3t2XfkgGtmBLWZcxCqy6Ykw+cZq7Z2SQEBeKTbKS7EgiRB92pbeKJpMEAZqUWTnk9KWO22SZqUjZDryxjQjaByKouBDx61pXO5hux0rEuWJkOcimFi7bkscg1amcmPFZllKR1FWmuCRyKGFw80xrzzVaScuTxipmR3GdvFVwGLYIxRczabKlzIQea0NGiSRsEdahntDIchauWNuYpVbPpxSuQosZqWy2n2HpmoJL1BHirmu2WcTHvWUkCSDB5ppkyQ0TiTkgYp8Uqb/mHy0PaFRhRiq3lOp5rTmMLFq4SKY4VeagmsUMW7FC7lbI6VPKxmjAHFVzCeqM21t03neM88VYmiTJGOKBH5fJFNJ3deKq5GhQmsA7EgcVC6BSFHJrXMiJGQcCsaW5jE+SRgelDlpqSoNvYvQaXNsD7Dg+gq0NOcD5lOfeqreKHiRY1OQOmKcNcvZ1JSAsD6Vi6yjuzrjhpT2QT6emxht5PtXNwaS8GotLIQEPrW3MdXm+5ayEnpW3o/wAIfFviZRKbSSCAjIbFZSxcVuzdZfOWyMFjFEu4EEetQvmc5QFvp617p4N/Z0jayYavOEdvu7x0rrfDfwL0bw/dM9wsd5FkkAjHfrXDPMUtEd0Mpk7OR83af4R1zVdv2aylKMcBtpx+dej+Hv2fNZuvKmvXjSI4LJyDX0fp5stIthb2tqsUS/dAA4okvXkOM8V5lTH1JbPQ9ejltKnq1qcLpHwN8NQwxyyxuWXHGRkmu1tba00e1WCygjjVRgEKAT9cUOcj0zUXPY1586kp7s9WNOMVoi4uoP3PtUOvS79EmJ/umqpfa2DVqQLdafJEeVI5rNW5kXL4WfKfjuRHuZz3Dn+dchEyAZbmu9+ImkLb6zOiMMEk1wHlL57RFsEV91hNaasfnOPTVVla78tpNyDFRBwOKmmtwjkZ6VEsBLE44ruPM6jo0847elV7iEh9gq2AVA4xSbMnPUmpRCKAieOQelXblsRriiVGBzioSS3DVSGNeM7chqgbeTyeKs5xx1FRt15GKCRqsUGQeakh1F1bB5poUGpYbdSwNA9yY6kxYKRgGnTTjGQKY9uMg0skRERI5NJMGUpbxC2HwKhe6jLYTmq8lmZZsuOKk+xLFyB1q7oRoWd2YwcHAq6uorjk81iICtNf681IG8l2N2Sc1e068TzwT2rlk37OG61LbzvCxJNS0axk07npQYTxh1Ndn4P8TPayx27SDbjGM143B4jkgjUA9Ku6D4oMepJL5fmsDjr71y1qCnFnrYXFunNan1LGS8Ic96cHOMDpWV4X1VNX0qMmT94B930rWjQr96vkakHCTTPvKVRVIppiHpSYyKkfHUUi8CsTYjAKc04HIzUjKXHFNMZUZFAAgDHDUNiM4ApgJpAMe+aBdSeN8L9aQ4JJpqg4zSHOaBtjg2DxTt5PB6Uweppw54qrkDyc8UwkEgUdKaetSPcCoJoaPA4pAeaeWIGKCiF07iomyCcHirRUbc1BsyetAAHLLg0hwh3elPeHauRTIxvBB4pegLc5/wCJ3hxPE3hSSWNDJexABAPTqa+ZJbd7e8eGUYcV9j6biNmB5B4rwr41eEINPuTqVkuGcgNGO3cmvVwdaSkk9jjxFFSjzI8rI2EihiRTAHcBuvrUiNgV9GtdTx7W0H/cXPrTSeciiQ7hkjigJuXg0mIbIjyAEHinRxkKM08ykKFHSmtJ8mMc1NgHSTAKQKhQkjJHFJjJJNOBwAD0p2GxhbmjBpzCgEYqRHmLAMlVsFiRmrR4TJ6VBcTxWtuZD19Peuc6DO1G/SwhcE/NXERu+r+IbABDIGuYwVAz/EK09WuW1CZnP3RXXfs5aLb6r8S7SG5i8+PfvC+4PFcWJnyxaO/DxTep+kPhfT00XwHptlEvlKsSt5eMAZUHpVeMkHmtnVpBGkSY2qsSgD/gIrGQfMTXg7noNaivjvxSKoA4oYZPNJkjjNCRI4oCOKReBilyB1pNhHI6VVgFUhTmnFwxzTSuR0pOg5qRseRmm7QTyKdRuA96q4hflFRlCXJHSlEbMc44qTIUYNFwANkYNMOKUA80h4PNMSQoPy0MuOafkbelESj+KpsMj2BlzSBQKmYAdBxTAOadwFC5FOC470g4pXyAMjGakpscpA60xsEGpFQFcmoLgYyAeKViWyLqTU6D91IT0warxuQ2Kq6pqBggZV6kVrGPM0jGex5p4jLSa1OASQDUKwHZmtOez826eVuSxpRthbD8Cvo6b91JHytZe82zCmh3/wAPSqxHlHGK6OW5tLb53XIrjPEniOG1YyxRFhnoPSuyKvocE5RQ691CJAUeNSD3xzXI6ldRi4wvfpUepeIBeIZYx16jvmuZS5nuNQDvkKD0rrUbLU8qpPmehs3EgIwKqCVVOT0rUmig8gHcNxrKuLcEZFUjDW48XK54HFShUm6daoABBimi5aFuOlVYOZm3GmxKsw2wk+Y9qxF1UuACK1obsG2BB5qZFrc0dgC4ArY8KW5M0rZyAprmIrl5DsGTmuh0J5bRXPPKmuKv8J6eFfvHpnwby/im4AGOR0r2TUI2S7bJ4ya8U+AspfxbcbuSWFe5aycXTY9a+JxPxn6FhPgK7SApgVRlDZNTbjTCea50jqY1AdvPWlBNFKBmmCYqcmh/l6ULSkcVLHsInNSPGO9RAEGpCQaQD9iqtRg7T6U3cB3pZFIXNOwBcPvUHrVRnyfTFP5AwTTVAJ5qWK5Mko2ckiopHPZjVkW6tFnNVWTYxqQuSxqWHJNWFbyxgE/nUMLjbTixNAtyUXMjcE8e9ILgqMYqEy7eAKY0hNUr7iLazJjJUHNQzfZJAS1vGx9xUHmYWmhs9uKu77g0uwLY6dMcNZQn/gIpG8P6aTu+xRYP/TMVJG23kVYW4+XkU7vuFl2KMfhzRZ2Ky2saj2UVXm8C6Dk7UIz7Vdc5fI4qYBWTmld9xKMexzt/8MNGvYGVZZUYjjGBXIP+zvaTyO/2ubDH+9XqCIVOR0qZLl4zgGtY1ZR2ZhOhCb1R4hqf7OEonPkXDlO2WrPn/Z51qNN1o0bt6SNX0I87yJ96oluZYzw1arETTvcn6nSfQ+drn4H+NbFPMRLUovJAbnH0rP8A+EN1+3G+SykYL97Ck/lX0/Hfyg5Jziti01lBH88KsT7Cq+uVb6sh4CjbRanyBNdXluTBLZzKR/0zI/pWfdXrw4MkEkYPd1wK+udT0zTtUuDLLbR7iMdAKx9Q8B+HtYgMN3aq0eMYHFdEMfJM46mWxlsfLUWqwE4J5qUXccowrAZ96+gdU+BvhO6hUWVqkM4wA5YniuX8RfsvzXdmj6Vqcdu6Hcw2k7vau+OYRe559TKpr4TyRsEkZBpbSMNq1qD2kFaWtfC3xN4ekAeCW4jXq6LgVS07TbvT9QhlvY3jIYHBGK6frMJRdmciwNWEk2j6XuJ1svAiSrwRHXzfrcR1O7lkbrk17xJqMGreDRFFIN2wDGa8K1e3ls7iVMHJY/lTw0ouWjHi6clFXRjJGIsqBQ/BokDryQaauSp4zXrJnhNMjkUtxninxjC4NNAJ+btUbP2HNVcxZUv5N3A5xVNFDGprrIc5qCL72a0Mr6khi5p5UnjFIW5z2qXzxtA7mqH1GpETyOKesDElj0NOj4GR3p5mOMHigCnLbiSTGcitGKEW0YANVo1DyDPFWJRgEA5yKndkXsQSyMrhh3r6O+AuH04seuTXz9Y24kj+fmvoT4Dwn7LJGG5ycCvFzGOmh9PlE0pas9RuYi8pwaWzhUuTJIiAZPzHA4puoEaVZ3F9cuBDEu5s8cV80fEj483Grag1tpANvbplGAOd/PWvGo4SVV+R9BicbChG61Z6t8S/jTaeG45LPTQs10vUuMrj2NfOHiPXdT8ZTNNPcSDdnMe75R9M05oZ9XUTysTnk5605bcQjBOMV79PDwpLRHydfF1a7d9jFttA8jkEsR1q+sRVQO9aSbvLO0ZJqKOzlfJKmutNHFboUGhcjmoV3QnnvWyVWH7xwBTLp7aeMBfvColUit2bRpyeyF0+UspqSSJy2cHFO02MRKMLuJOMV0y+G9TurdDDbMwY8YGaxdeCe51xwtSWyOcglMQwePrVlLzzBtJrZPw811yC1lLg+1btv8F9U8pXLEbucbelc0sbTj1udUMBUb1VjkUkWNSDUtsonfIOMV2Y+DupFOWI/Cmj4RatEMI/X/ZqPrsGarAVEznjcog2Z/Wkjmj3ZLDn3roovgtrNzKN1xsUnnKmta++Ct08MK20uxkGHJH3j60vrlItYGp2OMmvoI05xXP3MkVxcAg4Geea9ST4HXzQ4e5BP0NVW+AN3KSv2oDPsaPrtMf1CqcVHbwRhSCORmtOC2tpoh0zXYv8CLuKED7apIA6KaZB8FNTUfLdgY9jWcsZGWxosDUW6OajsYY15waYdLglyRgV2A+D+rhMC6H/AHyaiX4O6v0a8AH+6az+sxfUtYSXY5JtOiQYyKq3tkLeMSocgV6BF8FtQcZN8v8A3yaT/hTGoM+w3i7B1+U0vrUY9R/UnJbHmGqXX2mzhXJzg5qpa2yRoCck17SvwSCoN9ypP0rQt/hHYW8QDlWPrR9eijP+zJPqeDyzBc4U4+lU5pwOdhr6IT4TaYWDHaV7irbfCrw66jfbjI681Lx67Ff2W7as+ZxdDtGzfQZqQ3koQ/6NJ7fKa+kovht4ftj8lqv51b/4QzRI1wLYUv7R7In+y11PmOztbnUpvKW2kz7qcVo/8K81i5OUgZfwNfStl4e0yzYNFbgY6VqNLHGo2xrx7Cs3mM7aGsMrpp+8fM0fwI8RXiqzYVW5+9g11ui/syG6tgbifa46/vK91jv3ZMEcVG9y4ORxXHPGVZdT0IZfRh0PK9J/Zx07S5t1xI0gJz1BrtrT4c6DYQiMW6HHcqK3zcORktVeRy55NYOrOW7OyNGEPhRFB4Z0a2TK2cTkeqirK3At4jFEojQdhwBTI5Nox1qJssTio5pdy7LsKzvN1PSn7224LZpi8e1NPWle4WH8AUwkjmnId4pXTnAFK5VhwOUpAMHmnq4VORmm+YHPApBYjdQTk1Mf3dpJ9KifHanKxkQpVLciWx82/Fdni1KWZeMGvJXuHlvWfOCK9x+OdqltLherAE14WFzMx6V91gWvZI/PMzuqzLZkc5JNTR6oIxtKVD0XmoMAn6V6D2PGLclyJBkjFNa4GwD0qq2STjpTHkEa81IrmjDcB1II5qGVPmptlIhBJp7yrIcClcYxCFPPIqWVUmGAMVWdSrYqRHK89qYrkgtRjB4q7a2IK5LcVnSzkgY61Lbzyoh5oYzRFiZGGTgD3ouoUiTAPas83MqZO6q0140nVulSgEnYF8Y6VESQKQuD1PJo3AtiqJG4OM02G381zip2wRjGKiWQxSZFA0WPI8vg0zy8ngVL54kHPFPjKDk1TQiOO28zqOK2NFtUt5N2B61VjkQg44xVnT5w8uCcVTNoOzO18M+I7jStQWRZDhuCnavd9JvU1Kwil3DcV5r5oVtsyhD0r1rwB4igijW0kkBuG+6uefevn8fh+Zc0UfW5ZirS5Wz0Jk+b2pwGRTtpMYc9DULOV6V815H1e+pMpxxSyOcYqIMSM07juaYiEHBJNPXDEU7YH4pqoI2FBKQ8grweKcqjFK7hulNWgp7jgwXgimk0rD8aZIxA4oEx6Lu602ZdvSkBOM0quGBDUWJIVyTk1LtyKTABOKekg24NBWomDtpoQDk048nNFAxhYYIqIrg5FSFADmgKO9AW1J7AgNyeK8y+MOh3eqxsLTLFeSPUfhXpCAg8VWKj7UGYbunWrpycJJoUldWPkYNLaTvBNEYynBDDHNK7qzfIK9W+OfhhLSdNRtoRtmy0hXoteRwOF96+rw9VVIpnh1ockiXHGKB8nGetHPWgkZyK6jm2EzzmnDB5NJwuO9JIu5SR0qQuSYTHHWmhdzYHWoY42znOasN8ig9DQMilUxHBqPcalklEwBYcikCipZLuzzGYh0OOFArktc1ESSeUjZFaGtaz5S/Zo8BuhrnCm4lm71zo60QXmYrVyPSvcP2JdFOrfFm1Z1yixM2ffGa8Lv5NsZB+6a+sP2CdPRPEUlyE+ZQw3e2K8bGSa0R6WHXU+v8AxG4N7sHQAD9Kxmyma1NXkD3snqazHBPavMOx7jQVbgnGaesWRxzUYUE1MrbVIoJGAZOM06M5OD0pqoScnpSkd6pASYAPHSmy4pFPGaHG+hgNyQMCiPLZzSgYXBpIwSxFSBN5gVMCoT8x5qUgKcdaaTg9Ka7gOQYzTCfmJNSFsR1GBkc07gOHI9qFBpp46VKjDHFMBHPGKaoO0HFOJzzRkioAPunNDSBqCQR71GTzxVgO8wqKj3bgc0hPrTMFjgcCjQVxY1BfmsbWWG8gVtFTEhYmsG5Y3M7E9jW9KN3c5a03BWRHZWKOhLcmvPvGOqNa6j5UdeiMXt0YjgV5br8D3+sF+wz/ADr3MMu583i29yjcXTyxfM3BrFvI0kQgjity8tGVMYxWLNES4X3r0kux40t9TnZNL+zkui/Ieaz5E/e56V212IbfTzkgsa4e5uAJgB0rpje2px1Ek9CcxvNwCeKbKSq4PWhrwgDbUMkpbk1RgRnJGCKYydqmRQ5FWHjiAG5gKAauZ7Yj5q9ZklcmpYbGG5IAcHNaDaclsoAqJFRXUZb3AjbpzXR6LM8hYH+6axoLVSQTXZaRp8McBYOC23pXDXfunqYVXmdZ8CR5fi+4J/vCvc9Y/wCPkmvEvgvFnxVOR2YV7Xq7ZnI9K+JxPxn6DhVamUhyM0hPanKdo5pHIPIrBbnXcQjIoUYFC88VIqce9D3JAKMUUHigcjNMpiEjpTX4HFLjJ5qRwpjNBJXHI5pdxPBqNGJY1Ko3DApeRXQicgVCrHdzV23FlIzJNdxRSDgqTg1LLp1nn5LyJvoavkl2M+aK6lbeQuAeKYcE896vxabuGBIGofTGTqwpcrGpLuZ65UmpP4c1M1g4bjn8KSS1fYRio5X2DmVysSD3qPOTQY3V8FTj6VYjti69MU3oWtSHbTalnUxcEGmKeOlSPYAeKcoB71GVdjx0qMBw+2ghblrYKlAG3FRBsKM07Py0Fi45xSunFNU84NTsRtFNIgizgYJpTjqKQpuOasLGNuTTSLI1QnkU/OzgnBqVcDpTZAC2ab1AaJR0NQySDPApzLSBMjmpsAseVGRxU0d5LHwrkD0qA8cUxchs0IroW5rv7SpSZd6n1rMn8H6RqZLTQpk8ZxkirXU81KvyrwcVV5LZmbj1Odu/hlamJvs1/LAAOBHgCvJvHngHX9Fia7e3822DbRIDliO3Ar6AgG/ktVia4AtzFIqyxHjBGf51tTrypyujGrQjVjZo+P3lCw4ljMb+hBHP40liiTOAehr2v4geB9M1OZTGgWVzgbeMGuB1b4Ua1oFsbyGJryMDIjhUk4r3KGPUtJHzmJy9xV4GNd2VvaWTMOWauahADEt0q7PqrXDG3lQxSr95T1H1FV2hIQkcr7V7lOUZJNM+eq0pReqK18iSDIHNUI4eSKtNINxBpvkseR0rpR5/KR/Z88etRy2zW5yaJZTGwBovbseSo700T5j0fOAKkdDjkVnQSsCDV83jkYI4qhNFaVmjzg1LYSNMDu6imSEbc9c0WxKcjqaNgexoI0hO2IfNXrvwZ8UN4beWW++RRuwBznjivI7G4MVwGxzmu2tpxLCpI25HauCvFS0Z6OEbi7plj4s/FPVdb1OSC2leKxfAMUZO0jvkV5utgiAysmGbk4rt73RoZD52M59azbqziK84AFTDlirI6pqUndsr6TeK0Ww8AVLcGJCWJxioYoAzBIF3uey+tei+D/gfe+JoRc3am2ibkiUEEj2rCriadNXe5vRwdSq1bY4HTVuNQZvscRmVR79a39O8GeJNdXbaWYDjqCSv86928EfDTTvBAZII0kVs5J5/LNdoZIrVMQxIme4ArxKmOk37p71PLIRScjyLRPgJDc2KPqkzRXRA3RrgqD3rbsPgfotg6O7ebtOSGA5rvHkLjIODUB3MeSa4ZV6kt2elHDUorRGZD4I0G1yVsYST6rVyPT7e0KiKBFUHOAKsAbetO3ZGDWbqSejZsqcVqkWGvkKY8ladFdbUxtFUwRml34rLXua6diaW4bOQOPrUX21uhWo7q5Sxs3uHHyIMmuRsvHkmqNM9tZyyRRsVOwZNP5iO0N3IU4XimrduvXOTXLp46lQgPYTKPUirEfjSJjlreSmizrEuiU5o844JArB/4TLTFGJHCHHQkU4eNdJ6eavP+0KH6h1NdZWLZJNSi6KZwayo/EmlS8i4jB/3qlGr2TkFZ1IPvR8x3NAXUjd6SSVhzn9aZBdWk3AuI/zp8ojPCSI1Gvcm6Gi5bpmpDdfJ159qgWIHPzigxL0LjNK5JCZ3LEE8UZLdelPMGehzS+W+PukiiwELZGcUiKGOTUoiJB45qMoVPIpAJOq7cio41VutLKxAApqgjmgCbygvtUOPm56VNnKg0wj1oFbqSREKM0shyKSEDGSeKHYdBQFyJmNITmlIzTguBQkFxACBk0wkg5FPJDcCm4weabESAfLzR5e7ilB4xRz1osUN8sx9KljwUJPWoyM01wcccUiug4jdwKiI25qSOlkXFJBYi3dqmt0+Y+tREEDJqazz5wB7mrW5nLY8N+OOmTrdq8g/dEDnNeH3NqEmOzkV9FftCvsWJc9UH86+dZLhlmIPevs8A7wPz7Nkva3HeSQozUf2YFiatGQlRmkRhg5r1W7ng9SoYgvB60yTT/OGafcH5jzimW87q3ByKroIg+ytE20GrYtWj+YjFP8AMw+euafPcsVwRxWdtRpFaeJ2OR1qB98Y5Bq7FchcDGc1oeTFPFk4qtgtqY9hEZ5MkYAq3OoXgdqncxw/KmKaF3jnvUl2KSxmbOeMVWa0fzcA1qmDbyDSRxEHd1oGZc1oydeoqJAQ3I5rXYAvlhVG6UCTK96ozZC3PNQOhL5FWccc0FQOtWIjVTtpwVscGhCM4NTDpx0pLcaKc128JwKlsbqTdn1qY6c1wMhSaktrT7K+XGaZoty7HdywkEmtzw5rotNctryRiqIeSawy4kbHQVZe3R7UgDBIrKpFTjys66VSVOXMj6f0HxTaeJbaM2j70CgEkYORWjIvJHavDvgr4gS2uGsGYpglue/Ne67g6kjoe9fHYqh7KZ95g8R7eCYiRjbmmEelAJHFDHFcVz0mKox1pXGelAOR0oQ880CFVcDJoJ44qaQqy8VCDjIFAmJTWBPSmBy7kGp1xjBoCw1RkU1lGetScdhTTgk+1AkhpXjjmm9eBUyMMEGjYF5HNSUREYHJpy4xSvz0poyO1PcAII5oHIoXnrTx8vanbQAUDFRMoLEnjFTbsg8YpuMg0AZ/ifQote8LXsToGZVGBivk2ezNtqVxEw27GKgfjX2hZSCONozyG/nXzt8bPAE/hu/N9Au+KY7z5YPUnmvVwVfklys48RTUo3POlhJOO1MkXy2xmnW0u+PJ4b0ppQzSEntX0V7o8ZoZkHrSh+MVHKu08U6NCRk0ibDlJB4p0rFhRjaKkiAKkHrSY0yqcAYFPHSlEJEhBqbyRUjPmrULoX9204GzcSeKaJdy47VTL5XYvGKnjb91jHNc50JGdrk5SEbe9feP7AOnwQeCNRvXXdcCbAY9QMdK+BPEMwVET+Imv0Q/Yl0O50b4X3Eky4E0gcfQrXi4zdHq4dWie1X+WuXY+tVWbcMVNdOTI2e9VGYg49a83dm+ovTJpyjcuaaV4pUJUYq7gh5faMEVGDnFO27utGzFUxigjFKTimkEdakwCvPSkD3G9QSKchAGTwaIwCaWRcGpYDScnJpdwPBphbjin7SFyaQDcnkHpUiKGGB3pq4xmnBiOaBNjZE2HBpNwA4p0h3gbjTMdqsNR6/cprAkjFOoJxQMVVOOaGUAZpxf5KjySMUAIYwRk0wLj6U85HFKRgZp6EtDboYtWNct9qWORgfWuqvZA9mwXkgc151qviKz0tmEzYfPSu/Dwc3ZHk4ypyq5Y13xCLeEoo+Y1xLXpaVnI5JqfWNesrmMyBiXPYVl206SruJ4xXu0qagj5upUc9yLUtUEPJ5Fc3qOvoFyg+ap/EN0qSkZ4rlrlgzZHNd0Y9Ty6k7OxPc30tzCSxPNZijJ5q+Ci2+T1rPGdx9K2RyNtssbMrxSNCSKYGK/SpFn4waGK41EKCq15ZyXecSEVo70K5qMOFzikMo6fbz2LjMhNbTXcjJknIFVR8wzmrEeCABSZasWbe6YRnPep7HWbqCc7PmBGPoKpTFUi44qfRMSSnNc9RLlZ1UW+dJM9p+At55/iKct1JWvbb/LXb9+TXhnwOQQeJZR6kV7heTgXTj3r4TFL94z9Kwn8JXImHHNMKnAxzUuA4zSE7RyK5jpI1BXkipAx6UqYYZpPX2oKQ5cEUEAADNIox1pxUBc0AxoI6HvSPjHFRv1oGOtAmhdgxwKls4i8c7DqqEj60wkYwKv6XH/AKLdN28s1cF7xM37rPkP4k6/rUHja7SC8kRSwwAelULfxT4iiGDqMwP1q98QcyePLrvh65zUoZ45tyZwa+uw9CE4K6PhMVjKlOo0mdUnjrxRZwq/9rXG360tt8cvENlJiW4kuPq1cri7kgAbkCqrWjhclcn6Vu8FSe6OX+0qq6nqlh+0Xqtup32QlHqXq4P2mb6LltLRgf8AaNeR2gKNh1qzO0YXkDH0FSsDS7B/aVbuetaT+1Cs98Y73S44YsfeyTzXRt+0HpxwUijAPua+eXjhlHEYB9cc0iRRqRnNZTy+lLY6Kea1YvVn1Ho3xy8NXlqzX8kcMoPAwTxVkfHDwZjaLmPcePumvl4W0RUE5xTB5FtIGC7sc8jNczyuPQ61nTW59cWvj3Qr1BIk6hG5FWotZ0y9P7i4Ut6cV8gSalNcP8k0kY7AEgVGlzqSSjy72UD2kOaz/stdy/7aXY+yIo0kfHnJg/7QrSXSCYwVlU5/2hXx2mr6rGoIvpiR/wBNDVj/AITbXbSPAvpSo9ZDWEstlfQ6Y5xHqfWzaTIpJLA/iP8AGhbF/XNfLekfEnX0JZbnefck1rzfF/xTDFhPLyPUGsZZdUjsdUM1py3Po8WsiHkdKUsU4K14P4Y+POt282NUWJ4Rj/VrzXcRfHzSLhlMlvIARzhe9czwlVPY7o46k1uehG4UDG2nfLIuRXFWHxl0DU70WzRSx7sfORgfnXaxXOmSxB4ryIg8j94KxnRnHodNPEU57MgIwTRj9KtfZ8xbwCVPQ4qv/q65ndaM6Rm0HrTdmTgVJw3NCqQc1I0RuvlcnigEnntUk58wDPamqBirBj42KkClv22Wxb0yakhj3H6VU1klbdlHpRa4jkrS1k1DVWduVB49q73T782Mflv8ykYOfQ1zuhqII9xHzGtQkvlqXoDSOU+Ifwp0bxUj3OmwrYXo+ZjEOX9jXz1r+lX/AIVvZLO/haMFiIyRkMP6V9X+YYgSDjNUNe8M2HjLSpbG7ijywwJQo3g9uevWvRw+LlTaTZ5OKwUasXyrU+TVt0k+f1FSbsDHTFb3i3wVe+B9Vkt7xcxHlJB90g9Bn1xWDuDuSDkV9XRrqqkz4vE4aVGRSaATTgHqTUF/aLFMFPNXnTbKG75qK5QytuPWuy+p5zSuMSzi2qR1qybZJUwMcVSmLRpkcVSW8nViAeKZDfQsz2rR5FWdP0w7S7cisw3ErvkmtKx1JojhuVoJLqQqJRjjBrqbKNhGo7HFcfLqCCUYrotO1tQi+ZyoxXPVWlz0aFr2NydcW2M8Vh6Zol34r1AWFkjtKWxgdxnnmtu0hl1+4SCwXzWJ7cgfWvevA/w9tPB9jHeFQ17IAznGcN3xXiYnEqmrR3Pfw2FlUknLYwPAnwbsvDPl3t8ftE5A/duv3fxr0SbUCUEUI8uIDAAps8hl+hqqUKrXzs5ym7tn1MIRppKKLEbkJyc0MdwwaiicdDUrEYqDQYAEGBSbiOaVnwKTqOaAF3bhUbOMkU9RxTTGMk96bGmN78VKoyKRF3Gn8AUhGf4jTzdAuY15JUj9a5T4S3Kx22oJ5YG2UqR61219CG0+fjOQa4T4UoGutWX0uWpopnoDQW84y0K496iXTLLODAvNSscEhelAOaYXMy78I6Xcyb2gUE+1IngPSHTPlKPwrXcjbjFIrYTBp3RJhSeCNNhfKKDx6U1vCUbLiM7PpW7tyc09WK8ZpPyB3OTm8DXJbMV7InsKi/4RDV0GE1KUV2YkI5yabJIT3xSYWRxU3hnXY141CZvxpqabrdqPnnkb3JrtCrEZDHFNDHowzSB3OQWfWYAGG5yO2ani8Sa+vH9nZHruropkOeMAU6zlK8FUP4U7hdnMXHi/U7RwJrLafTOafF4/n2/vLEdf0rqJTEzbniUn3WopI4JRjyIwPpQg6mBJ8Q9PXAZcZ9jTo/iBprDJIx9K2H8P6fcJ80ChvYCqb+GbBiR5QA+go6APtfF+mXQ4kAH0qdtf01ukwz9KonwxYg4AK/TioZfAdhcjLTSrn0bFIrQ2YtRtJUws4zUoaEjIlDZrnx8NrQjKXUy4/wCmlMTwc9kSIrmRvrITQSdSiRFc7xTltw/AYEVykuh3Y4Ex/wC+jTDoOsxIXguBn3PWgGjq5bUx8gj86hMTGuImPiOJiWZCF+tTQ65rMa4KoSPY0AdmYmVc0g3Dr0rlV8SamMb48/QVZHjB0T95byEj0WqKsb7S7aVW3iuWTx7FvINvKPqtaEHjC12hmjkAPtUgzcClaSRuMjrUEOv2FymS+zPYmpBqFm/AlUfjQRrcbuJABq1Y/wCvU+9QDypeUkUj61bs4QZl2sCaaG43PH/2hbZ5J4WB+XYK+f761MjZTqK+jPj6jNJCg5+QZxXgL27xSsGFfX5fNciR8LmlGXtLmWIXAGTmniMgVee3IOfWmtAcEV66aPA9kzFu4XduDilgXy1+brWm+nTsMoMg1ANNm3YcYq7kcjK+0swxVsWpePJFWYLEoOmatpbnbgDmp5lsWqb3OdkUI+Dwaf5rKuAeKvapprAEkYNU44CIuetUiJRsNERYhz0q0jZXAFZ8k7xMARxW7ZGD7PlupqWRuZbzOs209Kf9qCLg1Pewoz70qCWJHiz/ABCmhFaScuTVdpQOozTtm1iKQgZwelVYkUR7k35/CoSeauqqLCSTxWc8oZyAKE7BdAZSGxUsdxswTVSdyv1pEYuOaoDq9N1KKWPZjaRUeoFfxrBhBizg4NSxyykkucjNBVyys5J+lbNrNFLHtLfNXOSXKx8iixuXlmLE4xS6mqbOis7h9D1iK5Q4UEE+/NfT/hK+GtaBFeqcKy5xnpXylc3guU+YdB2716L8I/HK210un3sxSDIVBuwK8vH4fnjzRPoMsxHJPlb0PeyoCZqEsOp6VbiMN5BugYPH2I5qvIgUYr5Jpp2Z9smuhIArJwaBFsHrTEJC09GJ4pAAAxgU5QOc0hIXrURJzwaAFdAGJHelUECmryeetTE/LQA2Pb3FOaIb8g8VGw3c9MU5SSOe1V0Aa4GcCm89Kk2A80m2swI2A60gbPWrAVdvIoEKN0poCHjqKenzUuzBx2qRVwOBTYXuNkUBeO9V87QQasOCKdGFZcnmpAr7iq5BxWb4wsxqXh2dZ4hKqqSCeowK2mjB6U4vHNA1vIMg8Yq4TUJJkyjzKx8WXoaLWZ4gCFB4FWR8oyeK7T4yeEn0XxE14iBLeRuMDFccGWRMg19dRmpwTR4VWDjIqu3zVIHKjGM0MBnmmPlWwO9bnOx+c0ucDIqMNTycDPagQ/PyZ703zDTDJgUm+psNHzQsYXJNMWUhiDU5YAY7VC6gkEVy3O6xz/iIH7RAf9oV+sX7OcKR/BnTSFwWgjJPvtr8o9dG+7t09WFfrZ8D7cW3wW0gDgtbRn/x2vCxkrysepR0iWpXDMxNRDHfmkPJIJ6k0gbbwa4YmjHUbTnNR52kc9alB4FXYEOwSOlDDC5HWnBhtx0pvH1FMY3I25JxT15QCmumV4oTOMUALuKHipCwdeetRyZxTohleaz6gIFUcmgyFuD0FPK0zgAg9atbjYmSeKSlxwCKXbjrVWE9wAJ5Ip3QnNNDY60NIHxSAM4BNNB3U7y/kBPSmZxkjvU9QHE9qTOKDntTnIC807gOTBHPFIwDAgc5pijcCc1JF8rAnnFK5Bl6/M+k6PNOOWAyK+WPFXiibU9SmLgjDHmvp/x5c7tElxxxXyJrUhF/MP8AbPNfS5bFX1PmM0k+XRmhYX0p2ksSua2hqscMGBJlvSuRtrrbHs71C+5Zt244NfQckbnyXtZI2NSumu2JJOBWZJMY1x1NJNdugAAyKgln3YJHWnotDOTb1Y4XDMOeBUscocdaTMRg56mo7eMHgHFGhmmTpIGOM064AjGc1TmjaJwRUrI0q5JpFFy0likTDHBq7DbW0h+eYKBWOtsVUkHmmfZZHyC5H41LVhJm/dJbxRhYpA9VbYFZASflrPgt3iPLlsepqxJKW+7U2LTNGZPOfAP3q6DSdKFuoYryRmuUsZWSUM/QV0f9uE7dnUDGK5q0Xy6Hbh3HnVz1T4QMF8UyADHzCvZr62ke7JzxmvE/gVm+8WFz1DDNe/aywhusAdK+GxXxs/SMJrSVilsMaAd6Cw24NI0u/GRTeTXKdwqvspSctmkCjHWgLg80APBBHPSlCFoyc9KRiFHPSnM4WHjqaTYFKTO7rxSoab65pwXipAlzxWjp8v8AoN0g+8YzWZxjrWho2P3oJ/hNb01qY1PhZ8i+O1eLx5crIMESVmX16EmAxxXVfE2JLj4iagF6q/auD1B83ZQ9iRX2mDd4JH5zj1y1GzVN4PLBxVM3i7+eKSMERe1QSw7s4616B5e5clnt1jyQMmqDSI5xnirEWmvc2zl+MCsZUZJCu7OKANIKnY5o4HJqGGB2cAd6mvrKS1jD4yKVinYk+0cbe1L9m85M54rJ898fcJP0NTW15LnBBA9+KYrGnDYqDVgW6xnPeoILraATT7i9AWoFbUkfJ4BqrfiTy9qjNWLOYTc4qxvDHBXNBVn0Oftri7s3+TJrQbV76VcPnFWmKQvkgc07zoiMkUWQ7yWzM0alKSUIJY1n3PiaawkKGI1oOFW63gcA1Yk0601FgXGHo5Y9UHNO+5n2njMlTm3LEjHXpU0fjrVUlVLeV4UB45NTHw7BbZK806HTYyc4HFS6VN7o6YV6sXpI9Y8AfGzVrSBLfV5GurcDAlY4C+1e1eHvGWgeJYVigvomujj92OoNfJqAJD5WQF9Aafp/2nTLgT21xJFg5ypw1eFicAndxPpMHmbjZSPsp7E24yxyvrVeV1QcHNcX8O/izF42ig0K5KxXkUeBIcLuA9T611bxGGQr1Ud6+cnTdN2Z9XTqxqx5oiNMc1JE+4YFRS4ZPcVJp8ZDZNRboal6AYNVdRZZH2dfWpNQnNtFleuKz7cNIfMbJJpLcgQRCLgCrCMefSkkBZs9qDyMUyyK4c4AFJBKYsEdRRJ3qIHb1pq3UC3r/hvT/HmltZXqAygHy5D2PavlDx9o118OfEcljdRFo2bEcpGA49q+qreZklVlJGDXLfHTw3beM/DKkQqb62UmOTGDn3NejhK7pzV9jysbh41YOy1PmV7tpyHUcNUiTHGDVfT4jGksEhzJExUkeopXIGQTzX2EJKaTR+f1abpyaZDdzsxKjpVPaQcmr4UYzSRqjnB61vY5CmDkVPaIZeD2omtQh4PFTWYy+0dap7AJJalpFHau08PaPaaksduSC5wK52SzIXJ6muv+HgC6rCrgHJA/WvNxUnGDaPUwVnVSZ7X8MvBFt4RDzxkO0gGTiu2nvGd8Z4Paq6W4t7eMrwCB0qMqX5HSvjKk5Sb5j9CpQUYpouxAuMmop5NvBp0DGNeTUFw/mNWJuCcc+tWQ2VFVYyTxU+do5psHuBIJpc4HtQHVh7imFjnA6Uhuw9TxTqbxjilzgYNBLYoBWpNuRmk5xkUocY5oBMdMoOnTk9lrzP4YOU8QajH0BmY16XctuspR0G2vM/AB8vxhdIB1djTS6l2PTJU2njpTIxzzxUkzkP0qMnnPSmSSHB4oCg0qKGFJgg1IrjTkHApp96exGcUjEU0Wxu4jikLZ60pGaYOWxQ2SG807acA9jTHxnFTBvkHpSAhn+Vc023bIJAqSfBXFRw4WgBwiLtxTZMxsBU7SALkcEVCoMkmT0oAcGPrjNQSfe61LMfLqAOGOT0poB3lnrnipY146Uzce3SpYjikA/wC6PSoyCTnNSEhqCBQPzHYwnrTROU4prPtqsxJbJptCLMlwHTaRnNVY4UDE7aCxoU471KAk8lAMhc04QRSDDRjFCSDGD0p+5T0qwIn0jT35NupJpw0TTXTBthUwBxz0p6AY5pMDLk8J6e/Kxhfxqs/hKE7grYB6V0Ax3pwKikNbnK3/AIVvkiC2d2YQPxqjbaZ4gsZw6Xbtg56Cu4eTC9artM4PB4p2Hc8h+J+keItQiV4raS7YgZx6968W1ey1yyuibuwkgHYGvr+e8aMElQfrWZLBp+oMDdWkUhH95c11UsVKkrROCthoVneR8li7lQAyQkY9qkS7M4yEIHY19ajw74anhZH0+EE9xEK5TWfhVpGp3CvEvkKCPkjG0cV6lLM2tJI8yplakvdZ85G+uIvuDIpftFxKQXiI969d8TfAyWadH0pycdRI2K43W/CWr+GnWKe180+qAtXfHMKcjyp5ZOJz0czKoBXFSrqUVsQXFXFTyzi5haLPqMUrafZXh+Y7RXRHERkzjnhpw3MfVdftpx8qgEjFZJuVIBBFdi/g2yuI8owP0Nc9qPhVrKTIYlM+tdcasXocE6UiO2s4riHc46VGqR7ygPStCO3C2oUHFZv2GSK4Lg8VfMuhzyg0SPEQCKiEA24J5qaQsahYletWmYSViGaxCx7y2KpCMFcmrFzMz8ZOBUO7KgVZA5bfzUPPFN+xpBye9Cu44HSnTMccmqsBXljjfjbzUbQbBkDijzcvipnmCqM0wE8orHuFMVi52ngVZiu1MeMUyMqHyRQJkMtmqe+ajijEWSDVi4kDnPaoUkXpmmkUmTx5KkjrXS+GbDT7mN57qZYJYsFSe9Y1rbB489RUkliTGSrbfpU1I80eU6qVR05KR9RfD27t/wCxVRJQ47EVvsmZCDXgnwOvbmbxALKW4JTBOwtxxX0PqcKwSADtjmvi8XS9lNo/Q8HXVemmUnQJUathqdI+78KYDmuC56CXUfKx7imqD1qVFDYzSEAZAoTBiAjJyKUvio1Rs57U6mT1BQX+lSBcLyMUxCQcVOAMDNAyJeKcRnqaM88UrEBaA6jcgd6DIi9KjxnntQAu/kcUrATFxIuRTdxBpdoXp0pxUYzTAZI4ZeabH8q80tMJxUlNEwz1FV5YssGzyD0qTdwMc5pA3NK1yTk/iX4cHiTw9MZB88SkoOpzXzHdwvY3BiIwVOMV9oWohuZgk4zGeo9a+V/i5p6aN4vniiQ+XKzODjgDPSvbwFXXlZwYmF43OXznBNEnODRGpdcmlkwvBPNe9Y8kYvp1oYHtQvFPVdxoE9xmB3pcr6U9wF60m4elAz5mb5l4NN81UTBHIpyHgD1qCWBnbGOK4G7M9DUzp8S6tbH1ev13+GMQt/hDoSjobOM/pX5AXRMet2qdg/8AWv1/+HuU+EXh33so/wCVeHitZHpU/hINgyajlXHSpUOAc0jYcGuRFXIhGCvJ5pEJ6GlRSp65pWXHSncYE4FPiBYZPSmDkc0+NtoxTQD87Tik4HNNPzHjpT9ny0PcALCTpxilwFFRheuKdnHB5pMB5JYcCoZI2zmpdxAwOKTJPWmwETCjmnMR6YpMAqMHmo3BouJjyuVyKRFKryKWInjNSP8AMOKLiTIwcZGeKa4APFKwx3oHTkVJQg6UU4ICOeKrsWMmOwoAsdBxUkHzOo9TUSMNtWbQgSKT2NBLRzPxJYW+jyHpkV8larEJbyYg/wAR/nX1X8aX2eH3cHHy18iwzvLdzbuQGavrMtXu3Z8RmtRxlyigCPg9anjwzc1GAZHIAphk2Pz0r3D5xk00XPFNEQn49KGnEnSlSXymzQIjktDHxmkjBhNE1yXbJ4FOikWQY61JA65lGASKfBICvJpk8aMMHikVQg46UFlogkZzxUkI5yelRRshTOab5+DgHigm5Ykj4LjpUcLh+opxm3R4qGIEHHrUtFFrgKa0tEVJXO70qokB2ZNTacDBLnpkVjU2Z1UfjR7T+z64j8VzDtuGK9515gbpj/nrXgnwGAXxEz+pFe66sS9yfrXwOK/iM/TcF/CRDEqBee9IVUk4qIAjgmo3JHQ1ynWWV+SmTN82e1RJOTwacQWGTQWTxnzhgdRTZhs4pkEnksc96klO4ZNAmys0Z5aiBgxwTinljgg9KiWAhs0rajuycqBV/SoSRMQf4DVHPHNWtFkY3EoPAKGtIfEjCqvdPlf4gXX2P4jagX5y/wDSuG1Bi9679AST+tdh8XyI/iVeg8DzK5LUXVHBA4r7fBx9xM/O8e71GWIrgeTtNPgGDuPSsuK4DSADoa3lVDb5HUV3bHmehYN0gsnAGCVNcgzsszn1NdG0iCIqT1rEmiAc471W5I+11MiZEKHHArqlmgEKtOu5TXIKFjfd6Vpi7NxEBngUNAmb/wDaGlLjMPb1rP1GWyuiDAgT1rJkhBzU9va/uyScYqSkxzW68YPWtFNJhe1Dk5JrMiJVuTwK0YZPMQqDwBUAnqJbWiQtweKnMGWyBxVSSYJ8oPzVMmo7ISGHzd6VmXcgu7V5TxRBpbsMOcGmSai4wVqZNXKx5PWhJ3E2VbqxMJIzTLPEUmT0pk+qNcvjGKhMxHA6mq1Ea8xLLuH3azLiRy3yHFLFeuq7D0p5iyu71qgK8bTmUfNkVurMogwRziq+neQTiQ4FaFwlu8RCNms5JPc2i7LQxobu503VoLuzkMLLICx6ZGeR+NfYXhrVLfxP4btb6A4yoBGcnIFfJItx5bFuBmvo34HP/wAUZCB0BP8AOvlcxUVK6PtMqlJxs2doYNmCw4NLGpVgR0q2+JVOeABUIIXjtXi9T6KxX1MtNGAvWn22Y4ArDnFWEKgjIzTJiCeBTQMrvwPrUZOBk09+hqGRvl96L6ghkh54qPAPWgZ5yKOM4PFDGOCHHy05dMOppJbTH5X45qSP5VzViylJc561UNJIynrFnyX4r0NfDniW8tl6O7MO/eufuojHKSTxXcfGc/ZfFu9iMlf61wN1MZuQeK+3wnwJs/OMe/3rRKAXTI6Cq7gowOasWrHy8Hiq92xRgK7rnlMmdS0ec84qOzkMLk9TTlmRkGTimq4Q5PIqlqJsmfWJVJyMrXSeDr65l1q1KZVdw/nXJXM6SKAoxXbfDuWKfVYIf4gR+lcGNX7pnqZd/GVz6yjfzdNiY9do/lUMcmzHFOsFzpsansKFQDrXwk92fpMfhQSzDFQ7gc1LLEDg1EUAFSiixagYJNOJ3sQKrrnoDipogVGTV2AcYQnJOKa7buBTiS49qdDGO5oaAbHuxTipPIPSnsoBwKYvLGkJj94C4PWkOcZp/lqRmmupcYHQULcQB/NiZOuRXnHhf/QfiJIhGAwY/rXo9qAJ+eRXn0jpB8ToQO6E/rTZb2PSLlh5n4CoCTT71gHGPQVEBuJxQiCVTxmnYJ5HSoxwMU9ZMDBpDQ3ndmlxnmjHUmngZHFPoMjbiounNWJU4yKr7h3pANJwc1KhytMZQRxUirgUAKVBXmo9oXOacc0mM59qBIYvzHpxTwCnQVh3vj/StJuWtpj++XqAM1MvjzTHhEr5VD0O31oGaUx3rzVXbtPBqNPFukXnCzYP0xUiX2mynJugPxot1FYniIIxT9wHtSRXGnOdqXILfUU6YRDpKMfUUDHocrmnZFMQKVwrg/iKXyyOrD86aB3EbkVEQKteQSvBzUTQMpwab2EyPYCvSoCCGq4qMMZHFR3CBRnFJDK7HAot2LSEGo3kOSMVatk+UEjmhsXUuoMgCh12imI2DTmO6kU0KpyKCM0q4NLtpom5E68Zz0qLccYqdvSm+Xhc1bDW5Su4yUFU2jCJyOTWxgNwRVS7iG35RmsmhmePUVIrMOaaEIJJGMVIgJxilYBwu5Y1yD09aa9/5vMqB8ewP86WZSFwKb9m/dhqrbYLJ6MxtU8JaV4lcG9gGM8Y4/lWH4n+BlnrFsE0aZbLauTvyckV2iRgc1PFcNF9xiv0rSNSUXe5jOjCStY+XfEHhDxX4SuhDFaTXsYPLRrkYrIn112jaK9QxTjgq3BH1r7BS5R8+fEkoPrXN698K/D3jDeWgjs5m6tGvJ+tehRxzi/ePIr5epr3T5o08rdjhuKsappxihV05zXd+Ovgrd+EH83SpDdWYGS7nB9+K4aPU3z5VzGU9yDj8zXsQxkJapnhVMFUjo0ZaIQuSOaguIQeelbU0ccyEoQRVJowAQR1r1Kc1KKaPHq0nB2ZiGISNjvUFxAY2xVueM20xbsaUgTcnrXQmcVtSpEdgyRVOaR5JcAYFbAtgwqH7MAx46VVyWZ5hKJnvUEjBuDW60AkTBGKofZFaQiquQ0VLePacmrjeUsfqaa8PlnFQzRHrnFMRXmBcHacAVQber8Gr5yucmmbFY5qrgXbPUTBEAatJrKtwTjHas2KLdwelEtoGfKjFGlzWLNLSvEtzoOrx3dq+xtwz9M19aeCdal8YeG4rx/v7efwr4/ktg6xoByCOfxr6E+DnjM2enRaYyhewPc5NeFmNJSV0j6bKq8oS5W9GelmJlyOuKZnFXZzkZPG4VTYD8RXyrWp9qn2FWYqQKkzuFRAA9al2lRVITYqk4xnilHXBFIpyKUnFNkg0Ww7hTC5I4NSAbhz0qLyyGpFMA5FKxPB7UhHPFPU5ULil1GAz+FDEY96dt2/jTWXuOlMCSMhRk0pIao88Yp0YBODQwW4OmBkUwjPU1MykjjpTCoxU2GyFuFpF5FSFfWkCHsKBCwoRKCDjNef/HDweL7w3Jc2Nm8tyMZkAzj1r0AgquelaUU4l0O7gdA4ZW4PfitaU3TmpIicVKLTPh6znCRNE5+cGlMEkpyDxVzxhpp0nxNcDZ5cZfpjA69qq3dwyxjyj1r66nLnimfPTXLKxKkYiXBINIGwcjiqkZfGWJzUwORWoiRxuGaZg1IvPFGBU2A+ZHwjHBzUobKZzzVcjK1AtwYWIIzmvOep6BnTYfxFb5/56D+dfr54Db/i0nh0ellGP0r8hAN3iO1Ld5BX68+BcD4W+Hxjj7HF/KvFr/EelT+ErF8A0zcc8GpJiCOBUajArmAcGoYmkoYk0LcseF+XNIpIyDSRsRwaGHzccg02Ab8HFTHO3NV+Qwz0qcyFgB6UgHA5FNbil2+9Jg0AKXx1pCc07YOvejpx0oATAQbvWl4YZ9abjcMHtSqe1NCYtJupaUADmkCGEj05pd3FSttZOnNQsMdabLQ/+GowAxpUYng9KRuOlIkMdqWLPmj0JqIkg5q1E4G0n1prcTZx/wAasp4UckdF5r5Gt7lfMmXuWNfX/wAZVFx4SlA/u18ZIvlXsxJyAxr7DLVeDPhM3+NM0mvPKBGOTUaEXB64zUDD7RkDtVcTGGTb6V7LWp81qaTRiM9alKhk4OTWeZTMwwetO8wwMATSsVcdOhI9KktOB61XubouAVHWrWnxkpk96mwaDnG9iSelM74qaTAY4pV24yRzQwZXCOATkhaF3lgQeBU0kwZNuMVFG+zIHekIsNIUUd6nibODVVCcgnmrUUq8ZpMpbms5KWyuBniq1reGWYADpT21JFt/LxniovDqLPdPuHrWFX4WdVHWaPbfgjII9awO5Wvcb2VvtBz614L8GWP/AAkwQHjctfQWqQ+W2fWvgcV/EZ+nYP8AhIrB8jJFROAaeo4prrgGuNHbYgVtzfSrW7KgYqqg3HIFWUHHNNsYjdKcG+QDvTT1x1pG9afUVhjn5x6VIGqFic1JGpZc4oGPxnANW9JXZcsc8FapkkCrmnusKM7ehpptMmUeZWPlr4z2Ql+Jl0AwG6T+lc7caKvAf5h6ivXPGfwpv/E/i251GNyIpGypHaueufhxr9nOYfsxmQdHzzXvUccoRSPma+XOpNs4dvDEUUXmoDyM1XazkVQEya79/APiIREGzbZ9f/r1mnwhq8LEG2bIrthmEbas8+eVyvaKOMfS5zGXKkD6VmS2zu2B2r0O40jUEi2SxOPwrHm01LZv3qncfY12U8dCRw1cvnDdHLRWhxhjUv2V15Q8VtyW8J4VST9DTobcZ2kFc+1b/WYdzn+pVN0jBAKEFqkF2xBUdq6lvDsEsAczYJ9qw7rTorWVvmyBTWIpvS5nLC1IrYyi7luM81aM5tYC5PJHIq5BFbuM55FQXkKSHaDnNP2sOrMfYz7GDp2py3N9IrKSoPFbc6OFyVKg1oaJ4dDSqAByetauv6aLZlhYAMQKPaxbshewmtWcoJQFwas27wsPmHNW49AEjAFsD61NNo0cKgKQT7VXMh8r6mddW8e0MnFVre2MsoHvWk1m23A7UWcQgcknNPmsLlCfT0jUEdab5I24NWWR53p9xpU5jDA4HtSc0twjTlJ6GbJb7QSOAaYk5hXOc10NnpEAgzPPtIFVIdFfWdQjtNMU3E7HAQcZP1rkqYqET0aeDqTtZDLST7eiRFcb2CD65r6n+Gvhs+F/BltZyAiXBbnrg81598Mvg5PpmopqHiKHy1i+7aPyHPUN+Fez3N6lxLlBtVQFA9h0r5TFVvay0PscFh3Rgr7kGSqkGq7vhsVO7cGqzAtzXnnqEqseKJPlHrmoQ5Xg08MMZPerAjPzVFJhTzUkjALkGqcuWyTQBMZolHNVXmDS8dKY6FhxTEjw1A0i352Fx2q9pGJJGyMgdaytu5sDnPFTa9r9r8O/Cd7rV6RiJARG5xuzxWlOLnNJGFaahBtnyx+0Hdx3PxCT7JL5qKm1thyAc965beAq+uKmP/FQarfaqy/uriVpEHoDyBUEkBVyT0r7rDx5aaR+b4uXPUbJFk2rmo5JPM5PNAHy4NRkYyK67Hm9RkjYGR2qSzdrgbCMVEoJbmrdmRG/NPYpk8tisUec84rpvhrbka/FIDwtc7NKDmuh8B6imn6irEZya4cWm6bR6WA0rJn1zoLfaNOVx/dpJyUPFReBpxcaAJexFW5sOT7V8LPSTR+lQd4plcybkAPWombFTOmOlM8snkiosUOiA2ZNPclVzUYO3in7twwe1CuA+M5TNL5m3pUe7BwKCaryAn35FCgdarPLgcVLbzbuDSCxYzximSOQMCpCQV4qFs9qBNEtt645rzW9wPiXATwDGf516TbkhsEV5z4zsvI8W2s6NtYgD9aBnok5ViD14FCttGKhzmGPPJwP5UxnIGBTSEkWgQaeGxUFvnbzUoHOKGHUeW4oDHpilVSRS5CmhLUuw5gNvIqswBOBVgnI9qiIwc0MkYFxS5IpSe/emM4JpC6CswxQg3hx7UFcioQxicg8ZqroEeeto1vdeOWFwpZN44Fd/feF9NvkSOWIqigBQuBgVwmozmy8dQ5OPMcY969JmYlUPqKXUZzV78ONKdAEMi+4bFZj/CawkJIuJR/wM12LsWGBTQ+Bg0MDi3+E9sjhoruUEdP3hqyvw8u0UEXmfqxNdS57iljndOp4pAcbc+Etdj4trxRj1yaiXw94pQ5a8ib2ANd01w5OQeKb5snXcaCmcZHH4mtX4ljbHoppZdd1+FhugLfRTXaxSv35qVrj1HFAI4OTx9qlqAHsJjj0Wl/4WVcywhG064U5ySVrt2aGQ/PEDTJYrRlwYBzQM5LTPFsNxPi4jeJSe/FbbeLdKhBBmVcHu1SyaDp045gFVp/AukXQ+eFV9+aCCaHxXpNy4WO4j3HturRivbeXAWVRn3rm/wDhAdKtsmCMLJ2I6g1Vbwbeq5aO9ZQelNILs74QJsyJk/OoSzAdM+9edN4T8SxOHTVJpApzj1HpVyPVfE1mfLNiZ/8AbLYNMzudqztn7vWpo0BHJ61xMXj+Wxb/AImVr5AB5JOa3NJ8eaFrdx5AvFhlOAo6En8atU5S2Qc8U/eNSb5TgVGWHers+jylRIkgkQjI5FZ0kUikgqeKzcZRepalF7FeYDdwOKbGp/CrQiBU561EylPpSGNIHelzlcHpR15prkAUAMYAHijb8pI5pM7j1qRQU5I4oAainGTxTsHtwKGl8xsDgCpcbgKllIZK3nRBJRvQVj614H0TxVam2u7bYhGMxYU/mK2C2CQaarbckU05LVMzlCL6HiHjT4Jan4ct3udMP2q3zhIYwWf2ryjUJ7zSLjydQt5IJjx5bjaQfpX2ZFqUsDZLbgBgDtXP+KfAmheMra5luoI/7QYfJPjkHtXqYXGypytLY8bF5dGsrxPlJz9qRSRj+dEkAjQFTzXV+L/h1rPhHfJd2zpaA/JL13CuSS9RztJwfpX01HFQq7Hx+IwU6D1KlxcyW6ZAzVaPUnUElCTWxNGGjyRmqUSIrkEcV3qz2PKkisdUZkIxiqY1ErISRVi+RUlJUcVUMYbnFaxMWWxeGUA0yWUkc1AilevSlYnoat2GLMubcEdTTIYwqZPWpUbjBpzAH61KAlh2heeKnWMYyGzms92OMA0kM8kTc8iqGmavEYDYya6jwletBqtpKGxsYHiuRkuhLGAD81a2ll4YRIDgjmuWvBTi0enhJuNRM+q7G9N/YxSnqVBqyuGTkciuS+FXiCHxBpBjDDdDhG+tdlKoRiB2r4erFwm0z9FpT54poqng57UiOz80remKVOOlZm1hVYg4xU0ZDHmq8jbRmnROHHpQtyrFhgEHFNZhs+tG07eelMb7uDTsIQAVKoAxxUCMFOKscMnFIBjmkjYHik2ndzUoAUZApsBJE2D60uAqZpGfd1pcjGT0pACtiPBqMMTwKcTngdKVBjtUjQqpuFBQjpSGXHAFIZuOTQDAnsat6ZKvm7G+6etVIyJGwKkGbeQHoaASPnj9pTS47LW0miUKrFQMcZOK8ribfCufSvrD4p+F7LxH4ZnmeEPPboZAx65r5N2tFO8ZH3Tj8a+owNTnjZ9DxsVTUZXRYHQg9qFYdDTQp600H5q9FnETg46dKXJplSAjFID5gOQMVEwBOT2qQ5xkmoZQdpxXls9Iyrp1TXbNh/z0H86/YPwIFb4R+HHHObGPP5V+OkxI1i23DpJX7B/CpxL8HNDyckWkeP8AvmvHxGkj0KexESOpNKMYqIJ1GeaUMV4rmZTHuB1FLGAV560KMrk9KhkmIbApAh0gPaiOXyxg805SXXnrSKgJ5FUw6ji4fGBTlpjAIcClXJFSNol3cUAkDOKRcKOeacX7DpT8xrYYZDnmnffGRSMBSewpMnqOQ4paReCQaCO2KAYdDgdKUNzSZC8UqgkEigEB9qHjJHNReZtbkVO0gZBxTYxmPwxTT6VIq7gcdKglJRuKQCkU5X24B70vUCmyKBtx1oJasc58U0Y+EJ2wT8tfE0xnTUp8qQhZuv1r7j8fygeGJQ/A29K+PNV8s3U6jGN5P619dlj90+HzaDcrmQpkCZT8aSNGY5frVq0k8uTaRlTTrwrGwK9DXvWPmmtSpISnIOMVFPdEqCRVoosoyTimNAhTBINInqJbyLLECK0LO5CgqapWqRwZB6GpYmRpCM4BpMOpd4lJweaQhkXnmoYkMU4JPFWru4D4AHFQ0MYkHmrnOBTTBtPXIqISvjaOKfE56GkBdhjBHvUn2En5gcCq5cxx7qhGqygFB0oLNGSJQgx1rR0BEick8E1irfbI8kZNT2d151wgU4yRWNVXizeg/fVj2z4JOqeLcH+JhivoTWXLTAdq+e/gtarL4uhJOCGHHrX0HrC7Lojpg18Bi/4rP1DB/wAJXKRBAxSyA+TmkZxzTfNyu09K4rHbcjgIxzU5bFRpDtGRT3BOSDQ0JMUcjNJjPWiNj3FDk9qEihhG49KfGSARQowMmhnAGRVAIW9at25DRFTVJRvBNSxkgYoAJd0P3DUYnLckA1JIcqc1XXIJqALkVyEXlFP4U1prckloI/8AvmqzdKhJwc5zVMFoWLj7JMmDaxf9+xWW3h7S53Lvaxkn/ZFX/JLx5zikggKkljmqUpLZkuEZfEiovhTRm62kY/4CKjvfAmiXMeBCq/QCtRo8YIPFQu2KbqSvuS6UOxzT/CrRJeXklHsCBWXqHwS0K4UlZZct/tV2RJJ5pC2TxVKrNapmUqEJbo87l+Ael+Sxjmlzjj95WRb/AADmViRODzxlq9aMjJ0NSLdPir+tT7mX1KlvY8s/4UzrFtzBLDtHq3NYmr/B3xLcXG5ZoXwMDLGveFvGKfeoWdick01i6kXdMl4GlJWsfNsvwg8WwNkyRH6E1G/wu8UrExYI2D719KSXbA5xmp7fUAEwVBrf69V7mLy2j2PlCTwn4jicx/ZHJH/TNsVEfA/iQncLZh/wE19cfbUfnyRn6CpRdR7eYx+VT9eq33I/s2j2PlWz+GvibUIQ6Roh/wBsEV0/hr4O+IZpSl9LGEP+0a+iIrlFThAPwqCZmfLdDSli6klqzSGApQd0jzGz+Bto0n+nXDcf8824rtfDngvSvCbGW0iV5RjDOATV5d8hwTnFSFSgrldST3Z6EaUFsie5vZbtsyc+4p0QCrkVW3H8KsKQE61JpYkHzAmhEBNMWTnFPkcKOKCRs8QAyKgYjy+Ke0hKYPNQMSq49aCupCOTjOTTygxz1qo25Gz3NCysDk85pNjJWTY2ahkUt90datR2010C207B3qvqXirw94PtzLqt5FE2MhW4JParjCU3aKMJ1I01ds1NO0tbGym1K+YR2kCmRieMgckDPevkr49fFdvirrsem6WZI9KtWK46BwfXHWrfxS+Pmv8AjUyaZpztaaUWK+WOQw6E5964PTNPg0uPK43nknvX1WCwSprmkj43MMxc24xL9kv9n2CxAcL/AJ4oNwk6HjBFRS3gYc0kbRHksFr2rHzTndkco2DPrUQbIya1YYraQYMo5qrfQRRPiNwwrS5HmVQBmnK2HppByPSnY3HIqbibHTy7Tmt7wrta7iYj5ciuduVDJg10PhVNjoM5yRWGIX7tnoYL+Kj66+HUok8MoqcgKa1FBy2axPhOo/4R/GD93+tbso2SGvz+r8bP02l8CGunrTBgAg9KSVyeBTNpIyahFBznjpTwPSmpnpU2wqMk1QDNtIRxzUgA2k0wsOlAX1IzAW+lWYbcIuTQjHbxTmckUFPYGO0U1MM2AajLZ5oiBRiRzmgkuJgSAetcD8QPk1y0YDjA/nXch8SA+lcH8TpTGLecdQ6j8zQJHYRS7rWI+wpGbJzUenSK+nQljyQP5VKgBb2qgRLC2BzVhOWzVfZ6VJCrdTSZeha4ApoIINBy5x0FNBxwKEN2FzwRTM84p9MkAXkUzNoTbk801kGaTJK+lKpqQsLntUV0u6Rce1S02VywBA5FAzzfxzi28XaW56mWvUowJrWJgP4a8t+I+X8Q6VjkiWvSLSdk0+3XvtFADmUA4qOSHcMg1ITkZNRl9mcnrQ2NMai5ODTnj21CrfPUzk5oEIAOlPDDHNRqC3GacUK8UAOHWlbFMHpSSZU+lSxpDgRjmmyDvTlCAZY0x8s2ByKaZRNAoZamIAGAM1Xijl7KcCrDl404TJqluQyJ4hn0pNwXAJ/WkCyTNz8vNMuLrTbIAX13HAT03Gt40pS+FHPOpCG7L0CtJwmWq5FCQ+2UBB6nivKvFvxm07wvcGGwkS4YDO9DXkHjP9pPXtScx2iPbouQTkHNehRwFSrueTXzOlR8z2j4peMPDukQNCCs92p52bWHH9a+aPFPiqe/1B57F2twDldny/yrm59ZutWme5ncmR2yST1p3nArjpnrX01DAwpRV9T5PEZpUrSaTsjqPD/xU8SeHrmOSK8luMdRLIzDFe2eGf2l7e8SC2v7dt2QHKR182pdBFIA61f06RF+cDBqK+Bp1NUjbD5lUptKT0Ptqy17SNZhimtLqPMgyIzIN34irE9jLt3bflPTivi608S3WiXAurWVllXpg9K9N+Hn7TGoxakLbXUN5aFQu4nAT/a/Cvn62Xygro+nw+Z0puzPdyoTKnhhSFUIIPWl03X9F8VQPc6XeR3PQsIz0NRXMbxtyMCvJlTlB2Z7cZxkrxZGv3zjtVlSGGDUEI3Nk9KnYc8VkUL5ajkVIMBag3dqkR8ikkAroCOnNV3HOKuY4zULxhiaYFSQAqAKRMoQRU7xALk1EB6UdQL8txBf2Zt76GOdGGPmGcA8cZrx74i/AaxMMl94fZzcElnjkPGPQCvVHQlMmi2nNu24VtTqSpu6ZhVoQqqzR8jvp9xbNJazxmOZDghwRWY2kXDuSOOa+ofFnwwg8WvJeWri3u8EnjJY14B4ntbnwprZsZ0cvnuMV9HhMZzaPc+Px+W+z96KOVutNlzz2qqbYodp611dy4Y5PU9qyLuMKS9e9Cba1PmJwSZlyWhjwSeDUcw2pkCrEsxdcHoKYsqdG6Vte5g9ytb7pX24qzcWUqDI6H0okuo0X93wwqxaamdmH+amgM5UcnBHPvVx9Jk8rcuMkVdWaCRg2MGpmukAGG6VRSS6nPw2VzHcZb7tdJbTmO0ZT6VE90jLjiiABkcetS48xvSmoyuj0j4J6u9nJcwR/eeTOP517jFMJgAT85r5q+Hksmm6sJVbb81fROjx/aoEnB3EgZr5LMKajK595ltZ1I2NL7Nxk0C3A5JpHZgcHtS54zmvGvY9saUzmmqgU1IGCjNNWXeeRigscWwuDTB82ae5BHtTdwVcetUQMVQWz1FTgDAIqFSBT934UAPPrSGQAUuSBUZ+apuAucjNKp3cUAdhTWbBHaqAVj5fFPGMZppwRzQuc49KkfQNuaa0Yz7VNgFajoEOgURyA1JJiRjmoS+OlOQ5GTS3AbqFsJ9MuITyJEK/nXx7410q40fxNdiSJ4oS525GAR7V9jGQb1BGVz09a8Q/aUsDObGaKPasaHn616mBqOM+W5x4iKlG541uIQY703YM5qG3mZ4wp7cVLnj2r6ax4r3HFwE96j800pJx7U0Yx1osM+aC3HNMPOaeR61CWxmvK6nqxMTVW8rVLdhxhq/XT4MyG5+EOiFGyBaRZ5/2a/ILxA3+kQk92FfrJ+zrc7fgxphBz+4j/D5a8rFbnZS2OhkIVjmm4BBNSSncDnqTUPbFcSLaHRyEqR2puwbsmkXKDFSYBGaCR4AC8UIRk+opu8KuKaCetUwHH5nzT+AOKYhBPPWnnCjNT1NOghJNGcULgjNOCg1VibjdwHvR5mOaZIcHikB4osMmDbue9SYyOKg6CpFkIjxRYBTH3p0cnlgg0xCWUk9ajY/NipC2o5zvORTgcACmDgUqkspNAEiTCM4PQ02YByCOlIihqacgn2oAdkY+lIkn71c8jNMkl+X3qEEsVFNbikZ/xXi2eFndemyvi69lEt/MD0DN/Ovsf4pyt/wiEqdTsr4wlI+3XAI+bcf519flluVnxObJ81x3nhTgDpUUkwc81GqMxPvTXR1Iz0r3mz5d3uSyE+WSDRCW2jNPVDtGRxU/lq8Y7YqBELKZOQcU1ImEmQeKduwSKVXwPekwtqXWO5BjrTosDAJ4o0145so3BqO+YwPgVI0X2t1RNw5zUSx85NR21y0qBRzWlb6dJNg4NSy0U7m6EcOwim6dAlwhyee1S6vahQExhhSadaSIMqDigQ+a2WOMhvvVDpB2XWcdDmp7kHkHrTdItnnu1UcZ/wAazqfCzegr1Ee2fAy5Nx40tznA3jivo3xAwS7OPf8AnXzl8FoDZeNrZCerivorxNGY7kH+9/jX57jP4rP0/Cfw0ZxG7BpFGDzTo3VE5HNIzZ5FciOwm3ZGFowcY9ahily9XUCkFiaYEO0AelRs4AwalmkB+lVicnFBWwGQnimqpJzmn7PapEXAyOaBjRwMVOqgrmonBqaLJSgCNyAOagyCeKivpSnA6+1V7eY5y3SoA0JMBOBVMEqTmrW4OMAZFV5GVT700yrEgmwMDpUkbbqos46mp7SbfweMU9yS8+PK61TlUKuetWl2uMVVvjsjIpWAps4PShB3qCCNjnPNW9hUUWFoNYZFMxjmpDx1phyTwKzG7AScgCrsUfyDPeqaLtarqvheRQBFKuTgUwRlealCl247U5lIGKvbYncWFvlp7nK4702GM4yelDMA2KBot28ZMZJpX6H0pscpCY7U0ucUDGKCpz2qRm3DntTCR3p235c+tAr6kQYbuasA/KCOlVtmSRVmN8RbSKsYsfWpJFBGT2qvHkP7Zq1IpdeKBdSuMnpUFywC4PBqDXNUOgabJdrEZ3QZ8sdTXlPiT4+wSwmODT5YLjoWY5A/ClZtkydtT0sq5fLOiIDzk1ZvfFPh/wAPaa9zfXaNt7RkMc/SvmbUfiRreqvII7sBG6/SuZuNFupWe4mumlDHcRuPWvUw+DVRrmZ4mJzD2eiR7B4m/aQmEM1tpNvG0EmUVnBDD3rxm/i1HxLdST313JMsh3bJGyF9hmmTBIEwqkHv3q5pjMyZJr6OlhadO1kfMVsbVqt3ZWGmC3GNvIGM+1VZ49v4V0DFXU57Vjak6ICAORXoLsePU7szicU103rwcUm7IzTh69K0OXqNghdTyxq1yBzzTN5wO1Lkt1NBotB6IZBxTJCYjg015jFwtIZS4yRmi3UOYS4fcMA8mtnQL02t1GGGRwTWBI4Eq8V0+hWonKy9hxXNiPgZ6GCf71H1l8JNQS58OKycAr/Wt+7lAfiuM+C86NoZiU9F/rXYTJmVs+tfB1177P0yi/cQwvkZpy5emuuB7U1X2jArBGhIWCGpHlG0ECqpO45NSZG3pVFWHeZu4zQM5zUO7DVLGc89qCOpPGeKUjGaj83A4GaXzSTgr1oGIeBinxEdDSyL8lR4AXrQNuxajAyQeRXA/F1PKsYG/h8xP513MDhiM1xvxmA/sOBgeRIn86aQjY0sFtKt2HoKvwZxzVDQCJ/DtuynPFakKBYwe+KL9BJE6qNmaeCAMVD5g24FOTnvQxk4ztz3pidzSg44pMikHUcDmopCc4p+SKjcg9aAFyDTQcUgBHPanBhigBeo5qI5zjtUobPQZpRHkg4oA4HxnEG13TmI4EvWu7hH+iwkDI2jkVx3xZgOn6Ut4oyYwWrK8M/G7R00aKKeP96ihSS3fvXTCjKqvdOapXjS+I9KLADBHNRSKp5HavPb3466JC+BCTnuGrNvPj5pEIDJbMx9mrZYGr2Of6/R7nqUdsznIFWfszFa8ej/AGkdOQbfskn51z3iD9peVJgLWJokPXPNaRy+rJkSzKiup9ArZyZyDxTmtiF+avmlf2mL0oAFINQ3X7SOosjFSd2OtbRyyo3qYSzSktbn00bQHjzEGexIqN7YKMvMij3YV8dXvx48R3lyXSYooqrd/GbXtVh8l53HrjiupZTJ9TilnUU9EfY1zJbQRGU3MbBfRgazpvHOjaZCZZpx8vuDz9K+R7Xx3qcKqTcPgDkEnmsbU/Ed3ezFzKwBPTJq4ZRK92zCeeK2i1PrK/8A2jtAsbZwqgyjgfKK4i6/avW3mIFtC0Y6Ejmvm26ke6kDF/mFNezSZR5gJNepTyylH4jyq2c1paRPbPEH7T95qYD20UcLZ6LxXn+v/EbWfFcyyvcNGVGAAxwa5IWEUYwBirVugQccV2wwlKnrFHmVMfWqrViXBuXn82e4difVs1ftrqFoWSQBie9VJIvN60sdj1INb8qTvY4XOT3ZMQgztxtpvFMeNo+O1IqnbVIi66FmJY34Y4rYsbQeSSOhrnDleQa1LS6lMYUHGKlmkJamm1mnlnOMiqUdqgZgRjPp39qPtTDIJyacjFxnOKxcebRnTGdndM1vD/iXUvBlyl1YSEpGQfJz8rexAr6V+GvxOs/iVbCCUrb6ii8p91cd8Zr5Ta4IABOQKn0y/udEvEv7CYxSqQeCRXk4rCKcbpH0OBx8qckpPQ+1HsGt3wR9DSvFx71w/wAF/i0njrzbPV3CaggAQtx5h9hXdX4eO6dSCADXyk6ThK0j7anVjVipRKzIRSKxVuKeeB61GCC2KxZtYuIcjNM7nNKo2rjNJkUJgxTFvTGagEIjPNTnjpTJBSIY10DLgVXEB389KtxgY5okHHFNAmNjkNswKNWR4p8D6R4stZ7i4jRb/wAsiNgOrdsmtEgn3qJmYEAdquMnB3RM4xnHlkj5S8T+HNS8Iaq0OpqFV2Pl4JIP41g3c5lyAeK+r/GvgG28f6aEnAF1Cp8lv7p75r5g1Dwtd6fq09m6kvGxA46j1r6fBYtTXLJnxWY5fKL54LQwCuBk1DKB9Kv6jp89q+0riqMlu5XJr34tPY+WlFp2ZReF2ckHip0JRcGpwpVMYqEoec81okZkLSvuwDxTXuZfXAFTeWR2prxcZNaITAXuxeW5q5Zamcgk4+tY72h37gasxQ7xgdRVaDi9TrE8QrawKynY+QePTNfS3whvk1jwrHdF89Vxnmvjy7sLnySwOMDivdv2ZtanVpbKZyyBTgds5rxMxpKUOY+pyqs41FF9T3J872zTAc5yasyhQ7jpmqjIc5B4r459j7iwue1HHakwMmgqccUJFDsgDmkpQpwSaaVOaogHwKFGTRt3dacikdKVgJSAVxUY64p+RjmgKKQDehokTIBFBNSDBXmqegES9MVKcBM96jIwaawyvWgAL4704c9Ki3BeTT19exqRMXZkg5p+7jim9cCg4FBJIoD7frXDfHywt28KLKf9Yqiu4icIwJ7VR8Y+F/8AhNtBlt0OGVTjv2rSk3CaZE1eLR8bwoFYjpUjIGUdsUavp8+i6zcW0ylDGxGCMcZ60GdHUY619jTkpRTR4M1aQ04CY71Ht96c8meBUWTWpPU+aHf1qH71DNuP1pqqVORyK8dnqRZzXi7dE0GOua/U/wDZHv21j4Kw7+DEqJ/47X5b+JI/M8rPrX6Q/sE6wup/C6+g53RShAPoteXiXqjvpWsexTjaSPQmocmp79SLhx6Gqw61xlkg5GaUHFNU9hU6qrISTVIXUiPvQT26UEYNBGBk9KbsMMe9SHkcVGpBNKW20nuQKSVJBpyuMYphO4ZpoB60wHtz1pFj3EHNIzEA1JEf3efSgpISY4b6UofK1HIpbmpI0G2gY8EgcU0juacBgUHpQAHDDFIpwABQBkcUAfMM0kABtpxTWNOYck0xxnmhtANIDcGneXgqVqMHB5qxHIFXJGcULcTMXxxB9o0GUSdAvT8K+Lr+NDql2F6iRvyzX2/4kSG/8P3JMqRlV6OeelfCmoTiHX75c5USNz+NfW5bsfG5rq0WogBgEdKfIoOM8VSS8V269KWWclgBXuXufNyiTz84x0FRBiOM8VDJcmIYPemGfcMA9aDG1iyEDe9OCkCq1qssbFyCUNOnuzHICBwaCWW7dfLfOcZqW6Bb5jyKpPcEoCBU8Vyxjw1QCJbdzE+7sK0x4keJdqr0HWsfzyeB0pVbPOOaTRQ+61GWdyzHOadbapPGMAkCodm84NWBCEWmFmTvdO67jzmpdE1BkugBnIqKNQUwal0oxWtwXcgCs5/CzopK0k0ez/Bq7M3jazLHLeYuTX014qG94z3x/Wvlv4GSfafH9n3QyDFfVHiMD7VjsK/PsYrVmfpWBd6SMEKSuDS4GMCnuMcAUhGFya4j0lsMVT2qXJIxnFNQ5HFOzxikxkbE5oRS55pWBqSMhRjvRe4bCFdtODgDFIzenOaAuetK5O5IoD1JEAW2Dkmq8h8pc5plgGmvOp4xTWrE3ZHNeMPib4c8E3yW2r3HlTOcABd38qzrf43+BpHQG+Iz/wBMjXj37SFhHJ4wUnJYseprx+7k8i4CRg4C/rX0eGy9Vo3PnMXmLoSsz7ui+Ing6WEGK+ByP7vNMTxB4cvpMx34GfpXwwbi8WIN57DHbJqFNav4jxcyAezEV1f2QurPP/tx3PvK5v8AQYIjm/QsRxyKks7W2liSVbiMo3+0K+FoZr/UE3C/kB93NaNl4r1bw6oQ3sskfcCQn+tY1MoaV4s6aWeRbtI+6JLe0iUBLlS2OmRVKa3ST+IEfWvjKL4uamr70llBH94mr6/HfxOi7Y5Ywo6ZGTXL/ZVU6/7Yodz66jsD1TmpG024IyU4r5P0/wDaE8W2kgYyQke61uL+1F4lVQH8kr7R1Lyuqug1m9B9T6LnspVHA5qusE8XJUkGvAV/ae1N/wDWCM/SOul0r9pFZ4AJYdzey1hPLasehvDM6Mup60Cd2SK0UjzGDivHR+0zplvcKl1aSMh/uAcVqr+05oTlY47Sb5uM46VhLA1Yq9jpjjqUnZM9L3gc00ygtg1zeh/E/QNXVmlnWAjnEjAVr23i7w5dS7P7QgTnqZBisfYVOxv9Yp9WafRABULrtOTWpZ3Ph2+PlwavaSSDHCygnmo9S0+2xiO7iL/3A/J5rN0Zx3NFXpvZlNCSvFPX7pJq3FpLrACWANQyQOgIxnFRytF88ejKxJJqXd8gFMjJEnzKcVO4DngVI0yDqeKlwQucUjIUbOeKsJhkAoLZWRgDU3nkDinGKNetNKg8DpVksjHlyv8Av4xKncN0qvefD7wpf2szzadBGzggkLk59anbAOKbfbhakA8UC0ejPCfFXweFpdSjSHMqsfkGNtcjqHw68WaVam5ks98A5PzZP5Cvoe3mMMmcZPvXSWmuAQgSQxyL6FciuuniZU9UedWwUK258cRXkFzE0Utt5ci9WZSOfriq0RSLcFbgGvrzxD4X0DxnB5NzaLbqOSYVCEn8BXi/jX9ny7gmafQpR9iHLRyHLnHTFetRzFX948KvlMkrwPLPPLNjpWbfoDLnOa3LrR9Q0lWFzYzRopxvaMgce9YE8ollYAiveo1o1NmfO4jDVKWkkVhD8w9KmZAOlAHNEuQOK6+p5thnHSpTFmIsOtMSPjJpfOKLigLlQEk80FnzgU2Rz5uMU4TiM+tWIimVsgntXQaLeOIRAvBPNYk02fm7Vf0OYI+/PQGsasVKLR04ZuNRM+pPgFERpEhJySP616NL8srA+tebfs7XoutMmB7L/WvTLuP9831r4DEK1Ro/UMM704sqysMAVEp9akmUr0qIY71yHYPbAGaUODwKYULUiqc4HNNCbLLRJFC88h+RRk5rn1+IOlqSB0BI4U1tavbSy6NMBkAA/wAq4LwRZwXd3NFOA4XJAHXrVEnS/wDCx9I9/wDvk1et/F+mXI3lto+lD6FpmCDCAfoKRPDOnPyVIB98UbBYur4o0ucBRNhvpUyXllINzTgLWRc+CdPmHyM4/wCBVRb4dwOMC4lX6SGmwvodJ/b2h277Xu9prhPjH4u0bUNGitbC48+UOMgjvmlvfg3FdSmT7VIM/wDTQ1UX4F2/nCUzlj3y2aOgkdb8PlM3hSEHqM1s+XgYz0qtoWlL4c08WaNlB071akzjNTbUvoQnINXIRmPNVlAxk05ZCh9qpgywWwcUhOOnSmbgRkmlJHl570iETIVYdajdQT7VWWUjIqVSWGaBjyMIQKhQEcGrKnAqJwc00AoYKKmhYORmoMgLz1pu4jpSGkYXxiCz+Cr0jqsZIr5QtbXNs5IwSR2r6x+IsQn8G3u/7vltmvnWztLWSLy9wXkd69zATUdDw8xpuSOYXTiwO4ZFKunR7ue1drdaZbC12CRC31rnrzTfsybw4PsK+gjUi9Gz5SdKUdUZM1lbRLkgE1kXVpFOwyoq9LFNK5LHK+1PFmXAGDXSmu5yNPqjKn0tI1GFGDTFsY9vIFbF3bmOI9+lYc8k27aoNapp9TJqwotUUkHFKtmmSVGKRI2C7mPPvUgICGtEYsiktz2qm9o5zirouAjYBBp4kwc9au5MjJ8iWNsAZqd4pdnCnNaJkWPDEDNMbUyhzgYpmLMsO44cc09Cc5IxV17pZ+WUD8KhfBOAKDJkZuCtKLuQ8DinDygfm608GJiccUCIZZ3C5J6URXLNGc9BROqNlfWpIbdY4sMetJgR296sr7QORVxZmQ8DFVorVI5dw71ZcrnioaKHpIzMDWgzo0YI4NZqOOlWVBABzSaNEyZUB6nimxMUlxnKmmBiehqMgq2aTjfQ2U+xtWd7c6LqlrqNlKYZIWDAg4/Wvqz4e/EDTvHejxoku7U0AV0x1Pc18gvdSCLCgkEV0Pws8Z3Pw68UR6ngurkoU6jBOOleFjcKpJtbn1GW46UZKMtj68mj8piG61GvL1bhli1vSYNRgO5ZQD+PWoPKPfgivkZJxfKfcppxTRMUCj61CzYPFNEjE4PalPNSmQOV+KU5PNRdDUyKHBJOKYDQeeKeVyPrUSoVbnpUyYJBpoTK8iFDntUbKOvers5UjAqs2BTaEOt5jFyted/FfwMbbSZNdswZboEBkHoepr0AHAxV60mCRusyiSJgRsYZHPsaunN05cxnVpqceVnxTqOrNeSBnUqScEHjn8apzcD2r0b40eC30/xRPqaxhLOcjylUYAPfpxXnEpDjjsK+2wdZVYKx+cZhh3QqN9yFmjVST1qruDkle1MkQyMQTTosRcHvXq9jxyQygDBXmmFVAyehp0i4G4VXd/3ZJ7VVhMZMRnAPWrdvbiIKx6msN5GllBB4FaUcz+WAe1Ak7M2JnEkBQV23wcuzpmsKUbljj9a8subiWNQyknNbfhTWZdN1i0lU9XG4eorlxMeem0epg63JWiz7NVGnQSnjcM1EnzybOwpNE1FNT0S2mX+Jc/SnbAHJHWvhJw5ZNM/TIT54JhMu1sCnR8DmmmQc55pm45z2qCiyhA5IzUjKCuRVdW45pzSHbjtQBEzfNgU8/dx60wKeopxOBQ9wAKT1p54FNDcU7qOe9ADSM9KcCAvJqNjt+lSbMrnNTcBPWkHJ5oIIFA5HvVAQ3C8jHepo1wgzUioAOeaSTpxQ2hMZSdBTVznJoYnpUkiuw29eav6LcmBJeT0PT6VmlSVFTWh2vtzgVSYpI+Wvi3p91H4nubiSLapz8/rk1w1oc5x0NfRn7R0EMGhK0UPzEjkDmvm/SWLW/PBHWvqMHJSgeLiI8si3gjk02pD82RUeDXoHMmfL/Q1J5oxioiCBihUz1ryWekt9DN1dBIVI5xX3V/wTx1UGwvdO/vyF+vcLXwdqZeK7jA5VjzX1n+wT4xg8O/EOLTpwWE6M3AzyRivJxSaaPRpWaPtvWoBHeyD3rJcYya6LxLCPtrv/AHgCPxrnZMhj6VyJaml+gITUy5A61EhFSZ4xTYmP2g0rgbcEU1GweaUt6ihBcYvFI6lhxUgTIoHy8UwRGqlVp4Bx0pCwFSBhjPagY04Yc0gYLx2pWxniowC59KCUydWG0k1GJBuPpS4KjB703bg0DuSjJ5pWfApvbHSjbkc0DTBXB5FHPWmohBOakchVzQNiFs8UlNDA1NEm5gKglakTxkLk1Ff3C6TYPeTMPKQFmz6Cn6hc+UpwM4rxL4p+O7uUy6bCwFsw2nBOa7cPRdSRx1qqgjnfiP8AE251O6lGjzt5ByPLXo3pXhj6BrclzLdSQybHY8+9e1/B74baj4r8X2zxx+ZpsbHziecDtX2hJ4B8OW9jBFHY27FAoYGMH5u9ev8AXI4b3UeTLBPFe82fl7NZ6hZq8jxSBF6nBqo+sywqGZCR9DX6i3Hgrw3dW7wyaVabWGCfJXNc/d/BrwjcrtOnwBfaJf8ACq/tVX2MP7IT3Z+ba64b7CGIqx4HFPOrJZMFkUjB9DX6Iv8AAnwjEjbLKPJ7+WvFYk37MfhDUpS7o6k5HAAp/wBqIP7Hi+p8Np4ut/s20AYNVV1m3lyWb+dfZ97+xD4YuJjJDdTKjc48wDH4Vl3f7Dmlg4gu3I95BW6zKHU5J5RJbHyVHq8Dcb+BVxdSgZMButfQOsfsY3tlcCK0kV1PcvnisbXf2LPFSW4lspbYjqQZOa3WYUmcbyyqmeKxXCbuD1qdrpVcAEGusn/Zd8eWzMgSHg4zkmue1L4FeOtMumje1MgHdQxFWsZSezJ/s+quhGk3fsasrlxk8VRb4Z+NbVMnTpSB6RtUb+HPFNm3lSafMpA3HMTdKr61B6XLWBmuhtCAlMg5FU5YmeVR059azJJ9ask5sZsN/wBM2qreXWr+Uri3dDnP3Tmh14NbgsJJSSsfQv7P8otvHVgr4yZBX1X4llDXXA/zmvjT9nKa5ufG2mPOMHzRmvsjXRuuAewFfE41p1W0fbYJONNJmaMHGaZcyAKFp4Gar3JXIrgW56KH2+CKlYAfSoYeFyOlSHnnNJh1FOBzSYBGc80PwuT0qHzevakMnRQTz0qViOQKrpL8tSREE81VgIp8kYq1oij7Zz6CqmofKvFSaO5NypHB4qluZS2sfNn7UEn9l+Lo5SNwdjivGy4uGEmMZFey/tZxGTxDZg85Zq8eu7F4LeIqCBtFff5e17JH55mik6hMYQ0HPpVAwLyDVuFpHiAwTUbwNjpzXqNngtO+xAsRjHyHA9qmRNwy/wA1Pjt5DwRUz2zwrk1D3K5StNDHgFRzUBjPVadJMVbBpySADJHWmFhp34xjg1KkQC4YZq9CUaHkc1WkOeBSuymisLRASSOav+HWFtcSCVf3ZGAPeqyGrMbADjrQ0nuioyaejE1ZInuCVj4qnBMsL4C4q25BbmiSyTy9461DjFqzRfPO97jZJjguJCDUJvnH3pCPemBN554qzPbRtB70vY0/5Sva1FqmWdL8RT6NJ59tdOs398Vqj4qeITKJF1KUOOj5rkJ7bCcHmoIEO/ae9ZvC0pbo2ji6sep7Bo/x48Sw7DdXssyrjgnqBXWw/tLXaICbDzPX5q+fLmCa3ODwDS28tyvTBArlll1J6pHbDM6sd2fXXhz9ozQdQjUanbR2cv1JrutJ8d6B4nbZp1yh+mev418GI0txP8/r2rXg1G801w8FzLDjrsbH8q82tlSt7p69DNnpzH3hNp8qrvHzJTY0IBGDkV8m+Ffj3rehSxlpRPGmAwmJbI7/AI4r6G+H/wAZtD8dWyRITBet94SfKM+1eHVwVSlq0e7SxtOtomdTIcHJ7Uq/Mv1p17YyQurcNG3II54pyx7V5rz5Raep6Caa0ZC6461Hc5aMKelWHA61SuSSuV6ikMyrmEQvx3qzbKWHqKrXDlm56itDT8GPNJIaQMNp61YjvXiTAPANVpAWfnikZSRUtFol1C30rXrJ7a+s0lBzjI7/AIV4V4+/Z8vpTNd+HsztyVto+AK9uVVU8irlvfvaEFD169a6aOIlSd0zlrYenWjaSPhu8t73QLxrPU4jFdA8qe349Kv288bRjCg+9fYPi/4f6B8QNPkW8gWC8I+SWJQGLdsn618weM/AOqfD+/kiu4g9tnCyxjK4+vSvqMLj1VspbnyOLyv2d5R2MEgOOmKqSoFPApYrgSOSvSpGXd1r3E0z5WcXF2ZQmj3cgc1WktnRdx6GtUqF5IpkrB1welWQ0ZKYcEGmW920FwY1yQavrACfY1D9j3XXyjtUy2ZvTXvo+of2anD6Y+OCV/rXsl0u2Qjua8V/ZvYpZMvoP617ZdrvlyK+Axa/es/S8I70kUJgT0FQKm5wKuPC8mVQbq4/xl8QdK8FQn7bKBMc4jQ/MD7isaVGdRpJG9StCkryZ6BY6KbpODjI9a5HxX430TwL54vrhBPH/wAszyf0rwXxP+0DqV3cGLR5MW7DGckEE15nqmpX2qXclxqU7Tbzn5iT/OvcoZXJ6zPn8RnEU+WB7Xr/AO0S2s2c0OnJ9nU5wUPUVs/s56ifEl9qLytukVMnP1r53tvs6RPsyMg17h+ybex2eo6okn3mjAH51njMLGitEdGBxcqz1Z7bdLtuXHoaaM96nvEzdSMAcE1D5ZTr3rwT6C7J48leKcGIqJHxwKkzjmgHsTLKTjnipS3GQ1VkAPINSY4oJI3fDepNTDDR81H5O85qQrgbRU3NLELR7TxzTcgdelTAZ4NNlhLc9KtkkTMAM9qA+4cU7yjsxSxwHH0pCsMCCpVUhakWIDrQwCge1OwgD7R71GzgZ96C+eKjYGjoO4/7wzS7SOlNQ44qakPYivLSHVNLnsZ03RyKVOa8j1L9nuWV5pbXVXjViSkQXoPSvYsgjnikZmxwxFXGcoO6ZMoRmrSR4A3wH10nJvZD+A/wrP1D4LeIIVIR5JgPpX0YLiReM8Cg3bHggGt1XqJ3uc31ak9Gj5nHwd8RhM+Q59uKoXXw08TQg7LBsDvkV9RNdOOABioTcliQVGK1WMqLqZTy+jLofJ994F8Q243S2jKPqKpR+FNTxl7ViK+uWkiZSGgjf6jNRebZxDBs4f8Av3W8cfUOd5VQvc+P73T2tjiWIpj2NUD9mCnOQfoa+yZbTR71sS6fBk+kY/wqeH4f+H7uPc9jCCf+mY/wrojmMkcjymF9D4gMUMcrEOTn2NSqiscjkfSvs65+EfhyZi32dFz6KBWbN8G/DxbhcfQCt1mskYvJotnyFLbl04zxVJxEg+dun1r7BufghoV3A0QLIGGMjANc+v7LultKQJ5CrHuwreGbJfEctTI2/hZ8vQKLhsKav3GmGCASHoa+gPiV+znpng3wodU0+aV7hVJdGIIGPQV89XNzP5IEv5V6uGxSxD0PGxmB+qK7KbWxk5z0pPKCcZp6OSMg0hYA89a9F7nhJdRAhJyKUqSQT0qPzMkinB88GgQr5xgHFOiLY+brThF60oGOBQA8KWGBSxrIr8tkUREjkVMGPU1JRIrlBnvUbzEmhZM9ahnPpQWmaNvcFYyAM5q08gltjhfnByPY1n2kmxcHnNXbe6VJ1UDINc1WPNFo7KM+WaZ9Ifs6a5eX+jyWlzcGaKMEqp7HNeozSAO424Oa8F+C+txaN4gEQbBuMJtzxX0DqKgTZC4B5r4PFw5ajP03CVOemtShgHJppBHarAiHUUpUAciuE7ynyWwRShjng1aCg9qgeI54qmZsfuDDmjHpR5J2UsMZGc1SBIAhY4NV5gA2O9W5P3YzVZxuOaGMVQuKikkZRgHinjjrUbvzis3csy/Heh2niXwRewTKDdxxMYT3B9q+RrizfTZJIJSWkQ7ST7V9mi3EvyP9xuDXz58Y/BsOla4n2TO2cGRy3rntXuZbiPZy5ZHzuaYT20OZbnjszFpDjioWVtw5rodb0ddMxs5XjNZXlBxkGvtISUkmj88qU3TlZkOT5eCelQOu9cGrEiheKiBHStTEyZEMcuO1X42yAKlmgUrvxUUCbzntQPzLixRmMbqrNN9mljdOSDkVLKpYYHGKgSAs4B9aUl7rNqT99M+svg7ey6h4XiMpyQo4rsS21zmvO/gfPLHopRxhAq9RXoMmWYkepr4PFaVWj9QwbvRiEgUnINAOBjtTMcZpyrkVyHayTaWXjpQMgYPNKjFRinEgKPWgS3GjPeloyB1oPFA2OZRtwOtC/dwaVcEUu2glkLgkgUoyB1qUqDUbEcipCxGHJOKk7ZHWmACnnjrVAhytkc05utMX0pScdakYbeaCo700tzinAZHNFhMMYHHakXAfIpyEZIPSjygDkGgk5z4naEuteGp3kGQiMw+or4+jJTUrmDoFbFfcWvwm98O3UK8sY2A/EV8W+IdGbSNfulcnzC/PpXu4Cetjz8VHS4JhODzS8elNjGVp1e4zzLHyxJg1FK7IMCpVPHNQzEN1ry5HomXqI3BSeo5r3n9iC8gPxssBeSBI/KYAn17CvDJ4t+MdK6v4QXr6L430+7jkMLCdRkHHG6uHEJOOp10dz9dvFcSx3I9Nox9MVydwo3ZHSumuJ11fQLG7Dbi0S8/RRXNTRkNzXmLY6iIcc9qkQgioyvbsacqkUxMkwOooLZ4oBAoPHIFBIqthevNMyc0EZpwX5c4oARsUu07RQFz16UAnpQVcNtKAAMUqnBpx/SgkIyD1oJANIgGDTsA0AJuB68mhmKCmEfNgU4qSOaCkIH3NmiRgVA70mAOlG3mgLjVyTxVxMiPIHNMihJFSahOmj6PPeyMmI1LYYgZxThDnkooiU1CLbOH+IXi5fDGkz3JHmSH5RGOvPGa+d5Li48WavFAgImu32J3wSeKm+InjifXdUmBkJjaTCjtjPFe7/s9fDK2miTX9Qiwy8xIV4DDuM168pLDQ03PJT+sS8j0j4O+Dz8MfCpt52D3dwqmTjkGuo88yFjnAPOKS/uBdTMTx/jVcMQMHpXjSk5u7PVhFRVkSM5565pFcjkZpoJ9KB19qkol8/K4podgMg01gB0pQwFBSHxTyH+I1IJpO7Gq5lBPHFP3HFK4yYXDg5POKlF5Ke+RVZX4xUYkYEg9KV+wWXVFlr7HBQE/Skju1kODECPcCoGO8ZPGKcMbelUpS7i5V2LXnwZwYVP8AwEVHPpekX4JubRJCfYDj8qrZyKXkDNPnl3FyR7FebwN4SuOJNKjOeOtVm+DPgfUZCW0qNBjnJq/5h6cVPBI+CQar2s7bk+yg3qjxrVfAeleB/iNYNo8AggabjBzXqWp3JkC5OSRXD+OXKeLNKLD/AJamuun5VD2Irjk23dnRGKWiKrSmo+HPNSSgdqhBxUXLsTyNsiAFNjlyOaiZ93BpU64HSkSSyuW4HFIsXHNP75xxSFuMCmwDGBgULlTnNIrbTzzTzhjgUIsST94vPNWNIQC6UjpkVGkBI9qmtYjbTB+1NO2pDV0fNH7ZLGw1WxnjOWyc47V4Lb+Mpb2BI5uwFfXXxk+EKfFbWrVXupIMMcBD1zXNn9huKOFHF9MMgdxX1WExsacEmfNYnBSqzbPnuz8W2kQ2FRurRi1G0nG8sFFezat+w3Nb2hlsr2SWUc4dhXIL+x94w8wgEbO2Ze1eisfTlueZLLJX0Rytlq2nbiJZFUDuas3N7pUw+S4jP41NrX7LvjPTLjyki833DE/yFY0v7OXjO33u8TKB6E1pHGUm9zCWAmlsS3FvYSoCJVzUH2O0K4E4GK5zUfBfiLRpvJltrlmHHEbEVjXUmp2UrQyWl35g6/uW/wAK6FiIPqcjwcl0PSrG0tGGxp1GamvtFt44S8dwGOM4FeTnVNSiGfst2oH/AEyb/Coj4n1HcABNgdiCDWqqwezMZUJrdHottZM7Hjg1aGlnkjrXC2fiy6jXBUjPrkVr2vjd0XaULHHUDOKvnT2ZzulJdDYms5Q/TircUZEe084rln8WmSUnd+taen+Koc4fn9aXML2cm9TSmscYK1n3rvCwBFOu/EsXmAR9Kgu9VS6UfdzVqQSg0OGdmcZBqGA/6ahK8A80sWorCuDggU83aTuCABmtEQ0auvzRXBQRdgOlZsMvk8HmnDYcHNNITdgmmIcLpkbIXrVyBPtQy3GarrGsYyeQavW0iLGeQKl6AZV9ZrHIADxWvZ6tPotrG9hmO6XnzR2PbioJbb7Q+dwwan8jyIwG5rCcIzVpI3p1Z03eLPcPg18fbhrmHTPFN75yNhY5GG0KPSvomeNGgWWFvMikAYMOmDX59vajz0kXgg5Hsc19Q/s7fEm58RWJ8PX7ITApkWaQ/MR0C5NfK5hhFT96J9jlmNdVckz1YgMvFUn/AHZPetC+iNtKVByPas9xnJNfOM+mSM26AkbPSp7RtqYFV7olSMd6ktDgUW0KLOOuaeV+XinBMjNI7baTC+pCVweKApJwDQzE81Ig+XnikAxiU5B5HpUGuaZZeL9Gk03UIRIGUqr/AN0+tWCRggmq7HynDA9DWsJuDujOcFJWZ8reOfAN34D15rWRCbeUl4Tj+HtXOyOY+lfWnjXwj/wsDRpLdFDXca5SQ/eAHOAfSvkfW4p9A1uawvE2zIcdO2eK+vwGJVVcsmfB5rhPZvniiMzOx5pdwK5zTXdMZzzUO0sTg4Fe7Y+buRz3xhBC84qG31GR5GwMNiobrCSYb8ajSQQZYc5q7K2pSk7n0P8Asua3PJqVzauvmAqMH05r6hexKFnl+WNQSSelfKf7Nt1Hosk+oSMgUqOvsa6D43fHqW7s30/SJTEzcMynBHtXytbBurWdkfaUMZGjQV2bvxS/aO0zwa81tpWLm7XgOh6H6GvlbxN4m1L4g6vJqOoTFndi3PGM/SqOoRPfTNNKQ8hPLHqaZChh4HAFe7QwkKUVpqfMYvH1K0rJ6GnYWyWCZQ8/19aWa9e5mw5ytUTI+MZqFGd5SucV3OKPM5m2dFaW6Bcg54r0j4E+J7bwv4hu5b9xFbsoGSfevKYWkt0wTnNDyyPnLbeOgrgxGGVZWPRw2Mlh3c+zT8ZfC93eeQL2KJT/ABE1eTx94UndUGsQZJwOe9fC08zw8jkj86pjUrn7QrCRhtOa8n+yLvQ9pZ6+qP0Jj1nQJG/d6nC59Kn/ALT0jHN7FXwfZ+Kb+FiRdSAnrzW7F40vpAAbqXj3NYyymS2O2nnUZbn21bNZz8xXSMvtVwi2VceclfFUXjzU7dMJf3C/RqrXvxO1q2j3DUJyPdjXNLKpWudsc1pt2ufa5wD8hyPWmscc968u/Zm8YXPjGzuotQbzGiTcDnJ616ldEJcso6A141Sl7OXKz3aVRTipIbnjinIwYYNHG2g/lWbRZIY8jioiTGcVKG4qGY96RTHb8rTMHOD0NQ+binM/mLVEMeYlXoc5prgdBSK5AwaCc0CCNcmpyoHNRIcVKWBXnrUjaIsknFOc4FORCx4p72LNjLhfYkA00m9guU2JqCTKqTV+WxcHCkHHpVeWzlVOcU7MpWKCXW8kNT+HGQeKje0ck4A/CiGKUHbjilZ32EPVQKhmh3HNW1RkOCtS+UWGdnH0qkmF1Yo2toZJORxWwo2AAdqrRgpxjn6VOCc9KQrj2chai8sP1NOIY9RRtagEJkpwKcJ3TBDUu3jBFMm44FBe5H4wQ6t4XuYn+ZfLOc18QeJYQusXluvCxOVFfct0hm0C7ReXKECviHxFEyeKNVjcFWWYjmvocrm+ayPmc6jH2d2YqW4X71EtsHGQamIG4jPSnLIOlfXn560UmxGuSMGmxOhbk1aktTcN6CqF5ZmKXCniqsQ0WncbvvVLHsKcnmsmQEKOeacIptoYMakRrR4DYqYxkjg1kxSyADPUVZF1Io56UkikWJEKDNOjtWmXNVftxkAGORVuC8MUWKRZJFGVOCKsW8B81T1//XUljdQXMe1uG96mkZYTkEY7VLNIvU2/Dmpy6V4k0+7HKRSqzD1Ar6/i1NNb0uzvYxgSIDjrivjOGYPCrgc+tfWXw1QN4IsSW3ful618fmUEndH3mU1JONmbIYj8KGmHQ0rfL1qFuteCfSk4bIxTkGR0qONcr15NSJlRg0C3HEjGKVMEZqNjSxyBRg0DHSANURQdKmLqeRUTnuKAGrECcGorqAJyKmUknimSksORQBWLZwAa4P446fFJoUV0MCVFAB78mvQliVjycVg+LtCGv6RcI/3EUkd+greg7TVzKsrwaPlbxPqCTaaiIQZQefXFclDORHgnkVv6qgge7UoSFYgcc9a56G3JjL9m5FfoOGlGUFY/LsamqruSGUkdaiaTYd1LnYOelMbEnArqPNJWnDQEdzVSG8MIYEZqw0arGB3qv5BkJwOlPqNIsQ6kp+8KlivUjkDkcA1Ua0AXnrVYoS20HFO19C1o7n0Z8HfFcupKLSJMRJgE17bKFWIY5zXyr8DfELad4ijtAARIRmvqmdT5Sv2OK+LzCmoVG0fouVVHUpa9CIAEDilCgU3cM5pd2eleSe0OC7uKCm3k0K2DkU5vmFAEZb8qfuG3GKYVxRGOaTYE0XHJoY85AphbaaduBFMAV+eRTGwTSlfSnFhjnrQBFjHIp4+YUY6mm79poE0PXC0yUnr0qRXDCkZM8mk9x3ZFkYBPWnB9w9KQrzilRecGmwHrwM1H5hLn0qQjA603y+4qSC7bL59u8Y5YggCvlD416VJpniy4JGCz819U2MwgkzmvCv2idL8vUIL3JcykknrXbhJuNRWMqsVKNjxmLiMbuuKUy80fMVHpSba+oV5anhtWdj5YeUKuBzUW0yLxT5YgDxSElFrzWeghIkESZfpVixuEg1OzdcgLKpJHswNUHnMilTVmKEJDvHUEYrkrq8TopPU/Vz4VasNY+GGmTo+/K4zn2rQYHJB715f+xvq76v8AB60s3cyywl2JPoTXqt2rRSEYry1sdrIFUFcHrSnAGKaM8npSZ5zTJ6ilDUhAK471HvOMUue5oBirF3NSsQUxjpTBJuHFRuWzgUEjzwuBTCPSnEYHvSHNO5XQcPu05eRTEye1ODbTzxSJGtlTkU9FLDNBIIoyQvFAEbEoxNKJS4welKQCOaYBgGgBr9DTkJzg9qUqetKi788UmUixHciNd38KjJ+leIfGzx1d6pK1nYy+Vax/eH94V6P468Q2um6NKkE+y5II2DrjFfM0895r+qeRFlnkfGBzXqYeCgudnl4mo5vkRpfBnwDL8TvGcVoV32UT5kk7Ag5wT+Ffcj2NpoNnDp9kvlwRKBj3xgmuZ+Efw90z4beDbe4to1+23kayynbghu4rWlnad2djkmuOvVdWV3sdNCkqcRHPOaaHycUE5oANcvU67Ev8Iopu4gU5WBoGLjjNBU4p5PygUgY45oAjVOcmn44xRjnNO3jpU2AbnBpByadkGgc0AOXFOKg9KjHBxUnQc0AR4xmkPIpSc5NCr3otqCY1VA61NG+wn0qMcnFSINzYPGKfQvqeY/EM58V6R2zKa6yefZHGD/drmPiVt/4SrRQOvmmujuAMRg+lc7GmND7qbKAqc0Kmxiajmk3HB6VDQyDzGc4FX4AFXJGao4CHIFTo5K9aRZadxjgYqEtk0xpdo5ppJPIppEEwIPWp4lGc1XQcc1Ks23ihopstCXaMAVaikDjaRmq1ptbg96njTY5IpCTOVuLoxeNrJQcKHPFemT6lKAq5wMZryW+kH/CdWgP/AD0NeozDKofYV0QZDTH/AG12HWo/tjjg/wAqZuCcUxmBrW/mZtFyPWHjXGxT9UBofUhcoVeJDn/ZFU0YZwaczAHI700/MXL5E0UNoOZLWFj7xr/gar3Ph3Rb+QSzWMBYc5Ea/wCFOwSM0hOOKv2k11JcI9ildeBvDl3CyS2MRVjk4jUf0rl7z9n74dXkjzSaY5nYdQ2Bn6YrsnbIxzUe0ACtI15x1TMpUIS3iecan+yf4C1pMx2rQygYBMhArMT9kHw9YRyJavGPMGDubNevRyMGwDgVNJMwUDNbfWqncyeFpPofMuufsRxOxewvoY89QST3+lZE37GGs28eYtQgyF4GCTX1jHcsvU1MNTYHn0q1jai6mf1Kk+h8N3n7H3i8StJHexYJ6bTWLqP7LXjmz5iBuP8AZjjOa/QAak7dKdHqU0TlgSD65prHVF1I+oUpdD83Nb+CfjnRoFaTS7lj3AjOawP+EG8bQJubSrqNfUxnAr9RJNQiuh/pMIlPvVWa00y8jMTWEWD14rphmUovU5auVwkvdPzAez12yAFzG8Z9xihLu6UkPnNfpRf/AA08JakuZ9GtmPuuaym+CPguQsRotp/3zXX/AGocv9j+Z+eJ1d4cCR8fWpTroaEkH6mvvDVf2bvB2qXSyGwghAGMCOqWofsoeE72FY7VY4ieuFo/tNN6mbyhnwtF4geJx+84rSTxSsww7ivpzVP2J7aK5YwXTlD2wKpp+xdkAidzj/ZFbf2jBnO8omtj5tl1osw2Px612XgrW7i017To7W4CSGVdxQ8kZ6V2et/sleIbTUBHZxGSI984rOm+DOufDrWrCS8gJJmXDZzz2rkxeJjUhZHXg8FOjUuz7AKs+i2ksnLsvJqgUxGTVrT52l8LWQl4l2c1BgtGyjrXyLfvH2SXuoyZyGODS2hw9MmBViD1qWxiLOTTTE2aJICDFV5QW5FTsMACjA2UNhYqrx1p26ldCD04plIENdvWoHJNWtoxzVefCgAUDaLGlXLWtypB68GvGv2pfANsltDr9hHtvZWCzOOhUDpivXIDtYH0NV/ino41/wAAXTHgwoW+td2FqSp1E0eZi6UalNpnxDawyyxqRk8fWtJLSVo8AHdTYH+yrICMYOOKgfVZ1JKDkV99Sk5RUmfm1eKpyaI7nTpsHeCKrw2eBhsnFPn1adzh8ilt9Tj6Nya6lscaaubuiard6ZaPHFIUVhjGfes64tpLp3kLZdvXmrNrKkyYXtUokEbYrLlSd7G3NJqzZjXFrNbRhic1TEkkmSeDW5qMoZMdqzXKFQB1rZJmEiFGJHPWngbeRUkaKoO7vSiNWyQa0IuPiv0Th+af5olJZfu1QntBnP8A+uprJH8tsHpQ0h3ZJLLGAdw5qsDGckCnSwl2yeajEOOlGxmx8YDSgdq24rdSmayI4SnzdxVyC8dgVPGKiRtB6lpUBlwOlQapbEwYUZFC7w5JrXtIjLbPvXgAisKmzOyl8SPb/wBjlfLn1IE/8sf6175eYa8fPHJr5u/ZR1RrbxDe2pGAUAz+NfSuqxBLrjivgsUv3rP0rBy/corjjjtTyOBTNw207dwM1xM9AcDgU2QBhSeZjinKPlz1zUhdFOSI45FPjX5cVM+DnimohzmgEhhizzSFSFx6VZXB69aim4zQJkefSpN+BUIz1p5QlakL3Rd050LHdyBXzz8QPiJrdp4quoEnEcSSMEBHYV9BaZw5HrxXzd8ZbJIPFbH++Sf1r0cFCM58sjz8ZN06blF6lV/jd4g0kALcqw/3c06H9oPWGIe7mDIvYKATXB3Vms74NUNR8Pypb+aq5iHU19QsFSfQ+PlmldM9Zg/aWigcb4nYfhW3D+05pRjBa1k3HryK+bJtKUDcBjNV308Kpwar+zqTIWb1j6rtf2o/D2f3unzN7gitm1/aV8NXigCzlhz/AHyK+OLaIwkhhkVLJIwI29Kh5XTezKWc1U9T7Wi+NXhm4TfvC+uWFaGn/FrwpeD5ruKMjsZBXw1JdNBDneRntVYawyHcM5rN5OujN4Z476o+/wBfiH4Xm+5f24+slWF8WaBMuUv4D9Hr8+v7fuTwHKfSr0Gv6jGgKX0q/jXO8ol0Z2xzyn2PvV9d0huftkWP96tKytrbUY/NimV488kHIr8+5fFutopA1KYD2NXNG+J3iyxBiTWbpIj0AbisnlEjRZ3SP0GTS/NJiiYSKeOK+FvilbX2n/EHWYplxH9obaQMcZotfjD4u019663c88/erL1jxZN4hkae7czTscmR+STXXhMHUw879Dzsdj6eKhbqZMzMDnuaYk23rTi4c5JppjD9OtfR7nyTZYW9KZx0qtNciYk1VklKSbT0qby0CZB5NLYi7ZGQG4qdGwgApixA89TVtIwiZIoaKVixbW8ckZJxmla3XknpRChKZBp5DFcYwKllq1im0ABJApjRMeCaueXg5pJITs3YqQsVkgIwUODVqOxu5hlm+QVXjdg47VuJK6W2PUVL2NYlq0iLWm1e1fUfwavmuvCgiY58oAV8vaNJsgk3HrmvpP4D86Bck9CRXyuZrQ+4ybY7hySxz2pmCTz0p8jAucVH5gzgV82fUMkUkYxU7SEr05qupqcMNmKAuRe3rTCpJ9qk25OaMYGfSgLjWyq8UJkqAetO4YirGxSnFAyFeKaTk0/A70xsZptARyRkqStTWEf2i2niYZyh/lTkxtwasaSuy4cDowP8qa3E+x8oeL7C003xNfw3KbIRljnjPNee6vdWcz7bJdsS8DnNej/H+F4fFl1GybNwH0NeURWXkR9etfcZfrTTbPznNEo1XZFmK0WePniqVxF9nYrVqKYoOO1U7mQzzg17B4IBcrz3qWGQRnBHWkIwoqvK+OfSgC5KgPIqi0eGxnrTftZJAqOac8YqluF9DrPhqgs/GNnJn+LrX2PG3n2ERPXaK+JfCGsC18QWbsOjf1r7K0W6a70aGTG35R/KvlMzT502fd5RL920THr1oDHNNTPQ1IkWTk14TPohyt2qQHFKYgBkUmQQc1D3LFX5s0FMdKQHFGSc0xN6DW4FCt6UrDihVOOlAJEoYbaj2hjxTCxGasQgBCTQG7GHIGBUW0sean4bmmMM8CgYijBqU81EqEHmp+NtAED5FPQcc0pGfehRt6mpAYzhTyKfvyOKjeMNzTo02jmggjjy0oHvXnH7QGmN/Y0MocEAHI716SCUlB9643422b3nhRpI13BFJOPeuihpNMmfws+XUuMIVIo8yoAA8rIeCDVkIAK+tj8KPF+0z5XYiME9arvPvOMVNDljh+ahnAjfjpXnM6itcAhSRV63kL2ZB9RVW4UlPY1YtZB5Wwc1z1V7rNqekj7a/YB8bAnUtCc58uHP5mvqjWURJnA9a/O79jrxaPDvxbhtgMtqDJB196/RbxLbGC9IP8JOa8fZnoPVGCzfNijPGadOnzZHSmqOxpmYqHIp7rhc05FFGQTgmgBqrtXIp6kc5FKAMY7U1koAcFBpuOcUKcUcmgpispQZpuARmlbLDBpVAUc0EiLgDml3UmBnIFD5AwKCrjXyRgUgiO0HvUuz5ck0jZRaVyQ8v5Ki1K7j0LSJryQ4wuefrU9tmRwScCvJv2hPFU9lpC2VtIYw4IJBrow8PaS1OTEVPZx0PL/G/i19Z1aadJTtGV8sHrXrv7M3woTUYD4l1Bf3ZGYY36gg1498FfhxqHj7xZCGieawj+aWTqMjkivtq20+18NWcdhp4CW8YACL0z3rsxNVQjyxOXC0nOXPIsX04OI0+VF4x2qmcYoLeZnNBGVwK8i57GnQQY79KUY7UwrxinoCBTAeFXvSkAdOlHBxmkYYH1oAQNTlIzzUYUnoKACDmgCVyFIph5NNlGRweaI2wCD1pNASAHFIBikL44py8ikAmeeaC/HWnlB3NMfA6UAInNK2dvtSoMjpSYO2gXUegGOadGcMSaiVjTonBfB70DPNPiQxHijSH/6amuqcB4o2J521zPxLjP8AwkelY7SGt4sfKi/3RXPfU0Q5nKnmmSAEZp2N2CaViNuDTZSRUJO6p4gCM01hjikyR7VDRQkpOcHpUSOyygfwmrBxtzjNIq7u+KExWLI5XNGM0zcV60qSDPNX0CxagzuxnFSzXYtmCk5JpkS5yRWbfbjPyc4qOoI56+QyeObFgeGc8165LaSxwI2DggV5D4h0q98+O8s2PmrkqB1FW4PiP4lht0tpLCSYoAMk1SbTB2PR3RyfunFMCnPQ154PiHryupl0x1jPUlqsr8UpYR+9sMtn+92rTmM+U7zZjkDFJgk/SuRX4waa6gNEqHvzViL4t6Lj5lX86OYOU6rJ28U0rWAPin4clAzLGjVbtvGmkXnKTqQapyQuU1NoxigqPWqa65p0x+S4XNTiWGTkTrg+4o5kLlJfkC8daE6HcafFFBLwJwTUxslC/wCsFNMTRUk9jxSqBtyafPCltGZZHAQc5qnZ6imoymO3+YDqaq6FYtZ29Kl3B1x3pptpR1WmiJ0PApoLCsAOtCEDoKGRz2zTdrdMVLYxzSZHJxQkhUdaYwJHIOKZj0pXsUkWhIWHWmmV4ujVGgYDgU45k4IxRfqNonW/kKjLmpxqTBO/FUhbgDMj7VHc1Bqeu6PoFsZbu6XIHAPc+lPmJSL5uhkyzOIowMlm4FeP+KtZPj3xTFaWUe+3tnWQyYyODg81X8T+PNT+INx/ZmkWr2tnna8qnIf3rsfDHh618K2Qjiw1wwy8nfJ6ionNtaFqKXQ1WwlrHEeqjtUOCASOlShSTuao7iULwK5+Xqa9DBv5j5xHpV3TGypz1rPvlzKzVPozkyHPSgnqajZ60uSFpHlDPgDgUNIAOaBkcsx24pkRDnmkI3NzUyRhRmmgBohjNQtCHzVkj5DUCtg89KdgK6RmOTB6E1Y8YEx+AdSA6eS1OfB5A5qr48b7P8PtQLvtzC1dND41c5a/wM+KomjmuZkcheaaVjhJAwRWHqNyBKxiPzE9avW0TyWwZjya/QcOrQVz8wxiftXYderE4yO9QW1tAvPU0/ySRg1WjidbrA6V2Hn9dTZtUEXQ4zUkih2LZ4FVyrBfQgVWMrgHJ4qLalNkd3MSWGazomcSHJqeU5YmqkkgStjGTL65kGBzSGOVDjpUVpdEDI5qyb/k5FBNxrI+3mpoZvKQgVDJdBvamK+adhErXRzULX5JwRimzkLyKiDoaYWZbW6K8noant7lJJQCMVTEYdcioHfyDweakcdGdaNm0EEGrFhqIJaIjAKmsLSbSe5UvvO30rTtbUxXm5+BjGa5amzO+nLVHrf7M0OfGc+DwAufzr6l1tx9qIHrXy7+zVdQQ+OLhA4JYLj86+ndbB+3Ej1NfB4vSq7n6RgNaKZTJpQQeDRjpmhozkHOK4j0r6A0eOaeuSu3NO3ZXBpAcCoGOCBRyeaNvPtUUkbtyD0p0bnb83WgdxX+XpUL5PWpCcmmlqAbIQMt7VJg7aARmpVHGMUuoIfp4IkAA6mvAv2hLIWviG3K/wASEn65r6F08hJRnivBP2jZAmrQSN90If516WCdqiZ5uPXNSZ4m126PnHArTOvKdOdMZYAYB6Vhvq0BjOccVnvqEUgIHevuIq6TPzeb95oZNdNJMwHSo5dxXmnDaOccUSTBxx0rUwKL5UZxTt+I8kcitK1tkuAc4qC7sSpKiqTE46GRO5lXB6UyNE24I5qeSExHaetOFuMAjmtbkcpEYVIyRQsP5VZ8knHpV9NPH2YOKVx2RisdvUVJDjHpWiLVJUOV5qncWrRZ2dKNxWHSqXiIJ4qqkhTilVpAMEGgRknJGKNEGpIjkDOalS6ZKrnjgU4IcZPQUluJxY25kaT5sUQyHHJpGuwcoRQjDmgmxM05UZBoW+fOT09KrSOM4zxQcbAc1ViXY2rXUiqdKmj1QysVI6Vi2cpY4PNaEChJMnpUyKTNGMGVh60+8u1gg2EfNUkRRAHTsKzNRP2mTPpWdi2xkdwZOQOlXoNUO3Y/4VmecIQFHQ1KIPOwQfehoqLaOktZP9HJXjivpb4AOJfDtyAckEA18v2shhs8HqRX2R8H/Ddvo3w+tbuMjzLqNZD9a+TzPsfb5PsX5AVkYfWmhGzkCrE/36NxAxXzbPqxEAI5qRffpTBjtUyLxSAUqMU44ZcUwttGKTcaAJliXYT3qIkjIp4YgU0DJzTSK1Q0Rk80jfNx0xUhOKa2MZ6YpiTI0JHFXtO+WYYqiM1paYplmAojuI+fP2p/LW5hITEhYZOOtfP87nyoz2xXu/7UdykmvJATwCp/SvCb6IYjCHKgda+2y/8Aho/P85t7VWKckp6DvSojHk1PtQKB3py4Ucc17KPnCPZkYNJ9j3ipGI9KiMh6CkhsqXNmITkc1CsZbqOK0MbzknNNkC5wvFWnZiKNs5ttatSOgb+tfbXg+4E3he2Yddg/lXxNcRmPULZuo3f1r7Q+Gih/C0G7n5F/lXz+apWTPssmvZo2YSSoJqxkAUx2AGAOBRnC5r5dn1thxLEYU4puCoyTShwRgUpcYwR1pLcEIHyKnTBXPSqxTbz60ikjvVhoTt1pM9qapzzS4OcnpUDGbSzVYXAXFAUbc96Q8dKGA9htQYqNQRznNIzMeBzTkyBzQKw6kJxTc4NSHkVXQZGSe1NLHHJpxHB9Kidu1Zi3Yu8ipFc1CqlutSAEU2MewDc1W8WWKXXg7UA4yNg/nVina1geENQ38ZQVtS+NGcloz4jvBs1i4UcYdh+Gam31Bqb41+7x0Mh/nU1fW0/gR4ctJM+VHl8k5xURl8w7j2qw5QZBHNU5R83HSuB2OpCTOX4FWbIqrbTyTVUnFTQJl1YdutZVFeJtC1zd8A+JG8EfEnSNZkOyC3uFkYj0Ffrbp2qW3jLwLp2v2r+Yl3Csuc5PNfjt4gC3NqiBee+PSv0//ZD1+DXPgnbWSTiY2sMce3qV46GvHnGzPQT0OyzxzShAFJp88RjlZe2aaQQuazuQNXnNPEWeR2qujHdzV5SCuc4pgQuOKN2eCKc5HNR7ccmgFuKRg0YI5pQ2OtGQwpMBo55qQgBMmot2DT8hhRcBFOenSlJ4waQMF4pjPzUgSZ7UMC7BR1NIgLEAd6S6uItNiMkrbcAnJq4xcnZBKXKrmB448Ux+DdNeaZgrlTsB7ntXzF4h1rVviBrDRQDzZ5WxHGOfyFdD8Y/HsnjDUhbEExxsFHvg16b+zj8H5bTULTxXc4MK/vIonH3exz9a9e0cPTv1PI1xE7dD2D4JeEI/AHgNbaWIJez4kd8YcEjkfStqR9zkepqzq2pm8uCUG1RmqkeCM55rx5zc22z1oR5Ekh+McUZxRSPjtWVzQBxyacCMc01TkU5RnrTQCg5oY5FBIHSkJ4qgE3belLuPemHnmnIM0APQA8mmsAOlEreXwO9RhyetAPcXOTUykfnUQXIp4GMGkwHkZFMZQvWng8VG7Z/CkBKOEwO9CY24PFIjZTFNLdqBWGsQM4pI8buetJjnNOVDvB7UIVtTzz4iP/xUGmZ5PmGt+OMNBGT6VzvxEBTxLpYJ4MhroslYowOmBXPJamyWgYxVWcsG4rQyAvNU5h1PY0Gg2Mll5p5Ax71HGSBUg96AGhjnnpThgjIqOWQEYHFJbvtODzUoHuSM+eKOeuac6gcgdaTbmrbB7F60nwmDUN/HkhwOtJCNtTTsGQD0pCuV4GO0HH4U98M4xGBTUAUjHSpM9hQS9yYSjZtMSMB6ioZltHjINvHu/wBynbeOeKglQjvxQUjKfRLFicwR888KKanh3TnODAo/AVqpGCOaa67elAdSk3gzSpBkpjPsKgbwpZxKVjYrn04raibdGeabs5ORmgbsc7L4KjkORdzJx2aq0vgeTGV1K6H/AG1rp5IyemRUkUQHXJpIg5KDwHeZLJql0D2/fd6gfTNc06Yxy3sjEdMSkjFd1kAYHBqneRO+Ceaq4HLtLr/llBJvQ/32Jp+n3HiPTSWgjiYnrkmukizswK0LFXTLHpQ2wMKDxh4lTPnW8Qz9atJ4r1dhmSFfwzWrdTE5yBVWKXLYIzmneQFN/HGoWy5aDIHoCaqt8VJU4Nm3HX92a6Fli8sZjB/CqbpblsGIflS1Aof8LXRLQSvaScnGBGTTV+L9tsJa0uB/2yP+FbsVjbPCC0AI9KRreyAKNajFTq2BzX/C5CHPkWcjD3iP+FOufiVf6lb7YLTy2x/zzI/Wtz7FZRtlbcVIsEC8rEB+AptsNziWPiXxYPIL/Z4weqkqeKms/hvNJcg6ndySxDoPM3fzruI2EYO0Yz6Upyec5p3GtGMsdPsNIt/KtYVU4xuxg/nUEpO/JqZjtqOQg0hslim8wYNTNbI4zVSIEEkVK8xVKCTG1KIiXjoKbaAo2B3p13KXcg8CltAGpW0KZpLH8me9NZcDNTQ42+tJIAc0mgsV896nGHSq7KB1pySFR7UhJDy2OKhkUjnHFSbwxyelTkiVdgHJ4qyirbgSOAecVxvxemvPE9ta+HNOLi5lcKcZxg8c+1dFqmpLo8TMDl+cCk+GGl3N5rUuu36F0YYjJHcGrptxkmZSjzKx8i/Fv9nbxn8OBBe3FuLi2YFiYMvtHvjpXBWnixbBkgucLJ0I9PrX6jatqMWuW8tneQpPbS8MhUc9q+a/jp+xzo+oaQ+r+GIBHebi7woSzEdTX1OFx6VoyPlMblvM3OO581HVLaeLIPaqqXKmcEc1gX+m3/hXUZbHUbWS0aM42yVraW8NwuQ4r6SnOM43TPjq9KUJWaN/7VHInI5xVcBX4JxmoPKc9AcU4KYxyK1OdjZLZM9etZl/aFlIQ5NaUoJGRVZVLMatGUivYRC3iwxyTU7wgqWqN7dt/WnEMoxmn1E9iqQwbmrUK/Lz1qJgc80qsRnFMlIl2BjyagmhBb5aGLE5Bp8coDZNCLsWIoXSLJ6VVaPzJOR0rR+0eZHgdMc1HbqpmyeBQxdS5YSyqgVDgVNf3TrauCSDg81HJf2tiudwIFYeqeJYrlGWJgcccVyzcUm2dtKEptWPXP2XJT/wlqkvliw5J5PNfZmrsPNUnqc18I/AG4ktvFdncRAgGQFvpmvu2+K3NjBORgsua+FxzTqtxP0jL040VGRTBzzQWx1pscg24AzSuu4Z6V5tz1ESod2BUxQAVXt028k5qwrDvUi6iHKjFM2jrUhOaaR2FBQxgAOahkHHsasMuBmjYGjppAVkB9Km6Cm7cUu2lbUbYqOVkXHc14f+1bbv9ktJIULOYx0Ga9xbC7T6VxXxLsre+ht3uVDoCqkH61tTm6ck0YVKSqxaZ8G6murxMPKtZWBP90kUyG51COPMtu6t6FSK/SSw+HPg6802FxpajKjOfXFY198EPB93MzvpqkE+tfSUszSik0fK1slcpOSZ+ex1O/6GMge4NNbWZ41G8EGvv9v2fPBEvJ0wf99mqtz+zH4DuME6YP8Avo1t/akb7GCySXc+EYPEZiH3iKWTxiIRktkn3r7Zuv2VPAkykDTQCT/z0NZ837Gvg64GY7dUbtkmqWZxvsJ5LLa58Vt4oinO9jg/jU8PiqJcnIOPevrm5/Ym8PyE4aML6c1z2pfsK21xJiy1GK2X3BNdEcyg9yHk8kfM0njaHOKvweMkaHbkBSK9+H7Bj52nV4Sf+uZrOn/Ya1SIHy9QjZQcDEZrb+0aXczeUzWx4gPFcY44x35qzF4ntiuCQSa9TuP2MtajJQXAc/7prJvv2PPE2njfErTA88KaqOPpN7mE8rqxV7HDNrEMq5+UVCuoxSEjcK6Wf9mvxrCTs02dx7LVC4+AvjezBB0a53EH+GtvrdK+5z/UK3RGULy0RgWkH51tQalp0kQUsOnbFcufg540uLowDRbrzfTFD/CrxnpUhil0W7Rx1yKbxVLoyfqNbsdFctpXlkh/n/CqVpYi6ckMNv1rnp/BPiyI5bR7nIqE2Xiqx+9p9xEg9RQsVS7i+oVeqOtl0PzM7ZFBBxyagbSZYTgshX2rlpL7WhnMEgPWoG1jXANvlOV7jFUsRDuS8DNdDsbW3/e4rUfTpeGUEiuO0rXrtYm863dGXjnvW3H4yuoY8CMgVHt03uR9TkuhuxwSqmCDj6VHLYSyHIU/lWCfG14HyY2I9cVZTx9cBMbDj6UKsr7ieGkuhZms5BkFOntVmwtJ5GAVTwPSsZvG7yyYdDzV63+IEFkoKLyODTlVVhRw076rQ12gnlcW6LmY8KPevtz4etLafDjR4JxtmFuoYehz0r5J+FcMnjfxpYT2sJ2Ryq8oxnC56mvsy/CWkUUMY2gDGB0r47H1eeVj7nLKCpQuii/LZNIWzTqa3NeOe+SBQV4p68Cmp93FPVfWgAf5qQAYxTiooHANKw0H3RyajZjnIpxOQabTBjuSuRSAA+9SoQBj1oUDk1VgQxQO9bPh6MeeSewPWscrkjPGa1tL/cRvJ1Coc047kS0Vz5K/abvZr3xtcWxMflqqlSnXPvXlKp9nsMOcuBXdfGrULfUvH17cwnMeAvXIz3rza4leZjj7or7jAxtTR+c5lPmrajbbzGJJPBNWxkY71FDKAm0jFNkuPJBOa9VHi+hbdCV6VnzSmNsGrEF806E+lQtG1y5G3pSQbkbXBC9adEhZd5ND6bK3QcU2RGgXawwaYh+mXMR1qCK7bERPX0r7A+Fd8L7RwsY/dIuBx1Ar4g1TIvoJDnAP9a+1/gEyT+FVYcgKR+leJmkbQufUZLNudjp55MSN7U6M+YKkmtQ8rUqQ+UOK+SPuHuNKlTTsjHPWnKoYkmkdcVViAJwKQfMc0DpS55xUlIXoadvGKCARmmlfwqtxkqtxS8GmHCpRGSTUgPwAaM5HNK6jtTQMDmiwAwFL6U7Axk1Ex5welF7l9AZsDFRlSeaf0NA56UGepGAVNTKQRSbQfqKQ/LQMsIu7FGv2D6l4avLWHh3UAYqOOQryK0LWZvKcj0NOLtJEyV0z4V1u1ez8QXUUo2ssjDkY70pf3rovi8ijxbM4GCWOcfWuY+X1r6/Dvmppng1laR8sFtzZPWmvgnFPRMjJokIT3rhZ03Ks6FRmrFnMNuKYfnHPSlgh3OAtYyehtDcfeMDG74zgZr7Y/wCCcXje2j07XtHupMPPOpjz1Ax2r4xVVX5JPunrXpX7MnioeEPixp779tozFXAOMnoK4Ky0udsOx+lWsxmO9Yp9w1TLhkA71t6zbq1pbzpyssYYfiM1ggbGrkWqLYvljGaVVJGM0u4npSgkCmSLjAxSZOeaGbuetAINNgNaPd0NLGuwEE09hjmmkb+KlgNehBxRtCnmnVJTDApjrnI70ucc0RkNJz0pNAl1JrSPJJPAHc15T8WPHBtDJYAgbsjeOorsvHPiN9KsGS3UiQA/N2r561+S+8SaqiYM07tgKnXrXsYSko/vJbHm4mbb5Ymf4Q8HXXjTxZawRq77Zlkc44255r7n060j0HQrbToV8tYlC4Fcb8HvhxD8PvDyXM8I/tKcZLOP4Tzjn0rr5pC5JPOa5MVW9rKy2Rvh6ShG73Kr9SafF92mtyaM7RXFY60yTIpduR9arByGzVoMCoNIY0Lin/dHNCsGHIpG56dKBNDyBsBqJgQaATjFOzxgiqBIRQO9OTGcmm4zTeRzSbGLJljSgAD3pMgjmg9KQEikYo9BUaNzjtUjgA02AgHPPShlGcilLhVzTIyJASaaAViAuBTMmpdlIEyaGC3EzxzUiOFIzUT4H1pYlLuB2pIXU83+KMmfEmk4/wCehrpEwIIs9dorlvieyw+JNMeQ7UjkJJNb51CCWGJkcEFR3rmlubLYukcE9jTGQEYNQpcbxhXFTCMkZMg5qbgR7ABSSA7TilkAU4LCgDC5DAg0ikymQcnNWLWPec1DJ87FRyamh82DkqaBksqFWqSFQy5J5psrM8RIU5qrbTMkmGPFWBfHBp23cpqSNPMGR3p7ARqTiggzXlMMmD0qzG6PyOTVO7IdjUNqxil4OQaANkgsuRVOebY2DVndmPINZt03zGgpE8UhcHbTJG5weDTLBijEEZBqeVAz56UdQ6ksMe2MGnnBFPgQPHjNK0ewkU2DRGMDtQ2doPrQ3y0McqBQkSNwccdaRssuDQAQae2FTmiwFZVw/StNXDRgAYqhGBvGelXCMKCOlICOZd6471ViiMZJJqw7Y5JqJn3GgCxjemKh8jD1YQYTNPRQRk00AschWMD0pkuGz704DkikccZpi1KTOd2O1WYxlRTCozk0+NuQO1KwJ6FjA25pm8dKVjlcCocEnikFxzHdUZSnjOOakijDck1WgxkfA6VHM1WyVAOB0rNuJCzkAUragVLuLceKbApjp0rFGwaE+bkUdBpmrat8nNObBBqK1+RMGpCRikUMMYNRSR4qwoBzUi24lFQBng7eKfPfQ6dbGWVgDjIBNVNa1m10KJjKwMuDhc81g+HfD9349u1vLkvDZxncATjcM9BVLcTdi7pejT+MtTFxMphsYzjcO/px716UkcVlarbwL5cS9EHT6/WnQRwWNmltCoVEGBUZYEHPet9iLjAxB471es794TydwPb+lZ+SCc0qtgU0yWk9zz343fAzRPi3psvlJ9h1PadskK8uT6mvhrxv8P8AWvhRqBtr6OQopwknUMvQE1+l1uwjO7v71l+OPhlpHxX0SW01CGP7Qo/dyYAwR0zx617GExkqTSk9DwsdgIVk5RWp+eOjeJkuLdUdQGPHNXZpsjJHWn/GP4X6t8KPETw3UZ+zhsRygYVh7Vz+m6l9uRcnkV9fSqxqRvE+Gr0JUpNSRqSTAx4FU/NIJq+8KiLr1rNkGHOOldR58tBwkJ5o8wluRQPuYNIiknin1Mxsrbj6UnCjNTNEMZ71EItxIpgR+aDwKTuSKtraoqZxzUDBY8k9KC9hYZjG2T90VR1rW0t4z5fGOv1pJ9TRCyINx9B1qz8P/h5q/wAUdbjsLO3k2mTDzbcoFzz+Vc1atGim2d+FwssRKyOa0ddQ8VXpgtIpZXJwAikg5+lfUvwY/YcutfeHWvEd1NZWow4hQghu4BBr6E+EvwG8JfCPRYFNst3qwH7ybh1J69DXfXWsM0gSD93H02DgflXyGJx8ptqJ9zhMtjSScjyPx74K0DwLJpsOl2EMJ8wKZVUKxx3OK7hZDPodmB/zzFZvxKitp/sb3I+ZXyDUtleK1nAEOQFArxJzc9ZHtxhGPwliMeVHg9aVWJ60p+YZoVQeKyNSSNielTrk1CgC8VPFQA7b8uaYT2qRzxmodwB5qrABYd6PMHSmuhIz2qMDNCQ0iZV3HNK6+lMD4GKkDZX3osDRDKCFyK4n4mOU0qI+jr/Ou4dsjBri/ilBjQVk9HX+dSI7Tw/OToUBxzgfyrQSfK8kisrwjKJfDcJxk4/pV1ct7CtI7DZMznPB4ppmcfxHFN8wLwaBhzin1JSJUYnqeaVpXUYDEVGQFwT1oLZ607hZkn2iULwxpFmlHJY0gbihmwORTuO3kSpdyg5DGpTqU2zAcjHvVIP2oDVPM+5Vl2L6X79S2TUh1F2TBc1l7qC22mpPuTKKfQ0V1FlBAJ/Onm9ifmRdxA7is8MAue9MMh61pzPuY8kexPHHZi5M4hUSHvilubawumLSwLI56kjJqsrE0oOKfPLuS4RtsPTQdGlBL2ULH3Wqs3hPw5cEiXTIHH/XMVY3Uink5q+eXcj2cX0ETwJ4LkiCtoVmCRjPkjNZN38JvB7zMV0u2APYRCtgkjpTldhk9aPazXUn2MexyeofAnwfqQBFpFBj+5GKz5P2b/CDLnp/2yFd55xBzTlcuR1xVfWJrqT7Cm90eW3P7MvhmVzschfZQKyL79kjQLtT5d5LHn0Ar2yRiq/K2KYs8uMr8wo+tVF1JeFp9j5+P7GGklwf7Rn5PoK5/wAYfsa6doWmyXR1KbceVTI59K+o7rXrTSLCW7u50CxAt5eeW9hXl8t3f/EPWDcOTFp0fCqcjIByKmWMqdylgqW7Rgfs3fD9fAGm3FzcoGuJlKDPOBngjFeuNKbh2Zs9cgVVtYYrW3WCMYC8VbVQVxjFccqkpu7OuFONNWiMdsnFL5QYZFSeSHX0qnK7wMcHipNC1GpHBqXgLjvVa2nDD5utTtgk0AMZtp5py/NQ2B1pAe46UDQ1zg4qMvg81K+Mkmq0rZ6UDJxJnml8wHvUaDKinCMjk9Kq5JMZABgcmpr7xHaeFfDd5e3zBI/LZVB68ggcVBDD5koArzj4kWknjrWbfRI5D5Q+V0B9DzTjpK5MldWPkbxR4kWTVb24OWV5WwPYnNYK+L41GBH+YNfclz+yl4KuoVka3kDlQGy5696zB+xr4QnySML2HmHivpKGPVOKR8vicr9tJyPi1/FNu3JG0/jVSXxJFMSMnH0r7Rv/ANinww5BicL9ZDWF4h/Ygso7Lfp95CJSOMsTzXoRzKm1qeTLJ6qd0z5i03XLYQYbqa0YtftYo8DGa9nX9iTWVgL/ANqWufTmsm7/AGO/EscbGO/tzj0Bq/r1J9SP7Lqo80i8RwlsDBzUd3cR3Tb8gD612Un7J/i+M5SeM49jVdv2V/HL5CzqB/umtFjqS6kvK6r6Hnl/ALqWNEI3EjvX19+z/qdnYeGhA88asexYDnFfPF5+y54709ll2Pdf9cozxWRd6H4r+HN7G+ppc2acBfMyoJPSubEVaeKjZM7sHh6mDlzM+5JUR8yRNvT1BzVSWTd0ryr4H/EW48RxvYyybplCgjufpXqlyNkhBGCOor5epB05cp9bSmqkboSJ8dTUxIYVVUHrUgJAqTZkvA4pAhzkiliI6tzUkjqRxxUdRJ2GUEgU0sOlN3VWxQ4kOcVMSFXAqspO6nyIUG49DUgSbsc0u7NRrkjNO/hoAcWPQ03IPBpWQhQxpoGaNgGuCST2oiyOKk2DI71LsULwOaAGHjNQSE5qzjHWo5SOcCpAZCTjJrX0hBP5iH0NZMYwAT1rX0R8StjrTj8QHx58ZoHtvF0yuOS5x9M1yBUetd9+0u/2bxckgGMgD9a8/iAeNWz1FfW4Z/u0eBiNJny+PudKryjJ5NWpSEP1qlO+W4rlZoLkAHNNSd4zlByKZKSBg8UkUm0YNYz2N6T940UY3iZIw1W9DuH0jWLaRG2OJVO4dcbhVKwuFjkI61NqEvlL5wHI5H1rjqRbVjui9T9dfCGqw+Ifhxpd0kom/dqpbryFHFVHX5iPSvnz9gD4mT+LPC114b1GYNPbiSdcnnHQV9FXkIjnZe4rhWmhqyMAKKYxzTGyDinryBR1JIsnd7VMuB81JtAoI3DPpTACwIxTcGlIwKUHile6AaQR1qRTlcVGeDk1JGRQtx3uQycDFV77VbbSLJ57lgoA7+taWxXAJ4xXjvxh8RgQmxicZPJwfSurD0vaS12OevV9nHTczvGvjgaiDtOELEDmuu+BvgmLW7l9Zmj+a1YFFI4YHvmvKfh34JvviB4gi09FItww8yQ5HB6819j6X4ctPBeh2+l2mN0KhGbOc/j3rtxNSNOPJA5MPBzlzSJtS1A3CqhP3QFFZxc8Ckdjk560gPrxXjHptEgx1pGHWhWGM07vntQIrMMGpFJxjNOKhjQExS6FIWnBjjFMdtop8WDUdRvUcAMUhOKCwzQQSOOlUQKBkZpp6U8KQM0mRnmgpDQuRmjHPXipOMe1R9Tx0pIpjtgHIoLcYI5oPHSk3Z4xVJEXsG3cvNLjHtRsPfilAwKY7iByB0pFlJNP2bqjdNlDJHNzzSI2wg0sY3jGeKGUA1I9ilq/h2w8QDNzEHcdHIyQayH8DRxjbHOVA6ADpXRh8HHapVGR1qWkyk2cZL4AuZSfL1CSP6Cqz/DfVV5TV5senFd793PJpuXB+8cVPKaXOIXwVqkcQLXMkjD14rOfQdeimdU3snbmvS1kYDBPFO8wJzjNHIgTseZpZ63anItzI3uabNfeIYMk6cWUf7VenNKCuQo/KpIp0C4dFb8KOUOY8p/4SHWAoD6bgHjOasQ3cxXc8RUnmvSpfIfrEuPpUS21scgxD8qOUrmRw8WvG3TLKcD2ph8d6fykx2n6E/0rtZdKtHJJjGPpUDeHNIcZeDLfQUcouZXOMfxXpTciTr7Gn22tWcjEo2Qa6pvCukvwIcfhUc3gvTth2K659OKOUfMjPtry2lTJlC/jVe6lt2bAmBp8vw2iuHJWaRR7SEVE/wALYgMi4lz/AL5pOL6CvYkt5IFXmUD8ac9xH2fd+NUh8MZG4FxJ+Mhp6eAb224WYED1YmlysrTc1bGQMMVPKhJOKx38O6vAu2F4/wAc1Vk0rxFFyGiP50crC5uGCQnpTDG46isZbfxQq8eV+RqvNceIbcAyRBseik07NCbR0W0qORzULuTwelYJ8U3cMeJ7KYkf3Iqb/wAJru62Fxj/AK507CNslgwx0rTg+ePmuRPjZUUkWM+R6x1oaV4wjupijwyIMZyVxU2YGvdRHZgcVRQlXwafd+JrZEywIA65qkmu6dM2fMAz70rAbscmYwMU5T37VVtdW094smYDH+0KlXVdMyc3KY/3hTsGlydkxyDRGA3JqvJf2kzYgnR/XBzSpcRqP9YPzo2HdCuBu5p0a1CbmJmwHGalQDnLoM0ED84GKb93tUmF6CRPzo8rP8a0rD0FWMlc0zJXjtUypiMgutNjtS4++n50uoxoGFyTUMkQHI5qWVFjODIn500SwAfPKv50DSM27iDYIqKHKMPQUup6lZ28hBnT6Zql/bdigykgduwBzU6jSN6N9wxiptoUfOdo7muXk8Syg7Ut5QW4B2nFXINI1/VUyWjSJvXIOKdm2Ns1ptUstPRmZw/9a5668Q3urlodNg+duARkEV02leBLS2VXu3eR1OcZyM11EEdparmKFFb2UDFXy6kcxwVj8OJpjHc6y5mkyDsk549K7W3jjtIBDbRCCBRgRr0FSy3LXB5oGAoFaWSIkQk8YPWgHFOZaaOtUMGwRTefwpz8jihV3cUkgAHjFS2169o4KnnNRFdtN4JppkFP4o/D3TvjD4Xeyu4kN8qnyZCMnPtX5yeNfAmtfCvxVd2GpwNFCsjCJjyGXOM1+mNncmFgQSMGuN+O/wAIdP8Ai/4MuEEYXVIlzHIPl4HJye5Nexg8Y6bSkzxcdgo1YuUVqfAdrfG6gBJp7RDPBzms7VLG48M63Np1zE0ckJIORjjOM1etbgHa4OQa+zpzU4qSPz6vTcJOMhWQjHFHI5FXJcNHvqqOTyOK1OZqxGZXz0yKlQggGpHCCMADmoVIA9jQSkW0mjKHPGBXJa/4gSPfHGATg07xDqr2imOM4yKsfCb4Uaj8XfFkejW8cnlsQ0s2DtCk84Nc1etGjG7PRw2GliJJI6j4K/CTVPirrFtHaK/kFv30o/g/Dvmvv7wb8O9G+Gmhx2WmWkaXYA825A2sx6HP1qT4ZfCXTvgh4ag0yyw84QLLKTuJI7g1tTXBldif4jXxmKxcq0tHofoGDwcaEVpqVdzucsSaXBBBFKcc0ZO32ry5HqnMfE2Pz9Eaf7zRAsKq+D1M+gW8x5JUGtD4gKT4Wuj6Iar+BcDwnbE/e2LWbGjXX7uabTo8kc05sAc1JaYkRySTVmIgHmq6nA4p6t0qkK6J2OQcVGqgnBpwYsM1HO4X60wHz/JHgVVB4561ZT515qGXANAEYYk4qaI8c1Xp5yBxQBIxBzXPfEa0lvPDDLENzKynj61ubjjHrU+UkhaJwGVhjBqWhX1Of8E+K9OsPDMVvdzbL1Sd0WOg9c1v2fiLTNQVjFMF28HtWG3gzTDIzHdls96jm+HunToQk8seeflbH8qQzqTd2L9LoE/WnCW3Bws4bPvXESfDaKMEx3c3tmU1EvgO7Vhsu2wPWQmruxo7tlVjkSfrUioCOGH51w0nhLVYYcJcgn/eOazzpPiSGTMco2+5NLUR6WkRLY3Dj3qV7dyK82E3ie06tGfzq5Dr3iMcFYyPoaNS0juY7d84xmkaNk4IrkD4r1m1X54gf+A1G3xIu0BElmzEdxHTEddtOcEU8IcYxXD/APC0Cp+exmz7RVoRfFSCOMF7G4/74pXK6HUGPaMmmFhg1zo+KlhcfehkT6rg1ZXxzpkgBGR+VO5HKjZTkU7eBwaxP+E203Bw2fxqOLxjpTyczgfUiquHKb+cc0xXy3NZ/wDwlmk44uBj/eFRnxVpKnPnj8GFPmJ5DaRdw6U7YQOlY8fjvTIuxcD05rOvvirZLu8i3lYL/s5qWw9mdJgscd6njtZGQt2HvXBT/FF5YQIbGUSN0Ji4qlc634n1OMrZeXGrf89AQeanmEondalqdppsLyTzAY7ZzXPTfFCCIC3srf7UzcZORisG28FXlwgfU7guzdQrHH5GuhstLstMjCxRBiB1IFJs0sjn7jwdf67qS3V3dOLViCYCcqBXUwRxafbrBboI0UY4oeRyeDgfWkwepqWid3YljznJq5HNg4qpGMiptpABoSGy5uyMg1Wmj3HJFSITtxTgMirSEVFXBz0qyXwgOc0xl2nmhTzg0mgJVw6ZNNBxx2p5wFqNuFz2NPoAxyScUqxAjJph71JFk1IEm0KKcMyDGKKbNeRaZbvNO4iQZ5bgH2zVWHuUtd1NNG0iaUyeVPtOzHc1ifDHSZZprjV7xMTM52E9SDWfbW9x8QNbDjjTYG3em4dD9a9JEUVnbpBAu1EGB9KaE+xY+2lsg9KEuDng8CqqYbPakBIbiruQXxcjHJyaT7WVJIGc1TkzjINEbEjmi/UViy98+eD+FSC+ZV5FUjyafjI5quYLeRaXUTxxT/7YZei4rOoPAzU8z7hZdjatPEUsIxjg9a5T40/D2y+K/gy4Vo1F7bqZUcD5iVGQtaK4P0q7bSmIBScqeo9fatqc3GV0zGpTU1ax+e/gzWtQ+HHjBjOht5oZPnjOQMA8c19e6N4hsvEGm29zDMJJpVDMPRu4ri/2pvg/DqWiTeJNHg23MKmS4VR970wBXhHwU+INz4f1+CC9MgiPy4bsT0zmvRko1o3W550JOhKz2Prpl8jIbvTgAwqRRHqFslzG6OGAOUOaqsSnGa8x3Tsz1FJNXRKcYwDQD61GnPWpNtSMQ9aYZAKdTGFLUpkinkGrMhDxAVUQ5GO9PPp1oY1uOUkHA6VOuD9KjQDbT1BzTAlkw6YHaoQhXOKmXrmmuwU0mwIV3FuRU4AxzQpBHNNkPYUrWGkLI4IxTVQMCTTDx1oMh6DoaoQ4gEcVe0Ztt1g96oRqcA1p6PCWugB1oW42fKf7V1uE8SwY/iCn9a82t/8AUp9K9O/av58TwL3Cj+deUw58pfpX1mG/ho8DEfGfNd0vmqAKgEQjwW61duFERyDkVQdy71zPQ1sJcx7hkdDUKRE9TU3mEjHpURbbz0rB6nRCyJ7eIJ8+eattia3Kms+GTPA6VZUMeFrFo646nsn7HHxGs/A3xYME3LXsYt1ycYJNfpXq1iIf3oOQ2DX4zi9HhfWdN1WIlZradZGI9Ac1+u/wo8UxfEb4PeHtahcyTT2++TjkHpXn1FZ3NWtCaRR1x1qCRipGKsOCCQecU2RQRWJJGDuApWytIrY4FKSTwasBoJPWlzijGKXAxQAhOaCSSAOM0vBIFLOv2OA3D/6peSacYtvQmUlEzvEmuwaHpzGWQIzAgc183+LZZb/UTKXLLI42n8a7P4m+P7LU75ooH3opwvTGa6H4C/DT/hMNUOq6nF/xLYDwCOp6g4NenF/V4Xe55cr16lkelfBPwyPDHhVbmWHy7uQHLnqR1FdfLM07kk1oalNAreTCuyJRtAHTis0YHfivKnNzldnrRioRshmMdaYx5xUxHGaQIG61JVxkYJHIp1P4AwBTCDSZIAEc0UDOKCcUdCug0r3zT44zjIpT92pIiAOKQloR7TmpF4FK2Ac01jv5HGKENisSenSm7cinDik3U2CAgbcUwccU4tUe7bzQgbHZ3cGlA2mkwTyKTcSKYMlMmRzSJycnpTRyM0btvNK5JNwOlRy/MM01n3CgEhRmkV1EUEdKQ5zzTwRigLnmgY3bjrUisQKbkY5pRjHFCBaDvvU7qaj+70pyuBx3p6FJ6DmNMIJpW55oDcc0mSN6daUOCMYpGzQgxyaADqKeoPPamg4NLvxQAr8nFNZQKdnPWjjvQWAAXFO35xnpTAO9LnnFBNx/mEcA8UeYfXFRk46UoORQUP8AMcdKXzWPemg5oJxQTcDK/Y0NNIOe9AyKUZ70CES4lJwT+lSNcgDDLkfSnCJNmc80ySNG+tAA/kSIN8QI+lNW0s3H+oT8qeqDZim+XjOORQAp07TmQh4FOazp9A08tlYQAavkdhTNh5JoAy5PC2m3KMkkKlD169KrJ8OtBc5WFVI6da3gQopVUZz0pWHc5+X4f6UFwqBR+NUx8L9OnY4kC5+tdZIB+FKikLkUWQXOZi+GEFmS9vchHIwSB2qNvh1OxJGo8/7tdZuJzg0sbEHO6lZFHDz/AA7vo3ympEN67ahk8C6uwH/E0P5V30oL85pqghQSelNJAcCvgfWguRqLt/wGmt4S8Qqflu3OPavQxO4GOmKQTuO/60rIDzpvCPiNz/x9yL/wGlbwp4jiUAXz/wDfNekfa3xS+eep60rITZ5tB4L124kYTXzAH1WtAfDe7JG7Us5/2a7Y3JyR61G0rE5zSsg5mcnD8KLJiz3s4uHPsRVy0+Hei2c6yiEMw6da6PeSnJyaizzzTSQXZH/Z9qpGIxx04q2JmRcJwKh69Keoqtg3GMx78mlEgxihxTQNpzRcdkShcDNJuOaQNkUqsM80yWOoJB7Yo6ikIxSQhHHOe1KgyM9BQRuoUEACmyxevFM2c5NPb5etITnpQQJ9OMVd0288iTJOQeD/ACqifWlB6HoKFoD1R4h+1j+z2mv6JL4q0M+TcKN00aLklQOa+HNM1CeKZYZQYwOMHrX6yRSx3tnJZ3YD2sqlXU8gg+1fn/8AtZfCW48C+LV1TTIANJuWL5A+6B0HHSvqMtxWvLJnyOa4HmXtIo4iKQvGoNWBGSmcYrnPD3iBLhBkZA45rpZbxXjAQdRX0/mj4tqztIquOpqhezmJD2xWg8qxpvbtXKeItZ58pRln44ok+VXZrTpOpK0SCw0q68ba3Fp1ope4dwFROSRkc1+kX7PnwfT4SeC7d5UCapKMvKRhipGcV4F+w78F3F/P4u1aEOtu+Ig/KkMM5xX2DqF487bc4Reg9K+KzDFOpPlT0P0HLMHGlBSa1K97cvcysXbNVcYXFKzHOTTN1eKe60LTSxXjtTqaw9aBGN47Qv4TuiOf3ZrM8CS/8UxAD2RRW74uIXwjqBxnETYrkPhZcm80aVW/gwBUFnYLgrmmuKFIGQTUEkhzjtUC2LCE1OiZ5qODBT3qVDk4ppkht28mmsA1OlbHFNjQ4yelO5SANnjpimyxKec805sdRTfvUXGMEdSAZHIxSgbBS5DCi42N2ALmomHNThh07VFLIBkCi4iJiO9PH3Riq8jfNVuNVKAmpGxMdyaesxjUjpTJXC8VXlcnGOlA3YtrdNnrxTjdN61ViOcelWSgwDVIkjYs/JOaEkKDpQxx9KQc0ykPKLMMMuc0CCGMfNEDTgMCkfk80AMFraOcmAUT2NpKu0wgLTlHBprE9KXUnW5lz+F9NlYuYBzVdvCWmHhYwM/Wtt+ExUagdTTKMqHwXpijBjGD1zTv+Fc6DIdxhXPfk1rrkjnpUqYw2KVwOef4d6Kv3YRx9aRfAOjjpCM/U10QUNk0xeW6UXAzrfwppkEfEYOBiq6aLY2zYSEbc1tSMSuAAKqtAT1qNQHRwWyR8QqMe1Qq7QuSnFPyVG2mN60g0CWR5AWY5qADNWAAVpm3BqhX6DeuKkGAKaBmpAnSgLCK205qVpAVqI4U0gI6Z61SEXICStSA8gU2BdqZod9vNMB0y4xxTUUbs0oYuOacFAHNJgD9R6UAblx2phOQQaUPgYFSS2PVFUdOaYeD6VIkbTcAVS1bXbDRo8TyB3/ur8xz9KaQrMtvcR2sDzysFRBkmvNZ7jUPixq76ZbRvb6fETl+oYqetbE1nqXja4RIw1vYjp1UsPevRrCxsvDunx29lEiShQHkAwSe/NUXsUPDuhxeEtLjsEIdkGDJ3NWicsfeguWJJ5J700ZHNBPUcy7RnNNDgdqkMgYYqNlA5oKHkAr1poGKaCetPQk0+gBTgxxipNoxRtHekJjVQAZNK2MYpc9qaTsOD3poTECelG/H4U7PGaPL3cimtxF20W2v0e0vUEtrIMPG3Q18Q/H/AMByeA/Gsk0Fv9ntJy0sZxwBnivtFWMDBhyRzWX8SPh9p3xS8IXNtcri7jRmjkH3sgZA+ma7KNRRaTOWvS51dLU8A+APxRsYNOGmapeCSdhtQMeck9K9kkjSRTKhBRuRXwzqOlah4B8Umyuk8qWKQ4OO2eOa+vvhd4pg8U+Goo1k33ESKrDuT610V6atzROahVafJI6ILwcU8c1I0Pl1C+U5FecelYkCDqajkj9KWOUsOacSD3oEkQrGQc9qeXBxmnq42Y71EB60DSJ1I28U8E4piIQue1SD7uKGMUSYGKR13c0hGKcpwOaSQDQSOKep5JNNHJpaGA2QZpoxinnkVGeKRY4PsFa2gSZn3GsTd2rX0D5pSKcfiJZ8rftSsX8URuT0A/nXlMN6PKX6V6h+04fN8Sgen+NeUwxDyl+XtX12HX7tHg4nSZ88Odw55qAqM5qxIuO1QkgZrlkarUqspBJqG4OVwOKtMeCagdC+cVi0dBXtpdvB7Vowy5bGayZF8ps4q1btvAYVDLi2N8Q2wnt8HnNfd3/BP74y2h8NXHhK9nCyRqsdrEx5PrivhuaMXEBUnmup/Zz8eQfDv4y6LeXeBbxzZfPIP1rmqRTVzpi9bM/VnVrZ7ecnHyseKrDlea2p9Zs/FGm2t9YMJIJY1fIHQnmsaYBCQK8++pbGMQtNODRwTzRIwRdoqr6kj42xwRSPhSQKaHynuahwS4HU5p2C9i7BErqST0rzX4r/ABBudN02bTYDsVwd3uOmM123iPxFa+ENLe7uH5wSAea+cfFfixPGerYTCySnYgHGcnivTw1K3vSPLxFVy92O5zvgbwxd+NvEkGm20Um2STDOeQue5r7y0DSE8EeF7TSoyjOsahyBjLdM15t8C/h4ngzRRd3sAW+lX73cenNeh3dy08hJbdXJiqnO7ROrD0+SN3uQuxOSec0in16Uu71pMg9K4TsZMvzDjpTcbetMSQjinGUYoJE8wjjtSu+RkCmlwe1OGAKpjSEDZFFNZgG4pXcFfQ1KHYVuakQ4FVgSalUnHNNiSJGJzzTgdw6Ypit6ilZ8CkUOPFR7qa0tGMnIoFYceRTWXjNSEYpoyetNIGNWQgYozjAppYbuKcy7sGhkjtxximMx6YpcflQRmkUgHvTgeKOAOaaDQHUcBnPanhcdOlJv3DGMUoPb1oGBPYUpO0ZzzQ0eOaacYxTQ0M37j1qVAMZ70zG3tSLIQeaTETE4FAxjNN3bxxUa5yaBskJ5ooxxk0m0rz2NAhabnOc06nYGOaAGjOKcPemuPSngjGDQWIr4BGKUcjIpuOfan7dq5oJQ0jjmk20/JcZ7Up6YAoQNjAOMClI9acvAxSEChiFAzS4xzTQCtPGCvPWgBRk89qTHOaQNjjtTu2aAGk5GKcH4+lInzNimuu08UASKQOajY7jgnikHA5oVd1AA65xigccUp460gGTk0DYHHegEdKk2DHJoMYAyDSYhv0NAbbTXJHSpIlypz1pjQm7dSDjANJjBNKWA461KBoc5APHNJs3DNNH6Uu7AwOabQhMY4pC/ajIoGDyKkBFBZuKcflOKVflOQKViC+aBocq460m0Hp0pS2RiiLnigGxCuOacMAc04kAYqEnB45p2GhR8xxSEDpRnuKPrRYfUdkKMVHzuzTuetAyetUQO35/Chssc9qaBmpsADnikgGFgOKeMbc1GFy1OIAoRVhp+Y80hOBS07b3pjBRnrTXGORTqTsc0MlofGN6HNYvxM8C2nxB+GmraVLB591In7o4yVxknFbC/pV7TZ2hkI7HI/OtqU3CakjnqwU4tM/JqXTn8Pape20qmAQTtGFfvg4rpdNnE6KQc17v+2j8GotC1dfEWnRbLGcBXjQcGQ8kmvmfSL0wKVJxsr77C1VVgj86x2G9lUb7mzrtz9niPOB1rI+Hnh678e+OLTT4IHlWWUK2BkL9ah1m+OoQtEv38cV9cfsDfCJ4YLrxPqEPGzMO/1Brmx9dUqbVzryzDupUXZH1F4V8LweAvA2n6VAoSVYlEuOPmFRGQlcGtPWr43V0xPc9qy2XuK+Fk+aTkz9AglFKKEOT1pqpuankDb70KCOaQxsjeW+KPc0rx7myaNuBQBV8URB/Cd+DxmJq4b4UxCPT7sA5IYfyr0HUIBqekXFlnHmKVyK8vs/C/iPwzczpZRCWFmJUluSKgaZ3xifn5TUTQvwCprkFu/FqE/wChq2P9o08av4pjGX06MgdfmNJoo7FFcAcEYq5GCRkrXC/8JtqtuNsmnqD36mnR/Ee5jH7+y2j2BqQ6nbTevempMcEEVya/FCwUYeF89/3Z/wAKkX4n6dJgCAj/ALZmgDqOc8ijgc5rDh8c6fcAk/L/AMBNL/wktlM+BJgH2oA22II60wnbzmqUep2jrxcD8TVmO5tpBjz1/MUADSbjUTLnnrVhRbnjzVP4ihoo+0q/99CgBgQFKWOMjg1KtqWUFXQ/8CH+NL5Lp1YfnQBXmXPFNKHHSrfkFxxyaSSEopyMUAVUGDU+Sowai3BTTg5YkEYppAOJzQrUjsEHSo1lXNVdgWQ3HNBwec01cEAg1HIxU1A2SheM5prKQcmkQkgGpsgrgiqaBIgc5XpUCAlsHpU8mMYHSohgHIpjJN+TgdqerEDFQ/dOalVqSYrEoOBTD1pN1KOTik2MQ9KiZ8VMQcVBJgfjSAZnnJprkdjTS3XFIFweaLoA5YYFIejVIrACmABm5o0AWHGOetTZIHtUSqNwx0qw+AgpNgViDnJpcADNKzgAntULT9AKZJfilJXHal3b2welVYWJXpVq2iZ29PrVXGhwGDgVIQStEhhhz5kqr+IrF1DxHDZSbA/mE9Mc/wAqkGjXLqincMD1qFimGIkGcZxWRFrT6sfs6RFZCDjjFQx+CNUJErXMnJyRu7U/IRX1DxVqHmSWdhbSednCyAZBpdB+HMx1Aajq03ns2D5ZyMN16V2Nhp0VjChZB569W75q8XLplmqhXF81IUKRIEA44FQnJ5NNBzTXkK8UEj6dUcZLDpUuAq5NACIo6mh8HgCinAAigFuNC8UqxnqKcfl60quQaBtj8cYp3amO5PSgt8vHNNgxrfezStyKQnimgk9aQJCj3pysVpMcZoxkU0DRGx3ZNT2F21vNkdDxUTISM9qEXnFO+oI8b/aS+EUXiHRbvxHbQhri2UyvtHJAr5q+EPxJvfAOseeoZonf5485PPHev0JjaC5tJbO5QSW8y7HQ8gj6V8fftHfBkeA9XGpacmLG7zKdn3UyeAMV6+HqqceSR5WIouMueJ9C+H76LX9Ej1BHDmXBIHbuadLDuGO1fPfwE+KL2GpJodzJut5BhHk67ia+kr2NYTgHOe9cVak6cjtoVFOKRkGI5wOlO2bRyadKQGyDSbgV5rJG1hoAHSnKPWoyRnFSIQeKhjLC4K0HgU1SAOacefpTQ2JjjNIOlKcjrTTk9KAQuRQZCaVRxinABRk1LHYRcgUx+ac7grx1qIZzTsLUZjnBrW8PMRdEDpWcVyOK09BPkXDM4ytNbgz5I/aYuR/wmSoD1x/OvPktDtFdr+0pKj+NldeQCP8A0KuThmBiX6V9Xh/4aPAxXxnzIZQuQwqi7PJIQOBWtJbRSJuLYNVsIgPtWDOhOxSYYGCeaADGCetRyvukOD0pxPGDWLRqiGfa+ciltiAMCiUAioY2CHBrFmhoqpIyKy5bJEv0uTwQ2c9+ua0I59oA9adcwCWBge4rKW1jRXTufpZ+xL4tj+IPwdnlJPn2k7QBHPzYA6ivTrhCsrZGMV+fn7GPxil+F/j+Kxu7oro95+58k/d8xjgNX6OeIrJBIJouY5FVgfqM157+I6t0c+w4yKjClzzU+zC803b6VKJsMIA4zU1uiJmV/uLyT6AVHszXAfFL4hHwzpUltbDdNN8mAcYB4zXXRpOoznq1FTWpxvxi8Zadq11PZRXAZkJUgNnms74E/Bq+8W+JI9UuGH9lQcn6g5GDXB+D/AWpfEPxckMEJc3D/vZP7tfcHg7wzF8O/DsekQyeYSAznGCG6EV2Vqypx5FucNKlzy5mat9JFFEkEAIijGBnrxWccNzUkhyxOetNY/JjpXkN3Z6aQ08inKF20xG+XB60A1NjQdj34oK8g0MN/tTsBVApdRdBOMc0v4UlIDxgmhkgw5JFJjjNOkAUAjoabH8woAcnUU6jbt5pNwzinYseDmmOTnilHPSnDA4NHUTIMnNTIDtzSMo9KM4XFMkdnC00nI4puTjFKtACbD6U4MF4NKWJ4xSFMDI5oe4DiVI4puADkUwAr9KeORzQAHJFA6UYx0o59KkrqKODTwwzUQYE4p7KVGaBjyxIptIH4xTd3NAWZIxJ6dqYBk08Hgn1po65oAcBgZFN5zxTgM0p49qCtwB7Gnbw3FRF81IpAU0kJoKCcLTeeT2oALDNNiHqcilKnGe9NBAXFOD469qVyxF689qeSSPamA5zSjimSxwk2jGKUoShIqM9c08Pt47UCGxg87qf1FI7EdKFoAexBXApgyDSgZpXQetSwG5FOYkJTCCcUrsAMUdABD8ue9KemTTFbPSpM8YppDYnBFIuRQBilpiEIzRg9qCM0KMdaAGmNh3pxVgBk04nNOAyuTQBGB3NP3YzSDA5PSkY0DTFz600jNAz1pw61LXUbYAYSmA4pWznA6UbcdaLiQ0mn4wOKMDPNKDikDAEd6RyD0FKw4yKRQWpoQpJIxSplBzxS4xjHWmvnpVAKvzE5pCOaVRgUn8VAARikxnindsnpSdDQA7aAKb5mOKkHSoyBnigB6DIyaT7x5ozxilXoaAF27Oh600qSM0MCvPWhZMpigbAKOtSBxjBqMHFKw+XigS3FbB4B601cdM0iIWGaeseOO9TcbYDANPEhVsiohkNg1KFG3JouQ0UfiL4VtviL4A1DT50DyRxvJGT13BeK/LrU9Kk8N+K7/SbsYnifDD05r9ZvD/zXJjf/Vkcg96+CP23vCOn+G/iDJqmnARy3shMoUYxxxX0WXV5X5bnz+Y4dSXNY8P0jSjq/i6xtYPm8yRVI9t2DX6k/DzRofA/gyz0iEBAiBuO+QDXwR+yX4KbxV8Sbe9nTfaRIck/3hyK/Qu8gBVQD90AfhissxquTUTXLqKjG5BJh2JHeomBWgkqcelIxJrxD2hFBHSlyUPNKMgZ60u/cOlJblXEZgabu3fKelKVzzSAYOKYw8oryKX7Q6jbgY+lTEDaCahcDrSY0Kk5HVQfwp32vHBRcfQVXyKUjK5pMdiRzBLy0Mef90Ux7W0kTmBf++RTVGOtOPpmkCZHHpmnnJe2jP8AwEUkmjaW4x9mUZ/2RUhbP4UYBHNAzOk8IaVcHd5e0+xxVO48DaXMu3Dgn0at+OMtSvEAeRQByD/C6wfJWWQA/wDTQ1E3wlBYtDeFQB3kNdoxAGKZuZehpWE9zgLr4bainyw3oB92NU/+Fd+Ic4W/QD6mvTgSw680GVtuAelFh3sedw+C/E9qvy38RH41YTT/ABHZt+9uI5fYA13iTMxwWpZX2H1zRYdzhmudftRvA3becBTUf/CdansxNptwcccR967oyk9qk3rtw0YJNJrUl7nnn/Cc3CHJ0y6/791LF4+fHz6dcD6rXdYiJ5hBpyw2TnL2qtVFXOK/4TMSLk2sq49qW38aacWJmUpj1IFddPYac7E/Zl2n61nXfhfRbsZazj3VLuO6Klv4y0aXjzAvuWFE/iTSnBKXMf8A30Kc/gDSJkysKp+FVH+HGmA/LgfhTsTe5bs9csXyPOU/jV06pZnpIn51mx/D+1RcpJt/CmyeAyy4S6Kk+gosJNX1NF54JFysq/nUca7+BIKw5fhtfrymqSr6ACof+EE1yHlL+YgfSnsVc6XysHlxgVKI1I4fNcifC/iAgg3k1Oh8O+IbY7hLJJj1NA7o6woV70yRtq8HmuWlTxDCSDHIR9adFBr8vzfZ3YD3osF0ddCGliyagmhJGK5IL4me7BELxxAEbQep9amkHiLyyBC5P1qeW5KepuFGHGDTthPBrk8eKc4+yPj/AHqcIvEu75rZx+NHK1qVdHV7McCmSRsvOeK50W+v7QTC4/Gp49P124X5w8aeuam77A2mb8ajbneKkaRFXLuMCufi8Iapdkn7fIntipv+EH1LID6jIR3GKNWwLl5rWn26fNKCR1wax/8AhK7Bs7c4HuK3LPwBab2NyfMBHQjvWgngXRoFGIIz68VdiTlx41RIwIbWV3zjAGTUd3r2uXqg2NtJbnofMWu5g0XTbaUPHbIrKAAR1q/JKhwVjCn2osB5evw+13Wpkkvb1QG+Y4JX8K6zSvAGnaPtcl5Zl5yx3DNbk07A5BwD1phORktmmkAxbeGI5jjVT6gYqf7W4UCo1cYxTegp6dCL3Fd2fk00E9CeKecsuQKjKE0gH4GMg80qgdWFRBWBqwoGMHrVWAF4PHShmz2pxwKFAPNKxAkb5BBpcAZqMg7s+lSZyvvRYpCNlhxSqhHvQBkD1qTGBRYtsYRigfKDmlB9aaxySB0osJjs5GaAuOaE6UE5osNC9eKQc8UKecU3BDcUhMkc7UqvuOeKsSKPLFQ4AFNAh8TlcHPNS674X0z4geHrrTdVXzEKHb6ggZH61Tc4FTWvmE/I20HrWkG4u6FOKkrM/Pfxtpt/4D8aXEUQMElu++IkY4zxX1N8I/iPbeNPCdrFcyZ1SJAJTn7zewra/aE+Ddh4w8OSapZRj+1oF3ttHzMAOAa+QvA3iq78GeJoRKpttj4mTPoe9evpXj5nk2lQnfofaLhskUPGQAT3pNM1PTtd0u3utNuRcZQF8dm7ipmckc8YrzZw5XY9OM1JXTIMHGO1SxLhs0g55oDgE81FgLKDIo3YOKgEhJwDTucZpdSybhhQF4xVcSEHHarCNlaGA4gKuajY54FOc/JUac8mpe5SHbQRyajC80/dg4PFITkcUMYBttbOlwiS3lOOgrF2biK1Z7p9M8OXc8Yy6pkUR+Ih6HxH8bWNx4tnG7ftkP6NWFC37pfpUnjO8kuvEd68p3Fpyee3PSo4wmwc19hhlamjwa7vNnzm6llyDxVKU5yBV2dhHwKrkAjd3rmNbmeU2kk03PFXJYg6k9Kov8vFZtGkRHUkE1TlifO4dKuhxjFMmkO3FYySNYsS0BSPe/OKu21wLklazrd9xKNwakVTaSE+tYtGyt1LVjqJ0DW7W8H/AC7yrMPTIOa/V/4D/EuD4sfCzTdRLh7vy8OqdRjgZFfktNa/boZDnqpr66/4J3fFCy8Pa7e+GL8j/SwsVtvfoc84FcFdctmbxaaPtS8ATjoR1qpH82BW54j0trS5YjlSSRis+1gESNO4+RfmOfSsormaSHJ2VzL8QalbaDpkl3PIFAXOM8n6CvlTxz4uPi/U2MAYkybAMV0nxt8bS6lr72lvdYt1JUxip/gD8OX8W6yl/KmLWFi+4jgkHpXvRgqFPme540puvOyPbv2b/BY8J+G31G7iIuLpVZMj5lNeh3MjSTOxJOSe9WpriO1gSBF2xoMBfSs6SUNwK8KpJyk2z1YJQSSFJ9aTJwaVMEUuCO1ZosYOtPPK0FcdKXBC0NlME+ccUjAikizGT71KcEZNK5I0dMmmsPSnAZp2wjqKbKsRs2UAPamrlegpzCmk9qSJJDLkYpCMjNIE4zSnOMVQC78dKcGzzUYGakC8UFSAscc1GjknmnE9jTdo7UEj5CAOKQHikIBGMUqggcdqADJp27Iprc00gjqaBtkmQaXHGaZGpIpzZ6UCClzgUAELyKbuJGMUFIF65FP3EjBpqAEcUMCKm2oNjmIHSomPGadjjNNYcZoE2SxklOmaco6k062I8sg1G3U+lA0IXIPHSpEIbOajReaexAzik0PqMZsE4py8jJpETPXiplxjFSVfQZtP4U7AC0tGAetUyRv1obGOKcRxgcUxRzzSsWOVccihulOXjpSHmjqQIPU09V3EZpu3Bpc/lVFJEsoA6VDuApeozUTHJoEyfPHFIWpiNkUtSxDwQaY/INOA4pJF3e1CAhyQcYqz2yaFwq8imlsn2qgF3dqCDjIpCCORRuyMUAKSKByM00DHWngnHtQwGqfXtS76Y+WPHFCg9KAH789e1PMQCbutRp709n4x2oAjJx0pQSRmlABBxSA9qADdxzQcmnbO/akTk4qWNCLknFEmR0qRgBTME9aQgU8c1LGBjmmAYpaaAa74bimqS3Wgg5z1oPTjiqLHq2OtOlHGaSIZGTQ7g8DtQSxsUeBkmpAgPJppbIp6txg0AhHHYVGox1p7NzxSUBYA2OtBbPtSsoxQF454oBgHB4NOeMBcjioyMNSs56UCA5xSqwIwaF560u3AJFSwAHg4pFYhqAMHmlxnimkA7Axk9acDge1MVCOtPz27VIF7TZfKJfHIr4v/AG4tPjkv4rvJLuxr7SsIw+R618f/ALctobaOyOeGZq9bAv3zzcWvdOc/YZuCnidoTwGVj+lfbV4SGOPavhX9iqbPjeNAf4G/lX3bqKBSMe38qMb8QYNWiUW96byeKVqRSVOTXmPc9Fodgg4NB46UpO457ULjPNAxVHGaY4NP3DPFEnK8CgBmflxmpYCrnawqPHGKcuFXNJgMnQRvgdKZz705hk5PWkUnGO1SWRMxHFOBOKk2Zph4oJTFZQBRxQjZ4NB56UF9dCSM4cVPLh1HFUyxU5FPWYsMU2IRgKbSHIyaTPrSEyTPGaQPzjFN4GBQxwKCSRUCtnPWnTAE9ahUk807kjJoHciZiGxUpOVpkgB5FC8rmgRJuGPemOwHHY0ifMcZpXiI60ABQFOKFQenNKo2LgHNG7nigBduB14o2jvSnkcUDpTsBHvKnGTQWYHhjTnQEcUzBUcnIqhpEjuzKMsaaGlxjdxRnjkUbzjAFT1BoXDEfe5piNKrY3cVIp289adt46VTsFhyspA3DNI0x6IABUZGKchPpxQIUyn0p8Em44IFMpqnaeKlgWHnCnAUUxpQRkgVDLL8+PWlxlRVX0AHBlXA7VGodBgninLlTinlM/jQO4xDt6Ej8amQOeSx4qNYsHmpQcDFQFxGYscZNKzcYpjZWgnOKsGxdwxTs/Lk03oM96XGRzUAmNZN3eomG04NSn2NNK+1NCGbSOaeBxmnKRjBFNb0pAODnAFNOBSYJFKOOozTQ2PTG3B60hfFNzycUlDEP84dKcDgZqMLg8ilZ8jApAK3PekUnOKQdamVAME0ANRSDk96lHHFI2BipFUMM5oGkJgHjtTJAO1EjhDigfMM0CHQnA5pNwLYpvI4FNIOcigCU47UnA5pm4r1obJGRTY7Cs5K4phAPNA96D0oRXUNoxzU0cgiHFMyCgBFIFzVsCfzRJId43KRgg9G9jXy/wDtH/Ah4Lm48VacFjt2JknVDjHYYAr6a346Ums6XB4p0S60qf8A1U4wQfbpXTRm4SOWvD2kdNz4v+A3j6fw5rItLhy9tK2wA84JOK+qLuAhVkT5lbByOnNfJfxW8BXvww8TbEVoYCwkR8Y6nivavgz8VT4j0yHR7lfOukGBNn72TXbWipx5kcFGThLlkegFT16CmlQOTWjc2/k/KeSOtUpsEYFeaeoncIdpyRUm7tVeIFDip+opMoVY9xzUnAGKaH28Cg9MmpAccHimj5T7U0EtyKcM96kaYyXkkikXNP4qUKNtBQkbDirevMkPg3UJXbCqnNUwozisP4u30tl8NtSETbSYxzn3qqa5ppIxnK0bnxR4hlF54hvCp481sfnQofaOf1qhbOZ7uWQnLEnP51e3n0r7Ol7sEjwKnvO58/XMZDZNVzjHWrlxmRiO1Q+SMGuNm5VZSc1VlQN7EVcYbWwDVeZQxz0rNmiZT2bWyaGiDDNWHUccU0gYIrKRomUSoVsg81Nv8wYbmo5IyrZojcM+M1lY1TLI4QoDjPFQeH/EF94B8XadrdlM6PbSh+GxUi48zB6UzWbVLqBSozt5rOcFJWZpFu5+y/w18V2vxT+GWi6vA4eRbVDcHPO/GTXmfxq+IX9iabJY6a/+kdG7cGvmf9hj46XPh7U5PCmq3qLp84LojnGCFwBXpXxR8O67qfiCS9hspmtXwFbbkEe1ThacIVLyMMS58tonkt1dPc65bXGoHakjAuR7mvu7wb4g8F+HfDNkllcwwRlFL7SobOOeK+GPEPhbW71Co024JTgALWBF4Z8S2p5sr76Zb+VenXdOqrJnl0faU23Y/R//AITTwlOS39ox4Pqy/wCNRL4q8KTS+VFqEYb3ZcfnX5zy6Pr6DL2V8uP9pv8AGsu8m12z6W96vuWb/GvNdCHRncq8+qP01Gs6AOFv4Sf+ui03+0bCckRXMR/7aCvzCh8QeII2BBuVI9Wb/GtW2+Ini6yIMVzLGB65NQ8NHozVYiXVH6VRmF2x50f/AH0KsfZoyvyyI341+dFp8bPGsQH+nHnjODxWnbftAeOrVW8rUQCvcrnNR9VL+sI/QL+zHkOEwTTv7LlXhhzXwhpX7V3j/TblnlvkkTGMeXzn15rZX9snxgW+ebP/AAAU/qj6FrELqfah0+Uchaa9vLjlcY+tfI9n+2trsMY8+Muw9FFa1v8AttXbJiWykY+2Kn6pIHiFc+oPscrDhCfwqJ7KZeqkfhXzvaftuALiXTZmP4CrEf7b+nGQpc6dKo+opPDSQ/bRPfPKkUEEHNSRRsw5BrxHT/2x/DOoXCxPavEW7vIMetdXpn7T3guZD500aEnAzIBiodCS3GqsWejrAc9MUyUFOlcS37Qngy4OxNUtkY/xmTpWtF8YvAxiQv4gsSSOR5o60vYyH7SPc2jknOKmQDbzxVLTviD4K1FA0euWTj2k4qxP4l8KTHamu2X0DVDpT2H7SPckOOgNKAQOlRwahoTHMWrWz/RquCSwlACX0TZ6c0ezmhqcX1K4jzzS+WCKuG0QJuSZXT1FSQ2aPH98ZocH2NOaJnBdvFORCevWrUtnzgHJpktrNEuQpz9KnlYXQ0xkLk1BtwTUw+0v8pjIH0oaCVOSpNRZplpohOVHFNycc1MYXYfdNRuWU7SlPUlIZ1FOA45qZSgXpzUbsPTFIdhFYpxTgc1GcHkGlwSODQLYlBAFRbjv5pSCFqPHJqSi8qgpxSMNoqOIkLk84pWYvyeMVNymG+gnNCx5GaWTCDrzTuTsIOaQnBxSxgsM0bT1NFhsUNxTu3vTEBOakKkDNFxCDPemNzTt278KUAH60x3EwFTmowu7JNSFSwxUWCpxmgGx6rt5HSpFI79qaoGOaUdaBAzc0EYpGXPQ804Z24NJAIFJFLtoHAp6pu70wG9uaQYpzAAEGmA4oAdSM3HFITmkyOQaLAID60u70owMU04AoAkXBGaD0ojYAc0vDdaAEU44pegpVxjFIfegBC2RikX5TmhQScYpZE29O9SwHkBlzSqdvWmJkKAaVulCAcWDH0obgZFNAGM049OtNgI3SmHpTgMnmhl7UywSXatICG59aRkwuKdGpKjFJoloAp/CncqKXOBSjkU3sOO43PrRSv8AdpAMDJoBsUnPSn5wuKao9qG4qWSLgEZNNZeCRSg8UckcdKdwCMZHPapAQBUO4oMYp6nIyaSAU4zUmwKuahbJNKXIGD0qgBmLnHSlAwMUmOM08EYwaBo0NLfEoAr5S/bwg3adYv1wWJr6nsJfLuFHrivmv9t+2M+hwueQAxr0sFpM87FO6PF/2OMwfEa1bdgNEeB06V+gGogbFb2H8q/PH9li9S3+ItlGDhvLr9Cb1sRR/QfyqsbugwmxUODzTAQ3NSGUBQCOtIsRK5HFeY9z0BuQelLgd6aco1PLBlz3pANJApd2BzSpjHNLx+FAkIOTmmsRmlJFIFz1pdRjep4oI7DrTsYPFNbIbI70MBwyo5qNlB5qRm3L9KbxnmpGhqx4XNIDirBAEeagAzmgoXANJjPtSg44NPAB5oJY3yty0hjx0p9I3SgoZsx0oMZanoT35FOJA6UEtDWCxr70m7KkUrjcM9ajoEO2hkqLJQEGrHATio2XcKBpkacnNTO4dAO4qMLtoB60AxM4NOplPByKe4gpVfHFIPekwKoBXbnilUhRzTRyOaGoKQ5yCKYAc80pBHSl7ZoFcM4p6kt9KZtJqQZVfagoRkxzUe/BxSsST7UqgYpXIFD4GMUwtzTtpPSjZ8vJplJjCAWqQDApAQBQcjk8UDFPSlD7hjpimnpkUlBBJux1pN4pxAIGaYVApWAUnIp235aiXJOKlBI+lFwDbxzQGGCKQkfhSbcDOOKTGhu45NOHIoPzU0naKEISlznrQq7lNOHFIBoOKCQRQWBGaAO9AABzk9KUqR9KdgbaiJJbHarAez9hSKQDzR7UYNSgHFcDIqaE7l5qLIxjFPicL2psBZTzimrJt6USEHJpg5GakaHt83XvTg20Ypm7pTsZ5oBsC1BbB5oKFRmm5LcU7AhXGcGnhsDFNxjrS4xxSKEPXmjO72xQeeaBkdOlAnuL04pM54pH5OelKn6U7jGgYPNPicxOHHQUmQGz2ppIPFUmKxi/GD4dWfxN8GTsy/6baoZVdfvHAyF+lfDeg+JbzwL4jmLKYLiB8FDkd6/QzTbw2jgEZQ8EetfN37V/wViuUfxTotsTK2XuI4xnI+g6c16WHqr4ZHmYmi178T0PwT4ot/FugQ3UcvmTFRvBPIJHOK0pIjGxzXyV8GfGd/oOuW9uGMcLfK8bfwmvr+4VJraKW3kEysASy8jJqa1LlfMtisPV5tGVlwASe/SgMTUTMRgHtQJMVxdTvJlGOCc07PbtTRID1p4HQ0MBQMDjpQRkU4EA+1BHOQcVDARE4zShiKUnI4pgOOab2AmRM4PWuC/aAu2tfh/dKjY3J0/GvQLIGZwBXg/7WuvvpOkW1pE+Wl3ApWuHV6iMaz90+adCfzPNZuu41reWPSqGjQqtoHJ5PJrSwK+tjseC9z56LZkNNkyBkdKmWIFjmnMwUYIyK5jpMuRwM54quWBOav3IRgcCs4od2f4ahotbjmJIqPIpxfC8dKiyWHA4NYyN4jJsYzVBjslBHSr8g+Wq0qDANZl2JmXzFBBxUsCkoVPOarQzYGDU4l8vBqGNIlstcl8Ga3ZanAAzxSqSf9ncMiv1y+FHia0+K3wq03xHbJG8Ei+WYgeAygAnH1r8i51S8tyhGCa+r/2Bvjk/gnVpPBV65ezuhst0Y5w7NngH+lefVbjK6OmMVJan2pHpunRAs9tGcnrikksNImbJs4h/wGtnXtKeylJcYB5xisIR4PFLmfcycUugHw9pFypBs4zn2qufAvhyZh52nQsPcf4VdRvJBqMOS2c0+eXcfJHsQy/DPwZNGc6ZArY7LWJP8IPCkrEfYosHp+7rpZGwADUHmkHk0ueXcORdjjLn9nzwvdZ2ARZ9F6Vky/su6HklLtgp7YFelLI5bOTVn7Q4TGatVpLqJ0o9jw3UP2TtOkkJiv5cH2FVJf2RbWVDsv5Q30Fe/pdOBgmmtcSIchqr28ujF7GJ813H7IEquf8ATZdv4VTuv2Rr1I8w3krn0yK+oft8jDBNSxXrxxkdc0lXl3F7GJ8hf8Mua+jEAuR67hWff/sjeJ7lTKiFx7sOlfZX2snrjNPa8crtHSr+sSQvYRPhSX9lzxZaSb47TeR3LVFP8APFVmhMun4HXIOa+7o73y+CiHPqM1cW/t5VxLbxnjH3RV/WH1JeH7M/Pj/hTXiNwQtkfzqhefDDX9P4ltCPXGSK/RCQWuMRW8WPdRVP+ybW4cmS3hYf9cxTWJXYzeHfc/PCKx1rRsoFmiU9kBxTLjXNXtCMz3Ssenyn/Cv0Wl8P6K8YSSxhZj/0yWqd18OPDeowkTWUWe2EUU/rVtkJYaXc/PlPGHiOJQY7+6X6A1PB8SfFdozZ1u+UfjxX3I/wj8NDKG1XB9hVKf4F+FZfmMHX6UvrTeli/q76M+OIPj54w06Pyo9YvZVHOSTWhY/tJ+M7R/NF5NOp6BpDX1tbfAfwagZZbUsrDHauX1D9lHwzf3Ltalo42PQtj+VHtovcHSktmeH2f7WHiyG4SUw+YFHKGQ8muu079uDXoNpn0eBwOuWzxXaxfsfaX5hXzMRtx97nmvLvjZ+ytqvgq1+26IRc2Q5cJl2UdycV00fZVXY56vtIK6O9i/b0cYEmi2o/E1rWf7ddhNzdadBEnfGTXxJZaE9zcTQyEq8bYIPqK0/7DhUFRnj9a9tZfSkrniyzGpCVj7qtP20/Ck0YMiRrn0U1eh/bB8ETHLyIM/8ATM1+f0mn3SsoiU7RViLSLlosu2DUPLKfQFmslufojB+1N8OZUDSXwTf6RHiums/il4O1mzFxZairxnn5+P0NfmN/ZcwBPmYx71ScanG5jivpo1PYSsB/OsnlcXsV/bPdH6o2Hizw/qDEQ30W76gVoDUNNyQLyL/v4v8AjX5RpJrNg28alc9P4Jmq7F4m1sgH+0bo4/6bNWbynzNY5wpOzR+rEf2KcZF1Ef8AtoP8ad9jgfASeMg+jCvy+s/HPiC3iAW/uuP+mrVoQfGbxXYHal5Kw92Y/wBa55ZTLozpjmsOp+m6aUduUkVh/vD/ABpy6Uzcbhn6ivzfsf2lPGekw7FvAQTn58k1bT9rvxnHMR50ZI/2TWbymXc0Wa0z9GDo0yrjI/OqU+lTZ5OR9a+FdN/bK8Xx2ha4kiYg8YXnFaNt+2zrw4cKf+A1zvLKiN1mNJ7s+1xayRDHpTmcBcNXyJpH7cUsZ2anAZV7eUoFbqftpaNcjJtbgc88Cs3gKi6Gix9J9T6a2OeVBxUqcDDDBrwPTP23vCVtbbX067Zh16V0un/tceB9WiEkkU0TEdHZQayeDqLWxosbSfU9VIC8g0gOa86j/aU8DzuAJCFPrItbmnfHbwJeqT9ujix/flUVDwtTsX9bpdzq5BtBx3qMISc4rLi+Lfge4Kqur2uScDMy9a0E8YeGp2ymsWWD/wBNRU/Vqi6FrE031JtuO1EgCjg1HL4o8Ok7V1S1dvaUU6PU9KuOI72J/owNQ6MlpYtVYt7joiCeaGz5mB0qWGKCaQLHMrHrgHNXTpJK5Oah0pdi+ePczmXjIoyV5Bq+tg54Ck/hSS6ZNGvCH8qXJLsPmj3M9iTSIu4HJq8mnysQChz9KJNNlTkqR+FOzGmijgAGjbmrhtCRwOaYLVxwQcfSk0xkAB6YpdgzUjoYj93NRGRs5K0rABTAzQvHBqZBuXJGMVCSM8VJSQo96Q9KcORQVGKlu4xfNBGAOlIMk5PSmgCpFBbg8UiWDr8uRTc5GO9SYIOCeKGUDmmhrUjBxR1NOK03bzSEx+0qMmjOelHLDFAG0c00ICARzTVO3gU/buGRTQAMg1QBkHjvS8L160Y7imk5PNAD+CMmkJAFIScYpmCetAFiFw/FPkQHgVWi4PAxVguKBoYqAdafgEUm4AZpN3egQjxg0i8cGpN4YUxlI/Gp6gIM5z2pGIp2QBg0jYqgGh88dqeD8uaYVC0wvg4PShAT253XK89MV4h+2Pbi48Fs+3LIh5+te4Rph1IOMkV5N+1fYeZ8O7qT+7Ga9HCO0zgxS90+N/2bZjH8WbEE4/dn+dfpdNB5trEx/uj+VfmP8Cw9v8UdPZepA/nX6fGQHTID/FsH8qeM3FhNjOMKjr2oztGB0oeQY5qMNnrXnNnoDmXeM1GFI61IhA69Ka7AmoZN7sTA6Z60pI6Zo3UfeNIoa2BRQ4I6img4FWBJtGOaaRxinF8Cmgg80mBGDgkGgcnNEmAeKfGuakaWo8HcuO1Bi4yKafl4FSxuAOaaKK20hsGn9sd6kkAfpURG3rTaAQnFKGBGDQB37USLjkVID0AxTT96jdlabuoE2SDrTWw5FIG4pV9aHuMCm0cHNGOKRjginbdvJ70CtYaR60wgCpeDTSo60C6kZApR70uc8UcU7lAVwMil4xSkEihQAOetUHUjHSg9KdnOcUbeMml1AcuACaapGeaAM8ZokXbxTsQKW54pwJcEdKiVhnFTpxyR1pbDRD5ZjbnkU9mHanSODxUeOM0NAyWOUAYxzTJZAaMqB0yaiIJNFhChxkVMzBk4qPaNvIoGBximNCHpSjgZxQMYNKSOlA2hPOwMUKS3XpSFB1p0RByB1FT1JFB2jmlDA0kgIPNKCMUMBjdaVmyMDpSHrzTgBikOwgIxg0xvWnHg0bOM00IA2F4p6yAqajAFIoxmjqBIqgrmmH2p/O3ApvQ07gCsTwKXIzzQvSkYd6YvQCRningZH1qFutPEhA6VLVhpEmzAwe9ITimklhSgcc0IbHH3po60gJY4PGKXOOKGFyUQ96UjFCT4GDTWfnNCE9R5c7cVCPkOe9PDjr6U1ju6VQ0SD50JPUVHEC4JNOQfLgUbNg61BQYIBFIDineYFWovNyeRTYrk2ARxzSfdpiy9sU7dSGIyjGc0irk5o5J56Uu3FO4EqnAq5a20Gpxva3aCW3mG10bpVHoOtTW9y0b5HGKabTuiWk9GfF/x/wDhze/C7xZPc2qFLG5ZpkkT+AE8AYruf2ePiYzaR/ZmoyefJg4kk68mvoT4jeA9O+JfhG6s71N04QtE465AyB+dfB62Wr/DfxMbC/YRTRynJAIyueP0r2KclWhyvc8upB0Z8y2Ps2VEkUyIflNVwuRmsHwD4zsvE2jxQxPvuI1Acg55rpFK7yhrgnFwdmd9OfMrkKKS2ato2Vp3lheBSIozWJoCg96f0FOIAx6UjkbcUmNDAeKTGeKFbZwe9KgG6k9itC/pUGCzj+EZr49/ag8TDW/GQ09cZtnIb8a+ydNfbFKB/dr4F+Ol/H/wtrVY0+/52G/KvSwVNTlc4MTLliZMSm3iQH0FT7/eqRmLouewpBKcV9Jax49zxi6wj8VCc4Jq1dRfPk96qO+OB0rjOlblKb75pjR7oiB1qy8YY5NMK7elAGdEnJV+KlkjWNMA5zSmI+YSD1qCYlHwa55bnTBkEpI4xTWj3ofWp2XK5xUDE5wOlZs1KSPiQjpg1ZVkZ8HtVeaIqcgcGosEjINZsDYWMOBt61Wt9fv/AAd4lsNbsJTBc2UqzKR1JHOKdpMxQkvyBRq8Ed9GfWuWcVJWZrFtO5+tX7O/xZi+PHwvg1BpvN1S1jVboZywc+tdHcQm3mKHhh61+bf7Gf7Qk/wT8eR6Vctu0fUXBmLc4PQV+oWvWcV3ZW2o2jCWG4jEoZDkDIzjiuHZ2N3qc1K2SR1qNQQc090KnJptadCNEDnOKQIOp5pwGetJSGrEmVxgDmmlwOKjJzSqpJoKZIeRmkPPSkORSqOKSJEAA60ueBgUjc0o4FMAz7U4OcYxTc8Zo+8OKABgT0pwPGCKA+wY601m70AShwF4ODTFdgetRh6mQDFACBz1NTxy9M1Fw3ApuCveoAWchmz0ppJIwTxTWOeDSEHtQNIfk4wKfDI8J4qJelSbwRg8U2Nlr+0Jc8txVy5uDqmi3WnyfOtxGYyD6GscsBU8EpSVWB4BFVGTi7ozlBSVj4z+Onwnm8A3k17DblI523AgV5ZabkhBlGHPY+9foZ8R9Dg8Y6GbeWCN3C8FhmvhL4meFZ/CevsCj4Jxx93rX2GAxSqpRbPjsywjpvniU4ZBHGciozKXb0FU0uN8ec8+lJFIzPgDNe7ynzblIllUY4qAWiFssKs7fXrUEshV9tBk9dR7QLIuMcVNFpccUWcc1FFcbRUpndlzRYq9hBDtB44pBZK4Jx0qMXZLYI4FPWVgcjpQkyucWTQorqLLAZFUY9DgQk+WCa1jqAjQAd6hEm7mqsLmvsyl/YaSggAVB/wjyRP84zWxFLsYEVLKDOdwHAosuwKcl1Mr/hEkulzGMH0qrP4TayGX6VtLevasQpOalF49xkScijkT6Cdd9zk5dPCNheCaBortyZcV0slnGQX4qHaCnFJ049iPbz7mXBopCEmU/rTxokhyRMcVswBQuCKm4A4HFZulF9DRYiXc5wWc9rgRqWKnIfPIP51KuteIYyypLIqnuDXQpGGIIANSSsiLgqKh0YdjZYqa+0c/H4k8SQEFL6VT9avQ/FLxjphBTU7hcdcGka2MjkjpTvs0bgBhk1Dw1N/ZGsdUT3NjTPj345tJPNj1u4VsY49K2l/ai8fxrg65cnH0rm7SytcHMf6VlXenj7QQijBqPqlLsaPH1u56Fa/tbeOLUfNqU0hB9vWuptP25PElii+dbyXTEYwWrxaLR1fllQEUyfTEQ4ManFS8FSfQtZjV7n0Tpn7dWrswMuk5J6jzK20/bxGcSaWuR1+bvXy9baMt2diA5PpVG68KR28hBJyeea5nl1Js6YZpVS11Pry1/bqsY3RpNJjZSecyGuth/bK8LajEkkhjtWIGUGTXwqNATbgZ4qE+Hz/CTWbyuDNo5zUXQ+/4/wBrXwOdvnX0S+vBrpbL9of4ealbrLFrUQz1GDX5t/8ACPSZwahe3vLRvLifap9DWbyqPc2WdTvsfqBbfF3wXfJmPWY9v0Nadr478HXSgJrETMfavyxWXV1Xal3Kn0kI/rU9tc65Gyn+0Jhj0lNZSyldGdEc6ltY/VddZ8PSpuTUo9p+lW7WbSbxcw30cn5V+VY17X41K/2pdge0rUQ+NPEmmsDDqt9yef3zYrmeVPozsjm6+0fqu1lb5OJk/MVE9iF5VwR9RX5hQ/FDxhBif+1bttuCB5zV0dv+1D45tYAhkDBRgZLE/jWDyqfQ0/tel1P0UNoxb7360PbeWMFq/P8At/2u/F8EKkiIn3znNaej/tr+J4SHv4ISoP8AAhrN5ZVSuaLNqR92LauwyozTXQpwwxXyv4f/AG6Llnh+0Wcf2cffxH81e2eGP2gPCnj64giS5FrO6j/XMEXNcNTCVKe6O6ljaVTZndDGCQRTWYY9a0E0yGT/AFF3DcDGcxyBhzVO7tXt2wUI98VyOMludqkpbDY5Nh5pjkM5PQUqgEc0mPmqUUPU4GKaeaO+M0rYT3pjY0E4pOcAGlQgtk06Vg2MUCGjgcU5cnrSovy0BSTQAc0qHnBpkhZOlKrcZNTqgFkOOlSA7lGajUbjT/L96odhkykcikTPVutDHtS9BT6CFkGcEVARhql8w9KHiIGeopIBYWIkTnjNefftPx+b8NNQx2iP869ChTLr9a5H9oGxN98N9SiixvMXf6124d2kjkxKvBs/Pf4Y376Z8QtPlTlg4H4FhX6fW87Xmj28+3aDGOPwr8t/Cf8AoXj60D9VnVD9dwr9S9FCyeG7Yg/8swf0FdWMSsmcmDbbsU+XxntSdO9OYdhSGI8V5B6w4H5cjtUbHnirAAVcVEwGfagSWoFcjNCrgZBoBLDA5FJnHFQaEhwRg1C7YOKdv96RuTmggbg9aX7w9KX+GkVsHFWAzB3YqUggYFNp4IPU8VLKW43BzzTgCeBSMPepIhtFCGNztpThhk09sEGmqM5qnYBgU9ulBX16U7O3mmlw1SwGZxkChQDk0NxS4wuaRAmOcClPy8CkPTjrQT60DQ8qCMmkPIxTTMMdKkQAqc00WxmO9KenNOI+XAphb0pEx3GEEdKMcZp3U0b+CMUDE3HbikBx15pDwOaVVLfSnsAqAHJpWfsKQjDYFAQmqFYTPpRgPwakOxBg9aj4zwKVxMGjC4Ipxk4AFBIOAaa4AGBTEBB/Olb7opAfWjlhU9SkgIAFA55xQR8pBoXgH0qgsOBBGDTCOaUDg4pwAA5oGNX3oajoaUMO9ACMQFANMBZTkcVPIg25qEjjipswHFi3JNGcCo1btUyoCuaoSsMPPWgA5wakKgLSEAjilfQbsDLgZNMWTPHalIOOaZtwKkgeRk8UAHBotpAXIbpUzgZ46GgBsYzwaYV+bmnudgxUeSabAdgDpRTc8deaMk8UnqAFOaCMU7cNvPWkUBjz0qugDcZpwHGKTBB4pRk80kAdOnWlHNFAOKaQCcg4NPAyM0KwIwetDZwSKY0hFGDyOKeUGeO9M3cYpynAqWOwpXaODTSc9aRmJwKM44NIYrjAqPaewqQncPpSKwxg02QIF7mggjrTtwzRjdSLGHI6dKeG4pCvpS7R3p9BWFDgnFSkhV461XxjmnKTjmkCRct7swvv9q8H/aW+Ej+MrX+3dOT/AE2L55tnJKjpXt25QOtSw+XLG0Uo3xycMD3Fb0qrpSuZ1qSqRsfBfw18bT/D3VXSVM7nAkBPQ9K+udIuINZ06C9tpPODAMSO2eTXg/7SHwbPgm/fWbIbra9JmIHRMngcdKT4CfFgWsiaFOSQ3Qv78da9OrBVoc0dzzqUnRnyyPorh+B2qMvsOKttbeWFkByrjjHSqrrkmvJs07M9Vaq6B33jAppO0U0t5ZFObLpmhiQmMjNNGQ2aYrkHHarNvGZpQB0NLoUTatfR6J4W1C9d/JMcLMH98V+cnivUD4n8cX2qBjIZHyX9a+3v2qNePhT4ZhopAGnJiKA84I9K+GPDZD25dhwef1r28BFrU8zFyVrGvDllGRxVhUG0Ui4K8U4dK9q9zyNTyG6iO0VRMAPJrSlbcnvVCXcBgVzWOwpXGEOBVWcmMAnjNWXhJfJqO/AlVQOMVIEB4XNVpwG5A5q10jUHtUMhArNq6NYlZG+Ug1AwO44q5tXqagmUDpWVjYqz8R81VXBWrRUtgGkdVjODWLRY62wBgVLsBcc1XAK8ipomJ61g1c0iNvrdFKyxrh1IYEdc5zX6NfsKftFJ8TfDh8G6uf8AT7RS6SSHnaOAuK/OmTqD1XuK2fAvji6+GHjCw1/TLiS1CyKJgh25UHJHvXFODvdHVFp6M/YHXdNFncyBemaxivNaXw18T2HxX+GGmeJbGbzHnhDzDuv1FV5gAzLjGDS6ENalfO3gDNCvjrSyLhcjrTUBI5pCSCRA3IoJ2LTiNoppIPWkhtCqcrmnAcZNJQWxxRcQbM80gBzj0pwYAZzSEgjih7gJntTgOOtMxt/GnrzgUwE296RulPY7aiz3oAWMBeTzSyHdyOMUhOaVelLqUhyA45oLEe9GQeKARTGNIzT0YYOR1pGAK1GpOcVLAk6GgqcZpSCME0qkEc0hWE2ZFKp29e1OGO1Jt55oJLlq6uhVxkHivOvjB8H7TxL4eubuJB56KXyBmu8BKdDVoT/a7SS0diI5QVb6V0UasqUlKJlVoxqx5WfmhrunTeGdTZJTvXOCa0tMkheIuMEsM19OfHD4KWmnadNf20P2hXBbkZI/KvkFWuNG1KaKVSqbjgY4xX3eDxCrRWup+f47CPDzdtjeZzvJzULrvbmhbuOSMFcE00y9zXoNHjkgiK4x0pzSGMZApqTfIc0u7eMYpWIFaRXTIGDTUuEClTzmo5EKpxVqxtIvJLydatCuQMoC9cE0qHA61LciJ/uk8VABs69Ka3M7u47eRyKliv3jyCMiommVhgDmnJgDkVQ7kcsplk3EYpDcAk4pZG5xjAprCNVyOtF0ZdRv2phwauwqWi3Cs6JTLNn+HNbztHFbKF64qWCKO4/hT0n/AISOtM4P1p2zigNi07mKL5DnNVwzt1OaeqnGCaljgx3oGQmbZ14ApftCOuQORUU9uWYgmiO22jjrUsd9S5BdKVx0NTIEHzk1RW3KkGprmJhACDSNdRLi4Ej4Tt6Uq7WQljzVOJGVc9TTlt5X+fJ200Tc3vCYAvvm4FVfEcZfUGCniobK7ZDhOGHekvpnzk8t61HLqaX0sQxjadpqyLfaNw61meexYE1PJfPsAFOxN7F7zBtIbmq7WqFt7DNV4pSeScmnyTHoaLFcwSQqTwKRIscmnfaQq4Apnmk80w5tS9bwxldzjinG3iuWwijFVDOfs+31qawm+zDPU1Fi+Z9SZrIQjaRVP+zo/MIIwKvy3f2ggkYpGdFGe59aWor36lWbw9bSqGKjNVLrw9AFHy5x0rZinxg9RTZZkkbntRYrmt1MKHRNoIi+QnvVCbSdR0y5EqTsCvK4z1/Cus8yNFBBqy08VzZkOAzDoe9YypKe6N6eI5OpN4K+PnjnwRdQv/aUklrGRmMj7wHbJr6p+G37aOheJIY7TxHbDTpGIQXM0nBJ6ce5r40eNJGKOoI/OmX2jxSQgxgFlwQOwPavMr5fGeyPXw+aShuz9TbCyttbsEv7G4We2kGVkXoQagktfJYgn5hX5u+C/jR4x8D3VvGmp3M1vGwxbtKdmB2xX3N8IfjpoPxH0eKK7mjt9XVVDRnCqW74J6183iMDOi7n1OFzCFeyOzYAHJqSNN49qlubR8bscZ69qZEdgINea/M9lWexHLEUGRTNwyKfK5OaiBqQsWVxtyKFqNX461IhyKnUGMdd3SmDg81KCM81E5APFNghwPTHSnl8LxzUSNk4NKe4qRtiFu+KGYUrAYzTSM1YkKqFzkVLk4xTUUqKU57UIGSIBGQTzXK/GHMvgHU3XtHx+ddUuTtycisf4jW3neCdRQANmPofeuqg/fRyVvhZ+ZltOIfH8JIw5uV/9CFfqJ4Gkabwnbsecxj+Qr8ttWxbfEXp9y7HT2av0/8AhbfLe+B7WUf3B+gFehjV7iZ5+D0m0X3UbiOlOAG3mhuXakJxXiJntsXAPWmMMCn7hjFMZxSYIZRSk5pxIC0inoIqjr0pXTI9aZnjNOTgZ61ZAwxgdaZwDg8VMTvOKZ5XBGetA0MAzmnYwMgVJ5QjXOaZupdShpapgSVxUW4DrTgw4waGBIE2jPWgDPJ4oEgxTl6ZNSBE/wBw1FyKnc88U3aCOaCLsiIz9KkAyoHWnBQeBQsTE4FAa3IzGB0phGKsizlbkKT+FBs3RcsuPwoHcPLRowQORTVGeOlPihZgQKGjZOtBSaZFyMg9KBjrRtOSSKdtOOlA2NXnOKjbjpUmwjJHFR4OeTmmhC4yMUgJHFSIBnJpuOSaoAxnmnq2B0pmDTgDilYgaYgxJNNIK9KkCkU0jmlYBCMjNMIPWrAjJFNaICqKTIgDipUIVeaAoxTCM9OlS11BO4EgmkPAxinAcUbOaoY0McUh5p7AYplKwAPelAzTc84pytgimOxIwJUCmbaeXzyKD0oEIiDBzRH8hwTxSbsUrqCKXQTY5zkcVDyrZpQSOKd2yRUkiH94OeKbjHFKCe1Bz3oGhvC806OUHr0ppGAajj+8c00LQnlYOeBTORTgDihetDF1GMcinBcDOaXZt5Pel+9wKEUhVGRyabyTgdKkMRC1GilTk9KplC8rTwRt4ppG80u0qOKggRuBkUwE5p3XnuKXjHvVMA2980Fz0NOTkc008nmpLEPTning/LzTiA44pCABirAYVPUUh7Z61Jn5eaa2MZpWFsMY4FC9KdgHrUgQAZ7UmSMVSaccKuO5p1RMcnikNBz1py89aQDigfL+NBQN0pR0pM+tLxjNAriOcDmkWUoQQcUPgrioT70WuWmixqnhfTvH+mTadqiCSIqcZ9ccfrXwr8RfCU/wm+IMtsH8sofNjIGOCeBzX3XZzNBMHHFef/tD/Cm1+Ifht9TtV/4nECl27ZVRwM969HC1uV8r2OHEU+Zc0Tj/AITfE2XxJpqQXr73QAKc16VI+E3+vNfFvhLxNfeD/Elta3KmJEcrIDkHr6V9g6X4m0zxJp1sbCXzW8td3HfvWmIpJPmRFCrf3WWS285zT88YqE/KcHil3HtzXCzsvqPYblwBWhpKYkDEdKpQRk9a6TRLISJI54VVJ5+mamxS7nyX+2jrk90YbQz5jBU7a+b9LmKWcSL1Nd9+0/45i8T/ABDmtrVy0MQCe2QSK4fSIxFEgccivpsLG0EeHiXeRtW6nYN3WrAAxTl2vACOtSLAdorsRyHjvG3JpjxAjNIScc9KA2eD0rA6CpJGQScVSniJOWrUc847VX1ABYOBzUsoy2TIIqE2ocHJ5qwikrmmHIzUF9Sk64yCarODyBVqYbjzxUGCGrOxrzFeNsOAwpt6odwR2qe4I28VWzjqetZyNE9Rw+VeaSNiSaGxtzUe/bxXNY2uWC+V21V1DTxd2xBOO/WpYsfjVpcAZbpUNXVhp6n0/wDsDftBS+DvE/8AwheqXHlaVdssSGU4VQPQmv0C8QafHDKJYGEkUoDq69CD3r8VLvUJtJuYr2wzFeRncjrwQc9q/Vf9iv4jS/F/4Pu2rzg6tZuIFR2G4oq9ea4ZRcXc6N0dxKneozwK07y1MUjAjpn+dUZFxSJtqQUU4AZINBTZz60DY7jHFNIBHNAU9aRs5oJEPSlQDqKUYxSgY+lJgMJ5p24dqMCjgUdAEJzQBn6UAZpQMVIAwxxSp2pjE9qdEMcmquAoGak2hV96MDFOADCpAbnjBoyMYxTH4bFBGKCxZCSvHSmpgdaVcjrS4yfaq3C2g9SCMCgnb1qPleRTWkO+pIJj8/NJk4yOCKftAQH1pgIGc0Flwi31G3+zXaebEwIINfKfx8+CaaZNLqWmQl4XJzGoyR719RRZHPYUlxY22o28sVzGJUdSuH969DC4mVGV7nn4vDRrxs0fmekTWFwYpFKDPf1rRBjcZByK9z+PHwPOg29zqlov+juCwA6CvnS03wMUfrxX3OHxEa8U1ufnuLw0sPJ32No4IwB0qaEhUJ7iktYh5RJNRID5hB6V1HlvXUVbgNIQRT3facDpUckPORwafFbuy5JzQTZiogPJbFTNFGYyQwJqrcW7LyG4qLYxxz0qyCdYxvqwVAIAqgXZeBT47orJh6lhdmhcWnnRL5Y+Y9arLbKBtf7wrRimAjDKetWoLOG4HmOwBpXsOyM9dPAh3jioVDc55ArTvpkRNidBVKFx3qxsjjUSS4PBqSQbH2inwmMPvPaonuUkmyOxqdSLkg3Dg9KlcmKPPemzToACORSidZYwMZpLUtFfczgsR1pqsw71ZwGGAOKiZSDjFAtyO5uni24HFXdxktFY96gaHzUGe1SLkJjtQVZkKjkHPFSyahtQIoBFPSDehFQNbiH72KlAOhkONw4JqZm84At2pke08LTmhJGAabHckWKCRccZFVZ7fBOOlTxW7J14p00gjHTNCBmcIyrZqV0VlBJq5E0cinK1UngJzg1VxDVQHpzUqxA1HBKIjhhmp9/mnKjApFjoFRm2scCrE8EcQ+Q5zVOWEnnOKfGDtwTmp6iuSxxkgkdKq3LMWwO1aMU4jiIIrLmlIctjINNjHLOwTFETyTS+gpsciTDjirURXbtA5pksS8tyIQQ2T7VFaF0Qg1aMLhcnpUSgZPrQmFirOjCQFa0IwUhBPWo9gJFThgy4PaobuVFWIZoBKoIABHes6TVr3w9MLu1ldLiMhkKHb07cVuKFK8VDfaek0PzLniuapTU1aSOylUlSacWfU/7PH7Vq+MbSDRvEky29xHhVlk+UHsBX0tdWYa3S4t2EsD8qy8g/Q1+TF5pF1ZTLcWUxhkjO4FTgjFfaH7JH7TllqtpH4O8R3Wb1AsUE0nJY98ntXymNwTg+aKPtcvzFVLRmz6JR1HDDmmOMnHSrep2y2dxlW3RuNykdx2qpvBbNeG4tbn0t01dDFGOKeGIGBQXBGAKQDNSIf25pAo70EnHFCkEcmkxoZxninkYXPrSBQKQg9KSE0JzTgQBzS7BjOajOScVQEgb5h6VLuyMAVDjGM09TxQBJkKoI6iqniNDc+H7pGGQUxirK8sKj1840ebA/hNbUdJo5a3ws/LzxRAYPiXeAjAF42PoGr9JPgbKJ/h3asP7hr87fiCB/wsW9I4/0hj/49X6A/s23a3HwztwDnCmvXxetNHnYR/vDtZW2s1R8uKbcS4kYehoQ5HvXhHuMMletLknoKCOxpWGOlQIRWAPNSHBHNNVN3NOkjyKCr3Il5IB6U8qVpirtNPZsiqQJDRx0pCxzShhnmmyMD04pjFyW96QgihOOtOfkk+tT1AjJzxSpk8UuzIyKcE456UMLXBc9KeTgYoWJicAVo2mkvKQXIUH14oSb0QnZasz1gdxkCr1vo8zrlxsHXkVxHxG+Pnhb4Sh7e6mjub/nEONwz9Rmvl3xv+2Vr2r37nTke1tWBA8tjXpUcFUqWdjzq2OpUtLn2ZqOoaN4eWR77VIICOdsjYrlta+MvhLSrB7pdVtZXQY8pJOSa/Ofxj8QPFfie+kup9VuZVl/5ZO2Qv0pNL0681C1BubmQk84PrXtwypW94+fq5xZvlPsqX9tzRrObyhp8roGxkEY471sW/7Xvhm7iBnjMZb1YDFfEMuhFOp3Y9qhOhJJwzEfhW/9lU2cX9s1Ln3xZ/tM+FLkYSeNfrIK1LT49eE7yQK+oQpu6ZkFfnsNGFsvySHmmC0uAcoxJHTms/7Ii9mbRzqS6H6Wf8LH8JvCG/tyzGRnHmUyP4jeFj/zGbQj/rpX5uSXGpRKMyPge9RxatqZ4EkgA96yeU2Zss6k9Wj9P7HXNE1SHfFqdtsPo2c1cWPS3GRqUJz71+YSeO/EdkgSDUp4VA6I1WIPib4sQ7hrV0B6bqj+ymbRzhdT9Oo9OspjiO+icnsDSTafFEDslDEelfmnYfGbxdZThv7cuwAeua3Yv2m/FFpw95NJjuX61DyuXQ0WcxT1P0LjsgV65JoNmw6dK+CNK/a88R2Lu7b51P8AA8nArWi/bY13zQhsgf8Atoaw/s6quhqs4pPqfbrWxxzSHTpyAQh2noa+O4P2ytUdfm09Sf8Aroa6nS/26p7e2WK50iE7RjJkNYvL6vY1jmlF7s+mPJljGCpzTVgdjlkOK+frT9t/TpZh9o0+FFzzzmt8fto+EioJSNc9cAmp+oVexssyovqewTKRwBio1UgcivM1/a/8BLt3zIQRk5U9TWtZ/tPfDjVIwyaltfuoiPFZPB1Y7o3hjqUup3Bz2owSK5KD47eCrvJivgQPUYrR0/4leHdVkCW17GWJwO39aj6vPsb/AFim+psHOcGjBpy6tphbJu4wP95avpb211EJIbmEqfWRf8azdGa6GiqwezMzac4p+zjNaaaPuwTNFz/00H+NTJpB6eZGffcKj2cl0NPaR7mOFNO25HPWtRtEkU5DIw+opBpDjk449DS9nLsPmi+pmbQOopTkD2q29kVpBCehHFS4vsJuPcz3Ug5p+7C1YnhOOFzVYwy55HFLlYroBnvSHpxS+We4qeOIFcinyhzEIjyuaj8sjOelT7ghwelNeVR0FTYkVGGzBqPGCaTeM9OtOB49KnqUhDknmpFQ9QKaMA805pCF4qh31Fk3FcUkbDZg0kbFxzSOu3mk2O43o3FTF9yYPFQKTnNSjDCpFfUZjt60pHY0qrk8c4obrQNiR55FB+7TkBwTTccZoBMVCVFLnnmhFJ60MOMigOorKMcc0xvrxSg5HNKyYGT0qmUIvPNOZ+OOaYjAcHpTsL1qSdhx5WocYJzT9/YUuARQCAHikxzzTWJ6ClzgY70+hfQCwNMzwBS4NKSAKRmNJGOKZTsg0hU9qe5SRIOnWrFtIFbD/Mp6j19qqjgZNORqa01Q3Z6Hzt+0D8E5Z5b3xTaYS2BMksYGOvTFcn+zh4qttI1iSxvZhFA24gyN3Pavr+80yLxHol1pVyAbeddrA818N/FX4az/AAm8UvCJ5HjlczRv02gtwK9mjNVY8sjya0PZS5kfWt/Gjt5sDB4j0I5qsgx1rgPgp8TLbX9KXR7lw13EAA79Wz716NKgR9o6f/XrhrQdOVjqpT51cdG5VuKveLNdXwv4Iu7uRvKzHjzD0HFVbOEy3KIOckV47+2j4ovvDvhqx0JPkjvYixkzyMH0qaUeaaRrOXLFs+NdelGp+L725PzBpC2f+BVoW+HKg8YrO06IFfMY7nPGT9avxtslFfUxXLFJHgzd5XOjt5RFCAOtSeeaowEsoqwCMVaIPJ5ogoBFRqo25q8Y1dMGq06CNeD0rHob31KUmNxx2qvcoZY8d6m/iz3pW6VmVczNnlD5xVaeRCeDWvdRrNEc9RWULQKc9zQXcq+WWOagkyr4PWtCUBMEdqpz5dt1S0XHUhlAxz1qo68mrcpLD6VEsYbhu9YNXNU7FYnn2p88aLGG7mlmiCPgHikbayYPUVi9C0QK3cVNHMd2DzVc4XinR+p61BZbltElAJ5rsfg/8YNV+EnxA06/guJRpu5Y5oVYhdu7k4HHSuQhJZSScelRTWayq5POQfzrGceZGsZWZ+1PhvxPpnxa8LWniDQW8y1ljBYA5IIHOce9UbuzMZIIwRwa+D/+Cff7UUHwv8T3XhPxPe+Tol8FhtfNPyxknJI/Kv0c8R6PFJDDqNk3nWVwvmxSDoynoa4WmnZmz11OGaArzUZHY1pzR7UyRWdI3JpkAgBGPSo5Bg4qUDdyBio2Qg5NJgNEYAz1oHGRmkJNLGTnmkwFPFIU/ipX5NM3NSAUdaCc0McjHelQhRzQABN3epFUdKaAeuOKXdjkigBHbYcVLGe/eoGO45NSKxXmgqxG7FXqRWzyaY3zHJpdmRx0oBCkhulIrYNJtxwRUiR5HNAxjnPShIw3J7VP5S45qMfIeKAW44njHpTO2ak2ZGTSOm1AaT3ASM/Lk8CjfxgUiH5cUuzbzVXExdS8OWfi/SZLC9+4ylRnoK+KfjJ8GLzwrrc72kDtaBiQyjIxnjmvtuKQr071i+KtIGvac9u8QkBxke3evRwuLlRle+h5eLwUcRC1tT85UvGgmMTNyK0YZ9y5Fev/ABs+Dlpp/wDpGjwhZR8zoorw2zlkiuWtpuHjOGHoa+3oYiNeKaPzzF4SWHlrsajOGOTxThK0akDoaheEzYAOCTWhFZeTbZbk11HnMqiYGIhutRW9wmWBFLPEMZBqJY8ZNWSTsq5JFV5YwSpFPAJOM4pxUAetAFyLiIYNPMsiIAD1qC3HGKtSZEYyKgsjUErknrUTIWbB6VIH3J9KdZx+bLhuBQQas3hhxpKXUbjB7Z5rBgRoyQ3A710j6o8EAt0O5BWdeQBo96Dk0K45WM5s7j3WpIXB4PFRruzg1NHGWoENluWThRkVJDKbjGRzQCAdpFDSeTygwabKRLLI0AwOajWZyMsuKdHc7zlxUs04kXCrxSGVheOrYFMmd5GBJxVhY1UZI601lDMPQUCSBIzGu7PJpFunVznoKl27iMHijyxv56Gh2Cw/7dvGDxR5gk61FeJHEcryTS2yCROuKBkqgDgcUrOoUjvUTfJwDmoxgHk9aAbBsZyamj+VMio1j3delTeX8uBQAoIccmgEL16VGRtGM0BCRzQO5NKwZOOKZbNHICjjrUeHweOKi2MvNAi3Jp0S8o3NS28SgZJ6VnB7jBI7VLBLKxwwxUsaRduHaQYTgCq6oe/JpsszpwOc0qSu2MDmkUWY4uOacY+1Q+a4OCMZqXecYzUsdx6qVP0qw3zRgVXjIZiCeam27Tg9qTNUUpoS4YDvxXN3Gl3GlajHqFlI0NxEd25DtOc+1dg7KG6VFdQCSFj61hUhGatI6KNSUJJo+yv2afjjZfEfw7Hod++3XLddqbz95FHoetexSW5gfY3BFfmZ8PvE8/gPxtaanbSGOfzArMP7pPIr9LfC/iC38b+G7XVraYTtIgJI6ivjcdQ5HdH6FgMR7SCTY+Rdo4oAIHNTFT0bqKa5BGBXktWPXvoQhuuaTGeRTW+U4NSAHHtUEijpSMDSEYApw+YVdiwxkc0KApzQFPakJ29aCBZJAeBQW4qEJzmph0oG2PiGR71JdW/2jT5lboVNNjyoqy2XtZB6g1rTfvIxqxvFn5h/FpFsviJqCIP+Xhz/AOPV91/smS/afhhERz8rfzr4j+PFj9l+Jt2AMhnYn/vqvtP9jck/DCMk8FTj869fFa00eRhtKp6VOMTPnrmkTOcip7hB9of3NICFHArwuh7grDgcc0w4XrShiTQTk4NSWCvxxQHLUOuzpTQeOKaFYU9eKVQDxTckdKeEyuaoYMAOBSPGCOKRck0/dgVAEWCBzQcMMU52z16UiqMGgCVFVYsmkt1MzBQDknpRFG0rbV5Jp+v69pXgHQptR1SZLd1UmMN/E3pWsKcpuyMqlSNNczE8S+KtG+HGnfbtduI4VK7lRmCk+mM18gfGT9sC98Qy3Gn6Dm3gIKgkYbB6HIrzr40/GDUvjB4kuILt2OnRORAucgr14rhrbw8iSiU/MwAGT6DpX12Dy9QSlNHxOPzSUm402VkfUNbuXn1K4kuHc5JkYt+Wa1YdMgQY25HvVyGzC4B7U6UbTgdK92MIx+FHzUq03q2UhYQq2SK2bK2iEYIYD2rMJAPvTGd+xxWltNTm59TeWKIHLYIqldxRO/7viq0dyXXaTT4rY7Wcmp2K5rglqH4JqX7IqqABzTQxxRDdHzcGjUfNqWEsUaLDgZqE28SjaEHvV2XIiyOuKqQMcsWGKbKc0iYaHBLB5hArN/s2NGICcVqR3p2FSeBVRrkAmlZi9rEamjwMhIQZ9xWdc+GIZGJPBPpWvFqIXgjirWyKZdxbGaVmS6iexy48OxIdoFA0WGBslQc10DSRxsMc0fuJh8xAFW0RzeZhnSUZdyLwPaoToyXCnA+aulQRRoQjBgajWPyTvFTbyDn8zjrjwu6E4yKibQSq4GfzrtjIJG5GRRJZq2CoyDSt3Ropt7M4P/hGHcby5yPeltvtOj+YEyd3XvXbSWQTgHrThpKOnzUOMXui/aTjqmcWt3evwssig88Ej+tWFl1OP50vLhf92Vh/Wurh0KI5KAVXuNPMT7QMiodKn/KaLE1V1OdbUNZwc6le/wDf5v8AGrEHifXrY4TVLzA7ee38s1uppnnjkYqrcaX5B5GM9DS9hTfQ2jjasepPb/E7xPCiqNQuSF9ZW/xq9F8fvF9iNiXpIH95mJ/nWbZ6Zyd33TUk/hi3clyRzUfVab3R0LMavc6iz/ai8Z28G1bmMg+uauWP7Vnjizm803EDJ0xgmvPf+EfjJIGMCqr6NtkKY4qfqdJ9ClmdVdT3G2/bY1yGPZcCEEf7NaFt+2hfkAvEDn0Wvne48JxT4eRc1IukRww4CjjgVm8BSfQ1WbVUfUOm/tuWMceLy0lZh/dWtqz/AG1/D0xAeznBPsK+PpdF86MlI/mqtH4cufvsNuKh5dSL/tisfdGl/te+EL2bZc29yox14ArZP7T3gpfuebt/3hXwN/YzhceZ7/jTF0m4k4DkVzPLKd9DRZxUtqfojZftF+BbyPLzGM/7bAVZt/jd4Fv50SO+jTJwWaVcV+cs/h6VoyTOc+nSsr7DdqxjRmUDoc1DyymVHOKiZ+ph+JHgZRj+2LX/AL/LU0fi7wtfrug1m0KdMiZTX5ZHTL8BSJpGx15PNWrXUNX0uHyoriSNc54JrGWVx6HXDOW3qfqW2t+HkTjVrVj7SimDWNHb7uoQEf8AXQV+XyeKvEoysd5Lk9OauxeMPGFuvOozRjHrWP8AZUjqWbwP02S+01hkXsPPT5hVqK1W6Usrbl9R0r8w/wDhanjG12hdXm+X9a6Cw/aR+IWn24i/tq48sdOnHtWTymRqs3p9z9H/AOzto4B/KlGmSOflUn8K/PS1/ar8cQjY+qzOT9K1dP8A2vvGGnJIHv5ZGY/KTjispZZNHTHNKT0PviPTJ43OUOPpSSaTOTkRnH0r4dtv2ufGUh3tdyuCM9q17L9sPxTDH84km9MsK5JYRrQ644pS1Wx9l/2XcBceWfypP7KuduSh/Kvk+y/bS1qBP39m7e24VMP23tTjbfLp5CDqDJ1rL6s+ht9ZR9SyW0sYOVP5VAEcrgg181R/t22coXztNAJIH+s/+vW1B+2NozkF7dVyMkbjS+ryD6xE97NvJjIBprK2OQa8jsf2tPC1wq+bNHFn3NbFp+0r4Fu3xLq0UWfY0vYT6FqvDqegISGwRxT5PQda5my+Ovw4vJERdeh3vwODWzF8SfAt1xHrcJb0waX1efYv29Mtx5p54NNXxT4WdQyarEQfarFprOgai/lwajE8nYCodCfYFVg9iu3rTScrn1rUMFlni4Un8KUWdsykCVMj3qfZvsX7WLZlA+lDjNXv7ODNhHDfjT204IvzHFZ8r7D5o9zMVSPenYNaQtogh5zVeXagwFzT5WF/MrswIwBTMYpfLcnIU1MIHI5QjFDi7Cuu4+ynMLgk4ArmfiZ8NNK+ImjzS3ilr2NCYyD3HQV04gkK420+CN0YArnmtKUnTldE1IxqRsz4OE138N/E8gY+VPE/PbjPFfU3gPxXZ+N9EhngbMqqBLn171yv7Tvwg/tbSX1/TbbNxEC85Uc+2a8S+EPxAufCuoLp5zGsrfMM9+levKKrQutzyYSdGpbofZWmLDYOLlyGSM7m9hXwp+1V8S5fiD8RHt42Jg06Rok9CK+xPEGsQ6H8NNYuJLnE72rGN/frX5w3N3LqmuXFzK25pGJY+prLC0XzXfQ6a1T3dOpahiEQUjuKtxx75FJ6VGI+PWpUJQY7ivbPLZsxIBHweaftb0qtprFs7jWjQI8rY4GKrSLuzmrchBXiqpOc5rI1K5iHNRvH26VOVOeOlI2AvvUsspzxEIR61nyKU61qseCap3DAjGOaQGfKpZKqMpAO7pV7OCQe9RTsCmMYqWWmZ6rvbNOdAo4p0abQaazBsis2jdMpzoSpI61DbwkglquHHQ0hjEYyKxZomVJYM8iq8mYzjPNWnlIbiqtwwL5PSs2i0TROdvNTRSOTjGR71XhKEYFTCQxdBmpaLRnaxZuJFuLZjHcKdylOMH2r9Pv2Ev2mX+IPhu38DeIpoxqNvEEt2Y8lFX1Pc5r81sCZM4w3atHwL471H4XeL7PxHab/ALRbkKAp6jIz7c1x1YX1RvF30P2c8QWxtbp4iuB2rBdBuNV/gv8AGPSPj58O7bVQUt9XClZLYn5/lGM/jWje2L27HcCMVyg1YqBgOKa+e9NIwcUHIHNAhjLQEPXtSg+tLuABoAOMU3APWk3AnnipkC7eaAI2UBAR1qNUJOSaHIDHHSnxnIoAXO0c0EcZNP8ALyMjmo3YjigpCqoPWnlB0pigt7VJxjFAxCoApU447U0Ke9SFcLxTQW1EkXuKRX2inbSetDxgDPSqa0BoXOaay96ZGwJ604vnioQuo/cdtJvyuKAMjB6U0AhvajqMb0NTAArUbjBwKchJGKAJEIB5FPMoXnHFRY5xTZjtwDS0Ax/GHg+DXdNmngjBnKn5T0NfIfxX+FDaBb3GqpDJ5oILJGO59hX21ayspH93NYPjTRLO8sZZJYBMCOUx1NephcXKjJa6HlYzBxxEbW1PzvtZp1QGVNjZxg8Gpbq7nXAB4NeofEj4XXkXm6rFEbaAMf3ZHYc15QbxF3BucV9vQxEayTR+eYvCSoSsywkhZORzTdxDVJDPE65o/wBYSQOBXXc4OVEe7HNRGV1bOMgVajKTNjoRTiYk4IyRTMyNNSI/hxUr6qSuCvBqBQkj4PyipzDHtyOTUFaiRynBPY1q6eY5UwSAfXpWQGATHemjfn5TgUCTNS8uYraXBOatRSRyQA7uD2rAMBl+8c1OkLKuA3FJibNN4k6jBpVCIhORmqKBsYzzQUcHBPWmBb2qQSSKZHCszAFgBVOUuqgA1GfMjGQaA2Ni8s1jjUAioRFtiB9aoi4kmUZPSra3RSLa1JFkioXFMeMqcmoo705wBxQ11g5bpQiW7Eq7ieKe8bkdKprqIjmLAcVpJrFvImMgHFD8i011K6Qbxlzk1N9mMa5HShLiKUgqRVhbyP7hxQiropGEkZquflkANXriVQ3y1CsQdt1My63DJUZ7Usch6npUkjxomTTYWSToeKB3GMcnNSebleBjFStFGi5BzUDjzBgDBNO6BFhJ1EWCATVXdkmrUNn+7yxAIqsY/nIB6UlsSTxOI0PGc1LC6SHBXFQqh6GpY4SoyKTNVqR3MQQ5HNLEyxgE9DT2G4YPSmsg24xxUgyZwjAEGh4VWPduquF2jg8UhDOuM0rDGLC9zMCjYIq9LE8SjceahgQwuHB5NOneSSTcfumkxpilCQDSliUKnvSqSwwBUscGTg1LNFucn4ksXFu0qcOAcYNfVH7B/wAWXijufDupNv3oscO/1zXzhr1qXgZQOopPhR4uk8D+MrK5VvL8qUMT6815WOoKdO6R9Bl2JdOok3ofqLq0BtbhsfdJrOMxB5FWdH1hPE3haw1P+KaJXz9arleTXxEk4uzP0CMlJKQKRJyaVSelJtK9sUhOOakBWzkAUHK0Rt3NIzZ6VVgv0FDEDJpx5HNIFzSgYqR2G44pyDNNZiDinKSBgdaAZJnaKvwMFsJnIzhTWcSWGfSr2mkMjIeQauHxIifws/OL4+Az/EG7kxtwzfzr6r/Yt1Yz+ATbHjy1J/WvnT9qqwi034jFY12rJGzH65r3T9ibH/CNTqD1Q/zr2a+tFM8ejpWPf5z+/b2pgXPJqzdReXOc1DXhNntojK45qPJzkVMSCKTYAM0rFEbEsMUgBFDNg8Ucmmidx+QVpwbKY71GDjj0o3YNMoQMUPNKSepo+91FIeeOlKwDgNy4pzYSPPemMfLXjmlt4zcPg9KaRLfUvx3NvommT6ndMEjhUt83qBnFfn/+0t8fLv4seJza20jW1pbvhVjygYjg5FfSX7XPxRtvBngM6FFOE1G52ugB5x0P86+CLFDqGofaXbczNnP419Tl2FT9+SPjM1xzi/ZxZ0mh2TfK0oBY10vkLCmccVVs4ltoVL8k1alnDxAdq+lVz4+TuQSMHPHGKp3T54FPIcPgdDT7qNY0GeSatGTKRjZU3mollD/hV0MGG1ulVxEhlIXpTMxsIIkJPStBHOzA5qCS2EWADVy3AVBnvUlkS5QdKbgA7sc1b8jgtnIqONQzYNACxXfy7TyBTpZY5BxgGq8kfzkCoXhK9eDQD1JCpwcdKjMY6UeYVGOopwJK5Ap3M7CRQh+9LPvjGA1QyeY33MipQGMeSMtRoTYeluWgLOfmFVMGTK5xipt8iqeCQaZGOSRTExsO6E8nIqe6u38kAUxuTikYjo1ArMiW9Zo8YxirlrqhRcMM1A23ZwOaqISXORVaD1Wxfa9LPntU8V0ZTgnFUBgcUAHI2mlYd2av21ovlHWmrekHLrmo0QLGC3JqKU7uBSehd2THUi0mBwop1/ei5RVUdO9Ultzgml2HOB1oE2TW9yYwQ3SlNwTnnioNhyc09UGOTQTzDhcbDntSuqTLvRsetQTxkLgd6iSMqhAPWgfOyfaZlwG6e9TW1qmPnIOKzWjlRsA9ak8mdFyxIFNl+0Zsb4o/ljUHFJLKJFxtABrLgkeInJyDVlLpVBBGSaTGqlwlgCrzUcMgRtqgVHNOTk9BS2rAyZNSCldk00GQSarfYg2SB0qee5PmkHoKBc7RntRYfPqVCNvy4yah/s55Xy44rWh2TyZIpupX6QOo7ClZmiklqxqabHFGrY5qO6gWXC9qa2rh8DoKkF1G6ZJFPlkV7VPQpS6XEOcZpPsMUmAEH5VYlmB4FFtcpFkH71NJ9RcyvuVbnT4LZSSiZI44rU8CfDWfx74ht7VYXS2Jw8mMAenNZ2j2F14215NNsYzJIWAGB3Nfbfw0+HX/AAhHhaG3uIwt8yAuSMEEV5WOxEaMbLc9/LsJKvLmlseeWP7KWjLbrF9pm3ADJ3D9KWX9k/TF+7dTY/3hXuVuhUYLc1Kbh0GCeK+PnXlKV7n3UKEIxSR8+3f7KentHhbqff8A71ZX/DJFtOHE91NhvSTpX0rJPxmoxKJMhqSrSW4ewiz5In/Y9uobp1glZ4ycqWYE4ps/7KWp28eY33SDpluK+uWlNvyvPHpUQnO7Per9uT9XXQ+Mrr9mzxJHlTFHn/ZNVJ/gf4hsiSbXJAxwCa+4Y7185IBz7CntdI5IdFIPsKtYqz2IeG8z4Ff4e65byZ+yShlPVVNQvoOu2zYxdIw9Awr79FtYkkmJST/sis698OaXeTCQ26g/T/61afWvIf1V9z4OeXxBattM1+MdgWxTra/1+CTel5qURPOQzCvul/BGiy8taqT/AJ9qo3/w80K7j8s2gGe9H1pdiHhmup8ajxd4ntRvXUdQY9syNQnxZ8VxYBvboY9Xavr1fhDoUyBDbrtok+AnhKRCXtl3/U0e3i+gewkup8waT+0Z4v0tNgYyj1kLE1vWv7Ufi5GG+OEj3zXun/DPnhZXybdQD7mqmq/s8eGLmIC2hRJDwTk01ODeqE6c+jPKh+1r4niQAWtqSPUGtDS/2ytdgmxe2NoY/wDZXJrqZv2WdOnUFLiND681UuP2Sbcxkpfx57cGr5qQuSoWof22LYbVexQHviKte0/bQ0mWPL2vP/XKuEvf2SLrbmDUI9/rtNZS/soa0jf8hFQP92p5qWxHLVueyWv7Y3h4r89u/wCEX/1quQftf+FLhwDHIh94sV8+ap+zp4i0+UJDKZ8/xheBWHqP7PXitV3hJGPXhaa9kx/vUfYOkftB+DPE8v2aeYCKThllwFOfXNfIXj60tIviRevpLhoZJmdNh+VRntiskfALxg7kLaz5bjjNOT4X+K/C+64uLOaOKLlpGHT8a6ISpx0TM3CTd2h/xK8S6xZaSls948kMnymMyZwMeleTWkIDZPU81seIPEMuu6mxlYtt4x29KogFTxXZTSWtjOT6Eqk8gVMEOOetEEeeTVlY8uD2rotoYk1qpVM1cVm2inRqpjAFWViTaKZJ5E8h24HNNBxUmwEZoeIleK5zUh3gc1C/znNTGMheTUYHXPSh6lbkZ4UiqM8RUliOK0GXnFMmXcm00rDMpUEgJ6VDcw7Bk1eMRQYpl0wMGCOakaZkMowcd6qshQ5NTZbJzTHfPBqGjWMiFgRzSSAsvFScEZ7UxpQBgVhJGqZVkAB5pnyFcEVMV39ahlUDpWbuaJlcRGJyR0qeOXPBpm7jFMwahllsuY2BB6VMzx6hGUZcEd6rICB6g1PEyxnPaszWL1Ou+B3xg1X4SfErTJpL+eLRVnXz1Rjt2ZyeB1r9c9C8aaN8V/Dttq/h+fz4JEDuehGegIzX4tamqXtq6KoLFSOOtfSf7DX7Qcnwu15vDmsXG3TL5wFLniMA8DJriqxtqjbdH6CXNsYJCD24qqx/Kur1vTknsoL62YSW06K6yDoQeRXMvakDrWSegrEAIPFHfinBdpwRS/KDwKRIwqAKaWGMVIylx8tQhSDg0AJtJPtUqjaM44oyFGR1pyS5XBoAcJCBxUbfOc0E8/WhSB1oAcMKKFYZpSARmmAetBY95d3HTFPUErUUi7sYp6KVGKBNjjntQ4yOaGPGKQEDqM1VxkaxlDmgZBqf73tUbkGo6iYHOKajEnFODDGDSA4pjBvvZ71IhGKZtJ5Jp22gB28DpUb/ADnJoopWJvckhU4wKV2QjEqhwOx6UsT7c1BMxLHjimtBGd4v8E23jKxEIxECeVUcYr5I+OXwLn8HS/bLSNmtjktgcD8q+yYJ3iPB4qHxLpcHiXQ5rO4jEhdcDIr08Lip0ZXuebi8JCutj81IopIiSVKoOv1rRilGzI5zXtPxe+C+p+GreSa2tWawLFiwHQn3rwZp/scvlnlQcH2r7bD4iNePmfC4vCOhK5b2kOSOM04Z79akililjJByajd8Nx0rs12PHdr6C7D9KMMmPSpACUzn8KXIKY70tepLIgpPzVNC2Cc9KiIAA5qeGSPGG4qd2CEYnPFTRscDPWlKKFyrA0qxhxndiq06gwZ+cjginibeOeoqVbNXTPmDNMW1ycgjIouFiJiM809nQgL1p7wiMZamLZhuQ2fakMaQI1BxxT5wpgVu5plwfKUA9qhjtbm4XcEJQ+3FJASwmMrg1IIon6mkgsX/AIuKfJamPpmhku5VazRpwP4Sa1v7Ks4oA3U/SqSxEHJqQSFjtyakSaW41rZd2UOAKilhJOR1FWSNtRMGZsAVomgCJC3BNNmd4uKHuXt2AIplxK8pzSJGmJ7nr0FSxwmMYFRi7e2THrU8U/mLk9aSGhDDIg8zJ209JdwB6YqUuSgHaom+QjHTvTLsOmuHVOuBUEUpY5zzVxijxYIzVdECEgd6AZE9xKknFaaXoFuAR81UgvtVhIx1pPccdBTIXXPegOcYNISBSAEmpKY5WBz7UqvuOBxTQNrEnvUgQOMpxQDYqXChtp6irXmo0JHeqLwgZZuopAztwtSwTLtuASc1IswEnWqG2VRyaRAc5JoL5i9qCiWPjkVxusRpa31vMR/Fz+FdO96Qu3qK5/W4hPCxPUAkVE4c0Wmb058s00fol+zHdnWfhezvced5e1UBbJUY6YrvHzG5B9a+XP2F9Zv2nn00zbrN2JaPrzjivq6+gL3rKgyAOor89xcHCq0fp+Dnz0YtlYDcKaUqbyJFyNp4oKlBkqTXHqdpH5fy8UgjA605SxPC1J5LAZI6+1O7Agb5RUW881O6H0pjIAPegpMgDHdk1LuOc0wAA89KcxHYUrkkgYlelXdOyob3FVIhtHPerNoSXI7VpD4kTLZnwj+14rD4iQs/eFj+teqfsKzyTxX8BPyJHkfnXnX7Zke3xxaNjH+j8/nXcfsO362txeJ1LxgfrXs1v4KPFpfxT6q1OXbdEelUmmO72q3q8Za43dM1Q2HOK8Lqe7ceJM05jleKRECjnrSNwc4piEwAOaUnC+9M3HGDTgSRzQtx3ECYOacwDcCmM5XrUsBHUnNDKGldgwKO3NTSAMuQahfgHHNBLYqjcOat2EIgfe5wg6k9KqRPllA6k1h/GPxCfCfw51S5iYJciElD71rSjzTSMK01Tg5M+GP2tNXPir4l7/PMgtN0IGcjG6uO0DRCtup24xzWHLqk3iLxHcXlyxdi5Jz612VpfNBFjGBX6DhoKFNWPy7G1Pa1W2XFhJADdBUk1n+7yp4qm2p7hUTalKF2jpXTrc4bouRAg4PWo9Qjb5T2qkt1Jnce1SyaoZvkK4AqrENkUqYjzTrOAtz3qQyIY8d6S3u0gbLdBRYjqOlhdTnmkkLlAAcEVNPqCygBBxUIkJHPQ0iyFL2VG2E1YFxgcdTUixQSxknh6r+UAcDtQA6Oco+TUtzcLIg29aZHbqwyTg+9O+yIhyXBoAdZwKyHf1p5ULkDmnqBnA4FMlBTkUCY6CM5yRxUtxEqrkHrS212FQhhUEMvmagvm/6nIzU69BW1NXT9JN1bOSuPTisp7AW87KfWuyu/EWnWFgUtwN4WuGfUHublnc8MaI3vdjlYfLa7GyDnNV5ISOTVrzCBmq8t2XO0itb6GPUaUCxg96mjgieHJGGpgCtHknpToMSnAOKEUVxASTUiqBxUUkhjuCg6VcMX7sNmk2A7cCuDSMq7RjvVdn2jJqdWCxAnpSaAC21SAKhDg5NNe6AbpSGVXOVGBTExWfAzSLljkVICoXkcUgGeRS6lWEkuAi7CM5qBHJbnoateSHGTVdsKcUxCtIEYEfMBUjXXmqQwqLAHXkGp0tkddwagCqGO7GKl8oAZOOasNCIxiq4B3Yz1oFayEkVXGAMYpkbeWelWDEFOSajfAPFDEhGYSckc02XAX60+MB2AHemXMeDgd6lDsT2QCwl84IqheoJ3yT0q/DFtjXnrVa8j2t9aob1RlSoQRjoKkWJyAc4FWmhCKCe9G8BcCqRKjqMOY1+lUW33UvlR53twMVPd3WyF8fexXsH7O3woXxZJJfarbSRxI+VLcZHUYrlxGIjQjdnsYLCSxM0lsd5+yz8Nf7IdtbvbYeYygKSOhHce9fQ2q34upiTyR3qtp0UWi6UlhboEiTpiqpyxJNfCYmvKvO7P0vDUI4eCikSBiKGbPJqLeRxTg4IriOpIU8ioWyp4qZBu6UEDdyc0rjsLG2U55phUAkipQo28VCQec0xj0IodajBxTjml1FYcF45NNUc9elO2krxQMKpz1pjHGUgYFRh89aeADSrheoouA4OVXimMxyTml3g/SjBIJFArCyEuoFJFlO9M+YmpNpA5NUw5RzTsOhNSrdPjljiq5BHWmhu3SpuSXBqLjgGn/b3Zec1nZOeKd5m0c9KLlItC8YnIGana5JTlRWYJiWz0FWpJwUUDrSYzRsJxFIjFe9eOfta/EKz8M+EDp0TBdQulEihe69DnFeyWJS10y4vJ+IoV3FugA96/O34yeKr/AMZeO9RN3cCeCCV44CvQJngV0YdOU0Y1WkjgdM3MDO33nJz+dbUbiTtyKpQ2wgj2jgVPacykV9Ilojx5PUvx46VYYhI+OtV1GDUvJGK3T0Mi1p0hcHParuahsYhGvPerGw0yTyyOPsakYY6VIke7gUxhtPNc7RqRTRFYwTVYyKVwF5q24LKc9KqSrsGaA21ISpBodCFyeacOeoocEjFBZUcjvVe8ixFuHSprjKkVBNIWTaagDPSNSDuqpNa73AWrj8HB4pnQ07DRVuIlghx/FWa0ZzWpcwmbiqkkRj4IrOSNouxCE2rmoyN5qYk4x2qPoeK52jZMgkTaelDJuXNSSMO9ND4BA6VgaXIo5sNg1MW3DriqJUq5IqcfMozUsaRagdIpMnnNFzAfNWeLiQEMCOoOahj+U81aRm6Hoa56kbqxtCVtz7q/Yy/a0udav4vBvi2TdbhAsE80mTnoFA7V9geItKaynLRHfA3KkdCOvGK/Ey6m1DQri21OwleKSGQSAqSDx24r9RP2Nf2ntE+Mvgey8L6lIy+IbKMI3mkAyE+nc1wJOLszWVnseoSSAcEYNN255PFXdYsGsL2RGUjBxzxxVZkO3OMirIEgYKxzUUuA+euaQkg4NIVLc5oK6D1QMuTTGj204HaKdnd1osSR7e+aUj0qTA20wc0FITtzT0AIpmR+VS9VHagGAGDmnFs5zSdBTC+WxQSDGkByaft9aRht56CqYAOePWnNDxUQc5zUpkJFMCMpzg08gBeBTXYnmlUHvUsBcMRzTkOeKTOfwpAduaEUhpcZwKTdSH1pCcUhbDlbFIzZamn5eaXPGaChSAKEm2cjtQu09etRnh+OlVuQ0aty9tr+nvYX8azW7qV2vyAema+S/jT+zs1hcyPpEP7iUkqUHTvX1ECc5Bq9bTQTI0V0gkRuDnnH0rvw+JlRldM8+vhoVo2aPzA1Ozn8N37WUxO9eGyO9WY5QFG48mvsb4r/ALN+ma5Deavpy/6UcsFJ4P4V8c6x4c1Tw7fTrqkZgCsQuRtB596+vw2NjXSXU+JxuAlRlzJaFqJjgHNSsAy5qjp15HcDCkZrTyqoQetenc8X2bWrKZjI5PQ1HKmBmo55JC+B9zNSq26MA9qDKSHxiRk4PFI7y7cU+OfbgdqtAoy5I5oZNrlaASDqxqbzZU+6eRRwKekoV84zQPrYYs0swIcYxU9tOYAS3IqSWVZMYGKJWQxYA5oKZVe6SdyKv2uvmwg2eUHH1rOS1UEkd6Y6g5WkjO7NBvEQZi/lCmf8JCJzgQhaqW0CO2HAp13bx27AKOtMTZY/tDzHwFxTxdxwPlxzVjT4LZYg78mp7mK3uUwq8+9JjI4ZY7sEjilimjtpcsNwFVrOye2mJ/hqKU7rhlPvUid2Lfzrd3G5RtHpTkgLrkVEIgXIFNlkeLKA1Yi0YEmUA/eFOSMA4HGKzYmkySCakSZ1GSeaTA1vsxZfWmzQGNASOaoRXk3QHpU3293UBh0pblxuSwZK5YYFDBSeBTYrgOpB4pomDORT2F1HkEjjrT7eN1T5+9NSba2O9WHlyuaktWGMuOaq3MkowVHFW43VvvU2S5QPsA49aAFt90sYLcVKF2cg05Jh5YAFOieJOZDxQPQhMhYkdRUsQCDOM0kk1sz/ALphn61ahtmcZ6VLBFcttBY9KhJEmSOlaVzaqkXNZojUHAoRRTlcK3qap3gEkbA9xWjNAsb7mNV7rT2vFxEcE9Kq3cXN2Nn4S/GC9+D2urewIZos8xk4Br6a039uyzuHR7nRYIFwNxDV8hS+DL9lBbDCtBfBj/ZvnG3ArzK+DpVXzNHuYXMK1Jct9D7Og/bZ8OTSgG1hCN3rYX9r7wZIoLGJQevB4r4Ebw7cRTBYsBe+atvod15YAxmuF5ZDoerHN5dT9AbX9rT4ePHmW8jT8K17T9obwJq8e+11NCD7f/Xr827jwnOy7yz59AarW9hqNtE0KSSIpPYmsnliexp/bDW5+m1v8YfCd42xNQjz+X9a0LPxfoWsPstb6NnPGMivy/jsdXjG5LqZcc/eNSWV5rOl3fnxahciUdvNbH5Vk8rv1NI5wlufqnFBbNgC5jz/ANdF/wAauR6XbNjFzESf9of41+WsnjnxYpydQus+zt/jT7P4neJ7K5WX+07ouDwDK2PyzWbypm6ziDP1Ll0cKuVkRgf9oU6C28rIBQt25FfmWP2gfG8Awl2duf4i3+NaNl+1B410thKtzGzrz8+T/Wpjlck7lyzam1Y9X/be0Y22vWVwcZNuCcc9TTf2HA8utXrFsoI1P614J40+LuqfEWYSazMruBgbe361q/Cv4zP8K3eWyOZWGGyMjFejPCS9lynmwx0Pa3P061PTzN+9H3ayWtHVvu18h6V+2vqt3Kgn8sJjoI63P+G4LZPke2kJHBxGOa8CWBqp2sfQRzCk1ufTEscit0NA3AYIr5zs/wBt/QzIi3Fpc4Y8kRjAruh+1l4IEEbOJi5UNxt4z61m8HUXQ2jjKT2Z6hsJboaCrL1rhrD9pLwNewJKJ3Xd2JXIrbtvjj4HnjDm+jQH1kUVl9XmuhssTT7m6yknGKUDaPas+D4v+BbrhNUh3f8AXVeKvf8ACYeGLuPfHqlrsPrKtS6M10H7em+ory5HHaljJcZNQLr+gTcR6jbtn0kFWYNW0rhReQ8/9NBUezmug/awezHpHmRccZIrzr9rp7fSfhHdSzvtkliPljuTXr1gunzSRyJOrkkDg5/SvmL9vyK4i0HTlWYmElvkBOOnpXdg6MpVE2jgx1WKpPU+LfCVv56mc9TgmutZhtwK57w0mLYBeBXWR6duiz1NfdwVopH5jUfNJsqCAEbgcGpYojjB5qb7HIq5GcUzDR8HiqMuoeUF5JpxshMuVxmoGVjyKlhMirRfUY1bNos5NK1qHHIpyszZJ5ppnKZHrVMHZAlkYwSOlLwBgc1W86d3wPu1YjBxhutSwGtHg5zjFSIhccdaaWw3PepI5TGMikwIpQ6dKRIpHI61NJOHxkYqe2v4l+Rl6Urk6XHLblYwTSNyMGpZrlSRj7tV5Z0YYXqaobGgc49aklg3AYOKhWQDIPUVPbyqz43UAipLblTjOSKlitScEL+lWJWRZRnvWpa3FlGihskn3obDluZUg2riqToGJx1rdvrRHG+LlTWY1q5JIHSi5LiVBbt1ycUuDGfkqUwTKORgUxEc1V9CQMe5Nx+9SxuQME8VPFbuynIOKrshDEVO42ht1FuQAHvmpphttVxUO49+alDb0welPqIp+WGHNPRFVaVkwTilOCoB6imKw2NiSQakeJip29RTFQ4+XqakXzrcFmBwaTKSuQpO+dppZUI57mq7TO0mShHvirJzIgz2oRNtCB8leDRazmFvUU8EsuMdKiA2scjmmJFppi5yeBUbSlTk0g9KHjDjrRYd9BUnMzYBp82F4J5qGCIx8jrTpc5JNAkggOTycVI7gHOciqg3Mcg8VKceVg9alFF2C4iEfJ5FVLyYOeOlUdjFsZxzVg2zCME9KoAMwMeDziqFzfJbqSTzRe3ItUJPWtj4U/CvU/iD4kQuhXTudznI/Ws61aNCN2d2Gw8sRJRijd+E3wxvPiBr8FwMmyVg0gxxtr7c0XSLPw9pUFlaxrGIlCkjvWX8PfBVh8PtNFlaoMbQCx5P51vyYLt618NjMZKvJpbH6RgcFHDRXcSQ5GQetQ9epqTcMYqPaSea8zfY9VeZGwwc05RkU4x4OTSkBaCh8fA461Ey7WJ60/JHNNcjGakBwPy0w9SKVDnOaTPOabASkb0pScUKpelYbHIxAwaRiM0gOBj0pGPeiwh2SKcEJGc0ikEc1MoG2iwEGMHmn5PShwMGmjjk00A8LjnFPDg8GhCMU11NML3Bxk5FRMp7VP8AdHNAww5FFgISABUZXcMZq6YgVyarsgzgUrCZGqgLg1Pb2xeRN33SRUbJgZ61twWoj0G7u5PlSCJpCT2AGaTBI8W/a5+LNx8N/A0WjaYiSS6mGhaQNgr3r4msjJcWyzz8zsAWJ5OfrW58ZPH0vj/4kXwScz2EMn7rLZAPQ47ViqHRdq9BXsYWlyrmZx15rZDyc8CnQIFOR1pinHWpFztyK9WOu550lYuw4ZsGrIQBxjtWfazbpNp61oc545rexiy2rlcYFXFf5RzTIIQYATy1KIjjpVoR5gtw0ecdKQuW5NNxyQacV4rmbLTGGUg4xUc5Xy/epQoAx61DMmQaRRUEmSRT8ZxTRbFWzmn7aAIXjB61RuIth471flOyq8oDrzQWZjxAnJpDb5UkDOKnaI9qjSZldlI4pMaZVHynNVrrBfmtGdR1AqpLZmYHHas2aJmdLgdKjjAY5PFOngdHIz0pqLxjvWD3NUyvc43cU2H5mwadIuGwacmFbNc73NEyK7URvgUxenNOugXfNMqGi7juKsRSYXmqgzmpozng1LXcadi/FcedGYZf9WeOaveA/EOp/DDx7Ya/oNw1u9vIHby/4hWIzFOBxUuGMXDfWuapTvsbRkfrf8Cvjv4f/aM8Ko8E0aa5agRzQZy7kDlj+NdhcWj2zFCMYOMV+RHww+LGo/BjxPZarpTGMNMomjTIUpu5Jx1OK/XTwF8RtC+NPhC11fRLqJ7sxgzQ7hvXA9OvWuRXTszXR7FWSFQcmoWwpxWhe27wtsddrDr9az3XYcdzVAJkkcCgZIxShgBSxjOTQQIpABzxTi6gYqG4BJ44pVX5OetDKsMz81TKwxyaipCCRxSewIlMo6UAHINNhTkE1OxAPFMLCFgTTXGRTc80j57VXQkcqgDJp/UZHSkUEAUMcdOakAIzR9O1M3EninZKj60AP4x71HjPFAc5oY46UABBVQSKaefajJYAGlA45oAYBzzyKXgngUrD0qVEATJ70AQEDFG0/SpGA6U1val1CzFAwMk0hOaUn5femBjnpVXB2LMTEcEZQ9q434n/AAT0D4k6NMJIo4bpVLJJjPNdaX49Kckx3AE4FdFOrKm04swqUY1VZo/Pfxb8JdT8E6hNDHG0yRnAcDANZERLRhJzskHGD1r9EfFPgnS/EelyZiH2ogYOOtfH3xV+BmraHdXGqxwyNCoPyx5IwOegr6fCY9T92TPlcZl7hdxR5cIo1cqT1oazycpWNHcP9oAm3o5OMNwc/jW15wjjBB6ivoIyTSaPl6kbOzIvJIOO4qRAQMUsMoZvrUN5MY5cAYFWc7RYRc9akUDOKihuPk6U/OeRQZMnXJwMUyQ44oN7sQgLk1VN4WfJHFKxN2yRnPQUwDOcnmnSSBwCOKYGBJ7k09iQDshyDzRIXmPzdacnDcjpUjEOcDimxNEkBMYGeRUy3IzwaaEVoeT0quseWODxSGXpNTYAqBVUsGJY9TSbAODT47cseuKCiRQQue5phB5J5pZC0bbSelDltnTrQA2LCkj1pywLnOahRGByafuLHApbgt7kqbYnyeVq8XgZQQtZrpvXBOCKfbgqCCKkrUtSQoRkcH0qBYCrZqTYSck0EHOBTYxyBEBJHNO5bnNNEZIyajaQq22kG2paMIVMg1VeLJDDmpGkdV5NRrLtAHc0ATqDtAFPa33rhulNjyvJ71MzHGaA02M37AtvMXQVa/tC7yFVTgd6mGM5NWEuhGMbR+VFxbMhN3M8eH61X81g3IqeWQyucCjylYc0D6lG93uAQeKW3uJYwAO1WHAAwKj8sKuTV6WJ80XLfXbnd5ZY4rSOrytHh2zmsGzx5+T0zWneKjqChrJpM0jNpCq7bt/XNTRzEkAniq9qR5RDHmkUb3PzUrXHzM0Li5CIBjNVxNGVBMYqCVj064ppGUpqKQud3NCGSGQYICiobiwtml3IQDVSCAuxBODT5yYDg80tAcmy04iBVCMqaujwxplwgkaRQx5xXPb3kbjNThJMcyED0zQ49RqRsT+G7BosIUOPas2TwlZPkOoqNJ5YjgMSKnFw+Mk0uUpTKT+BtPyCcKDTD8P7ORiYsVak1AkYyagj1SaJ8LnFNxZSqJEDeEI7U4UZbpxTW8IyEZ28delaMWpsZMvyank1d5CEAx+FS4mireZjJ4OndTsjOPWqlz4K1KPO0NzXbQa0tpAN33qRfEhkyQAaz9nfoaqvbqeef2BqdgMGKQg+5p5sbuZQkgkRe4ya79taEgw0SkUh1G2A+aNcn2qXSjvY1WKl0kcVa6TLaiSRC6OwxkE0LqOvQrsiupdo4HPpXayTWzxZAAB9Kg82124A5pfV4voH1ufc5eLxf4ksGyl9Kn41rWnxR8ToFzqEpIqy0drIcFcn6VNFbWajGwZPtUywsH0HHHVE9GaNj8cfHOngPb6lNx0I7VmfEH4v+I/HekC31y5kutoO0ydjXR+ELGxnlMVyuAc4+tSeKfCen27MMZB6YxVU6EIPYKuLqVI2bPL/AAuxWLD9Oo+ldX9v8qPHamReHYUIKNt7DnFTvogjQ5kB/EV0ddDzGiS11VEXDDcKr31wkzZQYzVeOxbzMCpmtXxjHNNEESSBVANW/LDwgioTYvsyeKntFbyWQ0dQVyuHVD1qRoIHAbfg1ntG6TMG6U/ySxGCcVVgv5F1XjjOABThFG5J34zWbMjIAaA5xweaTJ1e5oXFkFAO7INMhhA+lQ24ncZJJSpmbatK5Q+e3XG4Hk1WSHdLn0pTM23mlVsrkdaXUTLslsrQ8elUYIj5uCOlNkvJrcjglak+2iVQQuDR1JLn9mhwWJ61US3NtPndUsd8yAg1TkuTLIeaoq5ZuF88lxSw6c8sZZMlhzVYXBj4NaOn6kkAOe9LqVdENveyxqUOR6ipkv3XIPBpklxFLKWC4/Cq9wwY5FNiLUly8gOTwaoS3TxLkCrUKBk5PNV5YQWwTQiGh9nq08jbGX5cUk8pW45HBp6RiJM5FKEE2SaonXqO+TZnoTVNnbeQOlWSAhweRTvsvmLuQ8+lAFTJ6Gn7Rjk054jGfmpjHAoAkglVJRu7Guh862ktBvAJFcq4LEEdqlecra4B+ajlHzWLl7JC3yoBxUcSoIiSazrXzJgc9ae1wYhtPNFhFoRpzlsVWKDzTg5qKRy68cZoiRkGTyaB6Fh1HamHNKHyvNRGUBttAiePIHNSLbmbjuaZu2qDViG6CAnFAFK9sntFGO9Nt4DMpLHBFS3t407ewqOGcE8UATWVqJbkK3Sp9bQWi4TkAfrVG6vxZIXH3h2HWtfwbp1z45v4baKMkswByD0z61hVqxpK7PQwuHliJcqRQ8D/AA+1Px7q+yGBpI1YZ4yBmvtn4eeCrPwj4bjsooBFMCC5xznvUfw5+F8Xw/01HABnkALHj+ldXJIHckcevavjcbi5VpWT0P0XAYCOHim1qR4Ifk5A6VJn3o2jFNwAa8hnsbBjjNMaQ7SBzUjnKgCmqMdaEJoIHODmnMB+dCp+dNc46UmCBgMcGk296TBIz2oB4pjBhxmlx39KKDnHFLqAMoamKSpIFLk0E5pgN43ZNKQCMAUY5zTloAjKEGrCkouab1IGKdIQYyBQBGX3GpQo281FBFzk1M+Bx2oAaPlp7klcYprKCowelSK3y4NDAiB5wRUjYAzSNj0pCpI4ouA0yE8ClAB5pAMcVJEu4jAzSYEttZtcy7AM5rzv9rj4w2/wh+Gk2kwSiPVr9fLwD8xRhj+tewxS2nhjQbrXdQcRWtqpZmfgY/8A11+XP7QvxdvP2g/inLfBUXT7Em2RFyFZVbhsVVOPPKwr8q1OQ8EabLBBJPO28yksCe/Oa63cNh45qOCJILaOJBgKO1DSdq+hprlSR5c9WxUXJ5qeQBUAFVycYNWreLzVye1dkEc0hsMWGDgVr2hDDng1VjQLxjmrcCYGTxWpgaEBOMdqnyPSqUchXgVcUvtHBpoDyxUG7Pao7iMg5FTAHFRuTnmsTToQjgU2XrTqQ4PBoEmVz0qNjgEVO4HOKhKg85oKIZF3c1GyYFWSg7UwjPBpNDRUKgHpVaZfmyetW5SQelVJH5xUMoaUBXmqV9I1uMrVxj3FQToJPvVDLTMZ5jKckYpnTkCn3ACzEL0oDADBGKzNLkLAMORURUJknnFWJMAAiozGGGT0rNxRVyvLIJV4HIpqIcZNPl2xbcUi5ZcmsWi4kW4ZIFByOaXyxnNIWA4NQ0aDt+7ANTxylBz0qvweRUnmgjB61Boia4jS5tycc4Ndb8Avj1rH7O/i/wDtS1klnsZSBLbI3BA7c1ySOEj6VHNZwXVuQ6hiOxrmqU76rc1jKzP2d+GvxB0b49eCbXxBpbKtzJGrywA5ZWI5zj0pl5bGCYo42sOK/Kv9nX9obWvgD45trkXcsuiOcTWxY7BzjgD0Ffq94T8X6D8Z/CMPiPw9ciZHX54xgEMBzx161yap2ZpvsZroF701WKZFWJLd4zsYYIpBCozmmJkBOaUMSMUSLtbjpQoGM0BcTYcZPSmDCn1p3nFjjoKbkHrQSOQ55FSbflzUacdKkPSgq4DGKRgAM0mD1oLEDpQSAz3oXDUFvlxQuMYoLGk7WxjNOfOMmjcBz3pwYEciggjHBzUmA1NYjIpVkAoKuIy/NkUhJb8KlZcjPY00LgYoJGcgUolJwKD6UMAnJoAcwpqJg57Uq/NTzhetACPtxxUGDninHr1ooAVMdDSHBc4ph9KcE2rknmqSAsJOVwPSr11LbarZm0uYg8TDByB071mRDdT8lGpxk4u6JlFSVmtD5/8AjV+y/ZyltT0NVSRst5Q5Oa+UvEej6j4Pu3h1ON4iGwu4Yz6V+nEcgfBf5wByD0rh/iT8IdB+JMDtc2kUM6L8pVeSfrXvYXMHBpSPn8Zlsaicon5+2F3vVXI2hv1q7clJhnFdV4++FGseE7+4VrY/Yo8lWGTxn2rz99TMMnlSLtPbPFfUUsRGrsz4yvhalGWqNS3xjFTECMEnpVWCZJEyp5qxGvmnaehrr0OFoRiGGRzTNoA6USRGCQjPFPA4zTT0M2rAE+TFNiHlk55pxOKjL4OaYrEvcnoKOvTpRnevSmqMjAoFYmOSuM4psSuuTnipEUMv0qyjIqFWHUVAyurAt9Ke0jIOKiDjccVLuz1602OyKjyymTPap/tsrqF28VJK67QMc023kTJBHrUsVtRrXZQKuM5p27b8w61JbCITneMirE8cMhISpKsUyS7ZBxV6KVVTpk1X8oJ0oDAHr0qxa3sSmU7+nFOEmaF2yDnilVQDjqKmw9RVm3HHSldRnIHWo5FAzjin2p4OeanqHqKSGXBHSmYQsCo5FDZYkCmKNgI9aYrvoXYCrtzVmVV2cdaxw7K2AeatxynAzR5FLzJo4TK2B1qU2L7guDmqnnPGcpwaUXlwTnv9aAJ5oGtmw45NNJO3kdarSXM8zZfkj3qQXEjRgFBxQJq40WcgfeSSD0pt3aTsm5en0qZbl0XDc4pr6jI6hUXIoFoiiu+EZIO6r1qxnTI7UwoZFywxSwubbIHekwVgwVkwTirTRmMDHOar7wxyavWbYU7uc9KjqUNOQMmkDnpipZ1289AaiC5GcVVwegmSCSDg0rl5QNw5FCDfJV0ujLtxgiglMogjdzxTw2RilkjAJpI16Z7UDZE7lD0qMX6KcMeKsXahhxWetoDJkjiqRDvcuLeWjnBXmpDJbZO1etVzbRg8KDS+UBjjFBaXUnRIt+e1XWghEYKkZrHbdngVeQkxg0mNXvsEtqtwmWOCKhWARcA8VOGBAGcYokTzOlNFWBYyUyKjW1aUkmpCWiQgdKdFdbFoCxF5bINpPFIYcEMORVnYZUL1CSduB2oDYQfK3FO8zcwzUMcu5yCOadNmJg2OBSYJGvaSSgrsBJHIxWjfXF3cWpeZSAo7im+HtbhgwXhV+3IrY1fUYL+xZI4wmB2FIpHn/myyu2GOAamSZwcFs1cSNIgwI696qzLGvIPNAi3Zy+W2Tzmp2vRESSOKpWjCckA81a8tT8snGKS3DoQSahvJP6VXXUG3YAxVmWGEE4b9Kq+QA3tTJZYllRlBIGaXzI2hyuAaj+zGQYBqm1vJHJg9KCWzQ82Jo8EZNIlsjgHGKq+UVIyakaQovBpWC5oHEcIAwBTCsZTjqKy3mnYY7UsTOrHPeiwXLzGILjbzUkNsCuc4qofnGe4pyzkLgGnZBY0lhiaLBXJqqbMk8Liq63DqTzRJeyKMg0WQyQWRRiWHBphsRkkGkt7mSc85qOe8KOUFAkIwHQikjty7YqEylxn1qS3uCrZxwKA6mwLeMwY6HFZ0i4Y45FStfDZg96haYbMgZoG9xgD54oMMrnIyAKnttQjizuUMRUrazCwwFAPpigl2KvkykYPakQlODU/2sScgYzUUjIBknmnqQ7DWYnrSebJEpKnipLeSBfvt+FThIpQQj8GnZgZiaokkuxyC3pTpG55q7bWNmkpL/e9cVDerDG+A3BpoTKjShRimRszP/s1ZaxMihl6etHlBYwO9X0JGyShDhOKbkN1GTSbCTiiRdmBWZVwUDrmn+YFQ5FTwaRLdQ71bGPcVn3EL28+wnJoGWEdWTBHNEVvk5JqSG1Yx7sU4ZUYAp2Gkx7lVjx1NVt22Mk8ZqRoy3JpBGJFwaRVn0KXLZNVWn+zMSTwOtWNRlNhHkDIP9a2vhx8PdV8aaqhFuz25IJznBFY1q8aMeZnXhsLPESUUiDwp4TvfGGtW0FpEZUkIBIGQBmvtr4f/AAX0b4eWEE4RZLxkBLDs30p3gT4Z6X4J0uF4YFF2VBbjG0+1dRLdvIMMc18Xi8XKtJ2eh+lYDAQw8U2tR11ePKcE9KqyMDTXycEUfeFeU3c9dskDfLzSZ4zUfI4qQdOaRILn8DRnnFLnFJkdaT3AM4OaapDHnpSkjGaYqjk0xIfI3YdKaCcADrRuGKcoJ5osMTG33oJxzT3dMcnmgKCuaVhJjcArTdtDDB4p44FJjIu+KlC5GaQ9ak3BlxQQNQcHNOjGTz0qLJBwamAAXrQA8hQOKPKDKSajEu3inlyUJFUUhhG0cUiOT1pAc8U94SEBpsZLGBIpqKRwpIFEDeXkGkbDMTioYCINxxWjp8AEyKeWJ4HrWfCpMwUdTVP4o+OLD4UeDbjW9RYRS7CIQe7AZFCVxpHhP7bf7SNlpfgu98BWMbR6hcoYpZFb7jA9xXxJ8PtOe1t2llT52OST396z/HnjC8+LXxKvNZmzsuJi4xkivQbKKKzs0QdQoFevhqVlc5a8+iHB89OM04DPGOag3jOAc09Xxk16KOBskyAcGrcJxgDiqsOJHq4qYbFdUTnmzQgQHk1Y25HHSq8HCgVaHyrn0rS5kS20eWrVVSFHFZ9pKHbNXt4qgPKVk+XGKgYYbNSqKaVBOK57GjICBmoJMg1adQDUJQNmqI6kORjFQkHpUsqlaTO8emKk0GoOMVHKQrYqZnCLgVVfrk0D6kb81VaAbsetXtgqFlzUDuRTWqxpkHNUbhCI8itBumDVadSRg9KzZaMCSEhi3U1E8Z4JrVkUAY71QkRg+ewqGWVZAwUcdKOfK6VZxkc1EzDcVxUtGiKflbjk9qccYwKdduIhgd6hhBfk1izXoPdNozUDICCetWJD8mKiUALzWbRREmScHpTmUCQelG8A8U0kk57CpaKJpXCpwM0QEgZPGaaJBxkVMpyPSs2iyOa2FwCAASfUV6x+zL+0rrvwK8ZW1mLnHh+WQJNFKNwUE8kE9K8ujcQnNN1LTU1WAlRtYiuapT5tUaKR+0mg+J9C+K+gprnhy7iukZQ0scTbihPTIFU5w0D7GGCB3r8uv2Zf2mNa/Z08QfZFRrzSrmRRLEzFVAzxX6taZdWHxA8MWWu6RLHIs8Su6RkZUkZI9eK5W7OzNDAkYnk0sWChJqW5t3hJVxgr1qvuwCB3piZD/ERSjrQyY5z1oJAGKCSdMAZpxYVXDkVLnjmmgH/eHFN25IzTQ+OhqRCGPNNgNKY6Um2llJHTpRuGASaTK1Exx70AjHNLu5ppNS9wQruCvTpTUPFO37uMUwgA8cVSBkxnAQDHNNafjFR4z0oAzSBDt5zkU0sSee1G2gDkmmwY5WPUU7cW600OBxTlx60iRDgdRS8Y4obqMc05E3dqGBEFyafjipCopwU46VVwI0bbxTnIIz3oKjrUbZouA9ZMZpyznIx+NQBT0NSBNoyDQh+TI9f0fTPEOmvaXtujKwIyAAefevl/4z/swg2j6npK7WX7sQySR9BX1HKBtyOtSgreQ+XMc9hx2rso4qVJppnHXwlOsrNH5nX2k3vh+Xyp4HRgcHIqa1u0Y/MwDDqK+6fH/wADtM8RRTTQQqZ3XjA5B9a+Sfid8B9d8BSyXxjke1Y7i2On5V9ZhsfGokpHxeMyqVJuUTlZGExye1NK7enSsyzuGk+VyQ61qZwmDXsJpq8T56UHF2kOj2EfMajZBnim+WCvPFIq+WcE9aZk0WfLUR8mmAhelRyI3BBpM4GO9ArFy1Bdjjmi4jKnBqGK7a3wAMk1M1wZFyw5oGQwRlZMipJQQ+RxilD4wwHFJLJvIIFWQNYZGTQEHUcYqaORFT5lpwvoFGfLBqCrjI4uCT1piEh+p5qwb1JBgLtpse0NkjNSxji21eai+9UrMH4xgVMojKEdCKaAqmYx8DvV5IysAc/xVBHbLK/JwKsu+IwnYUXHcrltx5pwlEeR0zShAQcUfZN/NSFyLzSWIFSA+1V5FMb81JEcnJ6VVjNbjyuw5qdHBUU+NoiCCAaT5EOdvFSVqR7ssalQjHFDurLwMAUkYyMgZpXGtyddgHIyaVWWMZIyD0qONM8ngU67wyAKelHQBrqGBx0NEKKARio4MgAGp2AHehIggVm8zB6VNNCnGO9NIDHinYwOtHUpIIo0708SBG4qEjHOaLdDI2SeBQ0Fi7LKJIhkciq8Vw20qV4qSRgvOOKryXIkOEGBSsEixbZEme1Fy7qSV702L7uakmcGHB601uFiusp25JyTUiSHGarbgBk9BVm2njlG0Cm0RcUtuBJqB8ICald0DEHimMqtwaWwdRLaRi27HFOnmG7NXrWOKSEqMAiqFxEMkKcgUkytizCFlUEDmrkFsHUgnApmjaebhcBuR2rYbRphGxHahs0Rz8sHky8HIqRiFTinyxlZCpPIqCaFm6HFNDeggcHOasRWsU0fJwarRRdietOddgIHFHUm5KbhIF8oEEdKZIFCDHU1QaBhJknipmVyMA9KNChQP3mQatFPNUZqgVaPkmpQzSYFDQGxp0aIuDWzb2/nRELWLZqUjAPete2kkiG8E4FQyjHv4DCzKeKzJrRsAqeDVrWdRM05BHfrVcXGFAPaqIsNBa0UMnWr/wBo8+3DH71U2k3pjGRUls4TI6g0BYTqc5pR1xSO2xsjpTPMB5oCwkrPC+VPFBuyeSKsgpIgH8VU5nRG2kdaCWiYNvGexpuCzYqSONBFndTcgEY5oFYa4MXXmhSXOcYp5kDHpmm53HCikwsKZNvAojI3ZNOFt8uWOKEwODTGEjBjnGBTGIxyKkZfbig2ryKcCgTY+1vIIwRjmo71rdxlPvGol04gkmo7nTXYbkPSgTuRKRkA1eVY/LwGAJrPSB0UbutNZGJwSRVWuTexqWdilxNtL45q5Pp8ULFBKG/GufUyQnKvg0M0znPmEE9aVtQ5jZisUVySQc1S1C2W3k3DoajsI51yXlLelSXQMsfJziqsTuQBztyDTQGlPJ4qKFjnaeakMhibBH1oQkhZIAw47UsRMRODTt4Az60wYzzVC21JQ5dwxzj1qhqbtI67c8Gr5k+TGOKrsgGc80nuD1Jo9TZLby8c4qqs8pbJPFEgCjK8mnxyAjpVMF5ircMWORRJIO9TCZO6U2WJZlJHFT1KYx7ueCMGJvypsd6LhSZR84qa1jUZDnimXFvCj5HeqQItWmpvtKAfKO9NkugvOMtVi1ihWDII5qheQlQzg8dam5vbS41tV2nBHBqQ3y+XiIb5D0A65rHt9+s3As4lIkY4GBnk9K90+EX7P1zZ6la6hr0jrErKywuMhh6V5+IxMaKu3qerhcHKvJWWhgfCL4V6h8RrpzqFu1taRseZQV3fQ19e+BPDOl+AdKWysbcAqOWcAnP1qaHT7SwtkSxiEEagDCDGfenhyTzXyGJxUqzeuh97g8HHDxVkW7u4Mrk1W68Uu7KnNNGeteYetsOJwMU0n0pSc8UbcdqBDlXdU20bcUxCAKeCCMk0CbImAFMyN2KkccfSotmeaCRxANNIK04DsRTmXA4oGmRqhIpWbYMVKjbR0prgNznmgHqVWiLnJJqxF8i4JpGyRjNCKcYJoKW4pakxu6UMMChTgVIClcU3BBpzORzTM7uaES0PAycmn7uMU3Hy8UhGBzVDSAkYp6AleKhAPfipY2K9OlA7ajo0AOTUrOWGO1NGTzQRigbGEEnApwU9AOtS+X8hIp9jE13OqKMtnFSNM2tD0qIwSXc7COKJS5Z+gwCf6V+an7b/AO0rd/FvxXL4W0aQJolkwJcDGXGQRkV9S/tqftCj4O+FIPDtiwN7qMJJZXwy9QRx9a/NTw/Y/wBparLM7FjNIZG+pOTXRRg5S2JnJRjc6z4aaULaB2dB2IJGa66VSSxzTrW3isrOONFCkDBoBDZr3YR5UeVOV2QW6vuyelXGcBMHrUeccAUrQFhmtkjBj7OUmQ5rWRcnNULG0J5I5FaG4RDmt4mTLcEYJyathDJwOBTLSIyRhh0NX1iVFGKq5mOithFHkdadk0J83BqTyKYHlCsMZqNjg5zT1UAGnRIGBzUDaIGbHNRZJNTOuWIBpjoVHFAhjD1qu+FNWTgDmqkqbnpWNE9CORufao5ccYp0qlcUhXK0MZGWqIk45q4IsxdOaiZABzxSGirJnGaqMxxya0JAKrmASZxWbRaZk3AOciow+5cEc1cuoijYxxVTbz0rGxoRGE/exxVWSMPJkcEVelmKptHQ1RAwxI70iyGeASsCe1DkRLgCpJCc5qNj61LRopDQMqSe9RoAxINSMvpTGAUcGsmiubUqNHhzg5qRuEx3oZSOaUnK81m0XcZGRnmpQ2DxVTcVbnpViNvlz3qGikydskCliuvKO0kgUiOCpB61EygnNZFE17aw6hbkHh8de9ew/s3/ALUOtfALW0N/cy3ukSERmFyXAXpnB46V4x8wXKmnT2i31uVl/wD11hVpqSui4ytoftD4L8YaN8afBtt4k0GTctwm94iRuT6gdKpXNo9oxVxgg4r8wP2bP2lvEnwH8U2sMdzI/h12Amtc4UKPc+9fqb4K8deHPjd4XGs+HbmKd1x50MZyVbGSD9K5U7OzNWuqMo9KjxluauXNuYWKsMEZqtsIOabIEHFSbsimYNPHApoBBycUqko/NOUA0yQcZpsaRO8i7MGmBd446ioMkjBpY2ZDnPFSNkuSp5HSmNknNPd93JpifNQT1HBcjNKeaQnFOC5FADQMDFCjac0kgKd6cr8c0ANZ8n0xQH5oJBNKYTjI6UFdBCuelCg5qVVAWnog64/GgEhoCgAdzTskD0oIGeOtOfAXmgkjz6U5H45NNWmyHa2PWgsmPP401UHU80YIUU7HGaFuKwm0Z4o4PAo69KUAKMmmxuw148801RsYCpM9z2pu8Ug6Fn7Q0CjBqK8tLLX7GW0v4ElikGORn+dRud55pquEOBWsZyWsWZTipLVHzb8Sv2WTC9zc6Eu92y4DnIGee1fNWuaBqfhS5kttRQpcR/e6gH6V+ndrqhtUwFznrXFePfg54Z8fRvc3VtGt6RnzT617WFzGVN2keDisthVu4qzPzsttYScBTwwrSikSVQcivVvil+zPe+ETLeaZC93bt2UHAJrxRtM1fSJG+120kSA9+lfU0MTTrJa6nyOIwVSjfTQ2GlHT0pDjbms6KfzujVcViVwenrXYzymrF6yktgD5oO6iR4ppMJ096oNGAMinWsZALHvSJ02NJ4ooByc1EoEnTpUKKZGIY8CnOCowKB2HugIx1pi2ykYqL51OetTCXocc0CtcnitvlJGOKaEY5pPNdVBHenpKQpJ71KGxE4ODS7TvOKT72TRbSkS8jjNNiv0HxlwxHSpGc9DU90B8pUVEEDDk4NSQ0ReYU5prXboRzxSXGBwKryA00SW2bzgCaY2RxTFcgCnS48vJPzVRRYt4ioz61O3K1XtpwIcHrUglyMGoLHoo2nPSp7VkjbLdBVQkqetShhswOtKwFqedJD8owKjGWqNISUwKWO1mL4wQvrQ0Smx8hESbj2pYnW7jBU4NV9QYfcHNR2ttIuCOlO2g9S+VWJMHk06OISLkHioTExPNSAFFIHFSMaVAyCadApiB44NRrasx3EmrOHxtAzigBJYvMj4qJYAq471YVSvJ71G7tvyOlPoNpD40wMVLLaEQbj3qv55UjFPe7d02HpS63EZN0SoK9jU9jFtiyOpp8gBGGp0DBE4PFVczasRyREkknmliYsuG6ipgwkOKNqg+lSCSGGNyp2Eg0RxuifPzVqNtikg9KryXQziqQMrNc3UUhELbauRX2pKvzyfKfrUaMqvubvV/zUlQAGh2GrvqZ0t3IvLnk0sN4zLnORWkukQ3SgyyBKq3dnFZvthcOMUrj17ixXSxnJolm8zJFV41DsM8VbMaBODRcohSQycEU9TsJPWmbOuKcBxzSuhsMqzZNJ5iK+QcCm7BnNQSWTSyDsKBo34LuJ4xg5xWtaX8JjZD1rm7a0EMYqcJt5U80FjdQ8p7lgMc006SXQENtx71UkRjcZPWnz3EuwIDgCgm1ieWNYIwA240yNAeaor5knU1JFIUODQBf8rahJ71X2Y6UNeHCgHNT3AVLYSA/N6UANtYXEm4g4zUN7F++yeKjttZmdtpTCinzzNM+49KqxN7MWOB5E46ClWNlyKclw0a4HFKs53E96kGxqjBIPBppUocipCCzbj1oLDG096BDJFdos54qC3Zy3XgVaZsrsHSmqixiglolFyY0I61F9tkOQKYeTikZhGpoS1DWw6K7OcNVyK/iB2mslnAOT0NRhQp3g1TSFzamxMwc7gMAVVllQnGOajS7Pl7TyDUBQlsjvVJBuSNg8Cl2hRUfKmldWYZzxTJHxyEHk8VaYB4sKMmqC/KMGprXUEhZgeSKTALO2CTfvBjJqXUhFxs61TuNT+1TkKMYoCEklqGA8bPLwetTpCgg3MwJPSqMkJboaaYZFHL8elMllxcbc54qytmLi0ZwcYFUEz5eDxQLuSOIxK3BpvcV+hSTKswBz9as20RPJ70kKAHJ5Jq0p4wOCKGOybuIsW049abKdnC9aXlWOTTHBbmkNq40kjnPNRyNvBLHpSTyNGM4zWVc6hNMDFboWkbgYpuSiryNIwlJ2itTctLlDEw3jK9qu+H/C+seONYgsNKj3tKcEkHC/Wun+CnwI1rxjMLjVYWsbQnO6QZDDNfYngj4eeH/htbbtMgj+1kDdMOpP4187i8wULqDPrMDlUqlpVFoeU/D34Caf4Xvraa/j8y+UAt3TI617VqNlaytGU42YwOgp1zcJI7MR8x5J96rD5ySK+Wq15VXeTPsqOHhRVoofvKjA6UwsBzSOCBTVUsc1zHYSg5GachzxSKoUYoBweaAFYbGBqVpA64psi5AzTNtUwJM8YoK45zUe4gU5c455qVuA/ORg0nPem59aaWJoJaHMwAppftmkxu7YpTGAOTzQNIBIc4pTxSxgYzTyQRQMi5P0qReBzSIuTUuBmgTIXHGaYp/KpWTJxTSoHFJhccAHXBppj20AnoKXae9ISQAccUo680D36UEYo3KFkAApAOwoAzSDgmnYqw/cQMUbjmg8DNSwoHbBPWkySWJHmjIQZJ6VR8YeM9N+FHgnUtd1iRInihZ4IyQGZhz0PWux00WWgadPqV+witolLln6DjNflf+2P+0LqPxX+JN5otheGXw5bsNgU/KT0IrSEXN2C9keZfGH4g3vxn8Y3mt3MzyQGQmBGP3VPPTtV7wRofkW4uJOorjtG04pN9ni4TI4r1HTFNnZqh6V7VKmopWOOrO+haaQuxPapEbAqJ2U8jipEA25rqVzjbJoXVeW61aQhjkVQwCasxkqvtWyRmzRhlweKlnQuoxVW1beMmr6g7cgZrRIwbL9k5SJVNaEbB0z6VRtkJXLcVbXggdBVklmCPJJ9Ku7hVZeUGKcLdsdaAPIDwalB+TI4p20dxTiB0AqCmUyME5qKSfacGrjIM80yYIF5FBJTcbhnpmmsgVeTzTy+DjFROC3NBS3DarjmmFAvakBycZp2T060FjllCj6VTlcO5PSrqRow+aqVygVjtqWBBIcnFMBK9O1TLFkcmq5jKyEk8UmUivcsT1qlJgDI6VpzQhxUItxgg1izRMyWUOajMQHWrVxCY5D2qBk4zSKIZYgV3DtVYKCTnpU/m5LKe1REZapZZHLwny9arrk9RU8sZHzVEjbjyMVmO4xgRzSKR3qQgtxSeWAeetZysaJjJIUZcjrUSKYlz61YK8cVGU38VjI0QxcnmpMEL7018xjNKkisvNZtFX1HwMOhqVnGCBwKrjBORTzhsZ7VJRHdWZmh9AfWvSP2f/j14j+Bfi+1uNPkD6VIwSeCRjsIJwWwO+K4HziU2noKp3EXnqV6ZGKwnTUloaRlZ6n7U6D4m0f4qeF7bxBoVxFKJFBkjBG5SBzx161Skt3Xhhj1Ffln+zl+0lqv7PPiaN3M15pErBZod2RtzzgHgV+q/gLx14c+NHhW113Q54leaNXkgDbnQnscd65NtGaNdUZ5jwOaaRxV/ULCWyco4wR6iqIUr1FUQC9KWlxkcUjAjrxQVcaVFIo4p+/IweKaRngUEjSCKFpDletJQBMuDUgx0FVwMCpI5QOMUAK43HFR87sdqkL7SaQAsc5wKdgFVRjNAkOcU/bt4zSMAvNIscCOtLuPQDimLzyaXzAtArignPNKTmgHeeKHTb1oC4BRTWUbsntT1zSHrQMaHLN7VNsyhJqI4XpTjISuAaAI1lySPSpM5GO9QLFtbNTgd+1AmG3IxTDHjnNTIm6n7RtxQMgKkrTVTmpPUU047VKdhNAxHSlEoIweMVET605sYBHFWmTYsERXClbhBNH/dcZH5VwfxQ+DOl+LNCmntreOCRFLYjAGfwrswcjAqxBdvD8pOUrqp15U3dM56lCE1aSPg3xV8E9S0SGW6WJxEh6Ac4+lecXN1NYP5TxPnOMEHNfpxfadZ6suJokYHjGOx615T8QP2fNEvmlutOtA08owEXnB9a97D5m/hkfNYrKFLWJ8RxXHmIC3y59auCcCMDGK6L4gfBLxL4W1B5pUb7PkkfKQAK4sx3MOI3BIHU19BSxFOorpny9bC1KUrNGqgOM96cZO2Kjs7hJRtyNw61ZdACMV0+hyW6MYMEVLAE53daiGe5pVU9RR6g49iXChxnpVv7KsillP4Vk3DN0zilgnlAwCakhousNpINIkR3ZUVD5h7nmhL0xPQSaEoKIM1AxIGRTJL0yDmommJHTigHsDMWPNMKnOTSpJupd/qKt7EAeFzTAgm5PGKsRbSuCM0rAL93iknoCYwgIox2pY23U5Ni8vUhkh6KKTKbsRsSDz0qZJMcjmo52QRZB5q3psSNFl+tISepEs8r5CjpSteTRrg9/er58uKMkL1qnxK3IoJZCjkne3JqWPUxG2CtPMIUcnApvkITmgEXYJxOcEYzUUjiKTBOTToRtBx2qjJbzS3BYH5Qak0e5e+1bDnsKsx64IxzEh+oqlsO3GORQUAXDCgpGhLepPHkKFPtVQyAn2oSB3T5R0qLy5FJBUikgs76lmONX5Jq2Y4/K4IzWWsTgZLcGnbJT908UxkTKJbgoTgE1u/2DAlmHWT5sZ61ieUd2T1p7yy4wHOKCBrxiNiCelSIgccGo/IMqctg1XaCZRhHwaCCw2VyAaIYQ+SetV40lQ/Oc1aVyq8U+oa2Iphg7cZp8AZOlB+bkjmnoe1Ni6j55HKYBqFFbbk8mniT5uRkUryAHjgVNhjcBRUgyUqNLqKN8SDgVaF1BIuIxjNBZGjBUNRFmJyOlPkdQuBQNqR5JoaKZHJN5S5Iq5ZMJxuPSqbzpKhXHSpbA7M46UDjudAYY2tgR96qaKUPI4qWBgQAG61PcW5SEE96lGjMi7kG/IFRsMLnrSyqWb3pjgqMGqMxAABmmGIPTTkgipbdSwOR0pMC3a6crICTUNyoU7M5ANAuDGdoNQzgsM96ENgIwnAHWkKljgcVEjsnUZp7ucZHBqmzMsi1wmSaiT92cnmoN0r/wAVOilG4qeoqXuS3qWg+4k0x0yQaazYPFSK4YAEcUykxk0xCAAVXcuibyDg1feSMqPl6VFNMkqBMYFO4mV45x5eQM05AJevU1Zha3RNu3JqJiobIGAKLE3K9xalFGaiZQU5NaMt3HImGGcCqDhcZHFMTREq4xntUmTjA6U1Vz1NOYEDANVcQivlsU5iSeKWGMSHr0qx5QVsjrRcCnICnB71WNvklgeTWx9n8/rxiqVxCYGwDQhPUhhgEQ3Y5qQy45NP81QuDSWqCWUg9KGGxGs23k80RzmaTbjirT2oWQhhgVE+yDLgUwsJc4jXjrVMSkdatjM6F+vtTVRepFVcm2okQOMkVYhcO3pirIjRIPUsKzWmWJ8dCTijc6FHsTXMgRjzVcXawn94fcYqxDZS3jbAhYt933r134c/sw3viy3S71OUW0GQRHICCR14rirYunRWr1PTw+AqV3otDyvwx4Q1X4g6gLKygkBJGJMEDn3r6W+HP7L9h4Vnt73WGM12BkxcMhPvXrfhTwho/gDSktNNtkWQYDSYBz/WtISPJL5jtuNfJ4nMZ1m1HRH2mDyunQScldjhLFZwLBb26QRqMYjGB+VV+B3qzKwfqKquADxXiyk5atnvxiktEIBu4oEZRsjpTk45qbG6pH1BXjK4bqaBGFzjpTZYQBmkDFRVaDFJzTdmTTuozTRnNShNi7T3pM44qRcAU1sGgYlKDilHA5pCgbmgBWIPHWjZ7UmAnPenFsoTS6gITjgCmNk1JgeVk9aaqlsnHFXcSEj9M04kDr0pVjxzQVouhgpycCpAcD3pqxhRkUMSBUg2D5I4qPgck1NHyMkVDOOeKCUgUZ5qURE8k0yIApkHipkYY5pWKGMuBimbSRUr0zcMYosKxGMrThk/Wgdaci7jijUYVr+HtMbU7xVztXPJPAH1NULe0kuJ441QncQOleZ/tX/tAWf7PPgM6fCd+vanGY4ljI3xMB1IoWrsB41+3h+1m2l27/DjwsyvJIM3N0OGVgcFQRx0r4KtbNosO7F5HYlieuScmtG9vJvEWqXOp3jGS5u3M0jtyck5PXpVi1szcXsaKMjNezQpqNmzlnPQ3PDekGIeewz9a6zPnD07VBHELe2SIDGAM0+NiOld1tTicm2TpZMuCTxVkR7VwaRGO0VIx+WrRDZEuN2DWhGgMeD3qnGM9qspuD9eK1iZyJkBjra0ydSuCuaxyckcVraeBFHkjk1qZGi7BTgDFOzuWoDl+alUErjvQSXLeQgYNT+Z7mqkAI681YxQNnlAct14pxP50soHbtUO4qeaCr3HORzUTIXBpd+44qOSXYMClYRX4BOe1SM8Yj5pAgk5zjNQXkO1cbqkSXUauDyDTtwA6VDb5UYPapJGDYxSZomN3A02Qcc1IAMVFL96kBFjHSiWLIzipBjrRIcjNA0VtuOtQyjacgVO4z0pqqCCX7Vm0XcpXESyLk8VRltSFyvarszbnwOlRmRV4PWsy0zL+z4JJFVZlKtwM1pTZLcd6YFReozmpaKuZshyuDUQTg1fktQPnP3arSRluV6CsyiDZjmkdT1609AQeRSuR0pWKK8gIWmo2FJNWjEBHk96qOuBx2rNxuaXGM+6jaAPamsCB0607GelZNdC7j04GQaUvg1C5aKgSb6VkWibJPIpw6VErY4NTZyMioaGVruBbhGVlGCMV23wy+KXif4X3CS6Nq08FuvLWqNtRvrXIkcjNLPEZFGw4rlnTT1NFLoz9Of2U/2pdC+NOmNpWt3At/EqggRHncOg5PrXuGq6LLp7srLzntzX4seHvE2reAPE1r4h0Sbybu2cSd8Hac4I71+j37M/7cGnfFmL+zPGMkdtqvyosrFUTNctnF2Zro1oe5MDG3vR9810GreHjaRpdBhJBKAyMvQg8gg96xJY/LPFUQ0RGMY5ppKge9OJJ4FM2jv1oF1GP81CDjJFP4HNBfPWgBrCpI4QRkVE5JqWJztxTQW1GleacG4wKcFycUpj2jI6U7gAbAwaR+VphOTinKexqSxyD5STUT5Jp7SYOKVipXpyaAGpIVHFP8wtyTUaqD7U/wAsjpQQBkxUnBTI61EY8rnHNOTIGDQXZDtuVyaAoxSMTtx2NCAovPNAD+mCaaSe1OVd9O2haCWxYGHfikeUBsCkf5hxxUZ460FD+TnFNKnvSoxHJpXlORSsBEV7GldeMigyYOacGyKYEaHBqbIaoyncUoBAoJaBm2nFW7W5aE7utUSM81MrELjtViaIPFWi23i7TpLS5iRt4+9jkV5F4p/Zst3smfTohJIeoIA4r2VJHB44qzHfSwjj7p610Qrzp7M4quEhV3R+fXxB+F+q6Bqot7O1kBB+cgHFcrqOmazoO1r63KRkDBPvX6X3em6Pq0Ja8tY3cdwoB/OvG/iN8GB453ho1SGMfuwnBwOg4r2cPmbi0pbHh4jKItNw3Pi+DU0lUZwCaupcArkEGu58VfAC/wBLlJZGiAJC5yOn864LWPCmpeH2Cuj7D3IOK+ip4qlUtZnzdbA1qW6GXEoOMY5qxakQjcwzms8W8gPP1qwZSsYU811J3Z5k4yjui5IUlYkVXcKr8gZpluTnNOnjJbcOlWZEikA5PSncS8DkVHkumOlQbXhB2nrS3As7DGcU49qbbz5XDjmlSdS/SnsA8ZTAx1p56VFdTE428YqPc5AJNBBKylznHFDwlBnvSCUoM5pxlMgyelDQPUhIJ4xxU8Fy0ZAPShcYI70LGA2TUEl5rjegXpTVk2c1GDwBjihjkcUDSuNkuXZsDpSx3BDYPSgIO9PVFNDKSLC3axDLd6d9s2qT0Bqo0IbqauW9qky4JwBSRSuMW5Lc5pDcea3IwBVmWwWJcq1QCAN14pPyLL1pqQhTAUHFSS30dyuCgU+oqiIhGtN46DrSsTct/KBgHJpUkMZ45FVRaOmHJ61KOTg0MLj3mjwS1VxIshOOlF7EFUHNQw/KMiqsIuR7OjHFKyqWAQ5zVb74pYZDC4J5FJiTJHjKH5hTxGHXio7q5805AxioPNfHFNJA3oWvKA6mkeMDoaqpJIpznNTbyy5pkWDaXOB1pTERwRzSSTizTeRk+lNt7yScb2GPSgOo77Kkh+Zak+zLGMIOlSCYFOnNQyXHkLvxmk2a2SBYvlJcYPaoWDEEEcVJHfpcAZGMVN9pRgVC9KaegblIWjYyOlWEmMCYx1p+QBgdDU9kkFw22U/N2qWyiossobcpOK0jqcjwAOeBU01rFDHtGOtTWGnRTg7zxQVZmFPeEcg9Krm/eY8dK2NS0LyJGZDmMmqVvbRrkGkzOzuMRiw5qWO5MRIPSpEtRuJB4NRXEXzAUrlO5NbNFLNl+BS3UsayYXlakt9J81FYHGaZfac1uASaa3E7ifaYiuCgqs5UnI6UrxZjz3pkcL4z2pk2Y7IQVLbQxSPknmo5IuOajiVw5qkRdlyeAKSQeKhwPXioLy4dBtANRQl/LJJ5oJ1L/wAoHHNROBnNV7eRnJFTsxUZNJILsCABkUuVce9MVtwORTQm07hVIBJVK9BSLGWXJ4oeUd6ZI52naeKoBwU9uakZCiZPQ1DE2+PJ6ih7s4CYqAJoePanO5Ukk1CsnGabJNuyKB2JheEplaqvK8hJY02K5RMg0vmqxJGKsQkn3c1CLiWP504pz3IBwRxSbkZDigm6Y+K+luGG7k1ZnUPb4H3jUViijJqSWQDvgCnYaCJvLg296ha7SEZc4x61Xl1CNCcMGPpWr4X8IXnjW8jiS0mMbMPmA4GfesZ1Y01eTOylQnVdooynv5dRRktPnccYrrvh38FPFfje5EsdoRaDrITjHrivbfA37LVhZyxXepEtGMHbGxBr6I0a3ttB09LWzgWKFRgYUA/ia+dxeZ20gfWYHKNpVDzf4Z/BPRvDNqJNTiF3OBwJRnB9q9GE0cCmKABIh90DsPSm3LmViegPYVCkO35u9fN1a0qjvJn1dKhCkrRQ5iWHXmmqcdTUyqMYNI0QxxWOljqSXQYW3D0pTFuGRzSbeMCnrKY+BUjK7AqcVImcVNJGJF3VGF2imgHkkrg0wgLx1zUmcjFMfFIBox3pq5JIApaTJUkigXUepIPNNPWlDDrQSMUDDbQMilHSl4xzQA1s5zQV4yaCc07AOKLBbQGOEA9OtEb8Y9adgZ9qaQAcignYXeRwTSbxTT83TmlAGOaCh+dv40jNSNkjjgUg6UCYvn5GAKHQ4ye9HHcUoyfpQCIo85IHSpR8tLgL260jetK4xcg0qgA80wEZp+CMEUagKyc8d6m0+2a4uFVAWyaIbZrhgqDLHsKPHnjjRPgr4IvPEWq3USXUMe+K2LAOx9getLfQFqY/xw+Nfhr4B+E7l9UnWPV5ID9njxk7iPlP51+TPjv4h658X/E11rniG6kulLloFkfcIxnHH4Vt/HT43a7+0j43l1XU2MdrEfLhjA2goDkEjp0rkb0JZ2ogTqBziu6jS1TZjOViobvaMIM89a7DwhpxmBnIyRzXIaXEJZghGc816poVuLSxUKMcV7CSRwSlfQa6ksSetOiUM4FWGAJJNR4C8gc1oRsi80IRVAPJpQo4zUMDFlyalUktjFWjNstpGoT3pmDu461IhGKljAzzWq7mMmOityy7jxV63bge1MVjKoXoKsQ2/mOEWqQr6GhAQyD1qQKM8UJGIE2nrRGRnJpkliMbcZqbcKjVeM08dKAPJ2O0dKiL7vxqedQyD1qEKFXnrQNCbQPxqGdOM1PTH+Y4pINiqFIWomyc5NaHljbVZ0Ck0xlcEKOaQjnipGjzzRtwvvUCY0DvUMyl2FWVHHNRsQDk9KTQ0yILhcd6RRuO096duzkAU9ITnJ4qGWVpYxGeORUEy5XjirFwpL8dKilU7MDrSLKOwL15qCa1LncKtmFwMt1qNmIyBUFGeyleDUZANW5j2IxUGwZ5qWWUrm7Lfuh0FRDjp3qzf2ZCh0xVWHJBDVBYrkMmAOahKjvUxwOKjdeM1AEdwN0WAearIpwAetP3NuwabI2w81JRIzKI8Y5qqp2Nk1aUq4461G0YJIrOxqhrYkBNQ/dJz0qQgrwKCpccjFS0WRgg1PCwQZPNRGIgZFJGDu56VkUiWU7jnpUkbDABqIsOlJK20ZHapaGSOoVM4yDWcqTafeLf2TGKWMhto74Oa0450aPBHNRvFnkd6zcFJWLvY+8v2Uf25hrv2bwn47iFtBHGqQ300hb2Awa+wrvSrTUrVb3Srtbu1k5VoyORX4kXcLtEptpHhlBB3KSCMe4r1/8AZx/aq1z4MeJreDXb+6v9FZwHSSRnKr7ZNccouBumpKx+nzwPHwVORUTKQMkU74dfEHw/8b9DGqaFOAcD91IQH556Cr+oWEliNsqYJ9qI2exm7p6mUWGDmkqXy94xUewqSDVNAtQwDx60qqRTQM0+Jcml1HYBIQ2DU+SR0qCRMPmpS+E4NSSNKD6Uw5WnbzjJPFJkSjFBSFX5hnFHA5qTaFjqHBIxQMevWpkYBeahXgc9aevI5oF1HhwcnHFN3AkgUoUbeKRsLzjmquMGxt96IwHBBpR0yaiywfAFSBKqlc00k7qVcnrTmUGk9wBD69KVlGM0nKjpQWAUj1pgMJHSmkg04LnmgjnFAEewt9KeBxjrUqgAYPejAFAEe4gcU7BYU5QKdkLxQBWIZW9qfzxinSJnmlAG2quA0nAp6tuXBpNtIOelK4BuCnpUwvTHjjIFVc7WyaczZHFK4E+q2Nh4ltDFdQKXIwHP8PvXFeI/g5p2paNMksKzcYWQjla7CL5eR2q8t6fKKNyprenWlB3TM50YTVmj4f8AGvwl1DQ7qRba3eaEtwwGOK841TQr/TWYvA3uDX6Qx21hOGFxbRSK3qoNcb4j+CWk+IZWuY0jjIyQvAHNe5QzJx0Z4VfKoVNUfnwNYSB9kqbGz71rQ3kNzBkEA19FeMP2eLS1juJXgLsMlfLGee1eE6v8Ldbt5GkjtpY4Vz/CRxXu0cbSqJXZ8xicsqUr8q0MMzqpwCKcZSyYFVptAv7GXFyNqj8zVmMpEnzGvRU4y2PGlSlH4kERXBB4qRVRTnOai+z+e2VNPNo8I5ORTuRyuxNJLFtGB81MOGHWmx2wY5zStEyDABNMzcWNOBwTUkQBOD0FQTRvwRTHZ9gA6mrIL5WMHIPWpY4TJwhzVGG3kMJJNOhd4gTuINQ0Jmg9u8Y+bimC3kc5AyKoo9zNISWyv1qVrqdSAh6UrFJl428n0pG+UgHrVQ306jmmi5aQ5NSUXQM9qfDI0ZxUCXZPAXpT1u134cYzUll0OWHPekPAHFR/boFxg8imTakuQBxQBMcnmlhQmXNLHNEY8k5JpVmVeRxQSmSzuc4qMB1OSKY04aQGtIS28kQDHkCpe4jFuJHklwR8oqcIAgI6Uy7ZTJ8gpy5KVQbCZPYcUbc80uQtORTI3tQDQxkOzJ6UkIIWtCWEfZwcdKphCenUUIVhuc1JGpc4HanC3baSaI4yrEetVcLEU0QLDdzipRsaMADGKfPHsHJ61EvyjIoGPRBjBOKVwgTB5pjIW57U3B6ZqSyv5ADZHGatpZFxlDzUO07uRxU6s6LkcUANezlU8nFMWExuGzz60pkkLcsalVS5HepaHctyyl1UjsAKInkV/kNRjjjvU1tcCBjvHSjW4uYu3c7iyIfqa5/zCM96s396ZpMHO3tVfcFj6daoBFuCDkGlebPXrUCZwamgVd/zdDQGpagvZY0wD0pr3ckpw7VHc4j+5UIYsMmgHfYsTToqjJxio2v1MWFqrKm/j1pbeJEPJ4oZDTJ4pmlXmrERCEmoVeMnANSZAFPoQWvOhRN7oGqsby3lOBHtFQz4aPHQVURQgxRYd7M3tPitpMgYyabeRxxMQRWPEWj5RiCaVmllzuOadii8Qhj+WoAR0NRxK4UAipMhRg96AegSwJLHxwaZIirFtzzTHkKg4OKqgSl8k8UGRPGAgweKQxgtTZeFyOtVjI7LgdapDReCED2pfs3mDg1WiujtCv1FPuLgxw5TrTtcdrkc1qI255qP7MQQR3ql/aDlz5hxUc2srAQQ360rFJdC9LCUByOaSztZLmQxofmPSqY8Rw3KYA3P0rW8L6Rq2sX6i0tZZBnghSRWVSrCmrtnRSws6ktEQsJdKdllBHtTbPSdR8WTG2sIpDcHgIAa94+H/wAANT1zUVuNYRI7IZyOjZ7da+jvCXw88PeEIVNtZxNMP4njBP514tfNVHSJ9Jhcl53eZ8r/AA4/ZP1ie+t77XHktIcbjG6ghq+r/CPhLQfDFotvZWEaFVwXA5J9a17+V5oyUwAOgHYe1QWMqIhBHz187VxdSs3dn1dDBUqCSSJpsBsA/L2FRlioxQ5y2aYTiuCTud6Vh2R3pp6+1N3+9OU5FSWOB9aUk02kZ8cUAkOIpNoNIMntS89qBseGwMU1iD0pjZFOU9zQIcoJFRyBT9acXwc1GxJbigBRwMUZzxijqKE4JoFYBjOKcVAxTCDnNPDBR81AxTx0oyD9aUuCMDpTNuOaAJCox1pmR9aUE45oCZHWq6AJvHrSbs9KY/ynimbzmpGywmO9PKADI5qAN0J4qYSDHNAluLnAph5pGkAoyGHFA7oeqgikXIbnpSpwKG9RQ0IdIwboOBULk44peT0pdwUc1IkhoAFXLaLzsKBnNVUUzPtUZJrSvPEelfDrQ7nWfEEght4kJUHgk44wO/NBSRH478Qaf8JPCUniLVZ0ijiBZI3/AIiOcV+WH7QXx81P4/eLLi4aVo9Ijc+Tbhspg9hV39qT9pLWPjX4ontobmWHQ4XxHCjFQxBxyOmCK8e09Ft4QFGD7V3UqLfvMynUUdEaCBdPhAQYOMfhVG4LynPU0lzLJIwHUVfsI1mkRTyTXoQg00cUpaGr4c0pXAkb7wruIZRHEAeOKzLaCO2hTYMHAzT5LguR2rsOe5olw3WhCMGooUZk5qSJCH9qEiHIsRehq0mAfrUSJ6d6kKbMGtEZXLKpxkinJjdkd6niAeAA9RViC3UR5NaEMS3UkYxVlUlt5Nw5pkIEbZFacJEgyRTuIfv8xAT1oiOW9qUqMcVJBFuHNPcC4kQ2AilpEBC4pmDVMaPLsA9aglgLcip0YMcZqOSXDbai4iNQRnd0qEyAuQKuNGXizVKCE7yTSGyR2woqu3PWrM6lR04qspDE0CF8kkcdaFtsnBOKbLL5NOiczc9KBtEdzF5Y4OaqkblxV+4ACc1QT5mz2oBMckIQbjTnlJXBqKZ2bgcURoSOakZFvy1JJxzUjRgMcU/yNy49aDRFFmzwaZI0aDoCalu4Ggz6VT2CTk1nYohlQOciqsiEVoGPbUMsYPaoaLvYoFyExnOKqkZY9qtyIVJyOKjMXcVDKIFtw/BOKrzIY2x2q5ICo4qAoGPNSyysY+9J9nEow3Q1ZdABgVEvPHpUMaK723kdKZuZhyMVdkJVMkVWwHGQOlIu5EOOSKU+tIOTg1IQNuKTKuQP1pOnWkbIYinFSRmsWbIQDBpSQRg0gx0NNwc4rMY0KA2atbhsAHWoNoxx1pyn1pMCVQUGSarz6fBfKfOX5j0PpVjOR1pvktIM5xis3FPcuLa2Ou+GHxl8WfBTV4b3RNUktbJGG+Ichhnp+I4r9N/gZ+1V4O+OvhqE6lqFvYa2BhoJG+dm6Dj3r8m57QTwNG5JBqlprX3heVb3TL2W1uIjuXynxk9s1xyptO6N9Huft7d6BJFAbmMH7OeVbsRWHIhJNfLX7KH7fM3ieXTPBfjOK3t4Yk8pbzku2OhJJxkmvtC/0OyuLRL3TrqK6tpFDAxSB+Dz2qVJ9SeW2xx5XHSljcqcYq9NZOrElSAPaq7wAc4qtwexG53HFBGF4p4XGT2pGANKxKZGoyeelO27TxTWyoyOlPByuTSH1AMQOafjIqEsc8VMvzDjrQMaQBSAHtQFO7mpQOKSAj3FTjFSckZNABJJok6VTATjpT8hF5HJqFSVOakJDjPekApOaA2Kb0FI2egpXKSJ12sCD1qGTAPHSk5DZzSPlvpTYmh3OOOlCcnmkReKcwAHFAhSe1IzU3IHU04c0AAJA9KUA5zTu2MUgXZkUAL1GDSDA69KDxUZftQA5nx06UK3cUhXeuRSqpAxSaAaUB5oAzT+qkUxVKZJpAPUYGKXdgYNCfMM9qRvSqAC5HSkW7dDgNQOBimsg696adh2J0nR8LKm9OuD61LfadpWrWbW8topRhgioowpXmnDC8jg1cZtapmcoxlo0eXa1+znZeJZpiJEhjAJTjOPQV4F40/Z71vS724itraSe3jyQVHFfaSXTxrhWIpwvonBSWJJARgkiu+ljalLqedXy+lV6H5qahoWraVO0flSDy+CMVmy6rdRsY5YSMdzX6Map8N/DmtTMTZxI0nLER85rivGP7Luk6rbk2QEb9eMCvapZqtOY8Srk978rPhuHVyW46jtWgmsKYyD1r1/xJ+yrrFpculjHvDZyS3Iry7W/h7qvhu6a0ubZg4P3sHHp1r1qeNpVNmeJWy2tS6FGG/VyQRnNWXEflbuAa529a50+UqYX2r32mnw6m842hTn6GvQjOMvhZ5c6U4bo6OG6jNuwJAIqiJQzEdqzo2dmyWxWhHGNuc81ZzOJpwskEWBzmmxbEJPXNUt+wcmq8l4Rnbn8qgnY6BIracfO4SontYEPySBgKw4laXksRVuMOvIYkUmFzSVY+AeDTTbCU81RDtvBJxVtJwgGTUWNB76ekYJPWojaGTkDpVtN1yh9qpi/wDLkKDqKEiWOW3dOCaseUfKyaijvATh+9SLco7bc8UNCTsJawtOSAa0k0Kfy95JxVaJ0gkypFbcXiYQxBCgNKzNNDn5E8tyCOlKAas3lwl1IZAAN3aolOBk0MhoiYleDR9saFDillYE5phUMmaBDrfUJZsgjAqb7UIOemaZAikY6VFLa72+9+tUweg99VkOQppYbouMk81A1oYxnNNWJm74FDM03cuNOZOvSnKQeDUEaZ4zyKsR2zhsmpNo6khJAx2pAwAzT2jO3NRmFgpNT1LJPNifGSM1MjxEY4xWJJayGTPap1imI46VRSL9xsU8EEU63uI1b5qpurBMnnFQKhbLDOBSZJqhh5+7+HNPulSSTcrde1ZsNxuG3vUhRlGc8mmibak8kAK53ZNQm2ZhgDpUa+aDnOQKQXjlyMEfShjSFaEw9aTGelS7y455pCAgI9aB2GNk8E06VGihzikXjmiW6O0KeaAKiSMxORiklYqpI5qWSZGUcYIp8MkcgwRUvchmfbl2cnnFWzvz3pLm/htWwgBq1ZXcM4JYYzVpElSaV1UAc1ESVUE1euYoo/nDAj61GESaIuTwKYOzYkJO3NSeeycAcGnwRoUJJ4FNZVHFA7EouCU5qJm3jJqaOHcuaY21AAKVyrN7EJwBzTTIo6YrWtNIN1GWOAKqz6SLaXBYYpKSuDpvcrKA/OMioZSitg8VYkKRbgjAgelY11KRPwC7Hp3olOMdWy405SdootkRMSScYqGa9gj4MgFXtE8P3/iVxb21rKJ+52kD869J0f8AZU1q+SKa4OBJjI3dOa5J4ynT6noUsvrVXax44zR3b7AuQe9dd4M+DF94zu1C2cn2Y9ZcZAr68+H/AOzJ4e8F6Ko1FBeXLDJ80BsfQ16BY6ZpWh2ggsbSKFAOqLgmvExGaPaB9JhcljC0qh8teGv2ShBqkfnriDI3EjjGa+lfCfgPQPh/ZCGytkd8DMn+RWyboFMDiqbHJ55rw6mKqVXqz6Cng6VJaIJ7ou7FRtBPYUITjk00oDzSqSeK5Ne51qNiRJCvGetRuApyOpp6p3ppXJye1NMpIFJxTh70LjFB4NS3cYpIAzUay5JFOLA8UioN+akB+0scCn+SF560uOcikLt0NXdAGMjpTTjOKN5HApuCetTcBwGaBxnNKn3aU470wGhcnJpQn4UoPpTZD6UARkndjNOUYpBxSc1WgDsHPNDDPSndRTScZqRpERBU5qwjAx4I5qNRkZoGVPNAth7HHPagDcMinAg9aHIReOlAEZizzSiId6cGyM0m7NArjHTHSoixXrU/bmmNHU3CxXDGR8Y4q5EojAzTVVU5p3vmqBDmOTxSYOeaTaW6VMFG3FAyF3EYp0MJuuF5JqOSMzSBVGc1vXeo6V4D8OTavrE0cEMaFhkjOccDBqWPcLhtO8EaBc69rsq21naoZD5nAYDtX5qftb/tS3Xxt8RfYNGnKeHrTdF5UbZEgzkHIqr+1Z+1jrvxb1+50PSLl7fw+CU/dEruHQgivBbKxi0q0CKMsQMn1NddCi27vYyqVFFWRTSAmQyMODxVhBzkdKc84cYA4qWJR5eTXrJdjz23e7EJ4xjmui8K6Zl/OlGAORmsGyQ3M4wOAa9A04Rvp6IF2so5xW6RnJksigHcp4NReaNwFSbSCB2p6xJvyRk1pYyNG1iZY8noamEZ60+0cvGAelSsABwKZAtt71bWIPg44qnExDAVrQgCMZrRIgVUC8CpVBx04qPbkg5qxG5IHpTJGjgitK3HyAVQIDOMdBWnacjB7U7AP+7xTlYqMipJMdaRSGFNbgSW1yJW2nir3lp6iswwfNkcVZXftHNMDyV1KMaTg9TVyW3MoyBiq3lhCc9qCiRJNqkHpUbOEpNxodcjJqbEhLMoiw1Z4YMSRVraJMg9KhaAI3FICJ0MhGatiSKKMAdaj2ELwKryQndknrTsPcnkUyqSOlUGIjcitK2kCjB5FV9RtRISycCkIRAsiggc0SQNtyBxUNifKfDdKu3khCfJyKC1sUBx1p6Er2pgbODT9xYegpWKsyK5TenJzmsueMxg7eorYYgKM1TnUEZHSkUjPiDv1p0gCj3qVWGOOMVFMueazsUtSnKQV5quSF49amlYDioSA1Ta5aYgK9+arOoDcdKsPGAvWq75B4qWhpjJGGMGoVQg5p7KWOTSFiFIFZtFpkc0u/g9qj7e1P8ALDNzSyKFQAVNi76kG3BzSlx0HWmyTFFIA5psPyjc3U1myh3ljGSOajY44qQylqNodTSKTKsn3hUu0FMio2GGxTgxVcHvWTTRYlKHxxQG2gjrSDDc1LRY/tmmvM68ClyAMdaaeazAkjlZhk05YxM5J6VEp2jHaplc8ACpZon3Kd5pmB+4YxZIJccNn6ivYfgf+1x4n+Cl1b2E1xLfaHvBaByWb35JNeYFlC81najp8V0hJXn1rnlTuaKVj9oPg58Z/Cvx+8JJeaNNHDeKoMlqWBcH0IrXvNMkt2ZHjKkE9Rivxe+G/jTxN8NNSa70LWrnTFLAssLYD+ma/Qv4Aft3+HfEgttD8aTLbX+xVFyQWZz0yT05rnbcHqVZS2PoN4tvbgUMgC5rcWC08SW32zRpRc2jDKsCOn0rIuLWW3O2VcYrRO5DTW5SfnigJu47VPsBpfIOPapEkVgNpxT149qey9sUm3igoDyM+lPU7xTMGlRscUALnbTc7jzTn5FNXA6mgBSM01kI6U8DJp3TrSY0AU7OaYCQxNPZxiow4+tMoeMHqOadgYpAueaRhngGpJYoyOgppGPelztGDRuoQhG54xTMGPntTi9KcEc02AzzTmpA2c5pm0Cgse1JAObJGBTSuBg1IpBGKSQCqBbggOAKU8jihWwMUueDQNjRgUvDcU3I5oQnPtU9RDwNi4FMJyae2T0qI/L061VxoU46Gl4AxikVcDmlzhuelSUCYU8VIWA+tMOMZpoO7mhE2Hs4xiozHkEmlIzS54xVCGqdnzA81NHqEg6tUQjBHNRtEc8UXFYvxaiMkFQQ3qKo+IfDui+J4V+22qlxj5gADSBCOpqUJkc81cZyi7pkOKkrNHnPib4F6HqcG2C1GD1OK8r8U/ssztCx0gBHHOCMn8K+oLeYxgjtUyXjwvuFd0MbUg7pnFUwVKp8SPz21z4GeJ9LlZBaylxnGIzXKv4f1vSrgwXMMgdeCMdK/TBxaXtyZJ4QWI79q5LxF8K9I12Z5vs0aSNnkDkk16dLNpL4jyK+Txmvd0Pz3lmktjtlU5qa3uISuW+uDX2Zc/ss6Zqm8u20nPQV5x4m/ZeuNJeZ7NTPGvTJ/pXp080hL4jxKuTTj8J8/wD2+AAgClhvgQQO9dZd/BjX4Lt1+xfLyRXO6x4e1Dw/LsuLQrJ6cmvQhiqU9meXUy+tT3RVcsDk8ZqQZYZzTGSeZFDptbGcVHiWLg8Vvzw7nM6M4q9mXUvHhTYvGar4+Yt1JqNpWVRu6GlVyw+XmqunsYPmW6JiARzUkaKBndzUMM4HDdaeIg0mQeDQS3oWFIJznmrSgFOaqC0dyClW1UqgBqblpDTkcilAZxwaa7HGAKiSd426cUDaHypIuM1IvEYokn3DJojlU8UCaFJIU4qlI0u44OKvMRiqs0ipziqIYJIxUAnJp4YjioopQecVKCJDgd6lk8rYyWfyV356VPYau90vA4HFWP7OiaHEh4NRQ2sVvkIMCg1jF3LBvzEhJFVl1vzmKgZqUpHIdrDjvUg063hw645pXNGtSt9uYYJGK0Le+SSLBHNRXVvFIgKkc0lrYEA4P60blLQe8qFTkULNEsRAXk1Dcx+XxVcIduCMUJdyWyxE0eScVMjCVsCqCjyxjrV2yRgM45piViVpBDkGoGuIjnAw1XprAyREn7xrDltWilOOlNIbRZt51aXB6CnzzpvwDxVMw+WuSOaYsbznGMUydS4zgcg5pgAc88CqUqy2rYIqfzG8oHFAW7k4tULZLVHcW2FOw1Bl3GRmlEzoMNmp6hZWKUenytIS5yM1caD93gHFSRXOeCeKhe6CtycCqI5ewCzcJy2aZiWIYB4p0uqRRpkPUA1ATLlRmk2luaxpyk7JFhWlxwcVGZJwwGaZFLPcPtiiLGr8ejajqQWKC1fzm4AwetYyqwjq2dKwdWXwopy6k9sOTxULa3C55b5vrXoWifA/xHqESNNYbgcZyfevStF/ZPN8scsq+WOCR6Vw1MfRgelQyqvNe9ofO6+Jrl2W3twWkbgIOSa0rLwj4v12ZIxYXO2QgA+Wehr7R8Hfs4+EvCSi5uYI7+6PI81fun616FbwaXYkGCxijYcLgdPSvJrZp/Kj3KGSpWc2fIvhf9kbxNeRrPNdLb7sFo5FOa9b8LfswaDpYV9RImuBjdz/ABV7S+rXB5DmqLyvJKXJ615VTG1amjZ7EMBRpO6RX0fwvonhuzMNpZxiQj7xANTPC7EMuAF4Aof5jnNG8qMZrjlOXVncoRj8KHPcSMu1mzioGy2M9BT+vJoIA6is7m2gpOVGKNnGTUsUe4E04KDxQIgHtSqnOe9SFQtKI88ii4DiRtwKgcelTHCjmoS/JqbgIhHQ1LsBGabGB1NRzSFWwOKaAe+0dKAoK5pDyoNKGwKNwFRSPenOOMU1WNDg5zRYsaq9z0p1C8UrUrECA4FBPc04KNuSaYwp3GhBJ604kHFR7PQU7mNeaYgYZ4FG3A96QHAPelDg0CQo6UkiDGaM85pWbdTuMYqnbgU7BFA49qXIHWkFtRuD17U/kLzQMEYoI20AJtoVeaTPOaQuQeKBdR+znJp24cg01JC4xSPgVNhiPjGRTVy3FKBmnovp3p3BIkQACp4oGkKjB+bipbHS5LwgRgliaj8b/Ejwr8HfDt1feJLtbaZIy0UZGSzY4HHPJpNu9kV5jPGHirRPhBoZ1rxFMqKVLRQu21nx2Ffmj+01+1TrPxn1S40y0eW00FSQsecFsHg5Fc1+0F+0lr/x78VvJJO8WhW8jG2hDZUr3GK80giyMv24H0rso0VvIxnO2xFodj9jhw/Oe55P51Zu3EfU5yahlmbdhelOKhgN4616KVtjjk76saqFsYFTnCx4zyaYGEYwKsaXCLu6AI4zXTGN9TCTsbvhvRtsRd+c8it+0j8kkjoadaxGCIKBhcVKo4wK2SMWx/XmopGfOFqUccVNFECeaYmy1Yu3l4PWrwUkD3qvBtSrkZDL0rVIi5EIiJVArYW3KxA5qpEg3ZrQjPy9ciqsQyJsleKkgdthWkKk9KsWqhTk9KYh1vGwBJq7ZHLkGo3mjjBA70kBKHcOhoA0Su7OaTbtoWQbMmhXz1pXDqOXOOaXzDTl+YYFL5XtTA8zS6aQYAxUTqSSTUpwM44qN3AQ0AVZDg4FIz/LikPzEmk2mgCMSbTS84z61XuN6Px+VWIs7OeDQAvmbFPeqryFmNSyZHWm/Zi4yKBobG+Bk1LuDjFMaEoMVGMr3pMGSmIKaSS4Hlbcc00vkYpuwdTUhsRqhNOKkdKnVQBzSMR6UDu7ldk3D61WnTy+DyDV2TGKqSjJ5NSWUnhwcjpQ6gxkd6lYkHHamt0qWhpmNPEdxxUQDD61puASQRUZQA5xSLTM7JzzxQVBBzU93EG5HFV2bAx6UmXcj8rn2qGWMK3HSpyc01gT1FSNblYkCkOTUjIAeRTO/oKhovqRlATkjFAhDjrUrkEYqIg4IFZNDTKsgAfaDU20pGSKj8kK5J61NvG3B6VFi7lUHPJFNb5jntTrhwuAveljOY8Gotcu5ESOlAOKcyBcmmr15qLGiY48c03dSnpTCcVDHckQ461IGPWq+cDmnbiKmyLTJmYtUauTwelAbdSswWpaQxZYd8JC8Eiqcenpbxly7rIp3hlPzZHbPpVwXAxg07ZvHPQ1nKKa1Q02tUe0/Af9uLxr8KL+2092S70gMA6SoXfb7Emv0Z+Dfx58J/tAaJJd29zFZahGQrwzMFYnGTgV+Ob2yRSB0HP0rR8KeJ9d8Dauuo6HePZFTvcKfvHOa5HTcdjVNS3P2k1DRZrP5whZM8EdDVaNiwweCK+Yv2a/+Cgml+JoYPDfjeNbW4bEcd9K2SxPHQdK+t7vQY73TYdT0yYXVrModGXHI7Gov3HynPOh3E9qVY+DT3WWLh0Kn3owSM07kkLIelCDjmnnk0mMU7lWGkc+1IVyKU8Uc4yKBNAiNjNOyMc9aTeQpHSmrlqXUaQpGeaEQE5p2OOaQHaafULiscKMVHuzkd6c7ZOKjxg5oEx2T3pQ2Rk0uQRz2p8agrmgQwjIzQPlBzTm4pnJbmgAQZOTSbOc9qmVaaRgcigpoABjIocYHNIrUp5FBJEOOTUu4FcVG6YGadGVVfmPNK4CuAvWlU4HIqMHLdc08kYwBzTATceaM55ox29aGGOlSAbgeBSqM9aRACKCdtNjuIy5OO1LwBQDwc0h5OKEhC1LgbB61CGA4BqUHjNIBMelIRzUmBtyKacHpQBHkZoDdqDGep6UgXPSi+oE2Rt9KicnNS7Rt55qMk5xVCYwA785xVtJDtx+tVjinxvgYNNBclZ5QMhiPxpElGcONwP40M5IwKiJx1q7ice5ObOyk+cwRljxyorH1r4d+H9bUvNbAufYVpI3rSh2Q8HiqjVlF3TMpUoSWqPKNb/Z30eZnktgQx55PSuVuv2VUvLlpxKADwRntX0KZSR15pIrmSM4zxWv1qr3MHhaXVHyP43/AGb77TzCIlMkSjAEeSce9cbe/BPXLKISJaSkjrhT0r7rnug4+Zd31qe1mhni2PGMDqK7KeY1IdTz6uV0ajbsfndf+DdSsNweymyOvy1nf2VexDc1vKoHtX6I6h4S0e9kd5LVXz2Nc/rPwf0TV7bEES27Z/MV2RzWV9ThlktNrQ+GYdSktQFaB8HuRSm7WbkCvsPUP2edJuLPylCq2OuK5Nv2WolJKXG3J9K61mcXucssmktmfNKgEZPFKWDAgjgV7t4j/Zdv4Y2e1uTIccADrXJx/s7+JvLYeTIfyrojmFN7s5JZTV6Hl4RZX25AqSSGO3ThwSa9B/4Z38TRyEvBIgPfArltS+A/i+K+eOKGWVM8PgV0QxtKbtc5KmWVoK9jEBEiE5xiq2Vlcg9qtXHgHxBpRaC7jkikB79x+FQr4Y1G15cP+VdXtqfc4vqVXrEUQALgVMLUIgfPIqKPTrk/3uPappbOeCLLgmq9rDuH1SqtbEkbyXIwAcCnmIoMnrWcuvTWiFUtiSKpyeI7mRsG1IBo9rDuUsPU/lNkpvOcEYpTkrjms2DWyF+aE/rVyPVg3PlY/OkqsO5X1ef8pJFGyDk5p0s8qr8mcimvqYZfufpSw3wAyUPPtVOrDuH1afRFRb6Uyfvc4HrT5tQDuoHQ0s91DLnMePwNQx28bkFBz6YNL20OrIeFqdiw7bVz1zVqw1ExHJTj3FMh0+V1yEJ/CtO20C5mjGITj6VLrU+4LCVn0JDfpJHk4FY91do8vUcV0UfgS+vY2EYcH0ArKn+E/iN5iIYpGBqPrFLudH1Ot2KRlQrk4xUUl/FEeB09K6O1+CviW4Rd8MgxXQaP+ztrl5LslRkU9+vNZSxtKPU2p5bWmednV4JVwyZpDrMTpsWFzj2r2QfswX8ZyzkdO1dNp3wAgWNUkhG4DBOOSfWuaWZUl0OqOT1W9WfOA1MR8CB+farMMDamNqxlCR3r6jsf2eLBeZUBrXtPgVpkMyExLtXp+FYSzSNvdRvHJp31Z8e3HhXVwSYbWVs/dwpOa3dD+G+q66iJcWVxDjhiYyuTX2vbeB9MtViU2ynZ+tdAbXTDCEW0RCK4p5nP7J3UsmineR8aJ+y7qN5a+chcDqASa734c/slR3VrK+qShGXBUbiM819KxTKiCJMBB7Uy4lYqAGwBXBPMK0tLnr0svo0+h5boH7P2h6DKzMnmOD14IxXeaf4E0C1KOLRQy/7I7VoIxCcnJoLsVxXHKvOW7O6NCnHZF7zbW3jCRQqFHA+UVGb5tmE+UflVPPGTTgw288Vldvc2slsKZC/3iTmhIwxzTM88U5SRWbVwVySRtpwKYCSOaZMxZwRwKkVeM+tMHqOCjbmkKHGRSjgYoBxUjSGAY60VJxURzu9qAZIshUYFMWQkk0UKvPFO4iRcuasABFqpytG8jvSAdKcnmmU0kmlBFA1sKDikYButLSHHTrT1BEm4BMetNA9aaFyuO4qQcU0rFDlI7059p4FV5Dg9akVsJk1LJaCg5IqMyc05XyKLie4pyoxRupGOeaSmhscHwc0hkLcHpTDywFBU0xCyNgcU0dKeqDHJpPYUAA9Kdj1ojXHWiRhjigbEoxnimbgOadt4yKVxACVFPD55pmQeKXaccUwFbHWmnkZpM84pV4wKTAFYrQct1pXNPRNwwAefapYDQML0zWno2jXGpygRoceuOAKs6VoMl4QSMADJPTgV4l+0x+2No3wI0WfRtEeO+1yQFD5ZwyEjg/hTWuiHc7X46/tD+Gv2efDM063sNzrarlbdZAW3e4r8tvjV8cvE37R3ihtW1afybVMIkMeVXaOmR0rlPF3ifVfijr93rWu3DXU87lwJCf3fqB2qK3tRZxgJwB+td1Kik+aRlOelkEFklmoAxUhnGMDimmXzTg9RSeWMjNdySOS/cFwW5qcgECm7BtHY0EhF56VdrsltDJ8JGT61v+ENJ89TK5xjkVk6Zbf2lcqnYmvQobFNLt1iRccc11QTS1OabT2IzLsGw9qljORURhLNmrCJgAVr1MmiWJB1NWkiwuarp8oqyr71ABqkSy1bW+4ZPar6qFGB2qhC5TGa0rZRN0PWtESAOMVcThabJaCLBJ5qRMFcUyRycnipcYHHBpgGDxUgcAYNADYrYyyAE1oCMIwU9BUMLEHIqw3ABPU0ATsgCgCniIFeKhQk9elWY5Nq4oJaCLMXvUnm0hYFenWmhTjpQNHmUilRTXTMeTUpO4YNRyHC4pJFJFVEy2KkdAvSjdjpSEluetUwaIREPMJIzRKRu46VIVIUkimLCcEnpUsRTnV2YHooqZLoBAPSnO25T6VD5YJpgTAhgc96hlQdRTs7eKV1yoIoAr4xUhj4B7UyQkDgZpsUjkfMMCpYEh6UpUFc55pBgjrTJJNlIaIXJBNMZSee1TRgScnpT5IBs4ODUlJlJkB5qORQBUjoVPJpNu8EHvQUZ0mGJxzTVQnrUklt5Lkg5FIGHbrUFkFyoAxVKSHIzWrPGJUye1U1XnFA+pUjjC/fpJAv8NWLiNQMnpVdFUgkdKgu5Xkxjmqp5OR0rQkjBB9KpvGB0oYxq4PBqzG6LnK8Go4ogetPdAi4NZspMrSqu7iojDuGc1YVVbOeKjbKtx0rKxVyCSAEY71EEIOOlW3OCM96gkBDZ6UrDIpEYc9RTDj8amaVumOKayAjI61LRpsRUmPWpMKByeaYR+VZtFqQj89KaAe9PC96MBhWbRdxm/acCpCmVBPeopI8c1Osm+IDuKQ72IxCWOe1SDKjFCPjinFhismWCgZ5H50siEj5aa0gIx2pyPxwaNAvYzLnTmkcSW+Y5lOQynBU+oNe2/Av9szxn8G9Rtba+uZdS0mP5THcMzkD2BryVoznNMvLKK6gw45NYypp6o1U+h+v/wAK/wBpv4ffHbSYXsLpbPUGADRTlUy3sOvWu8u9CmtkZiAY+xHQj61+IGiw6j4b1OHUtEu2tbqBg6EEnkcj9a+zPgR/wUL1fR7i20n4hzm+sgQglYBAorkaaZtZPY+23iKt0xTSnNa2geJvC3xG0aDUfDuqW18JlVvLhOSvsfpTbzTprF2WSMjFCdyLWMp4x1FMqWQ4JpmBTGxpXIzTVIU46VNyBkUx1ycnvVCEJB4zQF70gHvSqB3o6kDWUDpzQEzTmU9aBwhI60ARSgx8npSwy8VGztJwakgAjPPNAD2J6mmlsDpT2IbnoKCoYdKAEU980k03ygd6GQ7eOKjCZOTQNEkYBj6U08N7dqWRggAFKMNGPWgGhCQRyaQrmlCbqUjHSpYhqryKmbYF96YD2p5A29eaaGyEuRk0oJI5pD1IoDbRSELjbS44zTd240488Z4oAP4Sc0mARmk2ECnEYov0AdHGD161HLIQ2AOlSrjsaGjyMnvQAkbkjBp23acVHgg4FSHOOTQA13GQOxolUqoIpyw5+Y9qHJI60AV1kLcHpUlHljNOwKdxWGHPanLxzS8UUJjHZ+XNMaj+VKMMOtVuJsbk04cikxnNAPap1BC5I6U5QDyabkUEhetIVtRsqjtS2zGPNKcEZNO2gdKCmgaUk8GnJO6dDUbgg9KTb+VNktE5vH9aDqEh6VXbA70iYzk002KzLL3kjRgE5/GltbsxHJAYHsah49KVoyEBHSquCRoyaqk64aFOPaoxc28YDG3iYj1WqHmdjxipAy4yacZNO6Y3FPdFe80XStUn82eyhLD/AGRTH8IaBMuJLCHH/XMVYYgnI4pGO7jNae2nfcydOHYwrv4Z+HJ8lLSNT7KKpf8ACptAbg28Z/4CK6gHHHNGR71axE11J9jB/ZOSk+D3hx+lnFn/AK5io/8AhSHht+Taxj/gIrtljJXOcVG27oc0/rE/5hPDw7HGH4F+Gm6W8f8A3ytQzfAvw90FugB/2RXdoCOhqVpQygHg0vrE+4LD0+x54nwC8PE/NEuD7Cnt+z54eY/KgA+grvnkAGM0gmYcZ4qXiKn8wfV4djg4vgL4agbEkQb8BVlPgZ4aRw6Qrgc/dFdc+S2TmpUzgc0vrE+4fV6f8pz8fwx0JMAWkXH+yKmb4c6QSAlvGuPQCtxhnvS7iFyG5qXWqdzRUaa+yZ8fg3SrWLaIIwR3Aq1p+l6fYMf3EbZ9RUzZZMk5qvtBORU+1n3K9nD+U0H+yEfJbxj8KpvIsbHCBc+gp0YC4NEi7waOeXcfJFdBrXIbg81GuC2cAVEy4anoD3pc1w5Sx9rOcCnCcsOeBUHljrnmlZuMYov5gDyknFG0Yyaahy3IqR+vpUljU4HHFLn1pQvHNMJIJoe4DgcUx32808DIzSlAV57UARhty5pQuRmgADI7Uo6UAOCChjgYpVPrSkAjNNgNVQaHIHSgHHWhhlalsBUkDcHrUm3mqmSH4qYMT0pAS7aY644NPj6c0yXJOKAEpDlKdH05oYZFADQ2RzQOeDxTlHr0oYUABAxgU0DFJg04e9ACHPSmqCpzUvUUmDT0AdweRTOfSlBweelEk+7gDihlXEKbhTDleDUitRIMjJpCZGiluaeFxSqMCnhh0oEJwF5qMNg46inODUdC3AduoZxjNJjjNMf7pqgJVwy5FN6Go4WbZnHFBYk4oLJhyp5pPKJ5FNR9pwe9SGTAoIIHG0iplYFKqyMS2afDJ2NAE6x5Oe1KzDoO1RzXGF44qODdgk0dQJBwc1JuHU0wkZwTVy20+W7XMaFh60mBFDEbhwo5J4FdA1tZeFLEalrMqQWafMxc4474zXOeL/iL4Q+Efh+bVde1SC3miUhLeRtrMe2Pqa/Nj9o39s/xf8ZNYu9M065ax8M5KpDgfMp4OCOeaFFydkUmo6s+h/2rP299Mtlfwx8PmYzOhSS5cfdPQ4I9q/Py+N9resy3+p3Ut7JIxYtPIXIJOSAT2p8WmQWke9PmlfliTk5qVc7ea9KlQjBXZzTq3dkWUMaqNgwKkZtyYqqmMYqZW9K6rGTIgm1qlB45oIzSgcVSRmORC3NSNCJxszgnpTYxinpHJcXMaQjLHHStIrUzlsbHhC2e0vcunBrsLyUNMc1BbWqWtjHux5tPP7xea6jnaHINy1Io7UyP5BjrUhyBkDNUib6XHoOcGribVGAKoRh3YZGKtAFeOua02Mb3ZfgjMnatTToNjHNZdm5UYIxWlaOC2RTuMsXG9pMHpT4/lwKVjlqds4zTJJVAagxgHNEfPFPkyoyRQBNDjFT5BHNVLUkg5q0D2oAlRflyKcFLc5ximRvt6VMMsuO5oAkjUEdaseWKrqphXJ70onPrQSzzLaVGcU0ncCRzT5X+X2qtuOaVy2xh6ml3hFz6UPgnioiM8GqYXBrvIzjgVK14skONu01B5Y6dqbKABgUhCIpkyACaacxvtbitLTXS1XLDJI71S1IiSckDg0CuQk5NOY8fSiKMlcjoKR2AYgUmFwjI3ZxmnzzJsA2gGnwgEVTnVlk5HFFhjFzk+lSeUJBg00A9KkOAuBUgI0Qt4wetVftBY8VYwWXBOab9nUJkdaTKRXc55NEUYcnPGKkMeaE/dMTSLM2dXExB+7SLECRmr1yRIcgVHHGG4NAGZfziEbVquh3Lmr9zbK7kGoHsmA44FSzRFd0DqarhdgIq95fljnrUDp1OKRaKb56VCYMDNXI2QkgjmmTLg8dKlrQkqIdv0ps+5+lLNlxhRzTlhaNck81FiyAfKOetKV3c1MYARk00oB0qLFkMwAwO9V5AQeatsm459KVo/MXngipsUVWjHlg96jwMHNTsCq4PaoBEzHngVBVyHZ81BHappoDHgjkU3IAqbD5iNjtXGKi3dB61ORvproODWbRSY25jxGMck1DAHQ881PISQCDTA+MZFZtFkhx3700tg4NBkAqN33VLWhY881F5hQ5p6nPTmnpb7+tZspkiThkyaDIGXFQqpDkDkCnEYoFcf+8iBKN1pkltFfqVljDv2JFI9x5Yx1p8cuV3YxUSgpIuMmmdH8PfjN4x+DGsR3GjX80tspyLYyEJ16YFfoZ8Af2/9B+K7WWheKoIdL1lyqZjHyEn1JwK/NESM2cqCtUruwLbZrZ2t5xyJI2KnP1FccqbTujoUkz92brw7aalZm60y6iuo+uYpFb+Rrn306WIkOpGPavys+BP7XHjH4CzIEvHvNOZwZopcuzdjgkntX6E/CX9tj4ffHGT7AB/Yl+EBZ7uQAMx6gD61F+gW7HoMq7eDTCp2ituTw3PPD9pgb7RatysqjKsPUGsua3aElXBBHrV9BFTb70DipGUA01QCeaEQMaTaCDUYkJ6dKbcnD4FKqlVyRTKQ11OeKkVflpUYEEHrRuweaAe4/ApDkdKRXzTg+wn0NDVwYisc80jsBgVI+JF9DVcwlTk81JI8KCOaVjxgdKU8DFJTuAinABoyScDrSY5qSPAzSAhMoXg9aaZabLHuYmlWInrQBMCNmT1pqkPnPFOKZUUw4UelNADDaeOaVGzSHn6U1cg0gLA6UybI6UgJIp2CCaAGxKepqQselKAcZprD0oAjfKMCelSmYMgpjAkHNRn2oW4EjSkjApUY45qML3NTRYxzTuAA5PFDjaOaAME01zxSAaWAqRshMmmbOMmlBwMHpRYlMFUkYp23b9KjLEdDTlYkc0FASXOBSHPSloUjvzQxWFXI6ih13HNKWyOKARjJqXuGvUCMLSIxxzQzE8DpShM1QxwbIpeAPemFgnBp27djFADCpPWnBOM09gRwaarY4oAUADrSlx0zxTQC3NIyZ9qLgDgGmk4GKeIyB601l3HAp3AcsRZc0xwU4NTBzGtQSBpDmlcBwAxmggVGQyDnFAkGabAmDEDHSlx60wn5eKNx6ClYCQcGmsKbuwaGbjmgCF+tKm7vTwoPNDHngYoAkCcA9qUcUq58sU3IoAWQ4FNRgwqRU8zrTTGEPFAAeRimbSDxUhOBim7qBoQnsaevA5prDjNOVgVoBkMgAfI6U5cHgUhO/p0pyLgUBoLjjAppHrTwM0HiglkWMZIoDHr6U8DNN24aquCHZJHNNYHPNPyKY/3qm4wGRzTicrwaByMUZ21THYZnAwaNwCjNSEb+lNMIJ5osxDlYbaCwxjNDfKMCmlc1I0N3EU4HPNBQgZPSmjj8aB2HVIMAVHUqcjmgkXOBUZc5wallAC1EoBjz3oLHAgCl6iohzU8ZBHNF7EsjY7etKrBlzROoPShcAYxQICMUbacqZ5JpC1AAOBSFh2NOUjZULL82RQBMqAgk1G/ytTg+Bg0mAetAAr7e1BbeKQkZ6U7gDgUFjZPlxnoalULsz3qGcGUADqKEjaMYNCIFkcilXDD60mwnrSEFRkUAMlyrYFSIAwGaAA65PWkUEHGeKbYE4jDIAOKjlh2jJpRIVFRNIW60XGxtOIyKFCnvRjHFFxEbIDTo4wOtOXG6pAgNFwI5UVkApYYNwwBn6Vbt9NkuX2BTnsPWjxJ4g8P/C7R31XX7+3gWMb/ACpG2sfbBpX7Aamk+FheDzp5VgjXkmQhQAPc14J+07+19pfwLsm0zQvs+pahKCrEENtPsRmvmv8Aaq/bq1Tx3fS6H4Hkex0gLteX7xY9DgjHWvj9o73VrozahcS3DE5zIxbn8c1vTpSk7vYJTjFHZ+OPid4h+LFzcXGuXsrxyyeYluWLKoJyOtYtpbC2swmBkd6LaBYkAHQfpT5myOuK9CNOMNjhlNyIo4iGyT1qVwPpTFk2qMc1Inz9a2JGbT2qRBjrRtx0pyMDx3q0gbHbc0q8cUjttGTzQiM65HArRIybJDwpx1rp/BenYla4lHA6Vg6faPNcopGQTXfQ2ws7ZQowcVsokORLdgPISOFpiL2Bo3bhmltm/fYIrRGROkRPWrMRCjG3NOMWw/WrMca7Qa0JaGLECM4xU8dsTyR0qeOMYBq0kgCYApslrsMggUjmpY0CHg1GgOSamVSozSW5JOAS2fSpwDt5pkKFunerJi2rzViaIl60sjEgCnLgA5FRynmgEi3BGRHn1qVFzUVtPtXB5FWYMHmgQ5YielWFQqv0qNcq+e1TF93IoAjlclMGol+6Kn2g0eWPSnYDy+QFOO1CqDyeKjeQmQqe1WIELgnoKhAV2XkgVG0ZB5qWUmOT1p+3zFz0qgIGwseMdKgIDNk1IxO4p1pphK9aBNE2QsYPeq8sivxj8aQuelJ/WgVyWGYKpBqsxG8ntU6w5Bx1qvMrE4oGyeGUK3Wi9lRwMCoIrQ9SaVoz0PNAyMH5aeFOMkUiQndzVwqFTGKgCmgySBUuQEIPWkjTa5NOdNzE0mNFYjAqJs5qduuKYwyKZSZUlJUDHanQnK7jTiBnmkJHQcCpKKt0Cjbu1RiUyJntVuRRJHtqt5QiUgUDuU5jluagnB2HFWXG4mnC3BibNT0LuZVqhLHPWpZFA608L5JJxSMTIOKRdyBlVee9Rkhjz2qSVagKlTmoBCSDvUWCelSYJ60jHb0FSxjcADmkZscU9hlc1Ht3cVBaZExJNMZwoyanYbBioXUMuDSY9Rok8wYNMeIMpIpxUqMClUYHNRYGVdhXPtULsWyMVfZRUMiL1FIu5UyQuDTlbjkVIY9wxiowhB56Vi1oaJkbjac9jTuNvShvmbFKR0FZ2NLiR5Dj0qSSYg7QetR7eeKV0G0c81LHuCS+X1GSaVn3GogecGrJh2xbyetQ0BGqBzzQxwcDgCmKecmnEZOQaRZYEoKYxxT1kG3gdKgjxnBpxO1sCoaKTH3FrDcxYkUN3rOWGfRpludKna2uQciSPgj6VfVwBzyKe6I9ZOES1JnvXwV/bc8b/Dd7W01rUrnWdPjwvk3EnygV97fD79qb4dfGTToUsdSjt9VKgNBtIGfTJ461+RDWqOcP0poudQ0e8S70u4ktpY8EeUSuSPpWLi0aXuftndaDcpCk0Q3xuMgqc5FZ7QtGmCDuFfnp8If+CiHjrwRZ2+j67Hb3WmLhd5iLPj3JJr7r+F37QHgT4vaNEYdTtrDU3UFobmVUY59B1rO+oOLNV8hwTxU8mVjBrQvNBnjPmJiaE8rJHyDVRydoRl2ketXcRUBxz3pd2RSMnbNKsRxntS1JY9DiptgZcioEI6d6kWUrxTQeYh44p68io9wPJpRJ3FJg2OK54pjocYpwano470rCKpVsEdKfGSg5qVyM5xUZw+e1MBMjOTTxgjNRMNtOVuKAH54xTCM8Gl3U0EsfagAJCnAqQKNuTUe0bsmhiRwKAHEgdKFkyOaTacZPekKY6UDROZAUwKACRkVAMg1OrYWgoY+elJHGO9OLZoSggcygcdaVUCDrTTJgnIqN8nBHSgTJOPxpB6mkzwTThytBI0sKPLJGRSEYapU5GBTbuUkRAcYpwA+lKzhWx0NNJ5pDEK4Y0zcRT2bb71G5OM4oAlRgRgnrQRt61BGSWHNWGwQOaAGNxyKck3ajcG4NG1c8UAMlJPSpYCUHNN25o+79KAJ2mBzTDjrRHtalYDtQA5XAGKa7c8UykJ7UATI4xg0cZqMLxQGwaTAldAwzmoTwcU4v70uVI5pgMI3jBoWBRyaU47dKUA/hTe4CMB0Bp2Aq80gUHnNNOTwaGwFT5jQ+MYpEynSnYDUIViNWPTHFO6imtGUOakjG4ZpDDfhcU3JJx601s7z6U8KccUDSJEk8vNAbdzURXdwakT5OKTBg4wM1Guc81Nn16UpUdBTERM28YFOwBDjvQFIJzTQ2SR2oAZCvY1ZwFAApgXnilwVHNFwGSHBxSA5pTg9aQOVPFA2henUUhUkZFK7EjNIrlU5oERyFk5ApynK5pzEMtNUAfSiwBux05p6jjLCnYAGRUbuTVFi7sHjpRuPXFNHSnD5l4oJZG77fepogHXNQsop6NtHFSIfcv8gAHNRoMx89aczA8mn4XZkUGlyLHapUOFqIE04ttGaBdSbAZaYQAuBTVkBqULuHFAEPApVPNRHO4j0qRTx0oJaFPNN/GnHOM0nAHNAIVW4xT9gPJqMY604t2NAMV+nHaoyTThzQVGOaAQhI4J60bh3ojA3YNNkX5zQIazY5qSN8jNREZBFJGNgoQ7FpcdfSlkOcY5qAE4yKkB4zQxDlJxio3yBg04vjpSMd1ADBk9Kd90e9OQhR0oPPJoAaAW7cVEwIOKkZ9gxTB83zGgaQ5UxQQfr7U5CWwAMmtK10OeYea42xjqT0FA2ZsULyMAoyTW9b6VHp+nyajqMgt7OIFnkJ7YzXD+Ovjb4K+FtjPJf6lby3kALeRHKpfI7Yr4G/aH/bm8U/FySTSNDIsNCHyH5SrtzwcjFJJt2QaLU+j/jj+3n4S0ATad4TnF1qMRKlwCpz0xXwR8V/jP41+LepzSapqdzJaOSRbGTKKPQVyk+ji5vmupXLM3zNz3q4ZAqbVAxXdTocr5pGEqttiHSNLS3t8FtxPOPepMYYjNJDuycnrTpVKk13adDmbvqxdrg5B4prOT1pRNgEGoz8wppEdSQNxViAkryMVHAmOtTZHQVaQ2xTgcmkXb170rKSM0Inc1ukZt3CMb5MNwtPmuljcRpzTXcBcetXNN0pd4lIyx5/OtopdTFs6jwjpgYGV+uOK2pA7zlSPlBqhpsptFGBitnzfOTcBTII/s6quAcmpraFQcnrUZfA45zUkQLc9KpAW8k8ntT4iWGBUIywxVy1jVetMgnUMsfSliJPOOKlyGGMdKWKLc+B0qgJoQHFTbMUqxiIY71ZVFMZyaCXuRwtwMVY3ll5qNIwBUgXA9q0uSyMsS2MU7AYc0HAo4xkUhEiJtFWInKjioUwRzUqEA5ptATCY96tQ4YZNUHJkIAq5GBHGBnOanqG5M2AeKbTd3HNOp3sB5jJEpbI71MhEcR9aiQFc+tIzEcGlYOo1irNyMmgAAdcU4RbkJHaq5LBjkcCmBZlttkYcDms+ViQc1fW9Jj2EcCqUxDscUAMityeT0qG4YRmr0cgWLaarTIJDQJoZDKduaduDHJ4NAiCDioycHmnYZMCRxmnmIFAQeaiByKUZzyalgDEKMd6VZQwwacsPmc03ytrkCpAfGmTTJMByO9TFGRMmqDOWkzmgaEfG8g1EwIpZM+ZkdKV+ooH2ZCRmkWPualCjGTQw3jiqsO9yJgMECq7rk4qyVI7U1kH41DRS0KTw46U1iVXAqaUHmoQ+0EHmpZZRmAPXrUSgFcCp5uG+tMEBCZqR3IHXdx6VC2M4qfBqN4D1oC5Wl+Q/WlCblyalKBuDTvL+XAqBkIAAPoKqu/zECrjrtUiqqxgEk1JaY0oXFNMJAzUozuwKdJwMZqCrlUDqDzSFsVK6DBpEQEc0rDIchQSapy7g+R0q/IgIIqqEO7kcUrDQKuVoaM4xUjjAoGNtQ0aJlcQHGTUcq46Vo71RMGqzAS8Cs2ikyoGxSHFTSoAOO1QlCQaxaNbiMwocu4HPApIkweeamyKmwxoi460AFTzSEnt0ppJqQJNwycUHJGajU4607zSxwKkpMtIoMfvUcg8vnPNAkIWoXJYkmp0LLmA0Q55psQMPJOaro7DjPFSE5GCaloadgvolvIyD1A4NZ+mvqOhXaXunXMkF/GwKSocEAdqvqSOOtSAADOME1lyIvmbPov4N/8ABQzxd8Pri3sfFCya/YoQpEjbdo9a+6fhv+0l8PfjLYxSreQaXeSAYgJJOfSvyJl0+2uYz5qgN9KpxW+p6VKJdL1G4tQOR5UhQg+2DWLg1qVe5+4d54eMMYkh/exHlSO4rIngaNcbcV+Yfwg/bL8c/Cz93qE8mrW4G0m7kZyB7ZzX278Hv23vAXxJFnZ6i0ljqEo+Y+XsQN9SKm9txcp6rtKnJFLgk8CuhS307XG36XeW91GV3ZikVh+hqjPYywZAjJx1wKd7itYzJvkXPSoo2JFTXUZY/MCKjXEYxQIkHzDFOC7RUcZJbkYq3tXZQBERleOtCqFFAkCtij71AClQwyTURXbUhXA601uaAIiTSghRk0MpqWKBWXL8AUARDnmkPXipnRD93pTPLI5oAeq7VyeaQnNNySME8UYxzQNDhjPNOcelRb/enLKApzQDYpU7Se9NQnBBpA25s9qeFHWgQjqcZpVG1MGnE4po+cECgBjNzUwxszUJXAxSbiBg9KAHu46U+OTBz2quuSeRTwcUANmbc5NOHao5DuOfSnxnPWgTJFUY5NDqCKUEU0yDOKARGq4NPBAHNNY56UEZHvQMUqW6Gnr029TUMYZM5qQHHJ60ATKNvWmS/N0pVYHGaUkAUANUhVzTw4PFQ4JNH3aCkiSkOKYpwakKjHvVC2FDDtTOppSpXmh+Fz61IMVSCMGmsmajQnNWAMrQHQanyjBpxPFKQNvNRHIPtTYh5PHpTeTyKQtnikZttIBWNCkkHFA5pyAYzTWwDFLZO6pAx7dKST6UgNCQC03ewYDHFOyAeamYKVpDQw425oXpk8Gmjg4607BOKBEm35c0xiSPTFLjjFMbLHHTFAChtwx6UvGPekAAHNGcc02gHj34pGBPTmkJzTTJtpFi7eADSqmOooRs8mleUdBQT0EKjvUbelSjBGDSsoEfvQg6EIxjmlAGM0wZ6EUhJ6CmxE1NKkqKEORTnO5celO4AgGMGjAVuDxUQyeKk27Rk0DSAkbqGGBmmqN3Jp2049qAsNK7ulKMgYpVOGPpQxFSDQ0cCm5DnBoOe9ORO5oEO2BeBS+YU4FNPWkI4oKW43kuTUoHpzUYwOKXkDIoEyZhgc1DICRmnbzjk0jkBc5oBAmNvPWlODxTUww96e3HXikgaEUEfShvWgNkfSjdzzTEOA2rkCmmQA80u7HA5qJ+uaAJGwefWm4ANRvlsEdBS55xQWTqRjGKRhz6CkHSjO/iggiJO7A6U8HPFRkYNSR89KVh2EOe1PDEDNDOA2AMmrdvYS3JAWM8+1GwJGa6l2yOa0bHSp7lQQhK9zUmo3mjeFrKS91e/treOIZZDKob8ia+avjZ/wAFE/B3hnTLrRvCaTXWpqCvmyRHZn2IFJX6F2tufS9zqejeEYJrnW7qO2gjGdzn/Cvj749/8FGI9MgvfD/haxDuGKC6jkPTpnFfHHij4weM/idfyXepatdQwOSfIimbZj3FcydNTcZW/ey9yQCfzraFOU3qS2oq4viDV9T+IesS6vqVw0ssrZO4nio/s626qqjG0YzTop2RSoXaB6VIp3jLda9GFNQORz5hdg2ZzzTFTHXpT2IXjPFNLhvpWpkwc7VwOKiWUv8AKTzTmJIoto8OSelBI8WrEZPSphEFUVOGQjrUXJPHNaWExwIxipIiD1qJ4yhGOTUkSEDJ61qiGyXIHWkwO9PCggZ71L5AwCa1IbKssYaPg12XheyWa0DOucVzNtZm6uFjHAJr0bT7KOwskQdSK0WxmQi2XsOKmUBF4PSndBimqMtg96ZIkTB3xV1ABnFRpbhKsJGOT2qxXLEcIKZqaOLBzTbbnirkUYyAaqxm7jFBBNXLXCHNRsg3ECrNvAf4ulUkC2HOwJOelNGTwOBTpoTnjpUkEWRzR1ETRgBeaQnOalUDGKYADkGmLqMPIpm0lsDirAUKN3UVEJMS5xxTQMEzGcMc1OqMwyOlPeNLhd4OMVXjdw+0HAFNiLkGFPzdqsthmBHQVTB3gc81biT5RmoYEjLleDUexvWplH5VJxUgeYv1NISHGD2pWYkfdpoQt0FVqJjlJUEDvTFjDElqeUKjBFNeIv6ilcFchuYhHHkd6pJ8wzWj5XmLtPNRNa+WcAdKLlakITdgZ60k9t5GGz1qwVxjjFRTgsMGncGiJSGGDTJYMj60joV5FTIxZMUXCxFBHgfNT2XHSkIxUm5UT1NSDQ0MY1qu9wwkzjinu+457VCw54qkItJcmRdp71VkUI59DSKxWhieposBGBubmnumwc96iYkHNCyF+D0osNgxwtMD46GpHA21EUzzSdxk4kTZk8mqruBk4odN3TPFQTt5cfNTqWtxjSFiaiKgnNEEgYE9aUsEzmkWR3MQRcnrVUyHbjtU7sXOT0qBwAeKgCMrmkYjZinHio+poAiJxTg4xQwGaVQMZ7UAIVDqTVd0AOPWrLpwSKrZ3fhUtFIRVAGetIyBqcPSh1OOKgq5VmQqfamGQqMAcVOSW4NGxcYNTY0Kok5waRwOoq4bWN0J71SZSrYxU2YDWUlaEGDUmMcU18oucVI7kcqh/pTVjKKRTsiRfpQjEnBFTYu5CY8nmo349qlmJjfHrSFAVzUtFXIKKnyNvTmmEAcmsmi0yItgZpvLHgVK5BAGKUYC1Fir6ke07eaWPApdwpmcGo3LsPYY5pKXdxzQvBJ6g1BQAA/WnYOOajbrkVJv+TBqWAZA61Ju4zULEEYqSFMxkscCpsNCsMgjOaYqOG4bgU8HFOjcZ5plpjZ0Ey7XGexqCOF7cAQOYkHXBIJPY5q1u55pjOeh6VDimVdo7P4d/tL/ABC+Er/ZtG1V1tA24q43nB7ZJr68+BP/AAUSs768W38brsjcgNNIQqr6k4r4P8lGG4ioZbS0uWwUBPuKxlTaV0bKUXuftf4d8d+CfiLCJtE1i1uC43BEbJx1q3P4fdlLxjcmeCBxX4vaD458TeCrhDomo3Foq9opCvHp16V9D/Cb/goL4v8ACFzDaazYRX1rkBpJpGYgdzWGq3FZPY/QmW1MRKkYIqMZArkPhJ+1N4A+MUfkC7jstTY4MTAKufqTXql74ZiEJlt7qGZSM/u5Fbj8CafOmS4tHKsoJzShgOT0rQfTWC4IqlLbFM4qjMiknDHApFbiomQ0IR0J5oHYsJhl5okBYYHApq/KtIZKAQ5fl4zSs3GKhMuKFlDUCJAcUMcCgYxTtgK80rAQ7S3en+WAMGlGVOae4JGaWwEagKaUOR24pGGOtNHWi4D2fIp0JwM00AEU4cDAppgRuTuyaSRw2AKe6nIoEYAz3qtxMSIDac0vQ0nVsCpSgCjPWkxjMAiozxkCpWwBUZxmgLagORQVOM03JHSnhiByKAEBx1qUKAueuaicjHFJG56GgB56nPFNZtopx9aaRkc0ACAtzUpU4qOI4+lSMSBxQNDSD60uw9TTT0zTgcjmgoQLjmnqfWo95HGOKcVJGaCWPODTH6AU3kU7YWGaeghyKAOKcelRqCnXkUu8HpTsPoG48inEfJmmDrUhYGPFJiIUIJ5qRlxz1FRFcYxUob5cUgG4wMjvSF9tOzjimS8jiqQDt+eTUZfPQ00KSMetIUKc0MCZMsKcoOeaSEfLk1Jx1qQAKR1p+TjA6U0etLvFABuNSAAkk1GAcZoI7ng0IBkj/OAKXsCaNmOc0jZpsaFambSOSKUsRyRSB91IrSwvUU7bxQuPSjIoJYMaQfMaYzHNSKQME0IOghGKXjGCKHIYe9NBJJzVAkI3SnJyKaR3pVJ6VIhCCDxS545pXqMHJI9KEWPzgcU4SDpQqEimsmxuepqgFxySaTaMZpSeM0oYDrSYDSDTl54zTGbNKpwKRNh7jHFMPA5pVfI560rVPUEiMDNO6CnADFBUVQMavvTX5ABpWyPpTSCRQFxAxiYEdKtMyumT1qqB3p1ShEnB46U1xtpFfac0srCTBPFUALwOaY3NSAZA9KaR7UANQcUbeaX7vNNZuaVx2HAkd6aX2jNSLGW4AzVq00qa6cKEOPpRcEUvMDcGtDTtLkvWCxKSTS6/f+HfAGnNe67qEMMYH3RIpIJ6DGa+X/iz/wAFE9F8DJc2Hhixh1C65VJGUjn1yOKFrsXbqfWl3baJ4WgN34h1OHTkQbv3x28V8vftA/t7+GvByS23g26iv5lyqyQncAR35r4S+J/7R/jr4x6g8l/ezWlsf+WEcpKY9Oa84i8PeZKJHOM8ke9bRoSluJzjE7P4gfHbxp8V9VmuNVv5XgmYkRrlQBnpwa5SLSy8Y8/MnOck81pRwpaIAq05pa7I04xOaU5SZJa7Y4NoAApATECc5zVZpSDTgxKc1skjFt9RAQzZprHggU8EAEY61EVYtx0qkxCHOOtCBm4FP44zU8WFPArRRuRdDEQ45qeKEtwO9SKAy5xUsWByOtXyiuVpYdh96kQFV96lZNxyacqjd04rRRJY63gAXe/WntGDkipMblA6UKvOKZkRwDc4B4q04VABnJPFNkhCJkHBNGkQnUrwIf4TWlhM6HQtHJjM7DAFbqyggLnpV+KzFvZCP2qkbQq2R0q0jJtDkkGTmpgi5Dd6jj09m+bPAq0sG1RWhJInzjmpVHYdKYqcYqRRtHNUDsTR4QZq2rZGRVYAYxVqCMsue1FtRcxPbEk5PWrmcDBOKjhhAXgc0+XIGasi5KJAwwOc0oyvFNtRxyM5qdY954HSmwuIDgZoUiTnpT3jAFRJGQKQXJUkCggjimSFDnAxRgNwaay7DQDEikMZxng1Kq85z1poQFcmmoxMuB0oEXo4MLk1MnTGarJOeh6CrKkuvHFPQCTz9oxjik+0D0pNgPBPNL5NToB5afF9m3G04p8XjCwTkoa86MB9cUmAODzXzv1iXc+m+q0+x6cfGWlS9VIo/wCEi0y6XCMF/GvLnCk4ApyRFeQav60+5LwkD1a21TTnO0yBcdyastd6Tnm5jJ+teQyNIVALU1ISRkSfNTWKZP1ODPWbj7DjKTKQfeqYa2dseYMfWvNPMuIwQJjTd951Ez4rRY5oyeBXRnpksMDjCuKjjtQp+9xXnkOo3sTZMpIFW38Q3JXhyDQsc+xDwK6M742kbYOahuLQKODXBx+IbvPLnj3obxHduCC5FV9efYj6i+jO2jsy+ccio2s3BwRiuTtfE11bA5ckVK3iyY8liTR9dd9UQ8DLodS2nOVz/SoxHsVgy5rm08W3UoIBOKa/iadTzHk/WuhYxPcj6lV6GwY2LNhTip4Iw/BGKwY/Fbgcw9aa3iohsiKq+twYvqVTsb80BU4AJqu6sOMYrM/4TB1T5ohilXxTHMM7BzT+tQH9TqLoaWfLQnHJrPuMMDnvTv8AhIbYr8+BUDazazD5MUfWID+rVOoW0e0EHvRLHlsCmrqlvGexqT7bayc+YAR2o+sUxfV5iEBU5FU5CCfQVLc6hGQQCCKZb3Fs3+sIFCrQYvYyXQiOKQLk9M066u7YHbGwOantynkEnHNaqpBkOnJboq3kS+UpU/MetQRE7MGlkIDE5yO1LBKmfmO2m3HuTyS7CMeMUwRhckVYeaAggEZqOFN5Jz8tLmXcrll2ISozmjIUU5k2vjPFMliY8g5FS3HuLlfYjlKsOODTRiNfmpFiLOOelLdJ5oA9KkdmN3A8joabIAE9TQsZjUA0081LArtk0/IMYBp3lkZIFKExyelQy+pHsAHSmtIkQ5HzVNwQahaESNSAjLCXkrjFIeBgdKtLEFGCMYqF4+faky0yuyA9KYVOOavLGNvNQyRDNZMpMg8sMOKa8YxgVL5e3mmNntUWLK7/AC0RgPUogMzYPAqbykjAA5NZM1iyrJkHb2poOKsTxbhkdaiwF61lZml1YQEEUhPPFHUYFJyDgimIM54qWOT5MdKj4Palxt5qAEZyOlORsDNNHPWlBzSsNE6tkZpG60ikYxUbtg1JoWGIYYBxTVt1U7hUJJIzUsLkLjrmgBZcnn0p0Tgr86gn6U1ySD6UyN9nvRyxaC9noNa0uVuPtNtcy25XJHlSFTnt0xXpHw4/ae+Ivw5vo3i1IzWy4VhNl/lH1NefRzsz4xhaszFPK2kcEVySpX2NlPoz9DfBX/BQjwvqel6bbatZzi/kX97MMKgNe6eGPit4K8c28Z0/VrZbh8ZiaUFufavxuMUMR449MVPpWr634el+26RqU1nOp+VozzWfJOBT5ZbH7W33h2XG+H94nYjkVkSWEsGd64P0r86/gh+3r4z+H1wbbxLLLrdoxAzcSfdFfUHhT/goB4E129hTVjDZRycEnJwSelVfuS49j3QAsMelQyKQa09G1rw144s4r3QNSjuYJRleQP5mpr3wvdxKXUGQe2DVmdjCPvRnaMip5IWAwwww4NN8g7OR0oYmMSY5zUxnBOTVYKRkkYAoxkcGgaRbaRQuc0eYGXiqpjIGSakjYDioH1JlAIJagAfhVeRzn0xUiyfLQBOFGKCMDIFQpcg8VYRsjJ6U0TYhViScinFMDNDMCfSnKDirTJZGi4fJqZ+gNMYgdaYZM8Z4pAkOPP0qNlzUy8rxVZ2y2KXUYpO2jJI5oX5hzTmAxxTG0NOSR6VMkaqCTzUJO3rUwYMmc0CI3OTkDigEkYIoB6CnZAoAQfIaUy57U5lDLnvTNuODQA4cLz3p8ag1CScYpBKV4FBZK685FAftil3blyaZkYOKCB2c0A4pu4Ypol+bFBTJJCdvFJAvymnSMDHSQ/dzQhNCk8Ug6c0rccjmoxJnihgh+ecdqAfypMg07AA5PNBQu0euc1HJjtS4O2mDPPencBVOBSt8wxTSxPalVwBzSYD0bC4xTucDNNz3p3BGaCWOWgjvSBucU44xigEKnShqdGo79KjdsMRQV1DOeKGpFcA5PNKWBoExjN2pcACkIJNKTkYFAmGSOlCng0MccUD34oEAAHNOyCMCm5FOHSgBMYGaSnHkU0jIoL6DgBjmlAAU0wNjg0u7PFJk2BeTzSvGF5FNqcxlkpgiJX4+lP8A9YM1EyhcjNOjfatBQzO1sdc09Y/MOKQ4JzT4zjmgCNwEOKF96dJgnNMWlcBMc4qQAY5pOM5pHPf0osA4HHFBOBmo8npRn1pMBHbNKGGOajJweaQvSIJVGelOddoqGJzuqVm/vdKpFiLzSlDn6UecuOB0oDlzkUxWFLhFpqNnmrUOkXF3grHlT3xVu50u00KxN3qdyttCOSWI6fnWblYpR1KkNu044Qn6VqWvhG6ugH2FU7kjpXkfj39sz4Y/DjTZEj1CG9vSGVVwchvqK+PPit/wUX8X+K459M8M+bpNuflW6t35IHfGKSblokW4pas/QD4g/Ezwh8INNM+tX0Uko628bAP9MGvlH4sf8FMNNs9Oez8EadcQXhBXzZgrqD618J+JvGPi/wCIN6bjxBqlzfseSZmrNg0iIMMqGI711woN7mMpxWx1nj74m+KfinfPfatqEzPId4SORlQfgDXLwaeBg3DeY47nmtLeIodgXGKrshbJ9a7oU4xWxg5yexIJUUABRgelWPNBTIqiqgcGrDKQmRWjS6GQNNk460ucjJqFW55p7uFFAA43LSKCOKYjl2wKsKhI5oSEyOnKR070bDkg8CpAgABHNaKJm2Nkj4zjrQvyLk1PEQ5ANSS2wJwOgrYh2GQsc47VMMh/aiJAoxipmQEZqkRe2wmAelSLFxk0kYApzEjpWiuTzDumMc4pH3Z461JCOMmnhCTnuKrlFcpztOwVRXTeFNIMKbyCWPOaxky1wq9M13mkIY4AB1xWqtY5nJ3Lm5zHtY5I6U+FxjDCo3WRTknrTo14yaY2TbygIHQ0JJkc9KTYW6UuD0xTSJLES7zx0qdowAKZBhU5605SS2D0piY6JdsgJ+6a1MoFASqPlhgMVPFGQRk9KaEa8Fk/k726VUuEIU46ircd47QhD0FMbByaoCHR5yzsJBwK0WkVHO3vVeFI1QnHNNEg3e1AEzZzk9DTSccinKQy4oMXpQA3GeaTAPB5pHO3ihQSKBtgGGMCpMBQCBzUYGDmnB/SgRGS3mZrTiP7sH0rOUFmq9GDnFAE2ec5qdW+UVnXDOWAXtU6b9o5qAPndhlc1Ey5pzNjIzRjIr5C59kR7AwpyggYpT8oOKikkYDgUrsGSOMjGKh8soeDUsU6nO4UwuGbilcnUcOTzzUnmhFwe9NCDGc00xZBJplDiwYcVGFDHkUiMOQOcVKcKuTQOxHIoPAFJsAHSlUhjn0oJHSquFiMENxinC3HfoacB3p5csMU00FiDcLdsAVIZcpnGSajkU55pUIAwaLiE35HQUnDcYGaRuCccUgOKEwGE72KkU07U+XH6U7GOe9JgtyTVpgRSxK/XoaVYgqELTjg8UKAOCaObsHyI44sE5JNNkj3ngkVKCHOAakaDyRlzmhNkshEewdc0EbuDxUmFI4NMI9KLvuFl1RVkgJbOcVZFxLFEEByKOO9OMZ25PSn7R9w5IvdEfnnvnNPYgxkg80zYDnNEcYU8txR7SXcHTj2Io3JYg0j3lxGPk6VPKoDZWmhwvXmq533IdOPYiTUmbhgd1Si4fHXg0vlozFgOaAuPpT55dGL2ceqESRweafvOMmmr6GiYBlwDT9tITow7DWnDZxTPtBAIxSLFtpZAFQZ6nrVqtIzdGIqXAPWmyXI27agMfAINSqg24PNV7WTJVGAsJI57UqTqG5oCbRgd6hkhCnJo9sw9hAvNMjLk8VDI8fY1X8sMOtJ5Q6Gp9rIPYxJkYHj1pJB61C5MY+WmiRmHNL20g9jEexHShfLAyetRueKi2F+M0vbMHRXQslw/AGBUew5JNRhjEKZ5pbgmh1EL2JIzAnGajeHjJqNlKtkGpPNYjFT7RFKkC4X6ipAgZeSKjVO55psg39Dik6iY/ZMOrECkK0rRbU680xQTnnil7SLF7KW4/aCKbkLxmm854oKg8k0Xj3FyS7EgbjIpj5bpSbiv0p+8Ae5ouiuWXUUE7cYp44FMyQMmnZBGD3oE0G49PWmlgDipNnoahZBnmmgsWlwqZpN5kpi424NRuxTp0pslkjwqQM9qcBkbM4FRrIT1pSSGBHWlp1DUf5CdJF3fUZqC5topl2BNuCCCOCDVl7gFMY5pY23L9ah04t3KUpIu6H418UeEXRtH1e6Qx8iMzNt/IV9D/CP/goX498DXUVp4gS2vdM/iIiLPge5Jr5oP7klx1qMA30mCKl00th8z6n6W+FP24PAnxClVys9jPgb/PUImfavdvDWs+HfGGnRT2Gr2kjyDKxiZS35V+LF9p/lj5X2nrxx/Ktzwv8AErxP4IeOfStTmtmi+5g5x+dckozTujb3WtT9lb3w9Lb8EhhjII9KyZLF484/lX51eCP2/vGWgHbrs8utKAVxkLgdq95+GX7fui+Ipxbavpf2MMQBLJLxS531QlBPZn05bxsc76a42NxWPpPxj8FeJxFDp+r20l1JgiMPzXWT+Grlo1lRt6MMjHNVzIXKzJKlh9aRwwGO1SXEM8A2GM7hTQzhcMpFMmxCMqCaely3TtThtZTmmogPIORQIm3EDJqUSDyt2arM2FxVdpHHHancCx55duelTxhSpJqnHGW5zxT3bZnFIViwWPQGmFD+dRJJ61ItwehFBK3HJ8oxTsgVGZAelKTTY2SbRM2BSSqYSBTYZRGxNLO3mtuqhDWOBT42DHmoZWwMAU3zCFoW5T0LryALgUwkH61VDkLjuacjE9aGJExOKFXd1prnbjFCyYFBT2Jn+VeKhUckmn7s8ZzSE7RgCggkKblqBkIqcfdpo5NA0SRLvjIqOPKnGKnDARnsajHJNC3Bg1RMO/Spsd6bx6UMEhinApr5fipMcYphOKCgUsq4pN5U04c9Ka6807B1FU9SaXaDzTC20+1KGzSAUHNO5FIx24JpVO4UEsFODVgEYyarkYHBpVGRzQNMn37hxxUJwSc0cqKI8dT0oCw7AI4FB6UEgcAUwk9KBNCj60vC06NBjJpJOvFAIOTkmg9KcXGzmmKc0DY9VyOTS7WXimb8U5SWoBAeBiow2OtSHAPNNdBIvpQU0NJDCjoMZqNFKZB6U8YOQaBDkyBTxMyjnpUYbaMdqUnIoAQsWOTS5x0pQpI4pdg70MAGCM0pIxxSYAHWmlsZzSuA2VuKRCcZNRtKDmnJL8uKGBICM0rMFGTVXLK/NSkkgHrTGlqTj5lyKYM9zTUnIXpUXmO7YVc1ANEjRFzkGlSA4OT0q9Y6XdXafJGSD7VrW/htrUhr2QQp2LHGanmFy66HMmMqcgZqSJJLghdh545BpnjD4q/D74fxyPq+u20M0ecQscFq+b/iN/wUg8J+HY5YNF8PjUmGVSaKbGD2NXctRZ9ZWfhiJIjLd3EVtGOSZG24/OsDxR8WPh94CsZbm+1u1uTFkGKCdWfcPavzF8ffttfEH4hzSRWt9NpdjJ1izuGPTNeI6zfXurTM808jzO25mLE5J9qajKQPljuffvxX/wCClCWNvcWfhCx3A5VXuIM4/EV8veNf2kfHnxYgdNVvzaWxHC2rMhyOleTafayonzybifXrVzDW6cNWiw+t2Q6itZGZJYS6lM8l9NJLIeuTkAdsVagtYbRQIUzgdSOatrErKWJxmgKO1dkaUYrQwc292NdiyemabGm2nSOAoFRbyQecVsZXJXIqIvngUjEnrUWSpyasGSKOcmrGfkqozHGakjlyuDRYkRnBqSKPevzdKTZ8wPapZXGwbR0qrCbsBQRjinxPg5PNRIS4wRinquz8a1UUZNsllAY8d6XbhBTUY/WpCcirSITCIBiD0xVzAVevWqiZHSrKodtVYGO2YGaVOeDT1IIwaR128itDMkjUE4oZecVHE5NThCRmqIHRdMVNkKuahRcdalgUzyhPeqRJo6Fp5vrpWxwK7pLEW4GOwrJ0W3WyQECtl7jzBmrsZ9RroZBgihY9oxUqSZHNHVs9qYMUKETI70iYVuafjdj0oMVURYYqkuSOhq0hC1FHHjmrIjCjew4p2C5JC4LYNX1TnOKzFYFsr0rStJS67SKEtRE+3AHapljJFV2J80Jir8cJiYbulUBGI8DFNe3EfJ5qeQ5bjpTWQt70ARRnt2qbIBzmmFdgoAJGQKAFkxJ1p4wq4pgGRzTXbnA4oARnVWwOc0MpxkVEUJYE1ZkYbBioAbE4UZI5q0JAUzVMYK5HapVJ21SQEiNmXnpV0EYrOgOW5rQUHaKVgPm5/vYHSkORT3UHkVGeM57V8V1PshCQKUYIyacqbhyaYU5xVXHYUxofxpVhjC7h1psqDbgVGo2rjNAibJPA6UEnYcVXMhUEU1JmByaAJbUCJiXp8j72JHQ0xpC45oXGM07li7doz2pu9TwKc8pK47VGke6i4rDlYetSKDnPpUOBG2KdIxjTOOtIY+Z93AHSoSMU1JC4yRipCM8mggYeBSjkZpSBim7ucCmgGSdCKYuQMHpUrrTdmaq4DQBShQenajbg4pVXGadwGIgWUk9qdPudyGORTShDbqaWJamA1hsHFKrAipspt5FQOMqQKdgHBQwzTGZy2M/LSICBzR0NFhoXbxkmgDPQ0/bvGKjZSnSkDY4Y6GmsopyqcZNNc56UCGkYGacjHHNNCknFOZdlO4MAM0hHvSqpPPagjAzR1JY04HFIwyaXk0oAA5qiWRMowKAKeAAeeRT+M8Urk2EVTjmkkQMCKXIpMZ5pXYyqYXHK9BSgMcg9RVlpTEvFQiQscnrRcaI/unmlZVIzjFTHEg6YpjqF6c1Q7IrleaPLA5FSHkUKOCDU3CyK7jJppjB+tHO8g9KcAM0hkbDtTlAIpXUdaTAHekwS1EGOgpsgxyKeCKcMYqGirEIBYZNSIgYYpCPSjpyKRZE6bWNBwBipQnmDnikeIY4qdQdhuwMM0qpjk9qUfJ1pQcnPammAzZuOT0p/tSN7UEKV680+ZkuKloDZ9ajJAPvTlJHBoZRjPerVRdTF0XuKDkUjDIoGcc9KaBkmtlJPYycWtxVJWnAliaaQGIGelKnWmQKRng0/IQdaYT2pC2eDSuNjpJAyYNPh+RcjrUQGadyBihsRKf37fNUqiIDDgYqsGxxSs2MZpWQBLZ2hyVQZ+lQ7BGjLEoUjoR2+lWzbhkDAUqxqi570uWPUabWxDp2saxpsyzWmoXFvMv3SkmD+leneHf2qfiT4Xihh+3yXscZ4M0pJI9680MZzleKkZGKiodOLLU2j7R+Gn/BR6ys9Plh8XWUSXSkBTDEXyO+TXufw6/bH+F3xMlFtFdS21yeT50ewfmcV+WM+h210d0i5b16UsOhw2HzwStE5HVWIqfZ9iuZPc/aO4Oh3sKT2OrWjRSDj9+ufyzUdvocs0mIZFkUjO8NkfnX43r8RPFehiOKz1C4KL0y7HvXpXh39sv4teE7eG3j1TzbQYynlAtj6mpcWg0ufqQdLlhyGXPvVG4h2NgDmvjf4ff8ABQy7W5hi8R2skkTEBjwuPXNfRHgr9rf4YeKbgLd30OnMf455eP0qL21YNHeZZFwBim445OTV6w8beBfFJ/4lniCznz90RsTmro0dLyQLZt55/wBmp5k9ibGKAFGSabK2Bwa0tS0C7sxkoR+FZht5lBDIRVEsntsFOaZNchMgVVkmlt1OASKhjlMvJ4NPUXQmF0S3PSrUc4Iqg/SlSQxj1BosCL7SBhgU3YT0qpFMAanNxt6d6FcoVCQ3ParAbAz2qr5oHJqaOVHXHrVAOkmGTUkJEgqtIu0465pVcopHTNS9x2LSkK5yeKsFo9uTWRubdyae0xwADxVEtF5nz06UwSYpkfzJTlQbqAsPSUHrUyyBBk9KgMQzwajkY7dvagLFp5VcZHAp/wAhiz3FUo3GzGadkopOcigZLuP4UxjTY38wfSgn1pXAfyBk0nLCoXlI4p0ctVcVh7Ke9AiOM1LnIzikpWKsGdwwaQDAAoJ7UnOOtBLHU9feot2BThJxmgEh7YNKBkelMXLUcqaljHH0pFIzzTS9N3c0gJi+OlA+Y01l2jNOjOBVgBU9KZyM093C1EZAetKwDw3PNODY6dKiyKGbAphoic4YU6MDuarI5A5pwkx2oG2TyBTULjBpGckZzSGTIx1oEOBGMGlJzwKgLENVmMgDJoAajlDg96e8gxSldxyBml+yyOOENAdSsZhwBUmPNT0qzFoVzNyEI/CtSPw3NbIDcjZG38ZHFToOzZzYgwcnpTwuSAgz+FdFfWmjaRbGfUNUt7WLGd8hwBXA6l8efhd4YaQT+JbC4dM5VZeT7UuYdmdB9hnlOUjJH0q5Z6LPcuqFSu71GK+UPib/AMFGNM0HUpLPwzpU0sSdLlCGRq8b8Uf8FIvHuqQ7NFWSxkAILtGrCl73RFWXU/R65stI0Qj+0dStYB3DTKp/U15r8Tf2q/hj8KI/LkvheXK/e8jEgz9Rmvyp8bfG7x18SLt5dZ1WZ3c87coP0NctHpb3B3zzSSuef3jFv51oqUpEuUUfoH4//wCCm9iunNa+ELGKSWQffuYmUj6V8mePP2lviZ43ui76zdWUeSwS2mYLXmqaJbxneV5+vetaGVvL2ADA4rVYZJptkut0SMzUb3xD4lk36lqVzeN1JmlLfzpP7ISEAFdx461dlDwyZJ4NOebzOa6eSPYy53vcjjtgEA2hfpUiWwBz1NKrBhzSGbnB7VSSRLbe4MpVuDxSE56nIFRSyg8ChCSKoROwOwAGmElRjNPGEXJOajchuQapGbA42ZPWkxuGR2oUZGKRkZenSquhNADionBJ9qmjjJ5NSRwAmqJuQ+XhQD3p6w+WMnvVgw9KWUbkwO1WhNkapxntT0B7DNKEZotoNFu5gOHGa1SIbH4C9eDTGUPwDU00RkGRxmoo4XB68VqkZDkjKripFTjmniFyCeopozuxirsQTRRdzVkEFfl60xEO3FPjg5yaAbAYA561OsGVz61EyHPHarsR/dAGqSIIUgVKkJCjFS+QWXOakWDCZIzVpCbKSknJrb0HS2kYPjNVrSw+0twMYrqtHiNumwDNWQy9bRpFGVPWmPGwfjpUuw7yTT0Qs/PSn1ESLCdgJ71L5WEzSnoAKerAJg0zPqRJ8i4NSx/NzSFM5xSr8oqkN2HkhOtK0wKhe1KFEvXjFOMQUcc1TJCOMnpWraBYOvWs+FtjfWrQYnk0gLGcz7u1aG8MB1rOTkZFXLfleaBIU9eaeh45pCM5oiXccZ60FMjlc5wOaQSlcDFXZbYRrknmqUzg9O1NiJ0GRkUkiCMZNS24BiyetNnYOuPSkNkMYWRhnpUk0KKODmoUGwYpyMSfmPFR1EMRQDUp45oKrnOaNxcgDirAmhh6MatBxioEygwTwatInyioA+bGG4cVGqtnmnJkc1G7sDkV8ZY+0e4/Jppz1NODZ68U0tg4NDGP3Dbj1qMsBxTnXaueuahEgzzxT0RLJGC4qNsdqc2WWoxk5oY0PAHelxtpqA96V5R070DDG0HvmlLbfakU8fWlYjAz1oAiclnzUk2ZEApCBjOKZ5pJx0oCQ8YCYPag/cJ70vTmmk+tAtSJHJJB4p5O3BpCR1oPIoRJIZVfk0zeM4FMRCTgU7aB9aoBSo79ajbrgU5yVpmQeTQK4vbmo92CaeTim8GrEM83PBpe2aV1DjFG4Kmw0FCK2eadxjJpgBAxTwMigVx27HSoyQTzTjj1qMjmkxkitxjtUZUo2RS49KX61IXGiUDGetDkucinMoPNAwPoKsBwk2rjFNkXK5FFLuBGKBNDEXiggEYBpXO0Y6U1QxPNO5DEKZ4pq5RyOoNS8gYoCjHIpCGlc80nOPpTmO3gVGrnNACE56ilwAM044PUVGwJFAC4200jNAY4xTuMUDRGVwKYelTE9hTDg8GgaKj5B+XmkB9atmEDnFNZB0oKe5ABu4olgK96lIC8+lMIebJ7CkxjY4h1NPkCquRSxJv4PFMlhZuB2qQIwN/Snog70LG0YwetIcjkdaTRVxGTGSOlJ0FOIJo2jHNSxXI5ASuR0oiAxmpVIwAelIwAOB0qShpAzTGU9qfnmk3gdaAEXpzSDHU0oYdqbzQ7DuDNjikCk89qTOTTjIWGKabREop6jPuninK2DSMtJg1op9zLkXQeTkk0gwaFQkHFJ5ZB5rTmiR7NjjkUpyy1GZD0PapG+RAfWq06EWaeoqNjrxTiQ44qLcCM0IxzSuQWY59q4NKrh2welQkdxSAlcnvTuBYklEdCXO/jHFViN/U5qQYjHvT3AtGQY5qpKDIchuKXz16NUuYwg20ICOIkD5qtrIMcrn61VGOtOV89KpxuK5Hd2cd2CCoXNZr6CkakLIQeoPpWyhO7mkmwePWocIvdDUmM0TXtc8MSLLp+r3MBXkLGcDivTfDf7ZPjzwrNGsVzNctH/wA9JCN31rzaJFA5GQan+wQswcKvHtzU+yiPmZ9L6N/wUy8VqUjvvDtpPggEtI3OK9U8O/8ABQjRNSSM6xp1tYyN94RgtivhGa2jkyNi5HoKqppkaybyDuFZOlroCmup+nmiftW/Dfxe6C31MRyngoY9oz+Neo+H9R8PeKLcyWGpwFQM8yKv9a/GqTSZPM3wzywknP7tiv8AKtW11XWtJ2m21W+jx6TsB/Os3Ga2LXKz9kItDtLqQql5bkj0lX/Go73wwYF+Vw30INfkhZ/Fvxfo7LLZarc+cCMeZKzA/rXqPh/9tP4gaVYiK7uIpWAxny8/zqfeWrK5Y9GfoW+mPFJtxk026s5oAC0ZA+lfFHhH9vrU9K1GG51uA3Fuh5WKIbq9m0j/AIKP+AtacJe6HqEYxjoBzVa9ibans2Wzgg4qYIRgjIrhtC/a5+G3iBsbZLVf+msig810dh8fvhxrNx9kj1OCAsPlMsygZ7UX7lcrZr+aQ3ParRmR1GTSWup+HdQP7vWLTBPB8wVrW+iadeqxg1GCYg8BGzTug5WjHZQehppUAc1uL4VlBySMVJN4RufK3xqXyOoBNNtCsc75zKODxU8E2QSasjw5fA4eFwB3xTDo9xGSNhz9KYrWGmXHPemSzblxjFWE0m5xzG/5VHcafNH1Q0CKfmHORU32k7MGmrZyDOUNSfY2P8JoGiKGfYTTzc45py2bFvumkksZAfuH8qgZEzb+c0iylDU/2Z1A+Q01rVsfdNNCsWIrpWTmjzlLcGoPsrYxg0G0cdiKoWxNIwU5zxTklBFVTE+CDmkVXXjBqdR2LRI65pcELmoAr4zg0LJIoIIJFINi1HKoGCOaew3jK1WhjaXkqQKsrFJGCApO6gRXfg4pjSbOc1YXTrhzkqcHmnf2TK3VcfhTvqNISK4DxHPWokmO44qxHpE7cKp/KrUXh67x/qyfwqroGjOkcs1N2+tacnh2eH55VKIOSTkCrp8NOYRMP9UR9/tS07i2MIIRz2owDx3q7cix05Q11cxQoT1Y4qt/wlnhC1Krca3aRE92lAFJtAk30GZ2DkU9CZR8qHn2rE8S/HX4aeGLVnfWrW9IyCsEyk15JqH/AAUA+HmkXRgg0+6nCnG+PaRWfPraxSgz3tLGZgTsOPpUtrpM07ABevSvnDVP+Cl3gyytWSDQ795WB2napANeP6//AMFHtfM7yaXbiFGPyrJCMgZq9Xsi+Tq2foLD4ReQ8yxqT2LDP86hurCw0k7bm9tlYdczLn+dflVrH7avxG17UJZvtqRKxPAQrjP0rgvEPxT8U+JLxrm61i7Ejj5tszAflmjlmRaPVn63678U/BHhDB1PV4o0HUqQx/Q1514m/bt+GXhzdHbXUdywHBMZ5r8qdUOqXqmV9UupT6STs3X6mqNtpU0q5mkLn3JNaKnKW7Dmij7y8Y/8FMJjfMnh/R7aeEHCEll3V5V49/b28eeO4vIEX9joOAbaY9a+cYLPyxjaOKsCINwRTVBdWJ1eyOg8R/GLx7rtp5U/iO+uI2yDHJLkAGuPe1n1KEm5kLzNyXPWtBY1i6nNI7AHjitVRimQ5tlO2tWtIfLcl8HOc1bjMcSHCDJoZh3oGDya6bK2xleV9xqortkDFSthVyBzTeO1KMEcmjchgmWHNNlnaIZA6UF9o4qNx5ik1dhErTmeME9RUStg806CNmGMcCo2BLEY6Uhom3DHXFNbhc+tG3v2pSDtwaCrorZJfmrLHCDFRrHzk08jIxRbuJsYxJA5qSMEpSrDUyRYGR0q7XM5MjThiSKlJGM0FADQw44ppamd2OQDFBO3ipIYsLmlwDxW1hXCJS6k0KmetOBCjHSnxYYj0rTlJuKqYHFPKI3UdKkcKo4NRZJ696paEgX3cDgCnBCOO9OjjGM4phVjLgVso3Zmy0kZVME9aRIQGyakQNtINKvWnYQjuE6CpEbK5xQFB61MsYC5ppCYwfSplXPtSFcU5RxzVWdyb6EkRNW1cBMYyRVaKMv0FXLeHc4B71WpJd02Mlt2MCulsY/k3DrUFnYpFCpI7VaDCMYUYFUQTbQcZ609YwvNRxMD1qRycYFAEqYxzTSmDnPBpBwMipFGUGaozsPiwc08wg0qKoUetTKoxmrQIgVQoyOtSquVyaacZ5FOySMLQQwAxVlBvTiq5hfIz0qaKTycZ7UDSLaKFTBqaFiKhRvMJNSxkCgZZU5FI7+VzRDKM8jimzYduOlK4DnnaWP8KrbTjmpg2BgU3cO9MBFkZBgVKrZ5NRsw6im5JHpQBI8gBweKTORxTQgI5NOVAB1oW4DalhQdSaryEg4FSrJhMEUmOxYEoc4z0q2u7aKoRKGOasfaCO1SI+dkcdKTimnk/SmFiZNvavjT7ND365FIRkcdfWnuo201f9XRuUNQ9jzTXCg4x1oX7tGN55pMnyAtgcciiIBqRRzjtUi/uzxTRQj/ACDiowofnvUkrbhyKYlUxNClgo45qNeWJPSlYVHvNSK5YYjGF6VGEw2aWM5NLQIQZ6U0qW6UjMQ9Sj7tBoyFoiB60oGF5p0jECmxOXPNBlYas/lkgio5ct861PMoqOI4GOtCCwRsCuDTHIC8dqeyDmkKDO3tVBYQcrTD8oyKkpjHAqkDQinAz1qINiQk9KepqOQ5NUguSb8sRjilLcU1V+TOaSl1E0KM9acQCMUuOBSNxQ0AZxxR1puOKVDxUAtwJ7U4Kdue1IyjNDyHaV7UFCbqQHFMU8mnVSFcGwaM8cUsvApoGFqmhCGQ9MZpRIScUlPA4qbEDioySajIwcgUAlmIJqTHy0yxvUdKQ9KjeQ7tvanVSIGU1zinrTDy1DH0HoARzS7RmnDlRSgYqRCE8YxxUbAGnHk0MMKaCysQM04zgKVApdo5qJUG/FJooVCaeZCvSnFAoqJ+oqQGSyOTzzSKMjJqYoNtLEoxSYFdweooCkjmpmQVFuODSaDqNYY4oGfwpF+c80/7nAqCrjdgNROpU81a6imOoYHNAyuBzmpBjaQKjxwRQo680AtxoQgn3p+0Y96cOlMfrR5g9gOe9N3etPHSkZRQQNErJyOKcJepIpq0hUYp9CrgQG5pHYnAPQU5RTmp8zK5VuC7QvJxQCp6GhVDdaZsANPmfUl000TL0prmmI55pSc1qpXRxyjZ6Cg4prEmhulCciqTB7DWXIp0eR14pcmnygbOlUmQHmY6UgfvUa8ipOlX0EyzE2RmmTEnkUxfkHFKetCJHtOPKCqMEd6ZFM6g5PFMbrQpqmBaiuDv571M92FNUlNJJ0NVZCaLsc4JyTSS3YJ29qohye9I3zdaCbl1WGMg8052DJkjpVWEfLipJXONvbFJxi9ykw8hLmMkqNtRJpyTNgcVPE22LaBxio4JGilyD71Liug+Zk39mm3BJbFRvZGUB45NsinIYE8GrQvGmZgyjBqqWKTFQeKXsk9TT2j6FlPHXi7TQI4NXuCB0wela9h8a/iXpZVrTxJdwEehrEGDyRmjqvpU+xix+0Z3g/ai+LvlAP4uvumPvV1HhL9tz4leGMpe6xdaorY/1jYxXiLnio/JUvk80vq8WS6h9S2X/BRrxha3Qkm0lrmIDG0zcZ9a6uL/AIKdTJEDN4Uj8wdczGvjZIlA6U6Szhmj3GNQfpVewQe0Z9sWX/BUKB5Fjl8MRIrdW808V2Gif8FFvCU8+7U7KCEEDOWJAr845tLgAPy1AmiwyncxJNZul2KUkj9Sx+3h8ML0qTeW0KnGeCa6O1/a/wDg/cwK48SQKT22t1/KvyYjsIlkwFGPoKtiwjWMY4/CpdPQFUXY/WeP9rD4PCF3fxPbrtBP+rNeb3f7fXgb+0JoYPs8luhKrLk/MAeDj3r82DDiUruJX0qytjEEB2j8qxcJdzRTj1R+mOk/tsfD3UCBPfwwHPPB4rqbP9rP4Vu2JtdgQH2Jr8o3gSFtyjmkJZxksc0vZy2uPnj2P16i/aI+Ft7H5kHiO3I/3TUkP7QHwyc/P4igAH+ya/IFZbhQWS5lQH+EHinrPcdftU3/AH2az9nPuHPHsfrTL+0t8IJJCE8WQEg4I2nqKa/7SXwjjOD4ot/++TX5KCxIk3iZwTzU4hd+sz1fI+4XP1mP7TnwejQ7vFNuP+Amsi+/ay+EUH+q8S28h9Npr8rfmJwWJqRLdG6jNHJJ9RXR+oX/AA2F8L0X5dchP/ATUd1+2f8ADa2s5JU1eGSRQSFweTX5kJZxsvI6U24tIwvSnySfUOZH3be/8FGtJhvXgi0uKS1Q4WXzDyKsP/wUm0CKFkXRoZH25B8w/wCFfn4saMpBUGnfZo0/gU/UVrGk+5PPHsfbmpf8FJ4hD/ouiRhvUSmuM1D/AIKJeK7qTfbWr26Z4Cy9q+UpIInYL5agfSrUlskcIwK09gupPtOx794r/bq8deIrVoIrqaxBHVZM5rmJf2ufihNpf2OPxNdqhAwQ3SvHZIVqxEoSMYHaqWHSM3NnU6l8c/iPrOYr/wATXU0Y5GTWHP4s13USDd6tLNx0OazbhcgDNMSAepqlQQe2ew7yRKGDylmYnJyf60yHSYoRw+B6090AxT1y8fJp+xiHtGx6W8a98mmPaJI2WP0pgTYeCaTcQetVyJaolyk9Gyb7MoXApyRKq5PNRhjinbyQKdmJXHhADkc1MsqonIxUIPyVDvJNMfqWhfIuQVzTfOVuRxVcoM09EApOwxWXeeaZJgcCpV5FRuOKkTGgZHNByOnSlHWlkAAHFWFhEI70hw2e1LxjpTW60abku46PB4NOWIFvaoSMU+BiWNc86j2R00qd9WSMWjGF6VHt6k9anf7tN2jNONWysXKim7oiBzTgN3FPKjFJH940e21GsNfqKluTxmn+WE60kjFXOKCflrSNRMyqUHHZiuuTx0pysSAPSog5Ax1qWPmtVNIx9k2rjgM03bt561YigDdSaJIwnStVNMh02hkROyj1p8XFOwAelbKSM3TZG0DHB7U5P3Q5qe4lIAUDApkahzz3ra63MrPYWMGU5/hFScLjFWBCqR8d6hZcL1qrq4+V2JEcMMAdKdwMHHNRw/fNSsKfNroZWZPH8y59aTy8HNTwxr5Q4ppbD4xkVsrbmTGonepQQBzSFsDgYpWGVq7GbZNCgkGKeYOwqKJig4q1HyQabRNyW2xCMHnNa+l2QmnUlcjNc5eTsGGOOa9C8LQJLp/mMMtjNXayuFyWVAFVVHQVF5JBzVlnILU6L94pyKXKQ3YrquO1SnIFNX7xpx5qQTFRxnBqdBkcVVIwwq/Co8uqQ2IOOKmyduO1R1YwNnSrJI0gLgkU/wApo+9AkIGBxSFyp65zSe4miVpsKAetNyGIzUbDNKv3hTJsaEQwnFSqvFVYpTkL2q6ozHmgbQnUelAPbNFC8vQKwpAUVEwJOe1WJRgCoi2RjFAxiEDrUmSxGBxSbacflXigaQx8gcUiORxTm6Umz3NAWHZA60BgeO1RMKdFzSuDZOJtnFBlPpSAdqfspiP/2Q=="/>
  <p:tag name="MMPROD_UIDATA" val="&lt;database version=&quot;10.0&quot;&gt;&lt;object type=&quot;1&quot; unique_id=&quot;10001&quot;&gt;&lt;property id=&quot;20141&quot; value=&quot;Bài 26: Sự bay hơi và ngưng tụ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C:\Users\phuong\Desktop\HINH NEN DEP\&quot;/&gt;&lt;property id=&quot;20224&quot; value=&quot;E:\CHI THO 111111111111111111111111111111111111111\e-learning\lam long bien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property id=&quot;20600&quot; value=&quot;0&quot;/&gt;&lt;property id=&quot;20700&quot; value=&quot;0&quot;/&gt;&lt;object type=&quot;4&quot; unique_id=&quot;10002&quot;&gt;&lt;object type=&quot;5&quot; unique_id=&quot;10324&quot;&gt;&lt;property id=&quot;20000&quot; value=&quot;0&quot;/&gt;&lt;property id=&quot;20149&quot; value=&quot;Trần Thị Lâm&quot;/&gt;&lt;property id=&quot;20150&quot; value=&quot;Giáo viên&quot;/&gt;&lt;property id=&quot;20151&quot; value=&quot;IMG_0966.JPG&quot;/&gt;&lt;property id=&quot;20153&quot; value=&quot;tranthilam121093@gmail.com&quot;/&gt;&lt;property id=&quot;20159&quot; value=&quot;FullSizeRender.jpg&quot;/&gt;&lt;/object&gt;&lt;object type=&quot;5&quot; unique_id=&quot;17743&quot;&gt;&lt;property id=&quot;20000&quot; value=&quot;0&quot;/&gt;&lt;property id=&quot;20149&quot; value=&quot;Trần Thị Lâm&quot;/&gt;&lt;property id=&quot;20150&quot; value=&quot;Giáo viên&quot;/&gt;&lt;property id=&quot;20151&quot; value=&quot;IMG_0966.JPG&quot;/&gt;&lt;property id=&quot;20153&quot; value=&quot;tranthilam121093@gmail.com&quot;/&gt;&lt;property id=&quot;20159&quot; value=&quot;FullSizeRender.jpg&quot;/&gt;&lt;/object&gt;&lt;/object&gt;&lt;object type=&quot;2&quot; unique_id=&quot;10004&quot;&gt;&lt;object type=&quot;3&quot; unique_id=&quot;10006&quot;&gt;&lt;property id=&quot;20148&quot; value=&quot;5&quot;/&gt;&lt;property id=&quot;20300&quot; value=&quot;Slide 2 - &amp;quot;Bài 26 Sự bay hơi và sự ngưng tụ&amp;quot;&quot;/&gt;&lt;property id=&quot;20301&quot; value=&quot;Bài mới&quot;/&gt;&lt;property id=&quot;20302&quot; value=&quot;0&quot;/&gt;&lt;property id=&quot;20303&quot; value=&quot;Trần Thị Lâm&quot;/&gt;&lt;property id=&quot;20307&quot; value=&quot;339&quot;/&gt;&lt;property id=&quot;20309&quot; value=&quot;10324&quot;/&gt;&lt;property id=&quot;20312&quot; value=&quot;0&quot;/&gt;&lt;property id=&quot;20601&quot; value=&quot;0&quot;/&gt;&lt;/object&gt;&lt;object type=&quot;3&quot; unique_id=&quot;10008&quot;&gt;&lt;property id=&quot;20148&quot; value=&quot;5&quot;/&gt;&lt;property id=&quot;20300&quot; value=&quot;Slide 5&quot;/&gt;&lt;property id=&quot;20301&quot; value=&quot;Quan sát 1 số hình ảnh&quot;/&gt;&lt;property id=&quot;20302&quot; value=&quot;0&quot;/&gt;&lt;property id=&quot;20303&quot; value=&quot;Trần Thị Lâm&quot;/&gt;&lt;property id=&quot;20307&quot; value=&quot;325&quot;/&gt;&lt;property id=&quot;20309&quot; value=&quot;10324&quot;/&gt;&lt;property id=&quot;20312&quot; value=&quot;0&quot;/&gt;&lt;property id=&quot;20601&quot; value=&quot;0&quot;/&gt;&lt;/object&gt;&lt;object type=&quot;3&quot; unique_id=&quot;10009&quot;&gt;&lt;property id=&quot;20148&quot; value=&quot;5&quot;/&gt;&lt;property id=&quot;20300&quot; value=&quot;Slide 6&quot;/&gt;&lt;property id=&quot;20301&quot; value=&quot;Quy trình&quot;/&gt;&lt;property id=&quot;20302&quot; value=&quot;0&quot;/&gt;&lt;property id=&quot;20303&quot; value=&quot;Trần Thị Lâm&quot;/&gt;&lt;property id=&quot;20307&quot; value=&quot;328&quot;/&gt;&lt;property id=&quot;20309&quot; value=&quot;10324&quot;/&gt;&lt;property id=&quot;20312&quot; value=&quot;0&quot;/&gt;&lt;property id=&quot;20601&quot; value=&quot;0&quot;/&gt;&lt;/object&gt;&lt;object type=&quot;3&quot; unique_id=&quot;10010&quot;&gt;&lt;property id=&quot;20148&quot; value=&quot;5&quot;/&gt;&lt;property id=&quot;20300&quot; value=&quot;Slide 8 - &amp;quot;          I. SỰ BAY HƠI 1. Nhớ lại kiến thức&amp;quot;&quot;/&gt;&lt;property id=&quot;20301&quot; value=&quot;I. Sự bay hơi&quot;/&gt;&lt;property id=&quot;20302&quot; value=&quot;0&quot;/&gt;&lt;property id=&quot;20303&quot; value=&quot;Trần Thị Lâm&quot;/&gt;&lt;property id=&quot;20307&quot; value=&quot;326&quot;/&gt;&lt;property id=&quot;20309&quot; value=&quot;10324&quot;/&gt;&lt;property id=&quot;20312&quot; value=&quot;0&quot;/&gt;&lt;property id=&quot;20601&quot; value=&quot;0&quot;/&gt;&lt;/object&gt;&lt;object type=&quot;3&quot; unique_id=&quot;10011&quot;&gt;&lt;property id=&quot;20148&quot; value=&quot;5&quot;/&gt;&lt;property id=&quot;20300&quot; value=&quot;Slide 9 - &amp;quot;Các chất lỏng khác ngoài nước có bay hơi hay không?&amp;quot;&quot;/&gt;&lt;property id=&quot;20301&quot; value=&quot;Các chất lỏng khác có bay hơi không?&quot;/&gt;&lt;property id=&quot;20302&quot; value=&quot;0&quot;/&gt;&lt;property id=&quot;20303&quot; value=&quot;Trần Thị Lâm&quot;/&gt;&lt;property id=&quot;20307&quot; value=&quot;327&quot;/&gt;&lt;property id=&quot;20309&quot; value=&quot;10324&quot;/&gt;&lt;property id=&quot;20312&quot; value=&quot;0&quot;/&gt;&lt;property id=&quot;20601&quot; value=&quot;0&quot;/&gt;&lt;/object&gt;&lt;object type=&quot;3&quot; unique_id=&quot;10012&quot;&gt;&lt;property id=&quot;20148&quot; value=&quot;5&quot;/&gt;&lt;property id=&quot;20300&quot; value=&quot;Slide 10 - &amp;quot;2.Sự bay hơi nhanh hay chậm phụ thuộc vào những yếu tố nào?&amp;quot;&quot;/&gt;&lt;property id=&quot;20301&quot; value=&quot;Sự bay hơi phụ thuộc vào những gì?&quot;/&gt;&lt;property id=&quot;20302&quot; value=&quot;0&quot;/&gt;&lt;property id=&quot;20303&quot; value=&quot;Trần Thị Lâm&quot;/&gt;&lt;property id=&quot;20307&quot; value=&quot;329&quot;/&gt;&lt;property id=&quot;20309&quot; value=&quot;10324&quot;/&gt;&lt;property id=&quot;20312&quot; value=&quot;0&quot;/&gt;&lt;property id=&quot;20601&quot; value=&quot;0&quot;/&gt;&lt;/object&gt;&lt;object type=&quot;3&quot; unique_id=&quot;10015&quot;&gt;&lt;property id=&quot;20148&quot; value=&quot;5&quot;/&gt;&lt;property id=&quot;20300&quot; value=&quot;Slide 15&quot;/&gt;&lt;property id=&quot;20301&quot; value=&quot;Quan sát tranh&quot;/&gt;&lt;property id=&quot;20302&quot; value=&quot;0&quot;/&gt;&lt;property id=&quot;20303&quot; value=&quot;Trần Thị Lâm&quot;/&gt;&lt;property id=&quot;20307&quot; value=&quot;331&quot;/&gt;&lt;property id=&quot;20309&quot; value=&quot;10324&quot;/&gt;&lt;property id=&quot;20312&quot; value=&quot;0&quot;/&gt;&lt;property id=&quot;20601&quot; value=&quot;0&quot;/&gt;&lt;/object&gt;&lt;object type=&quot;3&quot; unique_id=&quot;10016&quot;&gt;&lt;property id=&quot;20148&quot; value=&quot;5&quot;/&gt;&lt;property id=&quot;20300&quot; value=&quot;Slide 16&quot;/&gt;&lt;property id=&quot;20301&quot; value=&quot;Sự bay hơi khi lau nhà&quot;/&gt;&lt;property id=&quot;20302&quot; value=&quot;0&quot;/&gt;&lt;property id=&quot;20303&quot; value=&quot;Trần Thị Lâm&quot;/&gt;&lt;property id=&quot;20307&quot; value=&quot;332&quot;/&gt;&lt;property id=&quot;20309&quot; value=&quot;10324&quot;/&gt;&lt;property id=&quot;20312&quot; value=&quot;0&quot;/&gt;&lt;property id=&quot;20601&quot; value=&quot;0&quot;/&gt;&lt;/object&gt;&lt;object type=&quot;3&quot; unique_id=&quot;10017&quot;&gt;&lt;property id=&quot;20148&quot; value=&quot;5&quot;/&gt;&lt;property id=&quot;20300&quot; value=&quot;Slide 17&quot;/&gt;&lt;property id=&quot;20301&quot; value=&quot;Sự bay hơi khi phơi quần áo&quot;/&gt;&lt;property id=&quot;20302&quot; value=&quot;0&quot;/&gt;&lt;property id=&quot;20303&quot; value=&quot;Trần Thị Lâm&quot;/&gt;&lt;property id=&quot;20307&quot; value=&quot;333&quot;/&gt;&lt;property id=&quot;20309&quot; value=&quot;10324&quot;/&gt;&lt;property id=&quot;20312&quot; value=&quot;0&quot;/&gt;&lt;property id=&quot;20601&quot; value=&quot;0&quot;/&gt;&lt;/object&gt;&lt;object type=&quot;3&quot; unique_id=&quot;10018&quot;&gt;&lt;property id=&quot;20148&quot; value=&quot;5&quot;/&gt;&lt;property id=&quot;20300&quot; value=&quot;Slide 18&quot;/&gt;&lt;property id=&quot;20301&quot; value=&quot;Kết luận&quot;/&gt;&lt;property id=&quot;20302&quot; value=&quot;0&quot;/&gt;&lt;property id=&quot;20303&quot; value=&quot;Trần Thị Lâm&quot;/&gt;&lt;property id=&quot;20307&quot; value=&quot;335&quot;/&gt;&lt;property id=&quot;20309&quot; value=&quot;10324&quot;/&gt;&lt;property id=&quot;20312&quot; value=&quot;0&quot;/&gt;&lt;property id=&quot;20601&quot; value=&quot;0&quot;/&gt;&lt;/object&gt;&lt;object type=&quot;3&quot; unique_id=&quot;10021&quot;&gt;&lt;property id=&quot;20148&quot; value=&quot;5&quot;/&gt;&lt;property id=&quot;20300&quot; value=&quot;Slide 21 - &amp;quot;II. Sự ngưng tụ&amp;quot;&quot;/&gt;&lt;property id=&quot;20301&quot; value=&quot;II. Sự ngưng tụ&quot;/&gt;&lt;property id=&quot;20302&quot; value=&quot;0&quot;/&gt;&lt;property id=&quot;20303&quot; value=&quot;Trần Thị Lâm&quot;/&gt;&lt;property id=&quot;20307&quot; value=&quot;336&quot;/&gt;&lt;property id=&quot;20309&quot; value=&quot;10324&quot;/&gt;&lt;property id=&quot;20312&quot; value=&quot;0&quot;/&gt;&lt;property id=&quot;20601&quot; value=&quot;0&quot;/&gt;&lt;/object&gt;&lt;object type=&quot;3&quot; unique_id=&quot;15142&quot;&gt;&lt;property id=&quot;20148&quot; value=&quot;5&quot;/&gt;&lt;property id=&quot;20300&quot; value=&quot;Slide 12 - &amp;quot;Câu 1: Tại sao phải dùng đĩa có diện tích lòng đĩa như nhau?&amp;quot;&quot;/&gt;&lt;property id=&quot;20301&quot; value=&quot;Câu 1&quot;/&gt;&lt;property id=&quot;20302&quot; value=&quot;0&quot;/&gt;&lt;property id=&quot;20303&quot; value=&quot;Trần Thị Lâm&quot;/&gt;&lt;property id=&quot;20307&quot; value=&quot;347&quot;/&gt;&lt;property id=&quot;20309&quot; value=&quot;10324&quot;/&gt;&lt;property id=&quot;20312&quot; value=&quot;0&quot;/&gt;&lt;property id=&quot;20601&quot; value=&quot;0&quot;/&gt;&lt;/object&gt;&lt;object type=&quot;3&quot; unique_id=&quot;15143&quot;&gt;&lt;property id=&quot;20148&quot; value=&quot;5&quot;/&gt;&lt;property id=&quot;20300&quot; value=&quot;Slide 13 - &amp;quot;Câu 2: Tại sao phải đặt 2 đĩa ở phòng kín không có gió?&amp;quot;&quot;/&gt;&lt;property id=&quot;20301&quot; value=&quot;Câu 2&quot;/&gt;&lt;property id=&quot;20302&quot; value=&quot;0&quot;/&gt;&lt;property id=&quot;20303&quot; value=&quot;Trần Thị Lâm&quot;/&gt;&lt;property id=&quot;20307&quot; value=&quot;348&quot;/&gt;&lt;property id=&quot;20309&quot; value=&quot;10324&quot;/&gt;&lt;property id=&quot;20312&quot; value=&quot;0&quot;/&gt;&lt;property id=&quot;20601&quot; value=&quot;0&quot;/&gt;&lt;/object&gt;&lt;object type=&quot;3&quot; unique_id=&quot;15144&quot;&gt;&lt;property id=&quot;20148&quot; value=&quot;5&quot;/&gt;&lt;property id=&quot;20300&quot; value=&quot;Slide 14 - &amp;quot;Câu 3: Tốc độ bay hơi phụ thuộc vào nhiệt độ như thế nào?&amp;quot;&quot;/&gt;&lt;property id=&quot;20301&quot; value=&quot;Câu 3&quot;/&gt;&lt;property id=&quot;20302&quot; value=&quot;0&quot;/&gt;&lt;property id=&quot;20303&quot; value=&quot;Trần Thị Lâm&quot;/&gt;&lt;property id=&quot;20307&quot; value=&quot;349&quot;/&gt;&lt;property id=&quot;20309&quot; value=&quot;10324&quot;/&gt;&lt;property id=&quot;20312&quot; value=&quot;0&quot;/&gt;&lt;property id=&quot;20601&quot; value=&quot;0&quot;/&gt;&lt;/object&gt;&lt;object type=&quot;3&quot; unique_id=&quot;15145&quot;&gt;&lt;property id=&quot;20148&quot; value=&quot;5&quot;/&gt;&lt;property id=&quot;20300&quot; value=&quot;Slide 19 - &amp;quot;Chọn từ thích hợp điền vào chỗ trống.&amp;quot;&quot;/&gt;&lt;property id=&quot;20301&quot; value=&quot;Câu hỏi 1&quot;/&gt;&lt;property id=&quot;20302&quot; value=&quot;0&quot;/&gt;&lt;property id=&quot;20303&quot; value=&quot;Trần Thị Lâm&quot;/&gt;&lt;property id=&quot;20307&quot; value=&quot;350&quot;/&gt;&lt;property id=&quot;20309&quot; value=&quot;10324&quot;/&gt;&lt;property id=&quot;20312&quot; value=&quot;0&quot;/&gt;&lt;property id=&quot;20601&quot; value=&quot;0&quot;/&gt;&lt;/object&gt;&lt;object type=&quot;3&quot; unique_id=&quot;15146&quot;&gt;&lt;property id=&quot;20148&quot; value=&quot;5&quot;/&gt;&lt;property id=&quot;20300&quot; value=&quot;Slide 20 - &amp;quot;Một lọ cồn sau ba ngày không sử dụng ( không đóng nắp) mà vẫn cạn sạch. Chứng tỏ hiện tượng gì?&amp;quot;&quot;/&gt;&lt;property id=&quot;20301&quot; value=&quot;Câu hỏi 2&quot;/&gt;&lt;property id=&quot;20302&quot; value=&quot;0&quot;/&gt;&lt;property id=&quot;20303&quot; value=&quot;Trần Thị Lâm&quot;/&gt;&lt;property id=&quot;20307&quot; value=&quot;352&quot;/&gt;&lt;property id=&quot;20309&quot; value=&quot;10324&quot;/&gt;&lt;property id=&quot;20312&quot; value=&quot;0&quot;/&gt;&lt;property id=&quot;20601&quot; value=&quot;0&quot;/&gt;&lt;/object&gt;&lt;object type=&quot;3&quot; unique_id=&quot;15147&quot;&gt;&lt;property id=&quot;20148&quot; value=&quot;5&quot;/&gt;&lt;property id=&quot;20300&quot; value=&quot;Slide 23 - &amp;quot;Câu 1: Nhiệt độ hai cốc thay đổi như thế nào?&amp;quot;&quot;/&gt;&lt;property id=&quot;20301&quot; value=&quot;Câu 1&quot;/&gt;&lt;property id=&quot;20302&quot; value=&quot;0&quot;/&gt;&lt;property id=&quot;20303&quot; value=&quot;Trần Thị Lâm&quot;/&gt;&lt;property id=&quot;20307&quot; value=&quot;353&quot;/&gt;&lt;property id=&quot;20309&quot; value=&quot;10324&quot;/&gt;&lt;property id=&quot;20312&quot; value=&quot;0&quot;/&gt;&lt;property id=&quot;20601&quot; value=&quot;0&quot;/&gt;&lt;/object&gt;&lt;object type=&quot;3&quot; unique_id=&quot;15148&quot;&gt;&lt;property id=&quot;20148&quot; value=&quot;5&quot;/&gt;&lt;property id=&quot;20300&quot; value=&quot;Slide 24 - &amp;quot;Câu 2: Có nước đọng lại ở cốc thí nghiệm không?&amp;quot;&quot;/&gt;&lt;property id=&quot;20301&quot; value=&quot;Câu 2&quot;/&gt;&lt;property id=&quot;20302&quot; value=&quot;0&quot;/&gt;&lt;property id=&quot;20303&quot; value=&quot;Trần Thị Lâm&quot;/&gt;&lt;property id=&quot;20307&quot; value=&quot;354&quot;/&gt;&lt;property id=&quot;20309&quot; value=&quot;10324&quot;/&gt;&lt;property id=&quot;20312&quot; value=&quot;0&quot;/&gt;&lt;property id=&quot;20601&quot; value=&quot;0&quot;/&gt;&lt;/object&gt;&lt;object type=&quot;3&quot; unique_id=&quot;15149&quot;&gt;&lt;property id=&quot;20148&quot; value=&quot;5&quot;/&gt;&lt;property id=&quot;20300&quot; value=&quot;Slide 25 - &amp;quot;Câu 3: Có nước đọng lại ở cốc đối chứng không?&amp;quot;&quot;/&gt;&lt;property id=&quot;20301&quot; value=&quot;Câu 3&quot;/&gt;&lt;property id=&quot;20302&quot; value=&quot;0&quot;/&gt;&lt;property id=&quot;20303&quot; value=&quot;Trần Thị Lâm&quot;/&gt;&lt;property id=&quot;20307&quot; value=&quot;355&quot;/&gt;&lt;property id=&quot;20309&quot; value=&quot;10324&quot;/&gt;&lt;property id=&quot;20312&quot; value=&quot;0&quot;/&gt;&lt;property id=&quot;20601&quot; value=&quot;0&quot;/&gt;&lt;/object&gt;&lt;object type=&quot;3&quot; unique_id=&quot;15150&quot;&gt;&lt;property id=&quot;20148&quot; value=&quot;5&quot;/&gt;&lt;property id=&quot;20300&quot; value=&quot;Slide 26 - &amp;quot;Câu 4:Những giọt nước ở cốc thí nghệm do đâu mà có?&amp;quot;&quot;/&gt;&lt;property id=&quot;20301&quot; value=&quot;Câu 4&quot;/&gt;&lt;property id=&quot;20302&quot; value=&quot;0&quot;/&gt;&lt;property id=&quot;20303&quot; value=&quot;Trần Thị Lâm&quot;/&gt;&lt;property id=&quot;20307&quot; value=&quot;356&quot;/&gt;&lt;property id=&quot;20309&quot; value=&quot;10324&quot;/&gt;&lt;property id=&quot;20312&quot; value=&quot;0&quot;/&gt;&lt;property id=&quot;20601&quot; value=&quot;0&quot;/&gt;&lt;/object&gt;&lt;object type=&quot;3&quot; unique_id=&quot;15210&quot;&gt;&lt;property id=&quot;20148&quot; value=&quot;5&quot;/&gt;&lt;property id=&quot;20300&quot; value=&quot;Slide 1 - &amp;quot;BỘ GIÁO DỤC VÀ ĐÀO TẠO&amp;quot;&quot;/&gt;&lt;property id=&quot;20301&quot; value=&quot;Trang bìa&quot;/&gt;&lt;property id=&quot;20302&quot; value=&quot;0&quot;/&gt;&lt;property id=&quot;20303&quot; value=&quot;Trần Thị Lâm&quot;/&gt;&lt;property id=&quot;20307&quot; value=&quot;357&quot;/&gt;&lt;property id=&quot;20309&quot; value=&quot;10324&quot;/&gt;&lt;property id=&quot;20312&quot; value=&quot;0&quot;/&gt;&lt;property id=&quot;20601&quot; value=&quot;0&quot;/&gt;&lt;/object&gt;&lt;object type=&quot;3&quot; unique_id=&quot;15211&quot;&gt;&lt;property id=&quot;20148&quot; value=&quot;5&quot;/&gt;&lt;property id=&quot;20300&quot; value=&quot;Slide 30 - &amp;quot;Hướng dẫn về nhà&amp;quot;&quot;/&gt;&lt;property id=&quot;20301&quot; value=&quot;Hướng dẫn về nhà&quot;/&gt;&lt;property id=&quot;20302&quot; value=&quot;0&quot;/&gt;&lt;property id=&quot;20303&quot; value=&quot;Trần Thị Lâm&quot;/&gt;&lt;property id=&quot;20307&quot; value=&quot;358&quot;/&gt;&lt;property id=&quot;20309&quot; value=&quot;10324&quot;/&gt;&lt;property id=&quot;20312&quot; value=&quot;0&quot;/&gt;&lt;property id=&quot;20601&quot; value=&quot;0&quot;/&gt;&lt;/object&gt;&lt;object type=&quot;3&quot; unique_id=&quot;16524&quot;&gt;&lt;property id=&quot;20148&quot; value=&quot;5&quot;/&gt;&lt;property id=&quot;20300&quot; value=&quot;Slide 3 - &amp;quot;Nội dung bài học&amp;quot;&quot;/&gt;&lt;property id=&quot;20301&quot; value=&quot;Nội dung bài học&quot;/&gt;&lt;property id=&quot;20302&quot; value=&quot;0&quot;/&gt;&lt;property id=&quot;20303&quot; value=&quot;Trần Thị Lâm&quot;/&gt;&lt;property id=&quot;20307&quot; value=&quot;360&quot;/&gt;&lt;property id=&quot;20309&quot; value=&quot;10324&quot;/&gt;&lt;property id=&quot;20312&quot; value=&quot;0&quot;/&gt;&lt;property id=&quot;20601&quot; value=&quot;0&quot;/&gt;&lt;/object&gt;&lt;object type=&quot;3&quot; unique_id=&quot;16797&quot;&gt;&lt;property id=&quot;20148&quot; value=&quot;5&quot;/&gt;&lt;property id=&quot;20300&quot; value=&quot;Slide 7&quot;/&gt;&lt;property id=&quot;20301&quot; value=&quot;Bài 26: Sự bay hơi và sự ngưng tụ&quot;/&gt;&lt;property id=&quot;20302&quot; value=&quot;0&quot;/&gt;&lt;property id=&quot;20303&quot; value=&quot;Trần Thị Lâm&quot;/&gt;&lt;property id=&quot;20307&quot; value=&quot;361&quot;/&gt;&lt;property id=&quot;20309&quot; value=&quot;10324&quot;/&gt;&lt;property id=&quot;20312&quot; value=&quot;0&quot;/&gt;&lt;property id=&quot;20601&quot; value=&quot;0&quot;/&gt;&lt;/object&gt;&lt;object type=&quot;3&quot; unique_id=&quot;16901&quot;&gt;&lt;property id=&quot;20148&quot; value=&quot;5&quot;/&gt;&lt;property id=&quot;20300&quot; value=&quot;Slide 31&quot;/&gt;&lt;property id=&quot;20301&quot; value=&quot;Tài liệu tham khảo &quot;/&gt;&lt;property id=&quot;20302&quot; value=&quot;0&quot;/&gt;&lt;property id=&quot;20303&quot; value=&quot;Trần Thị Lâm&quot;/&gt;&lt;property id=&quot;20307&quot; value=&quot;362&quot;/&gt;&lt;property id=&quot;20309&quot; value=&quot;10324&quot;/&gt;&lt;property id=&quot;20312&quot; value=&quot;0&quot;/&gt;&lt;property id=&quot;20601&quot; value=&quot;0&quot;/&gt;&lt;/object&gt;&lt;object type=&quot;3&quot; unique_id=&quot;20979&quot;&gt;&lt;property id=&quot;20148&quot; value=&quot;5&quot;/&gt;&lt;property id=&quot;20300&quot; value=&quot;Slide 4&quot;/&gt;&lt;property id=&quot;20301&quot; value=&quot;Video&quot;/&gt;&lt;property id=&quot;20302&quot; value=&quot;0&quot;/&gt;&lt;property id=&quot;20303&quot; value=&quot;Trần Thị Lâm&quot;/&gt;&lt;property id=&quot;20307&quot; value=&quot;363&quot;/&gt;&lt;property id=&quot;20309&quot; value=&quot;10324&quot;/&gt;&lt;property id=&quot;20312&quot; value=&quot;0&quot;/&gt;&lt;property id=&quot;20601&quot; value=&quot;0&quot;/&gt;&lt;/object&gt;&lt;object type=&quot;3&quot; unique_id=&quot;20980&quot;&gt;&lt;property id=&quot;20148&quot; value=&quot;5&quot;/&gt;&lt;property id=&quot;20300&quot; value=&quot;Slide 11&quot;/&gt;&lt;property id=&quot;20301&quot; value=&quot;Clip thí nghiệm&quot;/&gt;&lt;property id=&quot;20302&quot; value=&quot;0&quot;/&gt;&lt;property id=&quot;20303&quot; value=&quot;Trần Thị Lâm&quot;/&gt;&lt;property id=&quot;20307&quot; value=&quot;364&quot;/&gt;&lt;property id=&quot;20309&quot; value=&quot;10324&quot;/&gt;&lt;property id=&quot;20312&quot; value=&quot;0&quot;/&gt;&lt;property id=&quot;20601&quot; value=&quot;0&quot;/&gt;&lt;/object&gt;&lt;object type=&quot;3&quot; unique_id=&quot;20981&quot;&gt;&lt;property id=&quot;20148&quot; value=&quot;5&quot;/&gt;&lt;property id=&quot;20300&quot; value=&quot;Slide 22&quot;/&gt;&lt;property id=&quot;20301&quot; value=&quot;Học sinh làm thí nghiệm&quot;/&gt;&lt;property id=&quot;20302&quot; value=&quot;0&quot;/&gt;&lt;property id=&quot;20303&quot; value=&quot;Trần Thị Lâm&quot;/&gt;&lt;property id=&quot;20307&quot; value=&quot;365&quot;/&gt;&lt;property id=&quot;20309&quot; value=&quot;10324&quot;/&gt;&lt;property id=&quot;20312&quot; value=&quot;0&quot;/&gt;&lt;property id=&quot;20601&quot; value=&quot;0&quot;/&gt;&lt;/object&gt;&lt;object type=&quot;3&quot; unique_id=&quot;20982&quot;&gt;&lt;property id=&quot;20148&quot; value=&quot;5&quot;/&gt;&lt;property id=&quot;20300&quot; value=&quot;Slide 27&quot;/&gt;&lt;property id=&quot;20301&quot; value=&quot;Clip 4&quot;/&gt;&lt;property id=&quot;20302&quot; value=&quot;0&quot;/&gt;&lt;property id=&quot;20303&quot; value=&quot;Trần Thị Lâm&quot;/&gt;&lt;property id=&quot;20307&quot; value=&quot;366&quot;/&gt;&lt;property id=&quot;20309&quot; value=&quot;10324&quot;/&gt;&lt;property id=&quot;20312&quot; value=&quot;0&quot;/&gt;&lt;property id=&quot;20601&quot; value=&quot;0&quot;/&gt;&lt;/object&gt;&lt;object type=&quot;3&quot; unique_id=&quot;20983&quot;&gt;&lt;property id=&quot;20148&quot; value=&quot;5&quot;/&gt;&lt;property id=&quot;20300&quot; value=&quot;Slide 28&quot;/&gt;&lt;property id=&quot;20301&quot; value=&quot;Clip 5&quot;/&gt;&lt;property id=&quot;20302&quot; value=&quot;0&quot;/&gt;&lt;property id=&quot;20303&quot; value=&quot;Trần Thị Lâm&quot;/&gt;&lt;property id=&quot;20307&quot; value=&quot;367&quot;/&gt;&lt;property id=&quot;20309&quot; value=&quot;10324&quot;/&gt;&lt;property id=&quot;20312&quot; value=&quot;0&quot;/&gt;&lt;property id=&quot;20601&quot; value=&quot;0&quot;/&gt;&lt;/object&gt;&lt;object type=&quot;3&quot; unique_id=&quot;20984&quot;&gt;&lt;property id=&quot;20148&quot; value=&quot;5&quot;/&gt;&lt;property id=&quot;20300&quot; value=&quot;Slide 29&quot;/&gt;&lt;property id=&quot;20301&quot; value=&quot;Clip 6&quot;/&gt;&lt;property id=&quot;20302&quot; value=&quot;0&quot;/&gt;&lt;property id=&quot;20303&quot; value=&quot;Trần Thị Lâm&quot;/&gt;&lt;property id=&quot;20307&quot; value=&quot;368&quot;/&gt;&lt;property id=&quot;20309&quot; value=&quot;10324&quot;/&gt;&lt;property id=&quot;20312&quot; value=&quot;0&quot;/&gt;&lt;property id=&quot;20601&quot; value=&quot;0&quot;/&gt;&lt;/object&gt;&lt;/object&gt;&lt;object type=&quot;8&quot; unique_id=&quot;10047&quot;&gt;&lt;/object&gt;&lt;object type=&quot;10&quot; unique_id=&quot;21400&quot;&gt;&lt;object type=&quot;11&quot; unique_id=&quot;21401&quot;&gt;&lt;property id=&quot;20180&quot; value=&quot;1&quot;/&gt;&lt;property id=&quot;20181&quot; value=&quot;1&quot;/&gt;&lt;property id=&quot;20183&quot; value=&quot;1&quot;/&gt;&lt;/object&gt;&lt;object type=&quot;12&quot; unique_id=&quot;21440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wMDgwMDA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JTaW5oVmllbklULk5FVC0tLXJlc2l6ZWQtd2luZG93cy04LXdhbGxwYXBlci00NC5qcGc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UcmFuZyAlbiIvPg0KCQk8IS0tIHN1YnN0aXR1dGlvbjogJW4gPT0gc2xpZGUgbnVtYmVyIC0tPg0KCQk8IS0tIHN1YnN0aXR1dGlvbjogJXQgPT0gdG90YWwgc2xpZGUgY291bnQgLS0+DQoJCTx1aXRleHQgbmFtZT0iU0NSVUJCQVJTVEFUVVNfU0xJREVJTkZPIiB2YWx1ZT0iVHJhbmcgJW4gLyAldCB8ICIvPg0KCQk8dWl0ZXh0IG5hbWU9IlNDUlVCQkFSU1RBVFVTX1NUT1BQRUQiIHZhbHVlPSLEkMOjIGThu6tuZyIvPg0KCQk8dWl0ZXh0IG5hbWU9IlNDUlVCQkFSU1RBVFVTX1BMQVlJTkciIHZhbHVlPSLEkGFuZyBjaOG6oXkiLz4NCgkJPHVpdGV4dCBuYW1lPSJTQ1JVQkJBUlNUQVRVU19OT0FVRElPIiB2YWx1ZT0iS2jDtG5nIGPDsyB0aeG6v25nIi8+DQoJCTx1aXRleHQgbmFtZT0iU0NSVUJCQVJTVEFUVVNfVklEUExBWUlORyIgdmFsdWU9IsSQYW5nIGNo4bqheSBwaGltIi8+DQoJCTx1aXRleHQgbmFtZT0iU0NSVUJCQVJTVEFUVVNfTE9BRElORyIgdmFsdWU9IsSQYW5nIHThuqNpIi8+DQoJCTx1aXRleHQgbmFtZT0iU0NSVUJCQVJTVEFUVVNfQlVGRkVSSU5HIiB2YWx1ZT0iQnVmZmVyaW5nIi8+DQoJCTx1aXRleHQgbmFtZT0iU0NSVUJCQVJTVEFUVVNfUVVFU1RJT04iIHZhbHVlPSJUcuG6oyBs4budaSBjw6J1IGjhu49pIi8+DQoJCTx1aXRleHQgbmFtZT0iU0NSVUJCQVJTVEFUVVNfUkVWSUVXUVVJWiIgdmFsdWU9IlhlbSBs4bqhaSBnw7NpIGPDonUgaOG7j2kiLz4NCgkJPCEtLSBzdWJzdGl0dXRpb246ICVtID09IG1pbnV0ZXMgcmVtYWluaW5nIC0tPg0KCQk8IS0tIHN1YnN0aXR1dGlvbjogJXMgPT0gc2Vjb25kcyByZW1haW5pbmcgLS0+DQoJCTx1aXRleHQgbmFtZT0iRUxBUFNFRCIgdmFsdWU9IkPDsm4gbOG6oWkgJW0gcGjDunQlcyBnacOieSAiLz4NCgkJPHVpdGV4dCBuYW1lPSJOT1RGT1VORCIgdmFsdWU9Iktow7RuZyB0w6xtIHRo4bqleSIvPg0KCQk8dWl0ZXh0IG5hbWU9IkFUVEFDSE1FTlRTIiB2YWx1ZT0iRmlsZSDEkcOtbmgga8OobSIvPg0KCQk8IS0tIHN1YnN0aXR1dGlvbjogJXAgPT0gY3VycmVudCBzcGVha2VyJ3MgdGl0bGUgLS0+DQoJCTx1aXRleHQgbmFtZT0iQklPV0lOX1RJVExFIiB2YWx1ZT0iTGnDqm4gaOG7hzogJXAiLz4NCgkJPHVpdGV4dCBuYW1lPSJCSU9CVE5fVElUTEUiIHZhbHVlPSJUaeG7g3Ugc+G7rSIvPg0KCQk8dWl0ZXh0IG5hbWU9IkRJVklERVJCVE5fVElUTEUiIHZhbHVlPSJ8Ii8+DQoJCTx1aXRleHQgbmFtZT0iQ09OVEFDVEJUTl9USVRMRSIgdmFsdWU9Ikvhur90IG7hu5FpIi8+DQoJCTx1aXRleHQgbmFtZT0iVEFCX1FVSVoiIHZhbHVlPSJDw6J1IGjhu49pIi8+DQoJCTx1aXRleHQgbmFtZT0iVEFCX09VVExJTkUiIHZhbHVlPSJEYW5oIG3hu6VjIi8+DQoJCTx1aXRleHQgbmFtZT0iVEFCX1RIVU1CIiB2YWx1ZT0iVGh1IG5o4buPIi8+DQoJCTx1aXRleHQgbmFtZT0iVEFCX05PVEVTIiB2YWx1ZT0iR2hpIGNow7oiLz4NCgkJPHVpdGV4dCBuYW1lPSJUQUJfU0VBUkNIIiB2YWx1ZT0iVMOsbSBraeG6v20iLz4NCgkJPHVpdGV4dCBuYW1lPSJTTElERV9IRUFESU5HIiB2YWx1ZT0iVMOqbiB0cmFuZyIvPg0KCQk8dWl0ZXh0IG5hbWU9IkRVUkFUSU9OX0hFQURJTkciIHZhbHVlPSJUaOG7nWkgbMaw4bujbmciLz4NCgkJPHVpdGV4dCBuYW1lPSJTRUFSQ0hfSEVBRElORyIgdmFsdWU9IlThu6sga2jDs2EgY+G6p24gdMOsbSIvPg0KCQk8dWl0ZXh0IG5hbWU9IlRIVU1CX0hFQURJTkciIHZhbHVlPSJUcmFuZyIvPg0KCQk8dWl0ZXh0IG5hbWU9IlRIVU1CX0lORk8iIHZhbHVlPSJUacOqdSDEkeG7gSB0cmFuZy9UaOG7nWkgbMaw4bujbmciLz4NCgkJPHVpdGV4dCBuYW1lPSJBVFRBQ0hOQU1FX0hFQURJTkciIHZhbHVlPSJGaWxlIMSRw61uaCBrw6htIi8+DQoJCTx1aXRleHQgbmFtZT0iQVRUQUNIU0laRV9IRUFESU5HIiB2YWx1ZT0iS8OtY2ggY+G7oSIvPg0KCQk8dWl0ZXh0IG5hbWU9IlNMSURFX05PVEVTIiB2YWx1ZT0iTMawdSDDvSB0cmFuZyIvPg0KCQk8IS0tcXVpeiBwb2QgYW5kIG1lc3NhZ2UgYm94IHRleHRzLS0+DQoJCTx1aXRleHQgbmFtZT0iUVVJWlBPRF9RVUlaX0FUVEVNUFQiIHZhbHVlPSJRdWl6IEF0dGVtcHQ6Ii8+DQoJCTx1aXRleHQgbmFtZT0iUVVJWlBPRF9RVUlaX0FUVEVNUFRfVkFMVUUiIHZhbHVlPSIlbiBvZiAldCIvPg0KCQk8dWl0ZXh0IG5hbWU9IlFVSVpQT0RfUVVJWl9TQ09SRSIgdmFsdWU9IsSQaeG7g206Ii8+DQoJCTx1aXRleHQgbmFtZT0iUVVJWlBPRF9RVUlaX1BBU1NTQ09SRSIgdmFsdWU9IsSQaeG7g20gxJHhuqF0OiIvPg0KCQk8dWl0ZXh0IG5hbWU9IlFVSVpQT0RfUVVJWl9NQVhTQ09SRSIgdmFsdWU9IsSQaeG7g20gdOG7kWkgxJFhOiIvPg0KCQk8dWl0ZXh0IG5hbWU9IlFVSVpQT0RfUVVFU0FUTVBUX1NUUiIgdmFsdWU9IkF0dGVtcHQ6ICVuIG9mICV0Ii8+DQoJCTx1aXRleHQgbmFtZT0iUVVJWlBPRF9RVUVTVFlQRV9TVFIiIHZhbHVlPSJLaeG7g3U6ICVzIi8+DQoJCTx1aXRleHQgbmFtZT0iUVVJWlBPRF9RVUVTVFlQRV9HUkQiIHZhbHVlPSJHcmFkZWQiLz4NCgkJPHVpdGV4dCBuYW1lPSJRVUlaUE9EX1FVRVNUWVBFX1NWWSIgdmFsdWU9Ikto4bqjbyBzw6F0Ii8+DQoJCTx1aXRleHQgbmFtZT0iUVVJWlBPRF9RVUlaQVRNUFRfSU5GIiB2YWx1ZT0iS2jDtG5nIGdp4bubaSBo4bqhbiIvPg0KCQk8dWl0ZXh0IG5hbWU9IlFVSVpQT0RfUVVFU0FUTVBUX0lORiIgdmFsdWU9Iktow7RuZyBnaeG7m2kgaOG6oW4iLz4NCgkJPHVpdGV4dCBuYW1lPSJXQVJOSU5HTVNHX1lFU1NUUklORyIgdmFsdWU9IkPDsyIvPg0KCQk8dWl0ZXh0IG5hbWU9IldBUk5JTkdNU0dfTk9TVFJJTkciIHZhbHVlPSJLaMO0bmciLz4NCgkJPHVpdGV4dCBuYW1lPSJXQVJOSU5HTVNHX1RJVExFU1RSSU5HIiB2YWx1ZT0iQ+G6o25oIGLDoW8iLz4NCgkJPHVpdGV4dCBuYW1lPSJXQVJOSU5HTVNHX01TR1NUUklORyIgdmFsdWU9IkLhuqVtIGNodeG7mXQgdsOgbyBDw7MgxJHhu4MgYuG7jyBxdeG6oywgYuG6pW0gdsOgbyBLaMO0bmcgxJHhu4MgdGnhur9wIHThu6VjIGPDonUgaOG7j2k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4bufIHRoYW5oIGPDtG5nIGPhu6UiLz4NCgkJPHVpdGV4dCBuYW1lPSJNVVRFIiB2YWx1ZT0iVOG6r3QgdGnhur9uZyIvPg0KCQk8dWl0ZXh0IG5hbWU9IkRPQ1dSQVBfVElUTEUiIHZhbHVlPSJGaWxlIMSRw61uaCBrw6htIi8+DQoJCTx1aXRleHQgbmFtZT0iRE9DV1JBUF9NU0ciIHZhbHVlPSJMxrB1IHRyw6puIG3DoXkgdMOtbmgiLz4NCgkJPHVpdGV4dCBuYW1lPSJET0NXUkFQX1BST01QVCIgdmFsdWU9IkLhuqVtIMSR4buDIHThuqNpIi8+DQoJCTx1aXRleHQgbmFtZT0iQ09VUlNFX1NUQVRVUyIgdmFsdWU9IlRyYW5nIHRow6FpIG1vZHVsZSIvPg0KCQk8dWl0ZXh0IG5hbWU9IlBBU1NFRF9TVFJJTkciIHZhbHVlPSJQYXNzZWQiLz4NCgkJPHVpdGV4dCBuYW1lPSJGQUlMRURfU1RSSU5HIiB2YWx1ZT0iTOG7l2k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+DQoJCTx1aXRleHQgbmFtZT0iU0NSVUJCQVJTVEFUVVNfTk9BVURJTyIgdmFsdWU9IktlaW4gQXVkaW8iLz4NCgkJPHVpdGV4dCBuYW1lPSJTQ1JVQkJBUlNUQVRVU19WSURQTEFZSU5HIiB2YWx1ZT0iVmlkZW8gd2lyZCBhYmdlc3BpZWx0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1xdWl6IHBvZCBhbmQgbWVzc2FnZSBib3ggdGV4dHMtLT4NCgkJPHVpdGV4dCBuYW1lPSJRVUlaUE9EX1FVSVpfQVRURU1QVCIgdmFsdWU9IlF1aXp2ZXJzdWNoOiIvPg0KCQk8dWl0ZXh0IG5hbWU9IlFVSVpQT0RfUVVJWl9BVFRFTVBUX1ZBTFVFIiB2YWx1ZT0iJW4gdm9uICV0Ii8+DQoJCTx1aXRleHQgbmFtZT0iUVVJWlBPRF9RVUlaX1NDT1JFIiB2YWx1ZT0iRXJyZWljaHQ6Ii8+DQoJCTx1aXRleHQgbmFtZT0iUVVJWlBPRF9RVUlaX1BBU1NTQ09SRSIgdmFsdWU9Ik1pbmRlc3RwdW5rdHphaGw6Ii8+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+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lRvbiBh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CTx1aXRleHQgbmFtZT0iQ09VUlNFX1NUQVRVUyIgdmFsdWU9Ik1vZHVsc3RhdHVzIi8+DQoJCTx1aXRleHQgbmFtZT0iUEFTU0VEX1NUUklORyIgdmFsdWU9IkVyZm9sZ3JlaWNoIi8+DQoJCTx1aXRleHQgbmFtZT0iRkFJTEVEX1NUUklORyIgdmFsdWU9IkZlaGxnZXNjaGxhZ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Qk8dWl0ZXh0IG5hbWU9IkNPVVJTRV9TVEFUVVMiIHZhbHVlPSJTdGF0dXQgZHUgbW9kdWxlIi8+DQoJCTx1aXRleHQgbmFtZT0iUEFTU0VEX1NUUklORyIgdmFsdWU9IlLDqXVzc2kiLz4NCgkJPHVpdGV4dCBuYW1lPSJGQUlMRURfU1RSSU5HIiB2YWx1ZT0iRWNob3XDqS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JPHVpdGV4dCBuYW1lPSJDT1VSU0VfU1RBVFVTIiB2YWx1ZT0i44Oi44K444Ol44O844Or44K544OG44O844K/44K5Ii8+DQoJCTx1aXRleHQgbmFtZT0iUEFTU0VEX1NUUklORyIgdmFsdWU9IuWQiOagvCIvPg0KCQk8dWl0ZXh0IG5hbWU9IkZBSUxFRF9TVFJJTkciIHZhbHVlPSLkuI3lkIjmoLw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mI3hBOyYjeEE7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Qk8dWl0ZXh0IG5hbWU9IkNPVVJTRV9TVEFUVVMiIHZhbHVlPSLrqqjrk4gg7IOB7YOcIi8+DQoJCTx1aXRleHQgbmFtZT0iUEFTU0VEX1NUUklORyIgdmFsdWU9Iu2VqeqyqSIvPg0KCQk8dWl0ZXh0IG5hbWU9IkZBSUxFRF9TVFJJTkciIHZhbHVlPSLrtojtlanqsqk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CTx1aXRleHQgbmFtZT0iQ09VUlNFX1NUQVRVUyIgdmFsdWU9IkVzdGFkbyBkZSBtb2R1bG8iLz4NCgkJPHVpdGV4dCBuYW1lPSJQQVNTRURfU1RSSU5HIiB2YWx1ZT0iQXByb2JhZG8iLz4NCgkJPHVpdGV4dCBuYW1lPSJGQUlMRURfU1RSSU5HIiB2YWx1ZT0iU3VzcGVuc28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JPHVpdGV4dCBuYW1lPSJDT1VSU0VfU1RBVFVTIiB2YWx1ZT0iU3RhdHVzIGRvIG3Ds2R1bG8iLz4NCgkJPHVpdGV4dCBuYW1lPSJQQVNTRURfU1RSSU5HIiB2YWx1ZT0iQXByb3ZhZG8iLz4NCgkJPHVpdGV4dCBuYW1lPSJGQUlMRURfU1RSSU5HIiB2YWx1ZT0iUmVwcm92YWRv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CTx1aXRleHQgbmFtZT0iQ09VUlNFX1NUQVRVUyIgdmFsdWU9Ik1vZHVsZSBTdGF0dXMiLz4NCgkJPHVpdGV4dCBuYW1lPSJQQVNTRURfU1RSSU5HIiB2YWx1ZT0iUGFzc2VkIi8+DQoJCTx1aXRleHQgbmFtZT0iRkFJTEVEX1NUUklORyIgdmFsdWU9IkZhaWxlZC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CTx1aXRleHQgbmFtZT0iQ09VUlNFX1NUQVRVUyIgdmFsdWU9Ik1vZHVsZSBTdGF0dXMiLz4NCgkJPHVpdGV4dCBuYW1lPSJQQVNTRURfU1RSSU5HIiB2YWx1ZT0iUGFzc2VkIi8+DQoJCTx1aXRleHQgbmFtZT0iRkFJTEVEX1NUUklORyIgdmFsdWU9IkZhaWxlZC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mI3hBOyYjeEE7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CTx1aXRleHQgbmFtZT0iQ09VUlNFX1NUQVRVUyIgdmFsdWU9Ik1vZHVsZSBTdGF0dXMiLz4NCgkJPHVpdGV4dCBuYW1lPSJQQVNTRURfU1RSSU5HIiB2YWx1ZT0iUGFzc2VkIi8+DQoJCTx1aXRleHQgbmFtZT0iRkFJTEVEX1NUUklORyIgdmFsdWU9IkZhaWxlZC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CTx1aXRleHQgbmFtZT0iQ09VUlNFX1NUQVRVUyIgdmFsdWU9Ik1vZHVsZSBTdGF0dXMiLz4NCgkJPHVpdGV4dCBuYW1lPSJQQVNTRURfU1RSSU5HIiB2YWx1ZT0iUGFzc2VkIi8+DQoJCTx1aXRleHQgbmFtZT0iRkFJTEVEX1NUUklORyIgdmFsdWU9IkZhaWxlZC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JPHVpdGV4dCBuYW1lPSJDT1VSU0VfU1RBVFVTIiB2YWx1ZT0iTW9kdWxlIFN0YXR1cyIvPg0KCQk8dWl0ZXh0IG5hbWU9IlBBU1NFRF9TVFJJTkciIHZhbHVlPSJQYXNzZWQiLz4NCgkJPHVpdGV4dCBuYW1lPSJGQUlMRURfU1RSSU5HIiB2YWx1ZT0iRmFpbGVkIi8+DQoJPC9sYW5ndWFnZT4NCjwvY29uZmlndXJhdGlvbj4NCg=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lam long bien\ghi am\Sl1.wav"/>
  <p:tag name="PPSNARRATION" val="1,1773420092,E:\CHI THO 111111111111111111111111111111111111111\e-learning\lam long bien\FILE NOP\TEP NGUON\Bai 26 Su bay hoi va su ngung tu_pptx\Media.ppcx"/>
  <p:tag name="HTML_SHAPEINFO" val="&lt;SlideThumbPath val=&quot;Slide1.PNG&quot;/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1CA288E2-05B3-4B5A-9F0A-CC73F3051CCD}_1.png&quot;/&gt;&lt;left val=&quot;33&quot;/&gt;&lt;top val=&quot;72&quot;/&gt;&lt;width val=&quot;688&quot;/&gt;&lt;height val=&quot;412&quot;/&gt;&lt;hasText val=&quot;1&quot;/&gt;&lt;/Image&gt;&lt;/ThreeDShapeInfo&gt;"/>
  <p:tag name="PRESENTER_SHAPETEXTINFO" val="&lt;ShapeTextInfo&gt;&lt;TableIndex row=&quot;-1&quot; col=&quot;-1&quot;&gt;&lt;linesCount val=&quot;14&quot;/&gt;&lt;lineCharCount val=&quot;58&quot;/&gt;&lt;lineCharCount val=&quot;1&quot;/&gt;&lt;lineCharCount val=&quot;32&quot;/&gt;&lt;lineCharCount val=&quot;1&quot;/&gt;&lt;lineCharCount val=&quot;1&quot;/&gt;&lt;lineCharCount val=&quot;20&quot;/&gt;&lt;lineCharCount val=&quot;24&quot;/&gt;&lt;lineCharCount val=&quot;33&quot;/&gt;&lt;lineCharCount val=&quot;17&quot;/&gt;&lt;lineCharCount val=&quot;1&quot;/&gt;&lt;lineCharCount val=&quot;1&quot;/&gt;&lt;lineCharCount val=&quot;1&quot;/&gt;&lt;lineCharCount val=&quot;18&quot;/&gt;&lt;lineCharCount val=&quot;61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FAC4AFD-A94F-489A-B70E-E495EFEF683C}&quot;/&gt;&lt;isInvalidForFieldText val=&quot;0&quot;/&gt;&lt;Image&gt;&lt;filename val=&quot;C:\Users\phuong\AppData\Local\Temp\PR\data\asimages\{CFAC4AFD-A94F-489A-B70E-E495EFEF683C}_1.png&quot;/&gt;&lt;left val=&quot;0&quot;/&gt;&lt;top val=&quot;0&quot;/&gt;&lt;width val=&quot;385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176D9AF8-24BE-4F0F-9640-B473BECB4F69}_1.png&quot;/&gt;&lt;left val=&quot;364&quot;/&gt;&lt;top val=&quot;2&quot;/&gt;&lt;width val=&quot;356&quot;/&gt;&lt;height val=&quot;72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FE89EAAA-7AF6-469E-B8D4-25E018B33135}_1.png&quot;/&gt;&lt;left val=&quot;182&quot;/&gt;&lt;top val=&quot;496&quot;/&gt;&lt;width val=&quot;361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lam long bien\ghi am\Sl2.wav"/>
  <p:tag name="PPSNARRATION" val="2,1773420092,E:\CHI THO 111111111111111111111111111111111111111\e-learning\lam long bien\FILE NOP\TEP NGUON\Bai 26 Su bay hoi va su ngung tu_pptx\Media.ppcx"/>
  <p:tag name="HTML_SHAPEINFO" val="&lt;SlideThumbPath val=&quot;Slide2.PNG&quot;/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74EADF2-8DB5-4418-9594-ED2CBF69187A}&quot;/&gt;&lt;isInvalidForFieldText val=&quot;0&quot;/&gt;&lt;Image&gt;&lt;filename val=&quot;C:\Users\phuong\AppData\Local\Temp\PR\data\asimages\{C74EADF2-8DB5-4418-9594-ED2CBF69187A}_2.png&quot;/&gt;&lt;left val=&quot;35&quot;/&gt;&lt;top val=&quot;1&quot;/&gt;&lt;width val=&quot;649&quot;/&gt;&lt;height val=&quot;130&quot;/&gt;&lt;hasText val=&quot;1&quot;/&gt;&lt;/Image&gt;&lt;/ThreeDShapeInfo&gt;"/>
  <p:tag name="PRESENTER_SHAPETEXTINFO" val="&lt;ShapeTextInfo&gt;&lt;TableIndex row=&quot;-1&quot; col=&quot;-1&quot;&gt;&lt;linesCount val=&quot;2&quot;/&gt;&lt;lineCharCount val=&quot;7&quot;/&gt;&lt;lineCharCount val=&quot;25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huong\AppData\Local\Temp\PR\data\asimages\{B8ABB017-FE84-4F8C-A37F-B758CC3B4D7A}_1.png_crop.png&quot;/&gt;&lt;left val=&quot;43&quot;/&gt;&lt;top val=&quot;130&quot;/&gt;&lt;width val=&quot;139&quot;/&gt;&lt;height val=&quot;20&quot;/&gt;&lt;hasText val=&quot;1&quot;/&gt;&lt;paraId val=&quot;1&quot;/&gt;&lt;/Image&gt;&lt;Image&gt;&lt;filename val=&quot;C:\Users\phuong\AppData\Local\Temp\PR\data\asimages\{4B82F4B1-32D9-4021-9106-494F5B69068C}_1.png_crop.png&quot;/&gt;&lt;left val=&quot;91&quot;/&gt;&lt;top val=&quot;154&quot;/&gt;&lt;width val=&quot;138&quot;/&gt;&lt;height val=&quot;16&quot;/&gt;&lt;hasText val=&quot;1&quot;/&gt;&lt;paraId val=&quot;2&quot;/&gt;&lt;/Image&gt;&lt;Image&gt;&lt;filename val=&quot;C:\Users\phuong\AppData\Local\Temp\PR\data\asimages\{DC1615A4-DC84-4F23-9939-BD093F07E729}_1.png_crop.png&quot;/&gt;&lt;left val=&quot;89&quot;/&gt;&lt;top val=&quot;176&quot;/&gt;&lt;width val=&quot;506&quot;/&gt;&lt;height val=&quot;46&quot;/&gt;&lt;hasText val=&quot;1&quot;/&gt;&lt;paraId val=&quot;3&quot;/&gt;&lt;/Image&gt;&lt;Image&gt;&lt;filename val=&quot;C:\Users\phuong\AppData\Local\Temp\PR\data\asimages\{1A3D3407-386D-4AFA-B2D2-2E9A61245D2F}_1.png_crop.png&quot;/&gt;&lt;left val=&quot;89&quot;/&gt;&lt;top val=&quot;225&quot;/&gt;&lt;width val=&quot;519&quot;/&gt;&lt;height val=&quot;69&quot;/&gt;&lt;hasText val=&quot;1&quot;/&gt;&lt;paraId val=&quot;4&quot;/&gt;&lt;/Image&gt;&lt;Image&gt;&lt;filename val=&quot;C:\Users\phuong\AppData\Local\Temp\PR\data\asimages\{3BE0ABD7-7934-457C-98F0-9DF2773B0278}_1.png_crop.png&quot;/&gt;&lt;left val=&quot;89&quot;/&gt;&lt;top val=&quot;296&quot;/&gt;&lt;width val=&quot;533&quot;/&gt;&lt;height val=&quot;46&quot;/&gt;&lt;hasText val=&quot;1&quot;/&gt;&lt;paraId val=&quot;5&quot;/&gt;&lt;/Image&gt;&lt;Image&gt;&lt;filename val=&quot;C:\Users\phuong\AppData\Local\Temp\PR\data\asimages\{FE00ACB3-7813-40CD-8F05-366DB28F59F5}_1.png_crop.png&quot;/&gt;&lt;left val=&quot;90&quot;/&gt;&lt;top val=&quot;346&quot;/&gt;&lt;width val=&quot;117&quot;/&gt;&lt;height val=&quot;20&quot;/&gt;&lt;hasText val=&quot;1&quot;/&gt;&lt;paraId val=&quot;6&quot;/&gt;&lt;/Image&gt;&lt;Image&gt;&lt;filename val=&quot;C:\Users\phuong\AppData\Local\Temp\PR\data\asimages\{4FF5911D-2D54-41AB-88F2-5286A3769BBB}_1.png_crop.png&quot;/&gt;&lt;left val=&quot;89&quot;/&gt;&lt;top val=&quot;368&quot;/&gt;&lt;width val=&quot;520&quot;/&gt;&lt;height val=&quot;22&quot;/&gt;&lt;hasText val=&quot;1&quot;/&gt;&lt;paraId val=&quot;7&quot;/&gt;&lt;/Image&gt;&lt;Image&gt;&lt;filename val=&quot;C:\Users\phuong\AppData\Local\Temp\PR\data\asimages\{04393106-D08D-44C4-9235-134F4DFADDD4}_1.png_crop.png&quot;/&gt;&lt;left val=&quot;90&quot;/&gt;&lt;top val=&quot;394&quot;/&gt;&lt;width val=&quot;116&quot;/&gt;&lt;height val=&quot;20&quot;/&gt;&lt;hasText val=&quot;1&quot;/&gt;&lt;paraId val=&quot;8&quot;/&gt;&lt;/Image&gt;&lt;Image&gt;&lt;filename val=&quot;C:\Users\phuong\AppData\Local\Temp\PR\data\asimages\{A2906546-7F52-42BD-B64E-AD1B7BA5356E}_1.png_crop.png&quot;/&gt;&lt;left val=&quot;90&quot;/&gt;&lt;top val=&quot;418&quot;/&gt;&lt;width val=&quot;250&quot;/&gt;&lt;height val=&quot;20&quot;/&gt;&lt;hasText val=&quot;1&quot;/&gt;&lt;paraId val=&quot;9&quot;/&gt;&lt;/Image&gt;&lt;/TextEffect&gt;"/>
  <p:tag name="PRESENTER_SHAPETEXTINFO" val="&lt;ShapeTextInfo&gt;&lt;TableIndex row=&quot;-1&quot; col=&quot;-1&quot;&gt;&lt;linesCount val=&quot;12&quot;/&gt;&lt;lineCharCount val=&quot;9&quot;/&gt;&lt;lineCharCount val=&quot;15&quot;/&gt;&lt;lineCharCount val=&quot;61&quot;/&gt;&lt;lineCharCount val=&quot;4&quot;/&gt;&lt;lineCharCount val=&quot;62&quot;/&gt;&lt;lineCharCount val=&quot;46&quot;/&gt;&lt;lineCharCount val=&quot;58&quot;/&gt;&lt;lineCharCount val=&quot;9&quot;/&gt;&lt;lineCharCount val=&quot;13&quot;/&gt;&lt;lineCharCount val=&quot;54&quot;/&gt;&lt;lineCharCount val=&quot;13&quot;/&gt;&lt;lineCharCount val=&quot;26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lam long bien\ghi am\ghi am chen nhac\sl3.wav"/>
  <p:tag name="PPSNARRATION" val="3,1773420092,E:\CHI THO 111111111111111111111111111111111111111\e-learning\lam long bien\FILE NOP\TEP NGUON\Bai 26 Su bay hoi va su ngung tu_pptx\Media.ppcx"/>
  <p:tag name="HTML_SHAPEINFO" val="&lt;SlideThumbPath val=&quot;Slide3.PNG&quot;/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7F85452-AF9F-41B2-8D09-D7CF46273CB6}&quot;/&gt;&lt;isInvalidForFieldText val=&quot;0&quot;/&gt;&lt;Image&gt;&lt;filename val=&quot;C:\Users\phuong\AppData\Local\Temp\PR\data\asimages\{17F85452-AF9F-41B2-8D09-D7CF46273CB6}_3.png&quot;/&gt;&lt;left val=&quot;35&quot;/&gt;&lt;top val=&quot;8&quot;/&gt;&lt;width val=&quot;649&quot;/&gt;&lt;height val=&quot;98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84083FA6-6FE2-4DB9-BF1B-6717E5C92E37}_3.png&quot;/&gt;&lt;left val=&quot;45&quot;/&gt;&lt;top val=&quot;94&quot;/&gt;&lt;width val=&quot;652&quot;/&gt;&lt;height val=&quot;80&quot;/&gt;&lt;hasText val=&quot;1&quot;/&gt;&lt;/Image&gt;&lt;/ThreeDShapeInfo&gt;"/>
  <p:tag name="PRESENTER_SHAPETEXTINFO" val="&lt;ShapeTextInfo&gt;&lt;TableIndex row=&quot;-1&quot; col=&quot;-1&quot;&gt;&lt;linesCount val=&quot;2&quot;/&gt;&lt;lineCharCount val=&quot;11&quot;/&gt;&lt;lineCharCount val=&quot;22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AFBBD5F9-B337-4406-A866-F80325954B9F}_3.png&quot;/&gt;&lt;left val=&quot;54&quot;/&gt;&lt;top val=&quot;159&quot;/&gt;&lt;width val=&quot;547&quot;/&gt;&lt;height val=&quot;99&quot;/&gt;&lt;hasText val=&quot;1&quot;/&gt;&lt;/Image&gt;&lt;/ThreeDShapeInfo&gt;"/>
  <p:tag name="PRESENTER_SHAPETEXTINFO" val="&lt;ShapeTextInfo&gt;&lt;TableIndex row=&quot;-1&quot; col=&quot;-1&quot;&gt;&lt;linesCount val=&quot;2&quot;/&gt;&lt;lineCharCount val=&quot;46&quot;/&gt;&lt;lineCharCount val=&quot;8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8A8BDF96-4106-4935-883F-EACBEBB9643F}_3.png&quot;/&gt;&lt;left val=&quot;42&quot;/&gt;&lt;top val=&quot;398&quot;/&gt;&lt;width val=&quot;640&quot;/&gt;&lt;height val=&quot;98&quot;/&gt;&lt;hasText val=&quot;1&quot;/&gt;&lt;/Image&gt;&lt;/ThreeDShapeInfo&gt;"/>
  <p:tag name="PRESENTER_SHAPETEXTINFO" val="&lt;ShapeTextInfo&gt;&lt;TableIndex row=&quot;-1&quot; col=&quot;-1&quot;&gt;&lt;linesCount val=&quot;2&quot;/&gt;&lt;lineCharCount val=&quot;52&quot;/&gt;&lt;lineCharCount val=&quot;5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46DDA3C9-959A-486F-AAC5-74EB8A3FE5A4}_3.png&quot;/&gt;&lt;left val=&quot;50&quot;/&gt;&lt;top val=&quot;282&quot;/&gt;&lt;width val=&quot;646&quot;/&gt;&lt;height val=&quot;128&quot;/&gt;&lt;hasText val=&quot;1&quot;/&gt;&lt;/Image&gt;&lt;/ThreeDShapeInfo&gt;"/>
  <p:tag name="PRESENTER_SHAPETEXTINFO" val="&lt;ShapeTextInfo&gt;&lt;TableIndex row=&quot;-1&quot; col=&quot;-1&quot;&gt;&lt;linesCount val=&quot;3&quot;/&gt;&lt;lineCharCount val=&quot;54&quot;/&gt;&lt;lineCharCount val=&quot;46&quot;/&gt;&lt;lineCharCount val=&quot;1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5B160E88-9588-4175-B568-B6533F2E3A49}_3.png&quot;/&gt;&lt;left val=&quot;49&quot;/&gt;&lt;top val=&quot;225&quot;/&gt;&lt;width val=&quot;640&quot;/&gt;&lt;height val=&quot;99&quot;/&gt;&lt;hasText val=&quot;1&quot;/&gt;&lt;/Image&gt;&lt;/ThreeDShapeInfo&gt;"/>
  <p:tag name="PRESENTER_SHAPETEXTINFO" val="&lt;ShapeTextInfo&gt;&lt;TableIndex row=&quot;-1&quot; col=&quot;-1&quot;&gt;&lt;linesCount val=&quot;2&quot;/&gt;&lt;lineCharCount val=&quot;50&quot;/&gt;&lt;lineCharCount val=&quot;12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7F4C7293-31AE-4014-97D7-791AF1D15809}_3.png&quot;/&gt;&lt;left val=&quot;46&quot;/&gt;&lt;top val=&quot;355&quot;/&gt;&lt;width val=&quot;628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9F729487-763D-4F46-B205-A66204BFC3F4}_3.png&quot;/&gt;&lt;left val=&quot;51&quot;/&gt;&lt;top val=&quot;461&quot;/&gt;&lt;width val=&quot;628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URATION" val="15333"/>
  <p:tag name="MMPROD_DELAY" val="0"/>
  <p:tag name="MMPROD_FADE_EFFECT_IN" val="0"/>
  <p:tag name="MMPROD_FADE_EFFECT_OUT" val="0"/>
  <p:tag name="MMPROD_FADE_SPEED" val="1"/>
  <p:tag name="MMPROD_MUTE_AUDIO" val="0"/>
  <p:tag name="MMPROD_IS_H264" val="1"/>
  <p:tag name="SLIDEID" val="256"/>
  <p:tag name="MMPROD_FLV_FILE_PATH" val="E:\CHI THO 111111111111111111111111111111111111111\e-learning\lam long bien\FILE NOP\TEP NGUON\Bai 26 Su bay hoi va su ngung tu_pptx\Assets\video 1_256_1_03223.mp4"/>
  <p:tag name="MMPROD_START_TIME" val="0"/>
  <p:tag name="MMPROD_STOP_TIME" val="1533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lam long bien\ghi am\ghi am chen nhac\sl5.wav"/>
  <p:tag name="PPSNARRATION" val="5,1773420092,E:\CHI THO 111111111111111111111111111111111111111\e-learning\lam long bien\FILE NOP\TEP NGUON\Bai 26 Su bay hoi va su ngung tu_pptx\Media.ppcx"/>
  <p:tag name="HTML_SHAPEINFO" val="&lt;SlideThumbPath val=&quot;Slide5.PNG&quot;/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lam long bien\ghi am\ghi am chen nhac\sl6.wav"/>
  <p:tag name="PPSNARRATION" val="6,1773420092,E:\CHI THO 111111111111111111111111111111111111111\e-learning\lam long bien\FILE NOP\TEP NGUON\Bai 26 Su bay hoi va su ngung tu_pptx\Media.ppcx"/>
  <p:tag name="HTML_SHAPEINFO" val="&lt;SlideThumbPath val=&quot;Slide6.PNG&quot;/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BE27FDD2-83E0-4C29-8C99-E7673FCAAA63}_6.png&quot;/&gt;&lt;left val=&quot;48&quot;/&gt;&lt;top val=&quot;447&quot;/&gt;&lt;width val=&quot;177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10CFB95E-3887-4B01-B338-D8C286399B25}_6.png&quot;/&gt;&lt;left val=&quot;263&quot;/&gt;&lt;top val=&quot;334&quot;/&gt;&lt;width val=&quot;194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56746F59-52E1-4949-8C6D-533350EAEEF2}_6.png&quot;/&gt;&lt;left val=&quot;499&quot;/&gt;&lt;top val=&quot;220&quot;/&gt;&lt;width val=&quot;181&quot;/&gt;&lt;height val=&quot;120&quot;/&gt;&lt;hasText val=&quot;1&quot;/&gt;&lt;/Image&gt;&lt;/ThreeDShapeInfo&gt;"/>
  <p:tag name="PRESENTER_SHAPETEXTINFO" val="&lt;ShapeTextInfo&gt;&lt;TableIndex row=&quot;-1&quot; col=&quot;-1&quot;&gt;&lt;linesCount val=&quot;2&quot;/&gt;&lt;lineCharCount val=&quot;8&quot;/&gt;&lt;lineCharCount val=&quot;5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FD65ADA-BA0E-44AA-9016-F6AFDEADD710}&quot;/&gt;&lt;isInvalidForFieldText val=&quot;1&quot;/&gt;&lt;Image&gt;&lt;filename val=&quot;C:\Users\phuong\AppData\Local\Temp\PR\data\asimages\{8FD65ADA-BA0E-44AA-9016-F6AFDEADD710}_6_S.png&quot;/&gt;&lt;left val=&quot;151&quot;/&gt;&lt;top val=&quot;191&quot;/&gt;&lt;width val=&quot;102&quot;/&gt;&lt;height val=&quot;100&quot;/&gt;&lt;hasText val=&quot;0&quot;/&gt;&lt;/Image&gt;&lt;Image&gt;&lt;filename val=&quot;C:\Users\phuong\AppData\Local\Temp\PR\data\asimages\{8FD65ADA-BA0E-44AA-9016-F6AFDEADD710}_6_T.png&quot;/&gt;&lt;left val=&quot;153&quot;/&gt;&lt;top val=&quot;193&quot;/&gt;&lt;width val=&quot;97&quot;/&gt;&lt;height val=&quot;9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CB20085-9329-4A77-83E7-ABAE36822605}&quot;/&gt;&lt;isInvalidForFieldText val=&quot;1&quot;/&gt;&lt;Image&gt;&lt;filename val=&quot;C:\Users\phuong\AppData\Local\Temp\PR\data\asimages\{ECB20085-9329-4A77-83E7-ABAE36822605}_6_S.png&quot;/&gt;&lt;left val=&quot;369&quot;/&gt;&lt;top val=&quot;75&quot;/&gt;&lt;width val=&quot;100&quot;/&gt;&lt;height val=&quot;102&quot;/&gt;&lt;hasText val=&quot;0&quot;/&gt;&lt;/Image&gt;&lt;Image&gt;&lt;filename val=&quot;C:\Users\phuong\AppData\Local\Temp\PR\data\asimages\{ECB20085-9329-4A77-83E7-ABAE36822605}_6_T.png&quot;/&gt;&lt;left val=&quot;372&quot;/&gt;&lt;top val=&quot;78&quot;/&gt;&lt;width val=&quot;97&quot;/&gt;&lt;height val=&quot;9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4EFE7AD-8894-4333-9D25-62D0287DA63D}&quot;/&gt;&lt;isInvalidForFieldText val=&quot;0&quot;/&gt;&lt;Image&gt;&lt;filename val=&quot;C:\Users\phuong\AppData\Local\Temp\PR\data\asimages\{04EFE7AD-8894-4333-9D25-62D0287DA63D}_6.png&quot;/&gt;&lt;left val=&quot;0&quot;/&gt;&lt;top val=&quot;2&quot;/&gt;&lt;width val=&quot;705&quot;/&gt;&lt;height val=&quot;73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lam long bien\ghi am\ghi am chen nhac\sl7.wav"/>
  <p:tag name="PPSNARRATION" val="7,1773420092,E:\CHI THO 111111111111111111111111111111111111111\e-learning\lam long bien\FILE NOP\TEP NGUON\Bai 26 Su bay hoi va su ngung tu_pptx\Media.ppcx"/>
  <p:tag name="HTML_SHAPEINFO" val="&lt;SlideThumbPath val=&quot;Slide7.PNG&quot;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CEE4ECC-E5F3-408A-AE9F-682C24013EF1}&quot;/&gt;&lt;isInvalidForFieldText val=&quot;0&quot;/&gt;&lt;Image&gt;&lt;filename val=&quot;C:\Users\phuong\AppData\Local\Temp\PR\data\asimages\{8CEE4ECC-E5F3-408A-AE9F-682C24013EF1}_7.png&quot;/&gt;&lt;left val=&quot;66&quot;/&gt;&lt;top val=&quot;87&quot;/&gt;&lt;width val=&quot;617&quot;/&gt;&lt;height val=&quot;244&quot;/&gt;&lt;hasText val=&quot;1&quot;/&gt;&lt;/Image&gt;&lt;/ThreeDShapeInfo&gt;"/>
  <p:tag name="PRESENTER_SHAPETEXTINFO" val="&lt;ShapeTextInfo&gt;&lt;TableIndex row=&quot;-1&quot; col=&quot;-1&quot;&gt;&lt;linesCount val=&quot;3&quot;/&gt;&lt;lineCharCount val=&quot;8&quot;/&gt;&lt;lineCharCount val=&quot;21&quot;/&gt;&lt;lineCharCount val=&quot;11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lam long bien\ghi am\ghi am chen nhac\sl8.wav"/>
  <p:tag name="PPSNARRATION" val="8,1773420092,E:\CHI THO 111111111111111111111111111111111111111\e-learning\lam long bien\FILE NOP\TEP NGUON\Bai 26 Su bay hoi va su ngung tu_pptx\Media.ppcx"/>
  <p:tag name="HTML_SHAPEINFO" val="&lt;SlideThumbPath val=&quot;Slide8.PNG&quot;/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31DFC040-F919-4D98-BC36-F3FFEED0F1C2}_8.png&quot;/&gt;&lt;left val=&quot;11&quot;/&gt;&lt;top val=&quot;247&quot;/&gt;&lt;width val=&quot;691&quot;/&gt;&lt;height val=&quot;226&quot;/&gt;&lt;hasText val=&quot;1&quot;/&gt;&lt;/Image&gt;&lt;/ThreeDShapeInfo&gt;"/>
  <p:tag name="PRESENTER_SHAPETEXTINFO" val="&lt;ShapeTextInfo&gt;&lt;TableIndex row=&quot;-1&quot; col=&quot;-1&quot;&gt;&lt;linesCount val=&quot;1&quot;/&gt;&lt;lineCharCount val=&quot;52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9A860887-7F00-40DF-ABF4-195FEA188AD1}_8.png&quot;/&gt;&lt;left val=&quot;133&quot;/&gt;&lt;top val=&quot;101&quot;/&gt;&lt;width val=&quot;588&quot;/&gt;&lt;height val=&quot;188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13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D616CAF-06A4-42D1-9AEE-A0D6392713B4}&quot;/&gt;&lt;isInvalidForFieldText val=&quot;0&quot;/&gt;&lt;Image&gt;&lt;filename val=&quot;C:\Users\phuong\AppData\Local\Temp\PR\data\asimages\{AD616CAF-06A4-42D1-9AEE-A0D6392713B4}_8.png&quot;/&gt;&lt;left val=&quot;12&quot;/&gt;&lt;top val=&quot;-4&quot;/&gt;&lt;width val=&quot;667&quot;/&gt;&lt;height val=&quot;133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2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EA44EC2-709A-45C1-A470-F37D359B66AC}&quot;/&gt;&lt;isInvalidForFieldText val=&quot;0&quot;/&gt;&lt;Image&gt;&lt;filename val=&quot;C:\Users\phuong\AppData\Local\Temp\PR\data\asimages\{1EA44EC2-709A-45C1-A470-F37D359B66AC}.png&quot;/&gt;&lt;left val=&quot;0&quot;/&gt;&lt;top val=&quot;171&quot;/&gt;&lt;width val=&quot;156&quot;/&gt;&lt;height val=&quot;148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lam long bien\ghi am\ghi am chen nhac\sl9.wav"/>
  <p:tag name="PPSNARRATION" val="9,1773420092,E:\CHI THO 111111111111111111111111111111111111111\e-learning\lam long bien\FILE NOP\TEP NGUON\Bai 26 Su bay hoi va su ngung tu_pptx\Media.ppcx"/>
  <p:tag name="HTML_SHAPEINFO" val="&lt;SlideThumbPath val=&quot;Slide9.PNG&quot;/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8C2A829-B983-442D-9B2C-D87873B1F9A9}&quot;/&gt;&lt;isInvalidForFieldText val=&quot;0&quot;/&gt;&lt;Image&gt;&lt;filename val=&quot;C:\Users\phuong\AppData\Local\Temp\PR\data\asimages\{F8C2A829-B983-442D-9B2C-D87873B1F9A9}_9.png&quot;/&gt;&lt;left val=&quot;35&quot;/&gt;&lt;top val=&quot;8&quot;/&gt;&lt;width val=&quot;649&quot;/&gt;&lt;height val=&quot;123&quot;/&gt;&lt;hasText val=&quot;1&quot;/&gt;&lt;/Image&gt;&lt;/ThreeDShapeInfo&gt;"/>
  <p:tag name="PRESENTER_SHAPETEXTINFO" val="&lt;ShapeTextInfo&gt;&lt;TableIndex row=&quot;-1&quot; col=&quot;-1&quot;&gt;&lt;linesCount val=&quot;2&quot;/&gt;&lt;lineCharCount val=&quot;41&quot;/&gt;&lt;lineCharCount val=&quot;1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A39FA6F2-2F5A-484A-A1C8-35BC8EBB18CD}_9.png&quot;/&gt;&lt;left val=&quot;18&quot;/&gt;&lt;top val=&quot;-7&quot;/&gt;&lt;width val=&quot;676&quot;/&gt;&lt;height val=&quot;109&quot;/&gt;&lt;hasText val=&quot;1&quot;/&gt;&lt;/Image&gt;&lt;/ThreeDShapeInfo&gt;"/>
  <p:tag name="PRESENTER_SHAPETEXTINFO" val="&lt;ShapeTextInfo&gt;&lt;TableIndex row=&quot;-1&quot; col=&quot;-1&quot;&gt;&lt;linesCount val=&quot;2&quot;/&gt;&lt;lineCharCount val=&quot;40&quot;/&gt;&lt;lineCharCount val=&quot;21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A04D6EFE-5BE8-40A4-9D0E-9652BDA8A504}_9.png&quot;/&gt;&lt;left val=&quot;23&quot;/&gt;&lt;top val=&quot;237&quot;/&gt;&lt;width val=&quot;201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C4AD9EB9-8C48-4E42-A3BF-2093D1527E39}_9.png&quot;/&gt;&lt;left val=&quot;401&quot;/&gt;&lt;top val=&quot;246&quot;/&gt;&lt;width val=&quot;86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56A6D542-3AB0-4C65-854A-8F11997A35F5}_9.png&quot;/&gt;&lt;left val=&quot;4&quot;/&gt;&lt;top val=&quot;484&quot;/&gt;&lt;width val=&quot;108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93DCC1F8-5953-47B2-80B5-AF65CC9C6F4E}_9.png&quot;/&gt;&lt;left val=&quot;348&quot;/&gt;&lt;top val=&quot;484&quot;/&gt;&lt;width val=&quot;107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lam long bien\ghi am\ghi am chen nhac\sl10.wav"/>
  <p:tag name="PPSNARRATION" val="10,1773420092,E:\CHI THO 111111111111111111111111111111111111111\e-learning\lam long bien\FILE NOP\TEP NGUON\Bai 26 Su bay hoi va su ngung tu_pptx\Media.ppcx"/>
  <p:tag name="HTML_SHAPEINFO" val="&lt;SlideThumbPath val=&quot;Slide10.PNG&quot;/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461E8385-EDD3-4E0B-82A0-84E899187D72}_10.png&quot;/&gt;&lt;left val=&quot;18&quot;/&gt;&lt;top val=&quot;0&quot;/&gt;&lt;width val=&quot;663&quot;/&gt;&lt;height val=&quot;121&quot;/&gt;&lt;hasText val=&quot;1&quot;/&gt;&lt;/Image&gt;&lt;/ThreeDShapeInfo&gt;"/>
  <p:tag name="PRESENTER_SHAPETEXTINFO" val="&lt;ShapeTextInfo&gt;&lt;TableIndex row=&quot;-1&quot; col=&quot;-1&quot;&gt;&lt;linesCount val=&quot;2&quot;/&gt;&lt;lineCharCount val=&quot;38&quot;/&gt;&lt;lineCharCount val=&quot;21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8618B67B-6ABE-470A-9481-811C80313BDC}_10.png&quot;/&gt;&lt;left val=&quot;-9&quot;/&gt;&lt;top val=&quot;90&quot;/&gt;&lt;width val=&quot;73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1.PNG&quot;/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URATION" val="161493"/>
  <p:tag name="MMPROD_DELAY" val="0"/>
  <p:tag name="MMPROD_FADE_EFFECT_IN" val="0"/>
  <p:tag name="MMPROD_FADE_EFFECT_OUT" val="0"/>
  <p:tag name="MMPROD_FADE_SPEED" val="1"/>
  <p:tag name="MMPROD_MUTE_AUDIO" val="0"/>
  <p:tag name="MMPROD_IS_H264" val="1"/>
  <p:tag name="SLIDEID" val="257"/>
  <p:tag name="MMPROD_FLV_FILE_PATH" val="E:\CHI THO 111111111111111111111111111111111111111\e-learning\lam long bien\FILE NOP\TEP NGUON\Bai 26 Su bay hoi va su ngung tu_pptx\Assets\video 2_257_1_19654.mp4"/>
  <p:tag name="MMPROD_START_TIME" val="0"/>
  <p:tag name="MMPROD_STOP_TIME" val="16149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47]]&gt;&lt;/SlideID&gt;&lt;/ChangeData&gt;"/>
  <p:tag name="PPSNARRATIONPROPS" val="C:\Users\Admin\Desktop\lam long bien\ghi am\Sl1.wav"/>
  <p:tag name="PPSNARRATION" val="23,1773420092,E:\CHI THO 111111111111111111111111111111111111111\e-learning\lam long bien\FILE NOP\TEP NGUON\Bai 26 Su bay hoi va su ngung tu_pptx\Media.ppcx"/>
  <p:tag name="MMPROD_PASSDATA" val="&lt;object type=&quot;10050&quot; unique_id=&quot;10039&quot;&gt;&lt;property id=&quot;10020&quot; value=&quot;3&quot;/&gt;&lt;property id=&quot;10021&quot; value=&quot;339&quot;/&gt;&lt;property id=&quot;10101&quot; value=&quot;[jumptoframe],Value=339,&quot;/&gt;&lt;property id=&quot;10191&quot; value=&quot;31&quot;/&gt;&lt;/object&gt;"/>
  <p:tag name="MMPROD_FAILDATA" val="&lt;object type=&quot;10051&quot; unique_id=&quot;10040&quot;&gt;&lt;property id=&quot;10020&quot; value=&quot;2&quot;/&gt;&lt;property id=&quot;10191&quot; value=&quot;32&quot;/&gt;&lt;/object&gt;"/>
  <p:tag name="MMPROD_ID" val="10037"/>
  <p:tag name="MMPROD_TYPE" val="10008"/>
  <p:tag name="MMPROD_DATA" val="&lt;property id=&quot;10026&quot; value=&quot;10&quot;/&gt;&lt;property id=&quot;10027&quot; value=&quot;Interaction10037&quot;/&gt;&lt;property id=&quot;10028&quot; value=&quot;0&quot;/&gt;&lt;property id=&quot;10063&quot; value=&quot;2&quot;/&gt;&lt;property id=&quot;10070&quot; value=&quot;Câu 1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773420092,E:\CHI THO 111111111111111111111111111111111111111\e-learning\lam long bien\FILE NOP\TEP NGUON\Bai 26 Su bay hoi va su ngung tu_pptx\Media.ppcx"/>
  <p:tag name="HTML_SHAPEINFO" val="&lt;SlideThumbPath val=&quot;Slide12.PNG&quot;/&gt;"/>
  <p:tag name="MMPROD_ANSWERCOUNT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rả lời đúng là:]]&gt;&lt;/Text&gt;&lt;FontSize&gt;&lt;![CDATA[17]]&gt;&lt;/FontSize&gt;&lt;Left&gt;&lt;![CDATA[0]]&gt;&lt;/Left&gt;&lt;Top&gt;&lt;![CDATA[0]]&gt;&lt;/Top&gt;&lt;/ChangeData&gt;"/>
  <p:tag name="PRESENTER_SHAPEINFO" val="&lt;ThreeDShapeInfo&gt;&lt;uuid val=&quot;{3A141126-925A-4BC6-8E75-AC8FD8BD98E0}&quot;/&gt;&lt;isInvalidForFieldText val=&quot;0&quot;/&gt;&lt;Image&gt;&lt;filename val=&quot;C:\Users\phuong\AppData\Local\Temp\PR\data\asimages\{3A141126-925A-4BC6-8E75-AC8FD8BD98E0}_12.png&quot;/&gt;&lt;left val=&quot;186&quot;/&gt;&lt;top val=&quot;435&quot;/&gt;&lt;width val=&quot;541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37"/>
  <p:tag name="MMPROD_ABSOLUTEPOSITIONID" val="100"/>
  <p:tag name="MMPROD_LASTVALUES" val="&lt;ChangeData&gt;&lt;Text&gt;&lt;![CDATA[Câu 1: Tại sao phải dùng đĩa có diện tích lòng đĩa như nhau?]]&gt;&lt;/Text&gt;&lt;FontSize&gt;&lt;![CDATA[41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phuong\AppData\Local\Temp\PR\data\asimages\{375D03E0-A03C-4A2A-B493-008B96A85A50}_12.png&quot;/&gt;&lt;left val=&quot;15&quot;/&gt;&lt;top val=&quot;2&quot;/&gt;&lt;width val=&quot;670&quot;/&gt;&lt;height val=&quot;104&quot;/&gt;&lt;hasText val=&quot;1&quot;/&gt;&lt;/Image&gt;&lt;/ThreeDShapeInfo&gt;"/>
  <p:tag name="PRESENTER_SHAPETEXTINFO" val="&lt;ShapeTextInfo&gt;&lt;TableIndex row=&quot;-1&quot; col=&quot;-1&quot;&gt;&lt;linesCount val=&quot;2&quot;/&gt;&lt;lineCharCount val=&quot;42&quot;/&gt;&lt;lineCharCount val=&quot;18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]]&gt;&lt;/Text&gt;&lt;FontSize&gt;&lt;![CDATA[17]]&gt;&lt;/FontSize&gt;&lt;Left&gt;&lt;![CDATA[0]]&gt;&lt;/Left&gt;&lt;Top&gt;&lt;![CDATA[0]]&gt;&lt;/Top&gt;&lt;/ChangeData&gt;"/>
  <p:tag name="PRESENTER_SHAPEINFO" val="&lt;ThreeDShapeInfo&gt;&lt;uuid val=&quot;{D1F3C3A7-40B6-4FB9-BD0F-9B15F8524CB7}&quot;/&gt;&lt;isInvalidForFieldText val=&quot;0&quot;/&gt;&lt;Image&gt;&lt;filename val=&quot;C:\Users\phuong\AppData\Local\Temp\PR\data\asimages\{D1F3C3A7-40B6-4FB9-BD0F-9B15F8524CB7}_12.png&quot;/&gt;&lt;left val=&quot;78&quot;/&gt;&lt;top val=&quot;349&quot;/&gt;&lt;width val=&quot;103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]]&gt;&lt;/Text&gt;&lt;FontSize&gt;&lt;![CDATA[17]]&gt;&lt;/FontSize&gt;&lt;Left&gt;&lt;![CDATA[0]]&gt;&lt;/Left&gt;&lt;Top&gt;&lt;![CDATA[0]]&gt;&lt;/Top&gt;&lt;/ChangeData&gt;"/>
  <p:tag name="PRESENTER_SHAPEINFO" val="&lt;ThreeDShapeInfo&gt;&lt;uuid val=&quot;{B64FE140-8248-4EE9-BD7F-3746682B7807}&quot;/&gt;&lt;isInvalidForFieldText val=&quot;0&quot;/&gt;&lt;Image&gt;&lt;filename val=&quot;C:\Users\phuong\AppData\Local\Temp\PR\data\asimages\{B64FE140-8248-4EE9-BD7F-3746682B7807}_12.png&quot;/&gt;&lt;left val=&quot;202&quot;/&gt;&lt;top val=&quot;352&quot;/&gt;&lt;width val=&quot;103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trước khi tiếp tục]]&gt;&lt;/Text&gt;&lt;FontSize&gt;&lt;![CDATA[17]]&gt;&lt;/FontSize&gt;&lt;Left&gt;&lt;![CDATA[0]]&gt;&lt;/Left&gt;&lt;Top&gt;&lt;![CDATA[0]]&gt;&lt;/Top&gt;&lt;/ChangeData&gt;"/>
  <p:tag name="PRESENTER_SHAPEINFO" val="&lt;ThreeDShapeInfo&gt;&lt;uuid val=&quot;{D20FB013-230F-4C64-BCB5-3FD79BC3A8D1}&quot;/&gt;&lt;isInvalidForFieldText val=&quot;0&quot;/&gt;&lt;Image&gt;&lt;filename val=&quot;C:\Users\phuong\AppData\Local\Temp\PR\data\asimages\{D20FB013-230F-4C64-BCB5-3FD79BC3A8D1}_12.png&quot;/&gt;&lt;left val=&quot;80&quot;/&gt;&lt;top val=&quot;444&quot;/&gt;&lt;width val=&quot;211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23&quot;/&gt;&lt;lineCharCount val=&quot;12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45.2962]]&gt;&lt;/Top&gt;&lt;/ChangeData&gt;"/>
  <p:tag name="HTML_SHAPEINFO" val="&lt;ThreeDShapeInfo&gt;&lt;uuid val=&quot;104&quot;/&gt;&lt;isInvalidForFieldText val=&quot;0&quot;/&gt;&lt;Image&gt;&lt;filename val=&quot;C:\Users\phuong\AppData\Local\Temp\PR\data\asimages\{66FDF667-3FA6-4190-A4C5-5C9FDE32A09C}_12.png&quot;/&gt;&lt;left val=&quot;496&quot;/&gt;&lt;top val=&quot;444&quot;/&gt;&lt;width val=&quot;91&quot;/&gt;&lt;height val=&quot;39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45.2962]]&gt;&lt;/Top&gt;&lt;/ChangeData&gt;"/>
  <p:tag name="HTML_SHAPEINFO" val="&lt;ThreeDShapeInfo&gt;&lt;uuid val=&quot;106&quot;/&gt;&lt;isInvalidForFieldText val=&quot;0&quot;/&gt;&lt;Image&gt;&lt;filename val=&quot;C:\Users\phuong\AppData\Local\Temp\PR\data\asimages\{52E1A4C8-A70C-4C46-9975-3C6E7AB3C970}_12.png&quot;/&gt;&lt;left val=&quot;594&quot;/&gt;&lt;top val=&quot;444&quot;/&gt;&lt;width val=&quot;91&quot;/&gt;&lt;height val=&quot;39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chính xác câu này]]&gt;&lt;/Text&gt;&lt;FontSize&gt;&lt;![CDATA[17]]&gt;&lt;/FontSize&gt;&lt;Left&gt;&lt;![CDATA[0]]&gt;&lt;/Left&gt;&lt;Top&gt;&lt;![CDATA[0]]&gt;&lt;/Top&gt;&lt;/ChangeData&gt;"/>
  <p:tag name="PRESENTER_SHAPEINFO" val="&lt;ThreeDShapeInfo&gt;&lt;uuid val=&quot;{2E0260CA-3B09-489C-A76A-B93CC854DBF0}&quot;/&gt;&lt;isInvalidForFieldText val=&quot;0&quot;/&gt;&lt;Image&gt;&lt;filename val=&quot;C:\Users\phuong\AppData\Local\Temp\PR\data\asimages\{2E0260CA-3B09-489C-A76A-B93CC854DBF0}_12.png&quot;/&gt;&lt;left val=&quot;189&quot;/&gt;&lt;top val=&quot;413&quot;/&gt;&lt;width val=&quot;292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29&quot;/&gt;&lt;lineCharCount val=&quot;3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]]&gt;&lt;/Text&gt;&lt;FontSize&gt;&lt;![CDATA[17]]&gt;&lt;/FontSize&gt;&lt;Left&gt;&lt;![CDATA[0]]&gt;&lt;/Left&gt;&lt;Top&gt;&lt;![CDATA[0]]&gt;&lt;/Top&gt;&lt;/ChangeData&gt;"/>
  <p:tag name="PRESENTER_SHAPEINFO" val="&lt;ThreeDShapeInfo&gt;&lt;uuid val=&quot;{1F5E27CB-3CD9-485A-A079-1FF9C2405DA6}&quot;/&gt;&lt;isInvalidForFieldText val=&quot;0&quot;/&gt;&lt;Image&gt;&lt;filename val=&quot;C:\Users\phuong\AppData\Local\Temp\PR\data\asimages\{1F5E27CB-3CD9-485A-A079-1FF9C2405DA6}_12.png&quot;/&gt;&lt;left val=&quot;186&quot;/&gt;&lt;top val=&quot;382&quot;/&gt;&lt;width val=&quot;541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trả lời đúng hoàn toàn]]&gt;&lt;/Text&gt;&lt;FontSize&gt;&lt;![CDATA[17]]&gt;&lt;/FontSize&gt;&lt;Left&gt;&lt;![CDATA[0]]&gt;&lt;/Left&gt;&lt;Top&gt;&lt;![CDATA[0]]&gt;&lt;/Top&gt;&lt;/ChangeData&gt;"/>
  <p:tag name="PRESENTER_SHAPEINFO" val="&lt;ThreeDShapeInfo&gt;&lt;uuid val=&quot;{ED6F74D6-702D-4944-A4A2-23363A0FCCC7}&quot;/&gt;&lt;isInvalidForFieldText val=&quot;0&quot;/&gt;&lt;Image&gt;&lt;filename val=&quot;C:\Users\phuong\AppData\Local\Temp\PR\data\asimages\{ED6F74D6-702D-4944-A4A2-23363A0FCCC7}_12.png&quot;/&gt;&lt;left val=&quot;192&quot;/&gt;&lt;top val=&quot;413&quot;/&gt;&lt;width val=&quot;286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4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ry again]]&gt;&lt;/Text&gt;&lt;FontSize&gt;&lt;![CDATA[17]]&gt;&lt;/FontSize&gt;&lt;Left&gt;&lt;![CDATA[0]]&gt;&lt;/Left&gt;&lt;Top&gt;&lt;![CDATA[0]]&gt;&lt;/Top&gt;&lt;/ChangeData&gt;"/>
  <p:tag name="PRESENTER_SHAPEINFO" val="&lt;ThreeDShapeInfo&gt;&lt;uuid val=&quot;{761CBEE8-544C-4A14-AD5D-6D293256EA5C}&quot;/&gt;&lt;isInvalidForFieldText val=&quot;0&quot;/&gt;&lt;Image&gt;&lt;filename val=&quot;C:\Users\phuong\AppData\Local\Temp\PR\data\asimages\{761CBEE8-544C-4A14-AD5D-6D293256EA5C}_12.png&quot;/&gt;&lt;left val=&quot;203&quot;/&gt;&lt;top val=&quot;426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0.12496]]&gt;&lt;/Left&gt;&lt;Top&gt;&lt;![CDATA[119.6937]]&gt;&lt;/Top&gt;&lt;/ChangeData&gt;"/>
  <p:tag name="MMPROD_ID" val="10041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42&quot;&gt;&lt;property id=&quot;10020&quot; value=&quot;9&quot;/&gt;&lt;property id=&quot;10102&quot; value=&quot;0&quot;/&gt;&lt;property id=&quot;10191&quot; value=&quot;-1&quot;/&gt;&lt;/object&gt;"/>
  <p:tag name="MMPROD_COLLECTIONCONTAINERID" val="10038"/>
  <p:tag name="MMPROD_PARENTID" val="10037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phuong\AppData\Local\Temp\PR\data\asimages\{D7219A65-3C9D-4A25-B6F0-9092C9D5A9BE}_12.png&quot;/&gt;&lt;left val=&quot;99&quot;/&gt;&lt;top val=&quot;119&quot;/&gt;&lt;width val=&quot;127&quot;/&gt;&lt;height val=&quot;51&quot;/&gt;&lt;hasText val=&quot;1&quot;/&gt;&lt;/Image&gt;&lt;Image&gt;&lt;filename val=&quot;C:\Users\phuong\AppData\Local\Temp\PR\data\asimages\{14B27D1A-B686-4867-BBF1-398BAC2B7341}_12.png&quot;/&gt;&lt;left val=&quot;138&quot;/&gt;&lt;top val=&quot;120&quot;/&gt;&lt;width val=&quot;484&quot;/&gt;&lt;height val=&quot;52&quot;/&gt;&lt;hasText val=&quot;1&quot;/&gt;&lt;/Image&gt;&lt;Image&gt;&lt;filename val=&quot;C:\Users\phuong\AppData\Local\Temp\PR\data\asimages\{E188168C-589D-4930-9AE7-C27E96CE3788}_12.png&quot;/&gt;&lt;left val=&quot;50&quot;/&gt;&lt;top val=&quot;130&quot;/&gt;&lt;width val=&quot;15&quot;/&gt;&lt;height val=&quot;16&quot;/&gt;&lt;hasText val=&quot;1&quot;/&gt;&lt;/Image&gt;&lt;/ThreeDShape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0.12496]]&gt;&lt;/Left&gt;&lt;Top&gt;&lt;![CDATA[166.0859]]&gt;&lt;/Top&gt;&lt;/ChangeData&gt;"/>
  <p:tag name="MMPROD_ID" val="10043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44&quot;&gt;&lt;property id=&quot;10020&quot; value=&quot;9&quot;/&gt;&lt;property id=&quot;10102&quot; value=&quot;0&quot;/&gt;&lt;property id=&quot;10191&quot; value=&quot;-1&quot;/&gt;&lt;/object&gt;"/>
  <p:tag name="MMPROD_COLLECTIONCONTAINERID" val="10038"/>
  <p:tag name="MMPROD_PARENTID" val="10037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phuong\AppData\Local\Temp\PR\data\asimages\{CA12ADF0-A50E-4614-A8AD-1B66A76EE0C8}_12.png&quot;/&gt;&lt;left val=&quot;99&quot;/&gt;&lt;top val=&quot;168&quot;/&gt;&lt;width val=&quot;127&quot;/&gt;&lt;height val=&quot;51&quot;/&gt;&lt;hasText val=&quot;1&quot;/&gt;&lt;/Image&gt;&lt;Image&gt;&lt;filename val=&quot;C:\Users\phuong\AppData\Local\Temp\PR\data\asimages\{759DDCA0-A61C-467C-946E-B94BED6507E0}_12.png&quot;/&gt;&lt;left val=&quot;138&quot;/&gt;&lt;top val=&quot;165&quot;/&gt;&lt;width val=&quot;484&quot;/&gt;&lt;height val=&quot;52&quot;/&gt;&lt;hasText val=&quot;1&quot;/&gt;&lt;/Image&gt;&lt;Image&gt;&lt;filename val=&quot;C:\Users\phuong\AppData\Local\Temp\PR\data\asimages\{33598F01-AAF6-44F2-B18B-7B5D2004E1C1}_12.png&quot;/&gt;&lt;left val=&quot;50&quot;/&gt;&lt;top val=&quot;179&quot;/&gt;&lt;width val=&quot;15&quot;/&gt;&lt;height val=&quot;16&quot;/&gt;&lt;hasText val=&quot;1&quot;/&gt;&lt;/Image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48]]&gt;&lt;/Left&gt;&lt;Top&gt;&lt;![CDATA[227.7881]]&gt;&lt;/Top&gt;&lt;/ChangeData&gt;"/>
  <p:tag name="MMPROD_ID" val="10045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46&quot;&gt;&lt;property id=&quot;10020&quot; value=&quot;9&quot;/&gt;&lt;property id=&quot;10102&quot; value=&quot;0&quot;/&gt;&lt;property id=&quot;10191&quot; value=&quot;-1&quot;/&gt;&lt;/object&gt;"/>
  <p:tag name="MMPROD_COLLECTIONCONTAINERID" val="10038"/>
  <p:tag name="MMPROD_PARENTID" val="10037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phuong\AppData\Local\Temp\PR\data\asimages\{EAF7F8CA-C285-4AC2-A342-486923F0D802}_12.png&quot;/&gt;&lt;left val=&quot;97&quot;/&gt;&lt;top val=&quot;227&quot;/&gt;&lt;width val=&quot;128&quot;/&gt;&lt;height val=&quot;51&quot;/&gt;&lt;hasText val=&quot;1&quot;/&gt;&lt;/Image&gt;&lt;Image&gt;&lt;filename val=&quot;C:\Users\phuong\AppData\Local\Temp\PR\data\asimages\{9A455E46-FC04-49A3-8791-7FB651978809}_12.png&quot;/&gt;&lt;left val=&quot;139&quot;/&gt;&lt;top val=&quot;228&quot;/&gt;&lt;width val=&quot;482&quot;/&gt;&lt;height val=&quot;52&quot;/&gt;&lt;hasText val=&quot;1&quot;/&gt;&lt;/Image&gt;&lt;Image&gt;&lt;filename val=&quot;C:\Users\phuong\AppData\Local\Temp\PR\data\asimages\{0334E32D-F407-443F-9BBC-A1197CF8F57F}_12.png&quot;/&gt;&lt;left val=&quot;48&quot;/&gt;&lt;top val=&quot;238&quot;/&gt;&lt;width val=&quot;16&quot;/&gt;&lt;height val=&quot;16&quot;/&gt;&lt;hasText val=&quot;1&quot;/&gt;&lt;/Image&gt;&lt;/ThreeDShape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49.53433]]&gt;&lt;/Left&gt;&lt;Top&gt;&lt;![CDATA[306.9828]]&gt;&lt;/Top&gt;&lt;/ChangeData&gt;"/>
  <p:tag name="MMPROD_ID" val="10047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048&quot;&gt;&lt;property id=&quot;10020&quot; value=&quot;9&quot;/&gt;&lt;property id=&quot;10102&quot; value=&quot;0&quot;/&gt;&lt;property id=&quot;10191&quot; value=&quot;-1&quot;/&gt;&lt;/object&gt;"/>
  <p:tag name="MMPROD_COLLECTIONCONTAINERID" val="10038"/>
  <p:tag name="MMPROD_PARENTID" val="10037"/>
  <p:tag name="MMPROD_ANSWERLETTER" val="D) "/>
  <p:tag name="HTML_AUTOSHAPE_INFO" val="&lt;ThreeDShapeInfo&gt;&lt;uuid val=&quot;1004&quot;/&gt;&lt;isInvalidForFieldText val=&quot;0&quot;/&gt;&lt;hasMultipleQuizShape val=&quot;1&quot;/&gt;&lt;Image&gt;&lt;filename val=&quot;C:\Users\phuong\AppData\Local\Temp\PR\data\asimages\{D1D6ACAD-F157-4CD9-843B-99C62C2C9576}_12.png&quot;/&gt;&lt;left val=&quot;99&quot;/&gt;&lt;top val=&quot;297&quot;/&gt;&lt;width val=&quot;133&quot;/&gt;&lt;height val=&quot;51&quot;/&gt;&lt;hasText val=&quot;1&quot;/&gt;&lt;/Image&gt;&lt;Image&gt;&lt;filename val=&quot;C:\Users\phuong\AppData\Local\Temp\PR\data\asimages\{2298C735-7874-4AD5-A3F0-9EE91D2E57D7}_12.png&quot;/&gt;&lt;left val=&quot;137&quot;/&gt;&lt;top val=&quot;301&quot;/&gt;&lt;width val=&quot;478&quot;/&gt;&lt;height val=&quot;51&quot;/&gt;&lt;hasText val=&quot;1&quot;/&gt;&lt;/Image&gt;&lt;Image&gt;&lt;filename val=&quot;C:\Users\phuong\AppData\Local\Temp\PR\data\asimages\{1A80FAF3-757C-43DB-B2C6-A7FB57ED9541}_12.png&quot;/&gt;&lt;left val=&quot;49&quot;/&gt;&lt;top val=&quot;308&quot;/&gt;&lt;width val=&quot;16&quot;/&gt;&lt;height val=&quot;15&quot;/&gt;&lt;hasText val=&quot;1&quot;/&gt;&lt;/Image&gt;&lt;/ThreeDShape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19]]&gt;&lt;/FontSize&gt;&lt;Left&gt;&lt;![CDATA[104]]&gt;&lt;/Left&gt;&lt;Top&gt;&lt;![CDATA[6455999]]&gt;&lt;/Top&gt;&lt;/ChangeData&gt;"/>
  <p:tag name="MMPROD_ABSOLUTEPOSITIONID" val="1044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ả ba đáp án đều đúng.]]&gt;&lt;/Text&gt;&lt;FontSize&gt;&lt;![CDATA[19]]&gt;&lt;/FontSize&gt;&lt;Left&gt;&lt;![CDATA[189]]&gt;&lt;/Left&gt;&lt;Top&gt;&lt;![CDATA[6456]]&gt;&lt;/Top&gt;&lt;/ChangeData&gt;"/>
  <p:tag name="MMPROD_ABSOLUTEPOSITIONID" val="1024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19]]&gt;&lt;/FontSize&gt;&lt;Left&gt;&lt;![CDATA[104]]&gt;&lt;/Left&gt;&lt;Top&gt;&lt;![CDATA[4736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ể kiểm tra sự bay hơi phụ thuộc vào gió]]&gt;&lt;/Text&gt;&lt;FontSize&gt;&lt;![CDATA[19]]&gt;&lt;/FontSize&gt;&lt;Left&gt;&lt;![CDATA[186]]&gt;&lt;/Left&gt;&lt;Top&gt;&lt;![CDATA[4736001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4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19]]&gt;&lt;/FontSize&gt;&lt;Left&gt;&lt;![CDATA[104]]&gt;&lt;/Left&gt;&lt;Top&gt;&lt;![CDATA[3016001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ể diện tích mặt thoáng là khác nhau.]]&gt;&lt;/Text&gt;&lt;FontSize&gt;&lt;![CDATA[19]]&gt;&lt;/FontSize&gt;&lt;Left&gt;&lt;![CDATA[185]]&gt;&lt;/Left&gt;&lt;Top&gt;&lt;![CDATA[3016002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7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19]]&gt;&lt;/FontSize&gt;&lt;Left&gt;&lt;![CDATA[104]]&gt;&lt;/Left&gt;&lt;Top&gt;&lt;![CDATA[1296001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ể diện tích mặt thoáng là như nhau.]]&gt;&lt;/Text&gt;&lt;FontSize&gt;&lt;![CDATA[19]]&gt;&lt;/FontSize&gt;&lt;Left&gt;&lt;![CDATA[185]]&gt;&lt;/Left&gt;&lt;Top&gt;&lt;![CDATA[1296002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F362806-DFC2-4962-9733-2512E88376F4}&quot;/&gt;&lt;isInvalidForFieldText val=&quot;0&quot;/&gt;&lt;Image&gt;&lt;filename val=&quot;C:\Users\phuong\AppData\Local\Temp\PR\data\asimages\{1F362806-DFC2-4962-9733-2512E88376F4}_MtorLt.png&quot;/&gt;&lt;left val=&quot;0&quot;/&gt;&lt;top val=&quot;0&quot;/&gt;&lt;width val=&quot;206&quot;/&gt;&lt;height val=&quot;541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48]]&gt;&lt;/SlideID&gt;&lt;/ChangeData&gt;"/>
  <p:tag name="PPSNARRATIONPROPS" val="C:\Users\Admin\Desktop\lam long bien\ghi am\Sl2.wav"/>
  <p:tag name="PPSNARRATION" val="24,1773420092,E:\CHI THO 111111111111111111111111111111111111111\e-learning\lam long bien\FILE NOP\TEP NGUON\Bai 26 Su bay hoi va su ngung tu_pptx\Media.ppcx"/>
  <p:tag name="MMPROD_PASSDATA" val="&lt;object type=&quot;10050&quot; unique_id=&quot;10051&quot;&gt;&lt;property id=&quot;10020&quot; value=&quot;2&quot;/&gt;&lt;property id=&quot;10191&quot; value=&quot;33&quot;/&gt;&lt;/object&gt;"/>
  <p:tag name="MMPROD_FAILDATA" val="&lt;object type=&quot;10051&quot; unique_id=&quot;10052&quot;&gt;&lt;property id=&quot;10020&quot; value=&quot;2&quot;/&gt;&lt;property id=&quot;10191&quot; value=&quot;34&quot;/&gt;&lt;/object&gt;"/>
  <p:tag name="MMPROD_ID" val="10049"/>
  <p:tag name="MMPROD_TYPE" val="10008"/>
  <p:tag name="MMPROD_DATA" val="&lt;property id=&quot;10026&quot; value=&quot;10&quot;/&gt;&lt;property id=&quot;10027&quot; value=&quot;Interaction10049&quot;/&gt;&lt;property id=&quot;10028&quot; value=&quot;0&quot;/&gt;&lt;property id=&quot;10063&quot; value=&quot;2&quot;/&gt;&lt;property id=&quot;10070&quot; value=&quot;Câu 2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773420092,E:\CHI THO 111111111111111111111111111111111111111\e-learning\lam long bien\FILE NOP\TEP NGUON\Bai 26 Su bay hoi va su ngung tu_pptx\Media.ppcx"/>
  <p:tag name="HTML_SHAPEINFO" val="&lt;SlideThumbPath val=&quot;Slide13.PNG&quot;/&gt;"/>
  <p:tag name="MMPROD_ANSWERCOUNT" val="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rả lời đúng là:]]&gt;&lt;/Text&gt;&lt;FontSize&gt;&lt;![CDATA[17]]&gt;&lt;/FontSize&gt;&lt;Left&gt;&lt;![CDATA[0]]&gt;&lt;/Left&gt;&lt;Top&gt;&lt;![CDATA[0]]&gt;&lt;/Top&gt;&lt;/ChangeData&gt;"/>
  <p:tag name="PRESENTER_SHAPEINFO" val="&lt;ThreeDShapeInfo&gt;&lt;uuid val=&quot;{EB9F74A7-E510-4AAD-BB69-30EE7D2C22F6}&quot;/&gt;&lt;isInvalidForFieldText val=&quot;0&quot;/&gt;&lt;Image&gt;&lt;filename val=&quot;C:\Users\phuong\AppData\Local\Temp\PR\data\asimages\{EB9F74A7-E510-4AAD-BB69-30EE7D2C22F6}_13.png&quot;/&gt;&lt;left val=&quot;186&quot;/&gt;&lt;top val=&quot;435&quot;/&gt;&lt;width val=&quot;541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49"/>
  <p:tag name="MMPROD_ABSOLUTEPOSITIONID" val="100"/>
  <p:tag name="MMPROD_LASTVALUES" val="&lt;ChangeData&gt;&lt;Text&gt;&lt;![CDATA[Câu 2: Tại sao phải đặt 2 đĩa ở phòng kín không có gió?]]&gt;&lt;/Text&gt;&lt;FontSize&gt;&lt;![CDATA[44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phuong\AppData\Local\Temp\PR\data\asimages\{8681A745-F4AD-4A74-9D81-5E0D711FCCDB}_13.png&quot;/&gt;&lt;left val=&quot;15&quot;/&gt;&lt;top val=&quot;6&quot;/&gt;&lt;width val=&quot;670&quot;/&gt;&lt;height val=&quot;104&quot;/&gt;&lt;hasText val=&quot;1&quot;/&gt;&lt;/Image&gt;&lt;/ThreeDShapeInfo&gt;"/>
  <p:tag name="PRESENTER_SHAPETEXTINFO" val="&lt;ShapeTextInfo&gt;&lt;TableIndex row=&quot;-1&quot; col=&quot;-1&quot;&gt;&lt;linesCount val=&quot;2&quot;/&gt;&lt;lineCharCount val=&quot;42&quot;/&gt;&lt;lineCharCount val=&quot;13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]]&gt;&lt;/Text&gt;&lt;FontSize&gt;&lt;![CDATA[17]]&gt;&lt;/FontSize&gt;&lt;Left&gt;&lt;![CDATA[0]]&gt;&lt;/Left&gt;&lt;Top&gt;&lt;![CDATA[0]]&gt;&lt;/Top&gt;&lt;/ChangeData&gt;"/>
  <p:tag name="PRESENTER_SHAPEINFO" val="&lt;ThreeDShapeInfo&gt;&lt;uuid val=&quot;{93DBA101-A078-43E3-A4D3-7A7AEA5EFBB6}&quot;/&gt;&lt;isInvalidForFieldText val=&quot;0&quot;/&gt;&lt;Image&gt;&lt;filename val=&quot;C:\Users\phuong\AppData\Local\Temp\PR\data\asimages\{93DBA101-A078-43E3-A4D3-7A7AEA5EFBB6}_13.png&quot;/&gt;&lt;left val=&quot;66&quot;/&gt;&lt;top val=&quot;352&quot;/&gt;&lt;width val=&quot;104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]]&gt;&lt;/Text&gt;&lt;FontSize&gt;&lt;![CDATA[17]]&gt;&lt;/FontSize&gt;&lt;Left&gt;&lt;![CDATA[0]]&gt;&lt;/Left&gt;&lt;Top&gt;&lt;![CDATA[0]]&gt;&lt;/Top&gt;&lt;/ChangeData&gt;"/>
  <p:tag name="PRESENTER_SHAPEINFO" val="&lt;ThreeDShapeInfo&gt;&lt;uuid val=&quot;{B1512B10-27C7-4DA2-AB14-C20BF10709AA}&quot;/&gt;&lt;isInvalidForFieldText val=&quot;0&quot;/&gt;&lt;Image&gt;&lt;filename val=&quot;C:\Users\phuong\AppData\Local\Temp\PR\data\asimages\{B1512B10-27C7-4DA2-AB14-C20BF10709AA}_13.png&quot;/&gt;&lt;left val=&quot;202&quot;/&gt;&lt;top val=&quot;352&quot;/&gt;&lt;width val=&quot;103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trước khi tiếp tục]]&gt;&lt;/Text&gt;&lt;FontSize&gt;&lt;![CDATA[17]]&gt;&lt;/FontSize&gt;&lt;Left&gt;&lt;![CDATA[0]]&gt;&lt;/Left&gt;&lt;Top&gt;&lt;![CDATA[0]]&gt;&lt;/Top&gt;&lt;/ChangeData&gt;"/>
  <p:tag name="PRESENTER_SHAPEINFO" val="&lt;ThreeDShapeInfo&gt;&lt;uuid val=&quot;{FC2BFA19-1208-4AFC-9DEC-893F21F3EA87}&quot;/&gt;&lt;isInvalidForFieldText val=&quot;0&quot;/&gt;&lt;Image&gt;&lt;filename val=&quot;C:\Users\phuong\AppData\Local\Temp\PR\data\asimages\{FC2BFA19-1208-4AFC-9DEC-893F21F3EA87}_13.png&quot;/&gt;&lt;left val=&quot;80&quot;/&gt;&lt;top val=&quot;444&quot;/&gt;&lt;width val=&quot;211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23&quot;/&gt;&lt;lineCharCount val=&quot;12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45.2962]]&gt;&lt;/Top&gt;&lt;/ChangeData&gt;"/>
  <p:tag name="HTML_SHAPEINFO" val="&lt;ThreeDShapeInfo&gt;&lt;uuid val=&quot;104&quot;/&gt;&lt;isInvalidForFieldText val=&quot;0&quot;/&gt;&lt;Image&gt;&lt;filename val=&quot;C:\Users\phuong\AppData\Local\Temp\PR\data\asimages\{F05F0775-BD0B-4A24-BF6C-B0D4AFF7730C}_13.png&quot;/&gt;&lt;left val=&quot;496&quot;/&gt;&lt;top val=&quot;444&quot;/&gt;&lt;width val=&quot;91&quot;/&gt;&lt;height val=&quot;39&quot;/&gt;&lt;hasText val=&quot;1&quot;/&gt;&lt;/Image&gt;&lt;/ThreeDShape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45.2962]]&gt;&lt;/Top&gt;&lt;/ChangeData&gt;"/>
  <p:tag name="HTML_SHAPEINFO" val="&lt;ThreeDShapeInfo&gt;&lt;uuid val=&quot;106&quot;/&gt;&lt;isInvalidForFieldText val=&quot;0&quot;/&gt;&lt;Image&gt;&lt;filename val=&quot;C:\Users\phuong\AppData\Local\Temp\PR\data\asimages\{74D478B3-4919-4B53-9B3F-B533B3AEEE2B}_13.png&quot;/&gt;&lt;left val=&quot;594&quot;/&gt;&lt;top val=&quot;444&quot;/&gt;&lt;width val=&quot;91&quot;/&gt;&lt;height val=&quot;39&quot;/&gt;&lt;hasText val=&quot;1&quot;/&gt;&lt;/Image&gt;&lt;/ThreeDShape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chính xác câu này]]&gt;&lt;/Text&gt;&lt;FontSize&gt;&lt;![CDATA[17]]&gt;&lt;/FontSize&gt;&lt;Left&gt;&lt;![CDATA[0]]&gt;&lt;/Left&gt;&lt;Top&gt;&lt;![CDATA[0]]&gt;&lt;/Top&gt;&lt;/ChangeData&gt;"/>
  <p:tag name="PRESENTER_SHAPEINFO" val="&lt;ThreeDShapeInfo&gt;&lt;uuid val=&quot;{57CEF302-BCAC-4100-88C0-C2FE4D865F7C}&quot;/&gt;&lt;isInvalidForFieldText val=&quot;0&quot;/&gt;&lt;Image&gt;&lt;filename val=&quot;C:\Users\phuong\AppData\Local\Temp\PR\data\asimages\{57CEF302-BCAC-4100-88C0-C2FE4D865F7C}_13.png&quot;/&gt;&lt;left val=&quot;189&quot;/&gt;&lt;top val=&quot;413&quot;/&gt;&lt;width val=&quot;292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29&quot;/&gt;&lt;lineCharCount val=&quot;3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]]&gt;&lt;/Text&gt;&lt;FontSize&gt;&lt;![CDATA[17]]&gt;&lt;/FontSize&gt;&lt;Left&gt;&lt;![CDATA[0]]&gt;&lt;/Left&gt;&lt;Top&gt;&lt;![CDATA[0]]&gt;&lt;/Top&gt;&lt;/ChangeData&gt;"/>
  <p:tag name="PRESENTER_SHAPEINFO" val="&lt;ThreeDShapeInfo&gt;&lt;uuid val=&quot;{ED965DAF-D64D-4B76-922A-470E6EAD10A3}&quot;/&gt;&lt;isInvalidForFieldText val=&quot;0&quot;/&gt;&lt;Image&gt;&lt;filename val=&quot;C:\Users\phuong\AppData\Local\Temp\PR\data\asimages\{ED965DAF-D64D-4B76-922A-470E6EAD10A3}_13.png&quot;/&gt;&lt;left val=&quot;186&quot;/&gt;&lt;top val=&quot;382&quot;/&gt;&lt;width val=&quot;541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trả lời đúng hoàn toàn]]&gt;&lt;/Text&gt;&lt;FontSize&gt;&lt;![CDATA[17]]&gt;&lt;/FontSize&gt;&lt;Left&gt;&lt;![CDATA[0]]&gt;&lt;/Left&gt;&lt;Top&gt;&lt;![CDATA[0]]&gt;&lt;/Top&gt;&lt;/ChangeData&gt;"/>
  <p:tag name="PRESENTER_SHAPEINFO" val="&lt;ThreeDShapeInfo&gt;&lt;uuid val=&quot;{D277C0CC-B8E7-4F0C-B476-F8F5D03D8E2C}&quot;/&gt;&lt;isInvalidForFieldText val=&quot;0&quot;/&gt;&lt;Image&gt;&lt;filename val=&quot;C:\Users\phuong\AppData\Local\Temp\PR\data\asimages\{D277C0CC-B8E7-4F0C-B476-F8F5D03D8E2C}_13.png&quot;/&gt;&lt;left val=&quot;192&quot;/&gt;&lt;top val=&quot;413&quot;/&gt;&lt;width val=&quot;286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4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ry again]]&gt;&lt;/Text&gt;&lt;FontSize&gt;&lt;![CDATA[17]]&gt;&lt;/FontSize&gt;&lt;Left&gt;&lt;![CDATA[0]]&gt;&lt;/Left&gt;&lt;Top&gt;&lt;![CDATA[0]]&gt;&lt;/Top&gt;&lt;/ChangeData&gt;"/>
  <p:tag name="PRESENTER_SHAPEINFO" val="&lt;ThreeDShapeInfo&gt;&lt;uuid val=&quot;{87C18172-5E90-4A07-A5E8-A0A85ABB7085}&quot;/&gt;&lt;isInvalidForFieldText val=&quot;0&quot;/&gt;&lt;Image&gt;&lt;filename val=&quot;C:\Users\phuong\AppData\Local\Temp\PR\data\asimages\{87C18172-5E90-4A07-A5E8-A0A85ABB7085}_13.png&quot;/&gt;&lt;left val=&quot;203&quot;/&gt;&lt;top val=&quot;426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6.87496]]&gt;&lt;/Left&gt;&lt;Top&gt;&lt;![CDATA[125.9008]]&gt;&lt;/Top&gt;&lt;/ChangeData&gt;"/>
  <p:tag name="MMPROD_ID" val="10053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54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phuong\AppData\Local\Temp\PR\data\asimages\{7BFA7237-0FC3-4109-930F-CF134A5DED2C}_13.png&quot;/&gt;&lt;left val=&quot;91&quot;/&gt;&lt;top val=&quot;119&quot;/&gt;&lt;width val=&quot;94&quot;/&gt;&lt;height val=&quot;43&quot;/&gt;&lt;hasText val=&quot;1&quot;/&gt;&lt;/Image&gt;&lt;Image&gt;&lt;filename val=&quot;C:\Users\phuong\AppData\Local\Temp\PR\data\asimages\{B9BF57BD-DEA2-4434-9890-681343DD2E1F}_13.png&quot;/&gt;&lt;left val=&quot;172&quot;/&gt;&lt;top val=&quot;118&quot;/&gt;&lt;width val=&quot;353&quot;/&gt;&lt;height val=&quot;43&quot;/&gt;&lt;hasText val=&quot;1&quot;/&gt;&lt;/Image&gt;&lt;Image&gt;&lt;filename val=&quot;C:\Users\phuong\AppData\Local\Temp\PR\data\asimages\{C6328F18-85D0-475C-A00F-206D7E4B8452}_13.png&quot;/&gt;&lt;left val=&quot;57&quot;/&gt;&lt;top val=&quot;129&quot;/&gt;&lt;width val=&quot;15&quot;/&gt;&lt;height val=&quot;16&quot;/&gt;&lt;hasText val=&quot;1&quot;/&gt;&lt;/Image&gt;&lt;/ThreeDShape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8.12496]]&gt;&lt;/Left&gt;&lt;Top&gt;&lt;![CDATA[177.375]]&gt;&lt;/Top&gt;&lt;/ChangeData&gt;"/>
  <p:tag name="MMPROD_ID" val="10055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56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phuong\AppData\Local\Temp\PR\data\asimages\{1E6E3F77-368B-42CB-8097-F12577259F2B}_13.png&quot;/&gt;&lt;left val=&quot;93&quot;/&gt;&lt;top val=&quot;171&quot;/&gt;&lt;width val=&quot;94&quot;/&gt;&lt;height val=&quot;43&quot;/&gt;&lt;hasText val=&quot;1&quot;/&gt;&lt;/Image&gt;&lt;Image&gt;&lt;filename val=&quot;C:\Users\phuong\AppData\Local\Temp\PR\data\asimages\{FCD2E833-5269-4720-A071-18E3D3F8B378}_13.png&quot;/&gt;&lt;left val=&quot;174&quot;/&gt;&lt;top val=&quot;168&quot;/&gt;&lt;width val=&quot;365&quot;/&gt;&lt;height val=&quot;67&quot;/&gt;&lt;hasText val=&quot;1&quot;/&gt;&lt;/Image&gt;&lt;Image&gt;&lt;filename val=&quot;C:\Users\phuong\AppData\Local\Temp\PR\data\asimages\{F1D2B779-EF07-4A50-B563-D8B79BFB5DDF}_13.png&quot;/&gt;&lt;left val=&quot;57&quot;/&gt;&lt;top val=&quot;180&quot;/&gt;&lt;width val=&quot;16&quot;/&gt;&lt;height val=&quot;15&quot;/&gt;&lt;hasText val=&quot;1&quot;/&gt;&lt;/Image&gt;&lt;/ThreeDShape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8]]&gt;&lt;/Left&gt;&lt;Top&gt;&lt;![CDATA[243.5]]&gt;&lt;/Top&gt;&lt;/ChangeData&gt;"/>
  <p:tag name="MMPROD_ID" val="10057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58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phuong\AppData\Local\Temp\PR\data\asimages\{4D0256E3-F792-4CA6-95AF-CD78EDCE690E}_13.png&quot;/&gt;&lt;left val=&quot;93&quot;/&gt;&lt;top val=&quot;236&quot;/&gt;&lt;width val=&quot;94&quot;/&gt;&lt;height val=&quot;43&quot;/&gt;&lt;hasText val=&quot;1&quot;/&gt;&lt;/Image&gt;&lt;Image&gt;&lt;filename val=&quot;C:\Users\phuong\AppData\Local\Temp\PR\data\asimages\{34409E8C-35FD-475E-A091-479B13C30465}_13.png&quot;/&gt;&lt;left val=&quot;174&quot;/&gt;&lt;top val=&quot;234&quot;/&gt;&lt;width val=&quot;365&quot;/&gt;&lt;height val=&quot;67&quot;/&gt;&lt;hasText val=&quot;1&quot;/&gt;&lt;/Image&gt;&lt;Image&gt;&lt;filename val=&quot;C:\Users\phuong\AppData\Local\Temp\PR\data\asimages\{D3674356-1C9E-4003-8D67-C199ACF6C9B9}_13.png&quot;/&gt;&lt;left val=&quot;57&quot;/&gt;&lt;top val=&quot;243&quot;/&gt;&lt;width val=&quot;16&quot;/&gt;&lt;height val=&quot;15&quot;/&gt;&lt;hasText val=&quot;1&quot;/&gt;&lt;/Image&gt;&lt;/ThreeDShape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56.87496]]&gt;&lt;/Left&gt;&lt;Top&gt;&lt;![CDATA[298.625]]&gt;&lt;/Top&gt;&lt;/ChangeData&gt;"/>
  <p:tag name="MMPROD_ID" val="10059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060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D) "/>
  <p:tag name="HTML_AUTOSHAPE_INFO" val="&lt;ThreeDShapeInfo&gt;&lt;uuid val=&quot;1004&quot;/&gt;&lt;isInvalidForFieldText val=&quot;0&quot;/&gt;&lt;hasMultipleQuizShape val=&quot;1&quot;/&gt;&lt;Image&gt;&lt;filename val=&quot;C:\Users\phuong\AppData\Local\Temp\PR\data\asimages\{D6E6F423-4EDF-4892-A3BA-E6F15A08D11D}_13.png&quot;/&gt;&lt;left val=&quot;91&quot;/&gt;&lt;top val=&quot;291&quot;/&gt;&lt;width val=&quot;98&quot;/&gt;&lt;height val=&quot;43&quot;/&gt;&lt;hasText val=&quot;1&quot;/&gt;&lt;/Image&gt;&lt;Image&gt;&lt;filename val=&quot;C:\Users\phuong\AppData\Local\Temp\PR\data\asimages\{DD0F1CA7-75A6-4CC6-AEB4-F3CCF6372075}_13.png&quot;/&gt;&lt;left val=&quot;176&quot;/&gt;&lt;top val=&quot;291&quot;/&gt;&lt;width val=&quot;349&quot;/&gt;&lt;height val=&quot;43&quot;/&gt;&lt;hasText val=&quot;1&quot;/&gt;&lt;/Image&gt;&lt;Image&gt;&lt;filename val=&quot;C:\Users\phuong\AppData\Local\Temp\PR\data\asimages\{EFCAA45F-8432-4C8D-859C-EF6D0E50CDCB}_13.png&quot;/&gt;&lt;left val=&quot;57&quot;/&gt;&lt;top val=&quot;298&quot;/&gt;&lt;width val=&quot;15&quot;/&gt;&lt;height val=&quot;16&quot;/&gt;&lt;hasText val=&quot;1&quot;/&gt;&lt;/Image&gt;&lt;/ThreeDShape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18]]&gt;&lt;/FontSize&gt;&lt;Left&gt;&lt;![CDATA[104]]&gt;&lt;/Left&gt;&lt;Top&gt;&lt;![CDATA[6984001]]&gt;&lt;/Top&gt;&lt;/ChangeData&gt;"/>
  <p:tag name="MMPROD_ABSOLUTEPOSITIONID" val="1044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ả ba đáp án đều sai.]]&gt;&lt;/Text&gt;&lt;FontSize&gt;&lt;![CDATA[18]]&gt;&lt;/FontSize&gt;&lt;Left&gt;&lt;![CDATA[189]]&gt;&lt;/Left&gt;&lt;Top&gt;&lt;![CDATA[6984001]]&gt;&lt;/Top&gt;&lt;/ChangeData&gt;"/>
  <p:tag name="MMPROD_ABSOLUTEPOSITIONID" val="1024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18]]&gt;&lt;/FontSize&gt;&lt;Left&gt;&lt;![CDATA[104]]&gt;&lt;/Left&gt;&lt;Top&gt;&lt;![CDATA[5264001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ể kiểm tra sự bay hơi phụ thuộc vào gió.]]&gt;&lt;/Text&gt;&lt;FontSize&gt;&lt;![CDATA[18]]&gt;&lt;/FontSize&gt;&lt;Left&gt;&lt;![CDATA[186]]&gt;&lt;/Left&gt;&lt;Top&gt;&lt;![CDATA[5264001]]&gt;&lt;/Top&gt;&lt;/ChangeData&gt;"/>
  <p:tag name="MMPROD_ABSOLUTEPOSITIONID" val="1023"/>
  <p:tag name="PRESENTER_SHAPETEXTINFO" val="&lt;ShapeTextInfo&gt;&lt;TableIndex row=&quot;-1&quot; col=&quot;-1&quot;&gt;&lt;linesCount val=&quot;2&quot;/&gt;&lt;lineCharCount val=&quot;37&quot;/&gt;&lt;lineCharCount val=&quot;4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18]]&gt;&lt;/FontSize&gt;&lt;Left&gt;&lt;![CDATA[104]]&gt;&lt;/Left&gt;&lt;Top&gt;&lt;![CDATA[248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ể kiểm tra sự bay hơi phụ thuộc vào diện tích mặt thoáng.]]&gt;&lt;/Text&gt;&lt;FontSize&gt;&lt;![CDATA[18]]&gt;&lt;/FontSize&gt;&lt;Left&gt;&lt;![CDATA[185]]&gt;&lt;/Left&gt;&lt;Top&gt;&lt;![CDATA[2488]]&gt;&lt;/Top&gt;&lt;/ChangeData&gt;"/>
  <p:tag name="MMPROD_ABSOLUTEPOSITIONID" val="1022"/>
  <p:tag name="PRESENTER_SHAPETEXTINFO" val="&lt;ShapeTextInfo&gt;&lt;TableIndex row=&quot;-1&quot; col=&quot;-1&quot;&gt;&lt;linesCount val=&quot;2&quot;/&gt;&lt;lineCharCount val=&quot;37&quot;/&gt;&lt;lineCharCount val=&quot;21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18]]&gt;&lt;/FontSize&gt;&lt;Left&gt;&lt;![CDATA[104]]&gt;&lt;/Left&gt;&lt;Top&gt;&lt;![CDATA[1296001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ể loại trừ tác động của gió.]]&gt;&lt;/Text&gt;&lt;FontSize&gt;&lt;![CDATA[18]]&gt;&lt;/FontSize&gt;&lt;Left&gt;&lt;![CDATA[185]]&gt;&lt;/Left&gt;&lt;Top&gt;&lt;![CDATA[1296001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49]]&gt;&lt;/SlideID&gt;&lt;/ChangeData&gt;"/>
  <p:tag name="PPSNARRATION" val="12,1773420092,E:\CHI THO 111111111111111111111111111111111111111\e-learning\lam long bien\FILE NOP\TEP NGUON\Bai 26 Su bay hoi va su ngung tu_pptx\Media.ppcx"/>
  <p:tag name="PPSNARRATIONPROPS" val="C:\Users\phuong\Desktop\nhac\nhac ko loi piano 30s.mp3"/>
  <p:tag name="MMPROD_PASSDATA" val="&lt;object type=&quot;10050&quot; unique_id=&quot;10063&quot;&gt;&lt;property id=&quot;10020&quot; value=&quot;2&quot;/&gt;&lt;property id=&quot;10102&quot; value=&quot;0&quot;/&gt;&lt;property id=&quot;10191&quot; value=&quot;47&quot;/&gt;&lt;/object&gt;"/>
  <p:tag name="MMPROD_FAILDATA" val="&lt;object type=&quot;10051&quot; unique_id=&quot;10064&quot;&gt;&lt;property id=&quot;10020&quot; value=&quot;2&quot;/&gt;&lt;property id=&quot;10102&quot; value=&quot;0&quot;/&gt;&lt;property id=&quot;10191&quot; value=&quot;48&quot;/&gt;&lt;/object&gt;"/>
  <p:tag name="MMPROD_ID" val="10061"/>
  <p:tag name="MMPROD_TYPE" val="10041"/>
  <p:tag name="MMPROD_DATA" val="&lt;property id=&quot;10025&quot; value=&quot;300&quot;/&gt;&lt;property id=&quot;10026&quot; value=&quot;10&quot;/&gt;&lt;property id=&quot;10027&quot; value=&quot;Interaction10061&quot;/&gt;&lt;property id=&quot;10070&quot; value=&quot;Câu 3&quot;/&gt;&lt;property id=&quot;10098&quot; value=&quot;Short answer&quot;/&gt;&lt;property id=&quot;10099&quot; value=&quot;255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186&quot; value=&quot;0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773420092,E:\CHI THO 111111111111111111111111111111111111111\e-learning\lam long bien\FILE NOP\TEP NGUON\Bai 26 Su bay hoi va su ngung tu_pptx\Media.ppcx"/>
  <p:tag name="HTML_SHAPEINFO" val="&lt;SlideThumbPath val=&quot;Slide14.PNG&quot;/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rả lời đúng là:]]&gt;&lt;/Text&gt;&lt;FontSize&gt;&lt;![CDATA[17]]&gt;&lt;/FontSize&gt;&lt;Left&gt;&lt;![CDATA[0]]&gt;&lt;/Left&gt;&lt;Top&gt;&lt;![CDATA[0]]&gt;&lt;/Top&gt;&lt;/ChangeData&gt;"/>
  <p:tag name="PRESENTER_SHAPEINFO" val="&lt;ThreeDShapeInfo&gt;&lt;uuid val=&quot;{920F6F00-26F3-4437-AAA2-FB20AF2FD9C3}&quot;/&gt;&lt;isInvalidForFieldText val=&quot;0&quot;/&gt;&lt;Image&gt;&lt;filename val=&quot;C:\Users\phuong\AppData\Local\Temp\PR\data\asimages\{920F6F00-26F3-4437-AAA2-FB20AF2FD9C3}_14.png&quot;/&gt;&lt;left val=&quot;186&quot;/&gt;&lt;top val=&quot;435&quot;/&gt;&lt;width val=&quot;541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61"/>
  <p:tag name="MMPROD_ABSOLUTEPOSITIONID" val="100"/>
  <p:tag name="MMPROD_LASTVALUES" val="&lt;ChangeData&gt;&lt;Text&gt;&lt;![CDATA[Câu 3: Tốc độ bay hơi phụ thuộc vào nhiệt độ như thế nào?]]&gt;&lt;/Text&gt;&lt;FontSize&gt;&lt;![CDATA[39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phuong\AppData\Local\Temp\PR\data\asimages\{2EEE3ED5-A4C1-4ADF-B811-588EB1395342}_14.png&quot;/&gt;&lt;left val=&quot;15&quot;/&gt;&lt;top val=&quot;8&quot;/&gt;&lt;width val=&quot;697&quot;/&gt;&lt;height val=&quot;124&quot;/&gt;&lt;hasText val=&quot;1&quot;/&gt;&lt;/Image&gt;&lt;/ThreeDShapeInfo&gt;"/>
  <p:tag name="PRESENTER_SHAPETEXTINFO" val="&lt;ShapeTextInfo&gt;&lt;TableIndex row=&quot;-1&quot; col=&quot;-1&quot;&gt;&lt;linesCount val=&quot;2&quot;/&gt;&lt;lineCharCount val=&quot;45&quot;/&gt;&lt;lineCharCount val=&quot;12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8002"/>
  <p:tag name="MMPROD_ID" val="10061"/>
  <p:tag name="MMPROD_DATA" val="&lt;object type=&quot;10044&quot; unique_id=&quot;10062&quot;&gt;&lt;object type=&quot;10056&quot; unique_id=&quot;10065&quot;&gt;&lt;property id=&quot;10179&quot; value=&quot;- Nhiệt độ càng cao thì tốc độ bay hơi càng nhanh.&quot;/&gt;&lt;property id=&quot;10199&quot; value=&quot;0&quot;/&gt;&lt;/object&gt;&lt;/object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trước khi tiếp tục]]&gt;&lt;/Text&gt;&lt;FontSize&gt;&lt;![CDATA[17]]&gt;&lt;/FontSize&gt;&lt;Left&gt;&lt;![CDATA[0]]&gt;&lt;/Left&gt;&lt;Top&gt;&lt;![CDATA[0]]&gt;&lt;/Top&gt;&lt;/ChangeData&gt;"/>
  <p:tag name="PRESENTER_SHAPEINFO" val="&lt;ThreeDShapeInfo&gt;&lt;uuid val=&quot;{CEA2F577-53E3-452E-BFCB-480D038EA5F2}&quot;/&gt;&lt;isInvalidForFieldText val=&quot;0&quot;/&gt;&lt;Image&gt;&lt;filename val=&quot;C:\Users\phuong\AppData\Local\Temp\PR\data\asimages\{CEA2F577-53E3-452E-BFCB-480D038EA5F2}_14.png&quot;/&gt;&lt;left val=&quot;67&quot;/&gt;&lt;top val=&quot;414&quot;/&gt;&lt;width val=&quot;237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]]&gt;&lt;/Text&gt;&lt;FontSize&gt;&lt;![CDATA[17]]&gt;&lt;/FontSize&gt;&lt;Left&gt;&lt;![CDATA[0]]&gt;&lt;/Left&gt;&lt;Top&gt;&lt;![CDATA[0]]&gt;&lt;/Top&gt;&lt;/ChangeData&gt;"/>
  <p:tag name="PRESENTER_SHAPEINFO" val="&lt;ThreeDShapeInfo&gt;&lt;uuid val=&quot;{087A54AD-E0B6-470D-9773-13286A675912}&quot;/&gt;&lt;isInvalidForFieldText val=&quot;0&quot;/&gt;&lt;Image&gt;&lt;filename val=&quot;C:\Users\phuong\AppData\Local\Temp\PR\data\asimages\{087A54AD-E0B6-470D-9773-13286A675912}_14.png&quot;/&gt;&lt;left val=&quot;76&quot;/&gt;&lt;top val=&quot;342&quot;/&gt;&lt;width val=&quot;104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]]&gt;&lt;/Text&gt;&lt;FontSize&gt;&lt;![CDATA[17]]&gt;&lt;/FontSize&gt;&lt;Left&gt;&lt;![CDATA[0]]&gt;&lt;/Left&gt;&lt;Top&gt;&lt;![CDATA[0]]&gt;&lt;/Top&gt;&lt;/ChangeData&gt;"/>
  <p:tag name="PRESENTER_SHAPEINFO" val="&lt;ThreeDShapeInfo&gt;&lt;uuid val=&quot;{E36E35A3-1152-481B-BE02-9BE0451D6472}&quot;/&gt;&lt;isInvalidForFieldText val=&quot;0&quot;/&gt;&lt;Image&gt;&lt;filename val=&quot;C:\Users\phuong\AppData\Local\Temp\PR\data\asimages\{E36E35A3-1152-481B-BE02-9BE0451D6472}_14.png&quot;/&gt;&lt;left val=&quot;188&quot;/&gt;&lt;top val=&quot;338&quot;/&gt;&lt;width val=&quot;103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45.2962]]&gt;&lt;/Top&gt;&lt;/ChangeData&gt;"/>
  <p:tag name="HTML_SHAPEINFO" val="&lt;ThreeDShapeInfo&gt;&lt;uuid val=&quot;104&quot;/&gt;&lt;isInvalidForFieldText val=&quot;0&quot;/&gt;&lt;Image&gt;&lt;filename val=&quot;C:\Users\phuong\AppData\Local\Temp\PR\data\asimages\{AD6AB6E0-7709-4274-9114-05C39BEE1543}_14.png&quot;/&gt;&lt;left val=&quot;496&quot;/&gt;&lt;top val=&quot;445&quot;/&gt;&lt;width val=&quot;91&quot;/&gt;&lt;height val=&quot;40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45.2962]]&gt;&lt;/Top&gt;&lt;/ChangeData&gt;"/>
  <p:tag name="HTML_SHAPEINFO" val="&lt;ThreeDShapeInfo&gt;&lt;uuid val=&quot;106&quot;/&gt;&lt;isInvalidForFieldText val=&quot;0&quot;/&gt;&lt;Image&gt;&lt;filename val=&quot;C:\Users\phuong\AppData\Local\Temp\PR\data\asimages\{18D78A30-445C-4E1D-A588-03EC84079379}_14.png&quot;/&gt;&lt;left val=&quot;594&quot;/&gt;&lt;top val=&quot;444&quot;/&gt;&lt;width val=&quot;91&quot;/&gt;&lt;height val=&quot;39&quot;/&gt;&lt;hasText val=&quot;1&quot;/&gt;&lt;/Image&gt;&lt;/ThreeDShape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chính xác câu này]]&gt;&lt;/Text&gt;&lt;FontSize&gt;&lt;![CDATA[17]]&gt;&lt;/FontSize&gt;&lt;Left&gt;&lt;![CDATA[0]]&gt;&lt;/Left&gt;&lt;Top&gt;&lt;![CDATA[0]]&gt;&lt;/Top&gt;&lt;/ChangeData&gt;"/>
  <p:tag name="PRESENTER_SHAPEINFO" val="&lt;ThreeDShapeInfo&gt;&lt;uuid val=&quot;{8444DB73-EB1E-476B-8CDC-3F1307C1F1BC}&quot;/&gt;&lt;isInvalidForFieldText val=&quot;0&quot;/&gt;&lt;Image&gt;&lt;filename val=&quot;C:\Users\phuong\AppData\Local\Temp\PR\data\asimages\{8444DB73-EB1E-476B-8CDC-3F1307C1F1BC}_14.png&quot;/&gt;&lt;left val=&quot;189&quot;/&gt;&lt;top val=&quot;413&quot;/&gt;&lt;width val=&quot;292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29&quot;/&gt;&lt;lineCharCount val=&quot;3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]]&gt;&lt;/Text&gt;&lt;FontSize&gt;&lt;![CDATA[17]]&gt;&lt;/FontSize&gt;&lt;Left&gt;&lt;![CDATA[0]]&gt;&lt;/Left&gt;&lt;Top&gt;&lt;![CDATA[0]]&gt;&lt;/Top&gt;&lt;/ChangeData&gt;"/>
  <p:tag name="PRESENTER_SHAPEINFO" val="&lt;ThreeDShapeInfo&gt;&lt;uuid val=&quot;{E2990D85-02CE-4C8F-B56A-DBF610AFC933}&quot;/&gt;&lt;isInvalidForFieldText val=&quot;0&quot;/&gt;&lt;Image&gt;&lt;filename val=&quot;C:\Users\phuong\AppData\Local\Temp\PR\data\asimages\{E2990D85-02CE-4C8F-B56A-DBF610AFC933}_14.png&quot;/&gt;&lt;left val=&quot;186&quot;/&gt;&lt;top val=&quot;382&quot;/&gt;&lt;width val=&quot;541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trả lời đúng hoàn toàn]]&gt;&lt;/Text&gt;&lt;FontSize&gt;&lt;![CDATA[17]]&gt;&lt;/FontSize&gt;&lt;Left&gt;&lt;![CDATA[0]]&gt;&lt;/Left&gt;&lt;Top&gt;&lt;![CDATA[0]]&gt;&lt;/Top&gt;&lt;/ChangeData&gt;"/>
  <p:tag name="PRESENTER_SHAPEINFO" val="&lt;ThreeDShapeInfo&gt;&lt;uuid val=&quot;{804AF47A-B141-4DD2-8ECF-E6A97FBD31F0}&quot;/&gt;&lt;isInvalidForFieldText val=&quot;0&quot;/&gt;&lt;Image&gt;&lt;filename val=&quot;C:\Users\phuong\AppData\Local\Temp\PR\data\asimages\{804AF47A-B141-4DD2-8ECF-E6A97FBD31F0}_14.png&quot;/&gt;&lt;left val=&quot;192&quot;/&gt;&lt;top val=&quot;413&quot;/&gt;&lt;width val=&quot;286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4&quot;/&gt;&lt;/TableIndex&gt;&lt;/ShapeText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ry again]]&gt;&lt;/Text&gt;&lt;FontSize&gt;&lt;![CDATA[17]]&gt;&lt;/FontSize&gt;&lt;Left&gt;&lt;![CDATA[0]]&gt;&lt;/Left&gt;&lt;Top&gt;&lt;![CDATA[0]]&gt;&lt;/Top&gt;&lt;/ChangeData&gt;"/>
  <p:tag name="PRESENTER_SHAPEINFO" val="&lt;ThreeDShapeInfo&gt;&lt;uuid val=&quot;{EC842BF5-4A88-4566-80AB-51CC846523D5}&quot;/&gt;&lt;isInvalidForFieldText val=&quot;0&quot;/&gt;&lt;Image&gt;&lt;filename val=&quot;C:\Users\phuong\AppData\Local\Temp\PR\data\asimages\{EC842BF5-4A88-4566-80AB-51CC846523D5}_14.png&quot;/&gt;&lt;left val=&quot;203&quot;/&gt;&lt;top val=&quot;426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lam long bien\ghi am\ghi am chen nhac\sl15.wav"/>
  <p:tag name="PPSNARRATION" val="13,1773420092,E:\CHI THO 111111111111111111111111111111111111111\e-learning\lam long bien\FILE NOP\TEP NGUON\Bai 26 Su bay hoi va su ngung tu_pptx\Media.ppcx"/>
  <p:tag name="HTML_SHAPEINFO" val="&lt;SlideThumbPath val=&quot;Slide15.PNG&quot;/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04925848-6685-4F73-BDF7-DFEA5F198EF9}_15.png&quot;/&gt;&lt;left val=&quot;54&quot;/&gt;&lt;top val=&quot;462&quot;/&gt;&lt;width val=&quot;262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huong\AppData\Local\Temp\PR\data\asimages\{3E36FFF4-954E-44FC-A4B8-4C2D9D95B208}_1.png_crop.png&quot;/&gt;&lt;left val=&quot;29&quot;/&gt;&lt;top val=&quot;40&quot;/&gt;&lt;width val=&quot;605&quot;/&gt;&lt;height val=&quot;62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lam long bien\ghi am\ghi am chen nhac\sl16.wav"/>
  <p:tag name="PPSNARRATION" val="14,1773420092,E:\CHI THO 111111111111111111111111111111111111111\e-learning\lam long bien\FILE NOP\TEP NGUON\Bai 26 Su bay hoi va su ngung tu_pptx\Media.ppcx"/>
  <p:tag name="HTML_SHAPEINFO" val="&lt;SlideThumbPath val=&quot;Slide16.PNG&quot;/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DBECC7C8-DBC3-4379-BCC2-1E16572C37AA}_16.png&quot;/&gt;&lt;left val=&quot;18&quot;/&gt;&lt;top val=&quot;434&quot;/&gt;&lt;width val=&quot;703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63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lam long bien\ghi am\ghi am chen nhac\sl17.wav"/>
  <p:tag name="PPSNARRATION" val="15,1773420092,E:\CHI THO 111111111111111111111111111111111111111\e-learning\lam long bien\FILE NOP\TEP NGUON\Bai 26 Su bay hoi va su ngung tu_pptx\Media.ppcx"/>
  <p:tag name="HTML_SHAPEINFO" val="&lt;SlideThumbPath val=&quot;Slide17.PNG&quot;/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huong\AppData\Local\Temp\PR\data\asimages\{993C5399-7F82-47C5-A0F6-C005AB0971DE}_1.png_crop.png&quot;/&gt;&lt;left val=&quot;53&quot;/&gt;&lt;top val=&quot;49&quot;/&gt;&lt;width val=&quot;583&quot;/&gt;&lt;height val=&quot;53&quot;/&gt;&lt;hasText val=&quot;1&quot;/&gt;&lt;paraId val=&quot;1&quot;/&gt;&lt;/Image&gt;&lt;/TextEffect&gt;"/>
  <p:tag name="PRESENTER_SHAPETEXTINFO" val="&lt;ShapeTextInfo&gt;&lt;TableIndex row=&quot;-1&quot; col=&quot;-1&quot;&gt;&lt;linesCount val=&quot;2&quot;/&gt;&lt;lineCharCount val=&quot;52&quot;/&gt;&lt;lineCharCount val=&quot;21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lam long bien\ghi am\ghi am chen nhac\sl18.wav"/>
  <p:tag name="PPSNARRATION" val="16,1773420092,E:\CHI THO 111111111111111111111111111111111111111\e-learning\lam long bien\FILE NOP\TEP NGUON\Bai 26 Su bay hoi va su ngung tu_pptx\Media.ppcx"/>
  <p:tag name="HTML_SHAPEINFO" val="&lt;SlideThumbPath val=&quot;Slide18.PNG&quot;/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D4AF6127-8140-4B2C-8A4B-A7BD1ECF5DE1}_18.png&quot;/&gt;&lt;left val=&quot;27&quot;/&gt;&lt;top val=&quot;6&quot;/&gt;&lt;width val=&quot;679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137061C8-8C88-414A-8148-DB79A89287E8}_18.png&quot;/&gt;&lt;left val=&quot;-2&quot;/&gt;&lt;top val=&quot;87&quot;/&gt;&lt;width val=&quot;732&quot;/&gt;&lt;height val=&quot;99&quot;/&gt;&lt;hasText val=&quot;1&quot;/&gt;&lt;/Image&gt;&lt;/ThreeDShapeInfo&gt;"/>
  <p:tag name="PRESENTER_SHAPETEXTINFO" val="&lt;ShapeTextInfo&gt;&lt;TableIndex row=&quot;-1&quot; col=&quot;-1&quot;&gt;&lt;linesCount val=&quot;2&quot;/&gt;&lt;lineCharCount val=&quot;64&quot;/&gt;&lt;lineCharCount val=&quot;36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50]]&gt;&lt;/SlideID&gt;&lt;/ChangeData&gt;"/>
  <p:tag name="PPSNARRATIONPROPS" val="C:\Users\Admin\Desktop\nhac\nhac ko loi soi dong tao dong luc 30s.mp3"/>
  <p:tag name="PPSNARRATION" val="25,1773420092,E:\CHI THO 111111111111111111111111111111111111111\e-learning\lam long bien\FILE NOP\TEP NGUON\Bai 26 Su bay hoi va su ngung tu_pptx\Media.ppcx"/>
  <p:tag name="MMPROD_PASSDATA" val="&lt;object type=&quot;10050&quot; unique_id=&quot;10074&quot;&gt;&lt;property id=&quot;10020&quot; value=&quot;2&quot;/&gt;&lt;property id=&quot;10191&quot; value=&quot;45&quot;/&gt;&lt;/object&gt;"/>
  <p:tag name="MMPROD_FAILDATA" val="&lt;object type=&quot;10051&quot; unique_id=&quot;10075&quot;&gt;&lt;property id=&quot;10020&quot; value=&quot;2&quot;/&gt;&lt;property id=&quot;10191&quot; value=&quot;46&quot;/&gt;&lt;/object&gt;"/>
  <p:tag name="MMPROD_ID" val="10072"/>
  <p:tag name="MMPROD_TYPE" val="10011"/>
  <p:tag name="MMPROD_DATA" val="&lt;property id=&quot;10025&quot; value=&quot;300&quot;/&gt;&lt;property id=&quot;10026&quot; value=&quot;10&quot;/&gt;&lt;property id=&quot;10027&quot; value=&quot;Interaction10072&quot;/&gt;&lt;property id=&quot;10028&quot; value=&quot;0&quot;/&gt;&lt;property id=&quot;10070&quot; value=&quot;Câu 4&quot;/&gt;&lt;property id=&quot;10098&quot; value=&quot;Fill-in-the-blank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773420092,E:\CHI THO 111111111111111111111111111111111111111\e-learning\lam long bien\FILE NOP\TEP NGUON\Bai 26 Su bay hoi va su ngung tu_pptx\Media.ppcx"/>
  <p:tag name="HTML_SHAPEINFO" val="&lt;SlideThumbPath val=&quot;Slide19.PNG&quot;/&gt;"/>
  <p:tag name="MMPROD_ANSWERCOUNT" val="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rả lời đúng là:]]&gt;&lt;/Text&gt;&lt;FontSize&gt;&lt;![CDATA[17]]&gt;&lt;/FontSize&gt;&lt;Left&gt;&lt;![CDATA[0]]&gt;&lt;/Left&gt;&lt;Top&gt;&lt;![CDATA[0]]&gt;&lt;/Top&gt;&lt;/ChangeData&gt;"/>
  <p:tag name="PRESENTER_SHAPEINFO" val="&lt;ThreeDShapeInfo&gt;&lt;uuid val=&quot;{BE005249-3402-4ECF-A9E5-6E8063DFC72A}&quot;/&gt;&lt;isInvalidForFieldText val=&quot;0&quot;/&gt;&lt;Image&gt;&lt;filename val=&quot;C:\Users\phuong\AppData\Local\Temp\PR\data\asimages\{BE005249-3402-4ECF-A9E5-6E8063DFC72A}_19.png&quot;/&gt;&lt;left val=&quot;186&quot;/&gt;&lt;top val=&quot;435&quot;/&gt;&lt;width val=&quot;541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72"/>
  <p:tag name="MMPROD_ABSOLUTEPOSITIONID" val="100"/>
  <p:tag name="MMPROD_LASTVALUES" val="&lt;ChangeData&gt;&lt;Text&gt;&lt;![CDATA[Chọn từ thích hợp điền vào chỗ trống.]]&gt;&lt;/Text&gt;&lt;FontSize&gt;&lt;![CDATA[44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phuong\AppData\Local\Temp\PR\data\asimages\{B8AF1986-271C-4434-8AAF-2FF73081735C}_19.png&quot;/&gt;&lt;left val=&quot;0&quot;/&gt;&lt;top val=&quot;8&quot;/&gt;&lt;width val=&quot;745&quot;/&gt;&lt;height val=&quot;101&quot;/&gt;&lt;hasText val=&quot;1&quot;/&gt;&lt;/Image&gt;&lt;/ThreeDShapeInfo&gt;"/>
  <p:tag name="PRESENTER_SHAPETEXTINFO" val="&lt;ShapeTextInfo&gt;&lt;TableIndex row=&quot;-1&quot; col=&quot;-1&quot;&gt;&lt;linesCount val=&quot;1&quot;/&gt;&lt;lineCharCount val=&quot;37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]]&gt;&lt;/Text&gt;&lt;FontSize&gt;&lt;![CDATA[17]]&gt;&lt;/FontSize&gt;&lt;Left&gt;&lt;![CDATA[0]]&gt;&lt;/Left&gt;&lt;Top&gt;&lt;![CDATA[0]]&gt;&lt;/Top&gt;&lt;/ChangeData&gt;"/>
  <p:tag name="PRESENTER_SHAPEINFO" val="&lt;ThreeDShapeInfo&gt;&lt;uuid val=&quot;{A6CDD54A-91BE-4948-9507-A0873424D4A5}&quot;/&gt;&lt;isInvalidForFieldText val=&quot;0&quot;/&gt;&lt;Image&gt;&lt;filename val=&quot;C:\Users\phuong\AppData\Local\Temp\PR\data\asimages\{A6CDD54A-91BE-4948-9507-A0873424D4A5}_19.png&quot;/&gt;&lt;left val=&quot;90&quot;/&gt;&lt;top val=&quot;378&quot;/&gt;&lt;width val=&quot;107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]]&gt;&lt;/Text&gt;&lt;FontSize&gt;&lt;![CDATA[17]]&gt;&lt;/FontSize&gt;&lt;Left&gt;&lt;![CDATA[0]]&gt;&lt;/Left&gt;&lt;Top&gt;&lt;![CDATA[0]]&gt;&lt;/Top&gt;&lt;/ChangeData&gt;"/>
  <p:tag name="PRESENTER_SHAPEINFO" val="&lt;ThreeDShapeInfo&gt;&lt;uuid val=&quot;{2E82F462-1477-4672-9546-91DA41192F6F}&quot;/&gt;&lt;isInvalidForFieldText val=&quot;0&quot;/&gt;&lt;Image&gt;&lt;filename val=&quot;C:\Users\phuong\AppData\Local\Temp\PR\data\asimages\{2E82F462-1477-4672-9546-91DA41192F6F}_19.png&quot;/&gt;&lt;left val=&quot;298&quot;/&gt;&lt;top val=&quot;378&quot;/&gt;&lt;width val=&quot;105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chính xác câu này]]&gt;&lt;/Text&gt;&lt;FontSize&gt;&lt;![CDATA[17]]&gt;&lt;/FontSize&gt;&lt;Left&gt;&lt;![CDATA[0]]&gt;&lt;/Left&gt;&lt;Top&gt;&lt;![CDATA[0]]&gt;&lt;/Top&gt;&lt;/ChangeData&gt;"/>
  <p:tag name="PRESENTER_SHAPEINFO" val="&lt;ThreeDShapeInfo&gt;&lt;uuid val=&quot;{DE4A0989-01D2-45A4-B385-2E82AF47E40A}&quot;/&gt;&lt;isInvalidForFieldText val=&quot;0&quot;/&gt;&lt;Image&gt;&lt;filename val=&quot;C:\Users\phuong\AppData\Local\Temp\PR\data\asimages\{DE4A0989-01D2-45A4-B385-2E82AF47E40A}_19.png&quot;/&gt;&lt;left val=&quot;137&quot;/&gt;&lt;top val=&quot;438&quot;/&gt;&lt;width val=&quot;214&quot;/&gt;&lt;height val=&quot;77&quot;/&gt;&lt;hasText val=&quot;1&quot;/&gt;&lt;/Image&gt;&lt;/ThreeDShapeInfo&gt;"/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45.2962]]&gt;&lt;/Top&gt;&lt;/ChangeData&gt;"/>
  <p:tag name="HTML_SHAPEINFO" val="&lt;ThreeDShapeInfo&gt;&lt;uuid val=&quot;104&quot;/&gt;&lt;isInvalidForFieldText val=&quot;0&quot;/&gt;&lt;Image&gt;&lt;filename val=&quot;C:\Users\phuong\AppData\Local\Temp\PR\data\asimages\{C006C55F-9A56-443F-A700-A22A8EAFA5C3}_19.png&quot;/&gt;&lt;left val=&quot;496&quot;/&gt;&lt;top val=&quot;444&quot;/&gt;&lt;width val=&quot;91&quot;/&gt;&lt;height val=&quot;39&quot;/&gt;&lt;hasText val=&quot;1&quot;/&gt;&lt;/Image&gt;&lt;/ThreeDShape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45.2962]]&gt;&lt;/Top&gt;&lt;/ChangeData&gt;"/>
  <p:tag name="HTML_SHAPEINFO" val="&lt;ThreeDShapeInfo&gt;&lt;uuid val=&quot;106&quot;/&gt;&lt;isInvalidForFieldText val=&quot;0&quot;/&gt;&lt;Image&gt;&lt;filename val=&quot;C:\Users\phuong\AppData\Local\Temp\PR\data\asimages\{D052178F-3325-48A5-B939-239C8E3F359C}_19.png&quot;/&gt;&lt;left val=&quot;594&quot;/&gt;&lt;top val=&quot;444&quot;/&gt;&lt;width val=&quot;91&quot;/&gt;&lt;height val=&quot;39&quot;/&gt;&lt;hasText val=&quot;1&quot;/&gt;&lt;/Image&gt;&lt;/ThreeDShape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trả lời đúng hoàn toàn]]&gt;&lt;/Text&gt;&lt;FontSize&gt;&lt;![CDATA[17]]&gt;&lt;/FontSize&gt;&lt;Left&gt;&lt;![CDATA[0]]&gt;&lt;/Left&gt;&lt;Top&gt;&lt;![CDATA[0]]&gt;&lt;/Top&gt;&lt;/ChangeData&gt;"/>
  <p:tag name="PRESENTER_SHAPEINFO" val="&lt;ThreeDShapeInfo&gt;&lt;uuid val=&quot;{34E5385D-7C9A-4C05-8730-CB39006E0381}&quot;/&gt;&lt;isInvalidForFieldText val=&quot;0&quot;/&gt;&lt;Image&gt;&lt;filename val=&quot;C:\Users\phuong\AppData\Local\Temp\PR\data\asimages\{34E5385D-7C9A-4C05-8730-CB39006E0381}_19.png&quot;/&gt;&lt;left val=&quot;192&quot;/&gt;&lt;top val=&quot;413&quot;/&gt;&lt;width val=&quot;286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4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trước khi tiếp tục]]&gt;&lt;/Text&gt;&lt;FontSize&gt;&lt;![CDATA[17]]&gt;&lt;/FontSize&gt;&lt;Left&gt;&lt;![CDATA[0]]&gt;&lt;/Left&gt;&lt;Top&gt;&lt;![CDATA[0]]&gt;&lt;/Top&gt;&lt;/ChangeData&gt;"/>
  <p:tag name="PRESENTER_SHAPEINFO" val="&lt;ThreeDShapeInfo&gt;&lt;uuid val=&quot;{CB50CA23-A302-49D9-9D21-D86C35FD8AF0}&quot;/&gt;&lt;isInvalidForFieldText val=&quot;0&quot;/&gt;&lt;Image&gt;&lt;filename val=&quot;C:\Users\phuong\AppData\Local\Temp\PR\data\asimages\{CB50CA23-A302-49D9-9D21-D86C35FD8AF0}_19.png&quot;/&gt;&lt;left val=&quot;209&quot;/&gt;&lt;top val=&quot;439&quot;/&gt;&lt;width val=&quot;271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72"/>
  <p:tag name="MMPROD_ABSOLUTEPOSITIONID" val="102"/>
  <p:tag name="MMPROD_DATA" val="&amp;lt;1&amp;gt;Câu 1: Nhiệt độ càng &amp;amp;#x09;&amp;amp;#x09;&amp;amp;#x09; thì tốc độ bay &amp;lt;2&amp;gt;hơi càng   &amp;lt;3&amp;gt;&amp;lt;4&amp;gt;càng Câu 2: Gió càng                        thì tốc độ bay hơi    &amp;lt;5&amp;gt;tích mặt thoáng càng               &amp;lt;6&amp;gt;thì tốc độ  Câu 3: Diện    &amp;#x0D;&amp;#x0A;"/>
  <p:tag name="HTML_SHAPEINFO" val="&lt;ThreeDShapeInfo&gt;&lt;uuid val=&quot;102&quot;/&gt;&lt;isInvalidForFieldText val=&quot;0&quot;/&gt;&lt;Image&gt;&lt;filename val=&quot;C:\Users\phuong\AppData\Local\Temp\PR\data\asimages\{7A02F865-EF95-4C3D-AD23-71827EF72165}_19.png&quot;/&gt;&lt;left val=&quot;-9&quot;/&gt;&lt;top val=&quot;118&quot;/&gt;&lt;width val=&quot;733&quot;/&gt;&lt;height val=&quot;186&quot;/&gt;&lt;hasText val=&quot;1&quot;/&gt;&lt;/Image&gt;&lt;/ThreeDShapeInfo&gt;"/>
  <p:tag name="MMPROD_FILLBLANKQUESTIONCHANGED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]]&gt;&lt;/Text&gt;&lt;FontSize&gt;&lt;![CDATA[17]]&gt;&lt;/FontSize&gt;&lt;Left&gt;&lt;![CDATA[0]]&gt;&lt;/Left&gt;&lt;Top&gt;&lt;![CDATA[0]]&gt;&lt;/Top&gt;&lt;/ChangeData&gt;"/>
  <p:tag name="PRESENTER_SHAPEINFO" val="&lt;ThreeDShapeInfo&gt;&lt;uuid val=&quot;{41BA3C83-DC4C-4626-BD53-B7E58FED1B47}&quot;/&gt;&lt;isInvalidForFieldText val=&quot;0&quot;/&gt;&lt;Image&gt;&lt;filename val=&quot;C:\Users\phuong\AppData\Local\Temp\PR\data\asimages\{41BA3C83-DC4C-4626-BD53-B7E58FED1B47}_19.png&quot;/&gt;&lt;left val=&quot;186&quot;/&gt;&lt;top val=&quot;382&quot;/&gt;&lt;width val=&quot;541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ry again]]&gt;&lt;/Text&gt;&lt;FontSize&gt;&lt;![CDATA[17]]&gt;&lt;/FontSize&gt;&lt;Left&gt;&lt;![CDATA[0]]&gt;&lt;/Left&gt;&lt;Top&gt;&lt;![CDATA[0]]&gt;&lt;/Top&gt;&lt;/ChangeData&gt;"/>
  <p:tag name="PRESENTER_SHAPEINFO" val="&lt;ThreeDShapeInfo&gt;&lt;uuid val=&quot;{5FD09B9C-4B20-476A-98FA-6C70BF8258A2}&quot;/&gt;&lt;isInvalidForFieldText val=&quot;0&quot;/&gt;&lt;Image&gt;&lt;filename val=&quot;C:\Users\phuong\AppData\Local\Temp\PR\data\asimages\{5FD09B9C-4B20-476A-98FA-6C70BF8258A2}_19.png&quot;/&gt;&lt;left val=&quot;203&quot;/&gt;&lt;top val=&quot;426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âu 1: Nhiệt độ càng  thì tốc độ bay ]]&gt;&lt;/Text&gt;&lt;FontSize&gt;&lt;![CDATA[2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40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2: Gió càng                        thì tốc độ bay hơi  ]]&gt;&lt;/Text&gt;&lt;FontSize&gt;&lt;![CDATA[2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5&quot;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ích mặt thoáng càng               &amp;lt;&amp;lt;6&amp;gt;XXXXX&amp;gt;    ]]&gt;&lt;/Text&gt;&lt;FontSize&gt;&lt;![CDATA[25]]&gt;&lt;/FontSize&gt;&lt;Left&gt;&lt;![CDATA[0]]&gt;&lt;/Left&gt;&lt;Top&gt;&lt;![CDATA[0]]&gt;&lt;/Top&gt;&lt;/ChangeData&gt;"/>
  <p:tag name="MMPROD_SEGMENT" val="18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ích mặt thoáng càng               ]]&gt;&lt;/Text&gt;&lt;FontSize&gt;&lt;![CDATA[25]]&gt;&lt;/FontSize&gt;&lt;Left&gt;&lt;![CDATA[0]]&gt;&lt;/Left&gt;&lt;Top&gt;&lt;![CDATA[0]]&gt;&lt;/Top&gt;&lt;/ChangeData&gt;"/>
  <p:tag name="MMPROD_SEGMENT" val="16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6"/>
  <p:tag name="MMPROD_CONTROLTYPE" val="3"/>
  <p:tag name="MMPROD_SCALEOPERATION" val="1"/>
  <p:tag name="MMPROD_ID" val="10091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073"/>
  <p:tag name="MMPROD_PARENTID" val="10072"/>
  <p:tag name="MMPROD_DATAEXT" val="&lt;object type=&quot;10047&quot; unique_id=&quot;10092&quot;&gt;&lt;object type=&quot;10030&quot; unique_id=&quot;10093&quot;&gt;&lt;property id=&quot;10088&quot; value=&quot;1&quot;/&gt;&lt;property id=&quot;10176&quot; value=&quot;nhanh&quot;/&gt;&lt;/object&gt;&lt;object type=&quot;10030&quot; unique_id=&quot;10176&quot;&gt;&lt;property id=&quot;10088&quot; value=&quot;0&quot;/&gt;&lt;property id=&quot;10176&quot; value=&quot;chậm&quot;/&gt;&lt;/object&gt;&lt;/object&gt;"/>
  <p:tag name="MMPROD_SEGMENT" val="1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&amp;lt;&amp;lt;5&amp;gt;XXXXX&amp;gt; độ bay hơi  càng Câu 3: Diện ]]&gt;&lt;/Text&gt;&lt;FontSize&gt;&lt;![CDATA[25]]&gt;&lt;/FontSize&gt;&lt;Left&gt;&lt;![CDATA[0]]&gt;&lt;/Left&gt;&lt;Top&gt;&lt;![CDATA[0]]&gt;&lt;/Top&gt;&lt;/ChangeData&gt;"/>
  <p:tag name="MMPROD_SEGMENT" val="15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SEGMENT" val="13"/>
  <p:tag name="PRESENTER_SHAPETEXTINFO" val="&lt;ShapeTextInfo&gt;&lt;TableIndex row=&quot;-1&quot; col=&quot;-1&quot;&gt;&lt;linesCount val=&quot;0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5"/>
  <p:tag name="MMPROD_CONTROLTYPE" val="3"/>
  <p:tag name="MMPROD_SCALEOPERATION" val="1"/>
  <p:tag name="MMPROD_ID" val="10088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073"/>
  <p:tag name="MMPROD_PARENTID" val="10072"/>
  <p:tag name="MMPROD_DATAEXT" val="&lt;object type=&quot;10047&quot; unique_id=&quot;10089&quot;&gt;&lt;object type=&quot;10030&quot; unique_id=&quot;10090&quot;&gt;&lt;property id=&quot;10088&quot; value=&quot;1&quot;/&gt;&lt;property id=&quot;10176&quot; value=&quot;lớn&quot;/&gt;&lt;/object&gt;&lt;object type=&quot;10030&quot; unique_id=&quot;10175&quot;&gt;&lt;property id=&quot;10088&quot; value=&quot;0&quot;/&gt;&lt;property id=&quot;10176&quot; value=&quot;nhỏ&quot;/&gt;&lt;/object&gt;&lt;/object&gt;"/>
  <p:tag name="MMPROD_SEGMENT" val="1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àng &amp;lt;&amp;lt;3&amp;gt;XXXXX&amp;gt;   &amp;lt;&amp;lt;4&amp;gt;XXXXX&amp;gt; thì tốc  ]]&gt;&lt;/Text&gt;&lt;FontSize&gt;&lt;![CDATA[25]]&gt;&lt;/FontSize&gt;&lt;Left&gt;&lt;![CDATA[0]]&gt;&lt;/Left&gt;&lt;Top&gt;&lt;![CDATA[0]]&gt;&lt;/Top&gt;&lt;/ChangeData&gt;"/>
  <p:tag name="MMPROD_SEGMENT" val="12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àng ]]&gt;&lt;/Text&gt;&lt;FontSize&gt;&lt;![CDATA[25]]&gt;&lt;/FontSize&gt;&lt;Left&gt;&lt;![CDATA[0]]&gt;&lt;/Left&gt;&lt;Top&gt;&lt;![CDATA[0]]&gt;&lt;/Top&gt;&lt;/ChangeData&gt;"/>
  <p:tag name="MMPROD_SEGMENT" val="7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3"/>
  <p:tag name="MMPROD_CONTROLTYPE" val="3"/>
  <p:tag name="MMPROD_SCALEOPERATION" val="1"/>
  <p:tag name="MMPROD_ID" val="10082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073"/>
  <p:tag name="MMPROD_PARENTID" val="10072"/>
  <p:tag name="MMPROD_DATAEXT" val="&lt;object type=&quot;10047&quot; unique_id=&quot;10083&quot;&gt;&lt;object type=&quot;10030&quot; unique_id=&quot;10084&quot;&gt;&lt;property id=&quot;10088&quot; value=&quot;1&quot;/&gt;&lt;property id=&quot;10176&quot; value=&quot;mạnh&quot;/&gt;&lt;/object&gt;&lt;object type=&quot;10030&quot; unique_id=&quot;10173&quot;&gt;&lt;property id=&quot;10088&quot; value=&quot;0&quot;/&gt;&lt;property id=&quot;10176&quot; value=&quot;yếu&quot;/&gt;&lt;/object&gt;&lt;/object&gt;"/>
  <p:tag name="MMPROD_SEGMENT" val="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]]&gt;&lt;/Text&gt;&lt;FontSize&gt;&lt;![CDATA[25]]&gt;&lt;/FontSize&gt;&lt;Left&gt;&lt;![CDATA[0]]&gt;&lt;/Left&gt;&lt;Top&gt;&lt;![CDATA[0]]&gt;&lt;/Top&gt;&lt;/ChangeData&gt;"/>
  <p:tag name="MMPROD_SEGMENT" val="10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4"/>
  <p:tag name="MMPROD_CONTROLTYPE" val="3"/>
  <p:tag name="MMPROD_SCALEOPERATION" val="1"/>
  <p:tag name="MMPROD_ID" val="10085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073"/>
  <p:tag name="MMPROD_PARENTID" val="10072"/>
  <p:tag name="MMPROD_DATAEXT" val="&lt;object type=&quot;10047&quot; unique_id=&quot;10086&quot;&gt;&lt;object type=&quot;10030&quot; unique_id=&quot;10087&quot;&gt;&lt;property id=&quot;10088&quot; value=&quot;1&quot;/&gt;&lt;property id=&quot;10176&quot; value=&quot;nhanh&quot;/&gt;&lt;/object&gt;&lt;object type=&quot;10030&quot; unique_id=&quot;10174&quot;&gt;&lt;property id=&quot;10088&quot; value=&quot;0&quot;/&gt;&lt;property id=&quot;10176&quot; value=&quot;chậm&quot;/&gt;&lt;/object&gt;&lt;/object&gt;"/>
  <p:tag name="MMPROD_SEGMENT" val="1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&amp;lt;&amp;lt;1&amp;gt;XXXXX&amp;gt; hơi càng   &amp;lt;&amp;lt;2&amp;gt;XXXXX&amp;gt; Câu ]]&gt;&lt;/Text&gt;&lt;FontSize&gt;&lt;![CDATA[25]]&gt;&lt;/FontSize&gt;&lt;Left&gt;&lt;![CDATA[0]]&gt;&lt;/Left&gt;&lt;Top&gt;&lt;![CDATA[0]]&gt;&lt;/Top&gt;&lt;/ChangeData&gt;"/>
  <p:tag name="MMPROD_SEGMENT" val="6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SEGMENT" val="1"/>
  <p:tag name="PRESENTER_SHAPETEXTINFO" val="&lt;ShapeTextInfo&gt;&lt;TableIndex row=&quot;-1&quot; col=&quot;-1&quot;&gt;&lt;linesCount val=&quot;0&quot;/&gt;&lt;/TableIndex&gt;&lt;/ShapeText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1"/>
  <p:tag name="MMPROD_CONTROLTYPE" val="3"/>
  <p:tag name="MMPROD_SCALEOPERATION" val="1"/>
  <p:tag name="MMPROD_ID" val="10076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073"/>
  <p:tag name="MMPROD_PARENTID" val="10072"/>
  <p:tag name="MMPROD_DATAEXT" val="&lt;object type=&quot;10047&quot; unique_id=&quot;10077&quot;&gt;&lt;object type=&quot;10030&quot; unique_id=&quot;10078&quot;&gt;&lt;property id=&quot;10088&quot; value=&quot;1&quot;/&gt;&lt;property id=&quot;10176&quot; value=&quot;cao&quot;/&gt;&lt;/object&gt;&lt;object type=&quot;10030&quot; unique_id=&quot;10171&quot;&gt;&lt;property id=&quot;10088&quot; value=&quot;0&quot;/&gt;&lt;property id=&quot;10176&quot; value=&quot; thấp&quot;/&gt;&lt;/object&gt;&lt;/object&gt;"/>
  <p:tag name="MMPROD_SEGMENT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hơi càng   ]]&gt;&lt;/Text&gt;&lt;FontSize&gt;&lt;![CDATA[25]]&gt;&lt;/FontSize&gt;&lt;Left&gt;&lt;![CDATA[0]]&gt;&lt;/Left&gt;&lt;Top&gt;&lt;![CDATA[0]]&gt;&lt;/Top&gt;&lt;/ChangeData&gt;"/>
  <p:tag name="MMPROD_SEGMENT" val="4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2"/>
  <p:tag name="MMPROD_CONTROLTYPE" val="3"/>
  <p:tag name="MMPROD_SCALEOPERATION" val="1"/>
  <p:tag name="MMPROD_ID" val="10079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073"/>
  <p:tag name="MMPROD_PARENTID" val="10072"/>
  <p:tag name="MMPROD_DATAEXT" val="&lt;object type=&quot;10047&quot; unique_id=&quot;10080&quot;&gt;&lt;object type=&quot;10030&quot; unique_id=&quot;10081&quot;&gt;&lt;property id=&quot;10088&quot; value=&quot;1&quot;/&gt;&lt;property id=&quot;10176&quot; value=&quot;nhanh&quot;/&gt;&lt;/object&gt;&lt;object type=&quot;10030&quot; unique_id=&quot;10172&quot;&gt;&lt;property id=&quot;10088&quot; value=&quot;0&quot;/&gt;&lt;property id=&quot;10176&quot; value=&quot;chậm&quot;/&gt;&lt;/object&gt;&lt;/object&gt;"/>
  <p:tag name="MMPROD_SEGMENT" val="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52]]&gt;&lt;/SlideID&gt;&lt;/ChangeData&gt;"/>
  <p:tag name="PPSNARRATIONPROPS" val="C:\Users\Admin\Desktop\nhac\nhac ko loi soi dong tao dong luc 30s.mp3"/>
  <p:tag name="PPSNARRATION" val="26,1773420092,E:\CHI THO 111111111111111111111111111111111111111\e-learning\lam long bien\FILE NOP\TEP NGUON\Bai 26 Su bay hoi va su ngung tu_pptx\Media.ppcx"/>
  <p:tag name="MMPROD_PASSDATA" val="&lt;object type=&quot;10050&quot; unique_id=&quot;10110&quot;&gt;&lt;property id=&quot;10020&quot; value=&quot;2&quot;/&gt;&lt;property id=&quot;10102&quot; value=&quot;1&quot;/&gt;&lt;property id=&quot;10191&quot; value=&quot;35&quot;/&gt;&lt;/object&gt;"/>
  <p:tag name="MMPROD_FAILDATA" val="&lt;object type=&quot;10051&quot; unique_id=&quot;10111&quot;&gt;&lt;property id=&quot;10020&quot; value=&quot;2&quot;/&gt;&lt;property id=&quot;10102&quot; value=&quot;1&quot;/&gt;&lt;property id=&quot;10191&quot; value=&quot;36&quot;/&gt;&lt;/object&gt;"/>
  <p:tag name="MMPROD_ID" val="10108"/>
  <p:tag name="MMPROD_TYPE" val="10008"/>
  <p:tag name="MMPROD_DATA" val="&lt;property id=&quot;10026&quot; value=&quot;10&quot;/&gt;&lt;property id=&quot;10027&quot; value=&quot;Interaction10108&quot;/&gt;&lt;property id=&quot;10028&quot; value=&quot;0&quot;/&gt;&lt;property id=&quot;10063&quot; value=&quot;2&quot;/&gt;&lt;property id=&quot;10070&quot; value=&quot;Câu 5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773420092,E:\CHI THO 111111111111111111111111111111111111111\e-learning\lam long bien\FILE NOP\TEP NGUON\Bai 26 Su bay hoi va su ngung tu_pptx\Media.ppcx"/>
  <p:tag name="HTML_SHAPEINFO" val="&lt;SlideThumbPath val=&quot;Slide20.PNG&quot;/&gt;"/>
  <p:tag name="MMPROD_ANSWERCOUNT" val="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rả lời đúng là:]]&gt;&lt;/Text&gt;&lt;FontSize&gt;&lt;![CDATA[17]]&gt;&lt;/FontSize&gt;&lt;Left&gt;&lt;![CDATA[0]]&gt;&lt;/Left&gt;&lt;Top&gt;&lt;![CDATA[0]]&gt;&lt;/Top&gt;&lt;/ChangeData&gt;"/>
  <p:tag name="PRESENTER_SHAPEINFO" val="&lt;ThreeDShapeInfo&gt;&lt;uuid val=&quot;{78C9208A-2FD0-4B18-9E21-C8AC962CD443}&quot;/&gt;&lt;isInvalidForFieldText val=&quot;0&quot;/&gt;&lt;Image&gt;&lt;filename val=&quot;C:\Users\phuong\AppData\Local\Temp\PR\data\asimages\{78C9208A-2FD0-4B18-9E21-C8AC962CD443}_20.png&quot;/&gt;&lt;left val=&quot;186&quot;/&gt;&lt;top val=&quot;435&quot;/&gt;&lt;width val=&quot;541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08"/>
  <p:tag name="MMPROD_ABSOLUTEPOSITIONID" val="100"/>
  <p:tag name="MMPROD_LASTVALUES" val="&lt;ChangeData&gt;&lt;Text&gt;&lt;![CDATA[Một lọ cồn sau ba ngày không sử dụng ( không đóng nắp) mà vẫn cạn sạch. Chứng tỏ hiện tượng gì?]]&gt;&lt;/Text&gt;&lt;FontSize&gt;&lt;![CDATA[31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phuong\AppData\Local\Temp\PR\data\asimages\{336E513D-59CF-47EF-9551-D37CF8B40D0F}_20.png&quot;/&gt;&lt;left val=&quot;5&quot;/&gt;&lt;top val=&quot;25&quot;/&gt;&lt;width val=&quot;699&quot;/&gt;&lt;height val=&quot;95&quot;/&gt;&lt;hasText val=&quot;1&quot;/&gt;&lt;/Image&gt;&lt;/ThreeDShapeInfo&gt;"/>
  <p:tag name="PRESENTER_SHAPETEXTINFO" val="&lt;ShapeTextInfo&gt;&lt;TableIndex row=&quot;-1&quot; col=&quot;-1&quot;&gt;&lt;linesCount val=&quot;2&quot;/&gt;&lt;lineCharCount val=&quot;50&quot;/&gt;&lt;lineCharCount val=&quot;45&quot;/&gt;&lt;/TableIndex&gt;&lt;/ShapeText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]]&gt;&lt;/Text&gt;&lt;FontSize&gt;&lt;![CDATA[17]]&gt;&lt;/FontSize&gt;&lt;Left&gt;&lt;![CDATA[0]]&gt;&lt;/Left&gt;&lt;Top&gt;&lt;![CDATA[0]]&gt;&lt;/Top&gt;&lt;/ChangeData&gt;"/>
  <p:tag name="PRESENTER_SHAPEINFO" val="&lt;ThreeDShapeInfo&gt;&lt;uuid val=&quot;{6441DC3D-0BCF-4522-A969-FEACA28453F3}&quot;/&gt;&lt;isInvalidForFieldText val=&quot;0&quot;/&gt;&lt;Image&gt;&lt;filename val=&quot;C:\Users\phuong\AppData\Local\Temp\PR\data\asimages\{6441DC3D-0BCF-4522-A969-FEACA28453F3}_20.png&quot;/&gt;&lt;left val=&quot;66&quot;/&gt;&lt;top val=&quot;352&quot;/&gt;&lt;width val=&quot;113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]]&gt;&lt;/Text&gt;&lt;FontSize&gt;&lt;![CDATA[17]]&gt;&lt;/FontSize&gt;&lt;Left&gt;&lt;![CDATA[0]]&gt;&lt;/Left&gt;&lt;Top&gt;&lt;![CDATA[0]]&gt;&lt;/Top&gt;&lt;/ChangeData&gt;"/>
  <p:tag name="PRESENTER_SHAPEINFO" val="&lt;ThreeDShapeInfo&gt;&lt;uuid val=&quot;{C3C9A838-DAA3-4EBD-8026-555FA05DDACE}&quot;/&gt;&lt;isInvalidForFieldText val=&quot;0&quot;/&gt;&lt;Image&gt;&lt;filename val=&quot;C:\Users\phuong\AppData\Local\Temp\PR\data\asimages\{C3C9A838-DAA3-4EBD-8026-555FA05DDACE}_20.png&quot;/&gt;&lt;left val=&quot;262&quot;/&gt;&lt;top val=&quot;351&quot;/&gt;&lt;width val=&quot;110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trước khi tiếp tục]]&gt;&lt;/Text&gt;&lt;FontSize&gt;&lt;![CDATA[17]]&gt;&lt;/FontSize&gt;&lt;Left&gt;&lt;![CDATA[0]]&gt;&lt;/Left&gt;&lt;Top&gt;&lt;![CDATA[0]]&gt;&lt;/Top&gt;&lt;/ChangeData&gt;"/>
  <p:tag name="PRESENTER_SHAPEINFO" val="&lt;ThreeDShapeInfo&gt;&lt;uuid val=&quot;{577800C3-C677-4604-8200-01676D65CC86}&quot;/&gt;&lt;isInvalidForFieldText val=&quot;0&quot;/&gt;&lt;Image&gt;&lt;filename val=&quot;C:\Users\phuong\AppData\Local\Temp\PR\data\asimages\{577800C3-C677-4604-8200-01676D65CC86}_20.png&quot;/&gt;&lt;left val=&quot;136&quot;/&gt;&lt;top val=&quot;431&quot;/&gt;&lt;width val=&quot;210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23&quot;/&gt;&lt;lineCharCount val=&quot;12&quot;/&gt;&lt;/TableIndex&gt;&lt;/ShapeText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45.2962]]&gt;&lt;/Top&gt;&lt;/ChangeData&gt;"/>
  <p:tag name="HTML_SHAPEINFO" val="&lt;ThreeDShapeInfo&gt;&lt;uuid val=&quot;104&quot;/&gt;&lt;isInvalidForFieldText val=&quot;0&quot;/&gt;&lt;Image&gt;&lt;filename val=&quot;C:\Users\phuong\AppData\Local\Temp\PR\data\asimages\{FF3AA123-125F-4D17-A138-1477AE05D88F}_20.png&quot;/&gt;&lt;left val=&quot;496&quot;/&gt;&lt;top val=&quot;445&quot;/&gt;&lt;width val=&quot;91&quot;/&gt;&lt;height val=&quot;33&quot;/&gt;&lt;hasText val=&quot;1&quot;/&gt;&lt;/Image&gt;&lt;/ThreeDShape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45.2962]]&gt;&lt;/Top&gt;&lt;/ChangeData&gt;"/>
  <p:tag name="HTML_SHAPEINFO" val="&lt;ThreeDShapeInfo&gt;&lt;uuid val=&quot;106&quot;/&gt;&lt;isInvalidForFieldText val=&quot;0&quot;/&gt;&lt;Image&gt;&lt;filename val=&quot;C:\Users\phuong\AppData\Local\Temp\PR\data\asimages\{B5F656A1-E03F-483E-97F8-67FA32DD8F51}_20.png&quot;/&gt;&lt;left val=&quot;594&quot;/&gt;&lt;top val=&quot;445&quot;/&gt;&lt;width val=&quot;91&quot;/&gt;&lt;height val=&quot;33&quot;/&gt;&lt;hasText val=&quot;1&quot;/&gt;&lt;/Image&gt;&lt;/ThreeDShape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chính xác câu này]]&gt;&lt;/Text&gt;&lt;FontSize&gt;&lt;![CDATA[17]]&gt;&lt;/FontSize&gt;&lt;Left&gt;&lt;![CDATA[0]]&gt;&lt;/Left&gt;&lt;Top&gt;&lt;![CDATA[0]]&gt;&lt;/Top&gt;&lt;/ChangeData&gt;"/>
  <p:tag name="PRESENTER_SHAPEINFO" val="&lt;ThreeDShapeInfo&gt;&lt;uuid val=&quot;{904F9133-D7BF-4C87-BB42-B79A70814CC6}&quot;/&gt;&lt;isInvalidForFieldText val=&quot;0&quot;/&gt;&lt;Image&gt;&lt;filename val=&quot;C:\Users\phuong\AppData\Local\Temp\PR\data\asimages\{904F9133-D7BF-4C87-BB42-B79A70814CC6}_20.png&quot;/&gt;&lt;left val=&quot;189&quot;/&gt;&lt;top val=&quot;413&quot;/&gt;&lt;width val=&quot;292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29&quot;/&gt;&lt;lineCharCount val=&quot;3&quot;/&gt;&lt;/TableIndex&gt;&lt;/ShapeText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]]&gt;&lt;/Text&gt;&lt;FontSize&gt;&lt;![CDATA[17]]&gt;&lt;/FontSize&gt;&lt;Left&gt;&lt;![CDATA[0]]&gt;&lt;/Left&gt;&lt;Top&gt;&lt;![CDATA[0]]&gt;&lt;/Top&gt;&lt;/ChangeData&gt;"/>
  <p:tag name="PRESENTER_SHAPEINFO" val="&lt;ThreeDShapeInfo&gt;&lt;uuid val=&quot;{4856CE8D-F881-4C8F-A8C7-6E1E2998E91F}&quot;/&gt;&lt;isInvalidForFieldText val=&quot;0&quot;/&gt;&lt;Image&gt;&lt;filename val=&quot;C:\Users\phuong\AppData\Local\Temp\PR\data\asimages\{4856CE8D-F881-4C8F-A8C7-6E1E2998E91F}_20.png&quot;/&gt;&lt;left val=&quot;186&quot;/&gt;&lt;top val=&quot;382&quot;/&gt;&lt;width val=&quot;541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trả lời đúng hoàn toàn]]&gt;&lt;/Text&gt;&lt;FontSize&gt;&lt;![CDATA[17]]&gt;&lt;/FontSize&gt;&lt;Left&gt;&lt;![CDATA[0]]&gt;&lt;/Left&gt;&lt;Top&gt;&lt;![CDATA[0]]&gt;&lt;/Top&gt;&lt;/ChangeData&gt;"/>
  <p:tag name="PRESENTER_SHAPEINFO" val="&lt;ThreeDShapeInfo&gt;&lt;uuid val=&quot;{D466B6EC-5C2F-4A51-9FC8-B1875142D27A}&quot;/&gt;&lt;isInvalidForFieldText val=&quot;0&quot;/&gt;&lt;Image&gt;&lt;filename val=&quot;C:\Users\phuong\AppData\Local\Temp\PR\data\asimages\{D466B6EC-5C2F-4A51-9FC8-B1875142D27A}_20.png&quot;/&gt;&lt;left val=&quot;192&quot;/&gt;&lt;top val=&quot;413&quot;/&gt;&lt;width val=&quot;286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4&quot;/&gt;&lt;/TableIndex&gt;&lt;/ShapeText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ry again]]&gt;&lt;/Text&gt;&lt;FontSize&gt;&lt;![CDATA[17]]&gt;&lt;/FontSize&gt;&lt;Left&gt;&lt;![CDATA[0]]&gt;&lt;/Left&gt;&lt;Top&gt;&lt;![CDATA[0]]&gt;&lt;/Top&gt;&lt;/ChangeData&gt;"/>
  <p:tag name="PRESENTER_SHAPEINFO" val="&lt;ThreeDShapeInfo&gt;&lt;uuid val=&quot;{4DC092D7-8D71-4959-A2C2-E608838FF5A7}&quot;/&gt;&lt;isInvalidForFieldText val=&quot;0&quot;/&gt;&lt;Image&gt;&lt;filename val=&quot;C:\Users\phuong\AppData\Local\Temp\PR\data\asimages\{4DC092D7-8D71-4959-A2C2-E608838FF5A7}_20.png&quot;/&gt;&lt;left val=&quot;203&quot;/&gt;&lt;top val=&quot;426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62]]&gt;&lt;/Left&gt;&lt;Top&gt;&lt;![CDATA[129.625]]&gt;&lt;/Top&gt;&lt;/ChangeData&gt;"/>
  <p:tag name="MMPROD_ID" val="10112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113&quot;&gt;&lt;property id=&quot;10020&quot; value=&quot;9&quot;/&gt;&lt;property id=&quot;10102&quot; value=&quot;0&quot;/&gt;&lt;property id=&quot;10191&quot; value=&quot;-1&quot;/&gt;&lt;/object&gt;"/>
  <p:tag name="MMPROD_COLLECTIONCONTAINERID" val="10109"/>
  <p:tag name="MMPROD_PARENTID" val="10108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phuong\AppData\Local\Temp\PR\data\asimages\{CA5A6FF0-CB59-41A6-A4E5-B41CB2BD18BD}_20.png&quot;/&gt;&lt;left val=&quot;87&quot;/&gt;&lt;top val=&quot;124&quot;/&gt;&lt;width val=&quot;99&quot;/&gt;&lt;height val=&quot;59&quot;/&gt;&lt;hasText val=&quot;1&quot;/&gt;&lt;/Image&gt;&lt;Image&gt;&lt;filename val=&quot;C:\Users\phuong\AppData\Local\Temp\PR\data\asimages\{BDD4E93D-1AA2-41EC-A10A-F830D1A37458}_20.png&quot;/&gt;&lt;left val=&quot;168&quot;/&gt;&lt;top val=&quot;124&quot;/&gt;&lt;width val=&quot;358&quot;/&gt;&lt;height val=&quot;59&quot;/&gt;&lt;hasText val=&quot;1&quot;/&gt;&lt;/Image&gt;&lt;Image&gt;&lt;filename val=&quot;C:\Users\phuong\AppData\Local\Temp\PR\data\asimages\{CE9989E5-E2EA-436C-8BCE-6D402757EDBD}_20.png&quot;/&gt;&lt;left val=&quot;62&quot;/&gt;&lt;top val=&quot;146&quot;/&gt;&lt;width val=&quot;15&quot;/&gt;&lt;height val=&quot;15&quot;/&gt;&lt;hasText val=&quot;1&quot;/&gt;&lt;/Image&gt;&lt;/ThreeDShape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62]]&gt;&lt;/Left&gt;&lt;Top&gt;&lt;![CDATA[171.25]]&gt;&lt;/Top&gt;&lt;/ChangeData&gt;"/>
  <p:tag name="MMPROD_ID" val="10114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115&quot;&gt;&lt;property id=&quot;10020&quot; value=&quot;9&quot;/&gt;&lt;property id=&quot;10102&quot; value=&quot;0&quot;/&gt;&lt;property id=&quot;10191&quot; value=&quot;-1&quot;/&gt;&lt;/object&gt;"/>
  <p:tag name="MMPROD_COLLECTIONCONTAINERID" val="10109"/>
  <p:tag name="MMPROD_PARENTID" val="10108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phuong\AppData\Local\Temp\PR\data\asimages\{AF5E8528-DAE5-4AA9-A917-7D723F53E685}_20.png&quot;/&gt;&lt;left val=&quot;87&quot;/&gt;&lt;top val=&quot;165&quot;/&gt;&lt;width val=&quot;99&quot;/&gt;&lt;height val=&quot;59&quot;/&gt;&lt;hasText val=&quot;1&quot;/&gt;&lt;/Image&gt;&lt;Image&gt;&lt;filename val=&quot;C:\Users\phuong\AppData\Local\Temp\PR\data\asimages\{46BD36B6-DAA6-496A-B1EC-4BDFD89CB8DF}_20.png&quot;/&gt;&lt;left val=&quot;168&quot;/&gt;&lt;top val=&quot;165&quot;/&gt;&lt;width val=&quot;358&quot;/&gt;&lt;height val=&quot;59&quot;/&gt;&lt;hasText val=&quot;1&quot;/&gt;&lt;/Image&gt;&lt;Image&gt;&lt;filename val=&quot;C:\Users\phuong\AppData\Local\Temp\PR\data\asimages\{55D789D2-BD0E-42F2-A36B-113EC2563F90}_20.png&quot;/&gt;&lt;left val=&quot;62&quot;/&gt;&lt;top val=&quot;187&quot;/&gt;&lt;width val=&quot;15&quot;/&gt;&lt;height val=&quot;16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62]]&gt;&lt;/Left&gt;&lt;Top&gt;&lt;![CDATA[212.875]]&gt;&lt;/Top&gt;&lt;/ChangeData&gt;"/>
  <p:tag name="MMPROD_ID" val="10116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117&quot;&gt;&lt;property id=&quot;10020&quot; value=&quot;9&quot;/&gt;&lt;property id=&quot;10102&quot; value=&quot;0&quot;/&gt;&lt;property id=&quot;10191&quot; value=&quot;-1&quot;/&gt;&lt;/object&gt;"/>
  <p:tag name="MMPROD_COLLECTIONCONTAINERID" val="10109"/>
  <p:tag name="MMPROD_PARENTID" val="10108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phuong\AppData\Local\Temp\PR\data\asimages\{C3C7550C-104B-4E5E-9D1C-73A0E894ED1B}_20.png&quot;/&gt;&lt;left val=&quot;87&quot;/&gt;&lt;top val=&quot;207&quot;/&gt;&lt;width val=&quot;100&quot;/&gt;&lt;height val=&quot;59&quot;/&gt;&lt;hasText val=&quot;1&quot;/&gt;&lt;/Image&gt;&lt;Image&gt;&lt;filename val=&quot;C:\Users\phuong\AppData\Local\Temp\PR\data\asimages\{9AAE415E-5DEE-4CF2-A15C-EA6457281009}_20.png&quot;/&gt;&lt;left val=&quot;169&quot;/&gt;&lt;top val=&quot;207&quot;/&gt;&lt;width val=&quot;356&quot;/&gt;&lt;height val=&quot;59&quot;/&gt;&lt;hasText val=&quot;1&quot;/&gt;&lt;/Image&gt;&lt;Image&gt;&lt;filename val=&quot;C:\Users\phuong\AppData\Local\Temp\PR\data\asimages\{6BB6091D-8A7F-483D-B0BE-3F0336737C6D}_20.png&quot;/&gt;&lt;left val=&quot;62&quot;/&gt;&lt;top val=&quot;229&quot;/&gt;&lt;width val=&quot;15&quot;/&gt;&lt;height val=&quot;15&quot;/&gt;&lt;hasText val=&quot;1&quot;/&gt;&lt;/Image&gt;&lt;/ThreeDShape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62]]&gt;&lt;/Left&gt;&lt;Top&gt;&lt;![CDATA[254.5]]&gt;&lt;/Top&gt;&lt;/ChangeData&gt;"/>
  <p:tag name="MMPROD_ID" val="10118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119&quot;&gt;&lt;property id=&quot;10020&quot; value=&quot;9&quot;/&gt;&lt;property id=&quot;10102&quot; value=&quot;0&quot;/&gt;&lt;property id=&quot;10191&quot; value=&quot;-1&quot;/&gt;&lt;/object&gt;"/>
  <p:tag name="MMPROD_COLLECTIONCONTAINERID" val="10109"/>
  <p:tag name="MMPROD_PARENTID" val="10108"/>
  <p:tag name="MMPROD_ANSWERLETTER" val="D) "/>
  <p:tag name="HTML_AUTOSHAPE_INFO" val="&lt;ThreeDShapeInfo&gt;&lt;uuid val=&quot;1004&quot;/&gt;&lt;isInvalidForFieldText val=&quot;0&quot;/&gt;&lt;hasMultipleQuizShape val=&quot;1&quot;/&gt;&lt;Image&gt;&lt;filename val=&quot;C:\Users\phuong\AppData\Local\Temp\PR\data\asimages\{CCAA9AB5-7D94-498F-9B43-B7E4740B0C79}_20.png&quot;/&gt;&lt;left val=&quot;87&quot;/&gt;&lt;top val=&quot;249&quot;/&gt;&lt;width val=&quot;103&quot;/&gt;&lt;height val=&quot;59&quot;/&gt;&lt;hasText val=&quot;1&quot;/&gt;&lt;/Image&gt;&lt;Image&gt;&lt;filename val=&quot;C:\Users\phuong\AppData\Local\Temp\PR\data\asimages\{715D3B8F-C884-4774-B784-AB2DCD4F11E3}_20.png&quot;/&gt;&lt;left val=&quot;172&quot;/&gt;&lt;top val=&quot;249&quot;/&gt;&lt;width val=&quot;353&quot;/&gt;&lt;height val=&quot;59&quot;/&gt;&lt;hasText val=&quot;1&quot;/&gt;&lt;/Image&gt;&lt;Image&gt;&lt;filename val=&quot;C:\Users\phuong\AppData\Local\Temp\PR\data\asimages\{16E638D8-71F8-4285-A376-C3A158F0C3A6}_20.png&quot;/&gt;&lt;left val=&quot;62&quot;/&gt;&lt;top val=&quot;271&quot;/&gt;&lt;width val=&quot;15&quot;/&gt;&lt;height val=&quot;15&quot;/&gt;&lt;hasText val=&quot;1&quot;/&gt;&lt;/Image&gt;&lt;/ThreeDShape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32]]&gt;&lt;/FontSize&gt;&lt;Left&gt;&lt;![CDATA[104]]&gt;&lt;/Left&gt;&lt;Top&gt;&lt;![CDATA[3288]]&gt;&lt;/Top&gt;&lt;/ChangeData&gt;"/>
  <p:tag name="MMPROD_ABSOLUTEPOSITIONID" val="1044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Nóng chảy]]&gt;&lt;/Text&gt;&lt;FontSize&gt;&lt;![CDATA[32]]&gt;&lt;/FontSize&gt;&lt;Left&gt;&lt;![CDATA[189]]&gt;&lt;/Left&gt;&lt;Top&gt;&lt;![CDATA[3288]]&gt;&lt;/Top&gt;&lt;/ChangeData&gt;"/>
  <p:tag name="MMPROD_ABSOLUTEPOSITIONID" val="1024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32]]&gt;&lt;/FontSize&gt;&lt;Left&gt;&lt;![CDATA[104]]&gt;&lt;/Left&gt;&lt;Top&gt;&lt;![CDATA[2624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ay hơi]]&gt;&lt;/Text&gt;&lt;FontSize&gt;&lt;![CDATA[32]]&gt;&lt;/FontSize&gt;&lt;Left&gt;&lt;![CDATA[186]]&gt;&lt;/Left&gt;&lt;Top&gt;&lt;![CDATA[2624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32]]&gt;&lt;/FontSize&gt;&lt;Left&gt;&lt;![CDATA[104]]&gt;&lt;/Left&gt;&lt;Top&gt;&lt;![CDATA[1960001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ông đặc]]&gt;&lt;/Text&gt;&lt;FontSize&gt;&lt;![CDATA[32]]&gt;&lt;/FontSize&gt;&lt;Left&gt;&lt;![CDATA[185]]&gt;&lt;/Left&gt;&lt;Top&gt;&lt;![CDATA[1960001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32]]&gt;&lt;/FontSize&gt;&lt;Left&gt;&lt;![CDATA[104]]&gt;&lt;/Left&gt;&lt;Top&gt;&lt;![CDATA[1296001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Ngưng tụ]]&gt;&lt;/Text&gt;&lt;FontSize&gt;&lt;![CDATA[32]]&gt;&lt;/FontSize&gt;&lt;Left&gt;&lt;![CDATA[185]]&gt;&lt;/Left&gt;&lt;Top&gt;&lt;![CDATA[1296001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lam long bien\ghi am\ghi am chen nhac\sl21.wav"/>
  <p:tag name="PPSNARRATION" val="17,1773420092,E:\CHI THO 111111111111111111111111111111111111111\e-learning\lam long bien\FILE NOP\TEP NGUON\Bai 26 Su bay hoi va su ngung tu_pptx\Media.ppcx"/>
  <p:tag name="HTML_SHAPEINFO" val="&lt;SlideThumbPath val=&quot;Slide21.PNG&quot;/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EEF4761-5B6B-40F9-8D87-BC156E144B86}&quot;/&gt;&lt;isInvalidForFieldText val=&quot;0&quot;/&gt;&lt;Image&gt;&lt;filename val=&quot;C:\Users\phuong\AppData\Local\Temp\PR\data\asimages\{AEEF4761-5B6B-40F9-8D87-BC156E144B86}_21.png&quot;/&gt;&lt;left val=&quot;35&quot;/&gt;&lt;top val=&quot;11&quot;/&gt;&lt;width val=&quot;649&quot;/&gt;&lt;height val=&quot;81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A587844E-9103-4875-960A-2B7103EF0A65}_21.png&quot;/&gt;&lt;left val=&quot;72&quot;/&gt;&lt;top val=&quot;94&quot;/&gt;&lt;width val=&quot;569&quot;/&gt;&lt;height val=&quot;352&quot;/&gt;&lt;hasText val=&quot;1&quot;/&gt;&lt;/Image&gt;&lt;/ThreeDShapeInfo&gt;"/>
  <p:tag name="PRESENTER_SHAPETEXTINFO" val="&lt;ShapeTextInfo&gt;&lt;TableIndex row=&quot;-1&quot; col=&quot;-1&quot;&gt;&lt;linesCount val=&quot;4&quot;/&gt;&lt;lineCharCount val=&quot;1&quot;/&gt;&lt;lineCharCount val=&quot;1&quot;/&gt;&lt;lineCharCount val=&quot;1&quot;/&gt;&lt;lineCharCount val=&quot;1&quot;/&gt;&lt;/TableIndex&gt;&lt;/ShapeText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7D74CE48-604F-40D8-8094-E0FE510A6EBB}_21.png&quot;/&gt;&lt;left val=&quot;84&quot;/&gt;&lt;top val=&quot;124&quot;/&gt;&lt;width val=&quot;163&quot;/&gt;&lt;height val=&quot;97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09AB13B0-4D7A-43A5-B11B-8369D0205EE5}_21.png&quot;/&gt;&lt;left val=&quot;455&quot;/&gt;&lt;top val=&quot;116&quot;/&gt;&lt;width val=&quot;169&quot;/&gt;&lt;height val=&quot;127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DF4D716B-640E-496D-B0CD-FE2E12DA42B5}_21.png&quot;/&gt;&lt;left val=&quot;290&quot;/&gt;&lt;top val=&quot;99&quot;/&gt;&lt;width val=&quot;130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0962D38D-5790-4AC2-84E7-42B0CCE4CCAB}_21.png&quot;/&gt;&lt;left val=&quot;287&quot;/&gt;&lt;top val=&quot;208&quot;/&gt;&lt;width val=&quot;154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2.PNG&quot;/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URATION" val="214203"/>
  <p:tag name="MMPROD_DELAY" val="0"/>
  <p:tag name="MMPROD_FADE_EFFECT_IN" val="0"/>
  <p:tag name="MMPROD_FADE_EFFECT_OUT" val="0"/>
  <p:tag name="MMPROD_FADE_SPEED" val="1"/>
  <p:tag name="MMPROD_MUTE_AUDIO" val="0"/>
  <p:tag name="MMPROD_IS_H264" val="1"/>
  <p:tag name="SLIDEID" val="258"/>
  <p:tag name="MMPROD_FLV_FILE_PATH" val="E:\CHI THO 111111111111111111111111111111111111111\e-learning\lam long bien\FILE NOP\TEP NGUON\Bai 26 Su bay hoi va su ngung tu_pptx\Assets\video 3_258_1_83615.mp4"/>
  <p:tag name="MMPROD_START_TIME" val="0"/>
  <p:tag name="MMPROD_STOP_TIME" val="21420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53]]&gt;&lt;/SlideID&gt;&lt;/ChangeData&gt;"/>
  <p:tag name="PPSNARRATIONPROPS" val="C:\Users\Admin\Desktop\nhac\nhac ko loi piano 30s.mp3"/>
  <p:tag name="PPSNARRATION" val="27,1773420092,E:\CHI THO 111111111111111111111111111111111111111\e-learning\lam long bien\FILE NOP\TEP NGUON\Bai 26 Su bay hoi va su ngung tu_pptx\Media.ppcx"/>
  <p:tag name="MMPROD_PASSDATA" val="&lt;object type=&quot;10050&quot; unique_id=&quot;10132&quot;&gt;&lt;property id=&quot;10020&quot; value=&quot;2&quot;/&gt;&lt;property id=&quot;10191&quot; value=&quot;37&quot;/&gt;&lt;/object&gt;"/>
  <p:tag name="MMPROD_FAILDATA" val="&lt;object type=&quot;10051&quot; unique_id=&quot;10133&quot;&gt;&lt;property id=&quot;10020&quot; value=&quot;2&quot;/&gt;&lt;property id=&quot;10191&quot; value=&quot;38&quot;/&gt;&lt;/object&gt;"/>
  <p:tag name="MMPROD_ID" val="10130"/>
  <p:tag name="MMPROD_TYPE" val="10011"/>
  <p:tag name="MMPROD_DATA" val="&lt;property id=&quot;10025&quot; value=&quot;300&quot;/&gt;&lt;property id=&quot;10026&quot; value=&quot;10&quot;/&gt;&lt;property id=&quot;10027&quot; value=&quot;Interaction10130&quot;/&gt;&lt;property id=&quot;10028&quot; value=&quot;0&quot;/&gt;&lt;property id=&quot;10070&quot; value=&quot;Câu 1&quot;/&gt;&lt;property id=&quot;10098&quot; value=&quot;Fill-in-the-blank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773420092,E:\CHI THO 111111111111111111111111111111111111111\e-learning\lam long bien\FILE NOP\TEP NGUON\Bai 26 Su bay hoi va su ngung tu_pptx\Media.ppcx"/>
  <p:tag name="HTML_SHAPEINFO" val="&lt;SlideThumbPath val=&quot;Slide23.PNG&quot;/&gt;"/>
  <p:tag name="MMPROD_ANSWERCOUNT" val="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rả lời đúng là:]]&gt;&lt;/Text&gt;&lt;FontSize&gt;&lt;![CDATA[17]]&gt;&lt;/FontSize&gt;&lt;Left&gt;&lt;![CDATA[0]]&gt;&lt;/Left&gt;&lt;Top&gt;&lt;![CDATA[0]]&gt;&lt;/Top&gt;&lt;/ChangeData&gt;"/>
  <p:tag name="PRESENTER_SHAPEINFO" val="&lt;ThreeDShapeInfo&gt;&lt;uuid val=&quot;{D8C06061-812D-4011-A25F-FE957F350871}&quot;/&gt;&lt;isInvalidForFieldText val=&quot;0&quot;/&gt;&lt;Image&gt;&lt;filename val=&quot;C:\Users\phuong\AppData\Local\Temp\PR\data\asimages\{D8C06061-812D-4011-A25F-FE957F350871}_23.png&quot;/&gt;&lt;left val=&quot;186&quot;/&gt;&lt;top val=&quot;435&quot;/&gt;&lt;width val=&quot;541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30"/>
  <p:tag name="MMPROD_ABSOLUTEPOSITIONID" val="100"/>
  <p:tag name="MMPROD_LASTVALUES" val="&lt;ChangeData&gt;&lt;Text&gt;&lt;![CDATA[Câu 1: Nhiệt độ hai cốc thay đổi như thế nào?]]&gt;&lt;/Text&gt;&lt;FontSize&gt;&lt;![CDATA[44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phuong\AppData\Local\Temp\PR\data\asimages\{F3862DD6-93B5-480D-B8E6-0208DD43D008}_23.png&quot;/&gt;&lt;left val=&quot;14&quot;/&gt;&lt;top val=&quot;18&quot;/&gt;&lt;width val=&quot;697&quot;/&gt;&lt;height val=&quot;87&quot;/&gt;&lt;hasText val=&quot;1&quot;/&gt;&lt;/Image&gt;&lt;/ThreeDShapeInfo&gt;"/>
  <p:tag name="PRESENTER_SHAPETEXTINFO" val="&lt;ShapeTextInfo&gt;&lt;TableIndex row=&quot;-1&quot; col=&quot;-1&quot;&gt;&lt;linesCount val=&quot;1&quot;/&gt;&lt;lineCharCount val=&quot;45&quot;/&gt;&lt;/TableIndex&gt;&lt;/ShapeTextInfo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30"/>
  <p:tag name="MMPROD_ABSOLUTEPOSITIONID" val="102"/>
  <p:tag name="MMPROD_DATA" val="&amp;lt;1&amp;gt;, nhiệt độ ở Nhiệt độ cốc TNcốc đối chứng &amp;lt;2&amp;gt;&amp;#x0D;&amp;#x0A;"/>
  <p:tag name="HTML_SHAPEINFO" val="&lt;ThreeDShapeInfo&gt;&lt;uuid val=&quot;102&quot;/&gt;&lt;isInvalidForFieldText val=&quot;0&quot;/&gt;&lt;Image&gt;&lt;filename val=&quot;C:\Users\phuong\AppData\Local\Temp\PR\data\asimages\{BC1A9B5A-6E37-40AE-BFFE-48E0C0014121}_23.png&quot;/&gt;&lt;left val=&quot;19&quot;/&gt;&lt;top val=&quot;119&quot;/&gt;&lt;width val=&quot;619&quot;/&gt;&lt;height val=&quot;97&quot;/&gt;&lt;hasText val=&quot;1&quot;/&gt;&lt;/Image&gt;&lt;/ThreeDShapeInfo&gt;"/>
  <p:tag name="MMPROD_FILLBLANKQUESTIONCHANGED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]]&gt;&lt;/Text&gt;&lt;FontSize&gt;&lt;![CDATA[17]]&gt;&lt;/FontSize&gt;&lt;Left&gt;&lt;![CDATA[0]]&gt;&lt;/Left&gt;&lt;Top&gt;&lt;![CDATA[0]]&gt;&lt;/Top&gt;&lt;/ChangeData&gt;"/>
  <p:tag name="PRESENTER_SHAPEINFO" val="&lt;ThreeDShapeInfo&gt;&lt;uuid val=&quot;{14EAAE62-3B46-4636-A61A-2DDB3B02B51E}&quot;/&gt;&lt;isInvalidForFieldText val=&quot;0&quot;/&gt;&lt;Image&gt;&lt;filename val=&quot;C:\Users\phuong\AppData\Local\Temp\PR\data\asimages\{14EAAE62-3B46-4636-A61A-2DDB3B02B51E}_23.png&quot;/&gt;&lt;left val=&quot;36&quot;/&gt;&lt;top val=&quot;243&quot;/&gt;&lt;width val=&quot;109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]]&gt;&lt;/Text&gt;&lt;FontSize&gt;&lt;![CDATA[17]]&gt;&lt;/FontSize&gt;&lt;Left&gt;&lt;![CDATA[0]]&gt;&lt;/Left&gt;&lt;Top&gt;&lt;![CDATA[0]]&gt;&lt;/Top&gt;&lt;/ChangeData&gt;"/>
  <p:tag name="PRESENTER_SHAPEINFO" val="&lt;ThreeDShapeInfo&gt;&lt;uuid val=&quot;{A6936475-983E-4EC8-9DEA-C0AFFDDB9674}&quot;/&gt;&lt;isInvalidForFieldText val=&quot;0&quot;/&gt;&lt;Image&gt;&lt;filename val=&quot;C:\Users\phuong\AppData\Local\Temp\PR\data\asimages\{A6936475-983E-4EC8-9DEA-C0AFFDDB9674}_23.png&quot;/&gt;&lt;left val=&quot;528&quot;/&gt;&lt;top val=&quot;248&quot;/&gt;&lt;width val=&quot;110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trước khi tiếp tục]]&gt;&lt;/Text&gt;&lt;FontSize&gt;&lt;![CDATA[17]]&gt;&lt;/FontSize&gt;&lt;Left&gt;&lt;![CDATA[0]]&gt;&lt;/Left&gt;&lt;Top&gt;&lt;![CDATA[0]]&gt;&lt;/Top&gt;&lt;/ChangeData&gt;"/>
  <p:tag name="PRESENTER_SHAPEINFO" val="&lt;ThreeDShapeInfo&gt;&lt;uuid val=&quot;{2C5912E5-CCD7-44D1-84C1-04A463436710}&quot;/&gt;&lt;isInvalidForFieldText val=&quot;0&quot;/&gt;&lt;Image&gt;&lt;filename val=&quot;C:\Users\phuong\AppData\Local\Temp\PR\data\asimages\{2C5912E5-CCD7-44D1-84C1-04A463436710}_23.png&quot;/&gt;&lt;left val=&quot;231&quot;/&gt;&lt;top val=&quot;338&quot;/&gt;&lt;width val=&quot;236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45.2962]]&gt;&lt;/Top&gt;&lt;/ChangeData&gt;"/>
  <p:tag name="HTML_SHAPEINFO" val="&lt;ThreeDShapeInfo&gt;&lt;uuid val=&quot;104&quot;/&gt;&lt;isInvalidForFieldText val=&quot;0&quot;/&gt;&lt;Image&gt;&lt;filename val=&quot;C:\Users\phuong\AppData\Local\Temp\PR\data\asimages\{7CE2A89C-3C1D-46ED-92B1-AE08D4FB23DD}_23.png&quot;/&gt;&lt;left val=&quot;496&quot;/&gt;&lt;top val=&quot;445&quot;/&gt;&lt;width val=&quot;91&quot;/&gt;&lt;height val=&quot;33&quot;/&gt;&lt;hasText val=&quot;1&quot;/&gt;&lt;/Image&gt;&lt;/ThreeDShapeInfo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45.2962]]&gt;&lt;/Top&gt;&lt;/ChangeData&gt;"/>
  <p:tag name="HTML_SHAPEINFO" val="&lt;ThreeDShapeInfo&gt;&lt;uuid val=&quot;106&quot;/&gt;&lt;isInvalidForFieldText val=&quot;0&quot;/&gt;&lt;Image&gt;&lt;filename val=&quot;C:\Users\phuong\AppData\Local\Temp\PR\data\asimages\{3E2C205F-8DAC-47F0-9DC0-D6CCAD0B584F}_23.png&quot;/&gt;&lt;left val=&quot;594&quot;/&gt;&lt;top val=&quot;445&quot;/&gt;&lt;width val=&quot;91&quot;/&gt;&lt;height val=&quot;33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chính xác câu này]]&gt;&lt;/Text&gt;&lt;FontSize&gt;&lt;![CDATA[17]]&gt;&lt;/FontSize&gt;&lt;Left&gt;&lt;![CDATA[0]]&gt;&lt;/Left&gt;&lt;Top&gt;&lt;![CDATA[0]]&gt;&lt;/Top&gt;&lt;/ChangeData&gt;"/>
  <p:tag name="PRESENTER_SHAPEINFO" val="&lt;ThreeDShapeInfo&gt;&lt;uuid val=&quot;{46FAC2BE-3B35-4498-AD98-BE8771D87CD1}&quot;/&gt;&lt;isInvalidForFieldText val=&quot;0&quot;/&gt;&lt;Image&gt;&lt;filename val=&quot;C:\Users\phuong\AppData\Local\Temp\PR\data\asimages\{46FAC2BE-3B35-4498-AD98-BE8771D87CD1}_23.png&quot;/&gt;&lt;left val=&quot;189&quot;/&gt;&lt;top val=&quot;413&quot;/&gt;&lt;width val=&quot;292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29&quot;/&gt;&lt;lineCharCount val=&quot;3&quot;/&gt;&lt;/TableIndex&gt;&lt;/ShapeTextInfo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]]&gt;&lt;/Text&gt;&lt;FontSize&gt;&lt;![CDATA[17]]&gt;&lt;/FontSize&gt;&lt;Left&gt;&lt;![CDATA[0]]&gt;&lt;/Left&gt;&lt;Top&gt;&lt;![CDATA[0]]&gt;&lt;/Top&gt;&lt;/ChangeData&gt;"/>
  <p:tag name="PRESENTER_SHAPEINFO" val="&lt;ThreeDShapeInfo&gt;&lt;uuid val=&quot;{CC8CB348-55EF-400A-B234-27ECD34DF81D}&quot;/&gt;&lt;isInvalidForFieldText val=&quot;0&quot;/&gt;&lt;Image&gt;&lt;filename val=&quot;C:\Users\phuong\AppData\Local\Temp\PR\data\asimages\{CC8CB348-55EF-400A-B234-27ECD34DF81D}_23.png&quot;/&gt;&lt;left val=&quot;186&quot;/&gt;&lt;top val=&quot;382&quot;/&gt;&lt;width val=&quot;541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trả lời đúng hoàn toàn]]&gt;&lt;/Text&gt;&lt;FontSize&gt;&lt;![CDATA[17]]&gt;&lt;/FontSize&gt;&lt;Left&gt;&lt;![CDATA[0]]&gt;&lt;/Left&gt;&lt;Top&gt;&lt;![CDATA[0]]&gt;&lt;/Top&gt;&lt;/ChangeData&gt;"/>
  <p:tag name="PRESENTER_SHAPEINFO" val="&lt;ThreeDShapeInfo&gt;&lt;uuid val=&quot;{D20A317C-9D2E-4D48-8EF9-8D9EFBE78729}&quot;/&gt;&lt;isInvalidForFieldText val=&quot;0&quot;/&gt;&lt;Image&gt;&lt;filename val=&quot;C:\Users\phuong\AppData\Local\Temp\PR\data\asimages\{D20A317C-9D2E-4D48-8EF9-8D9EFBE78729}_23.png&quot;/&gt;&lt;left val=&quot;192&quot;/&gt;&lt;top val=&quot;413&quot;/&gt;&lt;width val=&quot;286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4&quot;/&gt;&lt;/TableIndex&gt;&lt;/ShapeTextInfo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ry again]]&gt;&lt;/Text&gt;&lt;FontSize&gt;&lt;![CDATA[17]]&gt;&lt;/FontSize&gt;&lt;Left&gt;&lt;![CDATA[0]]&gt;&lt;/Left&gt;&lt;Top&gt;&lt;![CDATA[0]]&gt;&lt;/Top&gt;&lt;/ChangeData&gt;"/>
  <p:tag name="PRESENTER_SHAPEINFO" val="&lt;ThreeDShapeInfo&gt;&lt;uuid val=&quot;{74043928-2073-40A8-97BA-6DB208D1824A}&quot;/&gt;&lt;isInvalidForFieldText val=&quot;0&quot;/&gt;&lt;Image&gt;&lt;filename val=&quot;C:\Users\phuong\AppData\Local\Temp\PR\data\asimages\{74043928-2073-40A8-97BA-6DB208D1824A}_23.png&quot;/&gt;&lt;left val=&quot;203&quot;/&gt;&lt;top val=&quot;426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ốc đối chứng &amp;lt;&amp;lt;2&amp;gt;XXX&amp;gt; &amp;#x0D;]]&gt;&lt;/Text&gt;&lt;FontSize&gt;&lt;![CDATA[32]]&gt;&lt;/FontSize&gt;&lt;Left&gt;&lt;![CDATA[0]]&gt;&lt;/Left&gt;&lt;Top&gt;&lt;![CDATA[0]]&gt;&lt;/Top&gt;&lt;/ChangeData&gt;"/>
  <p:tag name="MMPROD_SEGMENT" val="6"/>
  <p:tag name="PRESENTER_SHAPETEXTINFO" val="&lt;ShapeTextInfo&gt;&lt;TableIndex row=&quot;-1&quot; col=&quot;-1&quot;&gt;&lt;linesCount val=&quot;0&quot;/&gt;&lt;/TableIndex&gt;&lt;/ShapeTextInfo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ốc đối chứng ]]&gt;&lt;/Text&gt;&lt;FontSize&gt;&lt;![CDATA[32]]&gt;&lt;/FontSize&gt;&lt;Left&gt;&lt;![CDATA[0]]&gt;&lt;/Left&gt;&lt;Top&gt;&lt;![CDATA[0]]&gt;&lt;/Top&gt;&lt;/ChangeData&gt;"/>
  <p:tag name="MMPROD_SEGMENT" val="4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2"/>
  <p:tag name="MMPROD_CONTROLTYPE" val="3"/>
  <p:tag name="MMPROD_SCALEOPERATION" val="1"/>
  <p:tag name="MMPROD_SEGMENT" val="5"/>
  <p:tag name="MMPROD_DATAEXT" val="&lt;object type=&quot;10047&quot; unique_id=&quot;10140&quot;&gt;&lt;object type=&quot;10030&quot; unique_id=&quot;10141&quot;&gt;&lt;property id=&quot;10088&quot; value=&quot;0&quot;/&gt;&lt;property id=&quot;10176&quot; value=&quot;giảm&quot;/&gt;&lt;/object&gt;&lt;object type=&quot;10030&quot; unique_id=&quot;10142&quot;&gt;&lt;property id=&quot;10088&quot; value=&quot;0&quot;/&gt;&lt;property id=&quot;10176&quot; value=&quot;tăng&quot;/&gt;&lt;/object&gt;&lt;object type=&quot;10030&quot; unique_id=&quot;10143&quot;&gt;&lt;property id=&quot;10088&quot; value=&quot;1&quot;/&gt;&lt;property id=&quot;10176&quot; value=&quot;không thay đổi&quot;/&gt;&lt;/object&gt;&lt;/object&gt;"/>
  <p:tag name="MMPROD_ID" val="10139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131"/>
  <p:tag name="MMPROD_PARENTID" val="1013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Nhiệt độ cốc TN&amp;lt;&amp;lt;1&amp;gt;XXX&amp;gt; , nhiệt độ ở ]]&gt;&lt;/Text&gt;&lt;FontSize&gt;&lt;![CDATA[32]]&gt;&lt;/FontSize&gt;&lt;Left&gt;&lt;![CDATA[0]]&gt;&lt;/Left&gt;&lt;Top&gt;&lt;![CDATA[0]]&gt;&lt;/Top&gt;&lt;/ChangeData&gt;"/>
  <p:tag name="MMPROD_SEGMENT" val="3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Nhiệt độ cốc TN]]&gt;&lt;/Text&gt;&lt;FontSize&gt;&lt;![CDATA[32]]&gt;&lt;/FontSize&gt;&lt;Left&gt;&lt;![CDATA[0]]&gt;&lt;/Left&gt;&lt;Top&gt;&lt;![CDATA[0]]&gt;&lt;/Top&gt;&lt;/ChangeData&gt;"/>
  <p:tag name="MMPROD_SEGMENT" val="1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1"/>
  <p:tag name="MMPROD_CONTROLTYPE" val="3"/>
  <p:tag name="MMPROD_SCALEOPERATION" val="1"/>
  <p:tag name="MMPROD_SEGMENT" val="2"/>
  <p:tag name="MMPROD_DATAEXT" val="&lt;object type=&quot;10047&quot; unique_id=&quot;10135&quot;&gt;&lt;object type=&quot;10030&quot; unique_id=&quot;10136&quot;&gt;&lt;property id=&quot;10088&quot; value=&quot;1&quot;/&gt;&lt;property id=&quot;10176&quot; value=&quot;giảm&quot;/&gt;&lt;/object&gt;&lt;object type=&quot;10030&quot; unique_id=&quot;10137&quot;&gt;&lt;property id=&quot;10088&quot; value=&quot;0&quot;/&gt;&lt;property id=&quot;10176&quot; value=&quot;tăng&quot;/&gt;&lt;/object&gt;&lt;object type=&quot;10030&quot; unique_id=&quot;10138&quot;&gt;&lt;property id=&quot;10088&quot; value=&quot;0&quot;/&gt;&lt;property id=&quot;10176&quot; value=&quot;không thay đổi&quot;/&gt;&lt;/object&gt;&lt;/object&gt;"/>
  <p:tag name="MMPROD_ID" val="10134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131"/>
  <p:tag name="MMPROD_PARENTID" val="1013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54]]&gt;&lt;/SlideID&gt;&lt;/ChangeData&gt;"/>
  <p:tag name="PPSNARRATIONPROPS" val="C:\Users\Admin\Desktop\nhac\nhac ko loi soi dong tao dong luc 30s.mp3"/>
  <p:tag name="PPSNARRATION" val="28,1773420092,E:\CHI THO 111111111111111111111111111111111111111\e-learning\lam long bien\FILE NOP\TEP NGUON\Bai 26 Su bay hoi va su ngung tu_pptx\Media.ppcx"/>
  <p:tag name="MMPROD_PASSDATA" val="&lt;object type=&quot;10050&quot; unique_id=&quot;10150&quot;&gt;&lt;property id=&quot;10020&quot; value=&quot;2&quot;/&gt;&lt;property id=&quot;10191&quot; value=&quot;43&quot;/&gt;&lt;/object&gt;"/>
  <p:tag name="MMPROD_FAILDATA" val="&lt;object type=&quot;10051&quot; unique_id=&quot;10151&quot;&gt;&lt;property id=&quot;10020&quot; value=&quot;2&quot;/&gt;&lt;property id=&quot;10191&quot; value=&quot;44&quot;/&gt;&lt;/object&gt;"/>
  <p:tag name="MMPROD_ID" val="10148"/>
  <p:tag name="MMPROD_TYPE" val="10055"/>
  <p:tag name="MMPROD_DATA" val="&lt;property id=&quot;10026&quot; value=&quot;10&quot;/&gt;&lt;property id=&quot;10027&quot; value=&quot;Interaction10148&quot;/&gt;&lt;property id=&quot;10028&quot; value=&quot;0&quot;/&gt;&lt;property id=&quot;10063&quot; value=&quot;0&quot;/&gt;&lt;property id=&quot;10070&quot; value=&quot;Câu 2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773420092,E:\CHI THO 111111111111111111111111111111111111111\e-learning\lam long bien\FILE NOP\TEP NGUON\Bai 26 Su bay hoi va su ngung tu_pptx\Media.ppcx"/>
  <p:tag name="HTML_SHAPEINFO" val="&lt;SlideThumbPath val=&quot;Slide24.PNG&quot;/&gt;"/>
  <p:tag name="MMPROD_ANSWERCOUNT" val="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rả lời đúng là:]]&gt;&lt;/Text&gt;&lt;FontSize&gt;&lt;![CDATA[17]]&gt;&lt;/FontSize&gt;&lt;Left&gt;&lt;![CDATA[0]]&gt;&lt;/Left&gt;&lt;Top&gt;&lt;![CDATA[0]]&gt;&lt;/Top&gt;&lt;/ChangeData&gt;"/>
  <p:tag name="PRESENTER_SHAPEINFO" val="&lt;ThreeDShapeInfo&gt;&lt;uuid val=&quot;{C2B9A8D5-C400-42C4-BA1D-88AF8E949CE3}&quot;/&gt;&lt;isInvalidForFieldText val=&quot;0&quot;/&gt;&lt;Image&gt;&lt;filename val=&quot;C:\Users\phuong\AppData\Local\Temp\PR\data\asimages\{C2B9A8D5-C400-42C4-BA1D-88AF8E949CE3}_24.png&quot;/&gt;&lt;left val=&quot;186&quot;/&gt;&lt;top val=&quot;435&quot;/&gt;&lt;width val=&quot;541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48"/>
  <p:tag name="MMPROD_ABSOLUTEPOSITIONID" val="100"/>
  <p:tag name="MMPROD_LASTVALUES" val="&lt;ChangeData&gt;&lt;Text&gt;&lt;![CDATA[Câu 2: Có nước đọng lại ở cốc thí nghiệm không?]]&gt;&lt;/Text&gt;&lt;FontSize&gt;&lt;![CDATA[44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phuong\AppData\Local\Temp\PR\data\asimages\{C84C07DD-6A9B-4F8E-9948-FEB34E7A5C38}_24.png&quot;/&gt;&lt;left val=&quot;15&quot;/&gt;&lt;top val=&quot;-10&quot;/&gt;&lt;width val=&quot;670&quot;/&gt;&lt;height val=&quot;104&quot;/&gt;&lt;hasText val=&quot;1&quot;/&gt;&lt;/Image&gt;&lt;/ThreeDShapeInfo&gt;"/>
  <p:tag name="PRESENTER_SHAPETEXTINFO" val="&lt;ShapeTextInfo&gt;&lt;TableIndex row=&quot;-1&quot; col=&quot;-1&quot;&gt;&lt;linesCount val=&quot;2&quot;/&gt;&lt;lineCharCount val=&quot;41&quot;/&gt;&lt;lineCharCount val=&quot;6&quot;/&gt;&lt;/TableIndex&gt;&lt;/ShapeTextInfo&gt;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]]&gt;&lt;/Text&gt;&lt;FontSize&gt;&lt;![CDATA[17]]&gt;&lt;/FontSize&gt;&lt;Left&gt;&lt;![CDATA[0]]&gt;&lt;/Left&gt;&lt;Top&gt;&lt;![CDATA[0]]&gt;&lt;/Top&gt;&lt;/ChangeData&gt;"/>
  <p:tag name="PRESENTER_SHAPEINFO" val="&lt;ThreeDShapeInfo&gt;&lt;uuid val=&quot;{CDEB06A1-AA74-4896-9324-D3EAF2CC2DAD}&quot;/&gt;&lt;isInvalidForFieldText val=&quot;0&quot;/&gt;&lt;Image&gt;&lt;filename val=&quot;C:\Users\phuong\AppData\Local\Temp\PR\data\asimages\{CDEB06A1-AA74-4896-9324-D3EAF2CC2DAD}_24.png&quot;/&gt;&lt;left val=&quot;73&quot;/&gt;&lt;top val=&quot;288&quot;/&gt;&lt;width val=&quot;110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]]&gt;&lt;/Text&gt;&lt;FontSize&gt;&lt;![CDATA[17]]&gt;&lt;/FontSize&gt;&lt;Left&gt;&lt;![CDATA[0]]&gt;&lt;/Left&gt;&lt;Top&gt;&lt;![CDATA[0]]&gt;&lt;/Top&gt;&lt;/ChangeData&gt;"/>
  <p:tag name="PRESENTER_SHAPEINFO" val="&lt;ThreeDShapeInfo&gt;&lt;uuid val=&quot;{917D385C-F4C2-4F9E-AD08-0D1575E3DB24}&quot;/&gt;&lt;isInvalidForFieldText val=&quot;0&quot;/&gt;&lt;Image&gt;&lt;filename val=&quot;C:\Users\phuong\AppData\Local\Temp\PR\data\asimages\{917D385C-F4C2-4F9E-AD08-0D1575E3DB24}_24.png&quot;/&gt;&lt;left val=&quot;575&quot;/&gt;&lt;top val=&quot;282&quot;/&gt;&lt;width val=&quot;94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trước khi tiếp tục]]&gt;&lt;/Text&gt;&lt;FontSize&gt;&lt;![CDATA[17]]&gt;&lt;/FontSize&gt;&lt;Left&gt;&lt;![CDATA[0]]&gt;&lt;/Left&gt;&lt;Top&gt;&lt;![CDATA[0]]&gt;&lt;/Top&gt;&lt;/ChangeData&gt;"/>
  <p:tag name="PRESENTER_SHAPEINFO" val="&lt;ThreeDShapeInfo&gt;&lt;uuid val=&quot;{E3FB07C3-5909-486E-BDEF-FF5AB3369831}&quot;/&gt;&lt;isInvalidForFieldText val=&quot;0&quot;/&gt;&lt;Image&gt;&lt;filename val=&quot;C:\Users\phuong\AppData\Local\Temp\PR\data\asimages\{E3FB07C3-5909-486E-BDEF-FF5AB3369831}_24.png&quot;/&gt;&lt;left val=&quot;242&quot;/&gt;&lt;top val=&quot;354&quot;/&gt;&lt;width val=&quot;241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45.2962]]&gt;&lt;/Top&gt;&lt;/ChangeData&gt;"/>
  <p:tag name="HTML_SHAPEINFO" val="&lt;ThreeDShapeInfo&gt;&lt;uuid val=&quot;104&quot;/&gt;&lt;isInvalidForFieldText val=&quot;0&quot;/&gt;&lt;Image&gt;&lt;filename val=&quot;C:\Users\phuong\AppData\Local\Temp\PR\data\asimages\{C005A21C-530D-4E2F-AAA2-D6AB8C0D1C80}_24.png&quot;/&gt;&lt;left val=&quot;496&quot;/&gt;&lt;top val=&quot;445&quot;/&gt;&lt;width val=&quot;81&quot;/&gt;&lt;height val=&quot;33&quot;/&gt;&lt;hasText val=&quot;1&quot;/&gt;&lt;/Image&gt;&lt;/ThreeDShapeInfo&gt;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45.2962]]&gt;&lt;/Top&gt;&lt;/ChangeData&gt;"/>
  <p:tag name="HTML_SHAPEINFO" val="&lt;ThreeDShapeInfo&gt;&lt;uuid val=&quot;106&quot;/&gt;&lt;isInvalidForFieldText val=&quot;0&quot;/&gt;&lt;Image&gt;&lt;filename val=&quot;C:\Users\phuong\AppData\Local\Temp\PR\data\asimages\{D5A867C1-B1E7-4A1F-9358-C3FD236E25C8}_24.png&quot;/&gt;&lt;left val=&quot;594&quot;/&gt;&lt;top val=&quot;445&quot;/&gt;&lt;width val=&quot;80&quot;/&gt;&lt;height val=&quot;33&quot;/&gt;&lt;hasText val=&quot;1&quot;/&gt;&lt;/Image&gt;&lt;/ThreeDShapeInfo&gt;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chính xác câu này]]&gt;&lt;/Text&gt;&lt;FontSize&gt;&lt;![CDATA[17]]&gt;&lt;/FontSize&gt;&lt;Left&gt;&lt;![CDATA[0]]&gt;&lt;/Left&gt;&lt;Top&gt;&lt;![CDATA[0]]&gt;&lt;/Top&gt;&lt;/ChangeData&gt;"/>
  <p:tag name="PRESENTER_SHAPEINFO" val="&lt;ThreeDShapeInfo&gt;&lt;uuid val=&quot;{B78709EC-9115-4AF4-BCA6-36CB8063DEDE}&quot;/&gt;&lt;isInvalidForFieldText val=&quot;0&quot;/&gt;&lt;Image&gt;&lt;filename val=&quot;C:\Users\phuong\AppData\Local\Temp\PR\data\asimages\{B78709EC-9115-4AF4-BCA6-36CB8063DEDE}_24.png&quot;/&gt;&lt;left val=&quot;189&quot;/&gt;&lt;top val=&quot;413&quot;/&gt;&lt;width val=&quot;292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29&quot;/&gt;&lt;lineCharCount val=&quot;3&quot;/&gt;&lt;/TableIndex&gt;&lt;/ShapeTextInfo&gt;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]]&gt;&lt;/Text&gt;&lt;FontSize&gt;&lt;![CDATA[17]]&gt;&lt;/FontSize&gt;&lt;Left&gt;&lt;![CDATA[0]]&gt;&lt;/Left&gt;&lt;Top&gt;&lt;![CDATA[0]]&gt;&lt;/Top&gt;&lt;/ChangeData&gt;"/>
  <p:tag name="PRESENTER_SHAPEINFO" val="&lt;ThreeDShapeInfo&gt;&lt;uuid val=&quot;{351B17C0-3F86-4FD2-81BB-9523DE366EA0}&quot;/&gt;&lt;isInvalidForFieldText val=&quot;0&quot;/&gt;&lt;Image&gt;&lt;filename val=&quot;C:\Users\phuong\AppData\Local\Temp\PR\data\asimages\{351B17C0-3F86-4FD2-81BB-9523DE366EA0}_24.png&quot;/&gt;&lt;left val=&quot;186&quot;/&gt;&lt;top val=&quot;382&quot;/&gt;&lt;width val=&quot;541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trả lời đúng hoàn toàn]]&gt;&lt;/Text&gt;&lt;FontSize&gt;&lt;![CDATA[17]]&gt;&lt;/FontSize&gt;&lt;Left&gt;&lt;![CDATA[0]]&gt;&lt;/Left&gt;&lt;Top&gt;&lt;![CDATA[0]]&gt;&lt;/Top&gt;&lt;/ChangeData&gt;"/>
  <p:tag name="PRESENTER_SHAPEINFO" val="&lt;ThreeDShapeInfo&gt;&lt;uuid val=&quot;{7F936135-C9EC-430D-81D3-14D2E22D1622}&quot;/&gt;&lt;isInvalidForFieldText val=&quot;0&quot;/&gt;&lt;Image&gt;&lt;filename val=&quot;C:\Users\phuong\AppData\Local\Temp\PR\data\asimages\{7F936135-C9EC-430D-81D3-14D2E22D1622}_24.png&quot;/&gt;&lt;left val=&quot;192&quot;/&gt;&lt;top val=&quot;413&quot;/&gt;&lt;width val=&quot;286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4&quot;/&gt;&lt;/TableIndex&gt;&lt;/ShapeTextInfo&gt;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ry again]]&gt;&lt;/Text&gt;&lt;FontSize&gt;&lt;![CDATA[17]]&gt;&lt;/FontSize&gt;&lt;Left&gt;&lt;![CDATA[0]]&gt;&lt;/Left&gt;&lt;Top&gt;&lt;![CDATA[0]]&gt;&lt;/Top&gt;&lt;/ChangeData&gt;"/>
  <p:tag name="PRESENTER_SHAPEINFO" val="&lt;ThreeDShapeInfo&gt;&lt;uuid val=&quot;{74A519EF-C1E4-4BF4-A15A-4B223A6CE9ED}&quot;/&gt;&lt;isInvalidForFieldText val=&quot;0&quot;/&gt;&lt;Image&gt;&lt;filename val=&quot;C:\Users\phuong\AppData\Local\Temp\PR\data\asimages\{74A519EF-C1E4-4BF4-A15A-4B223A6CE9ED}_24.png&quot;/&gt;&lt;left val=&quot;203&quot;/&gt;&lt;top val=&quot;426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62.5]]&gt;&lt;/Left&gt;&lt;Top&gt;&lt;![CDATA[129.625]]&gt;&lt;/Top&gt;&lt;/ChangeData&gt;"/>
  <p:tag name="MMPROD_ID" val="10152"/>
  <p:tag name="MMPROD_TYPE" val="10018"/>
  <p:tag name="MMPROD_DATA" val="&lt;property id=&quot;10073&quot; value=&quot;T&quot;/&gt;&lt;property id=&quot;10074&quot; value=&quot;1&quot;/&gt;&lt;property id=&quot;10193&quot; value=&quot;A&quot;/&gt;&lt;property id=&quot;10199&quot; value=&quot;0&quot;/&gt;&lt;object type=&quot;10049&quot; unique_id=&quot;10153&quot;&gt;&lt;property id=&quot;10020&quot; value=&quot;9&quot;/&gt;&lt;property id=&quot;10102&quot; value=&quot;0&quot;/&gt;&lt;property id=&quot;10191&quot; value=&quot;-1&quot;/&gt;&lt;/object&gt;"/>
  <p:tag name="MMPROD_COLLECTIONCONTAINERID" val="10149"/>
  <p:tag name="MMPROD_PARENTID" val="10148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phuong\AppData\Local\Temp\PR\data\asimages\{F8B28444-1102-47E9-ABF9-C3A9957D73CC}_24.png&quot;/&gt;&lt;left val=&quot;84&quot;/&gt;&lt;top val=&quot;126&quot;/&gt;&lt;width val=&quot;102&quot;/&gt;&lt;height val=&quot;70&quot;/&gt;&lt;hasText val=&quot;1&quot;/&gt;&lt;/Image&gt;&lt;Image&gt;&lt;filename val=&quot;C:\Users\phuong\AppData\Local\Temp\PR\data\asimages\{7AEDD4E2-76ED-45A6-B601-6F0F8A408AA4}_24.png&quot;/&gt;&lt;left val=&quot;165&quot;/&gt;&lt;top val=&quot;126&quot;/&gt;&lt;width val=&quot;361&quot;/&gt;&lt;height val=&quot;70&quot;/&gt;&lt;hasText val=&quot;1&quot;/&gt;&lt;/Image&gt;&lt;Image&gt;&lt;filename val=&quot;C:\Users\phuong\AppData\Local\Temp\PR\data\asimages\{0168CE1D-7F29-4C17-BEF0-B9D7659B9994}_24.png&quot;/&gt;&lt;left val=&quot;62&quot;/&gt;&lt;top val=&quot;147&quot;/&gt;&lt;width val=&quot;16&quot;/&gt;&lt;height val=&quot;16&quot;/&gt;&lt;hasText val=&quot;1&quot;/&gt;&lt;/Image&gt;&lt;/ThreeDShapeInfo&gt;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62.5]]&gt;&lt;/Left&gt;&lt;Top&gt;&lt;![CDATA[196]]&gt;&lt;/Top&gt;&lt;/ChangeData&gt;"/>
  <p:tag name="MMPROD_ID" val="10154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155&quot;&gt;&lt;property id=&quot;10020&quot; value=&quot;9&quot;/&gt;&lt;property id=&quot;10102&quot; value=&quot;0&quot;/&gt;&lt;property id=&quot;10191&quot; value=&quot;-1&quot;/&gt;&lt;/object&gt;"/>
  <p:tag name="MMPROD_COLLECTIONCONTAINERID" val="10149"/>
  <p:tag name="MMPROD_PARENTID" val="10148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phuong\AppData\Local\Temp\PR\data\asimages\{A779C8FE-271C-4D4B-A87D-DB2E409339EB}_24.png&quot;/&gt;&lt;left val=&quot;84&quot;/&gt;&lt;top val=&quot;192&quot;/&gt;&lt;width val=&quot;102&quot;/&gt;&lt;height val=&quot;70&quot;/&gt;&lt;hasText val=&quot;1&quot;/&gt;&lt;/Image&gt;&lt;Image&gt;&lt;filename val=&quot;C:\Users\phuong\AppData\Local\Temp\PR\data\asimages\{53D57650-A5F7-4B03-B672-BD3D40215D77}_24.png&quot;/&gt;&lt;left val=&quot;165&quot;/&gt;&lt;top val=&quot;192&quot;/&gt;&lt;width val=&quot;361&quot;/&gt;&lt;height val=&quot;70&quot;/&gt;&lt;hasText val=&quot;1&quot;/&gt;&lt;/Image&gt;&lt;Image&gt;&lt;filename val=&quot;C:\Users\phuong\AppData\Local\Temp\PR\data\asimages\{40F48B8A-C318-40D9-AB81-C08BFD725C2E}_24.png&quot;/&gt;&lt;left val=&quot;62&quot;/&gt;&lt;top val=&quot;214&quot;/&gt;&lt;width val=&quot;16&quot;/&gt;&lt;height val=&quot;15&quot;/&gt;&lt;hasText val=&quot;1&quot;/&gt;&lt;/Image&gt;&lt;/ThreeDShapeInfo&gt;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44]]&gt;&lt;/FontSize&gt;&lt;Left&gt;&lt;![CDATA[104]]&gt;&lt;/Left&gt;&lt;Top&gt;&lt;![CDATA[1960001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hông]]&gt;&lt;/Text&gt;&lt;FontSize&gt;&lt;![CDATA[44]]&gt;&lt;/FontSize&gt;&lt;Left&gt;&lt;![CDATA[185]]&gt;&lt;/Left&gt;&lt;Top&gt;&lt;![CDATA[1960001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44]]&gt;&lt;/FontSize&gt;&lt;Left&gt;&lt;![CDATA[104]]&gt;&lt;/Left&gt;&lt;Top&gt;&lt;![CDATA[1296001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ó ]]&gt;&lt;/Text&gt;&lt;FontSize&gt;&lt;![CDATA[44]]&gt;&lt;/FontSize&gt;&lt;Left&gt;&lt;![CDATA[185]]&gt;&lt;/Left&gt;&lt;Top&gt;&lt;![CDATA[1296001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55]]&gt;&lt;/SlideID&gt;&lt;/ChangeData&gt;"/>
  <p:tag name="PPSNARRATIONPROPS" val="C:\Users\Admin\Desktop\nhac\nhac ko loi soi dong tao dong luc 30s.mp3"/>
  <p:tag name="PPSNARRATION" val="29,1773420092,E:\CHI THO 111111111111111111111111111111111111111\e-learning\lam long bien\FILE NOP\TEP NGUON\Bai 26 Su bay hoi va su ngung tu_pptx\Media.ppcx"/>
  <p:tag name="MMPROD_PASSDATA" val="&lt;object type=&quot;10050&quot; unique_id=&quot;10158&quot;&gt;&lt;property id=&quot;10020&quot; value=&quot;2&quot;/&gt;&lt;property id=&quot;10191&quot; value=&quot;41&quot;/&gt;&lt;/object&gt;"/>
  <p:tag name="MMPROD_FAILDATA" val="&lt;object type=&quot;10051&quot; unique_id=&quot;10159&quot;&gt;&lt;property id=&quot;10020&quot; value=&quot;2&quot;/&gt;&lt;property id=&quot;10191&quot; value=&quot;42&quot;/&gt;&lt;/object&gt;"/>
  <p:tag name="MMPROD_ID" val="10156"/>
  <p:tag name="MMPROD_TYPE" val="10055"/>
  <p:tag name="MMPROD_DATA" val="&lt;property id=&quot;10026&quot; value=&quot;10&quot;/&gt;&lt;property id=&quot;10027&quot; value=&quot;Interaction10156&quot;/&gt;&lt;property id=&quot;10028&quot; value=&quot;0&quot;/&gt;&lt;property id=&quot;10063&quot; value=&quot;0&quot;/&gt;&lt;property id=&quot;10070&quot; value=&quot;Câu 3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773420092,E:\CHI THO 111111111111111111111111111111111111111\e-learning\lam long bien\FILE NOP\TEP NGUON\Bai 26 Su bay hoi va su ngung tu_pptx\Media.ppcx"/>
  <p:tag name="HTML_SHAPEINFO" val="&lt;SlideThumbPath val=&quot;Slide25.PNG&quot;/&gt;"/>
  <p:tag name="MMPROD_ANSWERCOUNT" val="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]]&gt;&lt;/Text&gt;&lt;FontSize&gt;&lt;![CDATA[17]]&gt;&lt;/FontSize&gt;&lt;Left&gt;&lt;![CDATA[0]]&gt;&lt;/Left&gt;&lt;Top&gt;&lt;![CDATA[0]]&gt;&lt;/Top&gt;&lt;/ChangeData&gt;"/>
  <p:tag name="PRESENTER_SHAPEINFO" val="&lt;ThreeDShapeInfo&gt;&lt;uuid val=&quot;{4DC82AF6-3CDA-416B-A490-510A01ECC852}&quot;/&gt;&lt;isInvalidForFieldText val=&quot;0&quot;/&gt;&lt;Image&gt;&lt;filename val=&quot;C:\Users\phuong\AppData\Local\Temp\PR\data\asimages\{4DC82AF6-3CDA-416B-A490-510A01ECC852}_25.png&quot;/&gt;&lt;left val=&quot;186&quot;/&gt;&lt;top val=&quot;382&quot;/&gt;&lt;width val=&quot;541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rả lời đúng là:]]&gt;&lt;/Text&gt;&lt;FontSize&gt;&lt;![CDATA[17]]&gt;&lt;/FontSize&gt;&lt;Left&gt;&lt;![CDATA[0]]&gt;&lt;/Left&gt;&lt;Top&gt;&lt;![CDATA[0]]&gt;&lt;/Top&gt;&lt;/ChangeData&gt;"/>
  <p:tag name="PRESENTER_SHAPEINFO" val="&lt;ThreeDShapeInfo&gt;&lt;uuid val=&quot;{0D68A026-3588-448C-B597-3B2A1EAE62EE}&quot;/&gt;&lt;isInvalidForFieldText val=&quot;0&quot;/&gt;&lt;Image&gt;&lt;filename val=&quot;C:\Users\phuong\AppData\Local\Temp\PR\data\asimages\{0D68A026-3588-448C-B597-3B2A1EAE62EE}_25.png&quot;/&gt;&lt;left val=&quot;186&quot;/&gt;&lt;top val=&quot;435&quot;/&gt;&lt;width val=&quot;541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56"/>
  <p:tag name="MMPROD_ABSOLUTEPOSITIONID" val="100"/>
  <p:tag name="MMPROD_LASTVALUES" val="&lt;ChangeData&gt;&lt;Text&gt;&lt;![CDATA[Câu 3: Có nước đọng lại ở cốc đối chứng không?]]&gt;&lt;/Text&gt;&lt;FontSize&gt;&lt;![CDATA[44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phuong\AppData\Local\Temp\PR\data\asimages\{18B8A02E-B507-430C-84F8-31CD032052DB}_25.png&quot;/&gt;&lt;left val=&quot;15&quot;/&gt;&lt;top val=&quot;3&quot;/&gt;&lt;width val=&quot;670&quot;/&gt;&lt;height val=&quot;104&quot;/&gt;&lt;hasText val=&quot;1&quot;/&gt;&lt;/Image&gt;&lt;/ThreeDShapeInfo&gt;"/>
  <p:tag name="PRESENTER_SHAPETEXTINFO" val="&lt;ShapeTextInfo&gt;&lt;TableIndex row=&quot;-1&quot; col=&quot;-1&quot;&gt;&lt;linesCount val=&quot;2&quot;/&gt;&lt;lineCharCount val=&quot;40&quot;/&gt;&lt;lineCharCount val=&quot;6&quot;/&gt;&lt;/TableIndex&gt;&lt;/ShapeTextInfo&gt;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]]&gt;&lt;/Text&gt;&lt;FontSize&gt;&lt;![CDATA[17]]&gt;&lt;/FontSize&gt;&lt;Left&gt;&lt;![CDATA[0]]&gt;&lt;/Left&gt;&lt;Top&gt;&lt;![CDATA[0]]&gt;&lt;/Top&gt;&lt;/ChangeData&gt;"/>
  <p:tag name="PRESENTER_SHAPEINFO" val="&lt;ThreeDShapeInfo&gt;&lt;uuid val=&quot;{1BDB004E-3DDE-4C54-9AAB-6654924D8277}&quot;/&gt;&lt;isInvalidForFieldText val=&quot;0&quot;/&gt;&lt;Image&gt;&lt;filename val=&quot;C:\Users\phuong\AppData\Local\Temp\PR\data\asimages\{1BDB004E-3DDE-4C54-9AAB-6654924D8277}_25.png&quot;/&gt;&lt;left val=&quot;83&quot;/&gt;&lt;top val=&quot;273&quot;/&gt;&lt;width val=&quot;105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]]&gt;&lt;/Text&gt;&lt;FontSize&gt;&lt;![CDATA[17]]&gt;&lt;/FontSize&gt;&lt;Left&gt;&lt;![CDATA[0]]&gt;&lt;/Left&gt;&lt;Top&gt;&lt;![CDATA[0]]&gt;&lt;/Top&gt;&lt;/ChangeData&gt;"/>
  <p:tag name="PRESENTER_SHAPEINFO" val="&lt;ThreeDShapeInfo&gt;&lt;uuid val=&quot;{83045D77-8317-4776-8B61-8F371154A7B2}&quot;/&gt;&lt;isInvalidForFieldText val=&quot;0&quot;/&gt;&lt;Image&gt;&lt;filename val=&quot;C:\Users\phuong\AppData\Local\Temp\PR\data\asimages\{83045D77-8317-4776-8B61-8F371154A7B2}_25.png&quot;/&gt;&lt;left val=&quot;533&quot;/&gt;&lt;top val=&quot;276&quot;/&gt;&lt;width val=&quot;119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trước khi tiếp tục]]&gt;&lt;/Text&gt;&lt;FontSize&gt;&lt;![CDATA[17]]&gt;&lt;/FontSize&gt;&lt;Left&gt;&lt;![CDATA[0]]&gt;&lt;/Left&gt;&lt;Top&gt;&lt;![CDATA[0]]&gt;&lt;/Top&gt;&lt;/ChangeData&gt;"/>
  <p:tag name="PRESENTER_SHAPEINFO" val="&lt;ThreeDShapeInfo&gt;&lt;uuid val=&quot;{55FE20A7-E388-45BD-A30B-D480424F3234}&quot;/&gt;&lt;isInvalidForFieldText val=&quot;0&quot;/&gt;&lt;Image&gt;&lt;filename val=&quot;C:\Users\phuong\AppData\Local\Temp\PR\data\asimages\{55FE20A7-E388-45BD-A30B-D480424F3234}_25.png&quot;/&gt;&lt;left val=&quot;243&quot;/&gt;&lt;top val=&quot;343&quot;/&gt;&lt;width val=&quot;236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45.2962]]&gt;&lt;/Top&gt;&lt;/ChangeData&gt;"/>
  <p:tag name="HTML_SHAPEINFO" val="&lt;ThreeDShapeInfo&gt;&lt;uuid val=&quot;104&quot;/&gt;&lt;isInvalidForFieldText val=&quot;0&quot;/&gt;&lt;Image&gt;&lt;filename val=&quot;C:\Users\phuong\AppData\Local\Temp\PR\data\asimages\{0703AEFF-6FB5-48BB-A6BB-5BC842F53E21}_25.png&quot;/&gt;&lt;left val=&quot;496&quot;/&gt;&lt;top val=&quot;445&quot;/&gt;&lt;width val=&quot;91&quot;/&gt;&lt;height val=&quot;33&quot;/&gt;&lt;hasText val=&quot;1&quot;/&gt;&lt;/Image&gt;&lt;/ThreeDShapeInfo&gt;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45.2962]]&gt;&lt;/Top&gt;&lt;/ChangeData&gt;"/>
  <p:tag name="HTML_SHAPEINFO" val="&lt;ThreeDShapeInfo&gt;&lt;uuid val=&quot;106&quot;/&gt;&lt;isInvalidForFieldText val=&quot;0&quot;/&gt;&lt;Image&gt;&lt;filename val=&quot;C:\Users\phuong\AppData\Local\Temp\PR\data\asimages\{F695A42B-FCD8-4826-A780-FD2B29345FB0}_25.png&quot;/&gt;&lt;left val=&quot;594&quot;/&gt;&lt;top val=&quot;445&quot;/&gt;&lt;width val=&quot;91&quot;/&gt;&lt;height val=&quot;33&quot;/&gt;&lt;hasText val=&quot;1&quot;/&gt;&lt;/Image&gt;&lt;/ThreeDShapeInfo&gt;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chính xác câu này]]&gt;&lt;/Text&gt;&lt;FontSize&gt;&lt;![CDATA[17]]&gt;&lt;/FontSize&gt;&lt;Left&gt;&lt;![CDATA[0]]&gt;&lt;/Left&gt;&lt;Top&gt;&lt;![CDATA[0]]&gt;&lt;/Top&gt;&lt;/ChangeData&gt;"/>
  <p:tag name="PRESENTER_SHAPEINFO" val="&lt;ThreeDShapeInfo&gt;&lt;uuid val=&quot;{7E2AA40D-5572-415A-A3AF-81C2582DAF61}&quot;/&gt;&lt;isInvalidForFieldText val=&quot;0&quot;/&gt;&lt;Image&gt;&lt;filename val=&quot;C:\Users\phuong\AppData\Local\Temp\PR\data\asimages\{7E2AA40D-5572-415A-A3AF-81C2582DAF61}_25.png&quot;/&gt;&lt;left val=&quot;189&quot;/&gt;&lt;top val=&quot;413&quot;/&gt;&lt;width val=&quot;292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29&quot;/&gt;&lt;lineCharCount val=&quot;3&quot;/&gt;&lt;/TableIndex&gt;&lt;/ShapeTextInfo&gt;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trả lời đúng hoàn toàn]]&gt;&lt;/Text&gt;&lt;FontSize&gt;&lt;![CDATA[17]]&gt;&lt;/FontSize&gt;&lt;Left&gt;&lt;![CDATA[0]]&gt;&lt;/Left&gt;&lt;Top&gt;&lt;![CDATA[0]]&gt;&lt;/Top&gt;&lt;/ChangeData&gt;"/>
  <p:tag name="PRESENTER_SHAPEINFO" val="&lt;ThreeDShapeInfo&gt;&lt;uuid val=&quot;{E5C8DA37-D36A-4A02-862D-86CA75AAB62F}&quot;/&gt;&lt;isInvalidForFieldText val=&quot;0&quot;/&gt;&lt;Image&gt;&lt;filename val=&quot;C:\Users\phuong\AppData\Local\Temp\PR\data\asimages\{E5C8DA37-D36A-4A02-862D-86CA75AAB62F}_25.png&quot;/&gt;&lt;left val=&quot;192&quot;/&gt;&lt;top val=&quot;413&quot;/&gt;&lt;width val=&quot;286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4&quot;/&gt;&lt;/TableIndex&gt;&lt;/ShapeTextInfo&gt;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ry again]]&gt;&lt;/Text&gt;&lt;FontSize&gt;&lt;![CDATA[17]]&gt;&lt;/FontSize&gt;&lt;Left&gt;&lt;![CDATA[0]]&gt;&lt;/Left&gt;&lt;Top&gt;&lt;![CDATA[0]]&gt;&lt;/Top&gt;&lt;/ChangeData&gt;"/>
  <p:tag name="PRESENTER_SHAPEINFO" val="&lt;ThreeDShapeInfo&gt;&lt;uuid val=&quot;{296DCEF8-7F45-4D1E-A4D5-37233728117D}&quot;/&gt;&lt;isInvalidForFieldText val=&quot;0&quot;/&gt;&lt;Image&gt;&lt;filename val=&quot;C:\Users\phuong\AppData\Local\Temp\PR\data\asimages\{296DCEF8-7F45-4D1E-A4D5-37233728117D}_25.png&quot;/&gt;&lt;left val=&quot;203&quot;/&gt;&lt;top val=&quot;426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62.5]]&gt;&lt;/Left&gt;&lt;Top&gt;&lt;![CDATA[129.625]]&gt;&lt;/Top&gt;&lt;/ChangeData&gt;"/>
  <p:tag name="MMPROD_ID" val="10160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161&quot;&gt;&lt;property id=&quot;10020&quot; value=&quot;9&quot;/&gt;&lt;property id=&quot;10102&quot; value=&quot;0&quot;/&gt;&lt;property id=&quot;10191&quot; value=&quot;-1&quot;/&gt;&lt;/object&gt;"/>
  <p:tag name="MMPROD_COLLECTIONCONTAINERID" val="10157"/>
  <p:tag name="MMPROD_PARENTID" val="10156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phuong\AppData\Local\Temp\PR\data\asimages\{CCE969BF-5485-42C4-B68A-833938D75166}_25.png&quot;/&gt;&lt;left val=&quot;81&quot;/&gt;&lt;top val=&quot;123&quot;/&gt;&lt;width val=&quot;104&quot;/&gt;&lt;height val=&quot;77&quot;/&gt;&lt;hasText val=&quot;1&quot;/&gt;&lt;/Image&gt;&lt;Image&gt;&lt;filename val=&quot;C:\Users\phuong\AppData\Local\Temp\PR\data\asimages\{5AC227CF-75FC-49BD-9567-7A46DD8371E0}_25.png&quot;/&gt;&lt;left val=&quot;162&quot;/&gt;&lt;top val=&quot;123&quot;/&gt;&lt;width val=&quot;363&quot;/&gt;&lt;height val=&quot;77&quot;/&gt;&lt;hasText val=&quot;1&quot;/&gt;&lt;/Image&gt;&lt;Image&gt;&lt;filename val=&quot;C:\Users\phuong\AppData\Local\Temp\PR\data\asimages\{63C71460-7BDE-4733-B5B1-A5606195613F}_25.png&quot;/&gt;&lt;left val=&quot;62&quot;/&gt;&lt;top val=&quot;147&quot;/&gt;&lt;width val=&quot;16&quot;/&gt;&lt;height val=&quot;16&quot;/&gt;&lt;hasText val=&quot;1&quot;/&gt;&lt;/Image&gt;&lt;/ThreeDShapeInfo&gt;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62.5]]&gt;&lt;/Left&gt;&lt;Top&gt;&lt;![CDATA[196]]&gt;&lt;/Top&gt;&lt;/ChangeData&gt;"/>
  <p:tag name="MMPROD_ID" val="10162"/>
  <p:tag name="MMPROD_TYPE" val="10018"/>
  <p:tag name="MMPROD_DATA" val="&lt;property id=&quot;10073&quot; value=&quot;T&quot;/&gt;&lt;property id=&quot;10074&quot; value=&quot;1&quot;/&gt;&lt;property id=&quot;10193&quot; value=&quot;B&quot;/&gt;&lt;property id=&quot;10199&quot; value=&quot;0&quot;/&gt;&lt;object type=&quot;10049&quot; unique_id=&quot;10163&quot;&gt;&lt;property id=&quot;10020&quot; value=&quot;9&quot;/&gt;&lt;property id=&quot;10102&quot; value=&quot;0&quot;/&gt;&lt;property id=&quot;10191&quot; value=&quot;-1&quot;/&gt;&lt;/object&gt;"/>
  <p:tag name="MMPROD_COLLECTIONCONTAINERID" val="10157"/>
  <p:tag name="MMPROD_PARENTID" val="10156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phuong\AppData\Local\Temp\PR\data\asimages\{625B481A-CE1C-4CEB-ABEA-8CDFECC17FF3}_25.png&quot;/&gt;&lt;left val=&quot;81&quot;/&gt;&lt;top val=&quot;189&quot;/&gt;&lt;width val=&quot;104&quot;/&gt;&lt;height val=&quot;77&quot;/&gt;&lt;hasText val=&quot;1&quot;/&gt;&lt;/Image&gt;&lt;Image&gt;&lt;filename val=&quot;C:\Users\phuong\AppData\Local\Temp\PR\data\asimages\{8C1EA3C7-30F4-487E-A409-CB22C17FF308}_25.png&quot;/&gt;&lt;left val=&quot;162&quot;/&gt;&lt;top val=&quot;189&quot;/&gt;&lt;width val=&quot;363&quot;/&gt;&lt;height val=&quot;77&quot;/&gt;&lt;hasText val=&quot;1&quot;/&gt;&lt;/Image&gt;&lt;Image&gt;&lt;filename val=&quot;C:\Users\phuong\AppData\Local\Temp\PR\data\asimages\{BCC19741-8858-4EF6-84FF-8804799AC275}_25.png&quot;/&gt;&lt;left val=&quot;62&quot;/&gt;&lt;top val=&quot;214&quot;/&gt;&lt;width val=&quot;16&quot;/&gt;&lt;height val=&quot;15&quot;/&gt;&lt;hasText val=&quot;1&quot;/&gt;&lt;/Image&gt;&lt;/ThreeDShapeInfo&gt;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44]]&gt;&lt;/FontSize&gt;&lt;Left&gt;&lt;![CDATA[104]]&gt;&lt;/Left&gt;&lt;Top&gt;&lt;![CDATA[1960001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hông]]&gt;&lt;/Text&gt;&lt;FontSize&gt;&lt;![CDATA[44]]&gt;&lt;/FontSize&gt;&lt;Left&gt;&lt;![CDATA[185]]&gt;&lt;/Left&gt;&lt;Top&gt;&lt;![CDATA[1960001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44]]&gt;&lt;/FontSize&gt;&lt;Left&gt;&lt;![CDATA[104]]&gt;&lt;/Left&gt;&lt;Top&gt;&lt;![CDATA[1296001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ó]]&gt;&lt;/Text&gt;&lt;FontSize&gt;&lt;![CDATA[44]]&gt;&lt;/FontSize&gt;&lt;Left&gt;&lt;![CDATA[185]]&gt;&lt;/Left&gt;&lt;Top&gt;&lt;![CDATA[1296001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56]]&gt;&lt;/SlideID&gt;&lt;/ChangeData&gt;"/>
  <p:tag name="PPSNARRATIONPROPS" val="C:\Users\Admin\Desktop\nhac\nhac ko loi soi dong tao dong luc 30s.mp3"/>
  <p:tag name="PPSNARRATION" val="30,1773420092,E:\CHI THO 111111111111111111111111111111111111111\e-learning\lam long bien\FILE NOP\TEP NGUON\Bai 26 Su bay hoi va su ngung tu_pptx\Media.ppcx"/>
  <p:tag name="MMPROD_PASSDATA" val="&lt;object type=&quot;10050&quot; unique_id=&quot;10166&quot;&gt;&lt;property id=&quot;10020&quot; value=&quot;2&quot;/&gt;&lt;property id=&quot;10191&quot; value=&quot;39&quot;/&gt;&lt;/object&gt;"/>
  <p:tag name="MMPROD_FAILDATA" val="&lt;object type=&quot;10051&quot; unique_id=&quot;10167&quot;&gt;&lt;property id=&quot;10020&quot; value=&quot;2&quot;/&gt;&lt;property id=&quot;10191&quot; value=&quot;40&quot;/&gt;&lt;/object&gt;"/>
  <p:tag name="MMPROD_ID" val="10164"/>
  <p:tag name="MMPROD_TYPE" val="10041"/>
  <p:tag name="MMPROD_DATA" val="&lt;property id=&quot;10025&quot; value=&quot;300&quot;/&gt;&lt;property id=&quot;10026&quot; value=&quot;10&quot;/&gt;&lt;property id=&quot;10027&quot; value=&quot;Interaction10164&quot;/&gt;&lt;property id=&quot;10070&quot; value=&quot;Câu 4&quot;/&gt;&lt;property id=&quot;10098&quot; value=&quot;Short answer&quot;/&gt;&lt;property id=&quot;10099&quot; value=&quot;255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186&quot; value=&quot;0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773420092,E:\CHI THO 111111111111111111111111111111111111111\e-learning\lam long bien\FILE NOP\TEP NGUON\Bai 26 Su bay hoi va su ngung tu_pptx\Media.ppcx"/>
  <p:tag name="HTML_SHAPEINFO" val="&lt;SlideThumbPath val=&quot;Slide26.PNG&quot;/&gt;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rả lời đúng là:]]&gt;&lt;/Text&gt;&lt;FontSize&gt;&lt;![CDATA[17]]&gt;&lt;/FontSize&gt;&lt;Left&gt;&lt;![CDATA[0]]&gt;&lt;/Left&gt;&lt;Top&gt;&lt;![CDATA[0]]&gt;&lt;/Top&gt;&lt;/ChangeData&gt;"/>
  <p:tag name="PRESENTER_SHAPEINFO" val="&lt;ThreeDShapeInfo&gt;&lt;uuid val=&quot;{DFDC9546-873C-4290-BA96-7EAB179749FE}&quot;/&gt;&lt;isInvalidForFieldText val=&quot;0&quot;/&gt;&lt;Image&gt;&lt;filename val=&quot;C:\Users\phuong\AppData\Local\Temp\PR\data\asimages\{DFDC9546-873C-4290-BA96-7EAB179749FE}_26.png&quot;/&gt;&lt;left val=&quot;186&quot;/&gt;&lt;top val=&quot;435&quot;/&gt;&lt;width val=&quot;541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]]&gt;&lt;/Text&gt;&lt;FontSize&gt;&lt;![CDATA[17]]&gt;&lt;/FontSize&gt;&lt;Left&gt;&lt;![CDATA[0]]&gt;&lt;/Left&gt;&lt;Top&gt;&lt;![CDATA[0]]&gt;&lt;/Top&gt;&lt;/ChangeData&gt;"/>
  <p:tag name="PRESENTER_SHAPEINFO" val="&lt;ThreeDShapeInfo&gt;&lt;uuid val=&quot;{BE29FBDD-D2B9-45C6-9EA9-72CE5EA1D8E2}&quot;/&gt;&lt;isInvalidForFieldText val=&quot;0&quot;/&gt;&lt;Image&gt;&lt;filename val=&quot;C:\Users\phuong\AppData\Local\Temp\PR\data\asimages\{BE29FBDD-D2B9-45C6-9EA9-72CE5EA1D8E2}_26.png&quot;/&gt;&lt;left val=&quot;186&quot;/&gt;&lt;top val=&quot;382&quot;/&gt;&lt;width val=&quot;541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64"/>
  <p:tag name="MMPROD_ABSOLUTEPOSITIONID" val="100"/>
  <p:tag name="MMPROD_LASTVALUES" val="&lt;ChangeData&gt;&lt;Text&gt;&lt;![CDATA[Câu 4:Những giọt nước ở cốc thí nghệm do đâu mà có?]]&gt;&lt;/Text&gt;&lt;FontSize&gt;&lt;![CDATA[44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phuong\AppData\Local\Temp\PR\data\asimages\{F16CD636-4C69-405F-A320-D3702BD9A768}_26.png&quot;/&gt;&lt;left val=&quot;0&quot;/&gt;&lt;top val=&quot;-9&quot;/&gt;&lt;width val=&quot;704&quot;/&gt;&lt;height val=&quot;116&quot;/&gt;&lt;hasText val=&quot;1&quot;/&gt;&lt;/Image&gt;&lt;/ThreeDShapeInfo&gt;"/>
  <p:tag name="PRESENTER_SHAPETEXTINFO" val="&lt;ShapeTextInfo&gt;&lt;TableIndex row=&quot;-1&quot; col=&quot;-1&quot;&gt;&lt;linesCount val=&quot;2&quot;/&gt;&lt;lineCharCount val=&quot;38&quot;/&gt;&lt;lineCharCount val=&quot;13&quot;/&gt;&lt;/TableIndex&gt;&lt;/ShapeTextInfo&gt;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8002"/>
  <p:tag name="MMPROD_ID" val="10164"/>
  <p:tag name="MMPROD_DATA" val="&lt;object type=&quot;10044&quot; unique_id=&quot;10165&quot;&gt;&lt;object type=&quot;10056&quot; unique_id=&quot;10168&quot;&gt;&lt;property id=&quot;10179&quot; value=&quot;Do hơi nước trong không khí gặp lạnh ngưng tụ lạnh&quot;/&gt;&lt;property id=&quot;10199&quot; value=&quot;0&quot;/&gt;&lt;/object&gt;&lt;/object&gt;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]]&gt;&lt;/Text&gt;&lt;FontSize&gt;&lt;![CDATA[17]]&gt;&lt;/FontSize&gt;&lt;Left&gt;&lt;![CDATA[0]]&gt;&lt;/Left&gt;&lt;Top&gt;&lt;![CDATA[0]]&gt;&lt;/Top&gt;&lt;/ChangeData&gt;"/>
  <p:tag name="PRESENTER_SHAPEINFO" val="&lt;ThreeDShapeInfo&gt;&lt;uuid val=&quot;{E702B4D4-DB53-4777-917E-E01E6C9A24FF}&quot;/&gt;&lt;isInvalidForFieldText val=&quot;0&quot;/&gt;&lt;Image&gt;&lt;filename val=&quot;C:\Users\phuong\AppData\Local\Temp\PR\data\asimages\{E702B4D4-DB53-4777-917E-E01E6C9A24FF}_26.png&quot;/&gt;&lt;left val=&quot;45&quot;/&gt;&lt;top val=&quot;243&quot;/&gt;&lt;width val=&quot;92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]]&gt;&lt;/Text&gt;&lt;FontSize&gt;&lt;![CDATA[17]]&gt;&lt;/FontSize&gt;&lt;Left&gt;&lt;![CDATA[0]]&gt;&lt;/Left&gt;&lt;Top&gt;&lt;![CDATA[0]]&gt;&lt;/Top&gt;&lt;/ChangeData&gt;"/>
  <p:tag name="PRESENTER_SHAPEINFO" val="&lt;ThreeDShapeInfo&gt;&lt;uuid val=&quot;{5F17C07A-4697-4801-91F5-82DF41A1E379}&quot;/&gt;&lt;isInvalidForFieldText val=&quot;0&quot;/&gt;&lt;Image&gt;&lt;filename val=&quot;C:\Users\phuong\AppData\Local\Temp\PR\data\asimages\{5F17C07A-4697-4801-91F5-82DF41A1E379}_26.png&quot;/&gt;&lt;left val=&quot;217&quot;/&gt;&lt;top val=&quot;249&quot;/&gt;&lt;width val=&quot;103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trước khi tiếp tục]]&gt;&lt;/Text&gt;&lt;FontSize&gt;&lt;![CDATA[17]]&gt;&lt;/FontSize&gt;&lt;Left&gt;&lt;![CDATA[0]]&gt;&lt;/Left&gt;&lt;Top&gt;&lt;![CDATA[0]]&gt;&lt;/Top&gt;&lt;/ChangeData&gt;"/>
  <p:tag name="PRESENTER_SHAPEINFO" val="&lt;ThreeDShapeInfo&gt;&lt;uuid val=&quot;{5D2D6301-201B-4166-AB49-15A08F1BAA28}&quot;/&gt;&lt;isInvalidForFieldText val=&quot;0&quot;/&gt;&lt;Image&gt;&lt;filename val=&quot;C:\Users\phuong\AppData\Local\Temp\PR\data\asimages\{5D2D6301-201B-4166-AB49-15A08F1BAA28}_26.png&quot;/&gt;&lt;left val=&quot;71&quot;/&gt;&lt;top val=&quot;342&quot;/&gt;&lt;width val=&quot;238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45.2962]]&gt;&lt;/Top&gt;&lt;/ChangeData&gt;"/>
  <p:tag name="HTML_SHAPEINFO" val="&lt;ThreeDShapeInfo&gt;&lt;uuid val=&quot;104&quot;/&gt;&lt;isInvalidForFieldText val=&quot;0&quot;/&gt;&lt;Image&gt;&lt;filename val=&quot;C:\Users\phuong\AppData\Local\Temp\PR\data\asimages\{D9A7CD16-30F4-43B2-A3F8-8B81073B797B}_26.png&quot;/&gt;&lt;left val=&quot;496&quot;/&gt;&lt;top val=&quot;445&quot;/&gt;&lt;width val=&quot;91&quot;/&gt;&lt;height val=&quot;33&quot;/&gt;&lt;hasText val=&quot;1&quot;/&gt;&lt;/Image&gt;&lt;/ThreeDShapeInfo&gt;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45.2962]]&gt;&lt;/Top&gt;&lt;/ChangeData&gt;"/>
  <p:tag name="HTML_SHAPEINFO" val="&lt;ThreeDShapeInfo&gt;&lt;uuid val=&quot;106&quot;/&gt;&lt;isInvalidForFieldText val=&quot;0&quot;/&gt;&lt;Image&gt;&lt;filename val=&quot;C:\Users\phuong\AppData\Local\Temp\PR\data\asimages\{338C2819-86DE-4C12-8B56-F20EE042F4AD}_26.png&quot;/&gt;&lt;left val=&quot;594&quot;/&gt;&lt;top val=&quot;445&quot;/&gt;&lt;width val=&quot;91&quot;/&gt;&lt;height val=&quot;33&quot;/&gt;&lt;hasText val=&quot;1&quot;/&gt;&lt;/Image&gt;&lt;/ThreeDShapeInfo&gt;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chính xác câu này]]&gt;&lt;/Text&gt;&lt;FontSize&gt;&lt;![CDATA[17]]&gt;&lt;/FontSize&gt;&lt;Left&gt;&lt;![CDATA[0]]&gt;&lt;/Left&gt;&lt;Top&gt;&lt;![CDATA[0]]&gt;&lt;/Top&gt;&lt;/ChangeData&gt;"/>
  <p:tag name="PRESENTER_SHAPEINFO" val="&lt;ThreeDShapeInfo&gt;&lt;uuid val=&quot;{E25E8AB8-04A5-4A7A-92BE-F22EB7B147BD}&quot;/&gt;&lt;isInvalidForFieldText val=&quot;0&quot;/&gt;&lt;Image&gt;&lt;filename val=&quot;C:\Users\phuong\AppData\Local\Temp\PR\data\asimages\{E25E8AB8-04A5-4A7A-92BE-F22EB7B147BD}_26.png&quot;/&gt;&lt;left val=&quot;189&quot;/&gt;&lt;top val=&quot;413&quot;/&gt;&lt;width val=&quot;292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29&quot;/&gt;&lt;lineCharCount val=&quot;3&quot;/&gt;&lt;/TableIndex&gt;&lt;/ShapeTextInfo&gt;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trả lời đúng hoàn toàn]]&gt;&lt;/Text&gt;&lt;FontSize&gt;&lt;![CDATA[17]]&gt;&lt;/FontSize&gt;&lt;Left&gt;&lt;![CDATA[0]]&gt;&lt;/Left&gt;&lt;Top&gt;&lt;![CDATA[0]]&gt;&lt;/Top&gt;&lt;/ChangeData&gt;"/>
  <p:tag name="PRESENTER_SHAPEINFO" val="&lt;ThreeDShapeInfo&gt;&lt;uuid val=&quot;{FEAF9D5D-9136-4A54-9B38-1F86429FC977}&quot;/&gt;&lt;isInvalidForFieldText val=&quot;0&quot;/&gt;&lt;Image&gt;&lt;filename val=&quot;C:\Users\phuong\AppData\Local\Temp\PR\data\asimages\{FEAF9D5D-9136-4A54-9B38-1F86429FC977}_26.png&quot;/&gt;&lt;left val=&quot;192&quot;/&gt;&lt;top val=&quot;413&quot;/&gt;&lt;width val=&quot;286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4&quot;/&gt;&lt;/TableIndex&gt;&lt;/ShapeTextInfo&gt;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ry again]]&gt;&lt;/Text&gt;&lt;FontSize&gt;&lt;![CDATA[17]]&gt;&lt;/FontSize&gt;&lt;Left&gt;&lt;![CDATA[0]]&gt;&lt;/Left&gt;&lt;Top&gt;&lt;![CDATA[0]]&gt;&lt;/Top&gt;&lt;/ChangeData&gt;"/>
  <p:tag name="PRESENTER_SHAPEINFO" val="&lt;ThreeDShapeInfo&gt;&lt;uuid val=&quot;{EF802602-4F88-48AB-9676-64BE5697F6B1}&quot;/&gt;&lt;isInvalidForFieldText val=&quot;0&quot;/&gt;&lt;Image&gt;&lt;filename val=&quot;C:\Users\phuong\AppData\Local\Temp\PR\data\asimages\{EF802602-4F88-48AB-9676-64BE5697F6B1}_26.png&quot;/&gt;&lt;left val=&quot;203&quot;/&gt;&lt;top val=&quot;426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7.PNG&quot;/&gt;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URATION" val="34838"/>
  <p:tag name="MMPROD_DELAY" val="0"/>
  <p:tag name="MMPROD_FADE_EFFECT_IN" val="0"/>
  <p:tag name="MMPROD_FADE_EFFECT_OUT" val="0"/>
  <p:tag name="MMPROD_FADE_SPEED" val="1"/>
  <p:tag name="MMPROD_MUTE_AUDIO" val="0"/>
  <p:tag name="MMPROD_IS_H264" val="1"/>
  <p:tag name="SLIDEID" val="259"/>
  <p:tag name="MMPROD_FLV_FILE_PATH" val="E:\CHI THO 111111111111111111111111111111111111111\e-learning\lam long bien\FILE NOP\TEP NGUON\Bai 26 Su bay hoi va su ngung tu_pptx\Assets\video 4_259_1_11439.mp4"/>
  <p:tag name="MMPROD_START_TIME" val="0"/>
  <p:tag name="MMPROD_STOP_TIME" val="3483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8.PNG&quot;/&gt;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URATION" val="221072"/>
  <p:tag name="MMPROD_DELAY" val="0"/>
  <p:tag name="MMPROD_FADE_EFFECT_IN" val="0"/>
  <p:tag name="MMPROD_FADE_EFFECT_OUT" val="0"/>
  <p:tag name="MMPROD_FADE_SPEED" val="1"/>
  <p:tag name="MMPROD_MUTE_AUDIO" val="0"/>
  <p:tag name="MMPROD_IS_H264" val="1"/>
  <p:tag name="SLIDEID" val="260"/>
  <p:tag name="MMPROD_FLV_FILE_PATH" val="E:\CHI THO 111111111111111111111111111111111111111\e-learning\lam long bien\FILE NOP\TEP NGUON\Bai 26 Su bay hoi va su ngung tu_pptx\Assets\video 5_260_1_65485.mp4"/>
  <p:tag name="MMPROD_START_TIME" val="0"/>
  <p:tag name="MMPROD_STOP_TIME" val="22107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9.PNG&quot;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URATION" val="64921"/>
  <p:tag name="MMPROD_DELAY" val="0"/>
  <p:tag name="MMPROD_FADE_EFFECT_IN" val="0"/>
  <p:tag name="MMPROD_FADE_EFFECT_OUT" val="0"/>
  <p:tag name="MMPROD_FADE_SPEED" val="1"/>
  <p:tag name="MMPROD_MUTE_AUDIO" val="0"/>
  <p:tag name="MMPROD_IS_H264" val="1"/>
  <p:tag name="SLIDEID" val="261"/>
  <p:tag name="MMPROD_FLV_FILE_PATH" val="E:\CHI THO 111111111111111111111111111111111111111\e-learning\lam long bien\FILE NOP\TEP NGUON\Bai 26 Su bay hoi va su ngung tu_pptx\Assets\video 6_261_1_76132.mp4"/>
  <p:tag name="MMPROD_START_TIME" val="0"/>
  <p:tag name="MMPROD_STOP_TIME" val="6492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lam long bien\ghi am\ghi am chen nhac\sl30.wav"/>
  <p:tag name="PPSNARRATION" val="21,1773420092,E:\CHI THO 111111111111111111111111111111111111111\e-learning\lam long bien\FILE NOP\TEP NGUON\Bai 26 Su bay hoi va su ngung tu_pptx\Media.ppcx"/>
  <p:tag name="HTML_SHAPEINFO" val="&lt;SlideThumbPath val=&quot;Slide30.PNG&quot;/&gt;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59C347B-4FD1-4932-8C7B-ECA4E30D9695}&quot;/&gt;&lt;isInvalidForFieldText val=&quot;0&quot;/&gt;&lt;Image&gt;&lt;filename val=&quot;C:\Users\phuong\AppData\Local\Temp\PR\data\asimages\{459C347B-4FD1-4932-8C7B-ECA4E30D9695}_30.png&quot;/&gt;&lt;left val=&quot;18&quot;/&gt;&lt;top val=&quot;19&quot;/&gt;&lt;width val=&quot;671&quot;/&gt;&lt;height val=&quot;97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DED57378-F01E-4B9A-AF47-5E9FFC7262F3}_30.png&quot;/&gt;&lt;left val=&quot;-6&quot;/&gt;&lt;top val=&quot;90&quot;/&gt;&lt;width val=&quot;585&quot;/&gt;&lt;height val=&quot;109&quot;/&gt;&lt;hasText val=&quot;1&quot;/&gt;&lt;/Image&gt;&lt;/ThreeDShapeInfo&gt;"/>
  <p:tag name="PRESENTER_SHAPETEXTINFO" val="&lt;ShapeTextInfo&gt;&lt;TableIndex row=&quot;-1&quot; col=&quot;-1&quot;&gt;&lt;linesCount val=&quot;3&quot;/&gt;&lt;lineCharCount val=&quot;39&quot;/&gt;&lt;lineCharCount val=&quot;16&quot;/&gt;&lt;lineCharCount val=&quot;28&quot;/&gt;&lt;/TableIndex&gt;&lt;/ShapeTextInfo&gt;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lam long bien\ghi am\Sl1.wav"/>
  <p:tag name="PPSNARRATION" val="22,1773420092,E:\CHI THO 111111111111111111111111111111111111111\e-learning\lam long bien\FILE NOP\TEP NGUON\Bai 26 Su bay hoi va su ngung tu_pptx\Media.ppcx"/>
  <p:tag name="HTML_SHAPEINFO" val="&lt;SlideThumbPath val=&quot;Slide31.PNG&quot;/&gt;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3DF486B-78F4-4A07-99BC-6024C4E900AC}&quot;/&gt;&lt;isInvalidForFieldText val=&quot;0&quot;/&gt;&lt;Image&gt;&lt;filename val=&quot;C:\Users\phuong\AppData\Local\Temp\PR\data\asimages\{F3DF486B-78F4-4A07-99BC-6024C4E900AC}.png&quot;/&gt;&lt;left val=&quot;574&quot;/&gt;&lt;top val=&quot;50&quot;/&gt;&lt;width val=&quot;145&quot;/&gt;&lt;height val=&quot;153&quot;/&gt;&lt;hasText val=&quot;1&quot;/&gt;&lt;/Image&gt;&lt;/ThreeDShapeInfo&gt;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53F6AD2-2DF4-45F3-8BAC-75ED4AB4F359}&quot;/&gt;&lt;isInvalidForFieldText val=&quot;0&quot;/&gt;&lt;Image&gt;&lt;filename val=&quot;C:\Users\phuong\AppData\Local\Temp\PR\data\asimages\{153F6AD2-2DF4-45F3-8BAC-75ED4AB4F359}.png&quot;/&gt;&lt;left val=&quot;620&quot;/&gt;&lt;top val=&quot;428&quot;/&gt;&lt;width val=&quot;78&quot;/&gt;&lt;height val=&quot;90&quot;/&gt;&lt;hasText val=&quot;1&quot;/&gt;&lt;/Image&gt;&lt;/ThreeDShapeInfo&gt;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D90483BD-08B2-4075-A208-496AA5BAC0E4}_31.png&quot;/&gt;&lt;left val=&quot;42&quot;/&gt;&lt;top val=&quot;7&quot;/&gt;&lt;width val=&quot;649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uong\AppData\Local\Temp\PR\data\asimages\{7BE45CBA-7AE2-4F86-BD9C-E97824190A96}_31.png&quot;/&gt;&lt;left val=&quot;36&quot;/&gt;&lt;top val=&quot;66&quot;/&gt;&lt;width val=&quot;611&quot;/&gt;&lt;height val=&quot;451&quot;/&gt;&lt;hasText val=&quot;1&quot;/&gt;&lt;/Image&gt;&lt;/ThreeDShapeInfo&gt;"/>
  <p:tag name="PRESENTER_SHAPETEXTINFO" val="&lt;ShapeTextInfo&gt;&lt;TableIndex row=&quot;-1&quot; col=&quot;-1&quot;&gt;&lt;linesCount val=&quot;10&quot;/&gt;&lt;lineCharCount val=&quot;6&quot;/&gt;&lt;lineCharCount val=&quot;51&quot;/&gt;&lt;lineCharCount val=&quot;51&quot;/&gt;&lt;lineCharCount val=&quot;10&quot;/&gt;&lt;lineCharCount val=&quot;57&quot;/&gt;&lt;lineCharCount val=&quot;58&quot;/&gt;&lt;lineCharCount val=&quot;19&quot;/&gt;&lt;lineCharCount val=&quot;10&quot;/&gt;&lt;lineCharCount val=&quot;55&quot;/&gt;&lt;lineCharCount val=&quot;56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5039</TotalTime>
  <Words>1187</Words>
  <Application>Microsoft Office PowerPoint</Application>
  <PresentationFormat>On-screen Show (4:3)</PresentationFormat>
  <Paragraphs>240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Balloons</vt:lpstr>
      <vt:lpstr>Office Theme</vt:lpstr>
      <vt:lpstr>1_Office Theme</vt:lpstr>
      <vt:lpstr>2_Office Theme</vt:lpstr>
      <vt:lpstr>3_Office Theme</vt:lpstr>
      <vt:lpstr>4_Office Theme</vt:lpstr>
      <vt:lpstr>5_Office Theme</vt:lpstr>
      <vt:lpstr>BỘ GIÁO DỤC VÀ ĐÀO TẠO</vt:lpstr>
      <vt:lpstr>Bài 26 Sự bay hơi và sự ngưng tụ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          I. SỰ BAY HƠI 1. Nhớ lại kiến thức</vt:lpstr>
      <vt:lpstr>Các chất lỏng khác ngoài nước có bay hơi hay không?</vt:lpstr>
      <vt:lpstr>2.Sự bay hơi nhanh hay chậm phụ thuộc vào những yếu tố nào?</vt:lpstr>
      <vt:lpstr>PowerPoint Presentation</vt:lpstr>
      <vt:lpstr>Câu 1: Tại sao phải dùng đĩa có diện tích lòng đĩa như nhau?</vt:lpstr>
      <vt:lpstr>Câu 2: Tại sao phải đặt 2 đĩa ở phòng kín không có gió?</vt:lpstr>
      <vt:lpstr>Câu 3: Tốc độ bay hơi phụ thuộc vào nhiệt độ như thế nào?</vt:lpstr>
      <vt:lpstr>PowerPoint Presentation</vt:lpstr>
      <vt:lpstr>PowerPoint Presentation</vt:lpstr>
      <vt:lpstr>PowerPoint Presentation</vt:lpstr>
      <vt:lpstr>PowerPoint Presentation</vt:lpstr>
      <vt:lpstr>Chọn từ thích hợp điền vào chỗ trống.</vt:lpstr>
      <vt:lpstr>Một lọ cồn sau ba ngày không sử dụng ( không đóng nắp) mà vẫn cạn sạch. Chứng tỏ hiện tượng gì?</vt:lpstr>
      <vt:lpstr>II. Sự ngưng tụ</vt:lpstr>
      <vt:lpstr>PowerPoint Presentation</vt:lpstr>
      <vt:lpstr>Câu 1: Nhiệt độ hai cốc thay đổi như thế nào?</vt:lpstr>
      <vt:lpstr>Câu 2: Có nước đọng lại ở cốc thí nghiệm không?</vt:lpstr>
      <vt:lpstr>Câu 3: Có nước đọng lại ở cốc đối chứng không?</vt:lpstr>
      <vt:lpstr>Câu 4:Những giọt nước ở cốc thí nghệm do đâu mà có?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HuongTV</cp:lastModifiedBy>
  <cp:revision>482</cp:revision>
  <dcterms:created xsi:type="dcterms:W3CDTF">2006-04-10T05:21:59Z</dcterms:created>
  <dcterms:modified xsi:type="dcterms:W3CDTF">2017-10-30T09:58:42Z</dcterms:modified>
</cp:coreProperties>
</file>