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3" r:id="rId3"/>
    <p:sldId id="266" r:id="rId4"/>
    <p:sldId id="267" r:id="rId5"/>
    <p:sldId id="295" r:id="rId6"/>
    <p:sldId id="296" r:id="rId7"/>
    <p:sldId id="29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F380-632D-47B9-AB01-A81341E63A2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6F2C-D819-4DE6-AABE-D23AD8266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6F2C-D819-4DE6-AABE-D23AD82666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2F1376-28F2-4B1C-9140-328444A0141C}" type="slidenum">
              <a:rPr lang="vi-VN"/>
              <a:pPr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ED46F-AA5A-461E-876E-AF9D4A260E0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2374D1-071A-484C-9D94-16593AE5C9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33800"/>
            <a:ext cx="1238250" cy="1181100"/>
          </a:xfrm>
          <a:prstGeom prst="rect">
            <a:avLst/>
          </a:prstGeom>
          <a:noFill/>
        </p:spPr>
      </p:pic>
      <p:pic>
        <p:nvPicPr>
          <p:cNvPr id="11268" name="Picture 4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334000"/>
            <a:ext cx="1428750" cy="1428750"/>
          </a:xfrm>
          <a:prstGeom prst="rect">
            <a:avLst/>
          </a:prstGeom>
          <a:noFill/>
        </p:spPr>
      </p:pic>
      <p:pic>
        <p:nvPicPr>
          <p:cNvPr id="11269" name="Picture 5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673600"/>
            <a:ext cx="1428750" cy="1428750"/>
          </a:xfrm>
          <a:prstGeom prst="rect">
            <a:avLst/>
          </a:prstGeom>
          <a:noFill/>
        </p:spPr>
      </p:pic>
      <p:pic>
        <p:nvPicPr>
          <p:cNvPr id="11270" name="Picture 6" descr="blumen-pflanzen1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276600" y="4572000"/>
            <a:ext cx="2286000" cy="1895475"/>
          </a:xfrm>
          <a:prstGeom prst="rect">
            <a:avLst/>
          </a:prstGeom>
          <a:noFill/>
        </p:spPr>
      </p:pic>
      <p:pic>
        <p:nvPicPr>
          <p:cNvPr id="11271" name="Picture 7" descr="blumen-pflanzen1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276600" y="4543425"/>
            <a:ext cx="2286000" cy="1895475"/>
          </a:xfrm>
          <a:prstGeom prst="rect">
            <a:avLst/>
          </a:prstGeom>
          <a:noFill/>
        </p:spPr>
      </p:pic>
      <p:pic>
        <p:nvPicPr>
          <p:cNvPr id="11272" name="Picture 8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181600"/>
            <a:ext cx="1428750" cy="1428750"/>
          </a:xfrm>
          <a:prstGeom prst="rect">
            <a:avLst/>
          </a:prstGeom>
          <a:noFill/>
        </p:spPr>
      </p:pic>
      <p:pic>
        <p:nvPicPr>
          <p:cNvPr id="11273" name="Picture 9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048250"/>
            <a:ext cx="1524000" cy="1524000"/>
          </a:xfrm>
          <a:prstGeom prst="rect">
            <a:avLst/>
          </a:prstGeom>
          <a:noFill/>
        </p:spPr>
      </p:pic>
      <p:pic>
        <p:nvPicPr>
          <p:cNvPr id="11275" name="Picture 11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1238250" cy="1181100"/>
          </a:xfrm>
          <a:prstGeom prst="rect">
            <a:avLst/>
          </a:prstGeom>
          <a:noFill/>
        </p:spPr>
      </p:pic>
      <p:pic>
        <p:nvPicPr>
          <p:cNvPr id="11276" name="Picture 12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67000"/>
            <a:ext cx="1238250" cy="1181100"/>
          </a:xfrm>
          <a:prstGeom prst="rect">
            <a:avLst/>
          </a:prstGeom>
          <a:noFill/>
        </p:spPr>
      </p:pic>
      <p:pic>
        <p:nvPicPr>
          <p:cNvPr id="11277" name="Picture 13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0"/>
            <a:ext cx="1219200" cy="1447800"/>
          </a:xfrm>
          <a:prstGeom prst="rect">
            <a:avLst/>
          </a:prstGeom>
          <a:noFill/>
        </p:spPr>
      </p:pic>
      <p:pic>
        <p:nvPicPr>
          <p:cNvPr id="11278" name="Picture 14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749800"/>
            <a:ext cx="1428750" cy="1428750"/>
          </a:xfrm>
          <a:prstGeom prst="rect">
            <a:avLst/>
          </a:prstGeom>
          <a:noFill/>
        </p:spPr>
      </p:pic>
      <p:pic>
        <p:nvPicPr>
          <p:cNvPr id="11279" name="Picture 15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72000"/>
            <a:ext cx="1752600" cy="1752600"/>
          </a:xfrm>
          <a:prstGeom prst="rect">
            <a:avLst/>
          </a:prstGeom>
          <a:noFill/>
        </p:spPr>
      </p:pic>
      <p:pic>
        <p:nvPicPr>
          <p:cNvPr id="11280" name="Picture 16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132388"/>
            <a:ext cx="1428750" cy="1428750"/>
          </a:xfrm>
          <a:prstGeom prst="rect">
            <a:avLst/>
          </a:prstGeom>
          <a:noFill/>
        </p:spPr>
      </p:pic>
      <p:pic>
        <p:nvPicPr>
          <p:cNvPr id="11281" name="Picture 17" descr="Blue_ros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886200"/>
            <a:ext cx="1419225" cy="1905000"/>
          </a:xfrm>
          <a:prstGeom prst="rect">
            <a:avLst/>
          </a:prstGeom>
          <a:noFill/>
        </p:spPr>
      </p:pic>
      <p:pic>
        <p:nvPicPr>
          <p:cNvPr id="11282" name="Picture 18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029200"/>
            <a:ext cx="1428750" cy="1428750"/>
          </a:xfrm>
          <a:prstGeom prst="rect">
            <a:avLst/>
          </a:prstGeom>
          <a:noFill/>
        </p:spPr>
      </p:pic>
      <p:pic>
        <p:nvPicPr>
          <p:cNvPr id="11283" name="Picture 19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181600"/>
            <a:ext cx="1428750" cy="1428750"/>
          </a:xfrm>
          <a:prstGeom prst="rect">
            <a:avLst/>
          </a:prstGeom>
          <a:noFill/>
        </p:spPr>
      </p:pic>
      <p:pic>
        <p:nvPicPr>
          <p:cNvPr id="11284" name="Picture 2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243513"/>
            <a:ext cx="1428750" cy="1428750"/>
          </a:xfrm>
          <a:prstGeom prst="rect">
            <a:avLst/>
          </a:prstGeom>
          <a:noFill/>
        </p:spPr>
      </p:pic>
      <p:pic>
        <p:nvPicPr>
          <p:cNvPr id="11285" name="Picture 2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111750"/>
            <a:ext cx="1428750" cy="1428750"/>
          </a:xfrm>
          <a:prstGeom prst="rect">
            <a:avLst/>
          </a:prstGeom>
          <a:noFill/>
        </p:spPr>
      </p:pic>
      <p:pic>
        <p:nvPicPr>
          <p:cNvPr id="11286" name="Picture 22" descr="Blue_ros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2925" y="4584700"/>
            <a:ext cx="1022350" cy="1371600"/>
          </a:xfrm>
          <a:prstGeom prst="rect">
            <a:avLst/>
          </a:prstGeom>
          <a:noFill/>
        </p:spPr>
      </p:pic>
      <p:pic>
        <p:nvPicPr>
          <p:cNvPr id="11287" name="Picture 2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2672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3733800"/>
            <a:ext cx="666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917925">
            <a:off x="76200" y="4572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39624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2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37338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137955">
            <a:off x="1301750" y="5270500"/>
            <a:ext cx="5762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9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2917925">
            <a:off x="8610600" y="50292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0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200400"/>
            <a:ext cx="1219200" cy="1447800"/>
          </a:xfrm>
          <a:prstGeom prst="rect">
            <a:avLst/>
          </a:prstGeom>
          <a:noFill/>
        </p:spPr>
      </p:pic>
      <p:pic>
        <p:nvPicPr>
          <p:cNvPr id="11295" name="Picture 31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05200"/>
            <a:ext cx="1219200" cy="1447800"/>
          </a:xfrm>
          <a:prstGeom prst="rect">
            <a:avLst/>
          </a:prstGeom>
          <a:noFill/>
        </p:spPr>
      </p:pic>
      <p:pic>
        <p:nvPicPr>
          <p:cNvPr id="11296" name="Picture 32" descr="sun14[1]"/>
          <p:cNvPicPr>
            <a:picLocks noChangeAspect="1" noChangeArrowheads="1" noCrop="1"/>
          </p:cNvPicPr>
          <p:nvPr/>
        </p:nvPicPr>
        <p:blipFill>
          <a:blip r:embed="rId14">
            <a:lum bright="-6000"/>
          </a:blip>
          <a:srcRect/>
          <a:stretch>
            <a:fillRect/>
          </a:stretch>
        </p:blipFill>
        <p:spPr bwMode="auto">
          <a:xfrm>
            <a:off x="-685800" y="5410200"/>
            <a:ext cx="1295400" cy="1066800"/>
          </a:xfrm>
          <a:prstGeom prst="rect">
            <a:avLst/>
          </a:prstGeom>
          <a:noFill/>
        </p:spPr>
      </p:pic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30225" y="2387600"/>
            <a:ext cx="838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740025" y="2387600"/>
            <a:ext cx="838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2054225" y="1016000"/>
            <a:ext cx="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911225" y="1473200"/>
            <a:ext cx="685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V="1">
            <a:off x="2511425" y="1320800"/>
            <a:ext cx="685800" cy="609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835025" y="2768600"/>
            <a:ext cx="685800" cy="609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2054225" y="2997200"/>
            <a:ext cx="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2587625" y="2768600"/>
            <a:ext cx="685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7" name="WordArt 43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6868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 MỪNG QUÝ THẦY, CÔ 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7724 L 0.2375 -0.5217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 animBg="1"/>
      <p:bldP spid="11298" grpId="0" animBg="1"/>
      <p:bldP spid="11299" grpId="0" animBg="1"/>
      <p:bldP spid="11300" grpId="0" animBg="1"/>
      <p:bldP spid="11301" grpId="0" animBg="1"/>
      <p:bldP spid="11302" grpId="0" animBg="1"/>
      <p:bldP spid="11305" grpId="0" animBg="1"/>
      <p:bldP spid="113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KHÂU VỎ GỐI HÌNH CHỮ NHẬT.</a:t>
            </a:r>
            <a:endParaRPr lang="en-US" sz="4000" dirty="0" smtClean="0"/>
          </a:p>
        </p:txBody>
      </p:sp>
      <p:pic>
        <p:nvPicPr>
          <p:cNvPr id="4" name="Picture 4" descr="CHINE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http://afamily1.vcmedia.vn/JCCCaiHhcEK41kbAe4KIpZoD8cVBXT/Image/2012/06/120618afamily-KT-huong-dan-may-goi-co-ban-20_0a3ae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rongbay2.vcmedia.vn/thumb_max/up_new/2011/04/27/730727/201104162759_s_06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52600"/>
            <a:ext cx="3333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timemart.vn/upload/305/fck/TN39046%20c%E1%BB%ABu%20%C4%91%C3%A1ng%20y%C3%AAu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600200"/>
            <a:ext cx="468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timemart.vn/upload/305/fck/TN39026%20g%E1%BB%91i%20ho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KHÂU VỎ GỐI HÌNH CHỮ NHẬT.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HINE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3000" y="1447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295400" y="2057400"/>
            <a:ext cx="1600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33528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VẼ VÀ CẮT MẪU GIẤY CÁC CHI TIẾT CỦ</a:t>
            </a:r>
            <a:r>
              <a:rPr lang="en-US" dirty="0" smtClean="0"/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VỎ GỐI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2514600" y="24384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3581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CẮT VẢI THEO MẪU GIẤY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2057400"/>
            <a:ext cx="2819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KHÂU VỎ GỐI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95600" y="2057400"/>
            <a:ext cx="49530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0" y="3810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HOÀN THIỆN SẢN PHẨM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KHÂU VỎ GỐI HÌNH CHỮ NHẬT.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THỰC HIỆN: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buAutoNum type="alphaL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None/>
            </a:pP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14697" y="4685903"/>
            <a:ext cx="16002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54864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934494" y="4685506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38862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38862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54864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429000" y="4724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33400" y="58674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353594" y="5866606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90600" y="6019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95400" y="563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 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195310" y="44246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62000" y="3733800"/>
            <a:ext cx="312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89706" y="4685506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" y="5638800"/>
            <a:ext cx="312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934494" y="4686300"/>
            <a:ext cx="19042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28600" y="5334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495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1cm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KHÂU VỎ GỐI HÌNH CHỮ NHẬT.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95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THỰC HIỆN: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113903" y="4838303"/>
            <a:ext cx="16002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56388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486694" y="4837906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40386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458097" y="4838303"/>
            <a:ext cx="16002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5638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449094" y="4837906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4038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67494" y="5980906"/>
            <a:ext cx="837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66800" y="5867400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 cm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829197" y="6019403"/>
            <a:ext cx="9144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800" y="6324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6000" y="40386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09800" y="56388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552700" y="48387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2516833" y="46459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4953000" y="5943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6248400" y="56388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6248400" y="40386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944394" y="59428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257800" y="6096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058694" y="4837906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6012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0800000" flipV="1">
            <a:off x="5257800" y="5638800"/>
            <a:ext cx="95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 flipV="1">
            <a:off x="5907733" y="468406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04800" y="3886200"/>
            <a:ext cx="2133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-646906" y="4838700"/>
            <a:ext cx="19042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1486694" y="4837906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4800" y="5791200"/>
            <a:ext cx="2133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876800" y="3886200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5449094" y="4838700"/>
            <a:ext cx="19042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924300" y="4838700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76800" y="5791200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6200000">
            <a:off x="0" y="4343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4574233" y="45697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876800" y="5486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04800" y="5105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3340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  <p:bldP spid="54" grpId="0"/>
      <p:bldP spid="55" grpId="0"/>
      <p:bldP spid="86" grpId="0"/>
      <p:bldP spid="87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THỰC HIỆN: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TopRight"/>
              <a:lightRig rig="legacyHarsh3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Unicode MS"/>
            </a:endParaRPr>
          </a:p>
        </p:txBody>
      </p:sp>
      <p:pic>
        <p:nvPicPr>
          <p:cNvPr id="5" name="Picture 9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95800"/>
            <a:ext cx="3352800" cy="2362200"/>
          </a:xfrm>
          <a:prstGeom prst="rect">
            <a:avLst/>
          </a:prstGeom>
          <a:noFill/>
        </p:spPr>
      </p:pic>
      <p:pic>
        <p:nvPicPr>
          <p:cNvPr id="6" name="Picture 9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8600" y="3962400"/>
            <a:ext cx="2819400" cy="3276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KHÂU VỎ GỐI HÌNH CHỮ NHẬT.</a:t>
            </a:r>
            <a:endParaRPr lang="en-US" sz="3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62000" y="3733800"/>
            <a:ext cx="312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89706" y="4685506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000" y="5638800"/>
            <a:ext cx="312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934494" y="4686300"/>
            <a:ext cx="19042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38600" y="3733800"/>
            <a:ext cx="2133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086894" y="4686300"/>
            <a:ext cx="19042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220494" y="4685506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5638800"/>
            <a:ext cx="2057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77000" y="3733800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049294" y="4686300"/>
            <a:ext cx="19042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524500" y="4686300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77000" y="5638800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54cm x 20cm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20cm x 30cm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20cm x 24cm,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495800" cy="1390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ObliqueTopRight"/>
              <a:lightRig rig="legacyHarsh3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Hướng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dẫn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học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tập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 ở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</a:rPr>
              <a:t>nhà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Unicode MS"/>
            </a:endParaRPr>
          </a:p>
        </p:txBody>
      </p:sp>
      <p:pic>
        <p:nvPicPr>
          <p:cNvPr id="6" name="Picture 9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495800"/>
            <a:ext cx="3352800" cy="2362200"/>
          </a:xfrm>
          <a:prstGeom prst="rect">
            <a:avLst/>
          </a:prstGeom>
          <a:noFill/>
        </p:spPr>
      </p:pic>
      <p:pic>
        <p:nvPicPr>
          <p:cNvPr id="7" name="Picture 9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8600" y="3810000"/>
            <a:ext cx="28194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9600" y="238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</a:t>
            </a:r>
          </a:p>
        </p:txBody>
      </p:sp>
      <p:sp>
        <p:nvSpPr>
          <p:cNvPr id="25603" name="Text Box 7" descr="Sphere"/>
          <p:cNvSpPr txBox="1">
            <a:spLocks noChangeArrowheads="1"/>
          </p:cNvSpPr>
          <p:nvPr/>
        </p:nvSpPr>
        <p:spPr bwMode="auto">
          <a:xfrm>
            <a:off x="609600" y="1152525"/>
            <a:ext cx="8077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</a:t>
            </a:r>
          </a:p>
        </p:txBody>
      </p:sp>
      <p:sp>
        <p:nvSpPr>
          <p:cNvPr id="25604" name="WordArt 11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161925"/>
            <a:ext cx="6553200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kết thúc</a:t>
            </a:r>
          </a:p>
        </p:txBody>
      </p:sp>
      <p:sp>
        <p:nvSpPr>
          <p:cNvPr id="25605" name="WordArt 13"/>
          <p:cNvSpPr>
            <a:spLocks noChangeArrowheads="1" noChangeShapeType="1" noTextEdit="1"/>
          </p:cNvSpPr>
          <p:nvPr/>
        </p:nvSpPr>
        <p:spPr bwMode="auto">
          <a:xfrm>
            <a:off x="1447800" y="2066925"/>
            <a:ext cx="6858000" cy="273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cảm ơn thầy cô và các em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3254" name="Picture 6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76725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buom hoa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29125"/>
            <a:ext cx="3657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228600" y="0"/>
            <a:ext cx="1905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2819400" y="-228600"/>
            <a:ext cx="2209800" cy="1905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6200000">
            <a:off x="6781800" y="1219200"/>
            <a:ext cx="1676400" cy="2438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6324600" y="0"/>
            <a:ext cx="1905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6200000">
            <a:off x="0" y="1828800"/>
            <a:ext cx="1676400" cy="2438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429000" y="4800600"/>
            <a:ext cx="1905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453</TotalTime>
  <Words>226</Words>
  <Application>Microsoft Office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Tiết 12: Bài 7 CẮT KHÂU VỎ GỐI HÌNH CHỮ NHẬT.</vt:lpstr>
      <vt:lpstr>Tiết 12: Bài 7 CẮT KHÂU VỎ GỐI HÌNH CHỮ NHẬT.</vt:lpstr>
      <vt:lpstr>Tiết 12: Bài 7 CẮT KHÂU VỎ GỐI HÌNH CHỮ NHẬT.</vt:lpstr>
      <vt:lpstr>Tiết 12: Bài 7 CẮT KHÂU VỎ GỐI HÌNH CHỮ NHẬT.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TU</dc:creator>
  <cp:lastModifiedBy>HuongTV</cp:lastModifiedBy>
  <cp:revision>50</cp:revision>
  <dcterms:created xsi:type="dcterms:W3CDTF">2013-03-19T02:17:26Z</dcterms:created>
  <dcterms:modified xsi:type="dcterms:W3CDTF">2017-10-19T07:38:39Z</dcterms:modified>
</cp:coreProperties>
</file>