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5" r:id="rId3"/>
    <p:sldId id="266" r:id="rId4"/>
    <p:sldId id="258" r:id="rId5"/>
    <p:sldId id="267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wmf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66800" y="533400"/>
            <a:ext cx="762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/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130175" y="214313"/>
            <a:ext cx="8785225" cy="5805487"/>
            <a:chOff x="237" y="490"/>
            <a:chExt cx="11670" cy="15017"/>
          </a:xfrm>
        </p:grpSpPr>
        <p:sp>
          <p:nvSpPr>
            <p:cNvPr id="11276" name="Line 4"/>
            <p:cNvSpPr>
              <a:spLocks noChangeShapeType="1"/>
            </p:cNvSpPr>
            <p:nvPr/>
          </p:nvSpPr>
          <p:spPr bwMode="auto">
            <a:xfrm>
              <a:off x="2907" y="567"/>
              <a:ext cx="900" cy="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277" name="Object 6"/>
            <p:cNvGraphicFramePr>
              <a:graphicFrameLocks noChangeAspect="1"/>
            </p:cNvGraphicFramePr>
            <p:nvPr/>
          </p:nvGraphicFramePr>
          <p:xfrm>
            <a:off x="8847" y="12627"/>
            <a:ext cx="2860" cy="2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r:id="rId3" imgW="1999793" imgH="1831543" progId="">
                    <p:embed/>
                  </p:oleObj>
                </mc:Choice>
                <mc:Fallback>
                  <p:oleObj r:id="rId3" imgW="1999793" imgH="183154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7" y="12627"/>
                          <a:ext cx="2860" cy="28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8" name="Line 7"/>
            <p:cNvSpPr>
              <a:spLocks noChangeShapeType="1"/>
            </p:cNvSpPr>
            <p:nvPr/>
          </p:nvSpPr>
          <p:spPr bwMode="auto">
            <a:xfrm>
              <a:off x="927" y="4108"/>
              <a:ext cx="0" cy="7260"/>
            </a:xfrm>
            <a:prstGeom prst="line">
              <a:avLst/>
            </a:prstGeom>
            <a:noFill/>
            <a:ln w="57150" cmpd="thinThick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8"/>
            <p:cNvSpPr>
              <a:spLocks noChangeShapeType="1"/>
            </p:cNvSpPr>
            <p:nvPr/>
          </p:nvSpPr>
          <p:spPr bwMode="auto">
            <a:xfrm>
              <a:off x="11217" y="3808"/>
              <a:ext cx="0" cy="756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1280" name="Picture 9" descr="tb_big-yelloy-flow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" y="2952"/>
              <a:ext cx="1365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1" name="Picture 10" descr="light-blue-rose-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" y="11547"/>
              <a:ext cx="120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2" name="Picture 11" descr="red-curve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7" y="490"/>
              <a:ext cx="4680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83" name="Line 12"/>
            <p:cNvSpPr>
              <a:spLocks noChangeShapeType="1"/>
            </p:cNvSpPr>
            <p:nvPr/>
          </p:nvSpPr>
          <p:spPr bwMode="auto">
            <a:xfrm>
              <a:off x="8487" y="567"/>
              <a:ext cx="900" cy="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11284" name="Picture 13" descr="light-blue-rose-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18" y="927"/>
              <a:ext cx="1049" cy="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5" name="Picture 14" descr="tb_big-yelloy-flow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2" y="11412"/>
              <a:ext cx="1365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86" name="Picture 15" descr="gray-eyes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7" y="13734"/>
              <a:ext cx="540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8" name="Text Box 20"/>
          <p:cNvSpPr txBox="1">
            <a:spLocks noChangeArrowheads="1"/>
          </p:cNvSpPr>
          <p:nvPr/>
        </p:nvSpPr>
        <p:spPr bwMode="auto">
          <a:xfrm>
            <a:off x="2743200" y="2209800"/>
            <a:ext cx="365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/>
          </a:p>
        </p:txBody>
      </p:sp>
      <p:sp>
        <p:nvSpPr>
          <p:cNvPr id="11269" name="Text Box 22"/>
          <p:cNvSpPr txBox="1">
            <a:spLocks noChangeArrowheads="1"/>
          </p:cNvSpPr>
          <p:nvPr/>
        </p:nvSpPr>
        <p:spPr bwMode="auto">
          <a:xfrm>
            <a:off x="914400" y="19050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/>
          </a:p>
        </p:txBody>
      </p:sp>
      <p:sp>
        <p:nvSpPr>
          <p:cNvPr id="11270" name="Text Box 24"/>
          <p:cNvSpPr txBox="1">
            <a:spLocks noChangeArrowheads="1"/>
          </p:cNvSpPr>
          <p:nvPr/>
        </p:nvSpPr>
        <p:spPr bwMode="auto">
          <a:xfrm>
            <a:off x="1219200" y="2057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/>
          </a:p>
        </p:txBody>
      </p:sp>
      <p:sp>
        <p:nvSpPr>
          <p:cNvPr id="11271" name="Text Box 26"/>
          <p:cNvSpPr txBox="1">
            <a:spLocks noChangeArrowheads="1"/>
          </p:cNvSpPr>
          <p:nvPr/>
        </p:nvSpPr>
        <p:spPr bwMode="auto">
          <a:xfrm>
            <a:off x="6553200" y="2209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/>
          </a:p>
        </p:txBody>
      </p:sp>
      <p:sp>
        <p:nvSpPr>
          <p:cNvPr id="11272" name="WordArt 5"/>
          <p:cNvSpPr>
            <a:spLocks noChangeArrowheads="1" noChangeShapeType="1" noTextEdit="1"/>
          </p:cNvSpPr>
          <p:nvPr/>
        </p:nvSpPr>
        <p:spPr bwMode="auto">
          <a:xfrm>
            <a:off x="1600200" y="1600200"/>
            <a:ext cx="6019800" cy="15240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Chào mừng quí thầy cô đến thăm lớp</a:t>
            </a:r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1273" name="Rectangle 3"/>
          <p:cNvSpPr>
            <a:spLocks noChangeArrowheads="1"/>
          </p:cNvSpPr>
          <p:nvPr/>
        </p:nvSpPr>
        <p:spPr bwMode="auto">
          <a:xfrm>
            <a:off x="2209800" y="3240088"/>
            <a:ext cx="5341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B050"/>
                </a:solidFill>
                <a:cs typeface="Times New Roman" pitchFamily="18" charset="0"/>
              </a:rPr>
              <a:t>Môn: LỊCH SỬ</a:t>
            </a:r>
          </a:p>
        </p:txBody>
      </p:sp>
      <p:sp>
        <p:nvSpPr>
          <p:cNvPr id="11274" name="TextBox 1"/>
          <p:cNvSpPr txBox="1">
            <a:spLocks noChangeArrowheads="1"/>
          </p:cNvSpPr>
          <p:nvPr/>
        </p:nvSpPr>
        <p:spPr bwMode="auto">
          <a:xfrm>
            <a:off x="2139950" y="5692775"/>
            <a:ext cx="5064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b="1"/>
              <a:t>GV: Nguyễn Thị Thủy</a:t>
            </a:r>
          </a:p>
        </p:txBody>
      </p:sp>
      <p:sp>
        <p:nvSpPr>
          <p:cNvPr id="11275" name="TextBox 5"/>
          <p:cNvSpPr txBox="1">
            <a:spLocks noChangeArrowheads="1"/>
          </p:cNvSpPr>
          <p:nvPr/>
        </p:nvSpPr>
        <p:spPr bwMode="auto">
          <a:xfrm>
            <a:off x="1609725" y="914400"/>
            <a:ext cx="540067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5000" b="1">
                <a:latin typeface="Arial" pitchFamily="34" charset="0"/>
                <a:cs typeface="Times New Roman" pitchFamily="18" charset="0"/>
              </a:rPr>
              <a:t>Trường THCS Bồ Đề</a:t>
            </a:r>
          </a:p>
        </p:txBody>
      </p:sp>
    </p:spTree>
    <p:extLst>
      <p:ext uri="{BB962C8B-B14F-4D97-AF65-F5344CB8AC3E}">
        <p14:creationId xmlns:p14="http://schemas.microsoft.com/office/powerpoint/2010/main" val="2319616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dongva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2000" contrast="16000"/>
          </a:blip>
          <a:srcRect/>
          <a:stretch>
            <a:fillRect/>
          </a:stretch>
        </p:blipFill>
        <p:spPr bwMode="auto">
          <a:xfrm>
            <a:off x="1219200" y="381000"/>
            <a:ext cx="6477000" cy="6303963"/>
          </a:xfrm>
          <a:prstGeom prst="rect">
            <a:avLst/>
          </a:prstGeom>
          <a:noFill/>
          <a:effectLst>
            <a:outerShdw dist="35921" dir="2700000" algn="ctr" rotWithShape="0">
              <a:srgbClr val="5F5F5F"/>
            </a:outerShdw>
          </a:effectLst>
        </p:spPr>
      </p:pic>
      <p:sp>
        <p:nvSpPr>
          <p:cNvPr id="5" name="Freeform 20"/>
          <p:cNvSpPr>
            <a:spLocks/>
          </p:cNvSpPr>
          <p:nvPr/>
        </p:nvSpPr>
        <p:spPr bwMode="auto">
          <a:xfrm>
            <a:off x="2895600" y="838200"/>
            <a:ext cx="3200400" cy="5486400"/>
          </a:xfrm>
          <a:custGeom>
            <a:avLst/>
            <a:gdLst/>
            <a:ahLst/>
            <a:cxnLst>
              <a:cxn ang="0">
                <a:pos x="1547" y="421"/>
              </a:cxn>
              <a:cxn ang="0">
                <a:pos x="1455" y="183"/>
              </a:cxn>
              <a:cxn ang="0">
                <a:pos x="1300" y="128"/>
              </a:cxn>
              <a:cxn ang="0">
                <a:pos x="1053" y="46"/>
              </a:cxn>
              <a:cxn ang="0">
                <a:pos x="861" y="64"/>
              </a:cxn>
              <a:cxn ang="0">
                <a:pos x="706" y="165"/>
              </a:cxn>
              <a:cxn ang="0">
                <a:pos x="541" y="183"/>
              </a:cxn>
              <a:cxn ang="0">
                <a:pos x="431" y="201"/>
              </a:cxn>
              <a:cxn ang="0">
                <a:pos x="184" y="156"/>
              </a:cxn>
              <a:cxn ang="0">
                <a:pos x="47" y="311"/>
              </a:cxn>
              <a:cxn ang="0">
                <a:pos x="239" y="402"/>
              </a:cxn>
              <a:cxn ang="0">
                <a:pos x="431" y="668"/>
              </a:cxn>
              <a:cxn ang="0">
                <a:pos x="605" y="649"/>
              </a:cxn>
              <a:cxn ang="0">
                <a:pos x="751" y="695"/>
              </a:cxn>
              <a:cxn ang="0">
                <a:pos x="843" y="850"/>
              </a:cxn>
              <a:cxn ang="0">
                <a:pos x="742" y="988"/>
              </a:cxn>
              <a:cxn ang="0">
                <a:pos x="578" y="1015"/>
              </a:cxn>
              <a:cxn ang="0">
                <a:pos x="824" y="1180"/>
              </a:cxn>
              <a:cxn ang="0">
                <a:pos x="1035" y="1381"/>
              </a:cxn>
              <a:cxn ang="0">
                <a:pos x="1272" y="1600"/>
              </a:cxn>
              <a:cxn ang="0">
                <a:pos x="1291" y="1655"/>
              </a:cxn>
              <a:cxn ang="0">
                <a:pos x="1382" y="1810"/>
              </a:cxn>
              <a:cxn ang="0">
                <a:pos x="1565" y="1884"/>
              </a:cxn>
              <a:cxn ang="0">
                <a:pos x="1629" y="2048"/>
              </a:cxn>
              <a:cxn ang="0">
                <a:pos x="1666" y="2478"/>
              </a:cxn>
              <a:cxn ang="0">
                <a:pos x="1620" y="2825"/>
              </a:cxn>
              <a:cxn ang="0">
                <a:pos x="1519" y="2917"/>
              </a:cxn>
              <a:cxn ang="0">
                <a:pos x="1336" y="2953"/>
              </a:cxn>
              <a:cxn ang="0">
                <a:pos x="1190" y="3008"/>
              </a:cxn>
              <a:cxn ang="0">
                <a:pos x="1199" y="3154"/>
              </a:cxn>
              <a:cxn ang="0">
                <a:pos x="1135" y="3164"/>
              </a:cxn>
              <a:cxn ang="0">
                <a:pos x="742" y="3301"/>
              </a:cxn>
              <a:cxn ang="0">
                <a:pos x="879" y="3420"/>
              </a:cxn>
              <a:cxn ang="0">
                <a:pos x="907" y="3794"/>
              </a:cxn>
              <a:cxn ang="0">
                <a:pos x="1044" y="3712"/>
              </a:cxn>
              <a:cxn ang="0">
                <a:pos x="1263" y="3538"/>
              </a:cxn>
              <a:cxn ang="0">
                <a:pos x="1391" y="3493"/>
              </a:cxn>
              <a:cxn ang="0">
                <a:pos x="1501" y="3337"/>
              </a:cxn>
              <a:cxn ang="0">
                <a:pos x="1976" y="3209"/>
              </a:cxn>
              <a:cxn ang="0">
                <a:pos x="2159" y="3127"/>
              </a:cxn>
              <a:cxn ang="0">
                <a:pos x="2242" y="2981"/>
              </a:cxn>
              <a:cxn ang="0">
                <a:pos x="2287" y="2770"/>
              </a:cxn>
              <a:cxn ang="0">
                <a:pos x="2232" y="2478"/>
              </a:cxn>
              <a:cxn ang="0">
                <a:pos x="2031" y="2066"/>
              </a:cxn>
              <a:cxn ang="0">
                <a:pos x="1858" y="1865"/>
              </a:cxn>
              <a:cxn ang="0">
                <a:pos x="1538" y="1637"/>
              </a:cxn>
              <a:cxn ang="0">
                <a:pos x="1355" y="1481"/>
              </a:cxn>
              <a:cxn ang="0">
                <a:pos x="1291" y="1372"/>
              </a:cxn>
              <a:cxn ang="0">
                <a:pos x="1090" y="1189"/>
              </a:cxn>
              <a:cxn ang="0">
                <a:pos x="1172" y="969"/>
              </a:cxn>
              <a:cxn ang="0">
                <a:pos x="1464" y="631"/>
              </a:cxn>
              <a:cxn ang="0">
                <a:pos x="1656" y="649"/>
              </a:cxn>
              <a:cxn ang="0">
                <a:pos x="1730" y="549"/>
              </a:cxn>
            </a:cxnLst>
            <a:rect l="0" t="0" r="r" b="b"/>
            <a:pathLst>
              <a:path w="2339" h="3833">
                <a:moveTo>
                  <a:pt x="1848" y="494"/>
                </a:moveTo>
                <a:cubicBezTo>
                  <a:pt x="1809" y="433"/>
                  <a:pt x="1687" y="452"/>
                  <a:pt x="1629" y="448"/>
                </a:cubicBezTo>
                <a:cubicBezTo>
                  <a:pt x="1611" y="442"/>
                  <a:pt x="1592" y="436"/>
                  <a:pt x="1574" y="430"/>
                </a:cubicBezTo>
                <a:cubicBezTo>
                  <a:pt x="1565" y="427"/>
                  <a:pt x="1547" y="421"/>
                  <a:pt x="1547" y="421"/>
                </a:cubicBezTo>
                <a:cubicBezTo>
                  <a:pt x="1528" y="361"/>
                  <a:pt x="1487" y="365"/>
                  <a:pt x="1428" y="357"/>
                </a:cubicBezTo>
                <a:cubicBezTo>
                  <a:pt x="1449" y="293"/>
                  <a:pt x="1464" y="308"/>
                  <a:pt x="1419" y="293"/>
                </a:cubicBezTo>
                <a:cubicBezTo>
                  <a:pt x="1375" y="249"/>
                  <a:pt x="1394" y="224"/>
                  <a:pt x="1446" y="210"/>
                </a:cubicBezTo>
                <a:cubicBezTo>
                  <a:pt x="1449" y="201"/>
                  <a:pt x="1448" y="190"/>
                  <a:pt x="1455" y="183"/>
                </a:cubicBezTo>
                <a:cubicBezTo>
                  <a:pt x="1462" y="176"/>
                  <a:pt x="1480" y="183"/>
                  <a:pt x="1483" y="174"/>
                </a:cubicBezTo>
                <a:cubicBezTo>
                  <a:pt x="1486" y="166"/>
                  <a:pt x="1472" y="160"/>
                  <a:pt x="1464" y="156"/>
                </a:cubicBezTo>
                <a:cubicBezTo>
                  <a:pt x="1447" y="147"/>
                  <a:pt x="1429" y="139"/>
                  <a:pt x="1410" y="137"/>
                </a:cubicBezTo>
                <a:cubicBezTo>
                  <a:pt x="1373" y="134"/>
                  <a:pt x="1337" y="131"/>
                  <a:pt x="1300" y="128"/>
                </a:cubicBezTo>
                <a:cubicBezTo>
                  <a:pt x="1290" y="121"/>
                  <a:pt x="1260" y="99"/>
                  <a:pt x="1245" y="101"/>
                </a:cubicBezTo>
                <a:cubicBezTo>
                  <a:pt x="1226" y="103"/>
                  <a:pt x="1190" y="119"/>
                  <a:pt x="1190" y="119"/>
                </a:cubicBezTo>
                <a:cubicBezTo>
                  <a:pt x="1147" y="108"/>
                  <a:pt x="1141" y="107"/>
                  <a:pt x="1108" y="82"/>
                </a:cubicBezTo>
                <a:cubicBezTo>
                  <a:pt x="1090" y="69"/>
                  <a:pt x="1053" y="46"/>
                  <a:pt x="1053" y="46"/>
                </a:cubicBezTo>
                <a:cubicBezTo>
                  <a:pt x="1047" y="28"/>
                  <a:pt x="1045" y="0"/>
                  <a:pt x="1016" y="0"/>
                </a:cubicBezTo>
                <a:cubicBezTo>
                  <a:pt x="997" y="0"/>
                  <a:pt x="962" y="18"/>
                  <a:pt x="962" y="18"/>
                </a:cubicBezTo>
                <a:cubicBezTo>
                  <a:pt x="929" y="51"/>
                  <a:pt x="952" y="34"/>
                  <a:pt x="888" y="55"/>
                </a:cubicBezTo>
                <a:cubicBezTo>
                  <a:pt x="879" y="58"/>
                  <a:pt x="861" y="64"/>
                  <a:pt x="861" y="64"/>
                </a:cubicBezTo>
                <a:cubicBezTo>
                  <a:pt x="850" y="81"/>
                  <a:pt x="833" y="93"/>
                  <a:pt x="824" y="110"/>
                </a:cubicBezTo>
                <a:cubicBezTo>
                  <a:pt x="818" y="121"/>
                  <a:pt x="823" y="136"/>
                  <a:pt x="815" y="146"/>
                </a:cubicBezTo>
                <a:cubicBezTo>
                  <a:pt x="809" y="154"/>
                  <a:pt x="797" y="154"/>
                  <a:pt x="788" y="156"/>
                </a:cubicBezTo>
                <a:cubicBezTo>
                  <a:pt x="761" y="161"/>
                  <a:pt x="733" y="162"/>
                  <a:pt x="706" y="165"/>
                </a:cubicBezTo>
                <a:cubicBezTo>
                  <a:pt x="640" y="144"/>
                  <a:pt x="692" y="132"/>
                  <a:pt x="605" y="146"/>
                </a:cubicBezTo>
                <a:cubicBezTo>
                  <a:pt x="599" y="164"/>
                  <a:pt x="593" y="183"/>
                  <a:pt x="587" y="201"/>
                </a:cubicBezTo>
                <a:cubicBezTo>
                  <a:pt x="584" y="210"/>
                  <a:pt x="578" y="229"/>
                  <a:pt x="578" y="229"/>
                </a:cubicBezTo>
                <a:cubicBezTo>
                  <a:pt x="564" y="215"/>
                  <a:pt x="555" y="197"/>
                  <a:pt x="541" y="183"/>
                </a:cubicBezTo>
                <a:cubicBezTo>
                  <a:pt x="527" y="169"/>
                  <a:pt x="509" y="160"/>
                  <a:pt x="495" y="146"/>
                </a:cubicBezTo>
                <a:cubicBezTo>
                  <a:pt x="483" y="149"/>
                  <a:pt x="469" y="148"/>
                  <a:pt x="459" y="156"/>
                </a:cubicBezTo>
                <a:cubicBezTo>
                  <a:pt x="452" y="162"/>
                  <a:pt x="455" y="175"/>
                  <a:pt x="450" y="183"/>
                </a:cubicBezTo>
                <a:cubicBezTo>
                  <a:pt x="445" y="190"/>
                  <a:pt x="437" y="195"/>
                  <a:pt x="431" y="201"/>
                </a:cubicBezTo>
                <a:cubicBezTo>
                  <a:pt x="398" y="150"/>
                  <a:pt x="412" y="133"/>
                  <a:pt x="367" y="156"/>
                </a:cubicBezTo>
                <a:cubicBezTo>
                  <a:pt x="357" y="161"/>
                  <a:pt x="349" y="168"/>
                  <a:pt x="340" y="174"/>
                </a:cubicBezTo>
                <a:cubicBezTo>
                  <a:pt x="320" y="203"/>
                  <a:pt x="305" y="218"/>
                  <a:pt x="276" y="238"/>
                </a:cubicBezTo>
                <a:cubicBezTo>
                  <a:pt x="251" y="199"/>
                  <a:pt x="228" y="170"/>
                  <a:pt x="184" y="156"/>
                </a:cubicBezTo>
                <a:cubicBezTo>
                  <a:pt x="154" y="159"/>
                  <a:pt x="123" y="158"/>
                  <a:pt x="93" y="165"/>
                </a:cubicBezTo>
                <a:cubicBezTo>
                  <a:pt x="48" y="175"/>
                  <a:pt x="75" y="196"/>
                  <a:pt x="56" y="229"/>
                </a:cubicBezTo>
                <a:cubicBezTo>
                  <a:pt x="51" y="238"/>
                  <a:pt x="38" y="241"/>
                  <a:pt x="29" y="247"/>
                </a:cubicBezTo>
                <a:cubicBezTo>
                  <a:pt x="3" y="286"/>
                  <a:pt x="0" y="295"/>
                  <a:pt x="47" y="311"/>
                </a:cubicBezTo>
                <a:cubicBezTo>
                  <a:pt x="60" y="323"/>
                  <a:pt x="68" y="340"/>
                  <a:pt x="84" y="348"/>
                </a:cubicBezTo>
                <a:cubicBezTo>
                  <a:pt x="101" y="357"/>
                  <a:pt x="139" y="366"/>
                  <a:pt x="139" y="366"/>
                </a:cubicBezTo>
                <a:cubicBezTo>
                  <a:pt x="148" y="401"/>
                  <a:pt x="164" y="415"/>
                  <a:pt x="175" y="448"/>
                </a:cubicBezTo>
                <a:cubicBezTo>
                  <a:pt x="231" y="430"/>
                  <a:pt x="184" y="422"/>
                  <a:pt x="239" y="402"/>
                </a:cubicBezTo>
                <a:cubicBezTo>
                  <a:pt x="281" y="444"/>
                  <a:pt x="280" y="518"/>
                  <a:pt x="221" y="540"/>
                </a:cubicBezTo>
                <a:cubicBezTo>
                  <a:pt x="233" y="602"/>
                  <a:pt x="234" y="598"/>
                  <a:pt x="294" y="613"/>
                </a:cubicBezTo>
                <a:cubicBezTo>
                  <a:pt x="318" y="649"/>
                  <a:pt x="335" y="648"/>
                  <a:pt x="376" y="658"/>
                </a:cubicBezTo>
                <a:cubicBezTo>
                  <a:pt x="420" y="702"/>
                  <a:pt x="364" y="657"/>
                  <a:pt x="431" y="668"/>
                </a:cubicBezTo>
                <a:cubicBezTo>
                  <a:pt x="440" y="669"/>
                  <a:pt x="443" y="681"/>
                  <a:pt x="450" y="686"/>
                </a:cubicBezTo>
                <a:cubicBezTo>
                  <a:pt x="459" y="693"/>
                  <a:pt x="468" y="698"/>
                  <a:pt x="477" y="704"/>
                </a:cubicBezTo>
                <a:cubicBezTo>
                  <a:pt x="542" y="682"/>
                  <a:pt x="467" y="713"/>
                  <a:pt x="523" y="668"/>
                </a:cubicBezTo>
                <a:cubicBezTo>
                  <a:pt x="537" y="656"/>
                  <a:pt x="599" y="650"/>
                  <a:pt x="605" y="649"/>
                </a:cubicBezTo>
                <a:cubicBezTo>
                  <a:pt x="608" y="640"/>
                  <a:pt x="605" y="626"/>
                  <a:pt x="614" y="622"/>
                </a:cubicBezTo>
                <a:cubicBezTo>
                  <a:pt x="623" y="618"/>
                  <a:pt x="632" y="629"/>
                  <a:pt x="642" y="631"/>
                </a:cubicBezTo>
                <a:cubicBezTo>
                  <a:pt x="660" y="635"/>
                  <a:pt x="678" y="637"/>
                  <a:pt x="696" y="640"/>
                </a:cubicBezTo>
                <a:cubicBezTo>
                  <a:pt x="727" y="670"/>
                  <a:pt x="708" y="681"/>
                  <a:pt x="751" y="695"/>
                </a:cubicBezTo>
                <a:cubicBezTo>
                  <a:pt x="765" y="738"/>
                  <a:pt x="755" y="737"/>
                  <a:pt x="715" y="750"/>
                </a:cubicBezTo>
                <a:cubicBezTo>
                  <a:pt x="733" y="841"/>
                  <a:pt x="702" y="762"/>
                  <a:pt x="779" y="805"/>
                </a:cubicBezTo>
                <a:cubicBezTo>
                  <a:pt x="787" y="810"/>
                  <a:pt x="780" y="827"/>
                  <a:pt x="788" y="832"/>
                </a:cubicBezTo>
                <a:cubicBezTo>
                  <a:pt x="804" y="843"/>
                  <a:pt x="843" y="850"/>
                  <a:pt x="843" y="850"/>
                </a:cubicBezTo>
                <a:cubicBezTo>
                  <a:pt x="872" y="880"/>
                  <a:pt x="862" y="858"/>
                  <a:pt x="843" y="896"/>
                </a:cubicBezTo>
                <a:cubicBezTo>
                  <a:pt x="839" y="905"/>
                  <a:pt x="841" y="917"/>
                  <a:pt x="834" y="924"/>
                </a:cubicBezTo>
                <a:cubicBezTo>
                  <a:pt x="814" y="944"/>
                  <a:pt x="779" y="937"/>
                  <a:pt x="751" y="942"/>
                </a:cubicBezTo>
                <a:cubicBezTo>
                  <a:pt x="803" y="959"/>
                  <a:pt x="770" y="959"/>
                  <a:pt x="742" y="988"/>
                </a:cubicBezTo>
                <a:cubicBezTo>
                  <a:pt x="739" y="979"/>
                  <a:pt x="741" y="966"/>
                  <a:pt x="733" y="960"/>
                </a:cubicBezTo>
                <a:cubicBezTo>
                  <a:pt x="717" y="949"/>
                  <a:pt x="678" y="942"/>
                  <a:pt x="678" y="942"/>
                </a:cubicBezTo>
                <a:cubicBezTo>
                  <a:pt x="651" y="945"/>
                  <a:pt x="622" y="941"/>
                  <a:pt x="596" y="951"/>
                </a:cubicBezTo>
                <a:cubicBezTo>
                  <a:pt x="575" y="959"/>
                  <a:pt x="594" y="999"/>
                  <a:pt x="578" y="1015"/>
                </a:cubicBezTo>
                <a:cubicBezTo>
                  <a:pt x="569" y="1024"/>
                  <a:pt x="553" y="1021"/>
                  <a:pt x="541" y="1024"/>
                </a:cubicBezTo>
                <a:cubicBezTo>
                  <a:pt x="520" y="1091"/>
                  <a:pt x="538" y="1079"/>
                  <a:pt x="605" y="1088"/>
                </a:cubicBezTo>
                <a:cubicBezTo>
                  <a:pt x="621" y="1139"/>
                  <a:pt x="652" y="1126"/>
                  <a:pt x="706" y="1134"/>
                </a:cubicBezTo>
                <a:cubicBezTo>
                  <a:pt x="743" y="1158"/>
                  <a:pt x="782" y="1168"/>
                  <a:pt x="824" y="1180"/>
                </a:cubicBezTo>
                <a:cubicBezTo>
                  <a:pt x="864" y="1218"/>
                  <a:pt x="857" y="1239"/>
                  <a:pt x="916" y="1253"/>
                </a:cubicBezTo>
                <a:cubicBezTo>
                  <a:pt x="908" y="1265"/>
                  <a:pt x="865" y="1321"/>
                  <a:pt x="898" y="1335"/>
                </a:cubicBezTo>
                <a:cubicBezTo>
                  <a:pt x="920" y="1345"/>
                  <a:pt x="947" y="1341"/>
                  <a:pt x="971" y="1344"/>
                </a:cubicBezTo>
                <a:cubicBezTo>
                  <a:pt x="1032" y="1438"/>
                  <a:pt x="930" y="1295"/>
                  <a:pt x="1035" y="1381"/>
                </a:cubicBezTo>
                <a:cubicBezTo>
                  <a:pt x="1057" y="1399"/>
                  <a:pt x="1033" y="1443"/>
                  <a:pt x="1053" y="1463"/>
                </a:cubicBezTo>
                <a:cubicBezTo>
                  <a:pt x="1067" y="1477"/>
                  <a:pt x="1108" y="1481"/>
                  <a:pt x="1108" y="1481"/>
                </a:cubicBezTo>
                <a:cubicBezTo>
                  <a:pt x="1135" y="1509"/>
                  <a:pt x="1133" y="1523"/>
                  <a:pt x="1172" y="1536"/>
                </a:cubicBezTo>
                <a:cubicBezTo>
                  <a:pt x="1189" y="1589"/>
                  <a:pt x="1223" y="1588"/>
                  <a:pt x="1272" y="1600"/>
                </a:cubicBezTo>
                <a:cubicBezTo>
                  <a:pt x="1275" y="1609"/>
                  <a:pt x="1282" y="1628"/>
                  <a:pt x="1282" y="1628"/>
                </a:cubicBezTo>
                <a:cubicBezTo>
                  <a:pt x="1275" y="1616"/>
                  <a:pt x="1261" y="1605"/>
                  <a:pt x="1261" y="1591"/>
                </a:cubicBezTo>
                <a:cubicBezTo>
                  <a:pt x="1261" y="1580"/>
                  <a:pt x="1277" y="1608"/>
                  <a:pt x="1282" y="1618"/>
                </a:cubicBezTo>
                <a:cubicBezTo>
                  <a:pt x="1287" y="1629"/>
                  <a:pt x="1281" y="1647"/>
                  <a:pt x="1291" y="1655"/>
                </a:cubicBezTo>
                <a:cubicBezTo>
                  <a:pt x="1303" y="1665"/>
                  <a:pt x="1321" y="1661"/>
                  <a:pt x="1336" y="1664"/>
                </a:cubicBezTo>
                <a:cubicBezTo>
                  <a:pt x="1339" y="1673"/>
                  <a:pt x="1344" y="1682"/>
                  <a:pt x="1346" y="1692"/>
                </a:cubicBezTo>
                <a:cubicBezTo>
                  <a:pt x="1350" y="1713"/>
                  <a:pt x="1349" y="1735"/>
                  <a:pt x="1355" y="1756"/>
                </a:cubicBezTo>
                <a:cubicBezTo>
                  <a:pt x="1361" y="1775"/>
                  <a:pt x="1376" y="1791"/>
                  <a:pt x="1382" y="1810"/>
                </a:cubicBezTo>
                <a:cubicBezTo>
                  <a:pt x="1446" y="1789"/>
                  <a:pt x="1419" y="1786"/>
                  <a:pt x="1464" y="1801"/>
                </a:cubicBezTo>
                <a:cubicBezTo>
                  <a:pt x="1467" y="1810"/>
                  <a:pt x="1466" y="1823"/>
                  <a:pt x="1474" y="1829"/>
                </a:cubicBezTo>
                <a:cubicBezTo>
                  <a:pt x="1489" y="1840"/>
                  <a:pt x="1528" y="1847"/>
                  <a:pt x="1528" y="1847"/>
                </a:cubicBezTo>
                <a:cubicBezTo>
                  <a:pt x="1550" y="1906"/>
                  <a:pt x="1520" y="1847"/>
                  <a:pt x="1565" y="1884"/>
                </a:cubicBezTo>
                <a:cubicBezTo>
                  <a:pt x="1622" y="1931"/>
                  <a:pt x="1522" y="1901"/>
                  <a:pt x="1638" y="1920"/>
                </a:cubicBezTo>
                <a:cubicBezTo>
                  <a:pt x="1635" y="1929"/>
                  <a:pt x="1638" y="1944"/>
                  <a:pt x="1629" y="1948"/>
                </a:cubicBezTo>
                <a:cubicBezTo>
                  <a:pt x="1545" y="1991"/>
                  <a:pt x="1577" y="1922"/>
                  <a:pt x="1556" y="1984"/>
                </a:cubicBezTo>
                <a:cubicBezTo>
                  <a:pt x="1590" y="2037"/>
                  <a:pt x="1560" y="2034"/>
                  <a:pt x="1629" y="2048"/>
                </a:cubicBezTo>
                <a:cubicBezTo>
                  <a:pt x="1632" y="2060"/>
                  <a:pt x="1628" y="2078"/>
                  <a:pt x="1638" y="2085"/>
                </a:cubicBezTo>
                <a:cubicBezTo>
                  <a:pt x="1684" y="2118"/>
                  <a:pt x="1721" y="2066"/>
                  <a:pt x="1666" y="2121"/>
                </a:cubicBezTo>
                <a:cubicBezTo>
                  <a:pt x="1646" y="2306"/>
                  <a:pt x="1679" y="2246"/>
                  <a:pt x="1629" y="2322"/>
                </a:cubicBezTo>
                <a:cubicBezTo>
                  <a:pt x="1619" y="2382"/>
                  <a:pt x="1611" y="2443"/>
                  <a:pt x="1666" y="2478"/>
                </a:cubicBezTo>
                <a:cubicBezTo>
                  <a:pt x="1687" y="2542"/>
                  <a:pt x="1698" y="2621"/>
                  <a:pt x="1647" y="2670"/>
                </a:cubicBezTo>
                <a:cubicBezTo>
                  <a:pt x="1655" y="2748"/>
                  <a:pt x="1664" y="2791"/>
                  <a:pt x="1647" y="2871"/>
                </a:cubicBezTo>
                <a:cubicBezTo>
                  <a:pt x="1645" y="2880"/>
                  <a:pt x="1643" y="2852"/>
                  <a:pt x="1638" y="2844"/>
                </a:cubicBezTo>
                <a:cubicBezTo>
                  <a:pt x="1634" y="2836"/>
                  <a:pt x="1626" y="2831"/>
                  <a:pt x="1620" y="2825"/>
                </a:cubicBezTo>
                <a:cubicBezTo>
                  <a:pt x="1611" y="2828"/>
                  <a:pt x="1598" y="2826"/>
                  <a:pt x="1592" y="2834"/>
                </a:cubicBezTo>
                <a:cubicBezTo>
                  <a:pt x="1584" y="2844"/>
                  <a:pt x="1593" y="2863"/>
                  <a:pt x="1583" y="2871"/>
                </a:cubicBezTo>
                <a:cubicBezTo>
                  <a:pt x="1568" y="2884"/>
                  <a:pt x="1528" y="2889"/>
                  <a:pt x="1528" y="2889"/>
                </a:cubicBezTo>
                <a:cubicBezTo>
                  <a:pt x="1525" y="2898"/>
                  <a:pt x="1529" y="2916"/>
                  <a:pt x="1519" y="2917"/>
                </a:cubicBezTo>
                <a:cubicBezTo>
                  <a:pt x="1500" y="2920"/>
                  <a:pt x="1482" y="2904"/>
                  <a:pt x="1464" y="2898"/>
                </a:cubicBezTo>
                <a:cubicBezTo>
                  <a:pt x="1455" y="2895"/>
                  <a:pt x="1437" y="2889"/>
                  <a:pt x="1437" y="2889"/>
                </a:cubicBezTo>
                <a:cubicBezTo>
                  <a:pt x="1417" y="2950"/>
                  <a:pt x="1446" y="2890"/>
                  <a:pt x="1355" y="2926"/>
                </a:cubicBezTo>
                <a:cubicBezTo>
                  <a:pt x="1345" y="2930"/>
                  <a:pt x="1342" y="2944"/>
                  <a:pt x="1336" y="2953"/>
                </a:cubicBezTo>
                <a:cubicBezTo>
                  <a:pt x="1333" y="2971"/>
                  <a:pt x="1345" y="3003"/>
                  <a:pt x="1327" y="3008"/>
                </a:cubicBezTo>
                <a:cubicBezTo>
                  <a:pt x="1306" y="3014"/>
                  <a:pt x="1272" y="2972"/>
                  <a:pt x="1272" y="2972"/>
                </a:cubicBezTo>
                <a:cubicBezTo>
                  <a:pt x="1242" y="2975"/>
                  <a:pt x="1209" y="2969"/>
                  <a:pt x="1181" y="2981"/>
                </a:cubicBezTo>
                <a:cubicBezTo>
                  <a:pt x="1172" y="2985"/>
                  <a:pt x="1192" y="2999"/>
                  <a:pt x="1190" y="3008"/>
                </a:cubicBezTo>
                <a:cubicBezTo>
                  <a:pt x="1188" y="3019"/>
                  <a:pt x="1176" y="3026"/>
                  <a:pt x="1172" y="3036"/>
                </a:cubicBezTo>
                <a:cubicBezTo>
                  <a:pt x="1164" y="3053"/>
                  <a:pt x="1154" y="3090"/>
                  <a:pt x="1154" y="3090"/>
                </a:cubicBezTo>
                <a:cubicBezTo>
                  <a:pt x="1178" y="3164"/>
                  <a:pt x="1142" y="3079"/>
                  <a:pt x="1190" y="3127"/>
                </a:cubicBezTo>
                <a:cubicBezTo>
                  <a:pt x="1197" y="3134"/>
                  <a:pt x="1191" y="3148"/>
                  <a:pt x="1199" y="3154"/>
                </a:cubicBezTo>
                <a:cubicBezTo>
                  <a:pt x="1215" y="3165"/>
                  <a:pt x="1236" y="3167"/>
                  <a:pt x="1254" y="3173"/>
                </a:cubicBezTo>
                <a:cubicBezTo>
                  <a:pt x="1263" y="3176"/>
                  <a:pt x="1282" y="3182"/>
                  <a:pt x="1282" y="3182"/>
                </a:cubicBezTo>
                <a:cubicBezTo>
                  <a:pt x="1219" y="3203"/>
                  <a:pt x="1241" y="3187"/>
                  <a:pt x="1208" y="3218"/>
                </a:cubicBezTo>
                <a:cubicBezTo>
                  <a:pt x="1177" y="3198"/>
                  <a:pt x="1170" y="3175"/>
                  <a:pt x="1135" y="3164"/>
                </a:cubicBezTo>
                <a:cubicBezTo>
                  <a:pt x="1048" y="3175"/>
                  <a:pt x="968" y="3193"/>
                  <a:pt x="879" y="3200"/>
                </a:cubicBezTo>
                <a:cubicBezTo>
                  <a:pt x="857" y="3337"/>
                  <a:pt x="894" y="3212"/>
                  <a:pt x="843" y="3264"/>
                </a:cubicBezTo>
                <a:cubicBezTo>
                  <a:pt x="836" y="3271"/>
                  <a:pt x="843" y="3289"/>
                  <a:pt x="834" y="3292"/>
                </a:cubicBezTo>
                <a:cubicBezTo>
                  <a:pt x="805" y="3303"/>
                  <a:pt x="773" y="3298"/>
                  <a:pt x="742" y="3301"/>
                </a:cubicBezTo>
                <a:cubicBezTo>
                  <a:pt x="682" y="3341"/>
                  <a:pt x="682" y="3298"/>
                  <a:pt x="696" y="3383"/>
                </a:cubicBezTo>
                <a:cubicBezTo>
                  <a:pt x="708" y="3380"/>
                  <a:pt x="721" y="3370"/>
                  <a:pt x="733" y="3374"/>
                </a:cubicBezTo>
                <a:cubicBezTo>
                  <a:pt x="799" y="3396"/>
                  <a:pt x="702" y="3417"/>
                  <a:pt x="779" y="3392"/>
                </a:cubicBezTo>
                <a:cubicBezTo>
                  <a:pt x="849" y="3415"/>
                  <a:pt x="815" y="3406"/>
                  <a:pt x="879" y="3420"/>
                </a:cubicBezTo>
                <a:cubicBezTo>
                  <a:pt x="896" y="3486"/>
                  <a:pt x="894" y="3432"/>
                  <a:pt x="861" y="3474"/>
                </a:cubicBezTo>
                <a:cubicBezTo>
                  <a:pt x="825" y="3520"/>
                  <a:pt x="891" y="3492"/>
                  <a:pt x="815" y="3511"/>
                </a:cubicBezTo>
                <a:cubicBezTo>
                  <a:pt x="818" y="3590"/>
                  <a:pt x="831" y="3670"/>
                  <a:pt x="824" y="3749"/>
                </a:cubicBezTo>
                <a:cubicBezTo>
                  <a:pt x="816" y="3833"/>
                  <a:pt x="675" y="3813"/>
                  <a:pt x="907" y="3794"/>
                </a:cubicBezTo>
                <a:cubicBezTo>
                  <a:pt x="916" y="3788"/>
                  <a:pt x="924" y="3780"/>
                  <a:pt x="934" y="3776"/>
                </a:cubicBezTo>
                <a:cubicBezTo>
                  <a:pt x="946" y="3771"/>
                  <a:pt x="961" y="3775"/>
                  <a:pt x="971" y="3767"/>
                </a:cubicBezTo>
                <a:cubicBezTo>
                  <a:pt x="978" y="3761"/>
                  <a:pt x="975" y="3748"/>
                  <a:pt x="980" y="3740"/>
                </a:cubicBezTo>
                <a:cubicBezTo>
                  <a:pt x="996" y="3712"/>
                  <a:pt x="1012" y="3718"/>
                  <a:pt x="1044" y="3712"/>
                </a:cubicBezTo>
                <a:cubicBezTo>
                  <a:pt x="1061" y="3644"/>
                  <a:pt x="1096" y="3664"/>
                  <a:pt x="1172" y="3657"/>
                </a:cubicBezTo>
                <a:cubicBezTo>
                  <a:pt x="1214" y="3643"/>
                  <a:pt x="1197" y="3632"/>
                  <a:pt x="1227" y="3602"/>
                </a:cubicBezTo>
                <a:cubicBezTo>
                  <a:pt x="1236" y="3605"/>
                  <a:pt x="1244" y="3612"/>
                  <a:pt x="1254" y="3612"/>
                </a:cubicBezTo>
                <a:cubicBezTo>
                  <a:pt x="1318" y="3612"/>
                  <a:pt x="1289" y="3564"/>
                  <a:pt x="1263" y="3538"/>
                </a:cubicBezTo>
                <a:cubicBezTo>
                  <a:pt x="1310" y="3523"/>
                  <a:pt x="1281" y="3526"/>
                  <a:pt x="1346" y="3548"/>
                </a:cubicBezTo>
                <a:cubicBezTo>
                  <a:pt x="1355" y="3551"/>
                  <a:pt x="1373" y="3557"/>
                  <a:pt x="1373" y="3557"/>
                </a:cubicBezTo>
                <a:cubicBezTo>
                  <a:pt x="1388" y="3554"/>
                  <a:pt x="1409" y="3560"/>
                  <a:pt x="1419" y="3548"/>
                </a:cubicBezTo>
                <a:cubicBezTo>
                  <a:pt x="1435" y="3528"/>
                  <a:pt x="1401" y="3502"/>
                  <a:pt x="1391" y="3493"/>
                </a:cubicBezTo>
                <a:cubicBezTo>
                  <a:pt x="1432" y="3480"/>
                  <a:pt x="1443" y="3482"/>
                  <a:pt x="1428" y="3438"/>
                </a:cubicBezTo>
                <a:cubicBezTo>
                  <a:pt x="1443" y="3435"/>
                  <a:pt x="1463" y="3440"/>
                  <a:pt x="1474" y="3429"/>
                </a:cubicBezTo>
                <a:cubicBezTo>
                  <a:pt x="1491" y="3411"/>
                  <a:pt x="1439" y="3384"/>
                  <a:pt x="1437" y="3383"/>
                </a:cubicBezTo>
                <a:cubicBezTo>
                  <a:pt x="1501" y="3362"/>
                  <a:pt x="1486" y="3383"/>
                  <a:pt x="1501" y="3337"/>
                </a:cubicBezTo>
                <a:cubicBezTo>
                  <a:pt x="1537" y="3375"/>
                  <a:pt x="1531" y="3337"/>
                  <a:pt x="1583" y="3356"/>
                </a:cubicBezTo>
                <a:cubicBezTo>
                  <a:pt x="1644" y="3345"/>
                  <a:pt x="1675" y="3327"/>
                  <a:pt x="1739" y="3319"/>
                </a:cubicBezTo>
                <a:cubicBezTo>
                  <a:pt x="1772" y="3269"/>
                  <a:pt x="1802" y="3280"/>
                  <a:pt x="1867" y="3273"/>
                </a:cubicBezTo>
                <a:cubicBezTo>
                  <a:pt x="1896" y="3230"/>
                  <a:pt x="1927" y="3221"/>
                  <a:pt x="1976" y="3209"/>
                </a:cubicBezTo>
                <a:cubicBezTo>
                  <a:pt x="1985" y="3203"/>
                  <a:pt x="1996" y="3199"/>
                  <a:pt x="2004" y="3191"/>
                </a:cubicBezTo>
                <a:cubicBezTo>
                  <a:pt x="2012" y="3183"/>
                  <a:pt x="2012" y="3168"/>
                  <a:pt x="2022" y="3164"/>
                </a:cubicBezTo>
                <a:cubicBezTo>
                  <a:pt x="2042" y="3155"/>
                  <a:pt x="2065" y="3157"/>
                  <a:pt x="2086" y="3154"/>
                </a:cubicBezTo>
                <a:cubicBezTo>
                  <a:pt x="2109" y="3119"/>
                  <a:pt x="2119" y="3114"/>
                  <a:pt x="2159" y="3127"/>
                </a:cubicBezTo>
                <a:cubicBezTo>
                  <a:pt x="2171" y="3124"/>
                  <a:pt x="2186" y="3126"/>
                  <a:pt x="2196" y="3118"/>
                </a:cubicBezTo>
                <a:cubicBezTo>
                  <a:pt x="2213" y="3104"/>
                  <a:pt x="2198" y="3069"/>
                  <a:pt x="2214" y="3054"/>
                </a:cubicBezTo>
                <a:cubicBezTo>
                  <a:pt x="2223" y="3045"/>
                  <a:pt x="2239" y="3048"/>
                  <a:pt x="2251" y="3045"/>
                </a:cubicBezTo>
                <a:cubicBezTo>
                  <a:pt x="2248" y="3024"/>
                  <a:pt x="2240" y="3002"/>
                  <a:pt x="2242" y="2981"/>
                </a:cubicBezTo>
                <a:cubicBezTo>
                  <a:pt x="2243" y="2972"/>
                  <a:pt x="2259" y="2971"/>
                  <a:pt x="2260" y="2962"/>
                </a:cubicBezTo>
                <a:cubicBezTo>
                  <a:pt x="2266" y="2901"/>
                  <a:pt x="2258" y="2899"/>
                  <a:pt x="2232" y="2862"/>
                </a:cubicBezTo>
                <a:cubicBezTo>
                  <a:pt x="2229" y="2841"/>
                  <a:pt x="2208" y="2813"/>
                  <a:pt x="2223" y="2798"/>
                </a:cubicBezTo>
                <a:cubicBezTo>
                  <a:pt x="2274" y="2747"/>
                  <a:pt x="2339" y="2822"/>
                  <a:pt x="2287" y="2770"/>
                </a:cubicBezTo>
                <a:cubicBezTo>
                  <a:pt x="2284" y="2761"/>
                  <a:pt x="2280" y="2752"/>
                  <a:pt x="2278" y="2743"/>
                </a:cubicBezTo>
                <a:cubicBezTo>
                  <a:pt x="2274" y="2719"/>
                  <a:pt x="2275" y="2694"/>
                  <a:pt x="2269" y="2670"/>
                </a:cubicBezTo>
                <a:cubicBezTo>
                  <a:pt x="2264" y="2650"/>
                  <a:pt x="2248" y="2634"/>
                  <a:pt x="2242" y="2615"/>
                </a:cubicBezTo>
                <a:cubicBezTo>
                  <a:pt x="2237" y="2572"/>
                  <a:pt x="2218" y="2520"/>
                  <a:pt x="2232" y="2478"/>
                </a:cubicBezTo>
                <a:cubicBezTo>
                  <a:pt x="2223" y="2424"/>
                  <a:pt x="2217" y="2363"/>
                  <a:pt x="2178" y="2322"/>
                </a:cubicBezTo>
                <a:cubicBezTo>
                  <a:pt x="2162" y="2279"/>
                  <a:pt x="2166" y="2265"/>
                  <a:pt x="2132" y="2231"/>
                </a:cubicBezTo>
                <a:cubicBezTo>
                  <a:pt x="2121" y="2156"/>
                  <a:pt x="2109" y="2154"/>
                  <a:pt x="2086" y="2085"/>
                </a:cubicBezTo>
                <a:cubicBezTo>
                  <a:pt x="2080" y="2067"/>
                  <a:pt x="2049" y="2072"/>
                  <a:pt x="2031" y="2066"/>
                </a:cubicBezTo>
                <a:cubicBezTo>
                  <a:pt x="2021" y="2062"/>
                  <a:pt x="2013" y="2054"/>
                  <a:pt x="2004" y="2048"/>
                </a:cubicBezTo>
                <a:cubicBezTo>
                  <a:pt x="1992" y="2012"/>
                  <a:pt x="1976" y="1993"/>
                  <a:pt x="1949" y="1966"/>
                </a:cubicBezTo>
                <a:cubicBezTo>
                  <a:pt x="1927" y="1897"/>
                  <a:pt x="1959" y="1977"/>
                  <a:pt x="1912" y="1920"/>
                </a:cubicBezTo>
                <a:cubicBezTo>
                  <a:pt x="1886" y="1888"/>
                  <a:pt x="1916" y="1884"/>
                  <a:pt x="1858" y="1865"/>
                </a:cubicBezTo>
                <a:cubicBezTo>
                  <a:pt x="1813" y="1822"/>
                  <a:pt x="1765" y="1856"/>
                  <a:pt x="1720" y="1801"/>
                </a:cubicBezTo>
                <a:cubicBezTo>
                  <a:pt x="1676" y="1747"/>
                  <a:pt x="1738" y="1798"/>
                  <a:pt x="1647" y="1737"/>
                </a:cubicBezTo>
                <a:cubicBezTo>
                  <a:pt x="1638" y="1731"/>
                  <a:pt x="1620" y="1719"/>
                  <a:pt x="1620" y="1719"/>
                </a:cubicBezTo>
                <a:cubicBezTo>
                  <a:pt x="1598" y="1686"/>
                  <a:pt x="1576" y="1650"/>
                  <a:pt x="1538" y="1637"/>
                </a:cubicBezTo>
                <a:cubicBezTo>
                  <a:pt x="1524" y="1623"/>
                  <a:pt x="1506" y="1614"/>
                  <a:pt x="1492" y="1600"/>
                </a:cubicBezTo>
                <a:cubicBezTo>
                  <a:pt x="1484" y="1592"/>
                  <a:pt x="1482" y="1580"/>
                  <a:pt x="1474" y="1573"/>
                </a:cubicBezTo>
                <a:cubicBezTo>
                  <a:pt x="1434" y="1538"/>
                  <a:pt x="1430" y="1539"/>
                  <a:pt x="1391" y="1527"/>
                </a:cubicBezTo>
                <a:cubicBezTo>
                  <a:pt x="1380" y="1511"/>
                  <a:pt x="1364" y="1498"/>
                  <a:pt x="1355" y="1481"/>
                </a:cubicBezTo>
                <a:cubicBezTo>
                  <a:pt x="1346" y="1464"/>
                  <a:pt x="1336" y="1426"/>
                  <a:pt x="1336" y="1426"/>
                </a:cubicBezTo>
                <a:cubicBezTo>
                  <a:pt x="1339" y="1417"/>
                  <a:pt x="1350" y="1408"/>
                  <a:pt x="1346" y="1399"/>
                </a:cubicBezTo>
                <a:cubicBezTo>
                  <a:pt x="1342" y="1390"/>
                  <a:pt x="1327" y="1394"/>
                  <a:pt x="1318" y="1390"/>
                </a:cubicBezTo>
                <a:cubicBezTo>
                  <a:pt x="1308" y="1385"/>
                  <a:pt x="1299" y="1379"/>
                  <a:pt x="1291" y="1372"/>
                </a:cubicBezTo>
                <a:cubicBezTo>
                  <a:pt x="1262" y="1348"/>
                  <a:pt x="1219" y="1320"/>
                  <a:pt x="1199" y="1289"/>
                </a:cubicBezTo>
                <a:cubicBezTo>
                  <a:pt x="1193" y="1280"/>
                  <a:pt x="1189" y="1269"/>
                  <a:pt x="1181" y="1262"/>
                </a:cubicBezTo>
                <a:cubicBezTo>
                  <a:pt x="1174" y="1256"/>
                  <a:pt x="1163" y="1256"/>
                  <a:pt x="1154" y="1253"/>
                </a:cubicBezTo>
                <a:cubicBezTo>
                  <a:pt x="1131" y="1230"/>
                  <a:pt x="1109" y="1217"/>
                  <a:pt x="1090" y="1189"/>
                </a:cubicBezTo>
                <a:cubicBezTo>
                  <a:pt x="1093" y="1168"/>
                  <a:pt x="1092" y="1145"/>
                  <a:pt x="1099" y="1125"/>
                </a:cubicBezTo>
                <a:cubicBezTo>
                  <a:pt x="1102" y="1117"/>
                  <a:pt x="1113" y="1114"/>
                  <a:pt x="1117" y="1106"/>
                </a:cubicBezTo>
                <a:cubicBezTo>
                  <a:pt x="1138" y="1064"/>
                  <a:pt x="1131" y="1036"/>
                  <a:pt x="1163" y="1006"/>
                </a:cubicBezTo>
                <a:cubicBezTo>
                  <a:pt x="1166" y="994"/>
                  <a:pt x="1166" y="980"/>
                  <a:pt x="1172" y="969"/>
                </a:cubicBezTo>
                <a:cubicBezTo>
                  <a:pt x="1211" y="890"/>
                  <a:pt x="1227" y="896"/>
                  <a:pt x="1318" y="887"/>
                </a:cubicBezTo>
                <a:cubicBezTo>
                  <a:pt x="1334" y="838"/>
                  <a:pt x="1371" y="802"/>
                  <a:pt x="1400" y="759"/>
                </a:cubicBezTo>
                <a:cubicBezTo>
                  <a:pt x="1414" y="668"/>
                  <a:pt x="1405" y="711"/>
                  <a:pt x="1455" y="658"/>
                </a:cubicBezTo>
                <a:cubicBezTo>
                  <a:pt x="1458" y="649"/>
                  <a:pt x="1455" y="635"/>
                  <a:pt x="1464" y="631"/>
                </a:cubicBezTo>
                <a:cubicBezTo>
                  <a:pt x="1473" y="627"/>
                  <a:pt x="1482" y="638"/>
                  <a:pt x="1492" y="640"/>
                </a:cubicBezTo>
                <a:cubicBezTo>
                  <a:pt x="1519" y="644"/>
                  <a:pt x="1547" y="646"/>
                  <a:pt x="1574" y="649"/>
                </a:cubicBezTo>
                <a:cubicBezTo>
                  <a:pt x="1583" y="652"/>
                  <a:pt x="1592" y="658"/>
                  <a:pt x="1602" y="658"/>
                </a:cubicBezTo>
                <a:cubicBezTo>
                  <a:pt x="1620" y="658"/>
                  <a:pt x="1647" y="665"/>
                  <a:pt x="1656" y="649"/>
                </a:cubicBezTo>
                <a:cubicBezTo>
                  <a:pt x="1666" y="631"/>
                  <a:pt x="1631" y="584"/>
                  <a:pt x="1620" y="567"/>
                </a:cubicBezTo>
                <a:cubicBezTo>
                  <a:pt x="1629" y="564"/>
                  <a:pt x="1638" y="558"/>
                  <a:pt x="1647" y="558"/>
                </a:cubicBezTo>
                <a:cubicBezTo>
                  <a:pt x="1657" y="558"/>
                  <a:pt x="1665" y="568"/>
                  <a:pt x="1675" y="567"/>
                </a:cubicBezTo>
                <a:cubicBezTo>
                  <a:pt x="1694" y="565"/>
                  <a:pt x="1730" y="549"/>
                  <a:pt x="1730" y="549"/>
                </a:cubicBezTo>
                <a:cubicBezTo>
                  <a:pt x="1748" y="493"/>
                  <a:pt x="1799" y="509"/>
                  <a:pt x="1858" y="503"/>
                </a:cubicBezTo>
                <a:cubicBezTo>
                  <a:pt x="1845" y="491"/>
                  <a:pt x="1837" y="474"/>
                  <a:pt x="1821" y="466"/>
                </a:cubicBezTo>
                <a:cubicBezTo>
                  <a:pt x="1798" y="454"/>
                  <a:pt x="1771" y="451"/>
                  <a:pt x="1748" y="439"/>
                </a:cubicBezTo>
              </a:path>
            </a:pathLst>
          </a:custGeom>
          <a:solidFill>
            <a:srgbClr val="FFFF00">
              <a:alpha val="58000"/>
            </a:srgbClr>
          </a:solidFill>
          <a:ln w="25400">
            <a:solidFill>
              <a:srgbClr val="CC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2514600"/>
            <a:ext cx="8077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tường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Nam”</a:t>
            </a:r>
          </a:p>
          <a:p>
            <a:pPr algn="r"/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tịch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-21600000">
                                      <p:cBhvr>
                                        <p:cTn id="6" dur="2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7413112"/>
              </p:ext>
            </p:extLst>
          </p:nvPr>
        </p:nvGraphicFramePr>
        <p:xfrm>
          <a:off x="685800" y="1219200"/>
          <a:ext cx="8229599" cy="5029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61080"/>
                <a:gridCol w="1648865"/>
                <a:gridCol w="1852518"/>
                <a:gridCol w="2667136"/>
              </a:tblGrid>
              <a:tr h="14369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Triều</a:t>
                      </a:r>
                      <a:r>
                        <a:rPr lang="en-US" sz="2400" dirty="0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đại</a:t>
                      </a:r>
                      <a:r>
                        <a:rPr lang="en-US" sz="2400" dirty="0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phong</a:t>
                      </a:r>
                      <a:r>
                        <a:rPr lang="en-US" sz="2400" dirty="0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kiến</a:t>
                      </a:r>
                      <a:r>
                        <a:rPr lang="en-US" sz="2400" dirty="0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Trung</a:t>
                      </a:r>
                      <a:r>
                        <a:rPr lang="en-US" sz="2400" dirty="0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Quốc</a:t>
                      </a:r>
                      <a:endParaRPr lang="en-US" sz="2400" dirty="0">
                        <a:effectLst/>
                        <a:latin typeface="Times" pitchFamily="34" charset="0"/>
                        <a:ea typeface="Times" pitchFamily="34" charset="0"/>
                        <a:cs typeface="Times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Thời</a:t>
                      </a:r>
                      <a:r>
                        <a:rPr lang="en-US" sz="2400" dirty="0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gian</a:t>
                      </a:r>
                      <a:endParaRPr lang="en-US" sz="2400" dirty="0">
                        <a:effectLst/>
                        <a:latin typeface="Times" pitchFamily="34" charset="0"/>
                        <a:ea typeface="Times" pitchFamily="34" charset="0"/>
                        <a:cs typeface="Times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Tên</a:t>
                      </a:r>
                      <a:r>
                        <a:rPr lang="en-US" sz="2400" dirty="0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gọi</a:t>
                      </a:r>
                      <a:endParaRPr lang="en-US" sz="2400" dirty="0" smtClean="0">
                        <a:effectLst/>
                        <a:latin typeface="Times" pitchFamily="34" charset="0"/>
                        <a:ea typeface="Times" pitchFamily="34" charset="0"/>
                        <a:cs typeface="Times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nước</a:t>
                      </a:r>
                      <a:r>
                        <a:rPr lang="en-US" sz="2400" dirty="0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 ta</a:t>
                      </a: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Đơn</a:t>
                      </a:r>
                      <a:r>
                        <a:rPr lang="en-US" sz="2400" dirty="0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vị</a:t>
                      </a:r>
                      <a:r>
                        <a:rPr lang="en-US" sz="2400" dirty="0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hành</a:t>
                      </a:r>
                      <a:r>
                        <a:rPr lang="en-US" sz="2400" dirty="0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imes" pitchFamily="34" charset="0"/>
                          <a:ea typeface="Times" pitchFamily="34" charset="0"/>
                          <a:cs typeface="Times" pitchFamily="34" charset="0"/>
                        </a:rPr>
                        <a:t>chính</a:t>
                      </a:r>
                      <a:endParaRPr lang="en-US" sz="2400" dirty="0">
                        <a:effectLst/>
                        <a:latin typeface="Times" pitchFamily="34" charset="0"/>
                        <a:ea typeface="Times" pitchFamily="34" charset="0"/>
                        <a:cs typeface="Times" pitchFamily="34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18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18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18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18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184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48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152400"/>
            <a:ext cx="6705600" cy="5334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Tiết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29.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25: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ÔN TẬP CHƯƠNG III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609600"/>
            <a:ext cx="8305800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1.Ách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thống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triều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đại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phong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Trung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Quốc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đối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dân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447800"/>
          <a:ext cx="8763000" cy="464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6553200"/>
              </a:tblGrid>
              <a:tr h="7747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endParaRPr lang="en-US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gọi</a:t>
                      </a:r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qua </a:t>
                      </a:r>
                      <a:r>
                        <a:rPr lang="en-US" sz="3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3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kì</a:t>
                      </a:r>
                      <a:endParaRPr lang="en-US" sz="3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179 TCN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111 TCN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kỉ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III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Thế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kỉ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VI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679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590800" y="2209800"/>
            <a:ext cx="64008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Triệu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Đà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sáp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nhập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Âu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Lạc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vào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Nam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Việt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(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Chia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Âu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Lạc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thành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Giao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Chỉ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Cửu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Chân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438400" y="2971800"/>
            <a:ext cx="6553200" cy="76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Nhà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Hán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Chia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Âu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Lạc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thành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Giao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Chỉ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Cửu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Chân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Nhật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Nam </a:t>
            </a:r>
            <a:r>
              <a:rPr lang="en-US" sz="2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gộp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6 </a:t>
            </a:r>
            <a:r>
              <a:rPr lang="en-US" sz="2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quận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Trung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Quốc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thành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Châu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Giao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514600" y="3733800"/>
            <a:ext cx="6477000" cy="76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Nhà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Ngô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tách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Châu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Giao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thành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Quảng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Châu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Giao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Châu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(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Âu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Lạc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cũ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).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62200" y="4572000"/>
            <a:ext cx="6629400" cy="76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Nhà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Đường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chia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nước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ta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thành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6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châu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: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Giao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Châu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Ái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ea typeface="+mj-ea"/>
                <a:cs typeface="Times New Roman" pitchFamily="18" charset="0"/>
              </a:rPr>
              <a:t>C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hâu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Đức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>
                <a:latin typeface="Times New Roman" pitchFamily="18" charset="0"/>
                <a:ea typeface="+mj-ea"/>
                <a:cs typeface="Times New Roman" pitchFamily="18" charset="0"/>
              </a:rPr>
              <a:t>C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hâu,Lợi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châu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Ninh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châu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, 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Hoàng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châu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286000" y="5410200"/>
            <a:ext cx="6705600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Nhà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Đường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đổi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Châu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Giao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thành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An Nam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đô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hộ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phủ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1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168606"/>
              </p:ext>
            </p:extLst>
          </p:nvPr>
        </p:nvGraphicFramePr>
        <p:xfrm>
          <a:off x="533400" y="1176754"/>
          <a:ext cx="8229600" cy="32276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14400"/>
                <a:gridCol w="1464980"/>
                <a:gridCol w="1346133"/>
                <a:gridCol w="1404344"/>
                <a:gridCol w="1956743"/>
                <a:gridCol w="1143000"/>
              </a:tblGrid>
              <a:tr h="22522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endParaRPr lang="en-US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28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Tên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cuộc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khởi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endParaRPr lang="en-US" sz="28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(3)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lang="en-US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lãnh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đạo</a:t>
                      </a:r>
                      <a:endParaRPr lang="en-US" sz="28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(4)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Chống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quân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xâm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lược</a:t>
                      </a:r>
                      <a:endParaRPr lang="en-US" sz="28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Tóm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tắt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diễn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biến</a:t>
                      </a: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endParaRPr lang="en-US" sz="28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(6)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Ý </a:t>
                      </a:r>
                      <a:r>
                        <a:rPr lang="en-US" sz="2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endParaRPr lang="en-US" sz="2800" dirty="0">
                        <a:effectLst/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0" y="468868"/>
            <a:ext cx="57855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2779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152400"/>
            <a:ext cx="6705600" cy="533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 25: ÔN TẬP CHƯƠNG III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609600"/>
            <a:ext cx="8305800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1.Ách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thống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triều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đại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phong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Trung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Quốc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đối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dân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09600" y="1295400"/>
            <a:ext cx="7772400" cy="4603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Cuộc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đấu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tranh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dân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ta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thời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kì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Bắc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thuộc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04800" y="1833880"/>
          <a:ext cx="8686800" cy="47955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/>
                <a:gridCol w="1524000"/>
                <a:gridCol w="4800600"/>
                <a:gridCol w="1752600"/>
              </a:tblGrid>
              <a:tr h="79925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TT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Diễn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biến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lịch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endParaRPr lang="en-US" sz="2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925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40 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925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248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925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542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925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722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9925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  <a:r>
                        <a:rPr lang="en-US" sz="22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776 - 779</a:t>
                      </a:r>
                      <a:endParaRPr lang="en-US" sz="2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514600" y="2590800"/>
            <a:ext cx="47244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Hai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Bà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Trưng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khởi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Mê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Linh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rồi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chiếm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Cổ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Loa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Luy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Lâu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514600" y="3429000"/>
            <a:ext cx="4724400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Triệu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lãnh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đạo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dân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đánh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khắp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châu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Giao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làm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cho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quân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Ngô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khiếp</a:t>
            </a:r>
            <a:r>
              <a:rPr lang="en-US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sợ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438400" y="4267200"/>
            <a:ext cx="4800600" cy="76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Lý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Bí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khởi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ở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Thái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Bình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2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lần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đánh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bại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viện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binh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nhà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Lương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362200" y="5029200"/>
            <a:ext cx="4876800" cy="762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Mai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Thúc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Loan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cùng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Chăm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pa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đánh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khắp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châu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Giao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chiếm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thành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Tống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Bình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438400" y="5867400"/>
            <a:ext cx="48006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Phùng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Hưng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Phùng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Hải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nổi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dậy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chiếm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thành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Tống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Bình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315200" y="2590800"/>
            <a:ext cx="1600200" cy="137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Tất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cả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cuộc</a:t>
            </a:r>
            <a:r>
              <a:rPr lang="en-US" sz="2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khởi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nghĩa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bị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đàn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áp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đẫm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máu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7315200" y="4343400"/>
            <a:ext cx="1600200" cy="2133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-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Thể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hiện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ý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chí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quyết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tâm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giành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độc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lập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chủ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quyền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dân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tộc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7" grpId="0"/>
      <p:bldP spid="8" grpId="0"/>
      <p:bldP spid="9" grpId="0"/>
      <p:bldP spid="10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0" y="152400"/>
            <a:ext cx="6705600" cy="5334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BÀI 25: ÔN TẬP CHƯƠNG III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533400" y="609600"/>
            <a:ext cx="8305800" cy="9175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1.Ách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thống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trị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các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triều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đại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phong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kiến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Trung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Quốc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đối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với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dân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ta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533400" y="1295400"/>
            <a:ext cx="7772400" cy="4603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kumimoji="0" lang="en-US" sz="2400" b="1" i="0" u="sng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Cuộc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đấu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tranh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nhân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dân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ta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thời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kì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Bắc</a:t>
            </a:r>
            <a:r>
              <a:rPr kumimoji="0" lang="en-US" sz="2400" b="1" i="0" u="sng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400" b="1" i="0" u="sng" strike="noStrike" kern="1200" cap="none" spc="0" normalizeH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thuộc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33400" y="1673225"/>
            <a:ext cx="7772400" cy="4603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3.Sự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chuyển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biến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về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kinh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tế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văn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hóa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xã</a:t>
            </a:r>
            <a:r>
              <a:rPr lang="en-US" sz="2400" b="1" u="sng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hội</a:t>
            </a:r>
            <a:endParaRPr kumimoji="0" lang="en-US" sz="2400" b="1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304800" y="2133600"/>
          <a:ext cx="8686800" cy="449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2438400"/>
                <a:gridCol w="5029200"/>
              </a:tblGrid>
              <a:tr h="7493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Lĩnh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vực</a:t>
                      </a:r>
                      <a:endParaRPr lang="en-US" sz="2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Kết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quả</a:t>
                      </a:r>
                      <a:endParaRPr lang="en-US" sz="2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9300">
                <a:tc rowSpan="3"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Kinh</a:t>
                      </a:r>
                      <a:r>
                        <a:rPr lang="en-US" sz="2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tế</a:t>
                      </a:r>
                      <a:endParaRPr lang="en-US" sz="2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Nông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nghiệp</a:t>
                      </a:r>
                      <a:endParaRPr lang="en-US" sz="2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9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Thủ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công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nghiệp</a:t>
                      </a:r>
                      <a:endParaRPr lang="en-US" sz="2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930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Thương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nghiệp</a:t>
                      </a:r>
                      <a:endParaRPr lang="en-US" sz="2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93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Văn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hóa</a:t>
                      </a:r>
                      <a:endParaRPr lang="en-US" sz="2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93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Xã</a:t>
                      </a:r>
                      <a:r>
                        <a:rPr lang="en-US" sz="22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200" b="1" baseline="0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hội</a:t>
                      </a:r>
                      <a:endParaRPr lang="en-US" sz="22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itle 1"/>
          <p:cNvSpPr txBox="1">
            <a:spLocks/>
          </p:cNvSpPr>
          <p:nvPr/>
        </p:nvSpPr>
        <p:spPr>
          <a:xfrm>
            <a:off x="4114800" y="2971800"/>
            <a:ext cx="3657600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Trồng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lúa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nước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chăn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nuôi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962400" y="3657600"/>
            <a:ext cx="5029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Nghề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truyền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thống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vẫn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duy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trì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phát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triển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962400" y="4419600"/>
            <a:ext cx="5029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Giao</a:t>
            </a:r>
            <a:r>
              <a:rPr kumimoji="0" lang="en-US" sz="19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9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lưu</a:t>
            </a: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buôn</a:t>
            </a: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bán</a:t>
            </a: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trong</a:t>
            </a: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và</a:t>
            </a: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ngoài</a:t>
            </a: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nước</a:t>
            </a: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phát</a:t>
            </a: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triển</a:t>
            </a: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nhưng</a:t>
            </a: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chính</a:t>
            </a: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quyền</a:t>
            </a: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đô</a:t>
            </a: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hộ</a:t>
            </a:r>
            <a:r>
              <a:rPr kumimoji="0" lang="en-US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19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vẫn</a:t>
            </a:r>
            <a:r>
              <a:rPr lang="en-US" sz="19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độc</a:t>
            </a:r>
            <a:r>
              <a:rPr lang="en-US" sz="19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19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quyền</a:t>
            </a:r>
            <a:r>
              <a:rPr lang="en-US" sz="19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19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3962400" y="5181600"/>
            <a:ext cx="5029200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Giữ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được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phong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tục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tập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quán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của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mình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4038600" y="5943600"/>
            <a:ext cx="5029200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Có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sự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phân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hóa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sâu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sắc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10" descr="FIREWRK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8300" y="0"/>
            <a:ext cx="115570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 bwMode="auto">
          <a:xfrm>
            <a:off x="7467600" y="1524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5" name="Rectangle 4"/>
          <p:cNvSpPr/>
          <p:nvPr/>
        </p:nvSpPr>
        <p:spPr bwMode="auto">
          <a:xfrm>
            <a:off x="5867400" y="1524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6" name="Rectangle 5"/>
          <p:cNvSpPr/>
          <p:nvPr/>
        </p:nvSpPr>
        <p:spPr bwMode="auto">
          <a:xfrm>
            <a:off x="6400800" y="1524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7" name="Rectangle 6"/>
          <p:cNvSpPr/>
          <p:nvPr/>
        </p:nvSpPr>
        <p:spPr bwMode="auto">
          <a:xfrm>
            <a:off x="6934200" y="1524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8" name="Rectangle 7"/>
          <p:cNvSpPr/>
          <p:nvPr/>
        </p:nvSpPr>
        <p:spPr bwMode="auto">
          <a:xfrm>
            <a:off x="5334000" y="1524000"/>
            <a:ext cx="457200" cy="457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9" name="Rectangle 8"/>
          <p:cNvSpPr/>
          <p:nvPr/>
        </p:nvSpPr>
        <p:spPr bwMode="auto">
          <a:xfrm>
            <a:off x="8001000" y="1524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10" name="Rectangle 9"/>
          <p:cNvSpPr/>
          <p:nvPr/>
        </p:nvSpPr>
        <p:spPr bwMode="auto">
          <a:xfrm>
            <a:off x="8534400" y="1524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11" name="Rectangle 10"/>
          <p:cNvSpPr/>
          <p:nvPr/>
        </p:nvSpPr>
        <p:spPr bwMode="auto">
          <a:xfrm>
            <a:off x="4800600" y="21336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12" name="Rectangle 11"/>
          <p:cNvSpPr/>
          <p:nvPr/>
        </p:nvSpPr>
        <p:spPr bwMode="auto">
          <a:xfrm>
            <a:off x="6934200" y="21336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13" name="Rectangle 12"/>
          <p:cNvSpPr/>
          <p:nvPr/>
        </p:nvSpPr>
        <p:spPr bwMode="auto">
          <a:xfrm>
            <a:off x="5867400" y="21336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14" name="Rectangle 13"/>
          <p:cNvSpPr/>
          <p:nvPr/>
        </p:nvSpPr>
        <p:spPr bwMode="auto">
          <a:xfrm>
            <a:off x="6400800" y="21336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15" name="Rectangle 14"/>
          <p:cNvSpPr/>
          <p:nvPr/>
        </p:nvSpPr>
        <p:spPr bwMode="auto">
          <a:xfrm>
            <a:off x="5334000" y="2133600"/>
            <a:ext cx="457200" cy="457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16" name="Rectangle 15"/>
          <p:cNvSpPr/>
          <p:nvPr/>
        </p:nvSpPr>
        <p:spPr bwMode="auto">
          <a:xfrm>
            <a:off x="7467600" y="21336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17" name="Rectangle 16"/>
          <p:cNvSpPr/>
          <p:nvPr/>
        </p:nvSpPr>
        <p:spPr bwMode="auto">
          <a:xfrm>
            <a:off x="8001000" y="21336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18" name="Rectangle 17"/>
          <p:cNvSpPr/>
          <p:nvPr/>
        </p:nvSpPr>
        <p:spPr bwMode="auto">
          <a:xfrm>
            <a:off x="2133600" y="3971925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19" name="Rectangle 18"/>
          <p:cNvSpPr/>
          <p:nvPr/>
        </p:nvSpPr>
        <p:spPr bwMode="auto">
          <a:xfrm>
            <a:off x="6934200" y="27432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20" name="Rectangle 19"/>
          <p:cNvSpPr/>
          <p:nvPr/>
        </p:nvSpPr>
        <p:spPr bwMode="auto">
          <a:xfrm>
            <a:off x="4267200" y="2752725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21" name="Rectangle 20"/>
          <p:cNvSpPr/>
          <p:nvPr/>
        </p:nvSpPr>
        <p:spPr bwMode="auto">
          <a:xfrm>
            <a:off x="4800600" y="2752725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22" name="Rectangle 21"/>
          <p:cNvSpPr/>
          <p:nvPr/>
        </p:nvSpPr>
        <p:spPr bwMode="auto">
          <a:xfrm>
            <a:off x="7467600" y="27432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23" name="Rectangle 22"/>
          <p:cNvSpPr/>
          <p:nvPr/>
        </p:nvSpPr>
        <p:spPr bwMode="auto">
          <a:xfrm>
            <a:off x="5867400" y="2752725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24" name="Rectangle 23"/>
          <p:cNvSpPr/>
          <p:nvPr/>
        </p:nvSpPr>
        <p:spPr bwMode="auto">
          <a:xfrm>
            <a:off x="6400800" y="2752725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25" name="Rectangle 24"/>
          <p:cNvSpPr/>
          <p:nvPr/>
        </p:nvSpPr>
        <p:spPr bwMode="auto">
          <a:xfrm>
            <a:off x="5334000" y="2743200"/>
            <a:ext cx="457200" cy="457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26" name="Rectangle 25"/>
          <p:cNvSpPr/>
          <p:nvPr/>
        </p:nvSpPr>
        <p:spPr bwMode="auto">
          <a:xfrm>
            <a:off x="3733800" y="33528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27" name="Rectangle 26"/>
          <p:cNvSpPr/>
          <p:nvPr/>
        </p:nvSpPr>
        <p:spPr bwMode="auto">
          <a:xfrm>
            <a:off x="4267200" y="33528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28" name="Rectangle 27"/>
          <p:cNvSpPr/>
          <p:nvPr/>
        </p:nvSpPr>
        <p:spPr bwMode="auto">
          <a:xfrm>
            <a:off x="4800600" y="33528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29" name="Rectangle 28"/>
          <p:cNvSpPr/>
          <p:nvPr/>
        </p:nvSpPr>
        <p:spPr bwMode="auto">
          <a:xfrm>
            <a:off x="5867400" y="33528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30" name="Rectangle 29"/>
          <p:cNvSpPr/>
          <p:nvPr/>
        </p:nvSpPr>
        <p:spPr bwMode="auto">
          <a:xfrm>
            <a:off x="5334000" y="3352800"/>
            <a:ext cx="457200" cy="457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31" name="Rectangle 30"/>
          <p:cNvSpPr/>
          <p:nvPr/>
        </p:nvSpPr>
        <p:spPr bwMode="auto">
          <a:xfrm>
            <a:off x="6400800" y="33528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32" name="Rectangle 31"/>
          <p:cNvSpPr/>
          <p:nvPr/>
        </p:nvSpPr>
        <p:spPr bwMode="auto">
          <a:xfrm>
            <a:off x="6934200" y="33528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33" name="Rectangle 32"/>
          <p:cNvSpPr/>
          <p:nvPr/>
        </p:nvSpPr>
        <p:spPr bwMode="auto">
          <a:xfrm>
            <a:off x="2667000" y="3971925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34" name="Rectangle 33"/>
          <p:cNvSpPr/>
          <p:nvPr/>
        </p:nvSpPr>
        <p:spPr bwMode="auto">
          <a:xfrm>
            <a:off x="3200400" y="3971925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35" name="Rectangle 34"/>
          <p:cNvSpPr/>
          <p:nvPr/>
        </p:nvSpPr>
        <p:spPr bwMode="auto">
          <a:xfrm>
            <a:off x="3733800" y="3971925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36" name="Rectangle 35"/>
          <p:cNvSpPr/>
          <p:nvPr/>
        </p:nvSpPr>
        <p:spPr bwMode="auto">
          <a:xfrm>
            <a:off x="4267200" y="3971925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37" name="Rectangle 36"/>
          <p:cNvSpPr/>
          <p:nvPr/>
        </p:nvSpPr>
        <p:spPr bwMode="auto">
          <a:xfrm>
            <a:off x="5334000" y="3962400"/>
            <a:ext cx="457200" cy="457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38" name="Rectangle 37"/>
          <p:cNvSpPr/>
          <p:nvPr/>
        </p:nvSpPr>
        <p:spPr bwMode="auto">
          <a:xfrm>
            <a:off x="4800600" y="39624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39" name="Rectangle 38"/>
          <p:cNvSpPr/>
          <p:nvPr/>
        </p:nvSpPr>
        <p:spPr bwMode="auto">
          <a:xfrm>
            <a:off x="5867400" y="51054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40" name="Rectangle 39"/>
          <p:cNvSpPr/>
          <p:nvPr/>
        </p:nvSpPr>
        <p:spPr bwMode="auto">
          <a:xfrm>
            <a:off x="6400800" y="4572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41" name="Rectangle 40"/>
          <p:cNvSpPr/>
          <p:nvPr/>
        </p:nvSpPr>
        <p:spPr bwMode="auto">
          <a:xfrm>
            <a:off x="5867400" y="4572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42" name="Rectangle 41"/>
          <p:cNvSpPr/>
          <p:nvPr/>
        </p:nvSpPr>
        <p:spPr bwMode="auto">
          <a:xfrm>
            <a:off x="5334000" y="4572000"/>
            <a:ext cx="457200" cy="457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43" name="Rectangle 42"/>
          <p:cNvSpPr/>
          <p:nvPr/>
        </p:nvSpPr>
        <p:spPr bwMode="auto">
          <a:xfrm>
            <a:off x="6934200" y="4572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44" name="Rectangle 43"/>
          <p:cNvSpPr/>
          <p:nvPr/>
        </p:nvSpPr>
        <p:spPr bwMode="auto">
          <a:xfrm>
            <a:off x="7467600" y="4572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45" name="Rectangle 44"/>
          <p:cNvSpPr/>
          <p:nvPr/>
        </p:nvSpPr>
        <p:spPr bwMode="auto">
          <a:xfrm>
            <a:off x="2133600" y="5114925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46" name="Rectangle 45"/>
          <p:cNvSpPr/>
          <p:nvPr/>
        </p:nvSpPr>
        <p:spPr bwMode="auto">
          <a:xfrm>
            <a:off x="2667000" y="5114925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47" name="Rectangle 46"/>
          <p:cNvSpPr/>
          <p:nvPr/>
        </p:nvSpPr>
        <p:spPr bwMode="auto">
          <a:xfrm>
            <a:off x="3200400" y="5114925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48" name="Rectangle 47"/>
          <p:cNvSpPr/>
          <p:nvPr/>
        </p:nvSpPr>
        <p:spPr bwMode="auto">
          <a:xfrm>
            <a:off x="3733800" y="5114925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49" name="Rectangle 48"/>
          <p:cNvSpPr/>
          <p:nvPr/>
        </p:nvSpPr>
        <p:spPr bwMode="auto">
          <a:xfrm>
            <a:off x="5334000" y="5114925"/>
            <a:ext cx="457200" cy="457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50" name="Rectangle 49"/>
          <p:cNvSpPr/>
          <p:nvPr/>
        </p:nvSpPr>
        <p:spPr bwMode="auto">
          <a:xfrm>
            <a:off x="4800600" y="5114925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51" name="Rectangle 50"/>
          <p:cNvSpPr/>
          <p:nvPr/>
        </p:nvSpPr>
        <p:spPr bwMode="auto">
          <a:xfrm>
            <a:off x="4267200" y="5114925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52" name="Rectangle 51"/>
          <p:cNvSpPr/>
          <p:nvPr/>
        </p:nvSpPr>
        <p:spPr bwMode="auto">
          <a:xfrm>
            <a:off x="2819400" y="7239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53" name="Rectangle 52"/>
          <p:cNvSpPr/>
          <p:nvPr/>
        </p:nvSpPr>
        <p:spPr bwMode="auto">
          <a:xfrm>
            <a:off x="3352800" y="7239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54" name="Rectangle 53"/>
          <p:cNvSpPr/>
          <p:nvPr/>
        </p:nvSpPr>
        <p:spPr bwMode="auto">
          <a:xfrm>
            <a:off x="3886200" y="7239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55" name="Rectangle 54"/>
          <p:cNvSpPr/>
          <p:nvPr/>
        </p:nvSpPr>
        <p:spPr bwMode="auto">
          <a:xfrm>
            <a:off x="4419600" y="7239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56" name="Rectangle 55"/>
          <p:cNvSpPr/>
          <p:nvPr/>
        </p:nvSpPr>
        <p:spPr bwMode="auto">
          <a:xfrm>
            <a:off x="4953000" y="7239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57" name="Rectangle 56"/>
          <p:cNvSpPr/>
          <p:nvPr/>
        </p:nvSpPr>
        <p:spPr bwMode="auto">
          <a:xfrm>
            <a:off x="5486400" y="7239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58" name="Rectangle 57"/>
          <p:cNvSpPr/>
          <p:nvPr/>
        </p:nvSpPr>
        <p:spPr bwMode="auto">
          <a:xfrm>
            <a:off x="6019800" y="7239000"/>
            <a:ext cx="457200" cy="457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59" name="Rectangle 58"/>
          <p:cNvSpPr/>
          <p:nvPr/>
        </p:nvSpPr>
        <p:spPr bwMode="auto">
          <a:xfrm>
            <a:off x="6553200" y="72390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60" name="Rectangle 59"/>
          <p:cNvSpPr/>
          <p:nvPr/>
        </p:nvSpPr>
        <p:spPr bwMode="auto">
          <a:xfrm>
            <a:off x="4953000" y="77724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61" name="Rectangle 60"/>
          <p:cNvSpPr/>
          <p:nvPr/>
        </p:nvSpPr>
        <p:spPr bwMode="auto">
          <a:xfrm>
            <a:off x="5486400" y="77724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62" name="Rectangle 61"/>
          <p:cNvSpPr/>
          <p:nvPr/>
        </p:nvSpPr>
        <p:spPr bwMode="auto">
          <a:xfrm>
            <a:off x="6019800" y="7772400"/>
            <a:ext cx="457200" cy="457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63" name="Rectangle 62"/>
          <p:cNvSpPr/>
          <p:nvPr/>
        </p:nvSpPr>
        <p:spPr bwMode="auto">
          <a:xfrm>
            <a:off x="6553200" y="77724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64" name="Rectangle 63"/>
          <p:cNvSpPr/>
          <p:nvPr/>
        </p:nvSpPr>
        <p:spPr bwMode="auto">
          <a:xfrm>
            <a:off x="7086600" y="77724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65" name="Rectangle 64"/>
          <p:cNvSpPr/>
          <p:nvPr/>
        </p:nvSpPr>
        <p:spPr bwMode="auto">
          <a:xfrm>
            <a:off x="7620000" y="77724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66" name="Rectangle 65"/>
          <p:cNvSpPr/>
          <p:nvPr/>
        </p:nvSpPr>
        <p:spPr bwMode="auto">
          <a:xfrm>
            <a:off x="8153400" y="77724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68" name="Rectangle 67"/>
          <p:cNvSpPr/>
          <p:nvPr/>
        </p:nvSpPr>
        <p:spPr>
          <a:xfrm>
            <a:off x="5257800" y="1534180"/>
            <a:ext cx="3771097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spc="5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  Ă   N  L   A   N  G</a:t>
            </a:r>
            <a:endParaRPr lang="en-US" sz="28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4795940" y="2057400"/>
            <a:ext cx="3738460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spc="5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   Ạ   N  G   S  Ơ  N</a:t>
            </a:r>
            <a:endParaRPr lang="en-US" sz="28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709988" y="3289955"/>
            <a:ext cx="3838486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spc="5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  Ù   A   X   U   Â   N</a:t>
            </a:r>
            <a:endParaRPr lang="en-US" sz="28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033586" y="3944005"/>
            <a:ext cx="3757613" cy="52322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   À  T   R   I    Ệ  U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334000" y="4572000"/>
            <a:ext cx="2632388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spc="5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Â   U   L  Ạ   C</a:t>
            </a:r>
            <a:endParaRPr lang="en-US" sz="28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089210" y="5115580"/>
            <a:ext cx="4235390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spc="5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   Ạ   C  T   Ư  Ớ   N  G</a:t>
            </a:r>
            <a:endParaRPr lang="en-US" sz="28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Oval 78"/>
          <p:cNvSpPr/>
          <p:nvPr/>
        </p:nvSpPr>
        <p:spPr>
          <a:xfrm>
            <a:off x="228600" y="2239963"/>
            <a:ext cx="314325" cy="3143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FF"/>
                </a:solidFill>
              </a:rPr>
              <a:t>2</a:t>
            </a:r>
            <a:endParaRPr lang="vi-VN" sz="2800" b="1" dirty="0">
              <a:solidFill>
                <a:srgbClr val="0000FF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228600" y="2849563"/>
            <a:ext cx="314325" cy="3143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FF"/>
                </a:solidFill>
              </a:rPr>
              <a:t>3</a:t>
            </a:r>
            <a:endParaRPr lang="vi-VN" sz="2800" b="1" dirty="0">
              <a:solidFill>
                <a:srgbClr val="0000FF"/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228600" y="3505200"/>
            <a:ext cx="314325" cy="3143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FF"/>
                </a:solidFill>
              </a:rPr>
              <a:t>4</a:t>
            </a:r>
            <a:endParaRPr lang="vi-VN" sz="2800" b="1" dirty="0">
              <a:solidFill>
                <a:srgbClr val="0000FF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228600" y="4068763"/>
            <a:ext cx="314325" cy="3143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FF"/>
                </a:solidFill>
              </a:rPr>
              <a:t>5</a:t>
            </a:r>
            <a:endParaRPr lang="vi-VN" sz="2800" b="1" dirty="0">
              <a:solidFill>
                <a:srgbClr val="0000FF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228600" y="4678363"/>
            <a:ext cx="314325" cy="3143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FF"/>
                </a:solidFill>
              </a:rPr>
              <a:t>6</a:t>
            </a:r>
            <a:endParaRPr lang="vi-VN" sz="2800" b="1" dirty="0">
              <a:solidFill>
                <a:srgbClr val="0000FF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228600" y="5287963"/>
            <a:ext cx="314325" cy="3143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FF"/>
                </a:solidFill>
              </a:rPr>
              <a:t>7</a:t>
            </a:r>
            <a:endParaRPr lang="vi-VN" sz="2800" b="1" dirty="0">
              <a:solidFill>
                <a:srgbClr val="0000FF"/>
              </a:solidFill>
            </a:endParaRPr>
          </a:p>
        </p:txBody>
      </p:sp>
      <p:sp>
        <p:nvSpPr>
          <p:cNvPr id="87" name="Oval 86"/>
          <p:cNvSpPr/>
          <p:nvPr/>
        </p:nvSpPr>
        <p:spPr>
          <a:xfrm>
            <a:off x="228600" y="1600200"/>
            <a:ext cx="314325" cy="3143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0000FF"/>
                </a:solidFill>
              </a:rPr>
              <a:t>1</a:t>
            </a:r>
            <a:endParaRPr lang="vi-VN" b="1" dirty="0">
              <a:solidFill>
                <a:srgbClr val="0000FF"/>
              </a:solidFill>
            </a:endParaRPr>
          </a:p>
        </p:txBody>
      </p:sp>
      <p:sp>
        <p:nvSpPr>
          <p:cNvPr id="88" name="TextBox 87"/>
          <p:cNvSpPr txBox="1">
            <a:spLocks noChangeArrowheads="1"/>
          </p:cNvSpPr>
          <p:nvPr/>
        </p:nvSpPr>
        <p:spPr bwMode="auto">
          <a:xfrm>
            <a:off x="381000" y="601663"/>
            <a:ext cx="83058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Arial" charset="0"/>
                <a:cs typeface="Arial" charset="0"/>
              </a:rPr>
              <a:t>2. </a:t>
            </a:r>
            <a:r>
              <a:rPr lang="vi-VN" sz="2200" b="1">
                <a:solidFill>
                  <a:srgbClr val="0000FF"/>
                </a:solidFill>
                <a:latin typeface="Arial" charset="0"/>
                <a:cs typeface="Arial" charset="0"/>
              </a:rPr>
              <a:t>Dấu tích của người tối cổ được phát hiện ở hang Thẩm Khuyên, Thẩm Hai nay thuộc tỉnh nào?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1600200" y="609600"/>
            <a:ext cx="8305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200" b="1">
                <a:solidFill>
                  <a:srgbClr val="0000FF"/>
                </a:solidFill>
                <a:latin typeface="Arial" charset="0"/>
                <a:cs typeface="Arial" charset="0"/>
              </a:rPr>
              <a:t>1. Quốc hiệu đầu tiên của nước ta?</a:t>
            </a:r>
            <a:endParaRPr lang="vi-VN" sz="22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1066800" y="609600"/>
            <a:ext cx="83058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Arial" charset="0"/>
                <a:cs typeface="Arial" charset="0"/>
              </a:rPr>
              <a:t>3. </a:t>
            </a:r>
            <a:r>
              <a:rPr lang="vi-VN" sz="2200" b="1">
                <a:solidFill>
                  <a:srgbClr val="0000FF"/>
                </a:solidFill>
                <a:latin typeface="Arial" charset="0"/>
                <a:cs typeface="Arial" charset="0"/>
              </a:rPr>
              <a:t>Người đứng đầu nhà nước Văn Lang </a:t>
            </a: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533400" y="762000"/>
            <a:ext cx="89154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Arial" charset="0"/>
                <a:cs typeface="Arial" charset="0"/>
              </a:rPr>
              <a:t>4. </a:t>
            </a:r>
            <a:r>
              <a:rPr lang="vi-VN" sz="2200" b="1">
                <a:solidFill>
                  <a:srgbClr val="0000FF"/>
                </a:solidFill>
                <a:latin typeface="Arial" charset="0"/>
                <a:cs typeface="Arial" charset="0"/>
              </a:rPr>
              <a:t>Cuộc khởi nghĩa hai bà Trưng diễn ra vào mùa nào? </a:t>
            </a:r>
          </a:p>
        </p:txBody>
      </p:sp>
      <p:sp>
        <p:nvSpPr>
          <p:cNvPr id="92" name="TextBox 91"/>
          <p:cNvSpPr txBox="1">
            <a:spLocks noChangeArrowheads="1"/>
          </p:cNvSpPr>
          <p:nvPr/>
        </p:nvSpPr>
        <p:spPr bwMode="auto">
          <a:xfrm>
            <a:off x="381000" y="609600"/>
            <a:ext cx="8839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Arial" charset="0"/>
                <a:cs typeface="Arial" charset="0"/>
              </a:rPr>
              <a:t>5. </a:t>
            </a:r>
            <a:r>
              <a:rPr lang="vi-VN" sz="2200" b="1">
                <a:solidFill>
                  <a:srgbClr val="0000FF"/>
                </a:solidFill>
                <a:latin typeface="Arial" charset="0"/>
                <a:cs typeface="Arial" charset="0"/>
              </a:rPr>
              <a:t>Người lãnh đạo cuộc khởi nghĩa chống quân Ngô năm 248 </a:t>
            </a:r>
          </a:p>
        </p:txBody>
      </p:sp>
      <p:sp>
        <p:nvSpPr>
          <p:cNvPr id="93" name="TextBox 92"/>
          <p:cNvSpPr txBox="1">
            <a:spLocks noChangeArrowheads="1"/>
          </p:cNvSpPr>
          <p:nvPr/>
        </p:nvSpPr>
        <p:spPr bwMode="auto">
          <a:xfrm>
            <a:off x="1066800" y="685800"/>
            <a:ext cx="556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>
                <a:solidFill>
                  <a:srgbClr val="0000FF"/>
                </a:solidFill>
                <a:latin typeface="Arial" charset="0"/>
                <a:cs typeface="Arial" charset="0"/>
              </a:rPr>
              <a:t>6. </a:t>
            </a:r>
            <a:r>
              <a:rPr lang="en-US" sz="2400">
                <a:solidFill>
                  <a:srgbClr val="0000FF"/>
                </a:solidFill>
                <a:latin typeface="Arial" charset="0"/>
                <a:cs typeface="Arial" charset="0"/>
              </a:rPr>
              <a:t>Quốc hiệu thứ hai của nước ta? </a:t>
            </a:r>
            <a:endParaRPr lang="vi-VN" sz="2200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838200" y="712788"/>
            <a:ext cx="8305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00FF"/>
                </a:solidFill>
                <a:latin typeface="Arial" charset="0"/>
                <a:cs typeface="Arial" charset="0"/>
              </a:rPr>
              <a:t>7. </a:t>
            </a:r>
            <a:r>
              <a:rPr lang="vi-VN" sz="2200" b="1">
                <a:solidFill>
                  <a:srgbClr val="0000FF"/>
                </a:solidFill>
                <a:latin typeface="Arial" charset="0"/>
                <a:cs typeface="Arial" charset="0"/>
              </a:rPr>
              <a:t>Người đứng đầu các bộ thời Văn Lang</a:t>
            </a:r>
            <a:r>
              <a:rPr lang="en-US" sz="2200" b="1">
                <a:solidFill>
                  <a:srgbClr val="0000FF"/>
                </a:solidFill>
                <a:latin typeface="Arial" charset="0"/>
                <a:cs typeface="Arial" charset="0"/>
              </a:rPr>
              <a:t>?</a:t>
            </a:r>
            <a:endParaRPr lang="vi-VN" sz="2200" b="1">
              <a:solidFill>
                <a:srgbClr val="0000FF"/>
              </a:solidFill>
              <a:latin typeface="Arial" charset="0"/>
              <a:cs typeface="Arial" charset="0"/>
            </a:endParaRPr>
          </a:p>
        </p:txBody>
      </p:sp>
      <p:pic>
        <p:nvPicPr>
          <p:cNvPr id="99" name="Picture 12" descr="Caution-01-june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1524000"/>
            <a:ext cx="7207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" name="Picture 18" descr="nhacs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524000"/>
            <a:ext cx="5032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12" descr="Caution-01-june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1725" y="2163763"/>
            <a:ext cx="7207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" name="Picture 18" descr="nhacs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525" y="2163763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" name="Picture 12" descr="Caution-01-june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1725" y="2773363"/>
            <a:ext cx="7207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18" descr="nhacs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2773363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Picture 12" descr="Caution-01-june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1725" y="3429000"/>
            <a:ext cx="7207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6" name="Picture 18" descr="nhacs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525" y="3429000"/>
            <a:ext cx="5032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" name="Picture 12" descr="Caution-01-june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1725" y="3992563"/>
            <a:ext cx="7207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" name="Picture 18" descr="nhacs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525" y="3992563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" name="Picture 12" descr="Caution-01-june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01725" y="4602163"/>
            <a:ext cx="7207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" name="Picture 18" descr="nhacs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525" y="4602163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" name="Picture 12" descr="Caution-01-june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211763"/>
            <a:ext cx="72072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" name="Picture 18" descr="nhacs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525" y="5211763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28"/>
          <p:cNvGrpSpPr>
            <a:grpSpLocks/>
          </p:cNvGrpSpPr>
          <p:nvPr/>
        </p:nvGrpSpPr>
        <p:grpSpPr bwMode="auto">
          <a:xfrm>
            <a:off x="5257800" y="1524000"/>
            <a:ext cx="661988" cy="4840288"/>
            <a:chOff x="8991604" y="1516082"/>
            <a:chExt cx="662503" cy="4839181"/>
          </a:xfrm>
        </p:grpSpPr>
        <p:grpSp>
          <p:nvGrpSpPr>
            <p:cNvPr id="3" name="Group 126"/>
            <p:cNvGrpSpPr>
              <a:grpSpLocks/>
            </p:cNvGrpSpPr>
            <p:nvPr/>
          </p:nvGrpSpPr>
          <p:grpSpPr bwMode="auto">
            <a:xfrm>
              <a:off x="9067800" y="1524018"/>
              <a:ext cx="457297" cy="4038095"/>
              <a:chOff x="9067800" y="1524018"/>
              <a:chExt cx="457297" cy="4038095"/>
            </a:xfrm>
          </p:grpSpPr>
          <p:sp>
            <p:nvSpPr>
              <p:cNvPr id="118" name="Rectangle 117"/>
              <p:cNvSpPr/>
              <p:nvPr/>
            </p:nvSpPr>
            <p:spPr>
              <a:xfrm>
                <a:off x="9067863" y="1524018"/>
                <a:ext cx="457555" cy="457095"/>
              </a:xfrm>
              <a:prstGeom prst="rect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vi-VN" sz="2000" b="1"/>
              </a:p>
            </p:txBody>
          </p:sp>
          <p:sp>
            <p:nvSpPr>
              <p:cNvPr id="119" name="Rectangle 118"/>
              <p:cNvSpPr/>
              <p:nvPr/>
            </p:nvSpPr>
            <p:spPr>
              <a:xfrm>
                <a:off x="9067863" y="2133479"/>
                <a:ext cx="457555" cy="457095"/>
              </a:xfrm>
              <a:prstGeom prst="rect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vi-VN" sz="2000" b="1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9067863" y="2742939"/>
                <a:ext cx="457555" cy="457095"/>
              </a:xfrm>
              <a:prstGeom prst="rect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vi-VN" sz="2000" b="1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9067863" y="3352400"/>
                <a:ext cx="457555" cy="457095"/>
              </a:xfrm>
              <a:prstGeom prst="rect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vi-VN" sz="2000" b="1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9067863" y="3961860"/>
                <a:ext cx="457555" cy="457095"/>
              </a:xfrm>
              <a:prstGeom prst="rect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vi-VN" sz="2000" b="1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9067863" y="4571321"/>
                <a:ext cx="457555" cy="457095"/>
              </a:xfrm>
              <a:prstGeom prst="rect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vi-VN" sz="2000" b="1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9067863" y="5104599"/>
                <a:ext cx="457555" cy="457095"/>
              </a:xfrm>
              <a:prstGeom prst="rect">
                <a:avLst/>
              </a:prstGeom>
              <a:ln>
                <a:solidFill>
                  <a:srgbClr val="0000FF"/>
                </a:solidFill>
              </a:ln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vi-VN" sz="2000" b="1"/>
              </a:p>
            </p:txBody>
          </p:sp>
        </p:grpSp>
        <p:sp>
          <p:nvSpPr>
            <p:cNvPr id="128" name="Rectangle 127"/>
            <p:cNvSpPr/>
            <p:nvPr/>
          </p:nvSpPr>
          <p:spPr>
            <a:xfrm>
              <a:off x="8991604" y="1516082"/>
              <a:ext cx="662503" cy="4839181"/>
            </a:xfrm>
            <a:prstGeom prst="rect">
              <a:avLst/>
            </a:prstGeom>
            <a:noFill/>
          </p:spPr>
          <p:txBody>
            <a:bodyPr wrap="none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en-US" sz="2800" b="1" spc="50">
                  <a:ln w="11430"/>
                  <a:solidFill>
                    <a:srgbClr val="0000FF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V</a:t>
              </a:r>
            </a:p>
            <a:p>
              <a:pPr algn="ctr">
                <a:defRPr/>
              </a:pPr>
              <a:endParaRPr lang="en-US" sz="1050" b="1" spc="5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US" sz="2800" b="1" spc="50">
                  <a:ln w="11430"/>
                  <a:solidFill>
                    <a:srgbClr val="0000FF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Ạ</a:t>
              </a:r>
            </a:p>
            <a:p>
              <a:pPr algn="ctr">
                <a:defRPr/>
              </a:pPr>
              <a:endParaRPr lang="en-US" sz="1200" b="1" spc="5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US" sz="2800" b="1" spc="50">
                  <a:ln w="11430"/>
                  <a:solidFill>
                    <a:srgbClr val="0000FF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N </a:t>
              </a:r>
            </a:p>
            <a:p>
              <a:pPr algn="ctr">
                <a:defRPr/>
              </a:pPr>
              <a:endParaRPr lang="en-US" sz="1100" b="1" spc="5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US" sz="2800" b="1" spc="50">
                  <a:ln w="11430"/>
                  <a:solidFill>
                    <a:srgbClr val="0000FF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X</a:t>
              </a:r>
            </a:p>
            <a:p>
              <a:pPr algn="ctr">
                <a:defRPr/>
              </a:pPr>
              <a:endParaRPr lang="en-US" sz="1400" b="1" spc="5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US" sz="2800" b="1" spc="50">
                  <a:ln w="11430"/>
                  <a:solidFill>
                    <a:srgbClr val="0000FF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U</a:t>
              </a:r>
            </a:p>
            <a:p>
              <a:pPr algn="ctr">
                <a:defRPr/>
              </a:pPr>
              <a:endParaRPr lang="en-US" sz="1400" b="1" spc="5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US" sz="2800" b="1" spc="50">
                  <a:ln w="11430"/>
                  <a:solidFill>
                    <a:srgbClr val="0000FF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Â</a:t>
              </a:r>
            </a:p>
            <a:p>
              <a:pPr algn="ctr">
                <a:defRPr/>
              </a:pPr>
              <a:endParaRPr lang="en-US" sz="500" b="1" spc="5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n-US" sz="2800" b="1" spc="50">
                  <a:ln w="11430"/>
                  <a:solidFill>
                    <a:srgbClr val="0000FF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N</a:t>
              </a:r>
              <a:endParaRPr lang="en-US" sz="2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n-US" sz="9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n-US" sz="2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30" name="Rectangle 129"/>
          <p:cNvSpPr/>
          <p:nvPr/>
        </p:nvSpPr>
        <p:spPr bwMode="auto">
          <a:xfrm>
            <a:off x="8001000" y="27432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131" name="Rectangle 130"/>
          <p:cNvSpPr/>
          <p:nvPr/>
        </p:nvSpPr>
        <p:spPr bwMode="auto">
          <a:xfrm>
            <a:off x="8534400" y="2743200"/>
            <a:ext cx="457200" cy="457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vi-VN" sz="2000" b="1"/>
          </a:p>
        </p:txBody>
      </p:sp>
      <p:sp>
        <p:nvSpPr>
          <p:cNvPr id="71" name="Rectangle 70"/>
          <p:cNvSpPr/>
          <p:nvPr/>
        </p:nvSpPr>
        <p:spPr>
          <a:xfrm>
            <a:off x="4348540" y="2718455"/>
            <a:ext cx="4692311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spc="5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  Ù  N   G  V   Ư  Ơ   N  G</a:t>
            </a:r>
            <a:endParaRPr lang="en-US" sz="28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2817" name="Text Box 113"/>
          <p:cNvSpPr txBox="1">
            <a:spLocks noChangeArrowheads="1"/>
          </p:cNvSpPr>
          <p:nvPr/>
        </p:nvSpPr>
        <p:spPr bwMode="auto">
          <a:xfrm>
            <a:off x="2743200" y="0"/>
            <a:ext cx="411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TRÒ CHƠI Ô CHỮ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4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</p:childTnLst>
        </p:cTn>
      </p:par>
    </p:tnLst>
    <p:bldLst>
      <p:bldP spid="88" grpId="0"/>
      <p:bldP spid="88" grpId="1"/>
      <p:bldP spid="88" grpId="2"/>
      <p:bldP spid="89" grpId="0"/>
      <p:bldP spid="89" grpId="1"/>
      <p:bldP spid="89" grpId="2"/>
      <p:bldP spid="90" grpId="0"/>
      <p:bldP spid="90" grpId="1"/>
      <p:bldP spid="90" grpId="2"/>
      <p:bldP spid="91" grpId="0"/>
      <p:bldP spid="91" grpId="1"/>
      <p:bldP spid="91" grpId="2"/>
      <p:bldP spid="92" grpId="0"/>
      <p:bldP spid="92" grpId="1"/>
      <p:bldP spid="92" grpId="2"/>
      <p:bldP spid="93" grpId="0"/>
      <p:bldP spid="93" grpId="1"/>
      <p:bldP spid="93" grpId="2"/>
      <p:bldP spid="94" grpId="0"/>
      <p:bldP spid="94" grpId="1"/>
      <p:bldP spid="94" grpId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f789940f8c775b835fa621bf191b863a6d3f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706</Words>
  <Application>Microsoft Office PowerPoint</Application>
  <PresentationFormat>On-screen Show (4:3)</PresentationFormat>
  <Paragraphs>146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Phiếu hoạt động nhóm số 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HuongTV</cp:lastModifiedBy>
  <cp:revision>28</cp:revision>
  <dcterms:created xsi:type="dcterms:W3CDTF">2006-08-16T00:00:00Z</dcterms:created>
  <dcterms:modified xsi:type="dcterms:W3CDTF">2018-01-25T04:09:30Z</dcterms:modified>
</cp:coreProperties>
</file>