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9" r:id="rId4"/>
    <p:sldId id="258" r:id="rId5"/>
    <p:sldId id="260" r:id="rId6"/>
    <p:sldId id="264" r:id="rId7"/>
    <p:sldId id="261" r:id="rId8"/>
    <p:sldId id="268" r:id="rId9"/>
    <p:sldId id="262" r:id="rId10"/>
    <p:sldId id="269" r:id="rId11"/>
    <p:sldId id="270" r:id="rId12"/>
    <p:sldId id="271" r:id="rId13"/>
    <p:sldId id="265" r:id="rId14"/>
    <p:sldId id="266" r:id="rId15"/>
    <p:sldId id="279" r:id="rId16"/>
    <p:sldId id="267" r:id="rId17"/>
    <p:sldId id="274" r:id="rId18"/>
    <p:sldId id="272" r:id="rId19"/>
    <p:sldId id="27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56CD-753A-43EB-B8C2-1B2BF35FD36D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7CA-E58C-4508-A02C-AA8741C0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1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56CD-753A-43EB-B8C2-1B2BF35FD36D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7CA-E58C-4508-A02C-AA8741C0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8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56CD-753A-43EB-B8C2-1B2BF35FD36D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7CA-E58C-4508-A02C-AA8741C0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56CD-753A-43EB-B8C2-1B2BF35FD36D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7CA-E58C-4508-A02C-AA8741C0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9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56CD-753A-43EB-B8C2-1B2BF35FD36D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7CA-E58C-4508-A02C-AA8741C0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6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56CD-753A-43EB-B8C2-1B2BF35FD36D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7CA-E58C-4508-A02C-AA8741C0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8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56CD-753A-43EB-B8C2-1B2BF35FD36D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7CA-E58C-4508-A02C-AA8741C0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56CD-753A-43EB-B8C2-1B2BF35FD36D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7CA-E58C-4508-A02C-AA8741C0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7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56CD-753A-43EB-B8C2-1B2BF35FD36D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7CA-E58C-4508-A02C-AA8741C0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7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56CD-753A-43EB-B8C2-1B2BF35FD36D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7CA-E58C-4508-A02C-AA8741C0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8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B56CD-753A-43EB-B8C2-1B2BF35FD36D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A37CA-E58C-4508-A02C-AA8741C0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7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B56CD-753A-43EB-B8C2-1B2BF35FD36D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A37CA-E58C-4508-A02C-AA8741C0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wmf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066800" y="5334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0"/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130175" y="214313"/>
            <a:ext cx="8785225" cy="5805487"/>
            <a:chOff x="237" y="490"/>
            <a:chExt cx="11670" cy="15017"/>
          </a:xfrm>
        </p:grpSpPr>
        <p:sp>
          <p:nvSpPr>
            <p:cNvPr id="11276" name="Line 4"/>
            <p:cNvSpPr>
              <a:spLocks noChangeShapeType="1"/>
            </p:cNvSpPr>
            <p:nvPr/>
          </p:nvSpPr>
          <p:spPr bwMode="auto">
            <a:xfrm>
              <a:off x="290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77" name="Object 6"/>
            <p:cNvGraphicFramePr>
              <a:graphicFrameLocks noChangeAspect="1"/>
            </p:cNvGraphicFramePr>
            <p:nvPr/>
          </p:nvGraphicFramePr>
          <p:xfrm>
            <a:off x="8847" y="12627"/>
            <a:ext cx="2860" cy="2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r:id="rId3" imgW="1999793" imgH="1831543" progId="">
                    <p:embed/>
                  </p:oleObj>
                </mc:Choice>
                <mc:Fallback>
                  <p:oleObj r:id="rId3" imgW="1999793" imgH="183154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7" y="12627"/>
                          <a:ext cx="2860" cy="28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8" name="Line 7"/>
            <p:cNvSpPr>
              <a:spLocks noChangeShapeType="1"/>
            </p:cNvSpPr>
            <p:nvPr/>
          </p:nvSpPr>
          <p:spPr bwMode="auto">
            <a:xfrm>
              <a:off x="927" y="4108"/>
              <a:ext cx="0" cy="726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8"/>
            <p:cNvSpPr>
              <a:spLocks noChangeShapeType="1"/>
            </p:cNvSpPr>
            <p:nvPr/>
          </p:nvSpPr>
          <p:spPr bwMode="auto">
            <a:xfrm>
              <a:off x="11217" y="3808"/>
              <a:ext cx="0" cy="756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280" name="Picture 9" descr="tb_big-yelloy-flow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295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10" descr="light-blue-rose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" y="11547"/>
              <a:ext cx="1200" cy="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11" descr="red-curve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" y="490"/>
              <a:ext cx="468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3" name="Line 12"/>
            <p:cNvSpPr>
              <a:spLocks noChangeShapeType="1"/>
            </p:cNvSpPr>
            <p:nvPr/>
          </p:nvSpPr>
          <p:spPr bwMode="auto">
            <a:xfrm>
              <a:off x="848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284" name="Picture 13" descr="light-blue-rose-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8" y="927"/>
              <a:ext cx="1049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5" name="Picture 14" descr="tb_big-yelloy-flow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2" y="1141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6" name="Picture 15" descr="gray-ey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" y="13734"/>
              <a:ext cx="54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Text Box 20"/>
          <p:cNvSpPr txBox="1">
            <a:spLocks noChangeArrowheads="1"/>
          </p:cNvSpPr>
          <p:nvPr/>
        </p:nvSpPr>
        <p:spPr bwMode="auto">
          <a:xfrm>
            <a:off x="2743200" y="22098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0"/>
          </a:p>
        </p:txBody>
      </p:sp>
      <p:sp>
        <p:nvSpPr>
          <p:cNvPr id="11269" name="Text Box 22"/>
          <p:cNvSpPr txBox="1">
            <a:spLocks noChangeArrowheads="1"/>
          </p:cNvSpPr>
          <p:nvPr/>
        </p:nvSpPr>
        <p:spPr bwMode="auto">
          <a:xfrm>
            <a:off x="914400" y="19050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0"/>
          </a:p>
        </p:txBody>
      </p:sp>
      <p:sp>
        <p:nvSpPr>
          <p:cNvPr id="11270" name="Text Box 24"/>
          <p:cNvSpPr txBox="1">
            <a:spLocks noChangeArrowheads="1"/>
          </p:cNvSpPr>
          <p:nvPr/>
        </p:nvSpPr>
        <p:spPr bwMode="auto">
          <a:xfrm>
            <a:off x="1219200" y="2057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0"/>
          </a:p>
        </p:txBody>
      </p:sp>
      <p:sp>
        <p:nvSpPr>
          <p:cNvPr id="11271" name="Text Box 26"/>
          <p:cNvSpPr txBox="1">
            <a:spLocks noChangeArrowheads="1"/>
          </p:cNvSpPr>
          <p:nvPr/>
        </p:nvSpPr>
        <p:spPr bwMode="auto">
          <a:xfrm>
            <a:off x="6553200" y="22098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0"/>
          </a:p>
        </p:txBody>
      </p:sp>
      <p:sp>
        <p:nvSpPr>
          <p:cNvPr id="11272" name="WordArt 5"/>
          <p:cNvSpPr>
            <a:spLocks noChangeArrowheads="1" noChangeShapeType="1" noTextEdit="1"/>
          </p:cNvSpPr>
          <p:nvPr/>
        </p:nvSpPr>
        <p:spPr bwMode="auto">
          <a:xfrm>
            <a:off x="1600200" y="1600200"/>
            <a:ext cx="6019800" cy="1524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Chào mừng quí thầy cô đến thăm lớp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273" name="Rectangle 3"/>
          <p:cNvSpPr>
            <a:spLocks noChangeArrowheads="1"/>
          </p:cNvSpPr>
          <p:nvPr/>
        </p:nvSpPr>
        <p:spPr bwMode="auto">
          <a:xfrm>
            <a:off x="2209800" y="3240088"/>
            <a:ext cx="5341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B050"/>
                </a:solidFill>
                <a:cs typeface="Times New Roman" pitchFamily="18" charset="0"/>
              </a:rPr>
              <a:t>Môn: LỊCH SỬ</a:t>
            </a:r>
          </a:p>
        </p:txBody>
      </p:sp>
      <p:sp>
        <p:nvSpPr>
          <p:cNvPr id="11274" name="TextBox 1"/>
          <p:cNvSpPr txBox="1">
            <a:spLocks noChangeArrowheads="1"/>
          </p:cNvSpPr>
          <p:nvPr/>
        </p:nvSpPr>
        <p:spPr bwMode="auto">
          <a:xfrm>
            <a:off x="2139950" y="5692775"/>
            <a:ext cx="5064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/>
              <a:t>GV: Nguyễn Thị Thủy</a:t>
            </a:r>
          </a:p>
        </p:txBody>
      </p:sp>
      <p:sp>
        <p:nvSpPr>
          <p:cNvPr id="11275" name="TextBox 5"/>
          <p:cNvSpPr txBox="1">
            <a:spLocks noChangeArrowheads="1"/>
          </p:cNvSpPr>
          <p:nvPr/>
        </p:nvSpPr>
        <p:spPr bwMode="auto">
          <a:xfrm>
            <a:off x="1609725" y="914400"/>
            <a:ext cx="54006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000" b="1">
                <a:latin typeface="Arial" pitchFamily="34" charset="0"/>
                <a:cs typeface="Times New Roman" pitchFamily="18" charset="0"/>
              </a:rPr>
              <a:t>Trường THCS Bồ Đề</a:t>
            </a:r>
          </a:p>
        </p:txBody>
      </p:sp>
    </p:spTree>
    <p:extLst>
      <p:ext uri="{BB962C8B-B14F-4D97-AF65-F5344CB8AC3E}">
        <p14:creationId xmlns:p14="http://schemas.microsoft.com/office/powerpoint/2010/main" val="2285517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14600"/>
            <a:ext cx="35052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 nghĩa nông dân Tây Sơn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0600" y="457200"/>
            <a:ext cx="3962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anh em Tây Sơn là ai?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8871" y="1867926"/>
            <a:ext cx="169881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cứ?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320" y="3468707"/>
            <a:ext cx="1981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 hiệu?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33800" y="980420"/>
            <a:ext cx="1066800" cy="153418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</p:cNvCxnSpPr>
          <p:nvPr/>
        </p:nvCxnSpPr>
        <p:spPr>
          <a:xfrm flipV="1">
            <a:off x="3733800" y="2391146"/>
            <a:ext cx="1066800" cy="60050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33800" y="3200400"/>
            <a:ext cx="1066800" cy="52991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5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14600"/>
            <a:ext cx="35052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 nghĩa nông dân Tây Sơn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0600" y="457200"/>
            <a:ext cx="3962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anh em Tây Sơn là ai?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8871" y="1867926"/>
            <a:ext cx="169881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cứ?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2320" y="3468707"/>
            <a:ext cx="1981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 hiệu?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6459" y="5136776"/>
            <a:ext cx="1981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 lượng?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33800" y="980420"/>
            <a:ext cx="1066800" cy="153418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</p:cNvCxnSpPr>
          <p:nvPr/>
        </p:nvCxnSpPr>
        <p:spPr>
          <a:xfrm flipV="1">
            <a:off x="3733800" y="2391146"/>
            <a:ext cx="1066800" cy="60050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33800" y="3200400"/>
            <a:ext cx="1066800" cy="52991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33800" y="3468707"/>
            <a:ext cx="1066800" cy="166806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9144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Bài 25: Phong trào Tây Sơn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0545" y="2057400"/>
            <a:ext cx="7342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II. Tây Sơn lật đổ chính quyền họ Nguyễn và đánh   tan quân xâm lược Xiêm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3388666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Lật đổ chính quyền họ Nguyễn</a:t>
            </a:r>
            <a:endParaRPr lang="en-US" sz="2800" b="1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1271" y="4240306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Chiến thắng Rạch Gầm – Xoài Mút</a:t>
            </a:r>
            <a:endParaRPr lang="en-US" sz="2800" b="1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00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00B0F0"/>
                </a:solidFill>
                <a:latin typeface="+mj-lt"/>
              </a:rPr>
              <a:t>1. Lật đổ chính quyền họ Nguyễn</a:t>
            </a:r>
            <a:endParaRPr lang="en-US" sz="2800" b="1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89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uoc_do_tay_son_khoi_nghia_chong_cac_the_luc_phong_kien_va_chong_quan_xam_luoc_nuoc_ngoai1._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210786"/>
            <a:ext cx="6284259" cy="729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8287" y="6181165"/>
            <a:ext cx="575085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vi-VN" b="0" i="1" smtClean="0">
                <a:effectLst/>
                <a:latin typeface="Times New Roman"/>
              </a:rPr>
              <a:t>Lược đồ Tây Sơn khởi nghĩa chống các thế lực phong kiến và chống quân xâm lược nước ngoài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guyen Nhac dung muu ha thanh Quy N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9200" cy="554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7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0"/>
            <a:ext cx="8610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 Tháng 9/1773, hạ thành Quy Nhơn</a:t>
            </a:r>
          </a:p>
          <a:p>
            <a:pPr algn="just">
              <a:lnSpc>
                <a:spcPct val="150000"/>
              </a:lnSpc>
            </a:pPr>
            <a:r>
              <a:rPr lang="en-US" sz="2800" b="1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 Năm 1774, nghĩa quân mở rộng vùng kiểm soát từ Quảng Ngãi đến Bình Thuận.</a:t>
            </a:r>
          </a:p>
          <a:p>
            <a:pPr algn="just">
              <a:lnSpc>
                <a:spcPct val="150000"/>
              </a:lnSpc>
            </a:pPr>
            <a:r>
              <a:rPr lang="en-US" sz="2800" b="1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  Hòa hoãn với quân Trịnh, tiêu diệt họ Nguyễn </a:t>
            </a:r>
          </a:p>
          <a:p>
            <a:pPr algn="just">
              <a:lnSpc>
                <a:spcPct val="150000"/>
              </a:lnSpc>
            </a:pPr>
            <a:r>
              <a:rPr lang="en-US" sz="2800" b="1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 Năm 1783, chính quyền họ Nguyễn  bị lật đổ</a:t>
            </a:r>
            <a:endParaRPr lang="en-US" sz="2800" b="1">
              <a:solidFill>
                <a:srgbClr val="7030A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00B0F0"/>
                </a:solidFill>
                <a:latin typeface="+mj-lt"/>
              </a:rPr>
              <a:t>1. Lật đổ chính quyền họ Nguyễn</a:t>
            </a:r>
            <a:endParaRPr lang="en-US" sz="2800" b="1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92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3872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00B0F0"/>
                </a:solidFill>
                <a:latin typeface="+mj-lt"/>
              </a:rPr>
              <a:t>2. Chiến thắng Rạch Gầm – Xoài Mút</a:t>
            </a:r>
            <a:endParaRPr lang="en-US" sz="2800" b="1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85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3872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00B0F0"/>
                </a:solidFill>
                <a:latin typeface="+mj-lt"/>
              </a:rPr>
              <a:t>2. Chiến thắng Rạch Gầm – Xoài Mút</a:t>
            </a:r>
            <a:endParaRPr lang="en-US" sz="2800" b="1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14338" name="Picture 2" descr="khang_chien_chong_xiem_1785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04220"/>
            <a:ext cx="6934200" cy="50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3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uoc_do_tran_rach_gam_-_xoai_mut_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8" y="914400"/>
            <a:ext cx="879834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5728447"/>
            <a:ext cx="5782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1" smtClean="0">
                <a:solidFill>
                  <a:srgbClr val="00B0F0"/>
                </a:solidFill>
                <a:effectLst/>
                <a:latin typeface="Times New Roman"/>
              </a:rPr>
              <a:t>Lược đồ chiến thắng Rạch Gầm – Xoài Mút</a:t>
            </a:r>
            <a:endParaRPr lang="en-US" sz="24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9144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Bài 25: Phong trào Tây Sơn</a:t>
            </a:r>
            <a:endParaRPr lang="en-US" sz="4400" b="1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5299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I. Khởi nghĩa nông dân Tây Sơn</a:t>
            </a:r>
            <a:endParaRPr lang="en-US" sz="28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1242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II. Tây Sơn lật đổ chính quyền họ Nguyễn và đánh   tan quân xâm lược Xiêm</a:t>
            </a:r>
            <a:endParaRPr lang="en-US" sz="28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267199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III. Tây Sơn lật đổ chính quyền họ Trịnh</a:t>
            </a:r>
            <a:endParaRPr lang="en-US" sz="28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22479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IV. Tây Sơn đánh tan quân Thanh</a:t>
            </a:r>
            <a:endParaRPr lang="en-US" sz="28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153" y="990600"/>
            <a:ext cx="86106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u="sng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a. </a:t>
            </a:r>
            <a:r>
              <a:rPr lang="vi-VN" sz="2800" b="1" i="1" u="sng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N</a:t>
            </a:r>
            <a:r>
              <a:rPr lang="en-US" sz="2800" b="1" i="1" u="sng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guyên nhân</a:t>
            </a:r>
            <a:endParaRPr lang="en-US" sz="2800" u="sng" smtClean="0">
              <a:solidFill>
                <a:srgbClr val="7030A0"/>
              </a:solidFill>
              <a:effectLst/>
              <a:latin typeface=".VnTime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80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- Nguyễn Ánh sang cầu cứu quân Xiêm</a:t>
            </a:r>
            <a:endParaRPr lang="en-US" sz="2800" smtClean="0">
              <a:solidFill>
                <a:srgbClr val="7030A0"/>
              </a:solidFill>
              <a:effectLst/>
              <a:latin typeface=".VnTime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800" b="1" i="1" u="sng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b. Diễn biến</a:t>
            </a:r>
            <a:endParaRPr lang="en-US" sz="2800" smtClean="0">
              <a:solidFill>
                <a:srgbClr val="7030A0"/>
              </a:solidFill>
              <a:effectLst/>
              <a:latin typeface=".VnTime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80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- Cuối năm 1784, quân Xiêm chiếm được miền Tây Gia Định</a:t>
            </a:r>
            <a:endParaRPr lang="en-US" sz="2800" smtClean="0">
              <a:solidFill>
                <a:srgbClr val="7030A0"/>
              </a:solidFill>
              <a:effectLst/>
              <a:latin typeface=".VnTime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en-US" sz="280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- Tháng 1/1785, Nguyễn Huệ chọn khúc sông Tiền từ Rạch Gầm – Xoài Mút làm trận địa quyết chiến.</a:t>
            </a:r>
            <a:endParaRPr lang="en-US" sz="2800" smtClean="0">
              <a:solidFill>
                <a:srgbClr val="7030A0"/>
              </a:solidFill>
              <a:effectLst/>
              <a:latin typeface=".VnTime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3872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00B0F0"/>
                </a:solidFill>
                <a:latin typeface="+mj-lt"/>
              </a:rPr>
              <a:t>2. Chiến thắng Rạch Gầm – Xoài Mút</a:t>
            </a:r>
            <a:endParaRPr lang="en-US" sz="2800" b="1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2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906" y="838200"/>
            <a:ext cx="86106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i="1" u="sng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c. </a:t>
            </a:r>
            <a:r>
              <a:rPr lang="vi-VN" sz="2800" b="1" i="1" u="sng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K</a:t>
            </a:r>
            <a:r>
              <a:rPr lang="en-US" sz="2800" b="1" i="1" u="sng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ết </a:t>
            </a:r>
            <a:r>
              <a:rPr lang="en-US" sz="2800" b="1" i="1" u="sng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endParaRPr lang="en-US" sz="2800">
              <a:solidFill>
                <a:srgbClr val="7030A0"/>
              </a:solidFill>
              <a:latin typeface=".VnTime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- Quân Xiêm bị đánh tan</a:t>
            </a:r>
            <a:endParaRPr lang="en-US" sz="2800">
              <a:solidFill>
                <a:srgbClr val="7030A0"/>
              </a:solidFill>
              <a:latin typeface=".VnTime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en-US" sz="2800" b="1" i="1" u="sng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d. Ý nghĩa</a:t>
            </a:r>
            <a:endParaRPr lang="en-US" sz="2800">
              <a:solidFill>
                <a:srgbClr val="7030A0"/>
              </a:solidFill>
              <a:latin typeface=".VnTime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- Là một trận thủy chiến lớn</a:t>
            </a:r>
            <a:endParaRPr lang="en-US" sz="2800">
              <a:solidFill>
                <a:srgbClr val="7030A0"/>
              </a:solidFill>
              <a:latin typeface=".VnTime"/>
              <a:ea typeface="Times New Roman"/>
              <a:cs typeface="Times New Roman"/>
            </a:endParaRPr>
          </a:p>
          <a:p>
            <a:pPr lvl="0" algn="just"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- Đập tan âm mưu xâm lược của nhà Xiêm</a:t>
            </a:r>
            <a:endParaRPr lang="en-US" sz="2800">
              <a:solidFill>
                <a:srgbClr val="7030A0"/>
              </a:solidFill>
              <a:latin typeface=".VnTime"/>
              <a:ea typeface="Times New Roman"/>
              <a:cs typeface="Times New Roman"/>
            </a:endParaRPr>
          </a:p>
          <a:p>
            <a:pPr lvl="0"/>
            <a:r>
              <a:rPr lang="en-US" sz="2800">
                <a:solidFill>
                  <a:srgbClr val="7030A0"/>
                </a:solidFill>
                <a:latin typeface="Times New Roman"/>
                <a:ea typeface="Times New Roman"/>
              </a:rPr>
              <a:t>- Khẳng định sức mạnh của nghĩa quân và tài lãnh đạo của Nguyễn Huệ 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3872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00B0F0"/>
                </a:solidFill>
                <a:latin typeface="+mj-lt"/>
              </a:rPr>
              <a:t>2. Chiến thắng Rạch Gầm – Xoài Mút</a:t>
            </a:r>
            <a:endParaRPr lang="en-US" sz="2800" b="1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15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9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0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9144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Bài 25: Phong trào Tây Sơn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5" y="3124200"/>
            <a:ext cx="7342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II. Tây Sơn lật đổ chính quyền họ Nguyễn và đánh  </a:t>
            </a:r>
            <a:r>
              <a:rPr lang="en-US" sz="2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sz="2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quân xâm lược Xiêm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224281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Tiết 58</a:t>
            </a:r>
            <a:endParaRPr lang="en-US" sz="2800" b="1" i="1" u="sng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1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195" y="474308"/>
            <a:ext cx="5638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Chính quyền phong kiến suy yếu</a:t>
            </a:r>
            <a:endParaRPr lang="en-US" sz="28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179" y="1905000"/>
            <a:ext cx="331124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Chính quyền vua Lê, chúa Trịnh </a:t>
            </a:r>
          </a:p>
          <a:p>
            <a:pPr algn="ctr"/>
            <a:r>
              <a:rPr lang="en-US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(Đàng Ngoài)</a:t>
            </a:r>
            <a:endParaRPr lang="en-US" sz="24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1904999"/>
            <a:ext cx="4191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Chính quyền chúa Nguyễn, Trương Phúc Loan</a:t>
            </a:r>
          </a:p>
          <a:p>
            <a:pPr algn="ctr"/>
            <a:r>
              <a:rPr lang="en-US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(Đàng Trong)</a:t>
            </a:r>
            <a:endParaRPr lang="en-US" sz="24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362200" y="1143000"/>
            <a:ext cx="2057395" cy="609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48200" y="1143000"/>
            <a:ext cx="1828800" cy="609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8200" y="4110335"/>
            <a:ext cx="4191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nghĩa nông dân Tây Sơn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477001" y="3352800"/>
            <a:ext cx="609600" cy="533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14600"/>
            <a:ext cx="35052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 nghĩa nông dân Tây Sơn</a:t>
            </a:r>
            <a:endParaRPr lang="en-US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457200"/>
            <a:ext cx="3962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anh em Tây Sơn là ai?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8871" y="1867926"/>
            <a:ext cx="169881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cứ?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2320" y="3468707"/>
            <a:ext cx="1981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 hiệu?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6459" y="5136776"/>
            <a:ext cx="1981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 lượng?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33800" y="980420"/>
            <a:ext cx="1066800" cy="153418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</p:cNvCxnSpPr>
          <p:nvPr/>
        </p:nvCxnSpPr>
        <p:spPr>
          <a:xfrm flipV="1">
            <a:off x="3733800" y="2391146"/>
            <a:ext cx="1066800" cy="60050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33800" y="3200400"/>
            <a:ext cx="1066800" cy="52991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33800" y="3468707"/>
            <a:ext cx="1066800" cy="166806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2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14600"/>
            <a:ext cx="35052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 nghĩa nông dân Tây Sơn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0600" y="457200"/>
            <a:ext cx="3962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anh em Tây Sơn là ai?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33800" y="980420"/>
            <a:ext cx="1066800" cy="153418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4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ập tin:Nhac Broth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439"/>
            <a:ext cx="7610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5973216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Nguyễn Huệ, Nguyễn Nhạc, Nguyễn Lữ </a:t>
            </a:r>
            <a:endParaRPr lang="vi-VN" sz="2400" b="1" i="0" smtClean="0"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trong Bảo tàng Quang Trung</a:t>
            </a:r>
            <a:endParaRPr lang="en-US" sz="24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14600"/>
            <a:ext cx="35052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 nghĩa nông dân Tây Sơn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0600" y="457200"/>
            <a:ext cx="3962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anh em Tây Sơn là ai?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8871" y="1867926"/>
            <a:ext cx="169881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cứ?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33800" y="980420"/>
            <a:ext cx="1066800" cy="153418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</p:cNvCxnSpPr>
          <p:nvPr/>
        </p:nvCxnSpPr>
        <p:spPr>
          <a:xfrm flipV="1">
            <a:off x="3733800" y="2391146"/>
            <a:ext cx="1066800" cy="60050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2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uoc_do_khoi_nghia_nong_dan_tay_son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35" y="524435"/>
            <a:ext cx="8389153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524000" y="1299882"/>
            <a:ext cx="1981200" cy="457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984482">
            <a:off x="3200398" y="2547379"/>
            <a:ext cx="1981200" cy="457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19820586">
            <a:off x="3228709" y="1703079"/>
            <a:ext cx="359455" cy="532375"/>
          </a:xfrm>
          <a:prstGeom prst="downArrow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5410200"/>
            <a:ext cx="6906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smtClean="0">
                <a:solidFill>
                  <a:srgbClr val="00B0F0"/>
                </a:solidFill>
                <a:effectLst/>
                <a:latin typeface="Times New Roman"/>
              </a:rPr>
              <a:t>Lược đồ căn cứ địa của nghĩa quân Tây Sơn</a:t>
            </a:r>
            <a:endParaRPr lang="en-US" sz="28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519</Words>
  <Application>Microsoft Office PowerPoint</Application>
  <PresentationFormat>On-screen Show (4:3)</PresentationFormat>
  <Paragraphs>67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HuongTV</cp:lastModifiedBy>
  <cp:revision>9</cp:revision>
  <dcterms:created xsi:type="dcterms:W3CDTF">2014-03-13T16:28:03Z</dcterms:created>
  <dcterms:modified xsi:type="dcterms:W3CDTF">2018-01-25T04:12:54Z</dcterms:modified>
</cp:coreProperties>
</file>