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993F06-41B6-401F-B9BA-E3F51EAA09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7807DA-0584-4CBC-AB3D-46517D0321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11276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7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0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4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69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0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1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2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LỊCH SỬ</a:t>
            </a:r>
          </a:p>
        </p:txBody>
      </p:sp>
      <p:sp>
        <p:nvSpPr>
          <p:cNvPr id="11274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5064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/>
              <a:t>GV: Nguyễn Thị Thủy</a:t>
            </a:r>
          </a:p>
        </p:txBody>
      </p:sp>
      <p:sp>
        <p:nvSpPr>
          <p:cNvPr id="11275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2285517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45: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( 5’)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/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1, 2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3, 4 </a:t>
            </a:r>
          </a:p>
          <a:p>
            <a:pPr marL="0" indent="0" algn="ctr">
              <a:buNone/>
            </a:pPr>
            <a:r>
              <a:rPr lang="en-US" sz="2000" b="1" dirty="0" err="1" smtClean="0"/>
              <a:t>Bài</a:t>
            </a:r>
            <a:r>
              <a:rPr lang="en-US" sz="2000" b="1" dirty="0" smtClean="0"/>
              <a:t> </a:t>
            </a:r>
            <a:r>
              <a:rPr lang="en-US" sz="2000" b="1" dirty="0" err="1"/>
              <a:t>tập</a:t>
            </a:r>
            <a:r>
              <a:rPr lang="en-US" sz="2000" b="1" dirty="0"/>
              <a:t> 2</a:t>
            </a:r>
            <a:r>
              <a:rPr lang="en-US" sz="2000" dirty="0"/>
              <a:t>:   </a:t>
            </a:r>
            <a:r>
              <a:rPr lang="en-US" sz="2000" dirty="0" err="1"/>
              <a:t>Tóm</a:t>
            </a:r>
            <a:r>
              <a:rPr lang="en-US" sz="2000" dirty="0"/>
              <a:t> </a:t>
            </a:r>
            <a:r>
              <a:rPr lang="en-US" sz="2000" dirty="0" err="1"/>
              <a:t>tắt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giai</a:t>
            </a:r>
            <a:r>
              <a:rPr lang="en-US" sz="2000" dirty="0"/>
              <a:t> </a:t>
            </a:r>
            <a:r>
              <a:rPr lang="en-US" sz="2000" dirty="0" err="1"/>
              <a:t>đoạn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diễn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cuộc</a:t>
            </a:r>
            <a:r>
              <a:rPr lang="en-US" sz="2000" dirty="0"/>
              <a:t> </a:t>
            </a:r>
            <a:r>
              <a:rPr lang="en-US" sz="2000" dirty="0" err="1"/>
              <a:t>khởi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 </a:t>
            </a:r>
            <a:r>
              <a:rPr lang="en-US" sz="2000" dirty="0" err="1"/>
              <a:t>Yên</a:t>
            </a:r>
            <a:r>
              <a:rPr lang="en-US" sz="2000" dirty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18289"/>
              </p:ext>
            </p:extLst>
          </p:nvPr>
        </p:nvGraphicFramePr>
        <p:xfrm>
          <a:off x="228600" y="2514600"/>
          <a:ext cx="868680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231"/>
                <a:gridCol w="682256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THỜI GIAN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   NỘI DUNG SỰ KIỆN CHÍNH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1-9-1858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17-2-1859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24-2-1861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10-12-1861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5 -6 - 1862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20-8-1864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24-6-1867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29541"/>
              </p:ext>
            </p:extLst>
          </p:nvPr>
        </p:nvGraphicFramePr>
        <p:xfrm>
          <a:off x="304800" y="5486400"/>
          <a:ext cx="8610599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429"/>
                <a:gridCol w="705917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GIAI ĐOẠN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    DIỄN BIẾN CHÍNH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1884-1892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1893 - 1897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1898 - 1908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1909 - 1913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1828800"/>
            <a:ext cx="89916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Lập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biểu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kiện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cuộc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chống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Pháp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1858 – 1873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PHIẾU HỌC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211997"/>
            <a:ext cx="10058399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Nối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niên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kiện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đúng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I                                                                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2: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Khoanh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tròn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trước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trả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đúng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vương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diễn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sôi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nổi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ở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Bắc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C.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Bắc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             D.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Bắc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mốc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chấm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dứt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sự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tồn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triều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Nguyễn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quốc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độc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lập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Nhâm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(1862)                c.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(1883)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Giáp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Tuất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( 1874)                d.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tơ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nốt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(1884)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Lãnh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đạo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cuộc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nghĩa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trào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vương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?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a.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Văn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sĩ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c.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Nông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dân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trưởng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dân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tộc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ít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          d.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phương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33152"/>
              </p:ext>
            </p:extLst>
          </p:nvPr>
        </p:nvGraphicFramePr>
        <p:xfrm>
          <a:off x="228600" y="1828800"/>
          <a:ext cx="86868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50"/>
                <a:gridCol w="733610"/>
                <a:gridCol w="61174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NIÊN ĐẠI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            SỰ KIỆN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 25-4-1882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a. 500 tên địch kéo ra cầu Giấy bị quân ta tiêu diệt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 19-5-1883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b. Ri-vi-e gởi tối hậu thư cho Hoàng Diệu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 18-8-1883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c. Pháp tấn công Thuận An.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 25-8-1883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d. Hiệp ước Pa-tơ-nốt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 6 – 6 -1884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e. </a:t>
                      </a:r>
                      <a:r>
                        <a:rPr lang="en-US" sz="1400" dirty="0" err="1">
                          <a:effectLst/>
                        </a:rPr>
                        <a:t>Hiệp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ước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Hác-măng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Dặn</a:t>
            </a:r>
            <a:r>
              <a:rPr lang="en-US" dirty="0" smtClean="0"/>
              <a:t> </a:t>
            </a:r>
            <a:r>
              <a:rPr lang="en-US" dirty="0" err="1" smtClean="0"/>
              <a:t>dò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Ôn tập nội dung đã học.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Trả lời câu hỏi: </a:t>
            </a:r>
            <a:r>
              <a:rPr lang="pt-BR" i="1" dirty="0" smtClean="0"/>
              <a:t>Nêu </a:t>
            </a:r>
            <a:r>
              <a:rPr lang="pt-BR" i="1" dirty="0"/>
              <a:t>nguyên nhân thắng lợi và ý nghĩa lịch sử của cuộc kháng chiến chống thực dân Pháp xâm lược ( 1945 - 1954) của nhân dân 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14f69447504e7f61e51326311bd81c5ac592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452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Thảo luận nhóm ( 5’)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MINH</dc:creator>
  <cp:lastModifiedBy>HuongTV</cp:lastModifiedBy>
  <cp:revision>12</cp:revision>
  <dcterms:created xsi:type="dcterms:W3CDTF">2017-03-07T00:49:46Z</dcterms:created>
  <dcterms:modified xsi:type="dcterms:W3CDTF">2018-01-25T04:14:08Z</dcterms:modified>
</cp:coreProperties>
</file>