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66" r:id="rId3"/>
    <p:sldId id="261" r:id="rId4"/>
    <p:sldId id="262" r:id="rId5"/>
    <p:sldId id="263" r:id="rId6"/>
    <p:sldId id="264" r:id="rId7"/>
    <p:sldId id="269" r:id="rId8"/>
    <p:sldId id="270" r:id="rId9"/>
    <p:sldId id="271" r:id="rId10"/>
    <p:sldId id="257" r:id="rId11"/>
    <p:sldId id="258" r:id="rId12"/>
    <p:sldId id="268" r:id="rId13"/>
    <p:sldId id="272" r:id="rId14"/>
    <p:sldId id="306" r:id="rId15"/>
    <p:sldId id="277" r:id="rId16"/>
    <p:sldId id="278" r:id="rId17"/>
    <p:sldId id="279" r:id="rId18"/>
    <p:sldId id="286" r:id="rId19"/>
    <p:sldId id="280" r:id="rId20"/>
    <p:sldId id="281" r:id="rId21"/>
    <p:sldId id="283" r:id="rId22"/>
    <p:sldId id="308" r:id="rId23"/>
    <p:sldId id="285" r:id="rId24"/>
    <p:sldId id="294" r:id="rId25"/>
    <p:sldId id="293" r:id="rId26"/>
    <p:sldId id="295" r:id="rId27"/>
    <p:sldId id="297" r:id="rId28"/>
    <p:sldId id="303" r:id="rId29"/>
    <p:sldId id="304" r:id="rId30"/>
    <p:sldId id="296" r:id="rId31"/>
    <p:sldId id="298" r:id="rId32"/>
    <p:sldId id="299" r:id="rId33"/>
    <p:sldId id="310" r:id="rId34"/>
    <p:sldId id="302" r:id="rId35"/>
    <p:sldId id="300" r:id="rId3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8:49.130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9:59.43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0.22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1.2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2.00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2.79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3.60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5.04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5.73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6.44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7.54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8:50.34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09.43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10.30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11.10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24.80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44.22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49.812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50.809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0:51.901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11.442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12.343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9:00.411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13.004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13.695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14.479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15.228"/>
    </inkml:context>
    <inkml:brush xml:id="br0">
      <inkml:brushProperty name="width" value="0.07938" units="cm"/>
      <inkml:brushProperty name="height" value="0.07938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19.885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20.728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21.620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22.310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23.230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30.51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9:00.524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31.49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32.660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33.858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34.79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35.71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42.176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43.230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44.524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46.14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47.035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9:01.340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50.724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54.117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55.084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56.282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57.241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58.112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1:58.945"/>
    </inkml:context>
    <inkml:brush xml:id="br0">
      <inkml:brushProperty name="width" value="0.15875" units="cm"/>
      <inkml:brushProperty name="height" value="0.15875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04.77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05.635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06.26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9:02.222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6496 11593 0,'-634'-1172'282,"-392"-196"-267,-98-130-15,-195-977 16,489 1498-16,293-65 16,-1-456-1,343 977-15,49 261 16,48-1-1,98 66-15,-49 64 16,98-64-16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07.120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08.424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14.939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16.60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17.594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18.369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27.818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28.43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29.16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34.38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9:52.95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35.658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36.568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37.38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38.09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38.76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39.71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40.63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41.41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42.25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48.145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9:55.29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49.59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50.50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2:51.365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3:47.20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3:48.67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3:49.84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13:50.886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7-12-30T11:09:56.44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C55A1-C079-4102-9CDB-6F9BC1CE4AD9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D6CA8-0230-4699-8731-E3A0B0ED3D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239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D6CA8-0230-4699-8731-E3A0B0ED3D0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928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4CFC-AC9B-4348-9B80-CD8650CE4A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76B2AE8-FC57-4A7C-A5BB-24B38B9DC210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1000" smtClean="0"/>
              <a:t>Copyright © 2004 Doan Van Hung- Khoa Lich Su, Dai hoc QuyNhon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74965-03BD-42A2-9319-70B5197839D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Copyright © 2004 Doan Van Hung- Khoa Lich Su, Dai hoc QuyNhon</a:t>
            </a:r>
          </a:p>
          <a:p>
            <a:pPr eaLnBrk="1" hangingPunct="1"/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16797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278FC-22B2-498A-AB74-DF2C72A69860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75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C8B00-5C1F-4106-B9F6-248372951A9D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334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0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030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151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87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188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0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6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969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589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03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2A02-6B5B-4558-9059-24B832C11026}" type="datetimeFigureOut">
              <a:rPr lang="vi-VN" smtClean="0"/>
              <a:t>27/02/2019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599B-7595-4637-A965-94AACADE88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882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Video,nhac%20tu%20lieu\Music\Ho-Keo-Phao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6.png"/><Relationship Id="rId2" Type="http://schemas.openxmlformats.org/officeDocument/2006/relationships/tags" Target="../tags/tag2.xml"/><Relationship Id="rId16" Type="http://schemas.openxmlformats.org/officeDocument/2006/relationships/image" Target="../media/image4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5.png"/><Relationship Id="rId5" Type="http://schemas.openxmlformats.org/officeDocument/2006/relationships/tags" Target="../tags/tag5.xml"/><Relationship Id="rId15" Type="http://schemas.openxmlformats.org/officeDocument/2006/relationships/image" Target="../media/image39.png"/><Relationship Id="rId10" Type="http://schemas.openxmlformats.org/officeDocument/2006/relationships/image" Target="../media/image34.wmf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43.png"/><Relationship Id="rId18" Type="http://schemas.openxmlformats.org/officeDocument/2006/relationships/image" Target="../media/image40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42.png"/><Relationship Id="rId17" Type="http://schemas.openxmlformats.org/officeDocument/2006/relationships/image" Target="../media/image38.png"/><Relationship Id="rId2" Type="http://schemas.openxmlformats.org/officeDocument/2006/relationships/tags" Target="../tags/tag9.xml"/><Relationship Id="rId16" Type="http://schemas.openxmlformats.org/officeDocument/2006/relationships/image" Target="../media/image45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41.png"/><Relationship Id="rId5" Type="http://schemas.openxmlformats.org/officeDocument/2006/relationships/tags" Target="../tags/tag12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7.xml"/><Relationship Id="rId19" Type="http://schemas.openxmlformats.org/officeDocument/2006/relationships/slide" Target="slide2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image" Target="../media/image49.png"/><Relationship Id="rId26" Type="http://schemas.openxmlformats.org/officeDocument/2006/relationships/image" Target="../media/image38.png"/><Relationship Id="rId3" Type="http://schemas.openxmlformats.org/officeDocument/2006/relationships/tags" Target="../tags/tag19.xml"/><Relationship Id="rId21" Type="http://schemas.openxmlformats.org/officeDocument/2006/relationships/image" Target="../media/image37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48.png"/><Relationship Id="rId25" Type="http://schemas.openxmlformats.org/officeDocument/2006/relationships/image" Target="../media/image43.png"/><Relationship Id="rId2" Type="http://schemas.openxmlformats.org/officeDocument/2006/relationships/tags" Target="../tags/tag18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51.png"/><Relationship Id="rId29" Type="http://schemas.openxmlformats.org/officeDocument/2006/relationships/image" Target="../media/image40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42.png"/><Relationship Id="rId5" Type="http://schemas.openxmlformats.org/officeDocument/2006/relationships/tags" Target="../tags/tag21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1.png"/><Relationship Id="rId28" Type="http://schemas.openxmlformats.org/officeDocument/2006/relationships/image" Target="../media/image39.png"/><Relationship Id="rId10" Type="http://schemas.openxmlformats.org/officeDocument/2006/relationships/tags" Target="../tags/tag26.xml"/><Relationship Id="rId19" Type="http://schemas.openxmlformats.org/officeDocument/2006/relationships/image" Target="../media/image50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45.png"/><Relationship Id="rId27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UONG\Desktop\anh\countdown_sound2_mau1.e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tags" Target="../tags/tag33.xml"/><Relationship Id="rId21" Type="http://schemas.openxmlformats.org/officeDocument/2006/relationships/image" Target="../media/image57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tags" Target="../tags/tag32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56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60.png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image" Target="../media/image59.png"/><Relationship Id="rId10" Type="http://schemas.openxmlformats.org/officeDocument/2006/relationships/tags" Target="../tags/tag40.xml"/><Relationship Id="rId19" Type="http://schemas.openxmlformats.org/officeDocument/2006/relationships/image" Target="../media/image55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aproflaghigna.blogspot.com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yotta.deviantart.com/art/Clock-gold-vector-376837251" TargetMode="External"/><Relationship Id="rId7" Type="http://schemas.openxmlformats.org/officeDocument/2006/relationships/hyperlink" Target="https://openclipart.org/detail/79933/roman-clo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pixabay.com/en/clock-ball-about-movement-time-404352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26" Type="http://schemas.openxmlformats.org/officeDocument/2006/relationships/customXml" Target="../ink/ink22.xml"/><Relationship Id="rId39" Type="http://schemas.openxmlformats.org/officeDocument/2006/relationships/customXml" Target="../ink/ink34.xml"/><Relationship Id="rId21" Type="http://schemas.openxmlformats.org/officeDocument/2006/relationships/customXml" Target="../ink/ink17.xml"/><Relationship Id="rId34" Type="http://schemas.openxmlformats.org/officeDocument/2006/relationships/customXml" Target="../ink/ink29.xml"/><Relationship Id="rId42" Type="http://schemas.openxmlformats.org/officeDocument/2006/relationships/customXml" Target="../ink/ink36.xml"/><Relationship Id="rId47" Type="http://schemas.openxmlformats.org/officeDocument/2006/relationships/customXml" Target="../ink/ink41.xml"/><Relationship Id="rId50" Type="http://schemas.openxmlformats.org/officeDocument/2006/relationships/customXml" Target="../ink/ink44.xml"/><Relationship Id="rId55" Type="http://schemas.openxmlformats.org/officeDocument/2006/relationships/customXml" Target="../ink/ink49.xml"/><Relationship Id="rId63" Type="http://schemas.openxmlformats.org/officeDocument/2006/relationships/customXml" Target="../ink/ink56.xml"/><Relationship Id="rId68" Type="http://schemas.openxmlformats.org/officeDocument/2006/relationships/customXml" Target="../ink/ink61.xml"/><Relationship Id="rId76" Type="http://schemas.openxmlformats.org/officeDocument/2006/relationships/customXml" Target="../ink/ink69.xml"/><Relationship Id="rId84" Type="http://schemas.openxmlformats.org/officeDocument/2006/relationships/customXml" Target="../ink/ink77.xml"/><Relationship Id="rId89" Type="http://schemas.openxmlformats.org/officeDocument/2006/relationships/customXml" Target="../ink/ink82.xml"/><Relationship Id="rId7" Type="http://schemas.openxmlformats.org/officeDocument/2006/relationships/customXml" Target="../ink/ink5.xml"/><Relationship Id="rId71" Type="http://schemas.openxmlformats.org/officeDocument/2006/relationships/customXml" Target="../ink/ink64.xml"/><Relationship Id="rId92" Type="http://schemas.openxmlformats.org/officeDocument/2006/relationships/customXml" Target="../ink/ink85.xml"/><Relationship Id="rId2" Type="http://schemas.openxmlformats.org/officeDocument/2006/relationships/customXml" Target="../ink/ink1.xml"/><Relationship Id="rId16" Type="http://schemas.openxmlformats.org/officeDocument/2006/relationships/customXml" Target="../ink/ink12.xml"/><Relationship Id="rId29" Type="http://schemas.openxmlformats.org/officeDocument/2006/relationships/customXml" Target="../ink/ink25.xml"/><Relationship Id="rId11" Type="http://schemas.openxmlformats.org/officeDocument/2006/relationships/image" Target="../media/image26.emf"/><Relationship Id="rId24" Type="http://schemas.openxmlformats.org/officeDocument/2006/relationships/customXml" Target="../ink/ink20.xml"/><Relationship Id="rId32" Type="http://schemas.openxmlformats.org/officeDocument/2006/relationships/customXml" Target="../ink/ink27.xml"/><Relationship Id="rId37" Type="http://schemas.openxmlformats.org/officeDocument/2006/relationships/customXml" Target="../ink/ink32.xml"/><Relationship Id="rId40" Type="http://schemas.openxmlformats.org/officeDocument/2006/relationships/image" Target="../media/image28.emf"/><Relationship Id="rId45" Type="http://schemas.openxmlformats.org/officeDocument/2006/relationships/customXml" Target="../ink/ink39.xml"/><Relationship Id="rId53" Type="http://schemas.openxmlformats.org/officeDocument/2006/relationships/customXml" Target="../ink/ink47.xml"/><Relationship Id="rId58" Type="http://schemas.openxmlformats.org/officeDocument/2006/relationships/image" Target="../media/image29.emf"/><Relationship Id="rId66" Type="http://schemas.openxmlformats.org/officeDocument/2006/relationships/customXml" Target="../ink/ink59.xml"/><Relationship Id="rId74" Type="http://schemas.openxmlformats.org/officeDocument/2006/relationships/customXml" Target="../ink/ink67.xml"/><Relationship Id="rId79" Type="http://schemas.openxmlformats.org/officeDocument/2006/relationships/customXml" Target="../ink/ink72.xml"/><Relationship Id="rId87" Type="http://schemas.openxmlformats.org/officeDocument/2006/relationships/customXml" Target="../ink/ink80.xml"/><Relationship Id="rId5" Type="http://schemas.openxmlformats.org/officeDocument/2006/relationships/customXml" Target="../ink/ink3.xml"/><Relationship Id="rId61" Type="http://schemas.openxmlformats.org/officeDocument/2006/relationships/customXml" Target="../ink/ink54.xml"/><Relationship Id="rId82" Type="http://schemas.openxmlformats.org/officeDocument/2006/relationships/customXml" Target="../ink/ink75.xml"/><Relationship Id="rId90" Type="http://schemas.openxmlformats.org/officeDocument/2006/relationships/customXml" Target="../ink/ink83.xml"/><Relationship Id="rId95" Type="http://schemas.openxmlformats.org/officeDocument/2006/relationships/hyperlink" Target="https://pixabay.com/da/jord-planet-hjem-planeten-jorden-1706213/" TargetMode="External"/><Relationship Id="rId19" Type="http://schemas.openxmlformats.org/officeDocument/2006/relationships/customXml" Target="../ink/ink15.xml"/><Relationship Id="rId14" Type="http://schemas.openxmlformats.org/officeDocument/2006/relationships/customXml" Target="../ink/ink10.xml"/><Relationship Id="rId22" Type="http://schemas.openxmlformats.org/officeDocument/2006/relationships/customXml" Target="../ink/ink18.xml"/><Relationship Id="rId27" Type="http://schemas.openxmlformats.org/officeDocument/2006/relationships/customXml" Target="../ink/ink23.xml"/><Relationship Id="rId30" Type="http://schemas.openxmlformats.org/officeDocument/2006/relationships/image" Target="../media/image27.emf"/><Relationship Id="rId35" Type="http://schemas.openxmlformats.org/officeDocument/2006/relationships/customXml" Target="../ink/ink30.xml"/><Relationship Id="rId43" Type="http://schemas.openxmlformats.org/officeDocument/2006/relationships/customXml" Target="../ink/ink37.xml"/><Relationship Id="rId48" Type="http://schemas.openxmlformats.org/officeDocument/2006/relationships/customXml" Target="../ink/ink42.xml"/><Relationship Id="rId56" Type="http://schemas.openxmlformats.org/officeDocument/2006/relationships/customXml" Target="../ink/ink50.xml"/><Relationship Id="rId64" Type="http://schemas.openxmlformats.org/officeDocument/2006/relationships/customXml" Target="../ink/ink57.xml"/><Relationship Id="rId69" Type="http://schemas.openxmlformats.org/officeDocument/2006/relationships/customXml" Target="../ink/ink62.xml"/><Relationship Id="rId77" Type="http://schemas.openxmlformats.org/officeDocument/2006/relationships/customXml" Target="../ink/ink70.xml"/><Relationship Id="rId8" Type="http://schemas.openxmlformats.org/officeDocument/2006/relationships/customXml" Target="../ink/ink6.xml"/><Relationship Id="rId51" Type="http://schemas.openxmlformats.org/officeDocument/2006/relationships/customXml" Target="../ink/ink45.xml"/><Relationship Id="rId72" Type="http://schemas.openxmlformats.org/officeDocument/2006/relationships/customXml" Target="../ink/ink65.xml"/><Relationship Id="rId80" Type="http://schemas.openxmlformats.org/officeDocument/2006/relationships/customXml" Target="../ink/ink73.xml"/><Relationship Id="rId85" Type="http://schemas.openxmlformats.org/officeDocument/2006/relationships/customXml" Target="../ink/ink78.xml"/><Relationship Id="rId93" Type="http://schemas.openxmlformats.org/officeDocument/2006/relationships/customXml" Target="../ink/ink86.xml"/><Relationship Id="rId3" Type="http://schemas.openxmlformats.org/officeDocument/2006/relationships/image" Target="../media/image24.emf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25" Type="http://schemas.openxmlformats.org/officeDocument/2006/relationships/customXml" Target="../ink/ink21.xml"/><Relationship Id="rId33" Type="http://schemas.openxmlformats.org/officeDocument/2006/relationships/customXml" Target="../ink/ink28.xml"/><Relationship Id="rId38" Type="http://schemas.openxmlformats.org/officeDocument/2006/relationships/customXml" Target="../ink/ink33.xml"/><Relationship Id="rId46" Type="http://schemas.openxmlformats.org/officeDocument/2006/relationships/customXml" Target="../ink/ink40.xml"/><Relationship Id="rId59" Type="http://schemas.openxmlformats.org/officeDocument/2006/relationships/customXml" Target="../ink/ink52.xml"/><Relationship Id="rId67" Type="http://schemas.openxmlformats.org/officeDocument/2006/relationships/customXml" Target="../ink/ink60.xml"/><Relationship Id="rId20" Type="http://schemas.openxmlformats.org/officeDocument/2006/relationships/customXml" Target="../ink/ink16.xml"/><Relationship Id="rId41" Type="http://schemas.openxmlformats.org/officeDocument/2006/relationships/customXml" Target="../ink/ink35.xml"/><Relationship Id="rId54" Type="http://schemas.openxmlformats.org/officeDocument/2006/relationships/customXml" Target="../ink/ink48.xml"/><Relationship Id="rId62" Type="http://schemas.openxmlformats.org/officeDocument/2006/relationships/customXml" Target="../ink/ink55.xml"/><Relationship Id="rId70" Type="http://schemas.openxmlformats.org/officeDocument/2006/relationships/customXml" Target="../ink/ink63.xml"/><Relationship Id="rId75" Type="http://schemas.openxmlformats.org/officeDocument/2006/relationships/customXml" Target="../ink/ink68.xml"/><Relationship Id="rId83" Type="http://schemas.openxmlformats.org/officeDocument/2006/relationships/customXml" Target="../ink/ink76.xml"/><Relationship Id="rId88" Type="http://schemas.openxmlformats.org/officeDocument/2006/relationships/customXml" Target="../ink/ink81.xml"/><Relationship Id="rId91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customXml" Target="../ink/ink11.xml"/><Relationship Id="rId23" Type="http://schemas.openxmlformats.org/officeDocument/2006/relationships/customXml" Target="../ink/ink19.xml"/><Relationship Id="rId28" Type="http://schemas.openxmlformats.org/officeDocument/2006/relationships/customXml" Target="../ink/ink24.xml"/><Relationship Id="rId36" Type="http://schemas.openxmlformats.org/officeDocument/2006/relationships/customXml" Target="../ink/ink31.xml"/><Relationship Id="rId49" Type="http://schemas.openxmlformats.org/officeDocument/2006/relationships/customXml" Target="../ink/ink43.xml"/><Relationship Id="rId57" Type="http://schemas.openxmlformats.org/officeDocument/2006/relationships/customXml" Target="../ink/ink51.xml"/><Relationship Id="rId10" Type="http://schemas.openxmlformats.org/officeDocument/2006/relationships/customXml" Target="../ink/ink7.xml"/><Relationship Id="rId31" Type="http://schemas.openxmlformats.org/officeDocument/2006/relationships/customXml" Target="../ink/ink26.xml"/><Relationship Id="rId44" Type="http://schemas.openxmlformats.org/officeDocument/2006/relationships/customXml" Target="../ink/ink38.xml"/><Relationship Id="rId52" Type="http://schemas.openxmlformats.org/officeDocument/2006/relationships/customXml" Target="../ink/ink46.xml"/><Relationship Id="rId60" Type="http://schemas.openxmlformats.org/officeDocument/2006/relationships/customXml" Target="../ink/ink53.xml"/><Relationship Id="rId65" Type="http://schemas.openxmlformats.org/officeDocument/2006/relationships/customXml" Target="../ink/ink58.xml"/><Relationship Id="rId73" Type="http://schemas.openxmlformats.org/officeDocument/2006/relationships/customXml" Target="../ink/ink66.xml"/><Relationship Id="rId78" Type="http://schemas.openxmlformats.org/officeDocument/2006/relationships/customXml" Target="../ink/ink71.xml"/><Relationship Id="rId81" Type="http://schemas.openxmlformats.org/officeDocument/2006/relationships/customXml" Target="../ink/ink74.xml"/><Relationship Id="rId86" Type="http://schemas.openxmlformats.org/officeDocument/2006/relationships/customXml" Target="../ink/ink79.xml"/><Relationship Id="rId94" Type="http://schemas.openxmlformats.org/officeDocument/2006/relationships/image" Target="../media/image5.png"/><Relationship Id="rId4" Type="http://schemas.openxmlformats.org/officeDocument/2006/relationships/customXml" Target="../ink/ink2.xml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2971800" y="133350"/>
            <a:ext cx="3124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81100" y="53340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657600" y="1295400"/>
            <a:ext cx="838200" cy="508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>
                <a:latin typeface=".VnTime" pitchFamily="34" charset="0"/>
              </a:rPr>
              <a:t>1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4495800" y="1295400"/>
            <a:ext cx="838200" cy="508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>
                <a:latin typeface=".VnTime" pitchFamily="34" charset="0"/>
              </a:rPr>
              <a:t>2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657600" y="1803400"/>
            <a:ext cx="838200" cy="508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3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4495800" y="1803400"/>
            <a:ext cx="838200" cy="508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atin typeface=".VnTime" pitchFamily="34" charset="0"/>
              </a:rPr>
              <a:t>4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685800" y="2438400"/>
            <a:ext cx="8077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.VnTime" pitchFamily="34" charset="0"/>
              </a:rPr>
              <a:t>LuËt</a:t>
            </a:r>
            <a:r>
              <a:rPr lang="en-US" sz="24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.VnTime" pitchFamily="34" charset="0"/>
              </a:rPr>
              <a:t>ch¬i</a:t>
            </a:r>
            <a:r>
              <a:rPr lang="en-US" sz="2400" b="1" u="sng" dirty="0">
                <a:solidFill>
                  <a:srgbClr val="0000FF"/>
                </a:solidFill>
                <a:latin typeface=".VnTime" pitchFamily="34" charset="0"/>
              </a:rPr>
              <a:t>:</a:t>
            </a:r>
            <a:r>
              <a:rPr lang="en-US" sz="2400" b="1" dirty="0">
                <a:latin typeface=".VnTime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.VnTime" pitchFamily="34" charset="0"/>
              </a:rPr>
              <a:t>     </a:t>
            </a:r>
            <a:r>
              <a:rPr lang="en-US" sz="2400" b="1" dirty="0" err="1">
                <a:latin typeface=".VnTime" pitchFamily="34" charset="0"/>
              </a:rPr>
              <a:t>Cã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4 </a:t>
            </a:r>
            <a:r>
              <a:rPr lang="en-US" sz="2400" b="1" dirty="0" err="1">
                <a:latin typeface=".VnTime" pitchFamily="34" charset="0"/>
              </a:rPr>
              <a:t>m¶nh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ghÐp</a:t>
            </a:r>
            <a:r>
              <a:rPr lang="en-US" sz="2400" b="1" dirty="0">
                <a:latin typeface=".VnTime" pitchFamily="34" charset="0"/>
              </a:rPr>
              <a:t>, </a:t>
            </a:r>
            <a:r>
              <a:rPr lang="en-US" sz="2400" b="1" dirty="0" err="1">
                <a:latin typeface=".VnTime" pitchFamily="34" charset="0"/>
              </a:rPr>
              <a:t>sau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mảnh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Muèn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më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®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 smtClean="0">
                <a:latin typeface=".VnTime" pitchFamily="34" charset="0"/>
              </a:rPr>
              <a:t>îc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mét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m¶nh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ghÐp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ph¶i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tr</a:t>
            </a:r>
            <a:r>
              <a:rPr lang="en-US" sz="2400" b="1" dirty="0">
                <a:latin typeface=".VnTime" pitchFamily="34" charset="0"/>
              </a:rPr>
              <a:t>¶ </a:t>
            </a:r>
            <a:r>
              <a:rPr lang="en-US" sz="2400" b="1" dirty="0" err="1">
                <a:latin typeface=".VnTime" pitchFamily="34" charset="0"/>
              </a:rPr>
              <a:t>lêi</a:t>
            </a:r>
            <a:r>
              <a:rPr lang="en-US" sz="2400" b="1" dirty="0">
                <a:latin typeface=".VnTime" pitchFamily="34" charset="0"/>
              </a:rPr>
              <a:t> ®</a:t>
            </a:r>
            <a:r>
              <a:rPr lang="en-US" sz="2400" b="1" dirty="0" err="1">
                <a:latin typeface=".VnTime" pitchFamily="34" charset="0"/>
              </a:rPr>
              <a:t>óng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mét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c©u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hái</a:t>
            </a:r>
            <a:r>
              <a:rPr lang="en-US" sz="2400" b="1" dirty="0" smtClean="0">
                <a:latin typeface=".VnTime" pitchFamily="34" charset="0"/>
              </a:rPr>
              <a:t>. </a:t>
            </a:r>
            <a:r>
              <a:rPr lang="en-US" sz="2400" b="1" dirty="0" err="1">
                <a:latin typeface=".VnTime" pitchFamily="34" charset="0"/>
              </a:rPr>
              <a:t>Sau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khi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më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hết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smtClean="0">
                <a:latin typeface=".VnTime" pitchFamily="34" charset="0"/>
              </a:rPr>
              <a:t>4 </a:t>
            </a:r>
            <a:r>
              <a:rPr lang="en-US" sz="2400" b="1" dirty="0" err="1">
                <a:latin typeface=".VnTime" pitchFamily="34" charset="0"/>
              </a:rPr>
              <a:t>m¶nh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ghÐp</a:t>
            </a:r>
            <a:r>
              <a:rPr lang="en-US" sz="2400" b="1" dirty="0">
                <a:latin typeface=".VnTime" pitchFamily="34" charset="0"/>
              </a:rPr>
              <a:t>, </a:t>
            </a:r>
            <a:r>
              <a:rPr lang="en-US" sz="2400" b="1" dirty="0" err="1">
                <a:latin typeface=".VnTime" pitchFamily="34" charset="0"/>
              </a:rPr>
              <a:t>em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biÕt</a:t>
            </a:r>
            <a:r>
              <a:rPr lang="en-US" sz="2400" b="1" dirty="0">
                <a:latin typeface=".VnTime" pitchFamily="34" charset="0"/>
              </a:rPr>
              <a:t> ®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 smtClean="0">
                <a:latin typeface=".VnTime" pitchFamily="34" charset="0"/>
              </a:rPr>
              <a:t>îc</a:t>
            </a:r>
            <a:r>
              <a:rPr lang="en-US" sz="2400" b="1" dirty="0" smtClean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néi</a:t>
            </a:r>
            <a:r>
              <a:rPr lang="en-US" sz="2400" b="1" dirty="0">
                <a:latin typeface=".VnTime" pitchFamily="34" charset="0"/>
              </a:rPr>
              <a:t> dung </a:t>
            </a:r>
            <a:r>
              <a:rPr lang="en-US" sz="2400" b="1" dirty="0" err="1">
                <a:latin typeface="Times New Roman" pitchFamily="18" charset="0"/>
              </a:rPr>
              <a:t>bức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tranh</a:t>
            </a:r>
            <a:r>
              <a:rPr lang="en-US" sz="2400" b="1" dirty="0">
                <a:latin typeface=".VnTime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.VnTime" pitchFamily="34" charset="0"/>
              </a:rPr>
              <a:t>     </a:t>
            </a:r>
            <a:r>
              <a:rPr lang="en-US" sz="2400" b="1" dirty="0" err="1">
                <a:latin typeface=".VnTime" pitchFamily="34" charset="0"/>
              </a:rPr>
              <a:t>Thêi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gian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suy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nghÜ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cho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mçi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c©u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hái</a:t>
            </a:r>
            <a:r>
              <a:rPr lang="en-US" sz="2400" b="1" dirty="0">
                <a:latin typeface=".VnTime" pitchFamily="34" charset="0"/>
              </a:rPr>
              <a:t> lµ </a:t>
            </a:r>
            <a:r>
              <a:rPr lang="en-US" sz="2400" b="1" dirty="0" smtClean="0">
                <a:latin typeface=".VnTime" pitchFamily="34" charset="0"/>
              </a:rPr>
              <a:t>15 </a:t>
            </a:r>
            <a:r>
              <a:rPr lang="en-US" sz="2400" b="1" dirty="0" err="1">
                <a:latin typeface=".VnTime" pitchFamily="34" charset="0"/>
              </a:rPr>
              <a:t>gi©y</a:t>
            </a:r>
            <a:r>
              <a:rPr lang="en-US" sz="2400" b="1" dirty="0">
                <a:latin typeface=".VnTime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.VnTim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26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C:\Users\Storevn\Downloads\Compressed\media-thumb13821697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476672"/>
            <a:ext cx="923306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NHỮNG THẮNG LỢI QUÂN SỰ CỦA TA TRONG CUỘC KHÁNG CHIẾN CHỐNG PHÁP (</a:t>
            </a:r>
            <a:r>
              <a:rPr lang="en-US" alt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TT)</a:t>
            </a:r>
            <a:endParaRPr lang="en-US" altLang="en-US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1" y="3241251"/>
            <a:ext cx="8964487" cy="2664296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4: CHIẾN DỊCH LỊCH SỬ ĐIỆN BIÊN PHỦ (1954)</a:t>
            </a:r>
            <a:endParaRPr lang="en-US" altLang="en-US" sz="28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9"/>
          <a:stretch>
            <a:fillRect/>
          </a:stretch>
        </p:blipFill>
        <p:spPr bwMode="auto">
          <a:xfrm>
            <a:off x="-304800" y="40277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277"/>
            <a:ext cx="4495800" cy="6858000"/>
          </a:xfrm>
          <a:prstGeom prst="rect">
            <a:avLst/>
          </a:prstGeom>
          <a:solidFill>
            <a:srgbClr val="006699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2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1 -4.23682E-6 L -0.62918 -4.23682E-6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1 9.71323E-7 L 0.63003 9.71323E-7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18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8BDEA23-6159-46AE-A7F6-291CD6D035F2}"/>
              </a:ext>
            </a:extLst>
          </p:cNvPr>
          <p:cNvSpPr/>
          <p:nvPr/>
        </p:nvSpPr>
        <p:spPr>
          <a:xfrm>
            <a:off x="0" y="73911"/>
            <a:ext cx="3067781" cy="68580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914D8FC-1042-4CE3-94AF-214D41AEAC9B}"/>
              </a:ext>
            </a:extLst>
          </p:cNvPr>
          <p:cNvSpPr/>
          <p:nvPr/>
        </p:nvSpPr>
        <p:spPr>
          <a:xfrm>
            <a:off x="3026167" y="67872"/>
            <a:ext cx="3246911" cy="68580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105EE57-E2EF-401C-8216-DB35EB6CB19E}"/>
              </a:ext>
            </a:extLst>
          </p:cNvPr>
          <p:cNvSpPr/>
          <p:nvPr/>
        </p:nvSpPr>
        <p:spPr>
          <a:xfrm>
            <a:off x="6256354" y="55418"/>
            <a:ext cx="2887646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044378B-E0D9-40D2-8920-4F03F5F98384}"/>
              </a:ext>
            </a:extLst>
          </p:cNvPr>
          <p:cNvSpPr/>
          <p:nvPr/>
        </p:nvSpPr>
        <p:spPr>
          <a:xfrm>
            <a:off x="420879" y="2551852"/>
            <a:ext cx="2226020" cy="17045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4698ABB-024F-43AC-A263-43AEA1310B47}"/>
              </a:ext>
            </a:extLst>
          </p:cNvPr>
          <p:cNvCxnSpPr>
            <a:cxnSpLocks/>
          </p:cNvCxnSpPr>
          <p:nvPr/>
        </p:nvCxnSpPr>
        <p:spPr>
          <a:xfrm flipV="1">
            <a:off x="2646899" y="1556791"/>
            <a:ext cx="1421045" cy="169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443590E-2977-433F-85E6-A3D5C4A69806}"/>
              </a:ext>
            </a:extLst>
          </p:cNvPr>
          <p:cNvCxnSpPr>
            <a:cxnSpLocks/>
          </p:cNvCxnSpPr>
          <p:nvPr/>
        </p:nvCxnSpPr>
        <p:spPr>
          <a:xfrm>
            <a:off x="2646899" y="3251347"/>
            <a:ext cx="1421045" cy="1977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6A7F372-7F60-4E86-97A0-A4F0BA9EF656}"/>
              </a:ext>
            </a:extLst>
          </p:cNvPr>
          <p:cNvSpPr/>
          <p:nvPr/>
        </p:nvSpPr>
        <p:spPr>
          <a:xfrm>
            <a:off x="4226029" y="457201"/>
            <a:ext cx="4623907" cy="17045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(1954)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CAB5BB5-A388-43FE-8A1A-97D2095C1FD6}"/>
              </a:ext>
            </a:extLst>
          </p:cNvPr>
          <p:cNvSpPr/>
          <p:nvPr/>
        </p:nvSpPr>
        <p:spPr>
          <a:xfrm>
            <a:off x="4226029" y="4793016"/>
            <a:ext cx="4623907" cy="17045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(1945 – 1954)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997B3D2-F78E-45AA-A3A8-3C6EB929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1" y="4619168"/>
            <a:ext cx="1717384" cy="1916541"/>
          </a:xfrm>
          <a:prstGeom prst="rect">
            <a:avLst/>
          </a:prstGeom>
        </p:spPr>
      </p:pic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xmlns="" id="{C6A7F372-7F60-4E86-97A0-A4F0BA9EF656}"/>
              </a:ext>
            </a:extLst>
          </p:cNvPr>
          <p:cNvSpPr/>
          <p:nvPr/>
        </p:nvSpPr>
        <p:spPr>
          <a:xfrm>
            <a:off x="4211960" y="2483980"/>
            <a:ext cx="4608512" cy="17045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-ne-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(1954)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E4698ABB-024F-43AC-A263-43AEA1310B47}"/>
              </a:ext>
            </a:extLst>
          </p:cNvPr>
          <p:cNvCxnSpPr>
            <a:cxnSpLocks/>
          </p:cNvCxnSpPr>
          <p:nvPr/>
        </p:nvCxnSpPr>
        <p:spPr>
          <a:xfrm>
            <a:off x="2638087" y="3270608"/>
            <a:ext cx="15738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7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69BC0A59-CD99-451C-B3C0-618FAD6A0573}"/>
              </a:ext>
            </a:extLst>
          </p:cNvPr>
          <p:cNvCxnSpPr>
            <a:cxnSpLocks/>
          </p:cNvCxnSpPr>
          <p:nvPr/>
        </p:nvCxnSpPr>
        <p:spPr>
          <a:xfrm>
            <a:off x="4584608" y="2009422"/>
            <a:ext cx="21642" cy="1094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F4ECE5E-3CBF-43C7-A73E-2861FC87322E}"/>
              </a:ext>
            </a:extLst>
          </p:cNvPr>
          <p:cNvCxnSpPr>
            <a:cxnSpLocks/>
          </p:cNvCxnSpPr>
          <p:nvPr/>
        </p:nvCxnSpPr>
        <p:spPr>
          <a:xfrm>
            <a:off x="4701349" y="2009421"/>
            <a:ext cx="2867477" cy="113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D5C2B87B-926A-404B-AA31-82739D3ED107}"/>
              </a:ext>
            </a:extLst>
          </p:cNvPr>
          <p:cNvSpPr/>
          <p:nvPr/>
        </p:nvSpPr>
        <p:spPr>
          <a:xfrm>
            <a:off x="3367059" y="575216"/>
            <a:ext cx="5597428" cy="3544708"/>
          </a:xfrm>
          <a:prstGeom prst="cloudCallout">
            <a:avLst>
              <a:gd name="adj1" fmla="val -64652"/>
              <a:gd name="adj2" fmla="val 52053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1953 – 1954?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01BD4BF-FA12-41D5-BF58-7C2E4CBE23BC}"/>
              </a:ext>
            </a:extLst>
          </p:cNvPr>
          <p:cNvGrpSpPr/>
          <p:nvPr/>
        </p:nvGrpSpPr>
        <p:grpSpPr>
          <a:xfrm>
            <a:off x="410590" y="2666740"/>
            <a:ext cx="1871795" cy="3272343"/>
            <a:chOff x="387202" y="1631159"/>
            <a:chExt cx="3693125" cy="4732593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EA50C92-60CC-408C-9926-0CA763133324}"/>
                </a:ext>
              </a:extLst>
            </p:cNvPr>
            <p:cNvGrpSpPr/>
            <p:nvPr/>
          </p:nvGrpSpPr>
          <p:grpSpPr>
            <a:xfrm>
              <a:off x="1410629" y="5187961"/>
              <a:ext cx="700204" cy="1151536"/>
              <a:chOff x="7639908" y="2807837"/>
              <a:chExt cx="942704" cy="195482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="" xmlns:a16="http://schemas.microsoft.com/office/drawing/2014/main" id="{A6592969-A2FA-45F5-AEF5-78FAB41C71B0}"/>
                  </a:ext>
                </a:extLst>
              </p:cNvPr>
              <p:cNvSpPr/>
              <p:nvPr/>
            </p:nvSpPr>
            <p:spPr>
              <a:xfrm>
                <a:off x="8341299" y="2807837"/>
                <a:ext cx="241313" cy="1840203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5352EDBF-60A6-4961-A540-17C5AE8FA43C}"/>
                  </a:ext>
                </a:extLst>
              </p:cNvPr>
              <p:cNvSpPr/>
              <p:nvPr/>
            </p:nvSpPr>
            <p:spPr>
              <a:xfrm rot="10800000">
                <a:off x="7639908" y="4215747"/>
                <a:ext cx="914400" cy="546910"/>
              </a:xfrm>
              <a:custGeom>
                <a:avLst/>
                <a:gdLst>
                  <a:gd name="connsiteX0" fmla="*/ 0 w 914400"/>
                  <a:gd name="connsiteY0" fmla="*/ 0 h 546908"/>
                  <a:gd name="connsiteX1" fmla="*/ 914400 w 914400"/>
                  <a:gd name="connsiteY1" fmla="*/ 0 h 546908"/>
                  <a:gd name="connsiteX2" fmla="*/ 914400 w 914400"/>
                  <a:gd name="connsiteY2" fmla="*/ 89708 h 546908"/>
                  <a:gd name="connsiteX3" fmla="*/ 457200 w 914400"/>
                  <a:gd name="connsiteY3" fmla="*/ 546908 h 546908"/>
                  <a:gd name="connsiteX4" fmla="*/ 0 w 914400"/>
                  <a:gd name="connsiteY4" fmla="*/ 89708 h 54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546908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89708"/>
                    </a:lnTo>
                    <a:cubicBezTo>
                      <a:pt x="914400" y="342213"/>
                      <a:pt x="709705" y="546908"/>
                      <a:pt x="457200" y="546908"/>
                    </a:cubicBezTo>
                    <a:cubicBezTo>
                      <a:pt x="204695" y="546908"/>
                      <a:pt x="0" y="342213"/>
                      <a:pt x="0" y="8970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="" xmlns:a16="http://schemas.microsoft.com/office/drawing/2014/main" id="{87D2C123-12EF-4BF7-9253-C3CCC3D020E6}"/>
                  </a:ext>
                </a:extLst>
              </p:cNvPr>
              <p:cNvSpPr/>
              <p:nvPr/>
            </p:nvSpPr>
            <p:spPr>
              <a:xfrm>
                <a:off x="7745687" y="4511041"/>
                <a:ext cx="759473" cy="9419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="" xmlns:a16="http://schemas.microsoft.com/office/drawing/2014/main" id="{3441E0E6-ED43-4943-9570-9FDC344A1D3D}"/>
                  </a:ext>
                </a:extLst>
              </p:cNvPr>
              <p:cNvSpPr/>
              <p:nvPr/>
            </p:nvSpPr>
            <p:spPr>
              <a:xfrm>
                <a:off x="7816120" y="4336712"/>
                <a:ext cx="636291" cy="9419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DF5A853-42F5-42C3-A591-4D1B3365A96E}"/>
                </a:ext>
              </a:extLst>
            </p:cNvPr>
            <p:cNvGrpSpPr/>
            <p:nvPr/>
          </p:nvGrpSpPr>
          <p:grpSpPr>
            <a:xfrm>
              <a:off x="387202" y="1631159"/>
              <a:ext cx="3693125" cy="4732593"/>
              <a:chOff x="3150398" y="1786812"/>
              <a:chExt cx="3693125" cy="4732593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="" xmlns:a16="http://schemas.microsoft.com/office/drawing/2014/main" id="{9D54E896-5B17-44D9-B0EE-64178BF26B66}"/>
                  </a:ext>
                </a:extLst>
              </p:cNvPr>
              <p:cNvSpPr/>
              <p:nvPr/>
            </p:nvSpPr>
            <p:spPr>
              <a:xfrm rot="3507190">
                <a:off x="4560635" y="3973507"/>
                <a:ext cx="264283" cy="915583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0CA4CCC2-07C6-4BD7-AED0-A7FAE02F0F8D}"/>
                  </a:ext>
                </a:extLst>
              </p:cNvPr>
              <p:cNvSpPr/>
              <p:nvPr/>
            </p:nvSpPr>
            <p:spPr>
              <a:xfrm rot="18801763">
                <a:off x="5339611" y="4154484"/>
                <a:ext cx="299708" cy="708345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74F43076-D6EC-491F-9BF2-9943BC4EB979}"/>
                  </a:ext>
                </a:extLst>
              </p:cNvPr>
              <p:cNvGrpSpPr/>
              <p:nvPr/>
            </p:nvGrpSpPr>
            <p:grpSpPr>
              <a:xfrm>
                <a:off x="5220034" y="5305237"/>
                <a:ext cx="690179" cy="1214168"/>
                <a:chOff x="8341333" y="2807837"/>
                <a:chExt cx="937606" cy="1916833"/>
              </a:xfrm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="" xmlns:a16="http://schemas.microsoft.com/office/drawing/2014/main" id="{04AF0DEA-19FD-4860-BAE8-81C5297E05B4}"/>
                    </a:ext>
                  </a:extLst>
                </p:cNvPr>
                <p:cNvSpPr/>
                <p:nvPr/>
              </p:nvSpPr>
              <p:spPr>
                <a:xfrm>
                  <a:off x="8341333" y="2807837"/>
                  <a:ext cx="241313" cy="184020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="" xmlns:a16="http://schemas.microsoft.com/office/drawing/2014/main" id="{F9228939-87C2-4E03-B251-DFB2A438DCF8}"/>
                    </a:ext>
                  </a:extLst>
                </p:cNvPr>
                <p:cNvSpPr/>
                <p:nvPr/>
              </p:nvSpPr>
              <p:spPr>
                <a:xfrm rot="10800000">
                  <a:off x="8364538" y="4177761"/>
                  <a:ext cx="914401" cy="546909"/>
                </a:xfrm>
                <a:custGeom>
                  <a:avLst/>
                  <a:gdLst>
                    <a:gd name="connsiteX0" fmla="*/ 0 w 914400"/>
                    <a:gd name="connsiteY0" fmla="*/ 0 h 546908"/>
                    <a:gd name="connsiteX1" fmla="*/ 914400 w 914400"/>
                    <a:gd name="connsiteY1" fmla="*/ 0 h 546908"/>
                    <a:gd name="connsiteX2" fmla="*/ 914400 w 914400"/>
                    <a:gd name="connsiteY2" fmla="*/ 89708 h 546908"/>
                    <a:gd name="connsiteX3" fmla="*/ 457200 w 914400"/>
                    <a:gd name="connsiteY3" fmla="*/ 546908 h 546908"/>
                    <a:gd name="connsiteX4" fmla="*/ 0 w 914400"/>
                    <a:gd name="connsiteY4" fmla="*/ 89708 h 546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546908">
                      <a:moveTo>
                        <a:pt x="0" y="0"/>
                      </a:moveTo>
                      <a:lnTo>
                        <a:pt x="914400" y="0"/>
                      </a:lnTo>
                      <a:lnTo>
                        <a:pt x="914400" y="89708"/>
                      </a:lnTo>
                      <a:cubicBezTo>
                        <a:pt x="914400" y="342213"/>
                        <a:pt x="709705" y="546908"/>
                        <a:pt x="457200" y="546908"/>
                      </a:cubicBezTo>
                      <a:cubicBezTo>
                        <a:pt x="204695" y="546908"/>
                        <a:pt x="0" y="342213"/>
                        <a:pt x="0" y="8970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="" xmlns:a16="http://schemas.microsoft.com/office/drawing/2014/main" id="{D2FC86C5-44A1-422C-BC5C-623E72D3D94D}"/>
                    </a:ext>
                  </a:extLst>
                </p:cNvPr>
                <p:cNvSpPr/>
                <p:nvPr/>
              </p:nvSpPr>
              <p:spPr>
                <a:xfrm flipV="1">
                  <a:off x="8420295" y="4553361"/>
                  <a:ext cx="801168" cy="941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="" xmlns:a16="http://schemas.microsoft.com/office/drawing/2014/main" id="{8AB98CF4-750B-4B97-9122-CD807BE4F48E}"/>
                    </a:ext>
                  </a:extLst>
                </p:cNvPr>
                <p:cNvSpPr/>
                <p:nvPr/>
              </p:nvSpPr>
              <p:spPr>
                <a:xfrm>
                  <a:off x="8530826" y="4368690"/>
                  <a:ext cx="636291" cy="941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: Rounded Corners 33">
                <a:extLst>
                  <a:ext uri="{FF2B5EF4-FFF2-40B4-BE49-F238E27FC236}">
                    <a16:creationId xmlns="" xmlns:a16="http://schemas.microsoft.com/office/drawing/2014/main" id="{E7642487-6273-4AEC-BC8F-BB75CDA89DD1}"/>
                  </a:ext>
                </a:extLst>
              </p:cNvPr>
              <p:cNvSpPr/>
              <p:nvPr/>
            </p:nvSpPr>
            <p:spPr>
              <a:xfrm>
                <a:off x="4631633" y="4110354"/>
                <a:ext cx="914400" cy="1563934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C3C30D7B-D2CD-48B3-8E8D-FD83515350CD}"/>
                  </a:ext>
                </a:extLst>
              </p:cNvPr>
              <p:cNvSpPr/>
              <p:nvPr/>
            </p:nvSpPr>
            <p:spPr>
              <a:xfrm>
                <a:off x="4901673" y="3798814"/>
                <a:ext cx="403366" cy="550898"/>
              </a:xfrm>
              <a:prstGeom prst="roundRect">
                <a:avLst>
                  <a:gd name="adj" fmla="val 50000"/>
                </a:avLst>
              </a:prstGeom>
              <a:solidFill>
                <a:srgbClr val="FF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="" xmlns:a16="http://schemas.microsoft.com/office/drawing/2014/main" id="{D262183F-2B12-4861-B8CE-0E93B586DB01}"/>
                  </a:ext>
                </a:extLst>
              </p:cNvPr>
              <p:cNvSpPr/>
              <p:nvPr/>
            </p:nvSpPr>
            <p:spPr>
              <a:xfrm>
                <a:off x="4242349" y="2042391"/>
                <a:ext cx="1805614" cy="1726788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B367F0E1-EBC1-4C3A-9C82-1B16D2537704}"/>
                  </a:ext>
                </a:extLst>
              </p:cNvPr>
              <p:cNvSpPr/>
              <p:nvPr/>
            </p:nvSpPr>
            <p:spPr>
              <a:xfrm>
                <a:off x="4434843" y="2333234"/>
                <a:ext cx="1358350" cy="1725635"/>
              </a:xfrm>
              <a:prstGeom prst="roundRect">
                <a:avLst>
                  <a:gd name="adj" fmla="val 43651"/>
                </a:avLst>
              </a:prstGeom>
              <a:solidFill>
                <a:srgbClr val="FFDC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="" xmlns:a16="http://schemas.microsoft.com/office/drawing/2014/main" id="{AD5FCFA1-576D-4B73-AFB4-956DFBF6C461}"/>
                  </a:ext>
                </a:extLst>
              </p:cNvPr>
              <p:cNvSpPr/>
              <p:nvPr/>
            </p:nvSpPr>
            <p:spPr>
              <a:xfrm>
                <a:off x="5114018" y="1786812"/>
                <a:ext cx="1091983" cy="982041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="" xmlns:a16="http://schemas.microsoft.com/office/drawing/2014/main" id="{06E97DB2-8EBE-4918-B06A-220C8DF2354E}"/>
                  </a:ext>
                </a:extLst>
              </p:cNvPr>
              <p:cNvSpPr/>
              <p:nvPr/>
            </p:nvSpPr>
            <p:spPr>
              <a:xfrm>
                <a:off x="4522102" y="1821324"/>
                <a:ext cx="857413" cy="869986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="" xmlns:a16="http://schemas.microsoft.com/office/drawing/2014/main" id="{18DFB476-50B1-4C62-ADB9-8D4874005D4A}"/>
                  </a:ext>
                </a:extLst>
              </p:cNvPr>
              <p:cNvSpPr/>
              <p:nvPr/>
            </p:nvSpPr>
            <p:spPr>
              <a:xfrm>
                <a:off x="5645012" y="2554714"/>
                <a:ext cx="518636" cy="557708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="" xmlns:a16="http://schemas.microsoft.com/office/drawing/2014/main" id="{6B91CF41-BBE5-4C02-A99F-FF3591FC808D}"/>
                  </a:ext>
                </a:extLst>
              </p:cNvPr>
              <p:cNvSpPr/>
              <p:nvPr/>
            </p:nvSpPr>
            <p:spPr>
              <a:xfrm>
                <a:off x="4266868" y="2241424"/>
                <a:ext cx="469377" cy="557708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="" xmlns:a16="http://schemas.microsoft.com/office/drawing/2014/main" id="{5E306945-AD34-4B43-967F-CF5E4BF9ED04}"/>
                  </a:ext>
                </a:extLst>
              </p:cNvPr>
              <p:cNvSpPr/>
              <p:nvPr/>
            </p:nvSpPr>
            <p:spPr>
              <a:xfrm>
                <a:off x="4650727" y="2970375"/>
                <a:ext cx="171035" cy="17941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="" xmlns:a16="http://schemas.microsoft.com/office/drawing/2014/main" id="{8A8D0CA0-FEC4-4DBA-B4D8-C6106C3F49E7}"/>
                  </a:ext>
                </a:extLst>
              </p:cNvPr>
              <p:cNvSpPr/>
              <p:nvPr/>
            </p:nvSpPr>
            <p:spPr>
              <a:xfrm>
                <a:off x="5431624" y="3015846"/>
                <a:ext cx="171035" cy="179418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="" xmlns:a16="http://schemas.microsoft.com/office/drawing/2014/main" id="{0D10AD3C-DAD0-4D6D-A85D-605B875259FC}"/>
                  </a:ext>
                </a:extLst>
              </p:cNvPr>
              <p:cNvSpPr/>
              <p:nvPr/>
            </p:nvSpPr>
            <p:spPr>
              <a:xfrm>
                <a:off x="5057175" y="2967283"/>
                <a:ext cx="123579" cy="461718"/>
              </a:xfrm>
              <a:prstGeom prst="roundRect">
                <a:avLst>
                  <a:gd name="adj" fmla="val 50000"/>
                </a:avLst>
              </a:prstGeom>
              <a:solidFill>
                <a:srgbClr val="FF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5277C2D5-FF8E-49A0-A36E-FF40BC7B8E0C}"/>
                  </a:ext>
                </a:extLst>
              </p:cNvPr>
              <p:cNvSpPr/>
              <p:nvPr/>
            </p:nvSpPr>
            <p:spPr>
              <a:xfrm>
                <a:off x="4735530" y="3536438"/>
                <a:ext cx="766104" cy="488320"/>
              </a:xfrm>
              <a:custGeom>
                <a:avLst/>
                <a:gdLst>
                  <a:gd name="connsiteX0" fmla="*/ 15511 w 909394"/>
                  <a:gd name="connsiteY0" fmla="*/ 0 h 569387"/>
                  <a:gd name="connsiteX1" fmla="*/ 909394 w 909394"/>
                  <a:gd name="connsiteY1" fmla="*/ 161850 h 569387"/>
                  <a:gd name="connsiteX2" fmla="*/ 905111 w 909394"/>
                  <a:gd name="connsiteY2" fmla="*/ 204329 h 569387"/>
                  <a:gd name="connsiteX3" fmla="*/ 457200 w 909394"/>
                  <a:gd name="connsiteY3" fmla="*/ 569387 h 569387"/>
                  <a:gd name="connsiteX4" fmla="*/ 0 w 909394"/>
                  <a:gd name="connsiteY4" fmla="*/ 112187 h 569387"/>
                  <a:gd name="connsiteX5" fmla="*/ 9289 w 909394"/>
                  <a:gd name="connsiteY5" fmla="*/ 20045 h 56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9394" h="569387">
                    <a:moveTo>
                      <a:pt x="15511" y="0"/>
                    </a:moveTo>
                    <a:lnTo>
                      <a:pt x="909394" y="161850"/>
                    </a:lnTo>
                    <a:lnTo>
                      <a:pt x="905111" y="204329"/>
                    </a:lnTo>
                    <a:cubicBezTo>
                      <a:pt x="862479" y="412668"/>
                      <a:pt x="678142" y="569387"/>
                      <a:pt x="457200" y="569387"/>
                    </a:cubicBezTo>
                    <a:cubicBezTo>
                      <a:pt x="204695" y="569387"/>
                      <a:pt x="0" y="364692"/>
                      <a:pt x="0" y="112187"/>
                    </a:cubicBezTo>
                    <a:cubicBezTo>
                      <a:pt x="0" y="80624"/>
                      <a:pt x="3198" y="49808"/>
                      <a:pt x="9289" y="20045"/>
                    </a:cubicBezTo>
                    <a:close/>
                  </a:path>
                </a:pathLst>
              </a:cu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64E20F05-16A6-4663-80EE-3698EE158503}"/>
                  </a:ext>
                </a:extLst>
              </p:cNvPr>
              <p:cNvSpPr/>
              <p:nvPr/>
            </p:nvSpPr>
            <p:spPr>
              <a:xfrm rot="424698">
                <a:off x="4749435" y="3746727"/>
                <a:ext cx="615868" cy="265877"/>
              </a:xfrm>
              <a:custGeom>
                <a:avLst/>
                <a:gdLst>
                  <a:gd name="connsiteX0" fmla="*/ 297755 w 731908"/>
                  <a:gd name="connsiteY0" fmla="*/ 0 h 432296"/>
                  <a:gd name="connsiteX1" fmla="*/ 719026 w 731908"/>
                  <a:gd name="connsiteY1" fmla="*/ 279237 h 432296"/>
                  <a:gd name="connsiteX2" fmla="*/ 731908 w 731908"/>
                  <a:gd name="connsiteY2" fmla="*/ 320736 h 432296"/>
                  <a:gd name="connsiteX3" fmla="*/ 724577 w 731908"/>
                  <a:gd name="connsiteY3" fmla="*/ 327894 h 432296"/>
                  <a:gd name="connsiteX4" fmla="*/ 433755 w 731908"/>
                  <a:gd name="connsiteY4" fmla="*/ 432296 h 432296"/>
                  <a:gd name="connsiteX5" fmla="*/ 12484 w 731908"/>
                  <a:gd name="connsiteY5" fmla="*/ 153059 h 432296"/>
                  <a:gd name="connsiteX6" fmla="*/ 0 w 731908"/>
                  <a:gd name="connsiteY6" fmla="*/ 112843 h 432296"/>
                  <a:gd name="connsiteX7" fmla="*/ 42130 w 731908"/>
                  <a:gd name="connsiteY7" fmla="*/ 78083 h 432296"/>
                  <a:gd name="connsiteX8" fmla="*/ 297755 w 731908"/>
                  <a:gd name="connsiteY8" fmla="*/ 0 h 43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1908" h="432296">
                    <a:moveTo>
                      <a:pt x="297755" y="0"/>
                    </a:moveTo>
                    <a:cubicBezTo>
                      <a:pt x="487134" y="0"/>
                      <a:pt x="649619" y="115141"/>
                      <a:pt x="719026" y="279237"/>
                    </a:cubicBezTo>
                    <a:lnTo>
                      <a:pt x="731908" y="320736"/>
                    </a:lnTo>
                    <a:lnTo>
                      <a:pt x="724577" y="327894"/>
                    </a:lnTo>
                    <a:cubicBezTo>
                      <a:pt x="645546" y="393116"/>
                      <a:pt x="544226" y="432296"/>
                      <a:pt x="433755" y="432296"/>
                    </a:cubicBezTo>
                    <a:cubicBezTo>
                      <a:pt x="244376" y="432296"/>
                      <a:pt x="81891" y="317155"/>
                      <a:pt x="12484" y="153059"/>
                    </a:cubicBezTo>
                    <a:lnTo>
                      <a:pt x="0" y="112843"/>
                    </a:lnTo>
                    <a:lnTo>
                      <a:pt x="42130" y="78083"/>
                    </a:lnTo>
                    <a:cubicBezTo>
                      <a:pt x="115100" y="28785"/>
                      <a:pt x="203066" y="0"/>
                      <a:pt x="297755" y="0"/>
                    </a:cubicBez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FA9CA110-59F2-4CA0-906C-05AEB68C6EB9}"/>
                  </a:ext>
                </a:extLst>
              </p:cNvPr>
              <p:cNvSpPr/>
              <p:nvPr/>
            </p:nvSpPr>
            <p:spPr>
              <a:xfrm>
                <a:off x="4631633" y="5127379"/>
                <a:ext cx="914400" cy="546908"/>
              </a:xfrm>
              <a:custGeom>
                <a:avLst/>
                <a:gdLst>
                  <a:gd name="connsiteX0" fmla="*/ 0 w 914400"/>
                  <a:gd name="connsiteY0" fmla="*/ 0 h 546908"/>
                  <a:gd name="connsiteX1" fmla="*/ 914400 w 914400"/>
                  <a:gd name="connsiteY1" fmla="*/ 0 h 546908"/>
                  <a:gd name="connsiteX2" fmla="*/ 914400 w 914400"/>
                  <a:gd name="connsiteY2" fmla="*/ 89708 h 546908"/>
                  <a:gd name="connsiteX3" fmla="*/ 457200 w 914400"/>
                  <a:gd name="connsiteY3" fmla="*/ 546908 h 546908"/>
                  <a:gd name="connsiteX4" fmla="*/ 0 w 914400"/>
                  <a:gd name="connsiteY4" fmla="*/ 89708 h 54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546908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89708"/>
                    </a:lnTo>
                    <a:cubicBezTo>
                      <a:pt x="914400" y="342213"/>
                      <a:pt x="709705" y="546908"/>
                      <a:pt x="457200" y="546908"/>
                    </a:cubicBezTo>
                    <a:cubicBezTo>
                      <a:pt x="204695" y="546908"/>
                      <a:pt x="0" y="342213"/>
                      <a:pt x="0" y="89708"/>
                    </a:cubicBezTo>
                    <a:close/>
                  </a:path>
                </a:pathLst>
              </a:cu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09F2E1F6-6009-40D4-B34C-25B04742BB4D}"/>
                  </a:ext>
                </a:extLst>
              </p:cNvPr>
              <p:cNvGrpSpPr/>
              <p:nvPr/>
            </p:nvGrpSpPr>
            <p:grpSpPr>
              <a:xfrm rot="15120800">
                <a:off x="5963057" y="3752880"/>
                <a:ext cx="457904" cy="1303029"/>
                <a:chOff x="5982649" y="4264489"/>
                <a:chExt cx="607416" cy="1335586"/>
              </a:xfrm>
            </p:grpSpPr>
            <p:sp>
              <p:nvSpPr>
                <p:cNvPr id="66" name="Rectangle: Rounded Corners 65">
                  <a:extLst>
                    <a:ext uri="{FF2B5EF4-FFF2-40B4-BE49-F238E27FC236}">
                      <a16:creationId xmlns="" xmlns:a16="http://schemas.microsoft.com/office/drawing/2014/main" id="{C6223857-0CC0-46D2-A8EE-3757479B0D5C}"/>
                    </a:ext>
                  </a:extLst>
                </p:cNvPr>
                <p:cNvSpPr/>
                <p:nvPr/>
              </p:nvSpPr>
              <p:spPr>
                <a:xfrm rot="18402203">
                  <a:off x="6333783" y="5118952"/>
                  <a:ext cx="117336" cy="395229"/>
                </a:xfrm>
                <a:prstGeom prst="roundRect">
                  <a:avLst>
                    <a:gd name="adj" fmla="val 41368"/>
                  </a:avLst>
                </a:prstGeom>
                <a:solidFill>
                  <a:srgbClr val="FF99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" name="Group 66">
                  <a:extLst>
                    <a:ext uri="{FF2B5EF4-FFF2-40B4-BE49-F238E27FC236}">
                      <a16:creationId xmlns="" xmlns:a16="http://schemas.microsoft.com/office/drawing/2014/main" id="{7DADE331-77BB-4E01-888D-C80E93202153}"/>
                    </a:ext>
                  </a:extLst>
                </p:cNvPr>
                <p:cNvGrpSpPr/>
                <p:nvPr/>
              </p:nvGrpSpPr>
              <p:grpSpPr>
                <a:xfrm>
                  <a:off x="5982649" y="4264489"/>
                  <a:ext cx="355689" cy="1335586"/>
                  <a:chOff x="8477111" y="3742857"/>
                  <a:chExt cx="355689" cy="1335586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="" xmlns:a16="http://schemas.microsoft.com/office/drawing/2014/main" id="{A98B72D1-C6C7-4394-93B1-7231F8242893}"/>
                      </a:ext>
                    </a:extLst>
                  </p:cNvPr>
                  <p:cNvSpPr/>
                  <p:nvPr/>
                </p:nvSpPr>
                <p:spPr>
                  <a:xfrm>
                    <a:off x="8601127" y="4109135"/>
                    <a:ext cx="121920" cy="5577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99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: Rounded Corners 68">
                    <a:extLst>
                      <a:ext uri="{FF2B5EF4-FFF2-40B4-BE49-F238E27FC236}">
                        <a16:creationId xmlns="" xmlns:a16="http://schemas.microsoft.com/office/drawing/2014/main" id="{69EFF0BC-9C3B-46FC-BA7B-7DC3619183CC}"/>
                      </a:ext>
                    </a:extLst>
                  </p:cNvPr>
                  <p:cNvSpPr/>
                  <p:nvPr/>
                </p:nvSpPr>
                <p:spPr>
                  <a:xfrm>
                    <a:off x="8512698" y="3742857"/>
                    <a:ext cx="292144" cy="6858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" name="Rectangle: Rounded Corners 69">
                    <a:extLst>
                      <a:ext uri="{FF2B5EF4-FFF2-40B4-BE49-F238E27FC236}">
                        <a16:creationId xmlns="" xmlns:a16="http://schemas.microsoft.com/office/drawing/2014/main" id="{F8DF6897-3BCF-4C69-BAA3-267832E2EBA5}"/>
                      </a:ext>
                    </a:extLst>
                  </p:cNvPr>
                  <p:cNvSpPr/>
                  <p:nvPr/>
                </p:nvSpPr>
                <p:spPr>
                  <a:xfrm>
                    <a:off x="8477111" y="4574554"/>
                    <a:ext cx="355689" cy="503889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rgbClr val="FF99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0A99B364-18A8-45CF-A5A3-C613603D7175}"/>
                  </a:ext>
                </a:extLst>
              </p:cNvPr>
              <p:cNvGrpSpPr/>
              <p:nvPr/>
            </p:nvGrpSpPr>
            <p:grpSpPr>
              <a:xfrm rot="5717517">
                <a:off x="3631857" y="3886489"/>
                <a:ext cx="341123" cy="1304042"/>
                <a:chOff x="9146036" y="3914198"/>
                <a:chExt cx="455112" cy="1280158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="" xmlns:a16="http://schemas.microsoft.com/office/drawing/2014/main" id="{DC53FB6C-09FB-46D5-B4AE-BB2BAEC90489}"/>
                    </a:ext>
                  </a:extLst>
                </p:cNvPr>
                <p:cNvGrpSpPr/>
                <p:nvPr/>
              </p:nvGrpSpPr>
              <p:grpSpPr>
                <a:xfrm>
                  <a:off x="9245458" y="3914198"/>
                  <a:ext cx="355690" cy="1280158"/>
                  <a:chOff x="8480924" y="3798813"/>
                  <a:chExt cx="355690" cy="1280158"/>
                </a:xfrm>
              </p:grpSpPr>
              <p:sp>
                <p:nvSpPr>
                  <p:cNvPr id="63" name="Rectangle: Rounded Corners 62">
                    <a:extLst>
                      <a:ext uri="{FF2B5EF4-FFF2-40B4-BE49-F238E27FC236}">
                        <a16:creationId xmlns="" xmlns:a16="http://schemas.microsoft.com/office/drawing/2014/main" id="{BCE1B359-CDEF-4F9F-8738-4BF525B019D4}"/>
                      </a:ext>
                    </a:extLst>
                  </p:cNvPr>
                  <p:cNvSpPr/>
                  <p:nvPr/>
                </p:nvSpPr>
                <p:spPr>
                  <a:xfrm>
                    <a:off x="8601127" y="4109135"/>
                    <a:ext cx="121920" cy="55770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99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: Rounded Corners 63">
                    <a:extLst>
                      <a:ext uri="{FF2B5EF4-FFF2-40B4-BE49-F238E27FC236}">
                        <a16:creationId xmlns="" xmlns:a16="http://schemas.microsoft.com/office/drawing/2014/main" id="{8F2AC8F8-2D42-4B37-84AD-B3CED9685ED8}"/>
                      </a:ext>
                    </a:extLst>
                  </p:cNvPr>
                  <p:cNvSpPr/>
                  <p:nvPr/>
                </p:nvSpPr>
                <p:spPr>
                  <a:xfrm>
                    <a:off x="8517174" y="3798813"/>
                    <a:ext cx="292144" cy="6858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: Rounded Corners 64">
                    <a:extLst>
                      <a:ext uri="{FF2B5EF4-FFF2-40B4-BE49-F238E27FC236}">
                        <a16:creationId xmlns="" xmlns:a16="http://schemas.microsoft.com/office/drawing/2014/main" id="{08CF3780-D8A3-4A73-BB9A-ABC14A4C7A6D}"/>
                      </a:ext>
                    </a:extLst>
                  </p:cNvPr>
                  <p:cNvSpPr/>
                  <p:nvPr/>
                </p:nvSpPr>
                <p:spPr>
                  <a:xfrm>
                    <a:off x="8480924" y="4575082"/>
                    <a:ext cx="355690" cy="503889"/>
                  </a:xfrm>
                  <a:prstGeom prst="roundRect">
                    <a:avLst>
                      <a:gd name="adj" fmla="val 41667"/>
                    </a:avLst>
                  </a:prstGeom>
                  <a:solidFill>
                    <a:srgbClr val="FF99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" name="Rectangle: Rounded Corners 61">
                  <a:extLst>
                    <a:ext uri="{FF2B5EF4-FFF2-40B4-BE49-F238E27FC236}">
                      <a16:creationId xmlns="" xmlns:a16="http://schemas.microsoft.com/office/drawing/2014/main" id="{C348AAC0-439F-4EEA-B472-546261E6695C}"/>
                    </a:ext>
                  </a:extLst>
                </p:cNvPr>
                <p:cNvSpPr/>
                <p:nvPr/>
              </p:nvSpPr>
              <p:spPr>
                <a:xfrm rot="1964675">
                  <a:off x="9146036" y="4723881"/>
                  <a:ext cx="106680" cy="361696"/>
                </a:xfrm>
                <a:prstGeom prst="roundRect">
                  <a:avLst>
                    <a:gd name="adj" fmla="val 49276"/>
                  </a:avLst>
                </a:prstGeom>
                <a:solidFill>
                  <a:srgbClr val="FF99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4" name="Cloud Callout 13"/>
          <p:cNvSpPr/>
          <p:nvPr/>
        </p:nvSpPr>
        <p:spPr>
          <a:xfrm>
            <a:off x="3447815" y="575215"/>
            <a:ext cx="5435915" cy="3227013"/>
          </a:xfrm>
          <a:prstGeom prst="cloudCallout">
            <a:avLst>
              <a:gd name="adj1" fmla="val -66964"/>
              <a:gd name="adj2" fmla="val 66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đòan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386320"/>
              </p:ext>
            </p:extLst>
          </p:nvPr>
        </p:nvGraphicFramePr>
        <p:xfrm>
          <a:off x="323528" y="2636912"/>
          <a:ext cx="849694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Vị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trí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chiến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lược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Biên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Phủ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chuẩn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Pháp-Mĩ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xây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dựng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tập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đoàn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cứ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điểm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Biên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Phủ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1597902"/>
            <a:ext cx="2438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BÁO CÁO KẾT QUẢ NHÓM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3"/>
          <p:cNvSpPr>
            <a:spLocks noChangeArrowheads="1"/>
          </p:cNvSpPr>
          <p:nvPr/>
        </p:nvSpPr>
        <p:spPr bwMode="ltGray">
          <a:xfrm>
            <a:off x="107504" y="1676400"/>
            <a:ext cx="6310064" cy="4343400"/>
          </a:xfrm>
          <a:prstGeom prst="rightArrow">
            <a:avLst>
              <a:gd name="adj1" fmla="val 79306"/>
              <a:gd name="adj2" fmla="val 30055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395536" y="2362200"/>
            <a:ext cx="5014664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QUÂN ĐÔNG, TINH THUỆ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blackWhite">
          <a:xfrm>
            <a:off x="395536" y="3429000"/>
            <a:ext cx="5014664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 THỐNG PHÒNG THỦ KIÊN 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395536" y="4512564"/>
            <a:ext cx="5012048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VŨ KHÍ TỐI TÂN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5724128" y="1676400"/>
            <a:ext cx="3952440" cy="3336776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PHÁO ĐÀI BẤT KHẢ XÂM PHẠM</a:t>
            </a:r>
          </a:p>
        </p:txBody>
      </p:sp>
    </p:spTree>
    <p:extLst>
      <p:ext uri="{BB962C8B-B14F-4D97-AF65-F5344CB8AC3E}">
        <p14:creationId xmlns:p14="http://schemas.microsoft.com/office/powerpoint/2010/main" val="9753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22534" grpId="0" animBg="1"/>
      <p:bldP spid="4813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6499"/>
            <a:ext cx="2304256" cy="3325609"/>
          </a:xfrm>
        </p:spPr>
      </p:pic>
      <p:sp>
        <p:nvSpPr>
          <p:cNvPr id="5" name="Cloud Callout 4"/>
          <p:cNvSpPr/>
          <p:nvPr/>
        </p:nvSpPr>
        <p:spPr>
          <a:xfrm>
            <a:off x="3491880" y="836712"/>
            <a:ext cx="4421021" cy="2589787"/>
          </a:xfrm>
          <a:prstGeom prst="cloudCallout">
            <a:avLst>
              <a:gd name="adj1" fmla="val -73060"/>
              <a:gd name="adj2" fmla="val 791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0" y="3810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68224" y="401996"/>
            <a:ext cx="8763000" cy="46166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CHỦ TRƯƠNG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CỦA TA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95800" y="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pic>
        <p:nvPicPr>
          <p:cNvPr id="16394" name="Picture 6" descr="DBP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706424" cy="464549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029200" y="2074841"/>
            <a:ext cx="4114800" cy="169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-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Đầu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tháng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12/1953,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Bộ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Chính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trị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và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Trung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ương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Đảng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quyết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định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mở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chiến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dịch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Điện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Biên</a:t>
            </a:r>
            <a:r>
              <a:rPr lang="en-US" sz="2400" b="1" i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400" b="1" i="1" dirty="0" err="1" smtClean="0">
                <a:solidFill>
                  <a:srgbClr val="993300"/>
                </a:solidFill>
                <a:latin typeface="Arial" charset="0"/>
              </a:rPr>
              <a:t>Phủ</a:t>
            </a:r>
            <a:endParaRPr lang="en-US" sz="2200" b="1" i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81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042194"/>
              </p:ext>
            </p:extLst>
          </p:nvPr>
        </p:nvGraphicFramePr>
        <p:xfrm>
          <a:off x="323528" y="2636912"/>
          <a:ext cx="849694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chuẩn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chiến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dịch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Biên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Phủ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1597902"/>
            <a:ext cx="2438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BÁO CÁO KẾT QUẢ NHÓM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eo phap vao tran 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3276600"/>
            <a:ext cx="2590800" cy="304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Kéo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pháo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vào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trận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địa</a:t>
            </a:r>
            <a:endParaRPr lang="en-US" sz="16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78363" y="0"/>
            <a:ext cx="4465637" cy="3581400"/>
            <a:chOff x="2947" y="0"/>
            <a:chExt cx="2813" cy="2276"/>
          </a:xfrm>
        </p:grpSpPr>
        <p:pic>
          <p:nvPicPr>
            <p:cNvPr id="9227" name="Picture 5" descr="IMAGE0004"/>
            <p:cNvPicPr>
              <a:picLocks noChangeAspect="1" noChangeArrowheads="1"/>
            </p:cNvPicPr>
            <p:nvPr/>
          </p:nvPicPr>
          <p:blipFill>
            <a:blip r:embed="rId4" cstate="print"/>
            <a:srcRect l="25076" t="57175" r="986" b="7706"/>
            <a:stretch>
              <a:fillRect/>
            </a:stretch>
          </p:blipFill>
          <p:spPr bwMode="auto">
            <a:xfrm>
              <a:off x="2947" y="0"/>
              <a:ext cx="2813" cy="2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168" y="1889"/>
              <a:ext cx="2352" cy="37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solidFill>
                    <a:srgbClr val="0000FF"/>
                  </a:solidFill>
                  <a:cs typeface="Arial" charset="0"/>
                </a:rPr>
                <a:t>Xe</a:t>
              </a:r>
              <a:r>
                <a:rPr lang="en-US" sz="1600" b="1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cs typeface="Arial" charset="0"/>
                </a:rPr>
                <a:t>đạp</a:t>
              </a:r>
              <a:r>
                <a:rPr lang="en-US" sz="1600" b="1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cs typeface="Arial" charset="0"/>
                </a:rPr>
                <a:t>thồ</a:t>
              </a:r>
              <a:r>
                <a:rPr lang="en-US" sz="1600" b="1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cs typeface="Arial" charset="0"/>
                </a:rPr>
                <a:t>chuyển</a:t>
              </a:r>
              <a:r>
                <a:rPr lang="en-US" sz="1600" b="1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cs typeface="Arial" charset="0"/>
                </a:rPr>
                <a:t>gạo</a:t>
              </a:r>
              <a:r>
                <a:rPr lang="en-US" sz="1600" b="1" dirty="0">
                  <a:solidFill>
                    <a:srgbClr val="0000FF"/>
                  </a:solidFill>
                  <a:cs typeface="Arial" charset="0"/>
                </a:rPr>
                <a:t>, </a:t>
              </a:r>
              <a:r>
                <a:rPr lang="en-US" sz="1600" b="1" dirty="0" err="1">
                  <a:solidFill>
                    <a:srgbClr val="0000FF"/>
                  </a:solidFill>
                  <a:cs typeface="Arial" charset="0"/>
                </a:rPr>
                <a:t>thuốc</a:t>
              </a:r>
              <a:r>
                <a:rPr lang="en-US" sz="1600" b="1" dirty="0">
                  <a:solidFill>
                    <a:srgbClr val="0000FF"/>
                  </a:solidFill>
                  <a:cs typeface="Arial" charset="0"/>
                </a:rPr>
                <a:t> men </a:t>
              </a:r>
            </a:p>
            <a:p>
              <a:pPr algn="ctr">
                <a:defRPr/>
              </a:pPr>
              <a:r>
                <a:rPr lang="en-US" sz="1600" b="1" dirty="0" err="1">
                  <a:solidFill>
                    <a:srgbClr val="0000FF"/>
                  </a:solidFill>
                  <a:cs typeface="Arial" charset="0"/>
                </a:rPr>
                <a:t>vào</a:t>
              </a:r>
              <a:r>
                <a:rPr lang="en-US" sz="1600" b="1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cs typeface="Arial" charset="0"/>
                </a:rPr>
                <a:t>trận</a:t>
              </a:r>
              <a:r>
                <a:rPr lang="en-US" sz="1600" b="1" dirty="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cs typeface="Arial" charset="0"/>
                </a:rPr>
                <a:t>địa</a:t>
              </a:r>
              <a:r>
                <a:rPr lang="en-US" sz="1600" b="1" dirty="0">
                  <a:solidFill>
                    <a:srgbClr val="0000FF"/>
                  </a:solidFill>
                  <a:cs typeface="Arial" charset="0"/>
                </a:rPr>
                <a:t>.</a:t>
              </a:r>
            </a:p>
          </p:txBody>
        </p:sp>
      </p:grpSp>
      <p:pic>
        <p:nvPicPr>
          <p:cNvPr id="8199" name="Picture 7" descr="IMAGE0004"/>
          <p:cNvPicPr>
            <a:picLocks noChangeAspect="1" noChangeArrowheads="1"/>
          </p:cNvPicPr>
          <p:nvPr/>
        </p:nvPicPr>
        <p:blipFill>
          <a:blip r:embed="rId5" cstate="print"/>
          <a:srcRect l="23393" t="12901" r="5627" b="52695"/>
          <a:stretch>
            <a:fillRect/>
          </a:stretch>
        </p:blipFill>
        <p:spPr bwMode="auto">
          <a:xfrm>
            <a:off x="0" y="3657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6519863"/>
            <a:ext cx="4648200" cy="3381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Bộ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đội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xẻ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núi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làm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đường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tiến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vào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trận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địa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.</a:t>
            </a:r>
          </a:p>
        </p:txBody>
      </p:sp>
      <p:pic>
        <p:nvPicPr>
          <p:cNvPr id="8201" name="Picture 9" descr="DeoLungLo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4648200" y="3657600"/>
            <a:ext cx="4495800" cy="3200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724400" y="6519863"/>
            <a:ext cx="4419600" cy="33813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Dân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công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qua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đèo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Lũng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Lô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vào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chiến</a:t>
            </a:r>
            <a:r>
              <a:rPr lang="en-US" sz="1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cs typeface="Arial" charset="0"/>
              </a:rPr>
              <a:t>dịch</a:t>
            </a:r>
            <a:endParaRPr lang="en-US" sz="16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225" name="Oval 11"/>
          <p:cNvSpPr>
            <a:spLocks noChangeArrowheads="1"/>
          </p:cNvSpPr>
          <p:nvPr/>
        </p:nvSpPr>
        <p:spPr bwMode="auto">
          <a:xfrm>
            <a:off x="3886200" y="6781800"/>
            <a:ext cx="76200" cy="76200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5" name="Ho-Keo-P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9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352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195" grpId="0" animBg="1"/>
      <p:bldP spid="8200" grpId="0" animBg="1"/>
      <p:bldP spid="82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526673"/>
            <a:ext cx="5544616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375562"/>
              </p:ext>
            </p:extLst>
          </p:nvPr>
        </p:nvGraphicFramePr>
        <p:xfrm>
          <a:off x="251520" y="2636912"/>
          <a:ext cx="8424936" cy="406104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04456"/>
                <a:gridCol w="4320480"/>
              </a:tblGrid>
              <a:tr h="103671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ĐỊCH</a:t>
                      </a:r>
                      <a:endParaRPr lang="vi-VN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4336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6.000 QUÂN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TIỂU ĐOÀN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  11.800 THUYỀN BÈ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  21.000 XE ĐẠP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 HÀNG NGHÌN XE NGỰA, TRÂU, BÒ….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20.000 QUÂN</a:t>
                      </a:r>
                      <a:endParaRPr lang="en-US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 TIỂU ĐOÀN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CHIẾC  XE TĂNG 18 TẤN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SÚNG PHUN LỬA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KÍNH NGẮM HỒNG NGOẠI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…….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20727"/>
            <a:ext cx="1392768" cy="814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2669673"/>
            <a:ext cx="129614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loud Callout 5"/>
          <p:cNvSpPr/>
          <p:nvPr/>
        </p:nvSpPr>
        <p:spPr>
          <a:xfrm>
            <a:off x="4716016" y="260648"/>
            <a:ext cx="4248472" cy="1944216"/>
          </a:xfrm>
          <a:prstGeom prst="cloudCallout">
            <a:avLst>
              <a:gd name="adj1" fmla="val -47740"/>
              <a:gd name="adj2" fmla="val 66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torevn\Downloads\Compressed\media-thumb1382169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14828" cy="5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1268760"/>
            <a:ext cx="3907414" cy="2587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7142" y="3856091"/>
            <a:ext cx="3907413" cy="2587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59" y="3856092"/>
            <a:ext cx="3907415" cy="2587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3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8975" y="1290076"/>
            <a:ext cx="3907413" cy="25660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2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7711" y="188640"/>
            <a:ext cx="3158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300192" y="0"/>
            <a:ext cx="2843808" cy="1844824"/>
          </a:xfrm>
          <a:prstGeom prst="wedgeEllipseCallout">
            <a:avLst>
              <a:gd name="adj1" fmla="val -88075"/>
              <a:gd name="adj2" fmla="val 8430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220072" y="0"/>
            <a:ext cx="3923928" cy="2160240"/>
          </a:xfrm>
          <a:prstGeom prst="cloudCallout">
            <a:avLst>
              <a:gd name="adj1" fmla="val -49419"/>
              <a:gd name="adj2" fmla="val 653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CHIẾN DỊCH LỊCH SỬ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ĐIỆN BIÊN PHỦ (1954)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Forward or Next 10">
            <a:hlinkClick r:id="rId8" action="ppaction://hlinksldjump" highlightClick="1"/>
          </p:cNvPr>
          <p:cNvSpPr/>
          <p:nvPr/>
        </p:nvSpPr>
        <p:spPr>
          <a:xfrm>
            <a:off x="8533520" y="6434988"/>
            <a:ext cx="504056" cy="260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029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0849"/>
            <a:ext cx="85344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Star: 6 Points 11"/>
          <p:cNvSpPr/>
          <p:nvPr/>
        </p:nvSpPr>
        <p:spPr>
          <a:xfrm>
            <a:off x="3924300" y="2209800"/>
            <a:ext cx="1143000" cy="2286000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BIÊN PHỦ</a:t>
            </a:r>
          </a:p>
        </p:txBody>
      </p:sp>
      <p:sp>
        <p:nvSpPr>
          <p:cNvPr id="14" name="Arrow: Right 13"/>
          <p:cNvSpPr/>
          <p:nvPr/>
        </p:nvSpPr>
        <p:spPr>
          <a:xfrm>
            <a:off x="681446" y="2976562"/>
            <a:ext cx="1676400" cy="75247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TA</a:t>
            </a:r>
          </a:p>
        </p:txBody>
      </p:sp>
      <p:sp>
        <p:nvSpPr>
          <p:cNvPr id="15" name="Arrow: Left 14"/>
          <p:cNvSpPr/>
          <p:nvPr/>
        </p:nvSpPr>
        <p:spPr>
          <a:xfrm>
            <a:off x="6553200" y="2801574"/>
            <a:ext cx="1946275" cy="75247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QUÂN PHÁP</a:t>
            </a:r>
          </a:p>
        </p:txBody>
      </p:sp>
    </p:spTree>
    <p:extLst>
      <p:ext uri="{BB962C8B-B14F-4D97-AF65-F5344CB8AC3E}">
        <p14:creationId xmlns:p14="http://schemas.microsoft.com/office/powerpoint/2010/main" val="27500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130890"/>
              </p:ext>
            </p:extLst>
          </p:nvPr>
        </p:nvGraphicFramePr>
        <p:xfrm>
          <a:off x="323528" y="2636912"/>
          <a:ext cx="849694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bày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diễn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chiến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dịch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lịch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sử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Biên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Phủ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1597902"/>
            <a:ext cx="2438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BÁO CÁO KẾT QUẢ NHÓM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490830" y="304513"/>
            <a:ext cx="20591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KẾT QUẢ</a:t>
            </a:r>
            <a:endParaRPr lang="en-US" sz="32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7369288" y="1682472"/>
            <a:ext cx="638779" cy="718295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" fmla="*/ 109538 w 564357"/>
                <a:gd name="connsiteY0" fmla="*/ 590550 h 592931"/>
                <a:gd name="connsiteX1" fmla="*/ 107157 w 564357"/>
                <a:gd name="connsiteY1" fmla="*/ 531019 h 592931"/>
                <a:gd name="connsiteX2" fmla="*/ 0 w 564357"/>
                <a:gd name="connsiteY2" fmla="*/ 173831 h 592931"/>
                <a:gd name="connsiteX3" fmla="*/ 283369 w 564357"/>
                <a:gd name="connsiteY3" fmla="*/ 0 h 592931"/>
                <a:gd name="connsiteX4" fmla="*/ 526257 w 564357"/>
                <a:gd name="connsiteY4" fmla="*/ 138112 h 592931"/>
                <a:gd name="connsiteX5" fmla="*/ 564357 w 564357"/>
                <a:gd name="connsiteY5" fmla="*/ 407194 h 592931"/>
                <a:gd name="connsiteX6" fmla="*/ 445294 w 564357"/>
                <a:gd name="connsiteY6" fmla="*/ 557212 h 592931"/>
                <a:gd name="connsiteX7" fmla="*/ 445294 w 564357"/>
                <a:gd name="connsiteY7" fmla="*/ 588169 h 592931"/>
                <a:gd name="connsiteX8" fmla="*/ 342900 w 564357"/>
                <a:gd name="connsiteY8" fmla="*/ 588169 h 592931"/>
                <a:gd name="connsiteX9" fmla="*/ 342900 w 564357"/>
                <a:gd name="connsiteY9" fmla="*/ 481012 h 592931"/>
                <a:gd name="connsiteX10" fmla="*/ 476250 w 564357"/>
                <a:gd name="connsiteY10" fmla="*/ 307181 h 592931"/>
                <a:gd name="connsiteX11" fmla="*/ 285750 w 564357"/>
                <a:gd name="connsiteY11" fmla="*/ 119062 h 592931"/>
                <a:gd name="connsiteX12" fmla="*/ 92869 w 564357"/>
                <a:gd name="connsiteY12" fmla="*/ 316706 h 592931"/>
                <a:gd name="connsiteX13" fmla="*/ 207169 w 564357"/>
                <a:gd name="connsiteY13" fmla="*/ 485775 h 592931"/>
                <a:gd name="connsiteX14" fmla="*/ 207169 w 564357"/>
                <a:gd name="connsiteY14" fmla="*/ 592931 h 592931"/>
                <a:gd name="connsiteX15" fmla="*/ 109538 w 564357"/>
                <a:gd name="connsiteY15" fmla="*/ 590550 h 592931"/>
                <a:gd name="connsiteX0" fmla="*/ 121444 w 576263"/>
                <a:gd name="connsiteY0" fmla="*/ 590550 h 592931"/>
                <a:gd name="connsiteX1" fmla="*/ 119063 w 576263"/>
                <a:gd name="connsiteY1" fmla="*/ 531019 h 592931"/>
                <a:gd name="connsiteX2" fmla="*/ 11906 w 576263"/>
                <a:gd name="connsiteY2" fmla="*/ 173831 h 592931"/>
                <a:gd name="connsiteX3" fmla="*/ 295275 w 576263"/>
                <a:gd name="connsiteY3" fmla="*/ 0 h 592931"/>
                <a:gd name="connsiteX4" fmla="*/ 538163 w 576263"/>
                <a:gd name="connsiteY4" fmla="*/ 138112 h 592931"/>
                <a:gd name="connsiteX5" fmla="*/ 576263 w 576263"/>
                <a:gd name="connsiteY5" fmla="*/ 407194 h 592931"/>
                <a:gd name="connsiteX6" fmla="*/ 457200 w 576263"/>
                <a:gd name="connsiteY6" fmla="*/ 557212 h 592931"/>
                <a:gd name="connsiteX7" fmla="*/ 457200 w 576263"/>
                <a:gd name="connsiteY7" fmla="*/ 588169 h 592931"/>
                <a:gd name="connsiteX8" fmla="*/ 354806 w 576263"/>
                <a:gd name="connsiteY8" fmla="*/ 588169 h 592931"/>
                <a:gd name="connsiteX9" fmla="*/ 354806 w 576263"/>
                <a:gd name="connsiteY9" fmla="*/ 481012 h 592931"/>
                <a:gd name="connsiteX10" fmla="*/ 488156 w 576263"/>
                <a:gd name="connsiteY10" fmla="*/ 307181 h 592931"/>
                <a:gd name="connsiteX11" fmla="*/ 297656 w 576263"/>
                <a:gd name="connsiteY11" fmla="*/ 119062 h 592931"/>
                <a:gd name="connsiteX12" fmla="*/ 104775 w 576263"/>
                <a:gd name="connsiteY12" fmla="*/ 316706 h 592931"/>
                <a:gd name="connsiteX13" fmla="*/ 219075 w 576263"/>
                <a:gd name="connsiteY13" fmla="*/ 485775 h 592931"/>
                <a:gd name="connsiteX14" fmla="*/ 219075 w 576263"/>
                <a:gd name="connsiteY14" fmla="*/ 592931 h 592931"/>
                <a:gd name="connsiteX15" fmla="*/ 121444 w 576263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80329"/>
                <a:gd name="connsiteY0" fmla="*/ 590550 h 592931"/>
                <a:gd name="connsiteX1" fmla="*/ 123129 w 580329"/>
                <a:gd name="connsiteY1" fmla="*/ 531019 h 592931"/>
                <a:gd name="connsiteX2" fmla="*/ 15972 w 580329"/>
                <a:gd name="connsiteY2" fmla="*/ 173831 h 592931"/>
                <a:gd name="connsiteX3" fmla="*/ 299341 w 580329"/>
                <a:gd name="connsiteY3" fmla="*/ 0 h 592931"/>
                <a:gd name="connsiteX4" fmla="*/ 542229 w 580329"/>
                <a:gd name="connsiteY4" fmla="*/ 138112 h 592931"/>
                <a:gd name="connsiteX5" fmla="*/ 580329 w 580329"/>
                <a:gd name="connsiteY5" fmla="*/ 407194 h 592931"/>
                <a:gd name="connsiteX6" fmla="*/ 461266 w 580329"/>
                <a:gd name="connsiteY6" fmla="*/ 557212 h 592931"/>
                <a:gd name="connsiteX7" fmla="*/ 461266 w 580329"/>
                <a:gd name="connsiteY7" fmla="*/ 588169 h 592931"/>
                <a:gd name="connsiteX8" fmla="*/ 358872 w 580329"/>
                <a:gd name="connsiteY8" fmla="*/ 588169 h 592931"/>
                <a:gd name="connsiteX9" fmla="*/ 358872 w 580329"/>
                <a:gd name="connsiteY9" fmla="*/ 481012 h 592931"/>
                <a:gd name="connsiteX10" fmla="*/ 492222 w 580329"/>
                <a:gd name="connsiteY10" fmla="*/ 307181 h 592931"/>
                <a:gd name="connsiteX11" fmla="*/ 301722 w 580329"/>
                <a:gd name="connsiteY11" fmla="*/ 119062 h 592931"/>
                <a:gd name="connsiteX12" fmla="*/ 108841 w 580329"/>
                <a:gd name="connsiteY12" fmla="*/ 316706 h 592931"/>
                <a:gd name="connsiteX13" fmla="*/ 223141 w 580329"/>
                <a:gd name="connsiteY13" fmla="*/ 485775 h 592931"/>
                <a:gd name="connsiteX14" fmla="*/ 223141 w 580329"/>
                <a:gd name="connsiteY14" fmla="*/ 592931 h 592931"/>
                <a:gd name="connsiteX15" fmla="*/ 125510 w 580329"/>
                <a:gd name="connsiteY15" fmla="*/ 590550 h 592931"/>
                <a:gd name="connsiteX0" fmla="*/ 125510 w 597304"/>
                <a:gd name="connsiteY0" fmla="*/ 590550 h 592931"/>
                <a:gd name="connsiteX1" fmla="*/ 123129 w 597304"/>
                <a:gd name="connsiteY1" fmla="*/ 531019 h 592931"/>
                <a:gd name="connsiteX2" fmla="*/ 15972 w 597304"/>
                <a:gd name="connsiteY2" fmla="*/ 173831 h 592931"/>
                <a:gd name="connsiteX3" fmla="*/ 299341 w 597304"/>
                <a:gd name="connsiteY3" fmla="*/ 0 h 592931"/>
                <a:gd name="connsiteX4" fmla="*/ 542229 w 597304"/>
                <a:gd name="connsiteY4" fmla="*/ 138112 h 592931"/>
                <a:gd name="connsiteX5" fmla="*/ 580329 w 597304"/>
                <a:gd name="connsiteY5" fmla="*/ 407194 h 592931"/>
                <a:gd name="connsiteX6" fmla="*/ 461266 w 597304"/>
                <a:gd name="connsiteY6" fmla="*/ 557212 h 592931"/>
                <a:gd name="connsiteX7" fmla="*/ 461266 w 597304"/>
                <a:gd name="connsiteY7" fmla="*/ 588169 h 592931"/>
                <a:gd name="connsiteX8" fmla="*/ 358872 w 597304"/>
                <a:gd name="connsiteY8" fmla="*/ 588169 h 592931"/>
                <a:gd name="connsiteX9" fmla="*/ 358872 w 597304"/>
                <a:gd name="connsiteY9" fmla="*/ 481012 h 592931"/>
                <a:gd name="connsiteX10" fmla="*/ 492222 w 597304"/>
                <a:gd name="connsiteY10" fmla="*/ 307181 h 592931"/>
                <a:gd name="connsiteX11" fmla="*/ 301722 w 597304"/>
                <a:gd name="connsiteY11" fmla="*/ 119062 h 592931"/>
                <a:gd name="connsiteX12" fmla="*/ 108841 w 597304"/>
                <a:gd name="connsiteY12" fmla="*/ 316706 h 592931"/>
                <a:gd name="connsiteX13" fmla="*/ 223141 w 597304"/>
                <a:gd name="connsiteY13" fmla="*/ 485775 h 592931"/>
                <a:gd name="connsiteX14" fmla="*/ 223141 w 597304"/>
                <a:gd name="connsiteY14" fmla="*/ 592931 h 592931"/>
                <a:gd name="connsiteX15" fmla="*/ 125510 w 597304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9510"/>
                <a:gd name="connsiteY0" fmla="*/ 590550 h 592931"/>
                <a:gd name="connsiteX1" fmla="*/ 123129 w 599510"/>
                <a:gd name="connsiteY1" fmla="*/ 531019 h 592931"/>
                <a:gd name="connsiteX2" fmla="*/ 15972 w 599510"/>
                <a:gd name="connsiteY2" fmla="*/ 173831 h 592931"/>
                <a:gd name="connsiteX3" fmla="*/ 299341 w 599510"/>
                <a:gd name="connsiteY3" fmla="*/ 0 h 592931"/>
                <a:gd name="connsiteX4" fmla="*/ 549373 w 599510"/>
                <a:gd name="connsiteY4" fmla="*/ 133349 h 592931"/>
                <a:gd name="connsiteX5" fmla="*/ 580329 w 599510"/>
                <a:gd name="connsiteY5" fmla="*/ 407194 h 592931"/>
                <a:gd name="connsiteX6" fmla="*/ 461266 w 599510"/>
                <a:gd name="connsiteY6" fmla="*/ 557212 h 592931"/>
                <a:gd name="connsiteX7" fmla="*/ 461266 w 599510"/>
                <a:gd name="connsiteY7" fmla="*/ 588169 h 592931"/>
                <a:gd name="connsiteX8" fmla="*/ 358872 w 599510"/>
                <a:gd name="connsiteY8" fmla="*/ 588169 h 592931"/>
                <a:gd name="connsiteX9" fmla="*/ 358872 w 599510"/>
                <a:gd name="connsiteY9" fmla="*/ 481012 h 592931"/>
                <a:gd name="connsiteX10" fmla="*/ 492222 w 599510"/>
                <a:gd name="connsiteY10" fmla="*/ 307181 h 592931"/>
                <a:gd name="connsiteX11" fmla="*/ 301722 w 599510"/>
                <a:gd name="connsiteY11" fmla="*/ 119062 h 592931"/>
                <a:gd name="connsiteX12" fmla="*/ 108841 w 599510"/>
                <a:gd name="connsiteY12" fmla="*/ 316706 h 592931"/>
                <a:gd name="connsiteX13" fmla="*/ 223141 w 599510"/>
                <a:gd name="connsiteY13" fmla="*/ 485775 h 592931"/>
                <a:gd name="connsiteX14" fmla="*/ 223141 w 599510"/>
                <a:gd name="connsiteY14" fmla="*/ 592931 h 592931"/>
                <a:gd name="connsiteX15" fmla="*/ 125510 w 599510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95939"/>
                <a:gd name="connsiteY0" fmla="*/ 590550 h 592931"/>
                <a:gd name="connsiteX1" fmla="*/ 123129 w 595939"/>
                <a:gd name="connsiteY1" fmla="*/ 531019 h 592931"/>
                <a:gd name="connsiteX2" fmla="*/ 15972 w 595939"/>
                <a:gd name="connsiteY2" fmla="*/ 173831 h 592931"/>
                <a:gd name="connsiteX3" fmla="*/ 299341 w 595939"/>
                <a:gd name="connsiteY3" fmla="*/ 0 h 592931"/>
                <a:gd name="connsiteX4" fmla="*/ 549373 w 595939"/>
                <a:gd name="connsiteY4" fmla="*/ 133349 h 592931"/>
                <a:gd name="connsiteX5" fmla="*/ 580329 w 595939"/>
                <a:gd name="connsiteY5" fmla="*/ 407194 h 592931"/>
                <a:gd name="connsiteX6" fmla="*/ 461266 w 595939"/>
                <a:gd name="connsiteY6" fmla="*/ 557212 h 592931"/>
                <a:gd name="connsiteX7" fmla="*/ 461266 w 595939"/>
                <a:gd name="connsiteY7" fmla="*/ 588169 h 592931"/>
                <a:gd name="connsiteX8" fmla="*/ 358872 w 595939"/>
                <a:gd name="connsiteY8" fmla="*/ 588169 h 592931"/>
                <a:gd name="connsiteX9" fmla="*/ 358872 w 595939"/>
                <a:gd name="connsiteY9" fmla="*/ 481012 h 592931"/>
                <a:gd name="connsiteX10" fmla="*/ 492222 w 595939"/>
                <a:gd name="connsiteY10" fmla="*/ 307181 h 592931"/>
                <a:gd name="connsiteX11" fmla="*/ 301722 w 595939"/>
                <a:gd name="connsiteY11" fmla="*/ 119062 h 592931"/>
                <a:gd name="connsiteX12" fmla="*/ 108841 w 595939"/>
                <a:gd name="connsiteY12" fmla="*/ 316706 h 592931"/>
                <a:gd name="connsiteX13" fmla="*/ 223141 w 595939"/>
                <a:gd name="connsiteY13" fmla="*/ 485775 h 592931"/>
                <a:gd name="connsiteX14" fmla="*/ 223141 w 595939"/>
                <a:gd name="connsiteY14" fmla="*/ 592931 h 592931"/>
                <a:gd name="connsiteX15" fmla="*/ 125510 w 595939"/>
                <a:gd name="connsiteY15" fmla="*/ 590550 h 592931"/>
                <a:gd name="connsiteX0" fmla="*/ 125510 w 553955"/>
                <a:gd name="connsiteY0" fmla="*/ 590550 h 592931"/>
                <a:gd name="connsiteX1" fmla="*/ 123129 w 553955"/>
                <a:gd name="connsiteY1" fmla="*/ 531019 h 592931"/>
                <a:gd name="connsiteX2" fmla="*/ 15972 w 553955"/>
                <a:gd name="connsiteY2" fmla="*/ 173831 h 592931"/>
                <a:gd name="connsiteX3" fmla="*/ 299341 w 553955"/>
                <a:gd name="connsiteY3" fmla="*/ 0 h 592931"/>
                <a:gd name="connsiteX4" fmla="*/ 549373 w 553955"/>
                <a:gd name="connsiteY4" fmla="*/ 133349 h 592931"/>
                <a:gd name="connsiteX5" fmla="*/ 461266 w 553955"/>
                <a:gd name="connsiteY5" fmla="*/ 557212 h 592931"/>
                <a:gd name="connsiteX6" fmla="*/ 461266 w 553955"/>
                <a:gd name="connsiteY6" fmla="*/ 588169 h 592931"/>
                <a:gd name="connsiteX7" fmla="*/ 358872 w 553955"/>
                <a:gd name="connsiteY7" fmla="*/ 588169 h 592931"/>
                <a:gd name="connsiteX8" fmla="*/ 358872 w 553955"/>
                <a:gd name="connsiteY8" fmla="*/ 481012 h 592931"/>
                <a:gd name="connsiteX9" fmla="*/ 492222 w 553955"/>
                <a:gd name="connsiteY9" fmla="*/ 307181 h 592931"/>
                <a:gd name="connsiteX10" fmla="*/ 301722 w 553955"/>
                <a:gd name="connsiteY10" fmla="*/ 119062 h 592931"/>
                <a:gd name="connsiteX11" fmla="*/ 108841 w 553955"/>
                <a:gd name="connsiteY11" fmla="*/ 316706 h 592931"/>
                <a:gd name="connsiteX12" fmla="*/ 223141 w 553955"/>
                <a:gd name="connsiteY12" fmla="*/ 485775 h 592931"/>
                <a:gd name="connsiteX13" fmla="*/ 223141 w 553955"/>
                <a:gd name="connsiteY13" fmla="*/ 592931 h 592931"/>
                <a:gd name="connsiteX14" fmla="*/ 125510 w 553955"/>
                <a:gd name="connsiteY14" fmla="*/ 590550 h 592931"/>
                <a:gd name="connsiteX0" fmla="*/ 125510 w 596292"/>
                <a:gd name="connsiteY0" fmla="*/ 590550 h 592931"/>
                <a:gd name="connsiteX1" fmla="*/ 123129 w 596292"/>
                <a:gd name="connsiteY1" fmla="*/ 531019 h 592931"/>
                <a:gd name="connsiteX2" fmla="*/ 15972 w 596292"/>
                <a:gd name="connsiteY2" fmla="*/ 173831 h 592931"/>
                <a:gd name="connsiteX3" fmla="*/ 299341 w 596292"/>
                <a:gd name="connsiteY3" fmla="*/ 0 h 592931"/>
                <a:gd name="connsiteX4" fmla="*/ 549373 w 596292"/>
                <a:gd name="connsiteY4" fmla="*/ 133349 h 592931"/>
                <a:gd name="connsiteX5" fmla="*/ 461266 w 596292"/>
                <a:gd name="connsiteY5" fmla="*/ 557212 h 592931"/>
                <a:gd name="connsiteX6" fmla="*/ 461266 w 596292"/>
                <a:gd name="connsiteY6" fmla="*/ 588169 h 592931"/>
                <a:gd name="connsiteX7" fmla="*/ 358872 w 596292"/>
                <a:gd name="connsiteY7" fmla="*/ 588169 h 592931"/>
                <a:gd name="connsiteX8" fmla="*/ 358872 w 596292"/>
                <a:gd name="connsiteY8" fmla="*/ 481012 h 592931"/>
                <a:gd name="connsiteX9" fmla="*/ 492222 w 596292"/>
                <a:gd name="connsiteY9" fmla="*/ 307181 h 592931"/>
                <a:gd name="connsiteX10" fmla="*/ 301722 w 596292"/>
                <a:gd name="connsiteY10" fmla="*/ 119062 h 592931"/>
                <a:gd name="connsiteX11" fmla="*/ 108841 w 596292"/>
                <a:gd name="connsiteY11" fmla="*/ 316706 h 592931"/>
                <a:gd name="connsiteX12" fmla="*/ 223141 w 596292"/>
                <a:gd name="connsiteY12" fmla="*/ 485775 h 592931"/>
                <a:gd name="connsiteX13" fmla="*/ 223141 w 596292"/>
                <a:gd name="connsiteY13" fmla="*/ 592931 h 592931"/>
                <a:gd name="connsiteX14" fmla="*/ 125510 w 596292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58872 w 602358"/>
                <a:gd name="connsiteY8" fmla="*/ 48101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1722 w 602358"/>
                <a:gd name="connsiteY10" fmla="*/ 119062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23141 w 602358"/>
                <a:gd name="connsiteY12" fmla="*/ 485775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11918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11957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89 h 592970"/>
                <a:gd name="connsiteX1" fmla="*/ 123129 w 602358"/>
                <a:gd name="connsiteY1" fmla="*/ 531058 h 592970"/>
                <a:gd name="connsiteX2" fmla="*/ 15972 w 602358"/>
                <a:gd name="connsiteY2" fmla="*/ 173870 h 592970"/>
                <a:gd name="connsiteX3" fmla="*/ 299341 w 602358"/>
                <a:gd name="connsiteY3" fmla="*/ 39 h 592970"/>
                <a:gd name="connsiteX4" fmla="*/ 549373 w 602358"/>
                <a:gd name="connsiteY4" fmla="*/ 133388 h 592970"/>
                <a:gd name="connsiteX5" fmla="*/ 461266 w 602358"/>
                <a:gd name="connsiteY5" fmla="*/ 557251 h 592970"/>
                <a:gd name="connsiteX6" fmla="*/ 461266 w 602358"/>
                <a:gd name="connsiteY6" fmla="*/ 588208 h 592970"/>
                <a:gd name="connsiteX7" fmla="*/ 358872 w 602358"/>
                <a:gd name="connsiteY7" fmla="*/ 588208 h 592970"/>
                <a:gd name="connsiteX8" fmla="*/ 368397 w 602358"/>
                <a:gd name="connsiteY8" fmla="*/ 500101 h 592970"/>
                <a:gd name="connsiteX9" fmla="*/ 492222 w 602358"/>
                <a:gd name="connsiteY9" fmla="*/ 307220 h 592970"/>
                <a:gd name="connsiteX10" fmla="*/ 304103 w 602358"/>
                <a:gd name="connsiteY10" fmla="*/ 102432 h 592970"/>
                <a:gd name="connsiteX11" fmla="*/ 108841 w 602358"/>
                <a:gd name="connsiteY11" fmla="*/ 316745 h 592970"/>
                <a:gd name="connsiteX12" fmla="*/ 215997 w 602358"/>
                <a:gd name="connsiteY12" fmla="*/ 495339 h 592970"/>
                <a:gd name="connsiteX13" fmla="*/ 223141 w 602358"/>
                <a:gd name="connsiteY13" fmla="*/ 592970 h 592970"/>
                <a:gd name="connsiteX14" fmla="*/ 125510 w 602358"/>
                <a:gd name="connsiteY14" fmla="*/ 590589 h 59297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3141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3406 h 590550"/>
                <a:gd name="connsiteX14" fmla="*/ 125510 w 602358"/>
                <a:gd name="connsiteY14" fmla="*/ 590550 h 590550"/>
                <a:gd name="connsiteX0" fmla="*/ 125510 w 602358"/>
                <a:gd name="connsiteY0" fmla="*/ 590550 h 592931"/>
                <a:gd name="connsiteX1" fmla="*/ 123129 w 602358"/>
                <a:gd name="connsiteY1" fmla="*/ 531019 h 592931"/>
                <a:gd name="connsiteX2" fmla="*/ 15972 w 602358"/>
                <a:gd name="connsiteY2" fmla="*/ 173831 h 592931"/>
                <a:gd name="connsiteX3" fmla="*/ 299341 w 602358"/>
                <a:gd name="connsiteY3" fmla="*/ 0 h 592931"/>
                <a:gd name="connsiteX4" fmla="*/ 549373 w 602358"/>
                <a:gd name="connsiteY4" fmla="*/ 133349 h 592931"/>
                <a:gd name="connsiteX5" fmla="*/ 461266 w 602358"/>
                <a:gd name="connsiteY5" fmla="*/ 557212 h 592931"/>
                <a:gd name="connsiteX6" fmla="*/ 461266 w 602358"/>
                <a:gd name="connsiteY6" fmla="*/ 588169 h 592931"/>
                <a:gd name="connsiteX7" fmla="*/ 358872 w 602358"/>
                <a:gd name="connsiteY7" fmla="*/ 588169 h 592931"/>
                <a:gd name="connsiteX8" fmla="*/ 368397 w 602358"/>
                <a:gd name="connsiteY8" fmla="*/ 500062 h 592931"/>
                <a:gd name="connsiteX9" fmla="*/ 492222 w 602358"/>
                <a:gd name="connsiteY9" fmla="*/ 307181 h 592931"/>
                <a:gd name="connsiteX10" fmla="*/ 304103 w 602358"/>
                <a:gd name="connsiteY10" fmla="*/ 102393 h 592931"/>
                <a:gd name="connsiteX11" fmla="*/ 108841 w 602358"/>
                <a:gd name="connsiteY11" fmla="*/ 316706 h 592931"/>
                <a:gd name="connsiteX12" fmla="*/ 215997 w 602358"/>
                <a:gd name="connsiteY12" fmla="*/ 495300 h 592931"/>
                <a:gd name="connsiteX13" fmla="*/ 220760 w 602358"/>
                <a:gd name="connsiteY13" fmla="*/ 592931 h 592931"/>
                <a:gd name="connsiteX14" fmla="*/ 125510 w 602358"/>
                <a:gd name="connsiteY14" fmla="*/ 590550 h 592931"/>
                <a:gd name="connsiteX0" fmla="*/ 125510 w 602358"/>
                <a:gd name="connsiteY0" fmla="*/ 590550 h 590550"/>
                <a:gd name="connsiteX1" fmla="*/ 123129 w 602358"/>
                <a:gd name="connsiteY1" fmla="*/ 531019 h 590550"/>
                <a:gd name="connsiteX2" fmla="*/ 15972 w 602358"/>
                <a:gd name="connsiteY2" fmla="*/ 173831 h 590550"/>
                <a:gd name="connsiteX3" fmla="*/ 299341 w 602358"/>
                <a:gd name="connsiteY3" fmla="*/ 0 h 590550"/>
                <a:gd name="connsiteX4" fmla="*/ 549373 w 602358"/>
                <a:gd name="connsiteY4" fmla="*/ 133349 h 590550"/>
                <a:gd name="connsiteX5" fmla="*/ 461266 w 602358"/>
                <a:gd name="connsiteY5" fmla="*/ 557212 h 590550"/>
                <a:gd name="connsiteX6" fmla="*/ 461266 w 602358"/>
                <a:gd name="connsiteY6" fmla="*/ 588169 h 590550"/>
                <a:gd name="connsiteX7" fmla="*/ 358872 w 602358"/>
                <a:gd name="connsiteY7" fmla="*/ 588169 h 590550"/>
                <a:gd name="connsiteX8" fmla="*/ 368397 w 602358"/>
                <a:gd name="connsiteY8" fmla="*/ 500062 h 590550"/>
                <a:gd name="connsiteX9" fmla="*/ 492222 w 602358"/>
                <a:gd name="connsiteY9" fmla="*/ 307181 h 590550"/>
                <a:gd name="connsiteX10" fmla="*/ 304103 w 602358"/>
                <a:gd name="connsiteY10" fmla="*/ 102393 h 590550"/>
                <a:gd name="connsiteX11" fmla="*/ 108841 w 602358"/>
                <a:gd name="connsiteY11" fmla="*/ 316706 h 590550"/>
                <a:gd name="connsiteX12" fmla="*/ 215997 w 602358"/>
                <a:gd name="connsiteY12" fmla="*/ 495300 h 590550"/>
                <a:gd name="connsiteX13" fmla="*/ 223141 w 602358"/>
                <a:gd name="connsiteY13" fmla="*/ 585787 h 590550"/>
                <a:gd name="connsiteX14" fmla="*/ 125510 w 602358"/>
                <a:gd name="connsiteY14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" fmla="*/ 0 w 345281"/>
                <a:gd name="connsiteY0" fmla="*/ 0 h 252411"/>
                <a:gd name="connsiteX1" fmla="*/ 345281 w 345281"/>
                <a:gd name="connsiteY1" fmla="*/ 0 h 252411"/>
                <a:gd name="connsiteX2" fmla="*/ 321468 w 345281"/>
                <a:gd name="connsiteY2" fmla="*/ 107156 h 252411"/>
                <a:gd name="connsiteX3" fmla="*/ 335756 w 345281"/>
                <a:gd name="connsiteY3" fmla="*/ 204787 h 252411"/>
                <a:gd name="connsiteX4" fmla="*/ 164306 w 345281"/>
                <a:gd name="connsiteY4" fmla="*/ 252411 h 252411"/>
                <a:gd name="connsiteX5" fmla="*/ 11906 w 345281"/>
                <a:gd name="connsiteY5" fmla="*/ 200025 h 252411"/>
                <a:gd name="connsiteX6" fmla="*/ 38100 w 345281"/>
                <a:gd name="connsiteY6" fmla="*/ 95250 h 252411"/>
                <a:gd name="connsiteX7" fmla="*/ 0 w 345281"/>
                <a:gd name="connsiteY7" fmla="*/ 0 h 252411"/>
                <a:gd name="connsiteX0" fmla="*/ 0 w 345281"/>
                <a:gd name="connsiteY0" fmla="*/ 0 h 252595"/>
                <a:gd name="connsiteX1" fmla="*/ 345281 w 345281"/>
                <a:gd name="connsiteY1" fmla="*/ 0 h 252595"/>
                <a:gd name="connsiteX2" fmla="*/ 321468 w 345281"/>
                <a:gd name="connsiteY2" fmla="*/ 107156 h 252595"/>
                <a:gd name="connsiteX3" fmla="*/ 335756 w 345281"/>
                <a:gd name="connsiteY3" fmla="*/ 204787 h 252595"/>
                <a:gd name="connsiteX4" fmla="*/ 164306 w 345281"/>
                <a:gd name="connsiteY4" fmla="*/ 252411 h 252595"/>
                <a:gd name="connsiteX5" fmla="*/ 11906 w 345281"/>
                <a:gd name="connsiteY5" fmla="*/ 200025 h 252595"/>
                <a:gd name="connsiteX6" fmla="*/ 38100 w 345281"/>
                <a:gd name="connsiteY6" fmla="*/ 95250 h 252595"/>
                <a:gd name="connsiteX7" fmla="*/ 0 w 345281"/>
                <a:gd name="connsiteY7" fmla="*/ 0 h 252595"/>
                <a:gd name="connsiteX0" fmla="*/ 0 w 345281"/>
                <a:gd name="connsiteY0" fmla="*/ 0 h 271527"/>
                <a:gd name="connsiteX1" fmla="*/ 345281 w 345281"/>
                <a:gd name="connsiteY1" fmla="*/ 0 h 271527"/>
                <a:gd name="connsiteX2" fmla="*/ 321468 w 345281"/>
                <a:gd name="connsiteY2" fmla="*/ 107156 h 271527"/>
                <a:gd name="connsiteX3" fmla="*/ 335756 w 345281"/>
                <a:gd name="connsiteY3" fmla="*/ 204787 h 271527"/>
                <a:gd name="connsiteX4" fmla="*/ 171449 w 345281"/>
                <a:gd name="connsiteY4" fmla="*/ 271461 h 271527"/>
                <a:gd name="connsiteX5" fmla="*/ 11906 w 345281"/>
                <a:gd name="connsiteY5" fmla="*/ 200025 h 271527"/>
                <a:gd name="connsiteX6" fmla="*/ 38100 w 345281"/>
                <a:gd name="connsiteY6" fmla="*/ 95250 h 271527"/>
                <a:gd name="connsiteX7" fmla="*/ 0 w 345281"/>
                <a:gd name="connsiteY7" fmla="*/ 0 h 271527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5281"/>
                <a:gd name="connsiteY0" fmla="*/ 0 h 271461"/>
                <a:gd name="connsiteX1" fmla="*/ 345281 w 345281"/>
                <a:gd name="connsiteY1" fmla="*/ 0 h 271461"/>
                <a:gd name="connsiteX2" fmla="*/ 321468 w 345281"/>
                <a:gd name="connsiteY2" fmla="*/ 107156 h 271461"/>
                <a:gd name="connsiteX3" fmla="*/ 335756 w 345281"/>
                <a:gd name="connsiteY3" fmla="*/ 204787 h 271461"/>
                <a:gd name="connsiteX4" fmla="*/ 171449 w 345281"/>
                <a:gd name="connsiteY4" fmla="*/ 271461 h 271461"/>
                <a:gd name="connsiteX5" fmla="*/ 11906 w 345281"/>
                <a:gd name="connsiteY5" fmla="*/ 200025 h 271461"/>
                <a:gd name="connsiteX6" fmla="*/ 38100 w 345281"/>
                <a:gd name="connsiteY6" fmla="*/ 95250 h 271461"/>
                <a:gd name="connsiteX7" fmla="*/ 0 w 345281"/>
                <a:gd name="connsiteY7" fmla="*/ 0 h 271461"/>
                <a:gd name="connsiteX0" fmla="*/ 0 w 346941"/>
                <a:gd name="connsiteY0" fmla="*/ 0 h 271461"/>
                <a:gd name="connsiteX1" fmla="*/ 345281 w 346941"/>
                <a:gd name="connsiteY1" fmla="*/ 0 h 271461"/>
                <a:gd name="connsiteX2" fmla="*/ 321468 w 346941"/>
                <a:gd name="connsiteY2" fmla="*/ 107156 h 271461"/>
                <a:gd name="connsiteX3" fmla="*/ 335756 w 346941"/>
                <a:gd name="connsiteY3" fmla="*/ 204787 h 271461"/>
                <a:gd name="connsiteX4" fmla="*/ 171449 w 346941"/>
                <a:gd name="connsiteY4" fmla="*/ 271461 h 271461"/>
                <a:gd name="connsiteX5" fmla="*/ 11906 w 346941"/>
                <a:gd name="connsiteY5" fmla="*/ 200025 h 271461"/>
                <a:gd name="connsiteX6" fmla="*/ 38100 w 346941"/>
                <a:gd name="connsiteY6" fmla="*/ 95250 h 271461"/>
                <a:gd name="connsiteX7" fmla="*/ 0 w 346941"/>
                <a:gd name="connsiteY7" fmla="*/ 0 h 271461"/>
                <a:gd name="connsiteX0" fmla="*/ 0 w 346491"/>
                <a:gd name="connsiteY0" fmla="*/ 0 h 271461"/>
                <a:gd name="connsiteX1" fmla="*/ 345281 w 346491"/>
                <a:gd name="connsiteY1" fmla="*/ 0 h 271461"/>
                <a:gd name="connsiteX2" fmla="*/ 314324 w 346491"/>
                <a:gd name="connsiteY2" fmla="*/ 100012 h 271461"/>
                <a:gd name="connsiteX3" fmla="*/ 335756 w 346491"/>
                <a:gd name="connsiteY3" fmla="*/ 204787 h 271461"/>
                <a:gd name="connsiteX4" fmla="*/ 171449 w 346491"/>
                <a:gd name="connsiteY4" fmla="*/ 271461 h 271461"/>
                <a:gd name="connsiteX5" fmla="*/ 11906 w 346491"/>
                <a:gd name="connsiteY5" fmla="*/ 200025 h 271461"/>
                <a:gd name="connsiteX6" fmla="*/ 38100 w 346491"/>
                <a:gd name="connsiteY6" fmla="*/ 95250 h 271461"/>
                <a:gd name="connsiteX7" fmla="*/ 0 w 346491"/>
                <a:gd name="connsiteY7" fmla="*/ 0 h 27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8061" y="3053893"/>
            <a:ext cx="8352928" cy="1748334"/>
            <a:chOff x="278061" y="3053893"/>
            <a:chExt cx="8352928" cy="1748334"/>
          </a:xfrm>
        </p:grpSpPr>
        <p:grpSp>
          <p:nvGrpSpPr>
            <p:cNvPr id="6158" name="Group 46"/>
            <p:cNvGrpSpPr>
              <a:grpSpLocks/>
            </p:cNvGrpSpPr>
            <p:nvPr/>
          </p:nvGrpSpPr>
          <p:grpSpPr bwMode="auto">
            <a:xfrm>
              <a:off x="278061" y="3053893"/>
              <a:ext cx="8352928" cy="1748334"/>
              <a:chOff x="1728357" y="1304449"/>
              <a:chExt cx="5477985" cy="1518067"/>
            </a:xfrm>
          </p:grpSpPr>
          <p:grpSp>
            <p:nvGrpSpPr>
              <p:cNvPr id="6168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73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606" y="1561442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169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616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71091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88" name="5-Point Star 87"/>
            <p:cNvSpPr/>
            <p:nvPr/>
          </p:nvSpPr>
          <p:spPr bwMode="auto">
            <a:xfrm>
              <a:off x="7380312" y="3555673"/>
              <a:ext cx="561975" cy="568325"/>
            </a:xfrm>
            <a:prstGeom prst="star5">
              <a:avLst>
                <a:gd name="adj" fmla="val 26056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555776" y="3501281"/>
              <a:ext cx="468052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khỏi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16.200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địch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8061" y="4857993"/>
            <a:ext cx="8352928" cy="1747836"/>
            <a:chOff x="278061" y="4857993"/>
            <a:chExt cx="8352928" cy="1747836"/>
          </a:xfrm>
        </p:grpSpPr>
        <p:grpSp>
          <p:nvGrpSpPr>
            <p:cNvPr id="6159" name="Group 63"/>
            <p:cNvGrpSpPr>
              <a:grpSpLocks/>
            </p:cNvGrpSpPr>
            <p:nvPr/>
          </p:nvGrpSpPr>
          <p:grpSpPr bwMode="auto">
            <a:xfrm>
              <a:off x="278061" y="4857993"/>
              <a:ext cx="8352928" cy="1747836"/>
              <a:chOff x="1728357" y="1304881"/>
              <a:chExt cx="5477985" cy="1517635"/>
            </a:xfrm>
          </p:grpSpPr>
          <p:grpSp>
            <p:nvGrpSpPr>
              <p:cNvPr id="6160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65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606" y="15612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161" name="Group 68"/>
              <p:cNvGrpSpPr>
                <a:grpSpLocks/>
              </p:cNvGrpSpPr>
              <p:nvPr/>
            </p:nvGrpSpPr>
            <p:grpSpPr bwMode="auto">
              <a:xfrm>
                <a:off x="1728357" y="1304881"/>
                <a:ext cx="2001014" cy="1320522"/>
                <a:chOff x="1728357" y="1304881"/>
                <a:chExt cx="2001014" cy="1320522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616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091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89" name="Group 88"/>
            <p:cNvGrpSpPr/>
            <p:nvPr/>
          </p:nvGrpSpPr>
          <p:grpSpPr>
            <a:xfrm>
              <a:off x="7380312" y="5523381"/>
              <a:ext cx="617269" cy="455157"/>
              <a:chOff x="5210175" y="2278856"/>
              <a:chExt cx="235744" cy="173831"/>
            </a:xfrm>
            <a:solidFill>
              <a:schemeClr val="tx2"/>
            </a:solidFill>
          </p:grpSpPr>
          <p:sp>
            <p:nvSpPr>
              <p:cNvPr id="90" name="Frame 89"/>
              <p:cNvSpPr/>
              <p:nvPr/>
            </p:nvSpPr>
            <p:spPr>
              <a:xfrm>
                <a:off x="5226244" y="2278856"/>
                <a:ext cx="163128" cy="159546"/>
              </a:xfrm>
              <a:prstGeom prst="frame">
                <a:avLst>
                  <a:gd name="adj1" fmla="val 5556"/>
                </a:avLst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5210175" y="2297000"/>
                <a:ext cx="235744" cy="155687"/>
              </a:xfrm>
              <a:custGeom>
                <a:avLst/>
                <a:gdLst>
                  <a:gd name="connsiteX0" fmla="*/ 66675 w 235744"/>
                  <a:gd name="connsiteY0" fmla="*/ 78582 h 154782"/>
                  <a:gd name="connsiteX1" fmla="*/ 0 w 235744"/>
                  <a:gd name="connsiteY1" fmla="*/ 50007 h 154782"/>
                  <a:gd name="connsiteX2" fmla="*/ 80963 w 235744"/>
                  <a:gd name="connsiteY2" fmla="*/ 154782 h 154782"/>
                  <a:gd name="connsiteX3" fmla="*/ 235744 w 235744"/>
                  <a:gd name="connsiteY3" fmla="*/ 0 h 154782"/>
                  <a:gd name="connsiteX4" fmla="*/ 66675 w 235744"/>
                  <a:gd name="connsiteY4" fmla="*/ 78582 h 154782"/>
                  <a:gd name="connsiteX0" fmla="*/ 66675 w 235744"/>
                  <a:gd name="connsiteY0" fmla="*/ 85726 h 154782"/>
                  <a:gd name="connsiteX1" fmla="*/ 0 w 235744"/>
                  <a:gd name="connsiteY1" fmla="*/ 50007 h 154782"/>
                  <a:gd name="connsiteX2" fmla="*/ 80963 w 235744"/>
                  <a:gd name="connsiteY2" fmla="*/ 154782 h 154782"/>
                  <a:gd name="connsiteX3" fmla="*/ 235744 w 235744"/>
                  <a:gd name="connsiteY3" fmla="*/ 0 h 154782"/>
                  <a:gd name="connsiteX4" fmla="*/ 66675 w 235744"/>
                  <a:gd name="connsiteY4" fmla="*/ 85726 h 154782"/>
                  <a:gd name="connsiteX0" fmla="*/ 66675 w 235744"/>
                  <a:gd name="connsiteY0" fmla="*/ 85726 h 154782"/>
                  <a:gd name="connsiteX1" fmla="*/ 0 w 235744"/>
                  <a:gd name="connsiteY1" fmla="*/ 50007 h 154782"/>
                  <a:gd name="connsiteX2" fmla="*/ 80963 w 235744"/>
                  <a:gd name="connsiteY2" fmla="*/ 154782 h 154782"/>
                  <a:gd name="connsiteX3" fmla="*/ 235744 w 235744"/>
                  <a:gd name="connsiteY3" fmla="*/ 0 h 154782"/>
                  <a:gd name="connsiteX4" fmla="*/ 66675 w 235744"/>
                  <a:gd name="connsiteY4" fmla="*/ 85726 h 154782"/>
                  <a:gd name="connsiteX0" fmla="*/ 66675 w 235744"/>
                  <a:gd name="connsiteY0" fmla="*/ 85726 h 154782"/>
                  <a:gd name="connsiteX1" fmla="*/ 0 w 235744"/>
                  <a:gd name="connsiteY1" fmla="*/ 50007 h 154782"/>
                  <a:gd name="connsiteX2" fmla="*/ 80963 w 235744"/>
                  <a:gd name="connsiteY2" fmla="*/ 154782 h 154782"/>
                  <a:gd name="connsiteX3" fmla="*/ 235744 w 235744"/>
                  <a:gd name="connsiteY3" fmla="*/ 0 h 154782"/>
                  <a:gd name="connsiteX4" fmla="*/ 66675 w 235744"/>
                  <a:gd name="connsiteY4" fmla="*/ 85726 h 154782"/>
                  <a:gd name="connsiteX0" fmla="*/ 66675 w 235744"/>
                  <a:gd name="connsiteY0" fmla="*/ 85726 h 154782"/>
                  <a:gd name="connsiteX1" fmla="*/ 0 w 235744"/>
                  <a:gd name="connsiteY1" fmla="*/ 50007 h 154782"/>
                  <a:gd name="connsiteX2" fmla="*/ 80963 w 235744"/>
                  <a:gd name="connsiteY2" fmla="*/ 154782 h 154782"/>
                  <a:gd name="connsiteX3" fmla="*/ 235744 w 235744"/>
                  <a:gd name="connsiteY3" fmla="*/ 0 h 154782"/>
                  <a:gd name="connsiteX4" fmla="*/ 66675 w 235744"/>
                  <a:gd name="connsiteY4" fmla="*/ 85726 h 154782"/>
                  <a:gd name="connsiteX0" fmla="*/ 66675 w 235744"/>
                  <a:gd name="connsiteY0" fmla="*/ 86631 h 155687"/>
                  <a:gd name="connsiteX1" fmla="*/ 0 w 235744"/>
                  <a:gd name="connsiteY1" fmla="*/ 50912 h 155687"/>
                  <a:gd name="connsiteX2" fmla="*/ 80963 w 235744"/>
                  <a:gd name="connsiteY2" fmla="*/ 155687 h 155687"/>
                  <a:gd name="connsiteX3" fmla="*/ 235744 w 235744"/>
                  <a:gd name="connsiteY3" fmla="*/ 905 h 155687"/>
                  <a:gd name="connsiteX4" fmla="*/ 66675 w 235744"/>
                  <a:gd name="connsiteY4" fmla="*/ 86631 h 155687"/>
                  <a:gd name="connsiteX0" fmla="*/ 66675 w 235744"/>
                  <a:gd name="connsiteY0" fmla="*/ 86631 h 155687"/>
                  <a:gd name="connsiteX1" fmla="*/ 0 w 235744"/>
                  <a:gd name="connsiteY1" fmla="*/ 50912 h 155687"/>
                  <a:gd name="connsiteX2" fmla="*/ 80963 w 235744"/>
                  <a:gd name="connsiteY2" fmla="*/ 155687 h 155687"/>
                  <a:gd name="connsiteX3" fmla="*/ 235744 w 235744"/>
                  <a:gd name="connsiteY3" fmla="*/ 905 h 155687"/>
                  <a:gd name="connsiteX4" fmla="*/ 66675 w 235744"/>
                  <a:gd name="connsiteY4" fmla="*/ 86631 h 155687"/>
                  <a:gd name="connsiteX0" fmla="*/ 66675 w 235744"/>
                  <a:gd name="connsiteY0" fmla="*/ 86631 h 155687"/>
                  <a:gd name="connsiteX1" fmla="*/ 0 w 235744"/>
                  <a:gd name="connsiteY1" fmla="*/ 50912 h 155687"/>
                  <a:gd name="connsiteX2" fmla="*/ 80963 w 235744"/>
                  <a:gd name="connsiteY2" fmla="*/ 155687 h 155687"/>
                  <a:gd name="connsiteX3" fmla="*/ 235744 w 235744"/>
                  <a:gd name="connsiteY3" fmla="*/ 905 h 155687"/>
                  <a:gd name="connsiteX4" fmla="*/ 66675 w 235744"/>
                  <a:gd name="connsiteY4" fmla="*/ 86631 h 155687"/>
                  <a:gd name="connsiteX0" fmla="*/ 66675 w 235744"/>
                  <a:gd name="connsiteY0" fmla="*/ 86631 h 155687"/>
                  <a:gd name="connsiteX1" fmla="*/ 0 w 235744"/>
                  <a:gd name="connsiteY1" fmla="*/ 50912 h 155687"/>
                  <a:gd name="connsiteX2" fmla="*/ 80963 w 235744"/>
                  <a:gd name="connsiteY2" fmla="*/ 155687 h 155687"/>
                  <a:gd name="connsiteX3" fmla="*/ 235744 w 235744"/>
                  <a:gd name="connsiteY3" fmla="*/ 905 h 155687"/>
                  <a:gd name="connsiteX4" fmla="*/ 66675 w 235744"/>
                  <a:gd name="connsiteY4" fmla="*/ 86631 h 155687"/>
                  <a:gd name="connsiteX0" fmla="*/ 66675 w 235744"/>
                  <a:gd name="connsiteY0" fmla="*/ 86631 h 155687"/>
                  <a:gd name="connsiteX1" fmla="*/ 0 w 235744"/>
                  <a:gd name="connsiteY1" fmla="*/ 50912 h 155687"/>
                  <a:gd name="connsiteX2" fmla="*/ 80963 w 235744"/>
                  <a:gd name="connsiteY2" fmla="*/ 155687 h 155687"/>
                  <a:gd name="connsiteX3" fmla="*/ 235744 w 235744"/>
                  <a:gd name="connsiteY3" fmla="*/ 905 h 155687"/>
                  <a:gd name="connsiteX4" fmla="*/ 66675 w 235744"/>
                  <a:gd name="connsiteY4" fmla="*/ 86631 h 15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44" h="155687">
                    <a:moveTo>
                      <a:pt x="66675" y="86631"/>
                    </a:moveTo>
                    <a:cubicBezTo>
                      <a:pt x="49212" y="67581"/>
                      <a:pt x="34131" y="53293"/>
                      <a:pt x="0" y="50912"/>
                    </a:cubicBezTo>
                    <a:cubicBezTo>
                      <a:pt x="34132" y="78693"/>
                      <a:pt x="65881" y="113618"/>
                      <a:pt x="80963" y="155687"/>
                    </a:cubicBezTo>
                    <a:cubicBezTo>
                      <a:pt x="108745" y="94568"/>
                      <a:pt x="141287" y="31068"/>
                      <a:pt x="235744" y="905"/>
                    </a:cubicBezTo>
                    <a:cubicBezTo>
                      <a:pt x="157957" y="-6239"/>
                      <a:pt x="103981" y="29481"/>
                      <a:pt x="66675" y="86631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2555776" y="5279659"/>
              <a:ext cx="468052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Phá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hủy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bay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tranh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8061" y="1240080"/>
            <a:ext cx="8352928" cy="1748334"/>
            <a:chOff x="278061" y="1240080"/>
            <a:chExt cx="8352928" cy="1748334"/>
          </a:xfrm>
        </p:grpSpPr>
        <p:grpSp>
          <p:nvGrpSpPr>
            <p:cNvPr id="4" name="Group 3"/>
            <p:cNvGrpSpPr/>
            <p:nvPr/>
          </p:nvGrpSpPr>
          <p:grpSpPr>
            <a:xfrm>
              <a:off x="278061" y="1240080"/>
              <a:ext cx="8352928" cy="1748334"/>
              <a:chOff x="278061" y="1240080"/>
              <a:chExt cx="8352928" cy="1748334"/>
            </a:xfrm>
          </p:grpSpPr>
          <p:grpSp>
            <p:nvGrpSpPr>
              <p:cNvPr id="6157" name="Group 10"/>
              <p:cNvGrpSpPr>
                <a:grpSpLocks/>
              </p:cNvGrpSpPr>
              <p:nvPr/>
            </p:nvGrpSpPr>
            <p:grpSpPr bwMode="auto">
              <a:xfrm>
                <a:off x="278061" y="1240080"/>
                <a:ext cx="8352928" cy="1748334"/>
                <a:chOff x="1728357" y="1304449"/>
                <a:chExt cx="5477985" cy="1518067"/>
              </a:xfrm>
            </p:grpSpPr>
            <p:grpSp>
              <p:nvGrpSpPr>
                <p:cNvPr id="6176" name="Group 7"/>
                <p:cNvGrpSpPr>
                  <a:grpSpLocks/>
                </p:cNvGrpSpPr>
                <p:nvPr/>
              </p:nvGrpSpPr>
              <p:grpSpPr bwMode="auto">
                <a:xfrm>
                  <a:off x="1803761" y="1455420"/>
                  <a:ext cx="5402581" cy="1367096"/>
                  <a:chOff x="1803761" y="1455420"/>
                  <a:chExt cx="5402581" cy="1367096"/>
                </a:xfrm>
              </p:grpSpPr>
              <p:pic>
                <p:nvPicPr>
                  <p:cNvPr id="6181" name="Picture 345" descr="shadow_1_m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t="1518" b="2"/>
                  <a:stretch>
                    <a:fillRect/>
                  </a:stretch>
                </p:blipFill>
                <p:spPr bwMode="gray">
                  <a:xfrm>
                    <a:off x="1803761" y="2510102"/>
                    <a:ext cx="5402581" cy="3124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" name="Rectangle 38"/>
                  <p:cNvSpPr/>
                  <p:nvPr/>
                </p:nvSpPr>
                <p:spPr>
                  <a:xfrm>
                    <a:off x="2286492" y="1454697"/>
                    <a:ext cx="4640094" cy="1250223"/>
                  </a:xfrm>
                  <a:prstGeom prst="rect">
                    <a:avLst/>
                  </a:prstGeom>
                  <a:solidFill>
                    <a:schemeClr val="accent3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" name="Rectangle 1"/>
                  <p:cNvSpPr/>
                  <p:nvPr/>
                </p:nvSpPr>
                <p:spPr>
                  <a:xfrm>
                    <a:off x="2392606" y="1560834"/>
                    <a:ext cx="4443025" cy="102967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  <a:lumMod val="23000"/>
                          <a:lumOff val="77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  <a:lumMod val="33000"/>
                          <a:lumOff val="67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177" name="Group 6"/>
                <p:cNvGrpSpPr>
                  <a:grpSpLocks/>
                </p:cNvGrpSpPr>
                <p:nvPr/>
              </p:nvGrpSpPr>
              <p:grpSpPr bwMode="auto">
                <a:xfrm>
                  <a:off x="1728357" y="1304449"/>
                  <a:ext cx="2001385" cy="1320641"/>
                  <a:chOff x="1728357" y="1304449"/>
                  <a:chExt cx="2001385" cy="1320641"/>
                </a:xfrm>
              </p:grpSpPr>
              <p:sp>
                <p:nvSpPr>
                  <p:cNvPr id="6" name="Right Triangle 5"/>
                  <p:cNvSpPr/>
                  <p:nvPr/>
                </p:nvSpPr>
                <p:spPr>
                  <a:xfrm flipH="1">
                    <a:off x="2114228" y="2473345"/>
                    <a:ext cx="172264" cy="151626"/>
                  </a:xfrm>
                  <a:prstGeom prst="rtTriangl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2" name="Right Triangle 41"/>
                  <p:cNvSpPr/>
                  <p:nvPr/>
                </p:nvSpPr>
                <p:spPr>
                  <a:xfrm flipH="1">
                    <a:off x="3449616" y="1304449"/>
                    <a:ext cx="172263" cy="151626"/>
                  </a:xfrm>
                  <a:prstGeom prst="rtTriangl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" name="Trapezoid 2"/>
                  <p:cNvSpPr/>
                  <p:nvPr/>
                </p:nvSpPr>
                <p:spPr>
                  <a:xfrm rot="19191503">
                    <a:off x="1728357" y="1570484"/>
                    <a:ext cx="2001014" cy="464526"/>
                  </a:xfrm>
                  <a:custGeom>
                    <a:avLst/>
                    <a:gdLst>
                      <a:gd name="connsiteX0" fmla="*/ 0 w 1828800"/>
                      <a:gd name="connsiteY0" fmla="*/ 457200 h 457200"/>
                      <a:gd name="connsiteX1" fmla="*/ 114300 w 1828800"/>
                      <a:gd name="connsiteY1" fmla="*/ 0 h 457200"/>
                      <a:gd name="connsiteX2" fmla="*/ 1714500 w 1828800"/>
                      <a:gd name="connsiteY2" fmla="*/ 0 h 457200"/>
                      <a:gd name="connsiteX3" fmla="*/ 1828800 w 1828800"/>
                      <a:gd name="connsiteY3" fmla="*/ 457200 h 457200"/>
                      <a:gd name="connsiteX4" fmla="*/ 0 w 1828800"/>
                      <a:gd name="connsiteY4" fmla="*/ 457200 h 457200"/>
                      <a:gd name="connsiteX0" fmla="*/ 0 w 1828800"/>
                      <a:gd name="connsiteY0" fmla="*/ 463642 h 463642"/>
                      <a:gd name="connsiteX1" fmla="*/ 402156 w 1828800"/>
                      <a:gd name="connsiteY1" fmla="*/ 0 h 463642"/>
                      <a:gd name="connsiteX2" fmla="*/ 1714500 w 1828800"/>
                      <a:gd name="connsiteY2" fmla="*/ 6442 h 463642"/>
                      <a:gd name="connsiteX3" fmla="*/ 1828800 w 1828800"/>
                      <a:gd name="connsiteY3" fmla="*/ 463642 h 463642"/>
                      <a:gd name="connsiteX4" fmla="*/ 0 w 1828800"/>
                      <a:gd name="connsiteY4" fmla="*/ 463642 h 463642"/>
                      <a:gd name="connsiteX0" fmla="*/ 0 w 2001385"/>
                      <a:gd name="connsiteY0" fmla="*/ 463642 h 463642"/>
                      <a:gd name="connsiteX1" fmla="*/ 402156 w 2001385"/>
                      <a:gd name="connsiteY1" fmla="*/ 0 h 463642"/>
                      <a:gd name="connsiteX2" fmla="*/ 1714500 w 2001385"/>
                      <a:gd name="connsiteY2" fmla="*/ 6442 h 463642"/>
                      <a:gd name="connsiteX3" fmla="*/ 2001385 w 2001385"/>
                      <a:gd name="connsiteY3" fmla="*/ 426441 h 463642"/>
                      <a:gd name="connsiteX4" fmla="*/ 0 w 2001385"/>
                      <a:gd name="connsiteY4" fmla="*/ 463642 h 463642"/>
                      <a:gd name="connsiteX0" fmla="*/ 0 w 2001385"/>
                      <a:gd name="connsiteY0" fmla="*/ 463642 h 463642"/>
                      <a:gd name="connsiteX1" fmla="*/ 402156 w 2001385"/>
                      <a:gd name="connsiteY1" fmla="*/ 0 h 463642"/>
                      <a:gd name="connsiteX2" fmla="*/ 1514076 w 2001385"/>
                      <a:gd name="connsiteY2" fmla="*/ 7706 h 463642"/>
                      <a:gd name="connsiteX3" fmla="*/ 2001385 w 2001385"/>
                      <a:gd name="connsiteY3" fmla="*/ 426441 h 463642"/>
                      <a:gd name="connsiteX4" fmla="*/ 0 w 2001385"/>
                      <a:gd name="connsiteY4" fmla="*/ 463642 h 463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1385" h="463642">
                        <a:moveTo>
                          <a:pt x="0" y="463642"/>
                        </a:moveTo>
                        <a:lnTo>
                          <a:pt x="402156" y="0"/>
                        </a:lnTo>
                        <a:lnTo>
                          <a:pt x="1514076" y="7706"/>
                        </a:lnTo>
                        <a:lnTo>
                          <a:pt x="2001385" y="426441"/>
                        </a:lnTo>
                        <a:lnTo>
                          <a:pt x="0" y="4636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  <a:lumMod val="67000"/>
                          <a:lumOff val="33000"/>
                        </a:schemeClr>
                      </a:gs>
                      <a:gs pos="42000">
                        <a:schemeClr val="bg1">
                          <a:shade val="67500"/>
                          <a:satMod val="115000"/>
                          <a:lumMod val="38000"/>
                          <a:lumOff val="62000"/>
                        </a:schemeClr>
                      </a:gs>
                      <a:gs pos="84000">
                        <a:schemeClr val="bg1">
                          <a:lumMod val="95000"/>
                          <a:shade val="100000"/>
                          <a:satMod val="115000"/>
                        </a:schemeClr>
                      </a:gs>
                    </a:gsLst>
                    <a:lin ang="3600000" scaled="0"/>
                    <a:tileRect/>
                  </a:gradFill>
                  <a:ln w="31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01" name="Rectangle 100"/>
              <p:cNvSpPr/>
              <p:nvPr/>
            </p:nvSpPr>
            <p:spPr>
              <a:xfrm>
                <a:off x="2324574" y="1667744"/>
                <a:ext cx="5153832" cy="83099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diệt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hoàn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toàn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đoàn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cứ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địch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363250" y="1697241"/>
              <a:ext cx="638779" cy="718295"/>
              <a:chOff x="4290008" y="4767262"/>
              <a:chExt cx="902113" cy="1014412"/>
            </a:xfrm>
            <a:solidFill>
              <a:schemeClr val="accent3"/>
            </a:solidFill>
          </p:grpSpPr>
          <p:sp>
            <p:nvSpPr>
              <p:cNvPr id="51" name="Freeform 50"/>
              <p:cNvSpPr/>
              <p:nvPr/>
            </p:nvSpPr>
            <p:spPr>
              <a:xfrm>
                <a:off x="4444110" y="4922044"/>
                <a:ext cx="602358" cy="590550"/>
              </a:xfrm>
              <a:custGeom>
                <a:avLst/>
                <a:gdLst>
                  <a:gd name="connsiteX0" fmla="*/ 107157 w 564357"/>
                  <a:gd name="connsiteY0" fmla="*/ 600075 h 600075"/>
                  <a:gd name="connsiteX1" fmla="*/ 107157 w 564357"/>
                  <a:gd name="connsiteY1" fmla="*/ 531019 h 600075"/>
                  <a:gd name="connsiteX2" fmla="*/ 0 w 564357"/>
                  <a:gd name="connsiteY2" fmla="*/ 173831 h 600075"/>
                  <a:gd name="connsiteX3" fmla="*/ 283369 w 564357"/>
                  <a:gd name="connsiteY3" fmla="*/ 0 h 600075"/>
                  <a:gd name="connsiteX4" fmla="*/ 526257 w 564357"/>
                  <a:gd name="connsiteY4" fmla="*/ 138112 h 600075"/>
                  <a:gd name="connsiteX5" fmla="*/ 564357 w 564357"/>
                  <a:gd name="connsiteY5" fmla="*/ 407194 h 600075"/>
                  <a:gd name="connsiteX6" fmla="*/ 445294 w 564357"/>
                  <a:gd name="connsiteY6" fmla="*/ 557212 h 600075"/>
                  <a:gd name="connsiteX7" fmla="*/ 445294 w 564357"/>
                  <a:gd name="connsiteY7" fmla="*/ 588169 h 600075"/>
                  <a:gd name="connsiteX8" fmla="*/ 342900 w 564357"/>
                  <a:gd name="connsiteY8" fmla="*/ 588169 h 600075"/>
                  <a:gd name="connsiteX9" fmla="*/ 342900 w 564357"/>
                  <a:gd name="connsiteY9" fmla="*/ 481012 h 600075"/>
                  <a:gd name="connsiteX10" fmla="*/ 476250 w 564357"/>
                  <a:gd name="connsiteY10" fmla="*/ 307181 h 600075"/>
                  <a:gd name="connsiteX11" fmla="*/ 285750 w 564357"/>
                  <a:gd name="connsiteY11" fmla="*/ 119062 h 600075"/>
                  <a:gd name="connsiteX12" fmla="*/ 92869 w 564357"/>
                  <a:gd name="connsiteY12" fmla="*/ 316706 h 600075"/>
                  <a:gd name="connsiteX13" fmla="*/ 207169 w 564357"/>
                  <a:gd name="connsiteY13" fmla="*/ 485775 h 600075"/>
                  <a:gd name="connsiteX14" fmla="*/ 207169 w 564357"/>
                  <a:gd name="connsiteY14" fmla="*/ 592931 h 600075"/>
                  <a:gd name="connsiteX15" fmla="*/ 107157 w 564357"/>
                  <a:gd name="connsiteY15" fmla="*/ 600075 h 600075"/>
                  <a:gd name="connsiteX0" fmla="*/ 109538 w 564357"/>
                  <a:gd name="connsiteY0" fmla="*/ 590550 h 592931"/>
                  <a:gd name="connsiteX1" fmla="*/ 107157 w 564357"/>
                  <a:gd name="connsiteY1" fmla="*/ 531019 h 592931"/>
                  <a:gd name="connsiteX2" fmla="*/ 0 w 564357"/>
                  <a:gd name="connsiteY2" fmla="*/ 173831 h 592931"/>
                  <a:gd name="connsiteX3" fmla="*/ 283369 w 564357"/>
                  <a:gd name="connsiteY3" fmla="*/ 0 h 592931"/>
                  <a:gd name="connsiteX4" fmla="*/ 526257 w 564357"/>
                  <a:gd name="connsiteY4" fmla="*/ 138112 h 592931"/>
                  <a:gd name="connsiteX5" fmla="*/ 564357 w 564357"/>
                  <a:gd name="connsiteY5" fmla="*/ 407194 h 592931"/>
                  <a:gd name="connsiteX6" fmla="*/ 445294 w 564357"/>
                  <a:gd name="connsiteY6" fmla="*/ 557212 h 592931"/>
                  <a:gd name="connsiteX7" fmla="*/ 445294 w 564357"/>
                  <a:gd name="connsiteY7" fmla="*/ 588169 h 592931"/>
                  <a:gd name="connsiteX8" fmla="*/ 342900 w 564357"/>
                  <a:gd name="connsiteY8" fmla="*/ 588169 h 592931"/>
                  <a:gd name="connsiteX9" fmla="*/ 342900 w 564357"/>
                  <a:gd name="connsiteY9" fmla="*/ 481012 h 592931"/>
                  <a:gd name="connsiteX10" fmla="*/ 476250 w 564357"/>
                  <a:gd name="connsiteY10" fmla="*/ 307181 h 592931"/>
                  <a:gd name="connsiteX11" fmla="*/ 285750 w 564357"/>
                  <a:gd name="connsiteY11" fmla="*/ 119062 h 592931"/>
                  <a:gd name="connsiteX12" fmla="*/ 92869 w 564357"/>
                  <a:gd name="connsiteY12" fmla="*/ 316706 h 592931"/>
                  <a:gd name="connsiteX13" fmla="*/ 207169 w 564357"/>
                  <a:gd name="connsiteY13" fmla="*/ 485775 h 592931"/>
                  <a:gd name="connsiteX14" fmla="*/ 207169 w 564357"/>
                  <a:gd name="connsiteY14" fmla="*/ 592931 h 592931"/>
                  <a:gd name="connsiteX15" fmla="*/ 109538 w 564357"/>
                  <a:gd name="connsiteY15" fmla="*/ 590550 h 592931"/>
                  <a:gd name="connsiteX0" fmla="*/ 121444 w 576263"/>
                  <a:gd name="connsiteY0" fmla="*/ 590550 h 592931"/>
                  <a:gd name="connsiteX1" fmla="*/ 119063 w 576263"/>
                  <a:gd name="connsiteY1" fmla="*/ 531019 h 592931"/>
                  <a:gd name="connsiteX2" fmla="*/ 11906 w 576263"/>
                  <a:gd name="connsiteY2" fmla="*/ 173831 h 592931"/>
                  <a:gd name="connsiteX3" fmla="*/ 295275 w 576263"/>
                  <a:gd name="connsiteY3" fmla="*/ 0 h 592931"/>
                  <a:gd name="connsiteX4" fmla="*/ 538163 w 576263"/>
                  <a:gd name="connsiteY4" fmla="*/ 138112 h 592931"/>
                  <a:gd name="connsiteX5" fmla="*/ 576263 w 576263"/>
                  <a:gd name="connsiteY5" fmla="*/ 407194 h 592931"/>
                  <a:gd name="connsiteX6" fmla="*/ 457200 w 576263"/>
                  <a:gd name="connsiteY6" fmla="*/ 557212 h 592931"/>
                  <a:gd name="connsiteX7" fmla="*/ 457200 w 576263"/>
                  <a:gd name="connsiteY7" fmla="*/ 588169 h 592931"/>
                  <a:gd name="connsiteX8" fmla="*/ 354806 w 576263"/>
                  <a:gd name="connsiteY8" fmla="*/ 588169 h 592931"/>
                  <a:gd name="connsiteX9" fmla="*/ 354806 w 576263"/>
                  <a:gd name="connsiteY9" fmla="*/ 481012 h 592931"/>
                  <a:gd name="connsiteX10" fmla="*/ 488156 w 576263"/>
                  <a:gd name="connsiteY10" fmla="*/ 307181 h 592931"/>
                  <a:gd name="connsiteX11" fmla="*/ 297656 w 576263"/>
                  <a:gd name="connsiteY11" fmla="*/ 119062 h 592931"/>
                  <a:gd name="connsiteX12" fmla="*/ 104775 w 576263"/>
                  <a:gd name="connsiteY12" fmla="*/ 316706 h 592931"/>
                  <a:gd name="connsiteX13" fmla="*/ 219075 w 576263"/>
                  <a:gd name="connsiteY13" fmla="*/ 485775 h 592931"/>
                  <a:gd name="connsiteX14" fmla="*/ 219075 w 576263"/>
                  <a:gd name="connsiteY14" fmla="*/ 592931 h 592931"/>
                  <a:gd name="connsiteX15" fmla="*/ 121444 w 576263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80329"/>
                  <a:gd name="connsiteY0" fmla="*/ 590550 h 592931"/>
                  <a:gd name="connsiteX1" fmla="*/ 123129 w 580329"/>
                  <a:gd name="connsiteY1" fmla="*/ 531019 h 592931"/>
                  <a:gd name="connsiteX2" fmla="*/ 15972 w 580329"/>
                  <a:gd name="connsiteY2" fmla="*/ 173831 h 592931"/>
                  <a:gd name="connsiteX3" fmla="*/ 299341 w 580329"/>
                  <a:gd name="connsiteY3" fmla="*/ 0 h 592931"/>
                  <a:gd name="connsiteX4" fmla="*/ 542229 w 580329"/>
                  <a:gd name="connsiteY4" fmla="*/ 138112 h 592931"/>
                  <a:gd name="connsiteX5" fmla="*/ 580329 w 580329"/>
                  <a:gd name="connsiteY5" fmla="*/ 407194 h 592931"/>
                  <a:gd name="connsiteX6" fmla="*/ 461266 w 580329"/>
                  <a:gd name="connsiteY6" fmla="*/ 557212 h 592931"/>
                  <a:gd name="connsiteX7" fmla="*/ 461266 w 580329"/>
                  <a:gd name="connsiteY7" fmla="*/ 588169 h 592931"/>
                  <a:gd name="connsiteX8" fmla="*/ 358872 w 580329"/>
                  <a:gd name="connsiteY8" fmla="*/ 588169 h 592931"/>
                  <a:gd name="connsiteX9" fmla="*/ 358872 w 580329"/>
                  <a:gd name="connsiteY9" fmla="*/ 481012 h 592931"/>
                  <a:gd name="connsiteX10" fmla="*/ 492222 w 580329"/>
                  <a:gd name="connsiteY10" fmla="*/ 307181 h 592931"/>
                  <a:gd name="connsiteX11" fmla="*/ 301722 w 580329"/>
                  <a:gd name="connsiteY11" fmla="*/ 119062 h 592931"/>
                  <a:gd name="connsiteX12" fmla="*/ 108841 w 580329"/>
                  <a:gd name="connsiteY12" fmla="*/ 316706 h 592931"/>
                  <a:gd name="connsiteX13" fmla="*/ 223141 w 580329"/>
                  <a:gd name="connsiteY13" fmla="*/ 485775 h 592931"/>
                  <a:gd name="connsiteX14" fmla="*/ 223141 w 580329"/>
                  <a:gd name="connsiteY14" fmla="*/ 592931 h 592931"/>
                  <a:gd name="connsiteX15" fmla="*/ 125510 w 580329"/>
                  <a:gd name="connsiteY15" fmla="*/ 590550 h 592931"/>
                  <a:gd name="connsiteX0" fmla="*/ 125510 w 597304"/>
                  <a:gd name="connsiteY0" fmla="*/ 590550 h 592931"/>
                  <a:gd name="connsiteX1" fmla="*/ 123129 w 597304"/>
                  <a:gd name="connsiteY1" fmla="*/ 531019 h 592931"/>
                  <a:gd name="connsiteX2" fmla="*/ 15972 w 597304"/>
                  <a:gd name="connsiteY2" fmla="*/ 173831 h 592931"/>
                  <a:gd name="connsiteX3" fmla="*/ 299341 w 597304"/>
                  <a:gd name="connsiteY3" fmla="*/ 0 h 592931"/>
                  <a:gd name="connsiteX4" fmla="*/ 542229 w 597304"/>
                  <a:gd name="connsiteY4" fmla="*/ 138112 h 592931"/>
                  <a:gd name="connsiteX5" fmla="*/ 580329 w 597304"/>
                  <a:gd name="connsiteY5" fmla="*/ 407194 h 592931"/>
                  <a:gd name="connsiteX6" fmla="*/ 461266 w 597304"/>
                  <a:gd name="connsiteY6" fmla="*/ 557212 h 592931"/>
                  <a:gd name="connsiteX7" fmla="*/ 461266 w 597304"/>
                  <a:gd name="connsiteY7" fmla="*/ 588169 h 592931"/>
                  <a:gd name="connsiteX8" fmla="*/ 358872 w 597304"/>
                  <a:gd name="connsiteY8" fmla="*/ 588169 h 592931"/>
                  <a:gd name="connsiteX9" fmla="*/ 358872 w 597304"/>
                  <a:gd name="connsiteY9" fmla="*/ 481012 h 592931"/>
                  <a:gd name="connsiteX10" fmla="*/ 492222 w 597304"/>
                  <a:gd name="connsiteY10" fmla="*/ 307181 h 592931"/>
                  <a:gd name="connsiteX11" fmla="*/ 301722 w 597304"/>
                  <a:gd name="connsiteY11" fmla="*/ 119062 h 592931"/>
                  <a:gd name="connsiteX12" fmla="*/ 108841 w 597304"/>
                  <a:gd name="connsiteY12" fmla="*/ 316706 h 592931"/>
                  <a:gd name="connsiteX13" fmla="*/ 223141 w 597304"/>
                  <a:gd name="connsiteY13" fmla="*/ 485775 h 592931"/>
                  <a:gd name="connsiteX14" fmla="*/ 223141 w 597304"/>
                  <a:gd name="connsiteY14" fmla="*/ 592931 h 592931"/>
                  <a:gd name="connsiteX15" fmla="*/ 125510 w 597304"/>
                  <a:gd name="connsiteY15" fmla="*/ 590550 h 592931"/>
                  <a:gd name="connsiteX0" fmla="*/ 125510 w 599510"/>
                  <a:gd name="connsiteY0" fmla="*/ 590550 h 592931"/>
                  <a:gd name="connsiteX1" fmla="*/ 123129 w 599510"/>
                  <a:gd name="connsiteY1" fmla="*/ 531019 h 592931"/>
                  <a:gd name="connsiteX2" fmla="*/ 15972 w 599510"/>
                  <a:gd name="connsiteY2" fmla="*/ 173831 h 592931"/>
                  <a:gd name="connsiteX3" fmla="*/ 299341 w 599510"/>
                  <a:gd name="connsiteY3" fmla="*/ 0 h 592931"/>
                  <a:gd name="connsiteX4" fmla="*/ 549373 w 599510"/>
                  <a:gd name="connsiteY4" fmla="*/ 133349 h 592931"/>
                  <a:gd name="connsiteX5" fmla="*/ 580329 w 599510"/>
                  <a:gd name="connsiteY5" fmla="*/ 407194 h 592931"/>
                  <a:gd name="connsiteX6" fmla="*/ 461266 w 599510"/>
                  <a:gd name="connsiteY6" fmla="*/ 557212 h 592931"/>
                  <a:gd name="connsiteX7" fmla="*/ 461266 w 599510"/>
                  <a:gd name="connsiteY7" fmla="*/ 588169 h 592931"/>
                  <a:gd name="connsiteX8" fmla="*/ 358872 w 599510"/>
                  <a:gd name="connsiteY8" fmla="*/ 588169 h 592931"/>
                  <a:gd name="connsiteX9" fmla="*/ 358872 w 599510"/>
                  <a:gd name="connsiteY9" fmla="*/ 481012 h 592931"/>
                  <a:gd name="connsiteX10" fmla="*/ 492222 w 599510"/>
                  <a:gd name="connsiteY10" fmla="*/ 307181 h 592931"/>
                  <a:gd name="connsiteX11" fmla="*/ 301722 w 599510"/>
                  <a:gd name="connsiteY11" fmla="*/ 119062 h 592931"/>
                  <a:gd name="connsiteX12" fmla="*/ 108841 w 599510"/>
                  <a:gd name="connsiteY12" fmla="*/ 316706 h 592931"/>
                  <a:gd name="connsiteX13" fmla="*/ 223141 w 599510"/>
                  <a:gd name="connsiteY13" fmla="*/ 485775 h 592931"/>
                  <a:gd name="connsiteX14" fmla="*/ 223141 w 599510"/>
                  <a:gd name="connsiteY14" fmla="*/ 592931 h 592931"/>
                  <a:gd name="connsiteX15" fmla="*/ 125510 w 599510"/>
                  <a:gd name="connsiteY15" fmla="*/ 590550 h 592931"/>
                  <a:gd name="connsiteX0" fmla="*/ 125510 w 599510"/>
                  <a:gd name="connsiteY0" fmla="*/ 590550 h 592931"/>
                  <a:gd name="connsiteX1" fmla="*/ 123129 w 599510"/>
                  <a:gd name="connsiteY1" fmla="*/ 531019 h 592931"/>
                  <a:gd name="connsiteX2" fmla="*/ 15972 w 599510"/>
                  <a:gd name="connsiteY2" fmla="*/ 173831 h 592931"/>
                  <a:gd name="connsiteX3" fmla="*/ 299341 w 599510"/>
                  <a:gd name="connsiteY3" fmla="*/ 0 h 592931"/>
                  <a:gd name="connsiteX4" fmla="*/ 549373 w 599510"/>
                  <a:gd name="connsiteY4" fmla="*/ 133349 h 592931"/>
                  <a:gd name="connsiteX5" fmla="*/ 580329 w 599510"/>
                  <a:gd name="connsiteY5" fmla="*/ 407194 h 592931"/>
                  <a:gd name="connsiteX6" fmla="*/ 461266 w 599510"/>
                  <a:gd name="connsiteY6" fmla="*/ 557212 h 592931"/>
                  <a:gd name="connsiteX7" fmla="*/ 461266 w 599510"/>
                  <a:gd name="connsiteY7" fmla="*/ 588169 h 592931"/>
                  <a:gd name="connsiteX8" fmla="*/ 358872 w 599510"/>
                  <a:gd name="connsiteY8" fmla="*/ 588169 h 592931"/>
                  <a:gd name="connsiteX9" fmla="*/ 358872 w 599510"/>
                  <a:gd name="connsiteY9" fmla="*/ 481012 h 592931"/>
                  <a:gd name="connsiteX10" fmla="*/ 492222 w 599510"/>
                  <a:gd name="connsiteY10" fmla="*/ 307181 h 592931"/>
                  <a:gd name="connsiteX11" fmla="*/ 301722 w 599510"/>
                  <a:gd name="connsiteY11" fmla="*/ 119062 h 592931"/>
                  <a:gd name="connsiteX12" fmla="*/ 108841 w 599510"/>
                  <a:gd name="connsiteY12" fmla="*/ 316706 h 592931"/>
                  <a:gd name="connsiteX13" fmla="*/ 223141 w 599510"/>
                  <a:gd name="connsiteY13" fmla="*/ 485775 h 592931"/>
                  <a:gd name="connsiteX14" fmla="*/ 223141 w 599510"/>
                  <a:gd name="connsiteY14" fmla="*/ 592931 h 592931"/>
                  <a:gd name="connsiteX15" fmla="*/ 125510 w 599510"/>
                  <a:gd name="connsiteY15" fmla="*/ 590550 h 592931"/>
                  <a:gd name="connsiteX0" fmla="*/ 125510 w 595939"/>
                  <a:gd name="connsiteY0" fmla="*/ 590550 h 592931"/>
                  <a:gd name="connsiteX1" fmla="*/ 123129 w 595939"/>
                  <a:gd name="connsiteY1" fmla="*/ 531019 h 592931"/>
                  <a:gd name="connsiteX2" fmla="*/ 15972 w 595939"/>
                  <a:gd name="connsiteY2" fmla="*/ 173831 h 592931"/>
                  <a:gd name="connsiteX3" fmla="*/ 299341 w 595939"/>
                  <a:gd name="connsiteY3" fmla="*/ 0 h 592931"/>
                  <a:gd name="connsiteX4" fmla="*/ 549373 w 595939"/>
                  <a:gd name="connsiteY4" fmla="*/ 133349 h 592931"/>
                  <a:gd name="connsiteX5" fmla="*/ 580329 w 595939"/>
                  <a:gd name="connsiteY5" fmla="*/ 407194 h 592931"/>
                  <a:gd name="connsiteX6" fmla="*/ 461266 w 595939"/>
                  <a:gd name="connsiteY6" fmla="*/ 557212 h 592931"/>
                  <a:gd name="connsiteX7" fmla="*/ 461266 w 595939"/>
                  <a:gd name="connsiteY7" fmla="*/ 588169 h 592931"/>
                  <a:gd name="connsiteX8" fmla="*/ 358872 w 595939"/>
                  <a:gd name="connsiteY8" fmla="*/ 588169 h 592931"/>
                  <a:gd name="connsiteX9" fmla="*/ 358872 w 595939"/>
                  <a:gd name="connsiteY9" fmla="*/ 481012 h 592931"/>
                  <a:gd name="connsiteX10" fmla="*/ 492222 w 595939"/>
                  <a:gd name="connsiteY10" fmla="*/ 307181 h 592931"/>
                  <a:gd name="connsiteX11" fmla="*/ 301722 w 595939"/>
                  <a:gd name="connsiteY11" fmla="*/ 119062 h 592931"/>
                  <a:gd name="connsiteX12" fmla="*/ 108841 w 595939"/>
                  <a:gd name="connsiteY12" fmla="*/ 316706 h 592931"/>
                  <a:gd name="connsiteX13" fmla="*/ 223141 w 595939"/>
                  <a:gd name="connsiteY13" fmla="*/ 485775 h 592931"/>
                  <a:gd name="connsiteX14" fmla="*/ 223141 w 595939"/>
                  <a:gd name="connsiteY14" fmla="*/ 592931 h 592931"/>
                  <a:gd name="connsiteX15" fmla="*/ 125510 w 595939"/>
                  <a:gd name="connsiteY15" fmla="*/ 590550 h 592931"/>
                  <a:gd name="connsiteX0" fmla="*/ 125510 w 595939"/>
                  <a:gd name="connsiteY0" fmla="*/ 590550 h 592931"/>
                  <a:gd name="connsiteX1" fmla="*/ 123129 w 595939"/>
                  <a:gd name="connsiteY1" fmla="*/ 531019 h 592931"/>
                  <a:gd name="connsiteX2" fmla="*/ 15972 w 595939"/>
                  <a:gd name="connsiteY2" fmla="*/ 173831 h 592931"/>
                  <a:gd name="connsiteX3" fmla="*/ 299341 w 595939"/>
                  <a:gd name="connsiteY3" fmla="*/ 0 h 592931"/>
                  <a:gd name="connsiteX4" fmla="*/ 549373 w 595939"/>
                  <a:gd name="connsiteY4" fmla="*/ 133349 h 592931"/>
                  <a:gd name="connsiteX5" fmla="*/ 580329 w 595939"/>
                  <a:gd name="connsiteY5" fmla="*/ 407194 h 592931"/>
                  <a:gd name="connsiteX6" fmla="*/ 461266 w 595939"/>
                  <a:gd name="connsiteY6" fmla="*/ 557212 h 592931"/>
                  <a:gd name="connsiteX7" fmla="*/ 461266 w 595939"/>
                  <a:gd name="connsiteY7" fmla="*/ 588169 h 592931"/>
                  <a:gd name="connsiteX8" fmla="*/ 358872 w 595939"/>
                  <a:gd name="connsiteY8" fmla="*/ 588169 h 592931"/>
                  <a:gd name="connsiteX9" fmla="*/ 358872 w 595939"/>
                  <a:gd name="connsiteY9" fmla="*/ 481012 h 592931"/>
                  <a:gd name="connsiteX10" fmla="*/ 492222 w 595939"/>
                  <a:gd name="connsiteY10" fmla="*/ 307181 h 592931"/>
                  <a:gd name="connsiteX11" fmla="*/ 301722 w 595939"/>
                  <a:gd name="connsiteY11" fmla="*/ 119062 h 592931"/>
                  <a:gd name="connsiteX12" fmla="*/ 108841 w 595939"/>
                  <a:gd name="connsiteY12" fmla="*/ 316706 h 592931"/>
                  <a:gd name="connsiteX13" fmla="*/ 223141 w 595939"/>
                  <a:gd name="connsiteY13" fmla="*/ 485775 h 592931"/>
                  <a:gd name="connsiteX14" fmla="*/ 223141 w 595939"/>
                  <a:gd name="connsiteY14" fmla="*/ 592931 h 592931"/>
                  <a:gd name="connsiteX15" fmla="*/ 125510 w 595939"/>
                  <a:gd name="connsiteY15" fmla="*/ 590550 h 592931"/>
                  <a:gd name="connsiteX0" fmla="*/ 125510 w 553955"/>
                  <a:gd name="connsiteY0" fmla="*/ 590550 h 592931"/>
                  <a:gd name="connsiteX1" fmla="*/ 123129 w 553955"/>
                  <a:gd name="connsiteY1" fmla="*/ 531019 h 592931"/>
                  <a:gd name="connsiteX2" fmla="*/ 15972 w 553955"/>
                  <a:gd name="connsiteY2" fmla="*/ 173831 h 592931"/>
                  <a:gd name="connsiteX3" fmla="*/ 299341 w 553955"/>
                  <a:gd name="connsiteY3" fmla="*/ 0 h 592931"/>
                  <a:gd name="connsiteX4" fmla="*/ 549373 w 553955"/>
                  <a:gd name="connsiteY4" fmla="*/ 133349 h 592931"/>
                  <a:gd name="connsiteX5" fmla="*/ 461266 w 553955"/>
                  <a:gd name="connsiteY5" fmla="*/ 557212 h 592931"/>
                  <a:gd name="connsiteX6" fmla="*/ 461266 w 553955"/>
                  <a:gd name="connsiteY6" fmla="*/ 588169 h 592931"/>
                  <a:gd name="connsiteX7" fmla="*/ 358872 w 553955"/>
                  <a:gd name="connsiteY7" fmla="*/ 588169 h 592931"/>
                  <a:gd name="connsiteX8" fmla="*/ 358872 w 553955"/>
                  <a:gd name="connsiteY8" fmla="*/ 481012 h 592931"/>
                  <a:gd name="connsiteX9" fmla="*/ 492222 w 553955"/>
                  <a:gd name="connsiteY9" fmla="*/ 307181 h 592931"/>
                  <a:gd name="connsiteX10" fmla="*/ 301722 w 553955"/>
                  <a:gd name="connsiteY10" fmla="*/ 119062 h 592931"/>
                  <a:gd name="connsiteX11" fmla="*/ 108841 w 553955"/>
                  <a:gd name="connsiteY11" fmla="*/ 316706 h 592931"/>
                  <a:gd name="connsiteX12" fmla="*/ 223141 w 553955"/>
                  <a:gd name="connsiteY12" fmla="*/ 485775 h 592931"/>
                  <a:gd name="connsiteX13" fmla="*/ 223141 w 553955"/>
                  <a:gd name="connsiteY13" fmla="*/ 592931 h 592931"/>
                  <a:gd name="connsiteX14" fmla="*/ 125510 w 553955"/>
                  <a:gd name="connsiteY14" fmla="*/ 590550 h 592931"/>
                  <a:gd name="connsiteX0" fmla="*/ 125510 w 596292"/>
                  <a:gd name="connsiteY0" fmla="*/ 590550 h 592931"/>
                  <a:gd name="connsiteX1" fmla="*/ 123129 w 596292"/>
                  <a:gd name="connsiteY1" fmla="*/ 531019 h 592931"/>
                  <a:gd name="connsiteX2" fmla="*/ 15972 w 596292"/>
                  <a:gd name="connsiteY2" fmla="*/ 173831 h 592931"/>
                  <a:gd name="connsiteX3" fmla="*/ 299341 w 596292"/>
                  <a:gd name="connsiteY3" fmla="*/ 0 h 592931"/>
                  <a:gd name="connsiteX4" fmla="*/ 549373 w 596292"/>
                  <a:gd name="connsiteY4" fmla="*/ 133349 h 592931"/>
                  <a:gd name="connsiteX5" fmla="*/ 461266 w 596292"/>
                  <a:gd name="connsiteY5" fmla="*/ 557212 h 592931"/>
                  <a:gd name="connsiteX6" fmla="*/ 461266 w 596292"/>
                  <a:gd name="connsiteY6" fmla="*/ 588169 h 592931"/>
                  <a:gd name="connsiteX7" fmla="*/ 358872 w 596292"/>
                  <a:gd name="connsiteY7" fmla="*/ 588169 h 592931"/>
                  <a:gd name="connsiteX8" fmla="*/ 358872 w 596292"/>
                  <a:gd name="connsiteY8" fmla="*/ 481012 h 592931"/>
                  <a:gd name="connsiteX9" fmla="*/ 492222 w 596292"/>
                  <a:gd name="connsiteY9" fmla="*/ 307181 h 592931"/>
                  <a:gd name="connsiteX10" fmla="*/ 301722 w 596292"/>
                  <a:gd name="connsiteY10" fmla="*/ 119062 h 592931"/>
                  <a:gd name="connsiteX11" fmla="*/ 108841 w 596292"/>
                  <a:gd name="connsiteY11" fmla="*/ 316706 h 592931"/>
                  <a:gd name="connsiteX12" fmla="*/ 223141 w 596292"/>
                  <a:gd name="connsiteY12" fmla="*/ 485775 h 592931"/>
                  <a:gd name="connsiteX13" fmla="*/ 223141 w 596292"/>
                  <a:gd name="connsiteY13" fmla="*/ 592931 h 592931"/>
                  <a:gd name="connsiteX14" fmla="*/ 125510 w 596292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58872 w 602358"/>
                  <a:gd name="connsiteY8" fmla="*/ 48101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1722 w 602358"/>
                  <a:gd name="connsiteY10" fmla="*/ 119062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23141 w 602358"/>
                  <a:gd name="connsiteY12" fmla="*/ 485775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11918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11957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02432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02432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89 h 592970"/>
                  <a:gd name="connsiteX1" fmla="*/ 123129 w 602358"/>
                  <a:gd name="connsiteY1" fmla="*/ 531058 h 592970"/>
                  <a:gd name="connsiteX2" fmla="*/ 15972 w 602358"/>
                  <a:gd name="connsiteY2" fmla="*/ 173870 h 592970"/>
                  <a:gd name="connsiteX3" fmla="*/ 299341 w 602358"/>
                  <a:gd name="connsiteY3" fmla="*/ 39 h 592970"/>
                  <a:gd name="connsiteX4" fmla="*/ 549373 w 602358"/>
                  <a:gd name="connsiteY4" fmla="*/ 133388 h 592970"/>
                  <a:gd name="connsiteX5" fmla="*/ 461266 w 602358"/>
                  <a:gd name="connsiteY5" fmla="*/ 557251 h 592970"/>
                  <a:gd name="connsiteX6" fmla="*/ 461266 w 602358"/>
                  <a:gd name="connsiteY6" fmla="*/ 588208 h 592970"/>
                  <a:gd name="connsiteX7" fmla="*/ 358872 w 602358"/>
                  <a:gd name="connsiteY7" fmla="*/ 588208 h 592970"/>
                  <a:gd name="connsiteX8" fmla="*/ 368397 w 602358"/>
                  <a:gd name="connsiteY8" fmla="*/ 500101 h 592970"/>
                  <a:gd name="connsiteX9" fmla="*/ 492222 w 602358"/>
                  <a:gd name="connsiteY9" fmla="*/ 307220 h 592970"/>
                  <a:gd name="connsiteX10" fmla="*/ 304103 w 602358"/>
                  <a:gd name="connsiteY10" fmla="*/ 102432 h 592970"/>
                  <a:gd name="connsiteX11" fmla="*/ 108841 w 602358"/>
                  <a:gd name="connsiteY11" fmla="*/ 316745 h 592970"/>
                  <a:gd name="connsiteX12" fmla="*/ 215997 w 602358"/>
                  <a:gd name="connsiteY12" fmla="*/ 495339 h 592970"/>
                  <a:gd name="connsiteX13" fmla="*/ 223141 w 602358"/>
                  <a:gd name="connsiteY13" fmla="*/ 592970 h 592970"/>
                  <a:gd name="connsiteX14" fmla="*/ 125510 w 602358"/>
                  <a:gd name="connsiteY14" fmla="*/ 590589 h 592970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02393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02393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3141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0550"/>
                  <a:gd name="connsiteX1" fmla="*/ 123129 w 602358"/>
                  <a:gd name="connsiteY1" fmla="*/ 531019 h 590550"/>
                  <a:gd name="connsiteX2" fmla="*/ 15972 w 602358"/>
                  <a:gd name="connsiteY2" fmla="*/ 173831 h 590550"/>
                  <a:gd name="connsiteX3" fmla="*/ 299341 w 602358"/>
                  <a:gd name="connsiteY3" fmla="*/ 0 h 590550"/>
                  <a:gd name="connsiteX4" fmla="*/ 549373 w 602358"/>
                  <a:gd name="connsiteY4" fmla="*/ 133349 h 590550"/>
                  <a:gd name="connsiteX5" fmla="*/ 461266 w 602358"/>
                  <a:gd name="connsiteY5" fmla="*/ 557212 h 590550"/>
                  <a:gd name="connsiteX6" fmla="*/ 461266 w 602358"/>
                  <a:gd name="connsiteY6" fmla="*/ 588169 h 590550"/>
                  <a:gd name="connsiteX7" fmla="*/ 358872 w 602358"/>
                  <a:gd name="connsiteY7" fmla="*/ 588169 h 590550"/>
                  <a:gd name="connsiteX8" fmla="*/ 368397 w 602358"/>
                  <a:gd name="connsiteY8" fmla="*/ 500062 h 590550"/>
                  <a:gd name="connsiteX9" fmla="*/ 492222 w 602358"/>
                  <a:gd name="connsiteY9" fmla="*/ 307181 h 590550"/>
                  <a:gd name="connsiteX10" fmla="*/ 304103 w 602358"/>
                  <a:gd name="connsiteY10" fmla="*/ 102393 h 590550"/>
                  <a:gd name="connsiteX11" fmla="*/ 108841 w 602358"/>
                  <a:gd name="connsiteY11" fmla="*/ 316706 h 590550"/>
                  <a:gd name="connsiteX12" fmla="*/ 215997 w 602358"/>
                  <a:gd name="connsiteY12" fmla="*/ 495300 h 590550"/>
                  <a:gd name="connsiteX13" fmla="*/ 223141 w 602358"/>
                  <a:gd name="connsiteY13" fmla="*/ 583406 h 590550"/>
                  <a:gd name="connsiteX14" fmla="*/ 125510 w 602358"/>
                  <a:gd name="connsiteY14" fmla="*/ 590550 h 590550"/>
                  <a:gd name="connsiteX0" fmla="*/ 125510 w 602358"/>
                  <a:gd name="connsiteY0" fmla="*/ 590550 h 592931"/>
                  <a:gd name="connsiteX1" fmla="*/ 123129 w 602358"/>
                  <a:gd name="connsiteY1" fmla="*/ 531019 h 592931"/>
                  <a:gd name="connsiteX2" fmla="*/ 15972 w 602358"/>
                  <a:gd name="connsiteY2" fmla="*/ 173831 h 592931"/>
                  <a:gd name="connsiteX3" fmla="*/ 299341 w 602358"/>
                  <a:gd name="connsiteY3" fmla="*/ 0 h 592931"/>
                  <a:gd name="connsiteX4" fmla="*/ 549373 w 602358"/>
                  <a:gd name="connsiteY4" fmla="*/ 133349 h 592931"/>
                  <a:gd name="connsiteX5" fmla="*/ 461266 w 602358"/>
                  <a:gd name="connsiteY5" fmla="*/ 557212 h 592931"/>
                  <a:gd name="connsiteX6" fmla="*/ 461266 w 602358"/>
                  <a:gd name="connsiteY6" fmla="*/ 588169 h 592931"/>
                  <a:gd name="connsiteX7" fmla="*/ 358872 w 602358"/>
                  <a:gd name="connsiteY7" fmla="*/ 588169 h 592931"/>
                  <a:gd name="connsiteX8" fmla="*/ 368397 w 602358"/>
                  <a:gd name="connsiteY8" fmla="*/ 500062 h 592931"/>
                  <a:gd name="connsiteX9" fmla="*/ 492222 w 602358"/>
                  <a:gd name="connsiteY9" fmla="*/ 307181 h 592931"/>
                  <a:gd name="connsiteX10" fmla="*/ 304103 w 602358"/>
                  <a:gd name="connsiteY10" fmla="*/ 102393 h 592931"/>
                  <a:gd name="connsiteX11" fmla="*/ 108841 w 602358"/>
                  <a:gd name="connsiteY11" fmla="*/ 316706 h 592931"/>
                  <a:gd name="connsiteX12" fmla="*/ 215997 w 602358"/>
                  <a:gd name="connsiteY12" fmla="*/ 495300 h 592931"/>
                  <a:gd name="connsiteX13" fmla="*/ 220760 w 602358"/>
                  <a:gd name="connsiteY13" fmla="*/ 592931 h 592931"/>
                  <a:gd name="connsiteX14" fmla="*/ 125510 w 602358"/>
                  <a:gd name="connsiteY14" fmla="*/ 590550 h 592931"/>
                  <a:gd name="connsiteX0" fmla="*/ 125510 w 602358"/>
                  <a:gd name="connsiteY0" fmla="*/ 590550 h 590550"/>
                  <a:gd name="connsiteX1" fmla="*/ 123129 w 602358"/>
                  <a:gd name="connsiteY1" fmla="*/ 531019 h 590550"/>
                  <a:gd name="connsiteX2" fmla="*/ 15972 w 602358"/>
                  <a:gd name="connsiteY2" fmla="*/ 173831 h 590550"/>
                  <a:gd name="connsiteX3" fmla="*/ 299341 w 602358"/>
                  <a:gd name="connsiteY3" fmla="*/ 0 h 590550"/>
                  <a:gd name="connsiteX4" fmla="*/ 549373 w 602358"/>
                  <a:gd name="connsiteY4" fmla="*/ 133349 h 590550"/>
                  <a:gd name="connsiteX5" fmla="*/ 461266 w 602358"/>
                  <a:gd name="connsiteY5" fmla="*/ 557212 h 590550"/>
                  <a:gd name="connsiteX6" fmla="*/ 461266 w 602358"/>
                  <a:gd name="connsiteY6" fmla="*/ 588169 h 590550"/>
                  <a:gd name="connsiteX7" fmla="*/ 358872 w 602358"/>
                  <a:gd name="connsiteY7" fmla="*/ 588169 h 590550"/>
                  <a:gd name="connsiteX8" fmla="*/ 368397 w 602358"/>
                  <a:gd name="connsiteY8" fmla="*/ 500062 h 590550"/>
                  <a:gd name="connsiteX9" fmla="*/ 492222 w 602358"/>
                  <a:gd name="connsiteY9" fmla="*/ 307181 h 590550"/>
                  <a:gd name="connsiteX10" fmla="*/ 304103 w 602358"/>
                  <a:gd name="connsiteY10" fmla="*/ 102393 h 590550"/>
                  <a:gd name="connsiteX11" fmla="*/ 108841 w 602358"/>
                  <a:gd name="connsiteY11" fmla="*/ 316706 h 590550"/>
                  <a:gd name="connsiteX12" fmla="*/ 215997 w 602358"/>
                  <a:gd name="connsiteY12" fmla="*/ 495300 h 590550"/>
                  <a:gd name="connsiteX13" fmla="*/ 223141 w 602358"/>
                  <a:gd name="connsiteY13" fmla="*/ 585787 h 590550"/>
                  <a:gd name="connsiteX14" fmla="*/ 125510 w 602358"/>
                  <a:gd name="connsiteY14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2358" h="590550">
                    <a:moveTo>
                      <a:pt x="125510" y="590550"/>
                    </a:moveTo>
                    <a:cubicBezTo>
                      <a:pt x="124716" y="570706"/>
                      <a:pt x="123923" y="550863"/>
                      <a:pt x="123129" y="531019"/>
                    </a:cubicBezTo>
                    <a:cubicBezTo>
                      <a:pt x="42166" y="507206"/>
                      <a:pt x="-34034" y="338138"/>
                      <a:pt x="15972" y="173831"/>
                    </a:cubicBezTo>
                    <a:cubicBezTo>
                      <a:pt x="77090" y="44450"/>
                      <a:pt x="178691" y="3174"/>
                      <a:pt x="299341" y="0"/>
                    </a:cubicBezTo>
                    <a:cubicBezTo>
                      <a:pt x="439835" y="7937"/>
                      <a:pt x="499366" y="58737"/>
                      <a:pt x="549373" y="133349"/>
                    </a:cubicBezTo>
                    <a:cubicBezTo>
                      <a:pt x="688279" y="373856"/>
                      <a:pt x="516432" y="512365"/>
                      <a:pt x="461266" y="557212"/>
                    </a:cubicBezTo>
                    <a:lnTo>
                      <a:pt x="461266" y="588169"/>
                    </a:lnTo>
                    <a:lnTo>
                      <a:pt x="358872" y="588169"/>
                    </a:lnTo>
                    <a:lnTo>
                      <a:pt x="368397" y="500062"/>
                    </a:lnTo>
                    <a:cubicBezTo>
                      <a:pt x="440628" y="454818"/>
                      <a:pt x="486666" y="392906"/>
                      <a:pt x="492222" y="307181"/>
                    </a:cubicBezTo>
                    <a:cubicBezTo>
                      <a:pt x="483490" y="175419"/>
                      <a:pt x="384272" y="107949"/>
                      <a:pt x="304103" y="102393"/>
                    </a:cubicBezTo>
                    <a:cubicBezTo>
                      <a:pt x="172341" y="111125"/>
                      <a:pt x="116778" y="186531"/>
                      <a:pt x="108841" y="316706"/>
                    </a:cubicBezTo>
                    <a:cubicBezTo>
                      <a:pt x="113603" y="434975"/>
                      <a:pt x="175515" y="460375"/>
                      <a:pt x="215997" y="495300"/>
                    </a:cubicBezTo>
                    <a:lnTo>
                      <a:pt x="223141" y="585787"/>
                    </a:lnTo>
                    <a:lnTo>
                      <a:pt x="125510" y="59055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4567238" y="5510213"/>
                <a:ext cx="346491" cy="271461"/>
              </a:xfrm>
              <a:custGeom>
                <a:avLst/>
                <a:gdLst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73843"/>
                  <a:gd name="connsiteX1" fmla="*/ 345281 w 345281"/>
                  <a:gd name="connsiteY1" fmla="*/ 0 h 273843"/>
                  <a:gd name="connsiteX2" fmla="*/ 321468 w 345281"/>
                  <a:gd name="connsiteY2" fmla="*/ 107156 h 273843"/>
                  <a:gd name="connsiteX3" fmla="*/ 335756 w 345281"/>
                  <a:gd name="connsiteY3" fmla="*/ 204787 h 273843"/>
                  <a:gd name="connsiteX4" fmla="*/ 185737 w 345281"/>
                  <a:gd name="connsiteY4" fmla="*/ 273843 h 273843"/>
                  <a:gd name="connsiteX5" fmla="*/ 11906 w 345281"/>
                  <a:gd name="connsiteY5" fmla="*/ 200025 h 273843"/>
                  <a:gd name="connsiteX6" fmla="*/ 38100 w 345281"/>
                  <a:gd name="connsiteY6" fmla="*/ 95250 h 273843"/>
                  <a:gd name="connsiteX7" fmla="*/ 0 w 345281"/>
                  <a:gd name="connsiteY7" fmla="*/ 0 h 273843"/>
                  <a:gd name="connsiteX0" fmla="*/ 0 w 345281"/>
                  <a:gd name="connsiteY0" fmla="*/ 0 h 252411"/>
                  <a:gd name="connsiteX1" fmla="*/ 345281 w 345281"/>
                  <a:gd name="connsiteY1" fmla="*/ 0 h 252411"/>
                  <a:gd name="connsiteX2" fmla="*/ 321468 w 345281"/>
                  <a:gd name="connsiteY2" fmla="*/ 107156 h 252411"/>
                  <a:gd name="connsiteX3" fmla="*/ 335756 w 345281"/>
                  <a:gd name="connsiteY3" fmla="*/ 204787 h 252411"/>
                  <a:gd name="connsiteX4" fmla="*/ 164306 w 345281"/>
                  <a:gd name="connsiteY4" fmla="*/ 252411 h 252411"/>
                  <a:gd name="connsiteX5" fmla="*/ 11906 w 345281"/>
                  <a:gd name="connsiteY5" fmla="*/ 200025 h 252411"/>
                  <a:gd name="connsiteX6" fmla="*/ 38100 w 345281"/>
                  <a:gd name="connsiteY6" fmla="*/ 95250 h 252411"/>
                  <a:gd name="connsiteX7" fmla="*/ 0 w 345281"/>
                  <a:gd name="connsiteY7" fmla="*/ 0 h 252411"/>
                  <a:gd name="connsiteX0" fmla="*/ 0 w 345281"/>
                  <a:gd name="connsiteY0" fmla="*/ 0 h 252595"/>
                  <a:gd name="connsiteX1" fmla="*/ 345281 w 345281"/>
                  <a:gd name="connsiteY1" fmla="*/ 0 h 252595"/>
                  <a:gd name="connsiteX2" fmla="*/ 321468 w 345281"/>
                  <a:gd name="connsiteY2" fmla="*/ 107156 h 252595"/>
                  <a:gd name="connsiteX3" fmla="*/ 335756 w 345281"/>
                  <a:gd name="connsiteY3" fmla="*/ 204787 h 252595"/>
                  <a:gd name="connsiteX4" fmla="*/ 164306 w 345281"/>
                  <a:gd name="connsiteY4" fmla="*/ 252411 h 252595"/>
                  <a:gd name="connsiteX5" fmla="*/ 11906 w 345281"/>
                  <a:gd name="connsiteY5" fmla="*/ 200025 h 252595"/>
                  <a:gd name="connsiteX6" fmla="*/ 38100 w 345281"/>
                  <a:gd name="connsiteY6" fmla="*/ 95250 h 252595"/>
                  <a:gd name="connsiteX7" fmla="*/ 0 w 345281"/>
                  <a:gd name="connsiteY7" fmla="*/ 0 h 252595"/>
                  <a:gd name="connsiteX0" fmla="*/ 0 w 345281"/>
                  <a:gd name="connsiteY0" fmla="*/ 0 h 271527"/>
                  <a:gd name="connsiteX1" fmla="*/ 345281 w 345281"/>
                  <a:gd name="connsiteY1" fmla="*/ 0 h 271527"/>
                  <a:gd name="connsiteX2" fmla="*/ 321468 w 345281"/>
                  <a:gd name="connsiteY2" fmla="*/ 107156 h 271527"/>
                  <a:gd name="connsiteX3" fmla="*/ 335756 w 345281"/>
                  <a:gd name="connsiteY3" fmla="*/ 204787 h 271527"/>
                  <a:gd name="connsiteX4" fmla="*/ 171449 w 345281"/>
                  <a:gd name="connsiteY4" fmla="*/ 271461 h 271527"/>
                  <a:gd name="connsiteX5" fmla="*/ 11906 w 345281"/>
                  <a:gd name="connsiteY5" fmla="*/ 200025 h 271527"/>
                  <a:gd name="connsiteX6" fmla="*/ 38100 w 345281"/>
                  <a:gd name="connsiteY6" fmla="*/ 95250 h 271527"/>
                  <a:gd name="connsiteX7" fmla="*/ 0 w 345281"/>
                  <a:gd name="connsiteY7" fmla="*/ 0 h 271527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5281"/>
                  <a:gd name="connsiteY0" fmla="*/ 0 h 271461"/>
                  <a:gd name="connsiteX1" fmla="*/ 345281 w 345281"/>
                  <a:gd name="connsiteY1" fmla="*/ 0 h 271461"/>
                  <a:gd name="connsiteX2" fmla="*/ 321468 w 345281"/>
                  <a:gd name="connsiteY2" fmla="*/ 107156 h 271461"/>
                  <a:gd name="connsiteX3" fmla="*/ 335756 w 345281"/>
                  <a:gd name="connsiteY3" fmla="*/ 204787 h 271461"/>
                  <a:gd name="connsiteX4" fmla="*/ 171449 w 345281"/>
                  <a:gd name="connsiteY4" fmla="*/ 271461 h 271461"/>
                  <a:gd name="connsiteX5" fmla="*/ 11906 w 345281"/>
                  <a:gd name="connsiteY5" fmla="*/ 200025 h 271461"/>
                  <a:gd name="connsiteX6" fmla="*/ 38100 w 345281"/>
                  <a:gd name="connsiteY6" fmla="*/ 95250 h 271461"/>
                  <a:gd name="connsiteX7" fmla="*/ 0 w 345281"/>
                  <a:gd name="connsiteY7" fmla="*/ 0 h 271461"/>
                  <a:gd name="connsiteX0" fmla="*/ 0 w 346941"/>
                  <a:gd name="connsiteY0" fmla="*/ 0 h 271461"/>
                  <a:gd name="connsiteX1" fmla="*/ 345281 w 346941"/>
                  <a:gd name="connsiteY1" fmla="*/ 0 h 271461"/>
                  <a:gd name="connsiteX2" fmla="*/ 321468 w 346941"/>
                  <a:gd name="connsiteY2" fmla="*/ 107156 h 271461"/>
                  <a:gd name="connsiteX3" fmla="*/ 335756 w 346941"/>
                  <a:gd name="connsiteY3" fmla="*/ 204787 h 271461"/>
                  <a:gd name="connsiteX4" fmla="*/ 171449 w 346941"/>
                  <a:gd name="connsiteY4" fmla="*/ 271461 h 271461"/>
                  <a:gd name="connsiteX5" fmla="*/ 11906 w 346941"/>
                  <a:gd name="connsiteY5" fmla="*/ 200025 h 271461"/>
                  <a:gd name="connsiteX6" fmla="*/ 38100 w 346941"/>
                  <a:gd name="connsiteY6" fmla="*/ 95250 h 271461"/>
                  <a:gd name="connsiteX7" fmla="*/ 0 w 346941"/>
                  <a:gd name="connsiteY7" fmla="*/ 0 h 271461"/>
                  <a:gd name="connsiteX0" fmla="*/ 0 w 346491"/>
                  <a:gd name="connsiteY0" fmla="*/ 0 h 271461"/>
                  <a:gd name="connsiteX1" fmla="*/ 345281 w 346491"/>
                  <a:gd name="connsiteY1" fmla="*/ 0 h 271461"/>
                  <a:gd name="connsiteX2" fmla="*/ 314324 w 346491"/>
                  <a:gd name="connsiteY2" fmla="*/ 100012 h 271461"/>
                  <a:gd name="connsiteX3" fmla="*/ 335756 w 346491"/>
                  <a:gd name="connsiteY3" fmla="*/ 204787 h 271461"/>
                  <a:gd name="connsiteX4" fmla="*/ 171449 w 346491"/>
                  <a:gd name="connsiteY4" fmla="*/ 271461 h 271461"/>
                  <a:gd name="connsiteX5" fmla="*/ 11906 w 346491"/>
                  <a:gd name="connsiteY5" fmla="*/ 200025 h 271461"/>
                  <a:gd name="connsiteX6" fmla="*/ 38100 w 346491"/>
                  <a:gd name="connsiteY6" fmla="*/ 95250 h 271461"/>
                  <a:gd name="connsiteX7" fmla="*/ 0 w 346491"/>
                  <a:gd name="connsiteY7" fmla="*/ 0 h 27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491" h="271461">
                    <a:moveTo>
                      <a:pt x="0" y="0"/>
                    </a:moveTo>
                    <a:lnTo>
                      <a:pt x="345281" y="0"/>
                    </a:lnTo>
                    <a:cubicBezTo>
                      <a:pt x="351630" y="45244"/>
                      <a:pt x="331787" y="71436"/>
                      <a:pt x="314324" y="100012"/>
                    </a:cubicBezTo>
                    <a:cubicBezTo>
                      <a:pt x="330993" y="125412"/>
                      <a:pt x="352425" y="167481"/>
                      <a:pt x="335756" y="204787"/>
                    </a:cubicBezTo>
                    <a:cubicBezTo>
                      <a:pt x="283369" y="236537"/>
                      <a:pt x="223837" y="263523"/>
                      <a:pt x="171449" y="271461"/>
                    </a:cubicBezTo>
                    <a:cubicBezTo>
                      <a:pt x="111124" y="265906"/>
                      <a:pt x="69850" y="246062"/>
                      <a:pt x="11906" y="200025"/>
                    </a:cubicBezTo>
                    <a:cubicBezTo>
                      <a:pt x="3968" y="160338"/>
                      <a:pt x="5556" y="130175"/>
                      <a:pt x="38100" y="95250"/>
                    </a:cubicBezTo>
                    <a:cubicBezTo>
                      <a:pt x="20638" y="70644"/>
                      <a:pt x="3175" y="60325"/>
                      <a:pt x="0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4698201" y="4767262"/>
                <a:ext cx="76200" cy="119061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2620869">
                <a:off x="5017892" y="4912519"/>
                <a:ext cx="76200" cy="119061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6417779">
                <a:off x="5094491" y="5261143"/>
                <a:ext cx="76200" cy="119061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 rot="18979131" flipH="1">
                <a:off x="4378730" y="4919661"/>
                <a:ext cx="76200" cy="119061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rot="15182221" flipH="1">
                <a:off x="4311439" y="5261143"/>
                <a:ext cx="76200" cy="119061"/>
              </a:xfrm>
              <a:prstGeom prst="round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2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9148">
            <a:off x="1447800" y="5033963"/>
            <a:ext cx="24384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001">
            <a:off x="1447800" y="4343400"/>
            <a:ext cx="21129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8692">
            <a:off x="0" y="2492375"/>
            <a:ext cx="25177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100">
            <a:off x="6473825" y="-520700"/>
            <a:ext cx="24511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38800" y="1752600"/>
            <a:ext cx="1296988" cy="2057400"/>
            <a:chOff x="3552" y="1104"/>
            <a:chExt cx="817" cy="1296"/>
          </a:xfrm>
        </p:grpSpPr>
        <p:pic>
          <p:nvPicPr>
            <p:cNvPr id="3381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99675">
              <a:off x="3361" y="1295"/>
              <a:ext cx="1200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7" name="Oval 8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3276600"/>
            <a:ext cx="2590800" cy="2209800"/>
            <a:chOff x="1824" y="2016"/>
            <a:chExt cx="1632" cy="1392"/>
          </a:xfrm>
        </p:grpSpPr>
        <p:pic>
          <p:nvPicPr>
            <p:cNvPr id="3381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18595">
              <a:off x="1824" y="2016"/>
              <a:ext cx="163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5" name="Oval 11"/>
            <p:cNvSpPr>
              <a:spLocks noChangeArrowheads="1"/>
            </p:cNvSpPr>
            <p:nvPr/>
          </p:nvSpPr>
          <p:spPr bwMode="auto">
            <a:xfrm>
              <a:off x="2208" y="3264"/>
              <a:ext cx="144" cy="14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5539">
            <a:off x="468313" y="1773238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9128">
            <a:off x="6468269" y="1778794"/>
            <a:ext cx="22860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995738" y="836613"/>
            <a:ext cx="2743200" cy="2209800"/>
            <a:chOff x="2448" y="576"/>
            <a:chExt cx="1728" cy="1392"/>
          </a:xfrm>
        </p:grpSpPr>
        <p:pic>
          <p:nvPicPr>
            <p:cNvPr id="33812" name="Picture 1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1782">
              <a:off x="2448" y="576"/>
              <a:ext cx="1381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3" name="Oval 17"/>
            <p:cNvSpPr>
              <a:spLocks noChangeArrowheads="1"/>
            </p:cNvSpPr>
            <p:nvPr/>
          </p:nvSpPr>
          <p:spPr bwMode="auto">
            <a:xfrm>
              <a:off x="3888" y="912"/>
              <a:ext cx="288" cy="288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1719263"/>
            <a:ext cx="1671638" cy="1758950"/>
            <a:chOff x="1296" y="1083"/>
            <a:chExt cx="1053" cy="1108"/>
          </a:xfrm>
        </p:grpSpPr>
        <p:pic>
          <p:nvPicPr>
            <p:cNvPr id="33810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73994">
              <a:off x="1417" y="1083"/>
              <a:ext cx="932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1" name="Oval 20"/>
            <p:cNvSpPr>
              <a:spLocks noChangeArrowheads="1"/>
            </p:cNvSpPr>
            <p:nvPr/>
          </p:nvSpPr>
          <p:spPr bwMode="auto">
            <a:xfrm rot="-1473994">
              <a:off x="1296" y="1536"/>
              <a:ext cx="151" cy="207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895600" y="2133600"/>
            <a:ext cx="1828800" cy="1752600"/>
            <a:chOff x="1968" y="1392"/>
            <a:chExt cx="1344" cy="1056"/>
          </a:xfrm>
        </p:grpSpPr>
        <p:sp>
          <p:nvSpPr>
            <p:cNvPr id="33808" name="Oval 22"/>
            <p:cNvSpPr>
              <a:spLocks noChangeArrowheads="1"/>
            </p:cNvSpPr>
            <p:nvPr/>
          </p:nvSpPr>
          <p:spPr bwMode="auto">
            <a:xfrm>
              <a:off x="1968" y="1392"/>
              <a:ext cx="1344" cy="1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33809" name="Text Box 23"/>
            <p:cNvSpPr txBox="1">
              <a:spLocks noChangeArrowheads="1"/>
            </p:cNvSpPr>
            <p:nvPr/>
          </p:nvSpPr>
          <p:spPr bwMode="auto">
            <a:xfrm>
              <a:off x="2304" y="1584"/>
              <a:ext cx="91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000FF"/>
                  </a:solidFill>
                </a:rPr>
                <a:t>Chiến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dịch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Điện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Biên</a:t>
              </a:r>
              <a:r>
                <a:rPr lang="en-US" altLang="en-US" b="1" dirty="0">
                  <a:solidFill>
                    <a:srgbClr val="0000FF"/>
                  </a:solidFill>
                </a:rPr>
                <a:t> </a:t>
              </a:r>
              <a:r>
                <a:rPr lang="en-US" altLang="en-US" b="1" dirty="0" err="1">
                  <a:solidFill>
                    <a:srgbClr val="0000FF"/>
                  </a:solidFill>
                </a:rPr>
                <a:t>Phủ</a:t>
              </a:r>
              <a:endParaRPr lang="en-US" altLang="en-US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67608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973">
            <a:off x="6003925" y="4229101"/>
            <a:ext cx="2676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0800000">
            <a:off x="8001000" y="5943600"/>
            <a:ext cx="1143000" cy="914400"/>
            <a:chOff x="0" y="0"/>
            <a:chExt cx="1200" cy="1012"/>
          </a:xfrm>
        </p:grpSpPr>
        <p:pic>
          <p:nvPicPr>
            <p:cNvPr id="10253" name="Picture 22" descr="CS00073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94" y="-94"/>
              <a:ext cx="101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23" descr="Flower2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10190216" flipH="1">
              <a:off x="0" y="0"/>
              <a:ext cx="34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5" name="Group 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-5400000">
            <a:off x="-76200" y="5867400"/>
            <a:ext cx="1066800" cy="914400"/>
            <a:chOff x="0" y="0"/>
            <a:chExt cx="1200" cy="1012"/>
          </a:xfrm>
        </p:grpSpPr>
        <p:pic>
          <p:nvPicPr>
            <p:cNvPr id="10251" name="Picture 25" descr="CS00073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94" y="-94"/>
              <a:ext cx="101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6" descr="Flower2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10190216" flipH="1">
              <a:off x="0" y="0"/>
              <a:ext cx="34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2" descr="Cove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235852" y="234888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ove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429000" y="1912937"/>
            <a:ext cx="35052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over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235852" y="401637"/>
            <a:ext cx="3505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over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259632" y="2132856"/>
            <a:ext cx="3092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72452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69928"/>
              </p:ext>
            </p:extLst>
          </p:nvPr>
        </p:nvGraphicFramePr>
        <p:xfrm>
          <a:off x="323528" y="2636912"/>
          <a:ext cx="849694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bày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hoàn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cảnh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hiệp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Giơ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-ne-</a:t>
                      </a:r>
                      <a:r>
                        <a:rPr lang="en-US" sz="32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vơ</a:t>
                      </a:r>
                      <a:r>
                        <a:rPr lang="en-US" sz="32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(1954)?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1597902"/>
            <a:ext cx="2438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BÁO CÁO KẾT QUẢ NHÓM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200400" y="3917950"/>
            <a:ext cx="57912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200400" y="2514600"/>
            <a:ext cx="563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048000" y="1295400"/>
            <a:ext cx="579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ove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3810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Cover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57200" y="83820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ver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130640" y="3657600"/>
            <a:ext cx="579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over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33400" y="3581400"/>
            <a:ext cx="3003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 descr="Cover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0" y="3352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ction Button: Forward or Next 1">
            <a:hlinkClick r:id="rId19" action="ppaction://hlinksldjump" highlightClick="1"/>
          </p:cNvPr>
          <p:cNvSpPr/>
          <p:nvPr/>
        </p:nvSpPr>
        <p:spPr>
          <a:xfrm>
            <a:off x="8087352" y="4915074"/>
            <a:ext cx="378768" cy="3044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3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272808" cy="5976664"/>
          </a:xfrm>
          <a:prstGeom prst="rect">
            <a:avLst/>
          </a:prstGeom>
        </p:spPr>
      </p:pic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8460432" y="6093296"/>
            <a:ext cx="360040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2592288" cy="3096344"/>
          </a:xfrm>
        </p:spPr>
      </p:pic>
      <p:sp>
        <p:nvSpPr>
          <p:cNvPr id="5" name="Cloud Callout 4"/>
          <p:cNvSpPr/>
          <p:nvPr/>
        </p:nvSpPr>
        <p:spPr>
          <a:xfrm>
            <a:off x="2483768" y="1340768"/>
            <a:ext cx="5544616" cy="1728192"/>
          </a:xfrm>
          <a:prstGeom prst="cloudCallout">
            <a:avLst>
              <a:gd name="adj1" fmla="val -59007"/>
              <a:gd name="adj2" fmla="val 8789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 NGHĨA CỦA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 ĐỊNH GIƠ-NE-VƠ (1954)?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Cov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133600" y="4191000"/>
            <a:ext cx="655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5" descr="Cov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2133600" y="4572000"/>
            <a:ext cx="662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4" descr="Cove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2209800" y="3810000"/>
            <a:ext cx="662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 descr="Cove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2133600" y="2895600"/>
            <a:ext cx="670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Cover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1447800"/>
            <a:ext cx="266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Cover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3352800" y="114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Cover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3352800" y="1447800"/>
            <a:ext cx="5181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Cover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200400" y="9906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 descr="Cover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276600" y="457200"/>
            <a:ext cx="53990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7" descr="Cover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1143000" y="1219200"/>
            <a:ext cx="26987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6" descr="Cover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1828800" y="228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5" descr="Cover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304800" y="228600"/>
            <a:ext cx="1981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Cover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/>
          <a:srcRect/>
          <a:stretch>
            <a:fillRect/>
          </a:stretch>
        </p:blipFill>
        <p:spPr bwMode="auto">
          <a:xfrm>
            <a:off x="0" y="16764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7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</a:rPr>
              <a:t>    1. </a:t>
            </a:r>
            <a:r>
              <a:rPr lang="en-US" sz="2800" b="1" dirty="0" err="1" smtClean="0">
                <a:latin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Đông</a:t>
            </a:r>
            <a:r>
              <a:rPr lang="en-US" sz="2800" b="1" dirty="0" smtClean="0">
                <a:latin typeface="Times New Roman" pitchFamily="18" charset="0"/>
              </a:rPr>
              <a:t> – </a:t>
            </a:r>
            <a:r>
              <a:rPr lang="en-US" sz="2800" b="1" dirty="0" err="1" smtClean="0">
                <a:latin typeface="Times New Roman" pitchFamily="18" charset="0"/>
              </a:rPr>
              <a:t>Xuân</a:t>
            </a:r>
            <a:r>
              <a:rPr lang="en-US" sz="2800" b="1" dirty="0" smtClean="0">
                <a:latin typeface="Times New Roman" pitchFamily="18" charset="0"/>
              </a:rPr>
              <a:t> 1953 – 1954, </a:t>
            </a:r>
            <a:r>
              <a:rPr lang="en-US" sz="2800" b="1" dirty="0" err="1" smtClean="0">
                <a:latin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</a:rPr>
              <a:t> – </a:t>
            </a:r>
            <a:r>
              <a:rPr lang="en-US" sz="2800" b="1" dirty="0" err="1" smtClean="0">
                <a:latin typeface="Times New Roman" pitchFamily="18" charset="0"/>
              </a:rPr>
              <a:t>Mĩ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kế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hoạch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19200" y="1447800"/>
            <a:ext cx="79248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Kế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hoạch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Xa-lăng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2400" y="15240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4876800"/>
            <a:ext cx="35814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tiếc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!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219200" y="2362200"/>
            <a:ext cx="79248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Kế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hoạch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Na-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va.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23" name="Rectangle 7">
            <a:hlinkClick r:id="" action="ppaction://noaction">
              <a:snd r:embed="rId4" name="drumroll.wav"/>
            </a:hlinkClick>
          </p:cNvPr>
          <p:cNvSpPr>
            <a:spLocks noChangeArrowheads="1"/>
          </p:cNvSpPr>
          <p:nvPr/>
        </p:nvSpPr>
        <p:spPr bwMode="auto">
          <a:xfrm>
            <a:off x="152400" y="23622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0" y="5562600"/>
            <a:ext cx="44958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Hoan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hô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!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219200" y="3200400"/>
            <a:ext cx="79248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Kế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hoạch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Đờ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lát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đơ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Tát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-xi-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nhi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52400" y="32004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791200" y="4876800"/>
            <a:ext cx="33528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Rất tiếc, bạn sai rồi!  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219200" y="4038600"/>
            <a:ext cx="79248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Kế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hoạch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Đờ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Cát-xtơ-ri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52400" y="40386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791200" y="5562600"/>
            <a:ext cx="33528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Rất tiếc, bạn sai rồi!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4514850" y="57340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30" name="5-Point Star 29">
            <a:hlinkClick r:id="rId5" action="ppaction://hlinksldjump"/>
          </p:cNvPr>
          <p:cNvSpPr/>
          <p:nvPr/>
        </p:nvSpPr>
        <p:spPr>
          <a:xfrm>
            <a:off x="8382000" y="6400800"/>
            <a:ext cx="762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4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0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4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0"/>
                  </p:tgtEl>
                </p:cond>
              </p:nextCondLst>
            </p:seq>
          </p:childTnLst>
        </p:cTn>
      </p:par>
    </p:tnLst>
    <p:bldLst>
      <p:bldP spid="34821" grpId="0" animBg="1"/>
      <p:bldP spid="34821" grpId="1" animBg="1"/>
      <p:bldP spid="34822" grpId="0" animBg="1"/>
      <p:bldP spid="34822" grpId="1" animBg="1"/>
      <p:bldP spid="34824" grpId="0" animBg="1"/>
      <p:bldP spid="34824" grpId="1" animBg="1"/>
      <p:bldP spid="34825" grpId="0" animBg="1"/>
      <p:bldP spid="34825" grpId="1" animBg="1"/>
      <p:bldP spid="34827" grpId="0" animBg="1"/>
      <p:bldP spid="34827" grpId="1" animBg="1"/>
      <p:bldP spid="34828" grpId="0" animBg="1"/>
      <p:bldP spid="34828" grpId="1" animBg="1"/>
      <p:bldP spid="34830" grpId="0" animBg="1"/>
      <p:bldP spid="3483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B0E87-632C-454D-979C-9270395DCE13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77474" y="2996952"/>
            <a:ext cx="8687014" cy="2318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(1945- 1954) 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84250" y="230188"/>
            <a:ext cx="4502150" cy="1600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5867400" y="533400"/>
            <a:ext cx="32766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Thời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gian</a:t>
            </a:r>
            <a:r>
              <a:rPr lang="en-US" sz="3200" b="1" dirty="0" smtClean="0"/>
              <a:t> 3 </a:t>
            </a:r>
            <a:r>
              <a:rPr lang="en-US" sz="3200" b="1" dirty="0" err="1" smtClean="0"/>
              <a:t>phút</a:t>
            </a:r>
            <a:endParaRPr lang="en-US" sz="3200" b="1" dirty="0" smtClean="0"/>
          </a:p>
        </p:txBody>
      </p:sp>
      <p:pic>
        <p:nvPicPr>
          <p:cNvPr id="7" name="Picture 12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24" y="1174949"/>
            <a:ext cx="2110664" cy="131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694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Cov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981200" y="16002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Cove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981200" y="9906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Cove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905000" y="152400"/>
            <a:ext cx="556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ove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1447800" y="12954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over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 rot="-500060">
            <a:off x="0" y="2667000"/>
            <a:ext cx="23622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Brace 11"/>
          <p:cNvSpPr/>
          <p:nvPr>
            <p:custDataLst>
              <p:tags r:id="rId7"/>
            </p:custDataLst>
          </p:nvPr>
        </p:nvSpPr>
        <p:spPr>
          <a:xfrm>
            <a:off x="7391400" y="381000"/>
            <a:ext cx="228600" cy="22860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0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00" y="609600"/>
            <a:ext cx="1371600" cy="1754188"/>
          </a:xfrm>
          <a:prstGeom prst="rect">
            <a:avLst/>
          </a:prstGeom>
          <a:solidFill>
            <a:srgbClr val="BBE0E3"/>
          </a:solidFill>
          <a:ln w="9525">
            <a:solidFill>
              <a:prstClr val="blac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Hoàn thành nhiệm vụ thiêng liêng của dân tộc</a:t>
            </a:r>
            <a:endParaRPr lang="en-US" b="1"/>
          </a:p>
        </p:txBody>
      </p:sp>
      <p:pic>
        <p:nvPicPr>
          <p:cNvPr id="23561" name="Picture 13" descr="Cover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2590800" y="4876800"/>
            <a:ext cx="487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 descr="Cover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2667000" y="4419600"/>
            <a:ext cx="480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Cover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600325" y="3352800"/>
            <a:ext cx="4867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0" descr="Cover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600200" y="3124200"/>
            <a:ext cx="1738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4" descr="Cover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0" y="35814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Brace 16"/>
          <p:cNvSpPr/>
          <p:nvPr>
            <p:custDataLst>
              <p:tags r:id="rId14"/>
            </p:custDataLst>
          </p:nvPr>
        </p:nvSpPr>
        <p:spPr>
          <a:xfrm>
            <a:off x="7391400" y="3733800"/>
            <a:ext cx="228600" cy="2514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20000" y="4562475"/>
            <a:ext cx="1447800" cy="1200150"/>
          </a:xfrm>
          <a:prstGeom prst="rect">
            <a:avLst/>
          </a:prstGeom>
          <a:solidFill>
            <a:srgbClr val="BBE0E3"/>
          </a:solidFill>
          <a:ln w="9525">
            <a:solidFill>
              <a:prstClr val="blac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Làm tốt nhiệm vụ quốc tế to lớn</a:t>
            </a:r>
            <a:endParaRPr lang="en-US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9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560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ACAD6D-D82D-4150-A37F-D94BD8270B9A}"/>
              </a:ext>
            </a:extLst>
          </p:cNvPr>
          <p:cNvSpPr/>
          <p:nvPr/>
        </p:nvSpPr>
        <p:spPr>
          <a:xfrm>
            <a:off x="-1" y="42316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0EAC472-0758-44EB-B600-77200B111AA4}"/>
              </a:ext>
            </a:extLst>
          </p:cNvPr>
          <p:cNvSpPr/>
          <p:nvPr/>
        </p:nvSpPr>
        <p:spPr>
          <a:xfrm>
            <a:off x="1024529" y="3047045"/>
            <a:ext cx="2477728" cy="180191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quan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64FD7DF-4D44-486E-9F70-4F681CBEB2FD}"/>
              </a:ext>
            </a:extLst>
          </p:cNvPr>
          <p:cNvSpPr/>
          <p:nvPr/>
        </p:nvSpPr>
        <p:spPr>
          <a:xfrm>
            <a:off x="5739306" y="3021743"/>
            <a:ext cx="2551471" cy="182721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3393" y="769258"/>
            <a:ext cx="4751648" cy="2610551"/>
            <a:chOff x="3017857" y="769257"/>
            <a:chExt cx="6335530" cy="2610551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9033F66A-9973-456B-9ADE-85E94CAC8071}"/>
                </a:ext>
              </a:extLst>
            </p:cNvPr>
            <p:cNvSpPr/>
            <p:nvPr/>
          </p:nvSpPr>
          <p:spPr>
            <a:xfrm rot="630746" flipH="1">
              <a:off x="5851828" y="1864478"/>
              <a:ext cx="1957735" cy="1488895"/>
            </a:xfrm>
            <a:custGeom>
              <a:avLst/>
              <a:gdLst>
                <a:gd name="connsiteX0" fmla="*/ 1844319 w 1858297"/>
                <a:gd name="connsiteY0" fmla="*/ 101865 h 1417860"/>
                <a:gd name="connsiteX1" fmla="*/ 1851489 w 1858297"/>
                <a:gd name="connsiteY1" fmla="*/ 146920 h 1417860"/>
                <a:gd name="connsiteX2" fmla="*/ 1848703 w 1858297"/>
                <a:gd name="connsiteY2" fmla="*/ 117291 h 1417860"/>
                <a:gd name="connsiteX3" fmla="*/ 1846426 w 1858297"/>
                <a:gd name="connsiteY3" fmla="*/ 109278 h 1417860"/>
                <a:gd name="connsiteX4" fmla="*/ 1800591 w 1858297"/>
                <a:gd name="connsiteY4" fmla="*/ 0 h 1417860"/>
                <a:gd name="connsiteX5" fmla="*/ 1811773 w 1858297"/>
                <a:gd name="connsiteY5" fmla="*/ 0 h 1417860"/>
                <a:gd name="connsiteX6" fmla="*/ 1831243 w 1858297"/>
                <a:gd name="connsiteY6" fmla="*/ 55855 h 1417860"/>
                <a:gd name="connsiteX7" fmla="*/ 1820543 w 1858297"/>
                <a:gd name="connsiteY7" fmla="*/ 18205 h 1417860"/>
                <a:gd name="connsiteX8" fmla="*/ 1811827 w 1858297"/>
                <a:gd name="connsiteY8" fmla="*/ 0 h 1417860"/>
                <a:gd name="connsiteX9" fmla="*/ 1858297 w 1858297"/>
                <a:gd name="connsiteY9" fmla="*/ 0 h 1417860"/>
                <a:gd name="connsiteX10" fmla="*/ 1858297 w 1858297"/>
                <a:gd name="connsiteY10" fmla="*/ 219324 h 1417860"/>
                <a:gd name="connsiteX11" fmla="*/ 1857006 w 1858297"/>
                <a:gd name="connsiteY11" fmla="*/ 205588 h 1417860"/>
                <a:gd name="connsiteX12" fmla="*/ 1856825 w 1858297"/>
                <a:gd name="connsiteY12" fmla="*/ 212624 h 1417860"/>
                <a:gd name="connsiteX13" fmla="*/ 1858297 w 1858297"/>
                <a:gd name="connsiteY13" fmla="*/ 219324 h 1417860"/>
                <a:gd name="connsiteX14" fmla="*/ 1855853 w 1858297"/>
                <a:gd name="connsiteY14" fmla="*/ 250468 h 1417860"/>
                <a:gd name="connsiteX15" fmla="*/ 1855030 w 1858297"/>
                <a:gd name="connsiteY15" fmla="*/ 282530 h 1417860"/>
                <a:gd name="connsiteX16" fmla="*/ 1852167 w 1858297"/>
                <a:gd name="connsiteY16" fmla="*/ 297447 h 1417860"/>
                <a:gd name="connsiteX17" fmla="*/ 1851659 w 1858297"/>
                <a:gd name="connsiteY17" fmla="*/ 303917 h 1417860"/>
                <a:gd name="connsiteX18" fmla="*/ 1847751 w 1858297"/>
                <a:gd name="connsiteY18" fmla="*/ 320452 h 1417860"/>
                <a:gd name="connsiteX19" fmla="*/ 1840038 w 1858297"/>
                <a:gd name="connsiteY19" fmla="*/ 360635 h 1417860"/>
                <a:gd name="connsiteX20" fmla="*/ 1834263 w 1858297"/>
                <a:gd name="connsiteY20" fmla="*/ 377521 h 1417860"/>
                <a:gd name="connsiteX21" fmla="*/ 1832063 w 1858297"/>
                <a:gd name="connsiteY21" fmla="*/ 386828 h 1417860"/>
                <a:gd name="connsiteX22" fmla="*/ 1824908 w 1858297"/>
                <a:gd name="connsiteY22" fmla="*/ 404873 h 1417860"/>
                <a:gd name="connsiteX23" fmla="*/ 1813810 w 1858297"/>
                <a:gd name="connsiteY23" fmla="*/ 437321 h 1417860"/>
                <a:gd name="connsiteX24" fmla="*/ 1804931 w 1858297"/>
                <a:gd name="connsiteY24" fmla="*/ 455255 h 1417860"/>
                <a:gd name="connsiteX25" fmla="*/ 1799986 w 1858297"/>
                <a:gd name="connsiteY25" fmla="*/ 467726 h 1417860"/>
                <a:gd name="connsiteX26" fmla="*/ 1789535 w 1858297"/>
                <a:gd name="connsiteY26" fmla="*/ 486351 h 1417860"/>
                <a:gd name="connsiteX27" fmla="*/ 1776700 w 1858297"/>
                <a:gd name="connsiteY27" fmla="*/ 512275 h 1417860"/>
                <a:gd name="connsiteX28" fmla="*/ 1764585 w 1858297"/>
                <a:gd name="connsiteY28" fmla="*/ 530816 h 1417860"/>
                <a:gd name="connsiteX29" fmla="*/ 1755907 w 1858297"/>
                <a:gd name="connsiteY29" fmla="*/ 546280 h 1417860"/>
                <a:gd name="connsiteX30" fmla="*/ 1742724 w 1858297"/>
                <a:gd name="connsiteY30" fmla="*/ 564269 h 1417860"/>
                <a:gd name="connsiteX31" fmla="*/ 1729061 w 1858297"/>
                <a:gd name="connsiteY31" fmla="*/ 585180 h 1417860"/>
                <a:gd name="connsiteX32" fmla="*/ 1713391 w 1858297"/>
                <a:gd name="connsiteY32" fmla="*/ 604298 h 1417860"/>
                <a:gd name="connsiteX33" fmla="*/ 1700302 w 1858297"/>
                <a:gd name="connsiteY33" fmla="*/ 622159 h 1417860"/>
                <a:gd name="connsiteX34" fmla="*/ 1685382 w 1858297"/>
                <a:gd name="connsiteY34" fmla="*/ 638472 h 1417860"/>
                <a:gd name="connsiteX35" fmla="*/ 1671245 w 1858297"/>
                <a:gd name="connsiteY35" fmla="*/ 655721 h 1417860"/>
                <a:gd name="connsiteX36" fmla="*/ 1651335 w 1858297"/>
                <a:gd name="connsiteY36" fmla="*/ 675696 h 1417860"/>
                <a:gd name="connsiteX37" fmla="*/ 1633650 w 1858297"/>
                <a:gd name="connsiteY37" fmla="*/ 695032 h 1417860"/>
                <a:gd name="connsiteX38" fmla="*/ 1618170 w 1858297"/>
                <a:gd name="connsiteY38" fmla="*/ 708971 h 1417860"/>
                <a:gd name="connsiteX39" fmla="*/ 1603605 w 1858297"/>
                <a:gd name="connsiteY39" fmla="*/ 723584 h 1417860"/>
                <a:gd name="connsiteX40" fmla="*/ 1578302 w 1858297"/>
                <a:gd name="connsiteY40" fmla="*/ 744870 h 1417860"/>
                <a:gd name="connsiteX41" fmla="*/ 1556428 w 1858297"/>
                <a:gd name="connsiteY41" fmla="*/ 764567 h 1417860"/>
                <a:gd name="connsiteX42" fmla="*/ 1541525 w 1858297"/>
                <a:gd name="connsiteY42" fmla="*/ 775809 h 1417860"/>
                <a:gd name="connsiteX43" fmla="*/ 1526495 w 1858297"/>
                <a:gd name="connsiteY43" fmla="*/ 788453 h 1417860"/>
                <a:gd name="connsiteX44" fmla="*/ 1494190 w 1858297"/>
                <a:gd name="connsiteY44" fmla="*/ 811517 h 1417860"/>
                <a:gd name="connsiteX45" fmla="*/ 1469113 w 1858297"/>
                <a:gd name="connsiteY45" fmla="*/ 830434 h 1417860"/>
                <a:gd name="connsiteX46" fmla="*/ 1455713 w 1858297"/>
                <a:gd name="connsiteY46" fmla="*/ 838987 h 1417860"/>
                <a:gd name="connsiteX47" fmla="*/ 1440267 w 1858297"/>
                <a:gd name="connsiteY47" fmla="*/ 850014 h 1417860"/>
                <a:gd name="connsiteX48" fmla="*/ 1399058 w 1858297"/>
                <a:gd name="connsiteY48" fmla="*/ 875148 h 1417860"/>
                <a:gd name="connsiteX49" fmla="*/ 1372183 w 1858297"/>
                <a:gd name="connsiteY49" fmla="*/ 892301 h 1417860"/>
                <a:gd name="connsiteX50" fmla="*/ 1360885 w 1858297"/>
                <a:gd name="connsiteY50" fmla="*/ 898430 h 1417860"/>
                <a:gd name="connsiteX51" fmla="*/ 1345275 w 1858297"/>
                <a:gd name="connsiteY51" fmla="*/ 907951 h 1417860"/>
                <a:gd name="connsiteX52" fmla="*/ 1293279 w 1858297"/>
                <a:gd name="connsiteY52" fmla="*/ 935103 h 1417860"/>
                <a:gd name="connsiteX53" fmla="*/ 1266116 w 1858297"/>
                <a:gd name="connsiteY53" fmla="*/ 949838 h 1417860"/>
                <a:gd name="connsiteX54" fmla="*/ 1257147 w 1858297"/>
                <a:gd name="connsiteY54" fmla="*/ 953972 h 1417860"/>
                <a:gd name="connsiteX55" fmla="*/ 1241872 w 1858297"/>
                <a:gd name="connsiteY55" fmla="*/ 961949 h 1417860"/>
                <a:gd name="connsiteX56" fmla="*/ 1177675 w 1858297"/>
                <a:gd name="connsiteY56" fmla="*/ 990598 h 1417860"/>
                <a:gd name="connsiteX57" fmla="*/ 1151389 w 1858297"/>
                <a:gd name="connsiteY57" fmla="*/ 1002713 h 1417860"/>
                <a:gd name="connsiteX58" fmla="*/ 1144626 w 1858297"/>
                <a:gd name="connsiteY58" fmla="*/ 1005348 h 1417860"/>
                <a:gd name="connsiteX59" fmla="*/ 1130409 w 1858297"/>
                <a:gd name="connsiteY59" fmla="*/ 1011692 h 1417860"/>
                <a:gd name="connsiteX60" fmla="*/ 1053536 w 1858297"/>
                <a:gd name="connsiteY60" fmla="*/ 1040834 h 1417860"/>
                <a:gd name="connsiteX61" fmla="*/ 1028480 w 1858297"/>
                <a:gd name="connsiteY61" fmla="*/ 1050595 h 1417860"/>
                <a:gd name="connsiteX62" fmla="*/ 1023546 w 1858297"/>
                <a:gd name="connsiteY62" fmla="*/ 1052203 h 1417860"/>
                <a:gd name="connsiteX63" fmla="*/ 1011242 w 1858297"/>
                <a:gd name="connsiteY63" fmla="*/ 1056867 h 1417860"/>
                <a:gd name="connsiteX64" fmla="*/ 993014 w 1858297"/>
                <a:gd name="connsiteY64" fmla="*/ 1062151 h 1417860"/>
                <a:gd name="connsiteX65" fmla="*/ 897867 w 1858297"/>
                <a:gd name="connsiteY65" fmla="*/ 1093153 h 1417860"/>
                <a:gd name="connsiteX66" fmla="*/ 760026 w 1858297"/>
                <a:gd name="connsiteY66" fmla="*/ 1130056 h 1417860"/>
                <a:gd name="connsiteX67" fmla="*/ 756445 w 1858297"/>
                <a:gd name="connsiteY67" fmla="*/ 1130729 h 1417860"/>
                <a:gd name="connsiteX68" fmla="*/ 751201 w 1858297"/>
                <a:gd name="connsiteY68" fmla="*/ 1132249 h 1417860"/>
                <a:gd name="connsiteX69" fmla="*/ 464574 w 1858297"/>
                <a:gd name="connsiteY69" fmla="*/ 1185574 h 1417860"/>
                <a:gd name="connsiteX70" fmla="*/ 464574 w 1858297"/>
                <a:gd name="connsiteY70" fmla="*/ 1417860 h 1417860"/>
                <a:gd name="connsiteX71" fmla="*/ 0 w 1858297"/>
                <a:gd name="connsiteY71" fmla="*/ 984975 h 1417860"/>
                <a:gd name="connsiteX72" fmla="*/ 464574 w 1858297"/>
                <a:gd name="connsiteY72" fmla="*/ 488712 h 1417860"/>
                <a:gd name="connsiteX73" fmla="*/ 464574 w 1858297"/>
                <a:gd name="connsiteY73" fmla="*/ 720999 h 1417860"/>
                <a:gd name="connsiteX74" fmla="*/ 699689 w 1858297"/>
                <a:gd name="connsiteY74" fmla="*/ 678975 h 1417860"/>
                <a:gd name="connsiteX75" fmla="*/ 773351 w 1858297"/>
                <a:gd name="connsiteY75" fmla="*/ 660097 h 1417860"/>
                <a:gd name="connsiteX76" fmla="*/ 919328 w 1858297"/>
                <a:gd name="connsiteY76" fmla="*/ 621452 h 1417860"/>
                <a:gd name="connsiteX77" fmla="*/ 1000463 w 1858297"/>
                <a:gd name="connsiteY77" fmla="*/ 593389 h 1417860"/>
                <a:gd name="connsiteX78" fmla="*/ 1121296 w 1858297"/>
                <a:gd name="connsiteY78" fmla="*/ 549637 h 1417860"/>
                <a:gd name="connsiteX79" fmla="*/ 1199716 w 1858297"/>
                <a:gd name="connsiteY79" fmla="*/ 514301 h 1417860"/>
                <a:gd name="connsiteX80" fmla="*/ 1303400 w 1858297"/>
                <a:gd name="connsiteY80" fmla="*/ 464733 h 1417860"/>
                <a:gd name="connsiteX81" fmla="*/ 1375108 w 1858297"/>
                <a:gd name="connsiteY81" fmla="*/ 423170 h 1417860"/>
                <a:gd name="connsiteX82" fmla="*/ 1463448 w 1858297"/>
                <a:gd name="connsiteY82" fmla="*/ 367936 h 1417860"/>
                <a:gd name="connsiteX83" fmla="*/ 1526133 w 1858297"/>
                <a:gd name="connsiteY83" fmla="*/ 320951 h 1417860"/>
                <a:gd name="connsiteX84" fmla="*/ 1599243 w 1858297"/>
                <a:gd name="connsiteY84" fmla="*/ 260430 h 1417860"/>
                <a:gd name="connsiteX85" fmla="*/ 1685107 w 1858297"/>
                <a:gd name="connsiteY85" fmla="*/ 175088 h 1417860"/>
                <a:gd name="connsiteX86" fmla="*/ 1692005 w 1858297"/>
                <a:gd name="connsiteY86" fmla="*/ 166480 h 1417860"/>
                <a:gd name="connsiteX87" fmla="*/ 1773106 w 1858297"/>
                <a:gd name="connsiteY87" fmla="*/ 53468 h 1417860"/>
                <a:gd name="connsiteX88" fmla="*/ 1773107 w 1858297"/>
                <a:gd name="connsiteY88" fmla="*/ 53468 h 1417860"/>
                <a:gd name="connsiteX89" fmla="*/ 1778688 w 1858297"/>
                <a:gd name="connsiteY89" fmla="*/ 42610 h 141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58297" h="1417860">
                  <a:moveTo>
                    <a:pt x="1844319" y="101865"/>
                  </a:moveTo>
                  <a:lnTo>
                    <a:pt x="1851489" y="146920"/>
                  </a:lnTo>
                  <a:lnTo>
                    <a:pt x="1848703" y="117291"/>
                  </a:lnTo>
                  <a:lnTo>
                    <a:pt x="1846426" y="109278"/>
                  </a:lnTo>
                  <a:close/>
                  <a:moveTo>
                    <a:pt x="1800591" y="0"/>
                  </a:moveTo>
                  <a:lnTo>
                    <a:pt x="1811773" y="0"/>
                  </a:lnTo>
                  <a:lnTo>
                    <a:pt x="1831243" y="55855"/>
                  </a:lnTo>
                  <a:lnTo>
                    <a:pt x="1820543" y="18205"/>
                  </a:lnTo>
                  <a:lnTo>
                    <a:pt x="1811827" y="0"/>
                  </a:lnTo>
                  <a:lnTo>
                    <a:pt x="1858297" y="0"/>
                  </a:lnTo>
                  <a:lnTo>
                    <a:pt x="1858297" y="219324"/>
                  </a:lnTo>
                  <a:lnTo>
                    <a:pt x="1857006" y="205588"/>
                  </a:lnTo>
                  <a:lnTo>
                    <a:pt x="1856825" y="212624"/>
                  </a:lnTo>
                  <a:lnTo>
                    <a:pt x="1858297" y="219324"/>
                  </a:lnTo>
                  <a:lnTo>
                    <a:pt x="1855853" y="250468"/>
                  </a:lnTo>
                  <a:lnTo>
                    <a:pt x="1855030" y="282530"/>
                  </a:lnTo>
                  <a:lnTo>
                    <a:pt x="1852167" y="297447"/>
                  </a:lnTo>
                  <a:lnTo>
                    <a:pt x="1851659" y="303917"/>
                  </a:lnTo>
                  <a:lnTo>
                    <a:pt x="1847751" y="320452"/>
                  </a:lnTo>
                  <a:lnTo>
                    <a:pt x="1840038" y="360635"/>
                  </a:lnTo>
                  <a:lnTo>
                    <a:pt x="1834263" y="377521"/>
                  </a:lnTo>
                  <a:lnTo>
                    <a:pt x="1832063" y="386828"/>
                  </a:lnTo>
                  <a:lnTo>
                    <a:pt x="1824908" y="404873"/>
                  </a:lnTo>
                  <a:lnTo>
                    <a:pt x="1813810" y="437321"/>
                  </a:lnTo>
                  <a:lnTo>
                    <a:pt x="1804931" y="455255"/>
                  </a:lnTo>
                  <a:lnTo>
                    <a:pt x="1799986" y="467726"/>
                  </a:lnTo>
                  <a:lnTo>
                    <a:pt x="1789535" y="486351"/>
                  </a:lnTo>
                  <a:lnTo>
                    <a:pt x="1776700" y="512275"/>
                  </a:lnTo>
                  <a:lnTo>
                    <a:pt x="1764585" y="530816"/>
                  </a:lnTo>
                  <a:lnTo>
                    <a:pt x="1755907" y="546280"/>
                  </a:lnTo>
                  <a:lnTo>
                    <a:pt x="1742724" y="564269"/>
                  </a:lnTo>
                  <a:lnTo>
                    <a:pt x="1729061" y="585180"/>
                  </a:lnTo>
                  <a:lnTo>
                    <a:pt x="1713391" y="604298"/>
                  </a:lnTo>
                  <a:lnTo>
                    <a:pt x="1700302" y="622159"/>
                  </a:lnTo>
                  <a:lnTo>
                    <a:pt x="1685382" y="638472"/>
                  </a:lnTo>
                  <a:lnTo>
                    <a:pt x="1671245" y="655721"/>
                  </a:lnTo>
                  <a:lnTo>
                    <a:pt x="1651335" y="675696"/>
                  </a:lnTo>
                  <a:lnTo>
                    <a:pt x="1633650" y="695032"/>
                  </a:lnTo>
                  <a:lnTo>
                    <a:pt x="1618170" y="708971"/>
                  </a:lnTo>
                  <a:lnTo>
                    <a:pt x="1603605" y="723584"/>
                  </a:lnTo>
                  <a:lnTo>
                    <a:pt x="1578302" y="744870"/>
                  </a:lnTo>
                  <a:lnTo>
                    <a:pt x="1556428" y="764567"/>
                  </a:lnTo>
                  <a:lnTo>
                    <a:pt x="1541525" y="775809"/>
                  </a:lnTo>
                  <a:lnTo>
                    <a:pt x="1526495" y="788453"/>
                  </a:lnTo>
                  <a:lnTo>
                    <a:pt x="1494190" y="811517"/>
                  </a:lnTo>
                  <a:lnTo>
                    <a:pt x="1469113" y="830434"/>
                  </a:lnTo>
                  <a:lnTo>
                    <a:pt x="1455713" y="838987"/>
                  </a:lnTo>
                  <a:lnTo>
                    <a:pt x="1440267" y="850014"/>
                  </a:lnTo>
                  <a:lnTo>
                    <a:pt x="1399058" y="875148"/>
                  </a:lnTo>
                  <a:lnTo>
                    <a:pt x="1372183" y="892301"/>
                  </a:lnTo>
                  <a:lnTo>
                    <a:pt x="1360885" y="898430"/>
                  </a:lnTo>
                  <a:lnTo>
                    <a:pt x="1345275" y="907951"/>
                  </a:lnTo>
                  <a:lnTo>
                    <a:pt x="1293279" y="935103"/>
                  </a:lnTo>
                  <a:lnTo>
                    <a:pt x="1266116" y="949838"/>
                  </a:lnTo>
                  <a:lnTo>
                    <a:pt x="1257147" y="953972"/>
                  </a:lnTo>
                  <a:lnTo>
                    <a:pt x="1241872" y="961949"/>
                  </a:lnTo>
                  <a:lnTo>
                    <a:pt x="1177675" y="990598"/>
                  </a:lnTo>
                  <a:lnTo>
                    <a:pt x="1151389" y="1002713"/>
                  </a:lnTo>
                  <a:lnTo>
                    <a:pt x="1144626" y="1005348"/>
                  </a:lnTo>
                  <a:lnTo>
                    <a:pt x="1130409" y="1011692"/>
                  </a:lnTo>
                  <a:lnTo>
                    <a:pt x="1053536" y="1040834"/>
                  </a:lnTo>
                  <a:lnTo>
                    <a:pt x="1028480" y="1050595"/>
                  </a:lnTo>
                  <a:lnTo>
                    <a:pt x="1023546" y="1052203"/>
                  </a:lnTo>
                  <a:lnTo>
                    <a:pt x="1011242" y="1056867"/>
                  </a:lnTo>
                  <a:lnTo>
                    <a:pt x="993014" y="1062151"/>
                  </a:lnTo>
                  <a:lnTo>
                    <a:pt x="897867" y="1093153"/>
                  </a:lnTo>
                  <a:cubicBezTo>
                    <a:pt x="853098" y="1106415"/>
                    <a:pt x="807125" y="1118735"/>
                    <a:pt x="760026" y="1130056"/>
                  </a:cubicBezTo>
                  <a:lnTo>
                    <a:pt x="756445" y="1130729"/>
                  </a:lnTo>
                  <a:lnTo>
                    <a:pt x="751201" y="1132249"/>
                  </a:lnTo>
                  <a:cubicBezTo>
                    <a:pt x="659933" y="1153841"/>
                    <a:pt x="564234" y="1171756"/>
                    <a:pt x="464574" y="1185574"/>
                  </a:cubicBezTo>
                  <a:lnTo>
                    <a:pt x="464574" y="1417860"/>
                  </a:lnTo>
                  <a:lnTo>
                    <a:pt x="0" y="984975"/>
                  </a:lnTo>
                  <a:lnTo>
                    <a:pt x="464574" y="488712"/>
                  </a:lnTo>
                  <a:lnTo>
                    <a:pt x="464574" y="720999"/>
                  </a:lnTo>
                  <a:lnTo>
                    <a:pt x="699689" y="678975"/>
                  </a:lnTo>
                  <a:lnTo>
                    <a:pt x="773351" y="660097"/>
                  </a:lnTo>
                  <a:lnTo>
                    <a:pt x="919328" y="621452"/>
                  </a:lnTo>
                  <a:lnTo>
                    <a:pt x="1000463" y="593389"/>
                  </a:lnTo>
                  <a:lnTo>
                    <a:pt x="1121296" y="549637"/>
                  </a:lnTo>
                  <a:lnTo>
                    <a:pt x="1199716" y="514301"/>
                  </a:lnTo>
                  <a:lnTo>
                    <a:pt x="1303400" y="464733"/>
                  </a:lnTo>
                  <a:lnTo>
                    <a:pt x="1375108" y="423170"/>
                  </a:lnTo>
                  <a:lnTo>
                    <a:pt x="1463448" y="367936"/>
                  </a:lnTo>
                  <a:lnTo>
                    <a:pt x="1526133" y="320951"/>
                  </a:lnTo>
                  <a:lnTo>
                    <a:pt x="1599243" y="260430"/>
                  </a:lnTo>
                  <a:lnTo>
                    <a:pt x="1685107" y="175088"/>
                  </a:lnTo>
                  <a:lnTo>
                    <a:pt x="1692005" y="166480"/>
                  </a:lnTo>
                  <a:lnTo>
                    <a:pt x="1773106" y="53468"/>
                  </a:lnTo>
                  <a:lnTo>
                    <a:pt x="1773107" y="53468"/>
                  </a:lnTo>
                  <a:lnTo>
                    <a:pt x="1778688" y="4261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A90D38F5-759F-4D89-B608-02EA197872AF}"/>
                </a:ext>
              </a:extLst>
            </p:cNvPr>
            <p:cNvSpPr/>
            <p:nvPr/>
          </p:nvSpPr>
          <p:spPr>
            <a:xfrm rot="21090254">
              <a:off x="4431716" y="1821542"/>
              <a:ext cx="1746819" cy="1558266"/>
            </a:xfrm>
            <a:custGeom>
              <a:avLst/>
              <a:gdLst>
                <a:gd name="connsiteX0" fmla="*/ 1844319 w 1858297"/>
                <a:gd name="connsiteY0" fmla="*/ 101865 h 1417860"/>
                <a:gd name="connsiteX1" fmla="*/ 1851489 w 1858297"/>
                <a:gd name="connsiteY1" fmla="*/ 146920 h 1417860"/>
                <a:gd name="connsiteX2" fmla="*/ 1848703 w 1858297"/>
                <a:gd name="connsiteY2" fmla="*/ 117291 h 1417860"/>
                <a:gd name="connsiteX3" fmla="*/ 1846426 w 1858297"/>
                <a:gd name="connsiteY3" fmla="*/ 109278 h 1417860"/>
                <a:gd name="connsiteX4" fmla="*/ 1800591 w 1858297"/>
                <a:gd name="connsiteY4" fmla="*/ 0 h 1417860"/>
                <a:gd name="connsiteX5" fmla="*/ 1811773 w 1858297"/>
                <a:gd name="connsiteY5" fmla="*/ 0 h 1417860"/>
                <a:gd name="connsiteX6" fmla="*/ 1831243 w 1858297"/>
                <a:gd name="connsiteY6" fmla="*/ 55855 h 1417860"/>
                <a:gd name="connsiteX7" fmla="*/ 1820543 w 1858297"/>
                <a:gd name="connsiteY7" fmla="*/ 18205 h 1417860"/>
                <a:gd name="connsiteX8" fmla="*/ 1811827 w 1858297"/>
                <a:gd name="connsiteY8" fmla="*/ 0 h 1417860"/>
                <a:gd name="connsiteX9" fmla="*/ 1858297 w 1858297"/>
                <a:gd name="connsiteY9" fmla="*/ 0 h 1417860"/>
                <a:gd name="connsiteX10" fmla="*/ 1858297 w 1858297"/>
                <a:gd name="connsiteY10" fmla="*/ 219324 h 1417860"/>
                <a:gd name="connsiteX11" fmla="*/ 1857006 w 1858297"/>
                <a:gd name="connsiteY11" fmla="*/ 205588 h 1417860"/>
                <a:gd name="connsiteX12" fmla="*/ 1856825 w 1858297"/>
                <a:gd name="connsiteY12" fmla="*/ 212624 h 1417860"/>
                <a:gd name="connsiteX13" fmla="*/ 1858297 w 1858297"/>
                <a:gd name="connsiteY13" fmla="*/ 219324 h 1417860"/>
                <a:gd name="connsiteX14" fmla="*/ 1855853 w 1858297"/>
                <a:gd name="connsiteY14" fmla="*/ 250468 h 1417860"/>
                <a:gd name="connsiteX15" fmla="*/ 1855030 w 1858297"/>
                <a:gd name="connsiteY15" fmla="*/ 282530 h 1417860"/>
                <a:gd name="connsiteX16" fmla="*/ 1852167 w 1858297"/>
                <a:gd name="connsiteY16" fmla="*/ 297447 h 1417860"/>
                <a:gd name="connsiteX17" fmla="*/ 1851659 w 1858297"/>
                <a:gd name="connsiteY17" fmla="*/ 303917 h 1417860"/>
                <a:gd name="connsiteX18" fmla="*/ 1847751 w 1858297"/>
                <a:gd name="connsiteY18" fmla="*/ 320452 h 1417860"/>
                <a:gd name="connsiteX19" fmla="*/ 1840038 w 1858297"/>
                <a:gd name="connsiteY19" fmla="*/ 360635 h 1417860"/>
                <a:gd name="connsiteX20" fmla="*/ 1834263 w 1858297"/>
                <a:gd name="connsiteY20" fmla="*/ 377521 h 1417860"/>
                <a:gd name="connsiteX21" fmla="*/ 1832063 w 1858297"/>
                <a:gd name="connsiteY21" fmla="*/ 386828 h 1417860"/>
                <a:gd name="connsiteX22" fmla="*/ 1824908 w 1858297"/>
                <a:gd name="connsiteY22" fmla="*/ 404873 h 1417860"/>
                <a:gd name="connsiteX23" fmla="*/ 1813810 w 1858297"/>
                <a:gd name="connsiteY23" fmla="*/ 437321 h 1417860"/>
                <a:gd name="connsiteX24" fmla="*/ 1804931 w 1858297"/>
                <a:gd name="connsiteY24" fmla="*/ 455255 h 1417860"/>
                <a:gd name="connsiteX25" fmla="*/ 1799986 w 1858297"/>
                <a:gd name="connsiteY25" fmla="*/ 467726 h 1417860"/>
                <a:gd name="connsiteX26" fmla="*/ 1789535 w 1858297"/>
                <a:gd name="connsiteY26" fmla="*/ 486351 h 1417860"/>
                <a:gd name="connsiteX27" fmla="*/ 1776700 w 1858297"/>
                <a:gd name="connsiteY27" fmla="*/ 512275 h 1417860"/>
                <a:gd name="connsiteX28" fmla="*/ 1764585 w 1858297"/>
                <a:gd name="connsiteY28" fmla="*/ 530816 h 1417860"/>
                <a:gd name="connsiteX29" fmla="*/ 1755907 w 1858297"/>
                <a:gd name="connsiteY29" fmla="*/ 546280 h 1417860"/>
                <a:gd name="connsiteX30" fmla="*/ 1742724 w 1858297"/>
                <a:gd name="connsiteY30" fmla="*/ 564269 h 1417860"/>
                <a:gd name="connsiteX31" fmla="*/ 1729061 w 1858297"/>
                <a:gd name="connsiteY31" fmla="*/ 585180 h 1417860"/>
                <a:gd name="connsiteX32" fmla="*/ 1713391 w 1858297"/>
                <a:gd name="connsiteY32" fmla="*/ 604298 h 1417860"/>
                <a:gd name="connsiteX33" fmla="*/ 1700302 w 1858297"/>
                <a:gd name="connsiteY33" fmla="*/ 622159 h 1417860"/>
                <a:gd name="connsiteX34" fmla="*/ 1685382 w 1858297"/>
                <a:gd name="connsiteY34" fmla="*/ 638472 h 1417860"/>
                <a:gd name="connsiteX35" fmla="*/ 1671245 w 1858297"/>
                <a:gd name="connsiteY35" fmla="*/ 655721 h 1417860"/>
                <a:gd name="connsiteX36" fmla="*/ 1651335 w 1858297"/>
                <a:gd name="connsiteY36" fmla="*/ 675696 h 1417860"/>
                <a:gd name="connsiteX37" fmla="*/ 1633650 w 1858297"/>
                <a:gd name="connsiteY37" fmla="*/ 695032 h 1417860"/>
                <a:gd name="connsiteX38" fmla="*/ 1618170 w 1858297"/>
                <a:gd name="connsiteY38" fmla="*/ 708971 h 1417860"/>
                <a:gd name="connsiteX39" fmla="*/ 1603605 w 1858297"/>
                <a:gd name="connsiteY39" fmla="*/ 723584 h 1417860"/>
                <a:gd name="connsiteX40" fmla="*/ 1578302 w 1858297"/>
                <a:gd name="connsiteY40" fmla="*/ 744870 h 1417860"/>
                <a:gd name="connsiteX41" fmla="*/ 1556428 w 1858297"/>
                <a:gd name="connsiteY41" fmla="*/ 764567 h 1417860"/>
                <a:gd name="connsiteX42" fmla="*/ 1541525 w 1858297"/>
                <a:gd name="connsiteY42" fmla="*/ 775809 h 1417860"/>
                <a:gd name="connsiteX43" fmla="*/ 1526495 w 1858297"/>
                <a:gd name="connsiteY43" fmla="*/ 788453 h 1417860"/>
                <a:gd name="connsiteX44" fmla="*/ 1494190 w 1858297"/>
                <a:gd name="connsiteY44" fmla="*/ 811517 h 1417860"/>
                <a:gd name="connsiteX45" fmla="*/ 1469113 w 1858297"/>
                <a:gd name="connsiteY45" fmla="*/ 830434 h 1417860"/>
                <a:gd name="connsiteX46" fmla="*/ 1455713 w 1858297"/>
                <a:gd name="connsiteY46" fmla="*/ 838987 h 1417860"/>
                <a:gd name="connsiteX47" fmla="*/ 1440267 w 1858297"/>
                <a:gd name="connsiteY47" fmla="*/ 850014 h 1417860"/>
                <a:gd name="connsiteX48" fmla="*/ 1399058 w 1858297"/>
                <a:gd name="connsiteY48" fmla="*/ 875148 h 1417860"/>
                <a:gd name="connsiteX49" fmla="*/ 1372183 w 1858297"/>
                <a:gd name="connsiteY49" fmla="*/ 892301 h 1417860"/>
                <a:gd name="connsiteX50" fmla="*/ 1360885 w 1858297"/>
                <a:gd name="connsiteY50" fmla="*/ 898430 h 1417860"/>
                <a:gd name="connsiteX51" fmla="*/ 1345275 w 1858297"/>
                <a:gd name="connsiteY51" fmla="*/ 907951 h 1417860"/>
                <a:gd name="connsiteX52" fmla="*/ 1293279 w 1858297"/>
                <a:gd name="connsiteY52" fmla="*/ 935103 h 1417860"/>
                <a:gd name="connsiteX53" fmla="*/ 1266116 w 1858297"/>
                <a:gd name="connsiteY53" fmla="*/ 949838 h 1417860"/>
                <a:gd name="connsiteX54" fmla="*/ 1257147 w 1858297"/>
                <a:gd name="connsiteY54" fmla="*/ 953972 h 1417860"/>
                <a:gd name="connsiteX55" fmla="*/ 1241872 w 1858297"/>
                <a:gd name="connsiteY55" fmla="*/ 961949 h 1417860"/>
                <a:gd name="connsiteX56" fmla="*/ 1177675 w 1858297"/>
                <a:gd name="connsiteY56" fmla="*/ 990598 h 1417860"/>
                <a:gd name="connsiteX57" fmla="*/ 1151389 w 1858297"/>
                <a:gd name="connsiteY57" fmla="*/ 1002713 h 1417860"/>
                <a:gd name="connsiteX58" fmla="*/ 1144626 w 1858297"/>
                <a:gd name="connsiteY58" fmla="*/ 1005348 h 1417860"/>
                <a:gd name="connsiteX59" fmla="*/ 1130409 w 1858297"/>
                <a:gd name="connsiteY59" fmla="*/ 1011692 h 1417860"/>
                <a:gd name="connsiteX60" fmla="*/ 1053536 w 1858297"/>
                <a:gd name="connsiteY60" fmla="*/ 1040834 h 1417860"/>
                <a:gd name="connsiteX61" fmla="*/ 1028480 w 1858297"/>
                <a:gd name="connsiteY61" fmla="*/ 1050595 h 1417860"/>
                <a:gd name="connsiteX62" fmla="*/ 1023546 w 1858297"/>
                <a:gd name="connsiteY62" fmla="*/ 1052203 h 1417860"/>
                <a:gd name="connsiteX63" fmla="*/ 1011242 w 1858297"/>
                <a:gd name="connsiteY63" fmla="*/ 1056867 h 1417860"/>
                <a:gd name="connsiteX64" fmla="*/ 993014 w 1858297"/>
                <a:gd name="connsiteY64" fmla="*/ 1062151 h 1417860"/>
                <a:gd name="connsiteX65" fmla="*/ 897867 w 1858297"/>
                <a:gd name="connsiteY65" fmla="*/ 1093153 h 1417860"/>
                <a:gd name="connsiteX66" fmla="*/ 760026 w 1858297"/>
                <a:gd name="connsiteY66" fmla="*/ 1130056 h 1417860"/>
                <a:gd name="connsiteX67" fmla="*/ 756445 w 1858297"/>
                <a:gd name="connsiteY67" fmla="*/ 1130729 h 1417860"/>
                <a:gd name="connsiteX68" fmla="*/ 751201 w 1858297"/>
                <a:gd name="connsiteY68" fmla="*/ 1132249 h 1417860"/>
                <a:gd name="connsiteX69" fmla="*/ 464574 w 1858297"/>
                <a:gd name="connsiteY69" fmla="*/ 1185574 h 1417860"/>
                <a:gd name="connsiteX70" fmla="*/ 464574 w 1858297"/>
                <a:gd name="connsiteY70" fmla="*/ 1417860 h 1417860"/>
                <a:gd name="connsiteX71" fmla="*/ 0 w 1858297"/>
                <a:gd name="connsiteY71" fmla="*/ 984975 h 1417860"/>
                <a:gd name="connsiteX72" fmla="*/ 464574 w 1858297"/>
                <a:gd name="connsiteY72" fmla="*/ 488712 h 1417860"/>
                <a:gd name="connsiteX73" fmla="*/ 464574 w 1858297"/>
                <a:gd name="connsiteY73" fmla="*/ 720999 h 1417860"/>
                <a:gd name="connsiteX74" fmla="*/ 699689 w 1858297"/>
                <a:gd name="connsiteY74" fmla="*/ 678975 h 1417860"/>
                <a:gd name="connsiteX75" fmla="*/ 773351 w 1858297"/>
                <a:gd name="connsiteY75" fmla="*/ 660097 h 1417860"/>
                <a:gd name="connsiteX76" fmla="*/ 919328 w 1858297"/>
                <a:gd name="connsiteY76" fmla="*/ 621452 h 1417860"/>
                <a:gd name="connsiteX77" fmla="*/ 1000463 w 1858297"/>
                <a:gd name="connsiteY77" fmla="*/ 593389 h 1417860"/>
                <a:gd name="connsiteX78" fmla="*/ 1121296 w 1858297"/>
                <a:gd name="connsiteY78" fmla="*/ 549637 h 1417860"/>
                <a:gd name="connsiteX79" fmla="*/ 1199716 w 1858297"/>
                <a:gd name="connsiteY79" fmla="*/ 514301 h 1417860"/>
                <a:gd name="connsiteX80" fmla="*/ 1303400 w 1858297"/>
                <a:gd name="connsiteY80" fmla="*/ 464733 h 1417860"/>
                <a:gd name="connsiteX81" fmla="*/ 1375108 w 1858297"/>
                <a:gd name="connsiteY81" fmla="*/ 423170 h 1417860"/>
                <a:gd name="connsiteX82" fmla="*/ 1463448 w 1858297"/>
                <a:gd name="connsiteY82" fmla="*/ 367936 h 1417860"/>
                <a:gd name="connsiteX83" fmla="*/ 1526133 w 1858297"/>
                <a:gd name="connsiteY83" fmla="*/ 320951 h 1417860"/>
                <a:gd name="connsiteX84" fmla="*/ 1599243 w 1858297"/>
                <a:gd name="connsiteY84" fmla="*/ 260430 h 1417860"/>
                <a:gd name="connsiteX85" fmla="*/ 1685107 w 1858297"/>
                <a:gd name="connsiteY85" fmla="*/ 175088 h 1417860"/>
                <a:gd name="connsiteX86" fmla="*/ 1692005 w 1858297"/>
                <a:gd name="connsiteY86" fmla="*/ 166480 h 1417860"/>
                <a:gd name="connsiteX87" fmla="*/ 1773106 w 1858297"/>
                <a:gd name="connsiteY87" fmla="*/ 53468 h 1417860"/>
                <a:gd name="connsiteX88" fmla="*/ 1773107 w 1858297"/>
                <a:gd name="connsiteY88" fmla="*/ 53468 h 1417860"/>
                <a:gd name="connsiteX89" fmla="*/ 1778688 w 1858297"/>
                <a:gd name="connsiteY89" fmla="*/ 42610 h 141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58297" h="1417860">
                  <a:moveTo>
                    <a:pt x="1844319" y="101865"/>
                  </a:moveTo>
                  <a:lnTo>
                    <a:pt x="1851489" y="146920"/>
                  </a:lnTo>
                  <a:lnTo>
                    <a:pt x="1848703" y="117291"/>
                  </a:lnTo>
                  <a:lnTo>
                    <a:pt x="1846426" y="109278"/>
                  </a:lnTo>
                  <a:close/>
                  <a:moveTo>
                    <a:pt x="1800591" y="0"/>
                  </a:moveTo>
                  <a:lnTo>
                    <a:pt x="1811773" y="0"/>
                  </a:lnTo>
                  <a:lnTo>
                    <a:pt x="1831243" y="55855"/>
                  </a:lnTo>
                  <a:lnTo>
                    <a:pt x="1820543" y="18205"/>
                  </a:lnTo>
                  <a:lnTo>
                    <a:pt x="1811827" y="0"/>
                  </a:lnTo>
                  <a:lnTo>
                    <a:pt x="1858297" y="0"/>
                  </a:lnTo>
                  <a:lnTo>
                    <a:pt x="1858297" y="219324"/>
                  </a:lnTo>
                  <a:lnTo>
                    <a:pt x="1857006" y="205588"/>
                  </a:lnTo>
                  <a:lnTo>
                    <a:pt x="1856825" y="212624"/>
                  </a:lnTo>
                  <a:lnTo>
                    <a:pt x="1858297" y="219324"/>
                  </a:lnTo>
                  <a:lnTo>
                    <a:pt x="1855853" y="250468"/>
                  </a:lnTo>
                  <a:lnTo>
                    <a:pt x="1855030" y="282530"/>
                  </a:lnTo>
                  <a:lnTo>
                    <a:pt x="1852167" y="297447"/>
                  </a:lnTo>
                  <a:lnTo>
                    <a:pt x="1851659" y="303917"/>
                  </a:lnTo>
                  <a:lnTo>
                    <a:pt x="1847751" y="320452"/>
                  </a:lnTo>
                  <a:lnTo>
                    <a:pt x="1840038" y="360635"/>
                  </a:lnTo>
                  <a:lnTo>
                    <a:pt x="1834263" y="377521"/>
                  </a:lnTo>
                  <a:lnTo>
                    <a:pt x="1832063" y="386828"/>
                  </a:lnTo>
                  <a:lnTo>
                    <a:pt x="1824908" y="404873"/>
                  </a:lnTo>
                  <a:lnTo>
                    <a:pt x="1813810" y="437321"/>
                  </a:lnTo>
                  <a:lnTo>
                    <a:pt x="1804931" y="455255"/>
                  </a:lnTo>
                  <a:lnTo>
                    <a:pt x="1799986" y="467726"/>
                  </a:lnTo>
                  <a:lnTo>
                    <a:pt x="1789535" y="486351"/>
                  </a:lnTo>
                  <a:lnTo>
                    <a:pt x="1776700" y="512275"/>
                  </a:lnTo>
                  <a:lnTo>
                    <a:pt x="1764585" y="530816"/>
                  </a:lnTo>
                  <a:lnTo>
                    <a:pt x="1755907" y="546280"/>
                  </a:lnTo>
                  <a:lnTo>
                    <a:pt x="1742724" y="564269"/>
                  </a:lnTo>
                  <a:lnTo>
                    <a:pt x="1729061" y="585180"/>
                  </a:lnTo>
                  <a:lnTo>
                    <a:pt x="1713391" y="604298"/>
                  </a:lnTo>
                  <a:lnTo>
                    <a:pt x="1700302" y="622159"/>
                  </a:lnTo>
                  <a:lnTo>
                    <a:pt x="1685382" y="638472"/>
                  </a:lnTo>
                  <a:lnTo>
                    <a:pt x="1671245" y="655721"/>
                  </a:lnTo>
                  <a:lnTo>
                    <a:pt x="1651335" y="675696"/>
                  </a:lnTo>
                  <a:lnTo>
                    <a:pt x="1633650" y="695032"/>
                  </a:lnTo>
                  <a:lnTo>
                    <a:pt x="1618170" y="708971"/>
                  </a:lnTo>
                  <a:lnTo>
                    <a:pt x="1603605" y="723584"/>
                  </a:lnTo>
                  <a:lnTo>
                    <a:pt x="1578302" y="744870"/>
                  </a:lnTo>
                  <a:lnTo>
                    <a:pt x="1556428" y="764567"/>
                  </a:lnTo>
                  <a:lnTo>
                    <a:pt x="1541525" y="775809"/>
                  </a:lnTo>
                  <a:lnTo>
                    <a:pt x="1526495" y="788453"/>
                  </a:lnTo>
                  <a:lnTo>
                    <a:pt x="1494190" y="811517"/>
                  </a:lnTo>
                  <a:lnTo>
                    <a:pt x="1469113" y="830434"/>
                  </a:lnTo>
                  <a:lnTo>
                    <a:pt x="1455713" y="838987"/>
                  </a:lnTo>
                  <a:lnTo>
                    <a:pt x="1440267" y="850014"/>
                  </a:lnTo>
                  <a:lnTo>
                    <a:pt x="1399058" y="875148"/>
                  </a:lnTo>
                  <a:lnTo>
                    <a:pt x="1372183" y="892301"/>
                  </a:lnTo>
                  <a:lnTo>
                    <a:pt x="1360885" y="898430"/>
                  </a:lnTo>
                  <a:lnTo>
                    <a:pt x="1345275" y="907951"/>
                  </a:lnTo>
                  <a:lnTo>
                    <a:pt x="1293279" y="935103"/>
                  </a:lnTo>
                  <a:lnTo>
                    <a:pt x="1266116" y="949838"/>
                  </a:lnTo>
                  <a:lnTo>
                    <a:pt x="1257147" y="953972"/>
                  </a:lnTo>
                  <a:lnTo>
                    <a:pt x="1241872" y="961949"/>
                  </a:lnTo>
                  <a:lnTo>
                    <a:pt x="1177675" y="990598"/>
                  </a:lnTo>
                  <a:lnTo>
                    <a:pt x="1151389" y="1002713"/>
                  </a:lnTo>
                  <a:lnTo>
                    <a:pt x="1144626" y="1005348"/>
                  </a:lnTo>
                  <a:lnTo>
                    <a:pt x="1130409" y="1011692"/>
                  </a:lnTo>
                  <a:lnTo>
                    <a:pt x="1053536" y="1040834"/>
                  </a:lnTo>
                  <a:lnTo>
                    <a:pt x="1028480" y="1050595"/>
                  </a:lnTo>
                  <a:lnTo>
                    <a:pt x="1023546" y="1052203"/>
                  </a:lnTo>
                  <a:lnTo>
                    <a:pt x="1011242" y="1056867"/>
                  </a:lnTo>
                  <a:lnTo>
                    <a:pt x="993014" y="1062151"/>
                  </a:lnTo>
                  <a:lnTo>
                    <a:pt x="897867" y="1093153"/>
                  </a:lnTo>
                  <a:cubicBezTo>
                    <a:pt x="853098" y="1106415"/>
                    <a:pt x="807125" y="1118735"/>
                    <a:pt x="760026" y="1130056"/>
                  </a:cubicBezTo>
                  <a:lnTo>
                    <a:pt x="756445" y="1130729"/>
                  </a:lnTo>
                  <a:lnTo>
                    <a:pt x="751201" y="1132249"/>
                  </a:lnTo>
                  <a:cubicBezTo>
                    <a:pt x="659933" y="1153841"/>
                    <a:pt x="564234" y="1171756"/>
                    <a:pt x="464574" y="1185574"/>
                  </a:cubicBezTo>
                  <a:lnTo>
                    <a:pt x="464574" y="1417860"/>
                  </a:lnTo>
                  <a:lnTo>
                    <a:pt x="0" y="984975"/>
                  </a:lnTo>
                  <a:lnTo>
                    <a:pt x="464574" y="488712"/>
                  </a:lnTo>
                  <a:lnTo>
                    <a:pt x="464574" y="720999"/>
                  </a:lnTo>
                  <a:lnTo>
                    <a:pt x="699689" y="678975"/>
                  </a:lnTo>
                  <a:lnTo>
                    <a:pt x="773351" y="660097"/>
                  </a:lnTo>
                  <a:lnTo>
                    <a:pt x="919328" y="621452"/>
                  </a:lnTo>
                  <a:lnTo>
                    <a:pt x="1000463" y="593389"/>
                  </a:lnTo>
                  <a:lnTo>
                    <a:pt x="1121296" y="549637"/>
                  </a:lnTo>
                  <a:lnTo>
                    <a:pt x="1199716" y="514301"/>
                  </a:lnTo>
                  <a:lnTo>
                    <a:pt x="1303400" y="464733"/>
                  </a:lnTo>
                  <a:lnTo>
                    <a:pt x="1375108" y="423170"/>
                  </a:lnTo>
                  <a:lnTo>
                    <a:pt x="1463448" y="367936"/>
                  </a:lnTo>
                  <a:lnTo>
                    <a:pt x="1526133" y="320951"/>
                  </a:lnTo>
                  <a:lnTo>
                    <a:pt x="1599243" y="260430"/>
                  </a:lnTo>
                  <a:lnTo>
                    <a:pt x="1685107" y="175088"/>
                  </a:lnTo>
                  <a:lnTo>
                    <a:pt x="1692005" y="166480"/>
                  </a:lnTo>
                  <a:lnTo>
                    <a:pt x="1773106" y="53468"/>
                  </a:lnTo>
                  <a:lnTo>
                    <a:pt x="1773107" y="53468"/>
                  </a:lnTo>
                  <a:lnTo>
                    <a:pt x="1778688" y="4261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loud 4">
              <a:extLst>
                <a:ext uri="{FF2B5EF4-FFF2-40B4-BE49-F238E27FC236}">
                  <a16:creationId xmlns="" xmlns:a16="http://schemas.microsoft.com/office/drawing/2014/main" id="{4C912B7D-A945-44F3-93FB-08626D179426}"/>
                </a:ext>
              </a:extLst>
            </p:cNvPr>
            <p:cNvSpPr/>
            <p:nvPr/>
          </p:nvSpPr>
          <p:spPr>
            <a:xfrm>
              <a:off x="3017857" y="769257"/>
              <a:ext cx="6335530" cy="1441718"/>
            </a:xfrm>
            <a:prstGeom prst="cloud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nhân thắng lợi</a:t>
              </a:r>
              <a:r>
                <a: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br>
                <a: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2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0850"/>
            <a:ext cx="1705542" cy="105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9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304800" y="457200"/>
            <a:ext cx="0" cy="6400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752600" y="152400"/>
            <a:ext cx="73914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6819900"/>
            <a:ext cx="75438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9144000" y="533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8991600" y="0"/>
            <a:ext cx="0" cy="6324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1752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CC"/>
                </a:solidFill>
                <a:latin typeface="Arial"/>
                <a:cs typeface="Arial"/>
              </a:rPr>
              <a:t>Trò </a:t>
            </a:r>
          </a:p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CC"/>
                </a:solidFill>
                <a:latin typeface="Arial"/>
                <a:cs typeface="Arial"/>
              </a:rPr>
              <a:t>   chơi </a:t>
            </a:r>
          </a:p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CC"/>
                </a:solidFill>
                <a:latin typeface="Arial"/>
                <a:cs typeface="Arial"/>
              </a:rPr>
              <a:t>         ô </a:t>
            </a:r>
          </a:p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CC"/>
                </a:solidFill>
                <a:latin typeface="Arial"/>
                <a:cs typeface="Arial"/>
              </a:rPr>
              <a:t>           chữ</a:t>
            </a: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1143000" y="59055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Nơi diễn ra cuộc họp của Trung ương Đảng ta thông qua phương án mở chiến dịch Điện Biên Phủ?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1257300" y="592455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Tên của một cánh đồng tại Điện Biên Phủ mà thực dân Pháp chọn để xây dựng sân bay?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1066800" y="59436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Vị tổng tư lệnh của quân đội ta trong chiến dịch Điện Biên Phủ là ai?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1047750" y="59055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Người anh hùng lấy thân mình lấp lỗ châu mai để đồng đội xông lên tiêu diệt địch?</a:t>
            </a: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1279525" y="5943600"/>
            <a:ext cx="7026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Vị tướng của quân đội Pháp đã bị quân ta bắt sống trong chiến dịch Điện Biên Phủ?</a:t>
            </a:r>
          </a:p>
        </p:txBody>
      </p:sp>
      <p:sp>
        <p:nvSpPr>
          <p:cNvPr id="20495" name="Rectangle 29"/>
          <p:cNvSpPr>
            <a:spLocks noChangeArrowheads="1"/>
          </p:cNvSpPr>
          <p:nvPr/>
        </p:nvSpPr>
        <p:spPr bwMode="auto">
          <a:xfrm>
            <a:off x="5086350" y="2419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496" name="Rectangle 95"/>
          <p:cNvSpPr>
            <a:spLocks noChangeArrowheads="1"/>
          </p:cNvSpPr>
          <p:nvPr/>
        </p:nvSpPr>
        <p:spPr bwMode="auto">
          <a:xfrm>
            <a:off x="5543550" y="24193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/>
          </a:p>
        </p:txBody>
      </p:sp>
      <p:sp>
        <p:nvSpPr>
          <p:cNvPr id="20497" name="Rectangle 96"/>
          <p:cNvSpPr>
            <a:spLocks noChangeArrowheads="1"/>
          </p:cNvSpPr>
          <p:nvPr/>
        </p:nvSpPr>
        <p:spPr bwMode="auto">
          <a:xfrm>
            <a:off x="4629150" y="2419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498" name="Rectangle 97"/>
          <p:cNvSpPr>
            <a:spLocks noChangeArrowheads="1"/>
          </p:cNvSpPr>
          <p:nvPr/>
        </p:nvSpPr>
        <p:spPr bwMode="auto">
          <a:xfrm>
            <a:off x="7372350" y="2876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499" name="Rectangle 98"/>
          <p:cNvSpPr>
            <a:spLocks noChangeArrowheads="1"/>
          </p:cNvSpPr>
          <p:nvPr/>
        </p:nvSpPr>
        <p:spPr bwMode="auto">
          <a:xfrm>
            <a:off x="6915150" y="2876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0" name="Rectangle 99"/>
          <p:cNvSpPr>
            <a:spLocks noChangeArrowheads="1"/>
          </p:cNvSpPr>
          <p:nvPr/>
        </p:nvSpPr>
        <p:spPr bwMode="auto">
          <a:xfrm>
            <a:off x="6000750" y="2419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1" name="Rectangle 100"/>
          <p:cNvSpPr>
            <a:spLocks noChangeArrowheads="1"/>
          </p:cNvSpPr>
          <p:nvPr/>
        </p:nvSpPr>
        <p:spPr bwMode="auto">
          <a:xfrm>
            <a:off x="5543550" y="19621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2" name="Rectangle 101"/>
          <p:cNvSpPr>
            <a:spLocks noChangeArrowheads="1"/>
          </p:cNvSpPr>
          <p:nvPr/>
        </p:nvSpPr>
        <p:spPr bwMode="auto">
          <a:xfrm>
            <a:off x="7372350" y="1962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3" name="Rectangle 102"/>
          <p:cNvSpPr>
            <a:spLocks noChangeArrowheads="1"/>
          </p:cNvSpPr>
          <p:nvPr/>
        </p:nvSpPr>
        <p:spPr bwMode="auto">
          <a:xfrm>
            <a:off x="5086350" y="1962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4" name="Rectangle 103"/>
          <p:cNvSpPr>
            <a:spLocks noChangeArrowheads="1"/>
          </p:cNvSpPr>
          <p:nvPr/>
        </p:nvSpPr>
        <p:spPr bwMode="auto">
          <a:xfrm>
            <a:off x="6457950" y="1962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5" name="Rectangle 104"/>
          <p:cNvSpPr>
            <a:spLocks noChangeArrowheads="1"/>
          </p:cNvSpPr>
          <p:nvPr/>
        </p:nvSpPr>
        <p:spPr bwMode="auto">
          <a:xfrm>
            <a:off x="4171950" y="2419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6" name="Rectangle 105"/>
          <p:cNvSpPr>
            <a:spLocks noChangeArrowheads="1"/>
          </p:cNvSpPr>
          <p:nvPr/>
        </p:nvSpPr>
        <p:spPr bwMode="auto">
          <a:xfrm>
            <a:off x="6457950" y="3333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7" name="Rectangle 106"/>
          <p:cNvSpPr>
            <a:spLocks noChangeArrowheads="1"/>
          </p:cNvSpPr>
          <p:nvPr/>
        </p:nvSpPr>
        <p:spPr bwMode="auto">
          <a:xfrm>
            <a:off x="6457950" y="2419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8" name="Rectangle 107"/>
          <p:cNvSpPr>
            <a:spLocks noChangeArrowheads="1"/>
          </p:cNvSpPr>
          <p:nvPr/>
        </p:nvSpPr>
        <p:spPr bwMode="auto">
          <a:xfrm>
            <a:off x="7372350" y="2419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09" name="Rectangle 108"/>
          <p:cNvSpPr>
            <a:spLocks noChangeArrowheads="1"/>
          </p:cNvSpPr>
          <p:nvPr/>
        </p:nvSpPr>
        <p:spPr bwMode="auto">
          <a:xfrm>
            <a:off x="6915150" y="1962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0" name="Rectangle 109"/>
          <p:cNvSpPr>
            <a:spLocks noChangeArrowheads="1"/>
          </p:cNvSpPr>
          <p:nvPr/>
        </p:nvSpPr>
        <p:spPr bwMode="auto">
          <a:xfrm>
            <a:off x="6000750" y="1962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1" name="Rectangle 110"/>
          <p:cNvSpPr>
            <a:spLocks noChangeArrowheads="1"/>
          </p:cNvSpPr>
          <p:nvPr/>
        </p:nvSpPr>
        <p:spPr bwMode="auto">
          <a:xfrm>
            <a:off x="5543550" y="28765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2" name="Rectangle 111"/>
          <p:cNvSpPr>
            <a:spLocks noChangeArrowheads="1"/>
          </p:cNvSpPr>
          <p:nvPr/>
        </p:nvSpPr>
        <p:spPr bwMode="auto">
          <a:xfrm>
            <a:off x="5086350" y="2876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3" name="Rectangle 112"/>
          <p:cNvSpPr>
            <a:spLocks noChangeArrowheads="1"/>
          </p:cNvSpPr>
          <p:nvPr/>
        </p:nvSpPr>
        <p:spPr bwMode="auto">
          <a:xfrm>
            <a:off x="4629150" y="2876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4" name="Rectangle 113"/>
          <p:cNvSpPr>
            <a:spLocks noChangeArrowheads="1"/>
          </p:cNvSpPr>
          <p:nvPr/>
        </p:nvSpPr>
        <p:spPr bwMode="auto">
          <a:xfrm>
            <a:off x="4171950" y="2876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5" name="Rectangle 114"/>
          <p:cNvSpPr>
            <a:spLocks noChangeArrowheads="1"/>
          </p:cNvSpPr>
          <p:nvPr/>
        </p:nvSpPr>
        <p:spPr bwMode="auto">
          <a:xfrm>
            <a:off x="5543550" y="33337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6" name="Rectangle 115"/>
          <p:cNvSpPr>
            <a:spLocks noChangeArrowheads="1"/>
          </p:cNvSpPr>
          <p:nvPr/>
        </p:nvSpPr>
        <p:spPr bwMode="auto">
          <a:xfrm>
            <a:off x="5086350" y="3333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7" name="Rectangle 116"/>
          <p:cNvSpPr>
            <a:spLocks noChangeArrowheads="1"/>
          </p:cNvSpPr>
          <p:nvPr/>
        </p:nvSpPr>
        <p:spPr bwMode="auto">
          <a:xfrm>
            <a:off x="4629150" y="3333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8" name="Rectangle 117"/>
          <p:cNvSpPr>
            <a:spLocks noChangeArrowheads="1"/>
          </p:cNvSpPr>
          <p:nvPr/>
        </p:nvSpPr>
        <p:spPr bwMode="auto">
          <a:xfrm>
            <a:off x="4171950" y="3333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19" name="Rectangle 118"/>
          <p:cNvSpPr>
            <a:spLocks noChangeArrowheads="1"/>
          </p:cNvSpPr>
          <p:nvPr/>
        </p:nvSpPr>
        <p:spPr bwMode="auto">
          <a:xfrm>
            <a:off x="3714750" y="3333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0" name="Rectangle 119"/>
          <p:cNvSpPr>
            <a:spLocks noChangeArrowheads="1"/>
          </p:cNvSpPr>
          <p:nvPr/>
        </p:nvSpPr>
        <p:spPr bwMode="auto">
          <a:xfrm>
            <a:off x="3257550" y="3333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1" name="Rectangle 120"/>
          <p:cNvSpPr>
            <a:spLocks noChangeArrowheads="1"/>
          </p:cNvSpPr>
          <p:nvPr/>
        </p:nvSpPr>
        <p:spPr bwMode="auto">
          <a:xfrm>
            <a:off x="6000750" y="2876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2" name="Rectangle 121"/>
          <p:cNvSpPr>
            <a:spLocks noChangeArrowheads="1"/>
          </p:cNvSpPr>
          <p:nvPr/>
        </p:nvSpPr>
        <p:spPr bwMode="auto">
          <a:xfrm>
            <a:off x="5086350" y="3790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3" name="Rectangle 122"/>
          <p:cNvSpPr>
            <a:spLocks noChangeArrowheads="1"/>
          </p:cNvSpPr>
          <p:nvPr/>
        </p:nvSpPr>
        <p:spPr bwMode="auto">
          <a:xfrm>
            <a:off x="4629150" y="3790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4" name="Rectangle 123"/>
          <p:cNvSpPr>
            <a:spLocks noChangeArrowheads="1"/>
          </p:cNvSpPr>
          <p:nvPr/>
        </p:nvSpPr>
        <p:spPr bwMode="auto">
          <a:xfrm>
            <a:off x="4171950" y="3790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5" name="Rectangle 124"/>
          <p:cNvSpPr>
            <a:spLocks noChangeArrowheads="1"/>
          </p:cNvSpPr>
          <p:nvPr/>
        </p:nvSpPr>
        <p:spPr bwMode="auto">
          <a:xfrm>
            <a:off x="3714750" y="3790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6" name="Rectangle 125"/>
          <p:cNvSpPr>
            <a:spLocks noChangeArrowheads="1"/>
          </p:cNvSpPr>
          <p:nvPr/>
        </p:nvSpPr>
        <p:spPr bwMode="auto">
          <a:xfrm>
            <a:off x="3257550" y="3790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7" name="Rectangle 126"/>
          <p:cNvSpPr>
            <a:spLocks noChangeArrowheads="1"/>
          </p:cNvSpPr>
          <p:nvPr/>
        </p:nvSpPr>
        <p:spPr bwMode="auto">
          <a:xfrm>
            <a:off x="6000750" y="3333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8" name="Rectangle 127"/>
          <p:cNvSpPr>
            <a:spLocks noChangeArrowheads="1"/>
          </p:cNvSpPr>
          <p:nvPr/>
        </p:nvSpPr>
        <p:spPr bwMode="auto">
          <a:xfrm>
            <a:off x="6000750" y="3790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29" name="Rectangle 128"/>
          <p:cNvSpPr>
            <a:spLocks noChangeArrowheads="1"/>
          </p:cNvSpPr>
          <p:nvPr/>
        </p:nvSpPr>
        <p:spPr bwMode="auto">
          <a:xfrm>
            <a:off x="3257550" y="4248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30" name="Rectangle 129"/>
          <p:cNvSpPr>
            <a:spLocks noChangeArrowheads="1"/>
          </p:cNvSpPr>
          <p:nvPr/>
        </p:nvSpPr>
        <p:spPr bwMode="auto">
          <a:xfrm>
            <a:off x="3714750" y="4248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31" name="Rectangle 130"/>
          <p:cNvSpPr>
            <a:spLocks noChangeArrowheads="1"/>
          </p:cNvSpPr>
          <p:nvPr/>
        </p:nvSpPr>
        <p:spPr bwMode="auto">
          <a:xfrm>
            <a:off x="4171950" y="4248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32" name="Rectangle 131"/>
          <p:cNvSpPr>
            <a:spLocks noChangeArrowheads="1"/>
          </p:cNvSpPr>
          <p:nvPr/>
        </p:nvSpPr>
        <p:spPr bwMode="auto">
          <a:xfrm>
            <a:off x="4629150" y="4248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33" name="Rectangle 132"/>
          <p:cNvSpPr>
            <a:spLocks noChangeArrowheads="1"/>
          </p:cNvSpPr>
          <p:nvPr/>
        </p:nvSpPr>
        <p:spPr bwMode="auto">
          <a:xfrm>
            <a:off x="5086350" y="4248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34" name="Rectangle 133"/>
          <p:cNvSpPr>
            <a:spLocks noChangeArrowheads="1"/>
          </p:cNvSpPr>
          <p:nvPr/>
        </p:nvSpPr>
        <p:spPr bwMode="auto">
          <a:xfrm>
            <a:off x="5543550" y="42481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/>
          </a:p>
        </p:txBody>
      </p:sp>
      <p:sp>
        <p:nvSpPr>
          <p:cNvPr id="20535" name="Rectangle 134"/>
          <p:cNvSpPr>
            <a:spLocks noChangeArrowheads="1"/>
          </p:cNvSpPr>
          <p:nvPr/>
        </p:nvSpPr>
        <p:spPr bwMode="auto">
          <a:xfrm>
            <a:off x="6457950" y="2876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36" name="Rectangle 135"/>
          <p:cNvSpPr>
            <a:spLocks noChangeArrowheads="1"/>
          </p:cNvSpPr>
          <p:nvPr/>
        </p:nvSpPr>
        <p:spPr bwMode="auto">
          <a:xfrm>
            <a:off x="32575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37" name="Rectangle 136"/>
          <p:cNvSpPr>
            <a:spLocks noChangeArrowheads="1"/>
          </p:cNvSpPr>
          <p:nvPr/>
        </p:nvSpPr>
        <p:spPr bwMode="auto">
          <a:xfrm>
            <a:off x="6000750" y="4248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38" name="Rectangle 137"/>
          <p:cNvSpPr>
            <a:spLocks noChangeArrowheads="1"/>
          </p:cNvSpPr>
          <p:nvPr/>
        </p:nvSpPr>
        <p:spPr bwMode="auto">
          <a:xfrm>
            <a:off x="3714750" y="3333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39" name="Rectangle 138"/>
          <p:cNvSpPr>
            <a:spLocks noChangeArrowheads="1"/>
          </p:cNvSpPr>
          <p:nvPr/>
        </p:nvSpPr>
        <p:spPr bwMode="auto">
          <a:xfrm>
            <a:off x="5543550" y="37909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0" name="Rectangle 139"/>
          <p:cNvSpPr>
            <a:spLocks noChangeArrowheads="1"/>
          </p:cNvSpPr>
          <p:nvPr/>
        </p:nvSpPr>
        <p:spPr bwMode="auto">
          <a:xfrm>
            <a:off x="50863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1" name="Rectangle 140"/>
          <p:cNvSpPr>
            <a:spLocks noChangeArrowheads="1"/>
          </p:cNvSpPr>
          <p:nvPr/>
        </p:nvSpPr>
        <p:spPr bwMode="auto">
          <a:xfrm>
            <a:off x="46291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2" name="Rectangle 141"/>
          <p:cNvSpPr>
            <a:spLocks noChangeArrowheads="1"/>
          </p:cNvSpPr>
          <p:nvPr/>
        </p:nvSpPr>
        <p:spPr bwMode="auto">
          <a:xfrm>
            <a:off x="41719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3" name="Rectangle 142"/>
          <p:cNvSpPr>
            <a:spLocks noChangeArrowheads="1"/>
          </p:cNvSpPr>
          <p:nvPr/>
        </p:nvSpPr>
        <p:spPr bwMode="auto">
          <a:xfrm>
            <a:off x="37147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4" name="Rectangle 143"/>
          <p:cNvSpPr>
            <a:spLocks noChangeArrowheads="1"/>
          </p:cNvSpPr>
          <p:nvPr/>
        </p:nvSpPr>
        <p:spPr bwMode="auto">
          <a:xfrm>
            <a:off x="3714750" y="1504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5" name="Rectangle 144"/>
          <p:cNvSpPr>
            <a:spLocks noChangeArrowheads="1"/>
          </p:cNvSpPr>
          <p:nvPr/>
        </p:nvSpPr>
        <p:spPr bwMode="auto">
          <a:xfrm>
            <a:off x="2800350" y="3790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6" name="Rectangle 145"/>
          <p:cNvSpPr>
            <a:spLocks noChangeArrowheads="1"/>
          </p:cNvSpPr>
          <p:nvPr/>
        </p:nvSpPr>
        <p:spPr bwMode="auto">
          <a:xfrm>
            <a:off x="60007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7" name="Rectangle 146"/>
          <p:cNvSpPr>
            <a:spLocks noChangeArrowheads="1"/>
          </p:cNvSpPr>
          <p:nvPr/>
        </p:nvSpPr>
        <p:spPr bwMode="auto">
          <a:xfrm>
            <a:off x="5543550" y="47053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8" name="Rectangle 147"/>
          <p:cNvSpPr>
            <a:spLocks noChangeArrowheads="1"/>
          </p:cNvSpPr>
          <p:nvPr/>
        </p:nvSpPr>
        <p:spPr bwMode="auto">
          <a:xfrm>
            <a:off x="3714750" y="1047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49" name="Rectangle 148"/>
          <p:cNvSpPr>
            <a:spLocks noChangeArrowheads="1"/>
          </p:cNvSpPr>
          <p:nvPr/>
        </p:nvSpPr>
        <p:spPr bwMode="auto">
          <a:xfrm>
            <a:off x="6915150" y="3333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0" name="Rectangle 149"/>
          <p:cNvSpPr>
            <a:spLocks noChangeArrowheads="1"/>
          </p:cNvSpPr>
          <p:nvPr/>
        </p:nvSpPr>
        <p:spPr bwMode="auto">
          <a:xfrm>
            <a:off x="37147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1" name="Rectangle 150"/>
          <p:cNvSpPr>
            <a:spLocks noChangeArrowheads="1"/>
          </p:cNvSpPr>
          <p:nvPr/>
        </p:nvSpPr>
        <p:spPr bwMode="auto">
          <a:xfrm>
            <a:off x="32575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2" name="Rectangle 151"/>
          <p:cNvSpPr>
            <a:spLocks noChangeArrowheads="1"/>
          </p:cNvSpPr>
          <p:nvPr/>
        </p:nvSpPr>
        <p:spPr bwMode="auto">
          <a:xfrm>
            <a:off x="6000750" y="1504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3" name="Rectangle 152"/>
          <p:cNvSpPr>
            <a:spLocks noChangeArrowheads="1"/>
          </p:cNvSpPr>
          <p:nvPr/>
        </p:nvSpPr>
        <p:spPr bwMode="auto">
          <a:xfrm>
            <a:off x="5543550" y="15049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4" name="Rectangle 153"/>
          <p:cNvSpPr>
            <a:spLocks noChangeArrowheads="1"/>
          </p:cNvSpPr>
          <p:nvPr/>
        </p:nvSpPr>
        <p:spPr bwMode="auto">
          <a:xfrm>
            <a:off x="5086350" y="1504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5" name="Rectangle 154"/>
          <p:cNvSpPr>
            <a:spLocks noChangeArrowheads="1"/>
          </p:cNvSpPr>
          <p:nvPr/>
        </p:nvSpPr>
        <p:spPr bwMode="auto">
          <a:xfrm>
            <a:off x="4629150" y="1504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6" name="Rectangle 155"/>
          <p:cNvSpPr>
            <a:spLocks noChangeArrowheads="1"/>
          </p:cNvSpPr>
          <p:nvPr/>
        </p:nvSpPr>
        <p:spPr bwMode="auto">
          <a:xfrm>
            <a:off x="4171950" y="1504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7" name="Rectangle 156"/>
          <p:cNvSpPr>
            <a:spLocks noChangeArrowheads="1"/>
          </p:cNvSpPr>
          <p:nvPr/>
        </p:nvSpPr>
        <p:spPr bwMode="auto">
          <a:xfrm>
            <a:off x="4171950" y="1047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8" name="Rectangle 157"/>
          <p:cNvSpPr>
            <a:spLocks noChangeArrowheads="1"/>
          </p:cNvSpPr>
          <p:nvPr/>
        </p:nvSpPr>
        <p:spPr bwMode="auto">
          <a:xfrm>
            <a:off x="4629150" y="1047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59" name="Rectangle 158"/>
          <p:cNvSpPr>
            <a:spLocks noChangeArrowheads="1"/>
          </p:cNvSpPr>
          <p:nvPr/>
        </p:nvSpPr>
        <p:spPr bwMode="auto">
          <a:xfrm>
            <a:off x="6915150" y="2419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0" name="Rectangle 159"/>
          <p:cNvSpPr>
            <a:spLocks noChangeArrowheads="1"/>
          </p:cNvSpPr>
          <p:nvPr/>
        </p:nvSpPr>
        <p:spPr bwMode="auto">
          <a:xfrm>
            <a:off x="6457950" y="1047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1" name="Rectangle 160"/>
          <p:cNvSpPr>
            <a:spLocks noChangeArrowheads="1"/>
          </p:cNvSpPr>
          <p:nvPr/>
        </p:nvSpPr>
        <p:spPr bwMode="auto">
          <a:xfrm>
            <a:off x="60007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2" name="Rectangle 161"/>
          <p:cNvSpPr>
            <a:spLocks noChangeArrowheads="1"/>
          </p:cNvSpPr>
          <p:nvPr/>
        </p:nvSpPr>
        <p:spPr bwMode="auto">
          <a:xfrm>
            <a:off x="5543550" y="51625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3" name="Rectangle 162"/>
          <p:cNvSpPr>
            <a:spLocks noChangeArrowheads="1"/>
          </p:cNvSpPr>
          <p:nvPr/>
        </p:nvSpPr>
        <p:spPr bwMode="auto">
          <a:xfrm>
            <a:off x="50863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4" name="Rectangle 163"/>
          <p:cNvSpPr>
            <a:spLocks noChangeArrowheads="1"/>
          </p:cNvSpPr>
          <p:nvPr/>
        </p:nvSpPr>
        <p:spPr bwMode="auto">
          <a:xfrm>
            <a:off x="46291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5" name="Rectangle 164"/>
          <p:cNvSpPr>
            <a:spLocks noChangeArrowheads="1"/>
          </p:cNvSpPr>
          <p:nvPr/>
        </p:nvSpPr>
        <p:spPr bwMode="auto">
          <a:xfrm>
            <a:off x="41719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6" name="Rectangle 165"/>
          <p:cNvSpPr>
            <a:spLocks noChangeArrowheads="1"/>
          </p:cNvSpPr>
          <p:nvPr/>
        </p:nvSpPr>
        <p:spPr bwMode="auto">
          <a:xfrm>
            <a:off x="6000750" y="1047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7" name="Rectangle 166"/>
          <p:cNvSpPr>
            <a:spLocks noChangeArrowheads="1"/>
          </p:cNvSpPr>
          <p:nvPr/>
        </p:nvSpPr>
        <p:spPr bwMode="auto">
          <a:xfrm>
            <a:off x="5543550" y="1047750"/>
            <a:ext cx="457200" cy="457200"/>
          </a:xfrm>
          <a:prstGeom prst="rect">
            <a:avLst/>
          </a:prstGeom>
          <a:solidFill>
            <a:srgbClr val="2DF2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8" name="Rectangle 167"/>
          <p:cNvSpPr>
            <a:spLocks noChangeArrowheads="1"/>
          </p:cNvSpPr>
          <p:nvPr/>
        </p:nvSpPr>
        <p:spPr bwMode="auto">
          <a:xfrm>
            <a:off x="5086350" y="10477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69" name="Rectangle 168"/>
          <p:cNvSpPr>
            <a:spLocks noChangeArrowheads="1"/>
          </p:cNvSpPr>
          <p:nvPr/>
        </p:nvSpPr>
        <p:spPr bwMode="auto">
          <a:xfrm>
            <a:off x="69151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0" name="Rectangle 169"/>
          <p:cNvSpPr>
            <a:spLocks noChangeArrowheads="1"/>
          </p:cNvSpPr>
          <p:nvPr/>
        </p:nvSpPr>
        <p:spPr bwMode="auto">
          <a:xfrm>
            <a:off x="6915150" y="3790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1" name="Rectangle 170"/>
          <p:cNvSpPr>
            <a:spLocks noChangeArrowheads="1"/>
          </p:cNvSpPr>
          <p:nvPr/>
        </p:nvSpPr>
        <p:spPr bwMode="auto">
          <a:xfrm>
            <a:off x="6457950" y="37909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2" name="Rectangle 171"/>
          <p:cNvSpPr>
            <a:spLocks noChangeArrowheads="1"/>
          </p:cNvSpPr>
          <p:nvPr/>
        </p:nvSpPr>
        <p:spPr bwMode="auto">
          <a:xfrm>
            <a:off x="28003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3" name="Rectangle 172"/>
          <p:cNvSpPr>
            <a:spLocks noChangeArrowheads="1"/>
          </p:cNvSpPr>
          <p:nvPr/>
        </p:nvSpPr>
        <p:spPr bwMode="auto">
          <a:xfrm>
            <a:off x="73723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4" name="Rectangle 173"/>
          <p:cNvSpPr>
            <a:spLocks noChangeArrowheads="1"/>
          </p:cNvSpPr>
          <p:nvPr/>
        </p:nvSpPr>
        <p:spPr bwMode="auto">
          <a:xfrm>
            <a:off x="64579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5" name="Rectangle 174"/>
          <p:cNvSpPr>
            <a:spLocks noChangeArrowheads="1"/>
          </p:cNvSpPr>
          <p:nvPr/>
        </p:nvSpPr>
        <p:spPr bwMode="auto">
          <a:xfrm>
            <a:off x="28003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6" name="Rectangle 175"/>
          <p:cNvSpPr>
            <a:spLocks noChangeArrowheads="1"/>
          </p:cNvSpPr>
          <p:nvPr/>
        </p:nvSpPr>
        <p:spPr bwMode="auto">
          <a:xfrm>
            <a:off x="2343150" y="47053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7" name="Rectangle 176"/>
          <p:cNvSpPr>
            <a:spLocks noChangeArrowheads="1"/>
          </p:cNvSpPr>
          <p:nvPr/>
        </p:nvSpPr>
        <p:spPr bwMode="auto">
          <a:xfrm>
            <a:off x="64579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8" name="Rectangle 177"/>
          <p:cNvSpPr>
            <a:spLocks noChangeArrowheads="1"/>
          </p:cNvSpPr>
          <p:nvPr/>
        </p:nvSpPr>
        <p:spPr bwMode="auto">
          <a:xfrm>
            <a:off x="1885950" y="514350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79" name="Rectangle 178"/>
          <p:cNvSpPr>
            <a:spLocks noChangeArrowheads="1"/>
          </p:cNvSpPr>
          <p:nvPr/>
        </p:nvSpPr>
        <p:spPr bwMode="auto">
          <a:xfrm>
            <a:off x="3257550" y="42481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80" name="Rectangle 179"/>
          <p:cNvSpPr>
            <a:spLocks noChangeArrowheads="1"/>
          </p:cNvSpPr>
          <p:nvPr/>
        </p:nvSpPr>
        <p:spPr bwMode="auto">
          <a:xfrm>
            <a:off x="23431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0581" name="Rectangle 181"/>
          <p:cNvSpPr>
            <a:spLocks noChangeArrowheads="1"/>
          </p:cNvSpPr>
          <p:nvPr/>
        </p:nvSpPr>
        <p:spPr bwMode="auto">
          <a:xfrm>
            <a:off x="6915150" y="5162550"/>
            <a:ext cx="457200" cy="457200"/>
          </a:xfrm>
          <a:prstGeom prst="rect">
            <a:avLst/>
          </a:prstGeom>
          <a:gradFill rotWithShape="1">
            <a:gsLst>
              <a:gs pos="0">
                <a:srgbClr val="F1FEA0"/>
              </a:gs>
              <a:gs pos="100000">
                <a:srgbClr val="70764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6918" name="Text Box 182"/>
          <p:cNvSpPr txBox="1">
            <a:spLocks noChangeArrowheads="1"/>
          </p:cNvSpPr>
          <p:nvPr/>
        </p:nvSpPr>
        <p:spPr bwMode="auto">
          <a:xfrm>
            <a:off x="3714750" y="1062038"/>
            <a:ext cx="3275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D201B"/>
                </a:solidFill>
                <a:latin typeface="Times New Roman" pitchFamily="18" charset="0"/>
              </a:rPr>
              <a:t>H  Ồ  N   G  C  Ú  M</a:t>
            </a:r>
          </a:p>
        </p:txBody>
      </p:sp>
      <p:sp>
        <p:nvSpPr>
          <p:cNvPr id="116919" name="Text Box 183"/>
          <p:cNvSpPr txBox="1">
            <a:spLocks noChangeArrowheads="1"/>
          </p:cNvSpPr>
          <p:nvPr/>
        </p:nvSpPr>
        <p:spPr bwMode="auto">
          <a:xfrm>
            <a:off x="3673475" y="1481138"/>
            <a:ext cx="2771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2525"/>
                </a:solidFill>
                <a:latin typeface="Times New Roman" pitchFamily="18" charset="0"/>
              </a:rPr>
              <a:t>B  Ộ   C  P   H  Á</a:t>
            </a:r>
          </a:p>
        </p:txBody>
      </p:sp>
      <p:sp>
        <p:nvSpPr>
          <p:cNvPr id="116920" name="Text Box 184"/>
          <p:cNvSpPr txBox="1">
            <a:spLocks noChangeArrowheads="1"/>
          </p:cNvSpPr>
          <p:nvPr/>
        </p:nvSpPr>
        <p:spPr bwMode="auto">
          <a:xfrm>
            <a:off x="5076825" y="1925638"/>
            <a:ext cx="2828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2525"/>
                </a:solidFill>
                <a:latin typeface="Times New Roman" pitchFamily="18" charset="0"/>
              </a:rPr>
              <a:t>H   I   M  L  A  M</a:t>
            </a:r>
          </a:p>
        </p:txBody>
      </p:sp>
      <p:sp>
        <p:nvSpPr>
          <p:cNvPr id="116921" name="Text Box 185"/>
          <p:cNvSpPr txBox="1">
            <a:spLocks noChangeArrowheads="1"/>
          </p:cNvSpPr>
          <p:nvPr/>
        </p:nvSpPr>
        <p:spPr bwMode="auto">
          <a:xfrm>
            <a:off x="4222750" y="2420938"/>
            <a:ext cx="3670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2525"/>
                </a:solidFill>
                <a:latin typeface="Times New Roman" pitchFamily="18" charset="0"/>
              </a:rPr>
              <a:t>C  H   I   Ế  N   H  À  O</a:t>
            </a:r>
          </a:p>
        </p:txBody>
      </p:sp>
      <p:sp>
        <p:nvSpPr>
          <p:cNvPr id="116922" name="Text Box 186"/>
          <p:cNvSpPr txBox="1">
            <a:spLocks noChangeArrowheads="1"/>
          </p:cNvSpPr>
          <p:nvPr/>
        </p:nvSpPr>
        <p:spPr bwMode="auto">
          <a:xfrm>
            <a:off x="4186238" y="2865438"/>
            <a:ext cx="3719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2525"/>
                </a:solidFill>
                <a:latin typeface="Times New Roman" pitchFamily="18" charset="0"/>
              </a:rPr>
              <a:t>Đ   I   Ệ   N  B   I   Ê   N</a:t>
            </a:r>
          </a:p>
        </p:txBody>
      </p:sp>
      <p:sp>
        <p:nvSpPr>
          <p:cNvPr id="116923" name="Text Box 187"/>
          <p:cNvSpPr txBox="1">
            <a:spLocks noChangeArrowheads="1"/>
          </p:cNvSpPr>
          <p:nvPr/>
        </p:nvSpPr>
        <p:spPr bwMode="auto">
          <a:xfrm>
            <a:off x="3273425" y="3333750"/>
            <a:ext cx="4086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2525"/>
                </a:solidFill>
                <a:latin typeface="Times New Roman" pitchFamily="18" charset="0"/>
              </a:rPr>
              <a:t>Đ  Ờ   C  A  X  T  Ơ   R   I</a:t>
            </a:r>
          </a:p>
        </p:txBody>
      </p:sp>
      <p:sp>
        <p:nvSpPr>
          <p:cNvPr id="116924" name="Text Box 188"/>
          <p:cNvSpPr txBox="1">
            <a:spLocks noChangeArrowheads="1"/>
          </p:cNvSpPr>
          <p:nvPr/>
        </p:nvSpPr>
        <p:spPr bwMode="auto">
          <a:xfrm>
            <a:off x="2768600" y="3792538"/>
            <a:ext cx="460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2525"/>
                </a:solidFill>
                <a:latin typeface="Times New Roman" pitchFamily="18" charset="0"/>
              </a:rPr>
              <a:t>M  Ư  Ờ  N  G  T   H  A  N  H</a:t>
            </a:r>
          </a:p>
        </p:txBody>
      </p:sp>
      <p:sp>
        <p:nvSpPr>
          <p:cNvPr id="116925" name="Text Box 189"/>
          <p:cNvSpPr txBox="1">
            <a:spLocks noChangeArrowheads="1"/>
          </p:cNvSpPr>
          <p:nvPr/>
        </p:nvSpPr>
        <p:spPr bwMode="auto">
          <a:xfrm>
            <a:off x="3270250" y="4249738"/>
            <a:ext cx="322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2525"/>
                </a:solidFill>
                <a:latin typeface="Times New Roman" pitchFamily="18" charset="0"/>
              </a:rPr>
              <a:t>V   I   Ệ   T  B  Ắ   C</a:t>
            </a:r>
          </a:p>
        </p:txBody>
      </p:sp>
      <p:sp>
        <p:nvSpPr>
          <p:cNvPr id="116927" name="Text Box 191"/>
          <p:cNvSpPr txBox="1">
            <a:spLocks noChangeArrowheads="1"/>
          </p:cNvSpPr>
          <p:nvPr/>
        </p:nvSpPr>
        <p:spPr bwMode="auto">
          <a:xfrm>
            <a:off x="2306638" y="4706938"/>
            <a:ext cx="5548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2525"/>
                </a:solidFill>
                <a:latin typeface="Times New Roman" pitchFamily="18" charset="0"/>
              </a:rPr>
              <a:t>V   Õ  N  G  U  Y  Ê   N  G   I   Á   P</a:t>
            </a:r>
          </a:p>
        </p:txBody>
      </p:sp>
      <p:sp>
        <p:nvSpPr>
          <p:cNvPr id="116928" name="Text Box 192"/>
          <p:cNvSpPr txBox="1">
            <a:spLocks noChangeArrowheads="1"/>
          </p:cNvSpPr>
          <p:nvPr/>
        </p:nvSpPr>
        <p:spPr bwMode="auto">
          <a:xfrm>
            <a:off x="1924050" y="5181600"/>
            <a:ext cx="5448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2525"/>
                </a:solidFill>
                <a:latin typeface="Times New Roman" pitchFamily="18" charset="0"/>
              </a:rPr>
              <a:t>P  H   A  N  Đ   Ì   N  H  G   I   Ó  T</a:t>
            </a:r>
          </a:p>
        </p:txBody>
      </p:sp>
      <p:grpSp>
        <p:nvGrpSpPr>
          <p:cNvPr id="116953" name="Group 217"/>
          <p:cNvGrpSpPr>
            <a:grpSpLocks/>
          </p:cNvGrpSpPr>
          <p:nvPr/>
        </p:nvGrpSpPr>
        <p:grpSpPr bwMode="auto">
          <a:xfrm>
            <a:off x="5543550" y="1047750"/>
            <a:ext cx="457200" cy="4572000"/>
            <a:chOff x="1008" y="768"/>
            <a:chExt cx="288" cy="2880"/>
          </a:xfrm>
        </p:grpSpPr>
        <p:sp>
          <p:nvSpPr>
            <p:cNvPr id="20608" name="Rectangle 190"/>
            <p:cNvSpPr>
              <a:spLocks noChangeArrowheads="1"/>
            </p:cNvSpPr>
            <p:nvPr/>
          </p:nvSpPr>
          <p:spPr bwMode="auto">
            <a:xfrm>
              <a:off x="1008" y="163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2525"/>
                  </a:solidFill>
                  <a:latin typeface="Times New Roman" pitchFamily="18" charset="0"/>
                </a:rPr>
                <a:t>Ế</a:t>
              </a:r>
            </a:p>
          </p:txBody>
        </p:sp>
        <p:sp>
          <p:nvSpPr>
            <p:cNvPr id="20609" name="Rectangle 193"/>
            <p:cNvSpPr>
              <a:spLocks noChangeArrowheads="1"/>
            </p:cNvSpPr>
            <p:nvPr/>
          </p:nvSpPr>
          <p:spPr bwMode="auto">
            <a:xfrm>
              <a:off x="1008" y="2784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2525"/>
                  </a:solidFill>
                  <a:latin typeface="Times New Roman" pitchFamily="18" charset="0"/>
                </a:rPr>
                <a:t>Ắ</a:t>
              </a:r>
            </a:p>
          </p:txBody>
        </p:sp>
        <p:sp>
          <p:nvSpPr>
            <p:cNvPr id="20610" name="Rectangle 194"/>
            <p:cNvSpPr>
              <a:spLocks noChangeArrowheads="1"/>
            </p:cNvSpPr>
            <p:nvPr/>
          </p:nvSpPr>
          <p:spPr bwMode="auto">
            <a:xfrm>
              <a:off x="1008" y="249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0611" name="Rectangle 195"/>
            <p:cNvSpPr>
              <a:spLocks noChangeArrowheads="1"/>
            </p:cNvSpPr>
            <p:nvPr/>
          </p:nvSpPr>
          <p:spPr bwMode="auto">
            <a:xfrm>
              <a:off x="1008" y="192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0612" name="Rectangle 196"/>
            <p:cNvSpPr>
              <a:spLocks noChangeArrowheads="1"/>
            </p:cNvSpPr>
            <p:nvPr/>
          </p:nvSpPr>
          <p:spPr bwMode="auto">
            <a:xfrm>
              <a:off x="1008" y="76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0613" name="Rectangle 197"/>
            <p:cNvSpPr>
              <a:spLocks noChangeArrowheads="1"/>
            </p:cNvSpPr>
            <p:nvPr/>
          </p:nvSpPr>
          <p:spPr bwMode="auto">
            <a:xfrm>
              <a:off x="1008" y="2208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0614" name="Rectangle 198"/>
            <p:cNvSpPr>
              <a:spLocks noChangeArrowheads="1"/>
            </p:cNvSpPr>
            <p:nvPr/>
          </p:nvSpPr>
          <p:spPr bwMode="auto">
            <a:xfrm>
              <a:off x="1008" y="1056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0615" name="Rectangle 199"/>
            <p:cNvSpPr>
              <a:spLocks noChangeArrowheads="1"/>
            </p:cNvSpPr>
            <p:nvPr/>
          </p:nvSpPr>
          <p:spPr bwMode="auto">
            <a:xfrm>
              <a:off x="1008" y="1344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0616" name="Rectangle 200"/>
            <p:cNvSpPr>
              <a:spLocks noChangeArrowheads="1"/>
            </p:cNvSpPr>
            <p:nvPr/>
          </p:nvSpPr>
          <p:spPr bwMode="auto">
            <a:xfrm>
              <a:off x="1008" y="3360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20617" name="Rectangle 201"/>
            <p:cNvSpPr>
              <a:spLocks noChangeArrowheads="1"/>
            </p:cNvSpPr>
            <p:nvPr/>
          </p:nvSpPr>
          <p:spPr bwMode="auto">
            <a:xfrm>
              <a:off x="1008" y="3072"/>
              <a:ext cx="288" cy="288"/>
            </a:xfrm>
            <a:prstGeom prst="rect">
              <a:avLst/>
            </a:prstGeom>
            <a:gradFill rotWithShape="1">
              <a:gsLst>
                <a:gs pos="0">
                  <a:srgbClr val="F1FEA0"/>
                </a:gs>
                <a:gs pos="100000">
                  <a:srgbClr val="70764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16939" name="Oval 203"/>
          <p:cNvSpPr>
            <a:spLocks noChangeArrowheads="1"/>
          </p:cNvSpPr>
          <p:nvPr/>
        </p:nvSpPr>
        <p:spPr bwMode="auto">
          <a:xfrm>
            <a:off x="323850" y="19621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3</a:t>
            </a:r>
          </a:p>
        </p:txBody>
      </p:sp>
      <p:sp>
        <p:nvSpPr>
          <p:cNvPr id="116940" name="Oval 204"/>
          <p:cNvSpPr>
            <a:spLocks noChangeArrowheads="1"/>
          </p:cNvSpPr>
          <p:nvPr/>
        </p:nvSpPr>
        <p:spPr bwMode="auto">
          <a:xfrm>
            <a:off x="323850" y="24193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4</a:t>
            </a:r>
          </a:p>
        </p:txBody>
      </p:sp>
      <p:sp>
        <p:nvSpPr>
          <p:cNvPr id="116941" name="Oval 205"/>
          <p:cNvSpPr>
            <a:spLocks noChangeArrowheads="1"/>
          </p:cNvSpPr>
          <p:nvPr/>
        </p:nvSpPr>
        <p:spPr bwMode="auto">
          <a:xfrm>
            <a:off x="323850" y="28765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5</a:t>
            </a:r>
          </a:p>
        </p:txBody>
      </p:sp>
      <p:sp>
        <p:nvSpPr>
          <p:cNvPr id="116942" name="Oval 206"/>
          <p:cNvSpPr>
            <a:spLocks noChangeArrowheads="1"/>
          </p:cNvSpPr>
          <p:nvPr/>
        </p:nvSpPr>
        <p:spPr bwMode="auto">
          <a:xfrm>
            <a:off x="323850" y="33337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6</a:t>
            </a:r>
          </a:p>
        </p:txBody>
      </p:sp>
      <p:sp>
        <p:nvSpPr>
          <p:cNvPr id="116943" name="Oval 207"/>
          <p:cNvSpPr>
            <a:spLocks noChangeArrowheads="1"/>
          </p:cNvSpPr>
          <p:nvPr/>
        </p:nvSpPr>
        <p:spPr bwMode="auto">
          <a:xfrm>
            <a:off x="323850" y="37909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7</a:t>
            </a:r>
          </a:p>
        </p:txBody>
      </p:sp>
      <p:sp>
        <p:nvSpPr>
          <p:cNvPr id="116944" name="Oval 208"/>
          <p:cNvSpPr>
            <a:spLocks noChangeArrowheads="1"/>
          </p:cNvSpPr>
          <p:nvPr/>
        </p:nvSpPr>
        <p:spPr bwMode="auto">
          <a:xfrm>
            <a:off x="323850" y="42481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8</a:t>
            </a:r>
          </a:p>
        </p:txBody>
      </p:sp>
      <p:sp>
        <p:nvSpPr>
          <p:cNvPr id="116945" name="Oval 209"/>
          <p:cNvSpPr>
            <a:spLocks noChangeArrowheads="1"/>
          </p:cNvSpPr>
          <p:nvPr/>
        </p:nvSpPr>
        <p:spPr bwMode="auto">
          <a:xfrm>
            <a:off x="323850" y="47053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9</a:t>
            </a:r>
          </a:p>
        </p:txBody>
      </p:sp>
      <p:sp>
        <p:nvSpPr>
          <p:cNvPr id="116946" name="Oval 210"/>
          <p:cNvSpPr>
            <a:spLocks noChangeArrowheads="1"/>
          </p:cNvSpPr>
          <p:nvPr/>
        </p:nvSpPr>
        <p:spPr bwMode="auto">
          <a:xfrm>
            <a:off x="323850" y="51625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10</a:t>
            </a:r>
          </a:p>
        </p:txBody>
      </p:sp>
      <p:sp>
        <p:nvSpPr>
          <p:cNvPr id="116947" name="Oval 211"/>
          <p:cNvSpPr>
            <a:spLocks noChangeArrowheads="1"/>
          </p:cNvSpPr>
          <p:nvPr/>
        </p:nvSpPr>
        <p:spPr bwMode="auto">
          <a:xfrm>
            <a:off x="323850" y="15049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2</a:t>
            </a:r>
          </a:p>
        </p:txBody>
      </p:sp>
      <p:sp>
        <p:nvSpPr>
          <p:cNvPr id="116948" name="Oval 212"/>
          <p:cNvSpPr>
            <a:spLocks noChangeArrowheads="1"/>
          </p:cNvSpPr>
          <p:nvPr/>
        </p:nvSpPr>
        <p:spPr bwMode="auto">
          <a:xfrm>
            <a:off x="323850" y="1047750"/>
            <a:ext cx="457200" cy="4572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D201B"/>
                </a:solidFill>
              </a:rPr>
              <a:t>1</a:t>
            </a:r>
          </a:p>
        </p:txBody>
      </p:sp>
      <p:sp>
        <p:nvSpPr>
          <p:cNvPr id="116949" name="Text Box 213"/>
          <p:cNvSpPr txBox="1">
            <a:spLocks noChangeArrowheads="1"/>
          </p:cNvSpPr>
          <p:nvPr/>
        </p:nvSpPr>
        <p:spPr bwMode="auto">
          <a:xfrm>
            <a:off x="990600" y="571500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Tên của một bản mà địch đồn trú  ở Điện Biên Phủ  bị bộ đội ta  nhằm vào trong đợt tấn công lần thứ 3?</a:t>
            </a:r>
          </a:p>
        </p:txBody>
      </p:sp>
      <p:sp>
        <p:nvSpPr>
          <p:cNvPr id="116950" name="Text Box 214"/>
          <p:cNvSpPr txBox="1">
            <a:spLocks noChangeArrowheads="1"/>
          </p:cNvSpPr>
          <p:nvPr/>
        </p:nvSpPr>
        <p:spPr bwMode="auto">
          <a:xfrm>
            <a:off x="381000" y="5911850"/>
            <a:ext cx="8456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Thứ vũ khí mà bộ đội ta đã đào hầm ngầm đặt vào trong lòng đồi A1 và được phát nổ trong đợt tấn công lần thứ 3? </a:t>
            </a:r>
          </a:p>
        </p:txBody>
      </p:sp>
      <p:sp>
        <p:nvSpPr>
          <p:cNvPr id="116951" name="Text Box 215"/>
          <p:cNvSpPr txBox="1">
            <a:spLocks noChangeArrowheads="1"/>
          </p:cNvSpPr>
          <p:nvPr/>
        </p:nvSpPr>
        <p:spPr bwMode="auto">
          <a:xfrm>
            <a:off x="476250" y="5562600"/>
            <a:ext cx="845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Tên của một ngọn đồi nơi mà địch phòng ngự nằm ở phía Đông Bắc Điện Biên phủ đã bị quân ta tiêu diệt trong trận mở màn?</a:t>
            </a:r>
          </a:p>
        </p:txBody>
      </p:sp>
      <p:sp>
        <p:nvSpPr>
          <p:cNvPr id="116952" name="Text Box 216"/>
          <p:cNvSpPr txBox="1">
            <a:spLocks noChangeArrowheads="1"/>
          </p:cNvSpPr>
          <p:nvPr/>
        </p:nvSpPr>
        <p:spPr bwMode="auto">
          <a:xfrm>
            <a:off x="2133600" y="5943600"/>
            <a:ext cx="594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Điện Biên Phủ  hiện nay thuộc tỉnh này?</a:t>
            </a:r>
          </a:p>
        </p:txBody>
      </p:sp>
      <p:sp>
        <p:nvSpPr>
          <p:cNvPr id="116954" name="Text Box 218"/>
          <p:cNvSpPr txBox="1">
            <a:spLocks noChangeArrowheads="1"/>
          </p:cNvSpPr>
          <p:nvPr/>
        </p:nvSpPr>
        <p:spPr bwMode="auto">
          <a:xfrm>
            <a:off x="746125" y="5924550"/>
            <a:ext cx="8245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Đường ngầm được đào ở chiến trường để tránh bom đạn và để di chuyển trong chiến đấu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81520968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67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" presetID="47" presetClass="exit" presetSubtype="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6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16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6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16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6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11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16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16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16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6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6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6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116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500"/>
                                        <p:tgtEl>
                                          <p:spTgt spid="11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500"/>
                                        <p:tgtEl>
                                          <p:spTgt spid="11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500"/>
                                        <p:tgtEl>
                                          <p:spTgt spid="11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4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6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500"/>
                                        <p:tgtEl>
                                          <p:spTgt spid="116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116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116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116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6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500"/>
                                        <p:tgtEl>
                                          <p:spTgt spid="11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500"/>
                                        <p:tgtEl>
                                          <p:spTgt spid="11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500"/>
                                        <p:tgtEl>
                                          <p:spTgt spid="11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6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500"/>
                                        <p:tgtEl>
                                          <p:spTgt spid="116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500"/>
                                        <p:tgtEl>
                                          <p:spTgt spid="116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500"/>
                                        <p:tgtEl>
                                          <p:spTgt spid="116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6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7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500"/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500"/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500"/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6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500"/>
                                        <p:tgtEl>
                                          <p:spTgt spid="116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500"/>
                                        <p:tgtEl>
                                          <p:spTgt spid="116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500"/>
                                        <p:tgtEl>
                                          <p:spTgt spid="116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4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16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5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49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500"/>
                                        <p:tgtEl>
                                          <p:spTgt spid="116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500"/>
                                        <p:tgtEl>
                                          <p:spTgt spid="116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500"/>
                                        <p:tgtEl>
                                          <p:spTgt spid="116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46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6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500"/>
                                        <p:tgtEl>
                                          <p:spTgt spid="116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3"/>
                  </p:tgtEl>
                </p:cond>
              </p:nextCondLst>
            </p:seq>
          </p:childTnLst>
        </p:cTn>
      </p:par>
    </p:tnLst>
    <p:bldLst>
      <p:bldP spid="116743" grpId="0" animBg="1"/>
      <p:bldP spid="116743" grpId="1" animBg="1"/>
      <p:bldP spid="116758" grpId="0"/>
      <p:bldP spid="116758" grpId="1"/>
      <p:bldP spid="116759" grpId="0"/>
      <p:bldP spid="116759" grpId="1"/>
      <p:bldP spid="116760" grpId="0"/>
      <p:bldP spid="116760" grpId="1"/>
      <p:bldP spid="116761" grpId="0"/>
      <p:bldP spid="116761" grpId="1"/>
      <p:bldP spid="116762" grpId="0"/>
      <p:bldP spid="116762" grpId="1"/>
      <p:bldP spid="116918" grpId="0"/>
      <p:bldP spid="116919" grpId="0"/>
      <p:bldP spid="116920" grpId="0"/>
      <p:bldP spid="116921" grpId="0"/>
      <p:bldP spid="116922" grpId="0"/>
      <p:bldP spid="116923" grpId="0"/>
      <p:bldP spid="116924" grpId="0"/>
      <p:bldP spid="116925" grpId="0"/>
      <p:bldP spid="116927" grpId="0"/>
      <p:bldP spid="116928" grpId="0"/>
      <p:bldP spid="116949" grpId="0"/>
      <p:bldP spid="116949" grpId="1"/>
      <p:bldP spid="116950" grpId="0"/>
      <p:bldP spid="116950" grpId="1"/>
      <p:bldP spid="116951" grpId="0"/>
      <p:bldP spid="116951" grpId="1"/>
      <p:bldP spid="116952" grpId="0"/>
      <p:bldP spid="116952" grpId="1"/>
      <p:bldP spid="116954" grpId="0"/>
      <p:bldP spid="11695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848" y="228600"/>
            <a:ext cx="3834511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HƯỚNG DẪN VỀ 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nội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dung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bài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Hoàn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thiện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trong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SBT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362200"/>
            <a:ext cx="308449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/>
              <a:t>Chuẩn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00432"/>
              </p:ext>
            </p:extLst>
          </p:nvPr>
        </p:nvGraphicFramePr>
        <p:xfrm>
          <a:off x="0" y="4077072"/>
          <a:ext cx="9144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716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Diễn biến  cuộc tiến công chiến lược Đông Xuân 1953 - 1954 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Diễn biến  cuộc tiến công và diễn biến chiến dịch Biên giới 1950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Diễn biến  cuộc tiến công và diễn biến chiến dịch Việt Bắc thu đông 1947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Diễn biến  cuộc tiến công và diễn biến chiến dịch lịch sử Điện Biên Phủ</a:t>
                      </a:r>
                      <a:endParaRPr lang="vi-VN" sz="18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30624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(1945-1954)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EB570-2F12-485B-8AEE-44B10C39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6FF33A8-219D-4450-A98F-E0707ED1B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263743" cy="7063298"/>
          </a:xfrm>
        </p:spPr>
      </p:pic>
    </p:spTree>
    <p:extLst>
      <p:ext uri="{BB962C8B-B14F-4D97-AF65-F5344CB8AC3E}">
        <p14:creationId xmlns:p14="http://schemas.microsoft.com/office/powerpoint/2010/main" val="535162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Times New Roman" pitchFamily="18" charset="0"/>
              </a:rPr>
              <a:t>2.Mục </a:t>
            </a:r>
            <a:r>
              <a:rPr lang="en-US" sz="3600" b="1" dirty="0" err="1" smtClean="0">
                <a:latin typeface="Times New Roman" pitchFamily="18" charset="0"/>
              </a:rPr>
              <a:t>đích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Pháp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Mĩ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kế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hoạch</a:t>
            </a:r>
            <a:r>
              <a:rPr lang="en-US" sz="3600" b="1" dirty="0" smtClean="0">
                <a:latin typeface="Times New Roman" pitchFamily="18" charset="0"/>
              </a:rPr>
              <a:t> Na-</a:t>
            </a:r>
            <a:r>
              <a:rPr lang="en-US" sz="3600" b="1" dirty="0" err="1" smtClean="0">
                <a:latin typeface="Times New Roman" pitchFamily="18" charset="0"/>
              </a:rPr>
              <a:t>va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66800" y="1340768"/>
            <a:ext cx="76200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" y="1340768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4876800"/>
            <a:ext cx="35814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Rất tiếc, bạn sai rồi!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066800" y="2204864"/>
            <a:ext cx="7620000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thúc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chiến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Dương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2400" y="2204864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35052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tiếc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059872" y="3124200"/>
            <a:ext cx="8552687" cy="838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Xoay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chuyển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cục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diện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chiến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ĐD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vọng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thúc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chiến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danh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dự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”.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50" name="Rectangle 10">
            <a:hlinkClick r:id="" action="ppaction://noaction">
              <a:snd r:embed="rId4" name="drumroll.wav"/>
            </a:hlinkClick>
          </p:cNvPr>
          <p:cNvSpPr>
            <a:spLocks noChangeArrowheads="1"/>
          </p:cNvSpPr>
          <p:nvPr/>
        </p:nvSpPr>
        <p:spPr bwMode="auto">
          <a:xfrm>
            <a:off x="152400" y="32004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0" y="6186487"/>
            <a:ext cx="44196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Hoan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hô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chọn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!  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066800" y="4100945"/>
            <a:ext cx="76200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lợi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đàm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phán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52400" y="40386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410200" y="5791200"/>
            <a:ext cx="33528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tiếc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rồi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3752850" y="487680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</a:endParaRPr>
          </a:p>
        </p:txBody>
      </p:sp>
      <p:sp>
        <p:nvSpPr>
          <p:cNvPr id="30" name="5-Point Star 29">
            <a:hlinkClick r:id="rId5" action="ppaction://hlinksldjump"/>
          </p:cNvPr>
          <p:cNvSpPr/>
          <p:nvPr/>
        </p:nvSpPr>
        <p:spPr>
          <a:xfrm>
            <a:off x="8382000" y="6477000"/>
            <a:ext cx="762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0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5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4"/>
                  </p:tgtEl>
                </p:cond>
              </p:nextCondLst>
            </p:seq>
          </p:childTnLst>
        </p:cTn>
      </p:par>
    </p:tnLst>
    <p:bldLst>
      <p:bldP spid="35845" grpId="0" animBg="1"/>
      <p:bldP spid="35845" grpId="1" animBg="1"/>
      <p:bldP spid="35846" grpId="0" animBg="1"/>
      <p:bldP spid="35846" grpId="1" animBg="1"/>
      <p:bldP spid="35848" grpId="0" animBg="1"/>
      <p:bldP spid="35848" grpId="1" animBg="1"/>
      <p:bldP spid="35849" grpId="0" animBg="1"/>
      <p:bldP spid="35849" grpId="1" animBg="1"/>
      <p:bldP spid="35851" grpId="0" animBg="1"/>
      <p:bldP spid="35851" grpId="1" animBg="1"/>
      <p:bldP spid="35852" grpId="0" animBg="1"/>
      <p:bldP spid="35852" grpId="1" animBg="1"/>
      <p:bldP spid="35854" grpId="0" animBg="1"/>
      <p:bldP spid="358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kế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hoạch</a:t>
            </a:r>
            <a:r>
              <a:rPr lang="en-US" sz="2800" b="1" dirty="0" smtClean="0">
                <a:latin typeface="Times New Roman" pitchFamily="18" charset="0"/>
              </a:rPr>
              <a:t> Na-</a:t>
            </a:r>
            <a:r>
              <a:rPr lang="en-US" sz="2800" b="1" dirty="0" err="1" smtClean="0">
                <a:latin typeface="Times New Roman" pitchFamily="18" charset="0"/>
              </a:rPr>
              <a:t>va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thu-đông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1953, </a:t>
            </a:r>
            <a:r>
              <a:rPr lang="en-US" sz="2800" b="1" dirty="0" err="1" smtClean="0">
                <a:latin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trung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quân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1524000"/>
            <a:ext cx="7086600" cy="76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52400" y="15240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4953000"/>
            <a:ext cx="35814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Rất tiếc, bạn sai rồi!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219200" y="2362200"/>
            <a:ext cx="71628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ằng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Bắc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Bộ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895" name="Rectangle 7">
            <a:hlinkClick r:id="" action="ppaction://noaction">
              <a:snd r:embed="rId4" name="drumroll.wav"/>
            </a:hlinkClick>
          </p:cNvPr>
          <p:cNvSpPr>
            <a:spLocks noChangeArrowheads="1"/>
          </p:cNvSpPr>
          <p:nvPr/>
        </p:nvSpPr>
        <p:spPr bwMode="auto">
          <a:xfrm>
            <a:off x="152400" y="23622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572000" y="4876800"/>
            <a:ext cx="45720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Hoan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219200" y="3124200"/>
            <a:ext cx="71628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Thượng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Lào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52400" y="32004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0" y="5867400"/>
            <a:ext cx="35052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Rất tiếc bạn sai rồi!  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219200" y="4038600"/>
            <a:ext cx="71628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phố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lớn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52400" y="40386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562600" y="5943600"/>
            <a:ext cx="33528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Rất tiếc, bạn sai rồi!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3829050" y="5429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30" name="5-Point Star 29">
            <a:hlinkClick r:id="rId5" action="ppaction://hlinksldjump"/>
          </p:cNvPr>
          <p:cNvSpPr/>
          <p:nvPr/>
        </p:nvSpPr>
        <p:spPr>
          <a:xfrm>
            <a:off x="8610600" y="64770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3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7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7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7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2"/>
                  </p:tgtEl>
                </p:cond>
              </p:nextCondLst>
            </p:seq>
          </p:childTnLst>
        </p:cTn>
      </p:par>
    </p:tnLst>
    <p:bldLst>
      <p:bldP spid="37893" grpId="0" animBg="1"/>
      <p:bldP spid="37893" grpId="1" animBg="1"/>
      <p:bldP spid="37894" grpId="0" animBg="1"/>
      <p:bldP spid="37894" grpId="1" animBg="1"/>
      <p:bldP spid="37896" grpId="0" animBg="1"/>
      <p:bldP spid="37896" grpId="1" animBg="1"/>
      <p:bldP spid="37897" grpId="0" animBg="1"/>
      <p:bldP spid="37897" grpId="1" animBg="1"/>
      <p:bldP spid="37899" grpId="0" animBg="1"/>
      <p:bldP spid="37899" grpId="1" animBg="1"/>
      <p:bldP spid="37900" grpId="0" animBg="1"/>
      <p:bldP spid="37900" grpId="1" animBg="1"/>
      <p:bldP spid="37902" grpId="0" animBg="1"/>
      <p:bldP spid="3790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</a:rPr>
              <a:t>   4. </a:t>
            </a:r>
            <a:r>
              <a:rPr lang="en-US" sz="3200" b="1" dirty="0" err="1" smtClean="0">
                <a:latin typeface="Times New Roman" pitchFamily="18" charset="0"/>
              </a:rPr>
              <a:t>Phương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hướng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chiến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lược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Đông-Xuân</a:t>
            </a:r>
            <a:r>
              <a:rPr lang="en-US" sz="3200" b="1" dirty="0" smtClean="0">
                <a:latin typeface="Times New Roman" pitchFamily="18" charset="0"/>
              </a:rPr>
              <a:t> 1953-1954 </a:t>
            </a:r>
            <a:r>
              <a:rPr lang="en-US" sz="3200" b="1" dirty="0" err="1" smtClean="0">
                <a:latin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15616" y="1340768"/>
            <a:ext cx="8028384" cy="8690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52400" y="1432384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-14515" y="5243286"/>
            <a:ext cx="35814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Rất tiếc, bạn sai rồi! 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091208" y="2362200"/>
            <a:ext cx="8028384" cy="838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Tấn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địch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vùng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rừng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núi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lợi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đánh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du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kích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52400" y="2362200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370286" y="5105854"/>
            <a:ext cx="38100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 !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115616" y="3284984"/>
            <a:ext cx="802838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en-US" sz="2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Mở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tiến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hướng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trọng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chiến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lược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địch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tương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đối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yếu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endParaRPr lang="en-US" sz="2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8922" name="Rectangle 10">
            <a:hlinkClick r:id="" action="ppaction://noaction">
              <a:snd r:embed="rId5" name="drumroll.wav"/>
            </a:hlinkClick>
          </p:cNvPr>
          <p:cNvSpPr>
            <a:spLocks noChangeArrowheads="1"/>
          </p:cNvSpPr>
          <p:nvPr/>
        </p:nvSpPr>
        <p:spPr bwMode="auto">
          <a:xfrm>
            <a:off x="152400" y="3271845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0" y="6338887"/>
            <a:ext cx="44196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Hoan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hô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</a:rPr>
              <a:t>!  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091208" y="4221088"/>
            <a:ext cx="8028384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Tấn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địch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bằng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Nam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152400" y="4221652"/>
            <a:ext cx="685800" cy="6858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334000" y="5815691"/>
            <a:ext cx="3352800" cy="5191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!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11</a:t>
            </a:r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12</a:t>
            </a: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13</a:t>
            </a:r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3829050" y="5048250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14</a:t>
            </a:r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3829050" y="5122296"/>
            <a:ext cx="1276350" cy="1123950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prstShdw prst="shdw17" dist="17961" dir="2700000">
              <a:srgbClr val="0066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15</a:t>
            </a:r>
          </a:p>
        </p:txBody>
      </p:sp>
      <p:sp>
        <p:nvSpPr>
          <p:cNvPr id="30" name="5-Point Star 29">
            <a:hlinkClick r:id="rId6" action="ppaction://hlinksldjump"/>
          </p:cNvPr>
          <p:cNvSpPr/>
          <p:nvPr/>
        </p:nvSpPr>
        <p:spPr>
          <a:xfrm>
            <a:off x="8382000" y="6400800"/>
            <a:ext cx="762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8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8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8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0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8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6"/>
                  </p:tgtEl>
                </p:cond>
              </p:nextCondLst>
            </p:seq>
          </p:childTnLst>
        </p:cTn>
      </p:par>
    </p:tnLst>
    <p:bldLst>
      <p:bldP spid="38917" grpId="0" animBg="1"/>
      <p:bldP spid="38917" grpId="1" animBg="1"/>
      <p:bldP spid="38918" grpId="0" animBg="1"/>
      <p:bldP spid="38918" grpId="1" animBg="1"/>
      <p:bldP spid="38920" grpId="0" animBg="1"/>
      <p:bldP spid="38920" grpId="1" animBg="1"/>
      <p:bldP spid="38921" grpId="0" animBg="1"/>
      <p:bldP spid="38921" grpId="1" animBg="1"/>
      <p:bldP spid="38923" grpId="0" animBg="1"/>
      <p:bldP spid="38923" grpId="1" animBg="1"/>
      <p:bldP spid="38924" grpId="0" animBg="1"/>
      <p:bldP spid="38924" grpId="1" animBg="1"/>
      <p:bldP spid="38926" grpId="0" animBg="1"/>
      <p:bldP spid="389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5AE796A-7719-4DB1-B59F-D50F6904C0A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064D6DD1-1415-40D7-8E0B-335BB0385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1561" y="2407335"/>
            <a:ext cx="3600400" cy="3574762"/>
          </a:xfr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136800-6D52-4B3D-9E25-D45137592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7987" y="520072"/>
            <a:ext cx="3043177" cy="3023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EE147-62DF-4A02-B3A9-7C08ED0DD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72200" y="4300947"/>
            <a:ext cx="2080959" cy="20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73CF18E-764D-484A-9B45-8B9C31ECA68C}"/>
              </a:ext>
            </a:extLst>
          </p:cNvPr>
          <p:cNvSpPr/>
          <p:nvPr/>
        </p:nvSpPr>
        <p:spPr>
          <a:xfrm>
            <a:off x="-6513" y="-80683"/>
            <a:ext cx="9144000" cy="69386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="" xmlns:a16="http://schemas.microsoft.com/office/drawing/2014/main" id="{D089D151-0BA6-4ACA-AAF1-DF2DF7C32950}"/>
              </a:ext>
            </a:extLst>
          </p:cNvPr>
          <p:cNvSpPr/>
          <p:nvPr/>
        </p:nvSpPr>
        <p:spPr>
          <a:xfrm>
            <a:off x="1125698" y="-117365"/>
            <a:ext cx="6858001" cy="6471351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C590EC2-491A-459D-8364-E6EA4189CE7D}"/>
              </a:ext>
            </a:extLst>
          </p:cNvPr>
          <p:cNvSpPr/>
          <p:nvPr/>
        </p:nvSpPr>
        <p:spPr>
          <a:xfrm>
            <a:off x="2720232" y="1619956"/>
            <a:ext cx="3762719" cy="352570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="" xmlns:a16="http://schemas.microsoft.com/office/drawing/2014/main" id="{72CD4FC2-DB54-4285-9D67-1BA893C259DC}"/>
              </a:ext>
            </a:extLst>
          </p:cNvPr>
          <p:cNvSpPr/>
          <p:nvPr/>
        </p:nvSpPr>
        <p:spPr>
          <a:xfrm>
            <a:off x="3018805" y="1840197"/>
            <a:ext cx="3093363" cy="2971419"/>
          </a:xfrm>
          <a:prstGeom prst="flowChartConnector">
            <a:avLst/>
          </a:prstGeom>
          <a:solidFill>
            <a:srgbClr val="13676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0776C90-925B-4BBF-AE15-3F75F28568B2}"/>
              </a:ext>
            </a:extLst>
          </p:cNvPr>
          <p:cNvGrpSpPr/>
          <p:nvPr/>
        </p:nvGrpSpPr>
        <p:grpSpPr>
          <a:xfrm>
            <a:off x="2060756" y="281871"/>
            <a:ext cx="5081670" cy="5427369"/>
            <a:chOff x="3815968" y="1000184"/>
            <a:chExt cx="4741877" cy="4857632"/>
          </a:xfrm>
        </p:grpSpPr>
        <p:sp>
          <p:nvSpPr>
            <p:cNvPr id="22" name="Flowchart: Connector 21">
              <a:extLst>
                <a:ext uri="{FF2B5EF4-FFF2-40B4-BE49-F238E27FC236}">
                  <a16:creationId xmlns="" xmlns:a16="http://schemas.microsoft.com/office/drawing/2014/main" id="{41A9DC13-83A6-43D8-95E3-F75ED62DD9F4}"/>
                </a:ext>
              </a:extLst>
            </p:cNvPr>
            <p:cNvSpPr/>
            <p:nvPr/>
          </p:nvSpPr>
          <p:spPr>
            <a:xfrm>
              <a:off x="3815968" y="1318313"/>
              <a:ext cx="4741877" cy="4539503"/>
            </a:xfrm>
            <a:prstGeom prst="flowChartConnector">
              <a:avLst/>
            </a:prstGeom>
            <a:noFill/>
            <a:ln w="19050">
              <a:solidFill>
                <a:srgbClr val="B4604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9683AA92-EDA7-4CBA-B3CE-3C527A75E5DA}"/>
                </a:ext>
              </a:extLst>
            </p:cNvPr>
            <p:cNvGrpSpPr/>
            <p:nvPr/>
          </p:nvGrpSpPr>
          <p:grpSpPr>
            <a:xfrm>
              <a:off x="5709138" y="1000184"/>
              <a:ext cx="773723" cy="658948"/>
              <a:chOff x="3851030" y="1535724"/>
              <a:chExt cx="4308231" cy="4031789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CA3C7F7E-5E81-4710-90BB-8F26B1D311F0}"/>
                  </a:ext>
                </a:extLst>
              </p:cNvPr>
              <p:cNvSpPr/>
              <p:nvPr/>
            </p:nvSpPr>
            <p:spPr>
              <a:xfrm>
                <a:off x="3851030" y="1535724"/>
                <a:ext cx="4308231" cy="40317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FCFE9F1F-09E3-49C0-A238-41E0FAE6E96C}"/>
                  </a:ext>
                </a:extLst>
              </p:cNvPr>
              <p:cNvSpPr/>
              <p:nvPr/>
            </p:nvSpPr>
            <p:spPr>
              <a:xfrm>
                <a:off x="4173331" y="2450832"/>
                <a:ext cx="1541590" cy="15728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5D6E684E-50D1-45A9-98D9-3E53DBBE1BA1}"/>
                  </a:ext>
                </a:extLst>
              </p:cNvPr>
              <p:cNvSpPr/>
              <p:nvPr/>
            </p:nvSpPr>
            <p:spPr>
              <a:xfrm>
                <a:off x="6180996" y="2272293"/>
                <a:ext cx="712173" cy="6350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CCC435BB-E65E-43B0-859C-9DE35D6815A6}"/>
                  </a:ext>
                </a:extLst>
              </p:cNvPr>
              <p:cNvSpPr/>
              <p:nvPr/>
            </p:nvSpPr>
            <p:spPr>
              <a:xfrm>
                <a:off x="6180996" y="3543300"/>
                <a:ext cx="501158" cy="40737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A3F2430D-A12E-49E7-AA41-F1DA51E11F2B}"/>
                  </a:ext>
                </a:extLst>
              </p:cNvPr>
              <p:cNvSpPr/>
              <p:nvPr/>
            </p:nvSpPr>
            <p:spPr>
              <a:xfrm>
                <a:off x="5499598" y="4287359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1C915E02-9336-427F-9458-CD211A94AD12}"/>
                  </a:ext>
                </a:extLst>
              </p:cNvPr>
              <p:cNvSpPr/>
              <p:nvPr/>
            </p:nvSpPr>
            <p:spPr>
              <a:xfrm>
                <a:off x="7142303" y="3543299"/>
                <a:ext cx="744479" cy="74405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="" xmlns:a16="http://schemas.microsoft.com/office/drawing/2014/main" id="{DF25AA1E-8858-4A5C-9352-A23880D7295D}"/>
                  </a:ext>
                </a:extLst>
              </p14:cNvPr>
              <p14:cNvContentPartPr/>
              <p14:nvPr/>
            </p14:nvContentPartPr>
            <p14:xfrm>
              <a:off x="2180589" y="867452"/>
              <a:ext cx="27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F25AA1E-8858-4A5C-9352-A23880D729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1452" y="79545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="" xmlns:a16="http://schemas.microsoft.com/office/drawing/2014/main" id="{0757D882-BACA-4CBD-AB24-1E8B1140D311}"/>
                  </a:ext>
                </a:extLst>
              </p14:cNvPr>
              <p14:cNvContentPartPr/>
              <p14:nvPr/>
            </p14:nvContentPartPr>
            <p14:xfrm>
              <a:off x="2479479" y="586292"/>
              <a:ext cx="27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757D882-BACA-4CBD-AB24-1E8B1140D3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9972" y="51429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="" xmlns:a16="http://schemas.microsoft.com/office/drawing/2014/main" id="{11E714D8-1E17-4D29-B0D9-06547BD07552}"/>
                  </a:ext>
                </a:extLst>
              </p14:cNvPr>
              <p14:cNvContentPartPr/>
              <p14:nvPr/>
            </p14:nvContentPartPr>
            <p14:xfrm>
              <a:off x="562749" y="586292"/>
              <a:ext cx="27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1E714D8-1E17-4D29-B0D9-06547BD075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4332" y="51429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="" xmlns:a16="http://schemas.microsoft.com/office/drawing/2014/main" id="{725A7AED-3AB5-4CED-8B24-F56A9205E9A8}"/>
                  </a:ext>
                </a:extLst>
              </p14:cNvPr>
              <p14:cNvContentPartPr/>
              <p14:nvPr/>
            </p14:nvContentPartPr>
            <p14:xfrm>
              <a:off x="562749" y="586292"/>
              <a:ext cx="27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25A7AED-3AB5-4CED-8B24-F56A9205E9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4332" y="51429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 51">
                <a:extLst>
                  <a:ext uri="{FF2B5EF4-FFF2-40B4-BE49-F238E27FC236}">
                    <a16:creationId xmlns="" xmlns:a16="http://schemas.microsoft.com/office/drawing/2014/main" id="{E04D7050-BD4E-407D-B329-55D6631AA79D}"/>
                  </a:ext>
                </a:extLst>
              </p14:cNvPr>
              <p14:cNvContentPartPr/>
              <p14:nvPr/>
            </p14:nvContentPartPr>
            <p14:xfrm>
              <a:off x="1160529" y="633092"/>
              <a:ext cx="27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04D7050-BD4E-407D-B329-55D6631AA7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1372" y="56109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Ink 52">
                <a:extLst>
                  <a:ext uri="{FF2B5EF4-FFF2-40B4-BE49-F238E27FC236}">
                    <a16:creationId xmlns="" xmlns:a16="http://schemas.microsoft.com/office/drawing/2014/main" id="{8147C10B-3255-4925-8E5C-2CAD786B4D8E}"/>
                  </a:ext>
                </a:extLst>
              </p14:cNvPr>
              <p14:cNvContentPartPr/>
              <p14:nvPr/>
            </p14:nvContentPartPr>
            <p14:xfrm>
              <a:off x="-1178211" y="-3540388"/>
              <a:ext cx="2339010" cy="4173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147C10B-3255-4925-8E5C-2CAD786B4D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606948" y="-3612388"/>
                <a:ext cx="3190320" cy="43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8" name="Ink 67">
                <a:extLst>
                  <a:ext uri="{FF2B5EF4-FFF2-40B4-BE49-F238E27FC236}">
                    <a16:creationId xmlns="" xmlns:a16="http://schemas.microsoft.com/office/drawing/2014/main" id="{C4694A69-F682-425F-8FEB-930D588679A7}"/>
                  </a:ext>
                </a:extLst>
              </p14:cNvPr>
              <p14:cNvContentPartPr/>
              <p14:nvPr/>
            </p14:nvContentPartPr>
            <p14:xfrm>
              <a:off x="1037409" y="1219311"/>
              <a:ext cx="27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4694A69-F682-425F-8FEB-930D588679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5052" y="118115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>
                <a:extLst>
                  <a:ext uri="{FF2B5EF4-FFF2-40B4-BE49-F238E27FC236}">
                    <a16:creationId xmlns="" xmlns:a16="http://schemas.microsoft.com/office/drawing/2014/main" id="{7B90B6C9-706D-433D-842B-65FACE3440AA}"/>
                  </a:ext>
                </a:extLst>
              </p14:cNvPr>
              <p14:cNvContentPartPr/>
              <p14:nvPr/>
            </p14:nvContentPartPr>
            <p14:xfrm>
              <a:off x="1934349" y="281511"/>
              <a:ext cx="27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B90B6C9-706D-433D-842B-65FACE3440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40972" y="24335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" name="Ink 69">
                <a:extLst>
                  <a:ext uri="{FF2B5EF4-FFF2-40B4-BE49-F238E27FC236}">
                    <a16:creationId xmlns="" xmlns:a16="http://schemas.microsoft.com/office/drawing/2014/main" id="{EED74657-1367-46B5-A722-FA93B89139AB}"/>
                  </a:ext>
                </a:extLst>
              </p14:cNvPr>
              <p14:cNvContentPartPr/>
              <p14:nvPr/>
            </p14:nvContentPartPr>
            <p14:xfrm>
              <a:off x="474729" y="3141711"/>
              <a:ext cx="27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ED74657-1367-46B5-A722-FA93B89139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812" y="310355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k 71">
                <a:extLst>
                  <a:ext uri="{FF2B5EF4-FFF2-40B4-BE49-F238E27FC236}">
                    <a16:creationId xmlns="" xmlns:a16="http://schemas.microsoft.com/office/drawing/2014/main" id="{B4632EEA-B96F-46C6-904B-917F4C1F9659}"/>
                  </a:ext>
                </a:extLst>
              </p14:cNvPr>
              <p14:cNvContentPartPr/>
              <p14:nvPr/>
            </p14:nvContentPartPr>
            <p14:xfrm>
              <a:off x="2479479" y="3962511"/>
              <a:ext cx="27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4632EEA-B96F-46C6-904B-917F4C1F96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67812" y="392435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" name="Ink 72">
                <a:extLst>
                  <a:ext uri="{FF2B5EF4-FFF2-40B4-BE49-F238E27FC236}">
                    <a16:creationId xmlns="" xmlns:a16="http://schemas.microsoft.com/office/drawing/2014/main" id="{2111C102-DC54-4A14-8EE5-DF80A6CC244F}"/>
                  </a:ext>
                </a:extLst>
              </p14:cNvPr>
              <p14:cNvContentPartPr/>
              <p14:nvPr/>
            </p14:nvContentPartPr>
            <p14:xfrm>
              <a:off x="2831019" y="1781991"/>
              <a:ext cx="27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111C102-DC54-4A14-8EE5-DF80A6CC24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6532" y="174383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Ink 73">
                <a:extLst>
                  <a:ext uri="{FF2B5EF4-FFF2-40B4-BE49-F238E27FC236}">
                    <a16:creationId xmlns="" xmlns:a16="http://schemas.microsoft.com/office/drawing/2014/main" id="{4EE0CBD9-104A-4FC4-8AB2-BAC904FF83B9}"/>
                  </a:ext>
                </a:extLst>
              </p14:cNvPr>
              <p14:cNvContentPartPr/>
              <p14:nvPr/>
            </p14:nvContentPartPr>
            <p14:xfrm>
              <a:off x="632949" y="5556591"/>
              <a:ext cx="27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EE0CBD9-104A-4FC4-8AB2-BAC904FF83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772" y="551843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" name="Ink 74">
                <a:extLst>
                  <a:ext uri="{FF2B5EF4-FFF2-40B4-BE49-F238E27FC236}">
                    <a16:creationId xmlns="" xmlns:a16="http://schemas.microsoft.com/office/drawing/2014/main" id="{EB48DDD1-0B90-46F7-AE9E-F3EC2E63AC56}"/>
                  </a:ext>
                </a:extLst>
              </p14:cNvPr>
              <p14:cNvContentPartPr/>
              <p14:nvPr/>
            </p14:nvContentPartPr>
            <p14:xfrm>
              <a:off x="2585049" y="6025671"/>
              <a:ext cx="27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B48DDD1-0B90-46F7-AE9E-F3EC2E63AC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08572" y="598751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" name="Ink 75">
                <a:extLst>
                  <a:ext uri="{FF2B5EF4-FFF2-40B4-BE49-F238E27FC236}">
                    <a16:creationId xmlns="" xmlns:a16="http://schemas.microsoft.com/office/drawing/2014/main" id="{459D9E7E-99D4-4A39-9C54-E38EEC50198D}"/>
                  </a:ext>
                </a:extLst>
              </p14:cNvPr>
              <p14:cNvContentPartPr/>
              <p14:nvPr/>
            </p14:nvContentPartPr>
            <p14:xfrm>
              <a:off x="6682029" y="6189831"/>
              <a:ext cx="27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9D9E7E-99D4-4A39-9C54-E38EEC5019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71212" y="615167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7" name="Ink 76">
                <a:extLst>
                  <a:ext uri="{FF2B5EF4-FFF2-40B4-BE49-F238E27FC236}">
                    <a16:creationId xmlns="" xmlns:a16="http://schemas.microsoft.com/office/drawing/2014/main" id="{D02D8671-775E-4379-BB06-EE67C970D287}"/>
                  </a:ext>
                </a:extLst>
              </p14:cNvPr>
              <p14:cNvContentPartPr/>
              <p14:nvPr/>
            </p14:nvContentPartPr>
            <p14:xfrm>
              <a:off x="4554429" y="7221591"/>
              <a:ext cx="27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02D8671-775E-4379-BB06-EE67C970D2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34412" y="718343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Ink 77">
                <a:extLst>
                  <a:ext uri="{FF2B5EF4-FFF2-40B4-BE49-F238E27FC236}">
                    <a16:creationId xmlns="" xmlns:a16="http://schemas.microsoft.com/office/drawing/2014/main" id="{CD755B00-2BBB-4175-B760-614442403640}"/>
                  </a:ext>
                </a:extLst>
              </p14:cNvPr>
              <p14:cNvContentPartPr/>
              <p14:nvPr/>
            </p14:nvContentPartPr>
            <p14:xfrm>
              <a:off x="7438299" y="2719791"/>
              <a:ext cx="27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D755B00-2BBB-4175-B760-6144424036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79572" y="268163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9" name="Ink 78">
                <a:extLst>
                  <a:ext uri="{FF2B5EF4-FFF2-40B4-BE49-F238E27FC236}">
                    <a16:creationId xmlns="" xmlns:a16="http://schemas.microsoft.com/office/drawing/2014/main" id="{E148B17D-A5B1-4AA0-8AA4-77C19EECD712}"/>
                  </a:ext>
                </a:extLst>
              </p14:cNvPr>
              <p14:cNvContentPartPr/>
              <p14:nvPr/>
            </p14:nvContentPartPr>
            <p14:xfrm>
              <a:off x="6611829" y="492471"/>
              <a:ext cx="27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148B17D-A5B1-4AA0-8AA4-77C19EECD7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77612" y="45431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0" name="Ink 79">
                <a:extLst>
                  <a:ext uri="{FF2B5EF4-FFF2-40B4-BE49-F238E27FC236}">
                    <a16:creationId xmlns="" xmlns:a16="http://schemas.microsoft.com/office/drawing/2014/main" id="{B9B6B949-CB4E-40B2-965C-8B22160949DA}"/>
                  </a:ext>
                </a:extLst>
              </p14:cNvPr>
              <p14:cNvContentPartPr/>
              <p14:nvPr/>
            </p14:nvContentPartPr>
            <p14:xfrm>
              <a:off x="4431309" y="23391"/>
              <a:ext cx="27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9B6B949-CB4E-40B2-965C-8B22160949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70252" y="-14769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" name="Ink 80">
                <a:extLst>
                  <a:ext uri="{FF2B5EF4-FFF2-40B4-BE49-F238E27FC236}">
                    <a16:creationId xmlns="" xmlns:a16="http://schemas.microsoft.com/office/drawing/2014/main" id="{38E58E5E-A334-460F-91C8-C46491061567}"/>
                  </a:ext>
                </a:extLst>
              </p14:cNvPr>
              <p14:cNvContentPartPr/>
              <p14:nvPr/>
            </p14:nvContentPartPr>
            <p14:xfrm>
              <a:off x="8651679" y="680031"/>
              <a:ext cx="27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8E58E5E-A334-460F-91C8-C464910615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97412" y="64187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>
                <a:extLst>
                  <a:ext uri="{FF2B5EF4-FFF2-40B4-BE49-F238E27FC236}">
                    <a16:creationId xmlns="" xmlns:a16="http://schemas.microsoft.com/office/drawing/2014/main" id="{7E00945C-34EE-45A0-AC99-2EE822750DBE}"/>
                  </a:ext>
                </a:extLst>
              </p14:cNvPr>
              <p14:cNvContentPartPr/>
              <p14:nvPr/>
            </p14:nvContentPartPr>
            <p14:xfrm>
              <a:off x="8422989" y="3634191"/>
              <a:ext cx="27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E00945C-34EE-45A0-AC99-2EE822750D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92492" y="359603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5" name="Ink 84">
                <a:extLst>
                  <a:ext uri="{FF2B5EF4-FFF2-40B4-BE49-F238E27FC236}">
                    <a16:creationId xmlns="" xmlns:a16="http://schemas.microsoft.com/office/drawing/2014/main" id="{4416E579-4AB7-4D89-86FD-9C60E5472CBC}"/>
                  </a:ext>
                </a:extLst>
              </p14:cNvPr>
              <p14:cNvContentPartPr/>
              <p14:nvPr/>
            </p14:nvContentPartPr>
            <p14:xfrm>
              <a:off x="8897919" y="5252031"/>
              <a:ext cx="27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416E579-4AB7-4D89-86FD-9C60E5472C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25732" y="521387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6" name="Ink 85">
                <a:extLst>
                  <a:ext uri="{FF2B5EF4-FFF2-40B4-BE49-F238E27FC236}">
                    <a16:creationId xmlns="" xmlns:a16="http://schemas.microsoft.com/office/drawing/2014/main" id="{4BCC81AE-66CE-460A-8119-39B079654699}"/>
                  </a:ext>
                </a:extLst>
              </p14:cNvPr>
              <p14:cNvContentPartPr/>
              <p14:nvPr/>
            </p14:nvContentPartPr>
            <p14:xfrm>
              <a:off x="8317419" y="6447591"/>
              <a:ext cx="27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BCC81AE-66CE-460A-8119-39B0796546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51732" y="640943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7" name="Ink 86">
                <a:extLst>
                  <a:ext uri="{FF2B5EF4-FFF2-40B4-BE49-F238E27FC236}">
                    <a16:creationId xmlns="" xmlns:a16="http://schemas.microsoft.com/office/drawing/2014/main" id="{530F43C3-2EA4-4A4F-A7D6-2B65CFEBEBA0}"/>
                  </a:ext>
                </a:extLst>
              </p14:cNvPr>
              <p14:cNvContentPartPr/>
              <p14:nvPr/>
            </p14:nvContentPartPr>
            <p14:xfrm>
              <a:off x="52719" y="562671"/>
              <a:ext cx="27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30F43C3-2EA4-4A4F-A7D6-2B65CFEBEB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32" y="52451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0" name="Ink 89">
                <a:extLst>
                  <a:ext uri="{FF2B5EF4-FFF2-40B4-BE49-F238E27FC236}">
                    <a16:creationId xmlns="" xmlns:a16="http://schemas.microsoft.com/office/drawing/2014/main" id="{612977A5-9C51-46AF-9C1F-AED0AC97A885}"/>
                  </a:ext>
                </a:extLst>
              </p14:cNvPr>
              <p14:cNvContentPartPr/>
              <p14:nvPr/>
            </p14:nvContentPartPr>
            <p14:xfrm>
              <a:off x="9108789" y="2039751"/>
              <a:ext cx="27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12977A5-9C51-46AF-9C1F-AED0AC97A8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106892" y="2001591"/>
                <a:ext cx="76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1" name="Ink 90">
                <a:extLst>
                  <a:ext uri="{FF2B5EF4-FFF2-40B4-BE49-F238E27FC236}">
                    <a16:creationId xmlns="" xmlns:a16="http://schemas.microsoft.com/office/drawing/2014/main" id="{BF61456A-4095-4382-8F9F-596DE653E39D}"/>
                  </a:ext>
                </a:extLst>
              </p14:cNvPr>
              <p14:cNvContentPartPr/>
              <p14:nvPr/>
            </p14:nvContentPartPr>
            <p14:xfrm>
              <a:off x="527649" y="1641231"/>
              <a:ext cx="27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F61456A-4095-4382-8F9F-596DE653E39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9132" y="1626831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" name="Ink 91">
                <a:extLst>
                  <a:ext uri="{FF2B5EF4-FFF2-40B4-BE49-F238E27FC236}">
                    <a16:creationId xmlns="" xmlns:a16="http://schemas.microsoft.com/office/drawing/2014/main" id="{38C64A7A-A9C5-4125-88CE-049707926028}"/>
                  </a:ext>
                </a:extLst>
              </p14:cNvPr>
              <p14:cNvContentPartPr/>
              <p14:nvPr/>
            </p14:nvContentPartPr>
            <p14:xfrm>
              <a:off x="720969" y="656631"/>
              <a:ext cx="27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8C64A7A-A9C5-4125-88CE-04970792602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46892" y="642231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="" xmlns:a16="http://schemas.microsoft.com/office/drawing/2014/main" id="{3B688CE1-CAD8-4A72-9C8F-CD9D171E00CA}"/>
                  </a:ext>
                </a:extLst>
              </p14:cNvPr>
              <p14:cNvContentPartPr/>
              <p14:nvPr/>
            </p14:nvContentPartPr>
            <p14:xfrm>
              <a:off x="298959" y="1219311"/>
              <a:ext cx="27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B688CE1-CAD8-4A72-9C8F-CD9D171E00C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4212" y="1204911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0" name="Ink 99">
                <a:extLst>
                  <a:ext uri="{FF2B5EF4-FFF2-40B4-BE49-F238E27FC236}">
                    <a16:creationId xmlns="" xmlns:a16="http://schemas.microsoft.com/office/drawing/2014/main" id="{3E161C2B-656C-43AB-B240-03A25349E554}"/>
                  </a:ext>
                </a:extLst>
              </p14:cNvPr>
              <p14:cNvContentPartPr/>
              <p14:nvPr/>
            </p14:nvContentPartPr>
            <p14:xfrm>
              <a:off x="632949" y="4970511"/>
              <a:ext cx="27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E161C2B-656C-43AB-B240-03A25349E5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9532" y="4956111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1" name="Ink 100">
                <a:extLst>
                  <a:ext uri="{FF2B5EF4-FFF2-40B4-BE49-F238E27FC236}">
                    <a16:creationId xmlns="" xmlns:a16="http://schemas.microsoft.com/office/drawing/2014/main" id="{43E8A4D1-B572-42DE-B57C-1C2C895F5787}"/>
                  </a:ext>
                </a:extLst>
              </p14:cNvPr>
              <p14:cNvContentPartPr/>
              <p14:nvPr/>
            </p14:nvContentPartPr>
            <p14:xfrm>
              <a:off x="316509" y="3985911"/>
              <a:ext cx="27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3E8A4D1-B572-42DE-B57C-1C2C895F578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7612" y="3971511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" name="Ink 101">
                <a:extLst>
                  <a:ext uri="{FF2B5EF4-FFF2-40B4-BE49-F238E27FC236}">
                    <a16:creationId xmlns="" xmlns:a16="http://schemas.microsoft.com/office/drawing/2014/main" id="{F43417DD-29F0-42D9-956E-6AD3088919FD}"/>
                  </a:ext>
                </a:extLst>
              </p14:cNvPr>
              <p14:cNvContentPartPr/>
              <p14:nvPr/>
            </p14:nvContentPartPr>
            <p14:xfrm>
              <a:off x="1564989" y="2414871"/>
              <a:ext cx="27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43417DD-29F0-42D9-956E-6AD3088919F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72252" y="2400471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3" name="Ink 102">
                <a:extLst>
                  <a:ext uri="{FF2B5EF4-FFF2-40B4-BE49-F238E27FC236}">
                    <a16:creationId xmlns="" xmlns:a16="http://schemas.microsoft.com/office/drawing/2014/main" id="{92BD0773-C28E-4C27-A7EE-A34F8C55339B}"/>
                  </a:ext>
                </a:extLst>
              </p14:cNvPr>
              <p14:cNvContentPartPr/>
              <p14:nvPr/>
            </p14:nvContentPartPr>
            <p14:xfrm>
              <a:off x="844089" y="2344671"/>
              <a:ext cx="27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2BD0773-C28E-4C27-A7EE-A34F8C55339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11052" y="2330271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" name="Ink 103">
                <a:extLst>
                  <a:ext uri="{FF2B5EF4-FFF2-40B4-BE49-F238E27FC236}">
                    <a16:creationId xmlns="" xmlns:a16="http://schemas.microsoft.com/office/drawing/2014/main" id="{6B7295A9-6C7D-4DAD-AD84-317D67F989E1}"/>
                  </a:ext>
                </a:extLst>
              </p14:cNvPr>
              <p14:cNvContentPartPr/>
              <p14:nvPr/>
            </p14:nvContentPartPr>
            <p14:xfrm>
              <a:off x="1670559" y="1289511"/>
              <a:ext cx="27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B7295A9-6C7D-4DAD-AD84-317D67F989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13012" y="1275111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5" name="Ink 104">
                <a:extLst>
                  <a:ext uri="{FF2B5EF4-FFF2-40B4-BE49-F238E27FC236}">
                    <a16:creationId xmlns="" xmlns:a16="http://schemas.microsoft.com/office/drawing/2014/main" id="{46DCB669-4260-4C4E-A4E0-C1D4D883A025}"/>
                  </a:ext>
                </a:extLst>
              </p14:cNvPr>
              <p14:cNvContentPartPr/>
              <p14:nvPr/>
            </p14:nvContentPartPr>
            <p14:xfrm>
              <a:off x="1459419" y="562671"/>
              <a:ext cx="27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6DCB669-4260-4C4E-A4E0-C1D4D883A02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31492" y="548271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6" name="Ink 105">
                <a:extLst>
                  <a:ext uri="{FF2B5EF4-FFF2-40B4-BE49-F238E27FC236}">
                    <a16:creationId xmlns="" xmlns:a16="http://schemas.microsoft.com/office/drawing/2014/main" id="{3C1C2940-38C1-4072-8D30-0BB2E445EEE2}"/>
                  </a:ext>
                </a:extLst>
              </p14:cNvPr>
              <p14:cNvContentPartPr/>
              <p14:nvPr/>
            </p14:nvContentPartPr>
            <p14:xfrm>
              <a:off x="1160529" y="3845151"/>
              <a:ext cx="27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C1C2940-38C1-4072-8D30-0BB2E445EEE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28292" y="382607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7" name="Ink 106">
                <a:extLst>
                  <a:ext uri="{FF2B5EF4-FFF2-40B4-BE49-F238E27FC236}">
                    <a16:creationId xmlns="" xmlns:a16="http://schemas.microsoft.com/office/drawing/2014/main" id="{04A96F89-F698-4EE5-8256-A8D74E605C6B}"/>
                  </a:ext>
                </a:extLst>
              </p14:cNvPr>
              <p14:cNvContentPartPr/>
              <p14:nvPr/>
            </p14:nvContentPartPr>
            <p14:xfrm>
              <a:off x="1653009" y="5111271"/>
              <a:ext cx="27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4A96F89-F698-4EE5-8256-A8D74E605C6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84932" y="509219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8" name="Ink 107">
                <a:extLst>
                  <a:ext uri="{FF2B5EF4-FFF2-40B4-BE49-F238E27FC236}">
                    <a16:creationId xmlns="" xmlns:a16="http://schemas.microsoft.com/office/drawing/2014/main" id="{D6CC736F-7C5F-4466-A9AD-7C76A0E7EE10}"/>
                  </a:ext>
                </a:extLst>
              </p14:cNvPr>
              <p14:cNvContentPartPr/>
              <p14:nvPr/>
            </p14:nvContentPartPr>
            <p14:xfrm>
              <a:off x="2514579" y="1289511"/>
              <a:ext cx="27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D6CC736F-7C5F-4466-A9AD-7C76A0E7EE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33692" y="12704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9" name="Ink 108">
                <a:extLst>
                  <a:ext uri="{FF2B5EF4-FFF2-40B4-BE49-F238E27FC236}">
                    <a16:creationId xmlns="" xmlns:a16="http://schemas.microsoft.com/office/drawing/2014/main" id="{3297942D-F199-4B5B-8A8C-3327AEE909D6}"/>
                  </a:ext>
                </a:extLst>
              </p14:cNvPr>
              <p14:cNvContentPartPr/>
              <p14:nvPr/>
            </p14:nvContentPartPr>
            <p14:xfrm>
              <a:off x="3692859" y="70191"/>
              <a:ext cx="27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297942D-F199-4B5B-8A8C-3327AEE909D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04732" y="511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0" name="Ink 109">
                <a:extLst>
                  <a:ext uri="{FF2B5EF4-FFF2-40B4-BE49-F238E27FC236}">
                    <a16:creationId xmlns="" xmlns:a16="http://schemas.microsoft.com/office/drawing/2014/main" id="{9AAB7443-1666-43D7-B688-4A99DC58EA2F}"/>
                  </a:ext>
                </a:extLst>
              </p14:cNvPr>
              <p14:cNvContentPartPr/>
              <p14:nvPr/>
            </p14:nvContentPartPr>
            <p14:xfrm>
              <a:off x="2901489" y="210951"/>
              <a:ext cx="27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AAB7443-1666-43D7-B688-4A99DC58EA2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49572" y="19187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4" name="Ink 113">
                <a:extLst>
                  <a:ext uri="{FF2B5EF4-FFF2-40B4-BE49-F238E27FC236}">
                    <a16:creationId xmlns="" xmlns:a16="http://schemas.microsoft.com/office/drawing/2014/main" id="{005EBF4E-7B42-45AC-B624-B089CBD2070A}"/>
                  </a:ext>
                </a:extLst>
              </p14:cNvPr>
              <p14:cNvContentPartPr/>
              <p14:nvPr/>
            </p14:nvContentPartPr>
            <p14:xfrm>
              <a:off x="2356359" y="3118311"/>
              <a:ext cx="27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05EBF4E-7B42-45AC-B624-B089CBD207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22732" y="30992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5" name="Ink 114">
                <a:extLst>
                  <a:ext uri="{FF2B5EF4-FFF2-40B4-BE49-F238E27FC236}">
                    <a16:creationId xmlns="" xmlns:a16="http://schemas.microsoft.com/office/drawing/2014/main" id="{6529F347-DAB5-421A-A3C5-01F04037AAC8}"/>
                  </a:ext>
                </a:extLst>
              </p14:cNvPr>
              <p14:cNvContentPartPr/>
              <p14:nvPr/>
            </p14:nvContentPartPr>
            <p14:xfrm>
              <a:off x="4079499" y="984591"/>
              <a:ext cx="27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529F347-DAB5-421A-A3C5-01F04037AAC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20252" y="9655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6" name="Ink 115">
                <a:extLst>
                  <a:ext uri="{FF2B5EF4-FFF2-40B4-BE49-F238E27FC236}">
                    <a16:creationId xmlns="" xmlns:a16="http://schemas.microsoft.com/office/drawing/2014/main" id="{CD842B91-F7CE-4DAC-969A-304CC55466FD}"/>
                  </a:ext>
                </a:extLst>
              </p14:cNvPr>
              <p14:cNvContentPartPr/>
              <p14:nvPr/>
            </p14:nvContentPartPr>
            <p14:xfrm>
              <a:off x="1811229" y="4079511"/>
              <a:ext cx="27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D842B91-F7CE-4DAC-969A-304CC55466F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95892" y="40604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7" name="Ink 116">
                <a:extLst>
                  <a:ext uri="{FF2B5EF4-FFF2-40B4-BE49-F238E27FC236}">
                    <a16:creationId xmlns="" xmlns:a16="http://schemas.microsoft.com/office/drawing/2014/main" id="{D7376AD8-42D4-4429-8CD7-6F5A0DE70422}"/>
                  </a:ext>
                </a:extLst>
              </p14:cNvPr>
              <p14:cNvContentPartPr/>
              <p14:nvPr/>
            </p14:nvContentPartPr>
            <p14:xfrm>
              <a:off x="1160529" y="6424191"/>
              <a:ext cx="27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7376AD8-42D4-4429-8CD7-6F5A0DE7042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28292" y="64051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8" name="Ink 117">
                <a:extLst>
                  <a:ext uri="{FF2B5EF4-FFF2-40B4-BE49-F238E27FC236}">
                    <a16:creationId xmlns="" xmlns:a16="http://schemas.microsoft.com/office/drawing/2014/main" id="{F72FA33F-8418-4BDC-AB77-0E7241582BB1}"/>
                  </a:ext>
                </a:extLst>
              </p14:cNvPr>
              <p14:cNvContentPartPr/>
              <p14:nvPr/>
            </p14:nvContentPartPr>
            <p14:xfrm>
              <a:off x="246309" y="6470991"/>
              <a:ext cx="27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72FA33F-8418-4BDC-AB77-0E7241582B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9332" y="64519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9" name="Ink 118">
                <a:extLst>
                  <a:ext uri="{FF2B5EF4-FFF2-40B4-BE49-F238E27FC236}">
                    <a16:creationId xmlns="" xmlns:a16="http://schemas.microsoft.com/office/drawing/2014/main" id="{360D0860-32BF-438C-9C50-83D516A324B7}"/>
                  </a:ext>
                </a:extLst>
              </p14:cNvPr>
              <p14:cNvContentPartPr/>
              <p14:nvPr/>
            </p14:nvContentPartPr>
            <p14:xfrm>
              <a:off x="1090329" y="5861511"/>
              <a:ext cx="27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60D0860-32BF-438C-9C50-83D516A324B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34692" y="58424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1" name="Ink 120">
                <a:extLst>
                  <a:ext uri="{FF2B5EF4-FFF2-40B4-BE49-F238E27FC236}">
                    <a16:creationId xmlns="" xmlns:a16="http://schemas.microsoft.com/office/drawing/2014/main" id="{6A2A6BB7-96D4-49D8-8A4B-8B082993D427}"/>
                  </a:ext>
                </a:extLst>
              </p14:cNvPr>
              <p14:cNvContentPartPr/>
              <p14:nvPr/>
            </p14:nvContentPartPr>
            <p14:xfrm>
              <a:off x="175839" y="5486391"/>
              <a:ext cx="270" cy="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A2A6BB7-96D4-49D8-8A4B-8B082993D42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5372" y="54673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2" name="Ink 121">
                <a:extLst>
                  <a:ext uri="{FF2B5EF4-FFF2-40B4-BE49-F238E27FC236}">
                    <a16:creationId xmlns="" xmlns:a16="http://schemas.microsoft.com/office/drawing/2014/main" id="{2FC92DF3-05CE-47DA-988D-BD5F217F8F59}"/>
                  </a:ext>
                </a:extLst>
              </p14:cNvPr>
              <p14:cNvContentPartPr/>
              <p14:nvPr/>
            </p14:nvContentPartPr>
            <p14:xfrm>
              <a:off x="3692859" y="6002271"/>
              <a:ext cx="27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FC92DF3-05CE-47DA-988D-BD5F217F8F5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04732" y="598319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3" name="Ink 122">
                <a:extLst>
                  <a:ext uri="{FF2B5EF4-FFF2-40B4-BE49-F238E27FC236}">
                    <a16:creationId xmlns="" xmlns:a16="http://schemas.microsoft.com/office/drawing/2014/main" id="{3B516A31-B837-4F4E-8548-F88A833D2B89}"/>
                  </a:ext>
                </a:extLst>
              </p14:cNvPr>
              <p14:cNvContentPartPr/>
              <p14:nvPr/>
            </p14:nvContentPartPr>
            <p14:xfrm>
              <a:off x="3341049" y="7010271"/>
              <a:ext cx="27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B516A31-B837-4F4E-8548-F88A833D2B8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35652" y="699119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5" name="Ink 124">
                <a:extLst>
                  <a:ext uri="{FF2B5EF4-FFF2-40B4-BE49-F238E27FC236}">
                    <a16:creationId xmlns="" xmlns:a16="http://schemas.microsoft.com/office/drawing/2014/main" id="{17599BA8-CB41-4F9D-AC2A-C47DD66614AA}"/>
                  </a:ext>
                </a:extLst>
              </p14:cNvPr>
              <p14:cNvContentPartPr/>
              <p14:nvPr/>
            </p14:nvContentPartPr>
            <p14:xfrm>
              <a:off x="2268339" y="4712751"/>
              <a:ext cx="27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7599BA8-CB41-4F9D-AC2A-C47DD66614A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05372" y="469367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6" name="Ink 125">
                <a:extLst>
                  <a:ext uri="{FF2B5EF4-FFF2-40B4-BE49-F238E27FC236}">
                    <a16:creationId xmlns="" xmlns:a16="http://schemas.microsoft.com/office/drawing/2014/main" id="{E638F8BC-C506-4394-844A-2A171E694D9E}"/>
                  </a:ext>
                </a:extLst>
              </p14:cNvPr>
              <p14:cNvContentPartPr/>
              <p14:nvPr/>
            </p14:nvContentPartPr>
            <p14:xfrm>
              <a:off x="1934349" y="6049071"/>
              <a:ext cx="27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638F8BC-C506-4394-844A-2A171E694D9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60052" y="602999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7" name="Ink 126">
                <a:extLst>
                  <a:ext uri="{FF2B5EF4-FFF2-40B4-BE49-F238E27FC236}">
                    <a16:creationId xmlns="" xmlns:a16="http://schemas.microsoft.com/office/drawing/2014/main" id="{C5AB8B4B-5AEA-4D41-8554-796AEA29D29E}"/>
                  </a:ext>
                </a:extLst>
              </p14:cNvPr>
              <p14:cNvContentPartPr/>
              <p14:nvPr/>
            </p14:nvContentPartPr>
            <p14:xfrm>
              <a:off x="2461929" y="7104231"/>
              <a:ext cx="27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5AB8B4B-5AEA-4D41-8554-796AEA29D29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63492" y="708515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8" name="Ink 127">
                <a:extLst>
                  <a:ext uri="{FF2B5EF4-FFF2-40B4-BE49-F238E27FC236}">
                    <a16:creationId xmlns="" xmlns:a16="http://schemas.microsoft.com/office/drawing/2014/main" id="{9E77E0CC-4D72-4F4E-B4CD-FAAABDB9E742}"/>
                  </a:ext>
                </a:extLst>
              </p14:cNvPr>
              <p14:cNvContentPartPr/>
              <p14:nvPr/>
            </p14:nvContentPartPr>
            <p14:xfrm>
              <a:off x="2567229" y="6729111"/>
              <a:ext cx="27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E77E0CC-4D72-4F4E-B4CD-FAAABDB9E74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94532" y="6700671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9" name="Ink 128">
                <a:extLst>
                  <a:ext uri="{FF2B5EF4-FFF2-40B4-BE49-F238E27FC236}">
                    <a16:creationId xmlns="" xmlns:a16="http://schemas.microsoft.com/office/drawing/2014/main" id="{5418EBF1-83E9-4759-BDA8-BC2ADC46D5B2}"/>
                  </a:ext>
                </a:extLst>
              </p14:cNvPr>
              <p14:cNvContentPartPr/>
              <p14:nvPr/>
            </p14:nvContentPartPr>
            <p14:xfrm>
              <a:off x="4501779" y="6963471"/>
              <a:ext cx="27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418EBF1-83E9-4759-BDA8-BC2ADC46D5B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73932" y="6935031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0" name="Ink 129">
                <a:extLst>
                  <a:ext uri="{FF2B5EF4-FFF2-40B4-BE49-F238E27FC236}">
                    <a16:creationId xmlns="" xmlns:a16="http://schemas.microsoft.com/office/drawing/2014/main" id="{C89658F5-876A-4627-9DF6-E86B1A77CB73}"/>
                  </a:ext>
                </a:extLst>
              </p14:cNvPr>
              <p14:cNvContentPartPr/>
              <p14:nvPr/>
            </p14:nvContentPartPr>
            <p14:xfrm>
              <a:off x="7068939" y="5158071"/>
              <a:ext cx="27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89658F5-876A-4627-9DF6-E86B1A77CB7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396812" y="5129631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1" name="Ink 130">
                <a:extLst>
                  <a:ext uri="{FF2B5EF4-FFF2-40B4-BE49-F238E27FC236}">
                    <a16:creationId xmlns="" xmlns:a16="http://schemas.microsoft.com/office/drawing/2014/main" id="{FC989313-9F4C-40B0-B000-0D2F39FEE9E2}"/>
                  </a:ext>
                </a:extLst>
              </p14:cNvPr>
              <p14:cNvContentPartPr/>
              <p14:nvPr/>
            </p14:nvContentPartPr>
            <p14:xfrm>
              <a:off x="6541359" y="2227311"/>
              <a:ext cx="27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C989313-9F4C-40B0-B000-0D2F39FEE9E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93372" y="2198871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2" name="Ink 131">
                <a:extLst>
                  <a:ext uri="{FF2B5EF4-FFF2-40B4-BE49-F238E27FC236}">
                    <a16:creationId xmlns="" xmlns:a16="http://schemas.microsoft.com/office/drawing/2014/main" id="{A12110B3-B937-415E-8829-C31C069F5BAE}"/>
                  </a:ext>
                </a:extLst>
              </p14:cNvPr>
              <p14:cNvContentPartPr/>
              <p14:nvPr/>
            </p14:nvContentPartPr>
            <p14:xfrm>
              <a:off x="8264769" y="2344671"/>
              <a:ext cx="27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12110B3-B937-415E-8829-C31C069F5BA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991252" y="2316231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3" name="Ink 132">
                <a:extLst>
                  <a:ext uri="{FF2B5EF4-FFF2-40B4-BE49-F238E27FC236}">
                    <a16:creationId xmlns="" xmlns:a16="http://schemas.microsoft.com/office/drawing/2014/main" id="{F0B36DAB-3EEE-42DC-B4C3-24AF8D93366B}"/>
                  </a:ext>
                </a:extLst>
              </p14:cNvPr>
              <p14:cNvContentPartPr/>
              <p14:nvPr/>
            </p14:nvContentPartPr>
            <p14:xfrm>
              <a:off x="7948329" y="656631"/>
              <a:ext cx="27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0B36DAB-3EEE-42DC-B4C3-24AF8D93366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569332" y="628191"/>
                <a:ext cx="5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4" name="Ink 133">
                <a:extLst>
                  <a:ext uri="{FF2B5EF4-FFF2-40B4-BE49-F238E27FC236}">
                    <a16:creationId xmlns="" xmlns:a16="http://schemas.microsoft.com/office/drawing/2014/main" id="{D9FC142E-2766-4FC7-82FD-571E674139BC}"/>
                  </a:ext>
                </a:extLst>
              </p14:cNvPr>
              <p14:cNvContentPartPr/>
              <p14:nvPr/>
            </p14:nvContentPartPr>
            <p14:xfrm>
              <a:off x="3393699" y="2743191"/>
              <a:ext cx="27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9FC142E-2766-4FC7-82FD-571E674139B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05852" y="27241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5" name="Ink 134">
                <a:extLst>
                  <a:ext uri="{FF2B5EF4-FFF2-40B4-BE49-F238E27FC236}">
                    <a16:creationId xmlns="" xmlns:a16="http://schemas.microsoft.com/office/drawing/2014/main" id="{38E2ECF7-75B5-4004-9E11-0D9889FE7B09}"/>
                  </a:ext>
                </a:extLst>
              </p14:cNvPr>
              <p14:cNvContentPartPr/>
              <p14:nvPr/>
            </p14:nvContentPartPr>
            <p14:xfrm>
              <a:off x="3763059" y="1946151"/>
              <a:ext cx="27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8E2ECF7-75B5-4004-9E11-0D9889FE7B0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98332" y="192707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6" name="Ink 135">
                <a:extLst>
                  <a:ext uri="{FF2B5EF4-FFF2-40B4-BE49-F238E27FC236}">
                    <a16:creationId xmlns="" xmlns:a16="http://schemas.microsoft.com/office/drawing/2014/main" id="{A73BA45F-71F9-438E-9F03-2EF9879A8560}"/>
                  </a:ext>
                </a:extLst>
              </p14:cNvPr>
              <p14:cNvContentPartPr/>
              <p14:nvPr/>
            </p14:nvContentPartPr>
            <p14:xfrm>
              <a:off x="3341049" y="867591"/>
              <a:ext cx="27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73BA45F-71F9-438E-9F03-2EF9879A856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35652" y="8485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7" name="Ink 136">
                <a:extLst>
                  <a:ext uri="{FF2B5EF4-FFF2-40B4-BE49-F238E27FC236}">
                    <a16:creationId xmlns="" xmlns:a16="http://schemas.microsoft.com/office/drawing/2014/main" id="{F7FA3958-1A52-4ABC-B529-2EDCFF683BED}"/>
                  </a:ext>
                </a:extLst>
              </p14:cNvPr>
              <p14:cNvContentPartPr/>
              <p14:nvPr/>
            </p14:nvContentPartPr>
            <p14:xfrm>
              <a:off x="5117109" y="726831"/>
              <a:ext cx="270" cy="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7FA3958-1A52-4ABC-B529-2EDCFF683BE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03732" y="70775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9" name="Ink 138">
                <a:extLst>
                  <a:ext uri="{FF2B5EF4-FFF2-40B4-BE49-F238E27FC236}">
                    <a16:creationId xmlns="" xmlns:a16="http://schemas.microsoft.com/office/drawing/2014/main" id="{7EF44CB4-571C-4722-90BB-C170B12F1792}"/>
                  </a:ext>
                </a:extLst>
              </p14:cNvPr>
              <p14:cNvContentPartPr/>
              <p14:nvPr/>
            </p14:nvContentPartPr>
            <p14:xfrm>
              <a:off x="4800669" y="-632889"/>
              <a:ext cx="27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EF44CB4-571C-4722-90BB-C170B12F17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81812" y="-651969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43" name="Ink 142">
                <a:extLst>
                  <a:ext uri="{FF2B5EF4-FFF2-40B4-BE49-F238E27FC236}">
                    <a16:creationId xmlns="" xmlns:a16="http://schemas.microsoft.com/office/drawing/2014/main" id="{2F2A25F6-383A-4028-B1AF-34C6EAF1B7B3}"/>
                  </a:ext>
                </a:extLst>
              </p14:cNvPr>
              <p14:cNvContentPartPr/>
              <p14:nvPr/>
            </p14:nvContentPartPr>
            <p14:xfrm>
              <a:off x="5838009" y="328311"/>
              <a:ext cx="27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F2A25F6-383A-4028-B1AF-34C6EAF1B7B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64932" y="3092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5" name="Ink 144">
                <a:extLst>
                  <a:ext uri="{FF2B5EF4-FFF2-40B4-BE49-F238E27FC236}">
                    <a16:creationId xmlns="" xmlns:a16="http://schemas.microsoft.com/office/drawing/2014/main" id="{A0465490-2E35-4EC5-93E0-084D7C784949}"/>
                  </a:ext>
                </a:extLst>
              </p14:cNvPr>
              <p14:cNvContentPartPr/>
              <p14:nvPr/>
            </p14:nvContentPartPr>
            <p14:xfrm>
              <a:off x="7156959" y="1852191"/>
              <a:ext cx="27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0465490-2E35-4EC5-93E0-084D7C78494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523532" y="18331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6" name="Ink 145">
                <a:extLst>
                  <a:ext uri="{FF2B5EF4-FFF2-40B4-BE49-F238E27FC236}">
                    <a16:creationId xmlns="" xmlns:a16="http://schemas.microsoft.com/office/drawing/2014/main" id="{C78D6ABD-56B9-4C27-AD2F-78D42D935AFB}"/>
                  </a:ext>
                </a:extLst>
              </p14:cNvPr>
              <p14:cNvContentPartPr/>
              <p14:nvPr/>
            </p14:nvContentPartPr>
            <p14:xfrm>
              <a:off x="6629379" y="1219311"/>
              <a:ext cx="27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78D6ABD-56B9-4C27-AD2F-78D42D935A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20092" y="12002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47" name="Ink 146">
                <a:extLst>
                  <a:ext uri="{FF2B5EF4-FFF2-40B4-BE49-F238E27FC236}">
                    <a16:creationId xmlns="" xmlns:a16="http://schemas.microsoft.com/office/drawing/2014/main" id="{0A76BF8B-2332-42B8-91CE-7C573B7F6C65}"/>
                  </a:ext>
                </a:extLst>
              </p14:cNvPr>
              <p14:cNvContentPartPr/>
              <p14:nvPr/>
            </p14:nvContentPartPr>
            <p14:xfrm>
              <a:off x="7016289" y="3540231"/>
              <a:ext cx="27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A76BF8B-2332-42B8-91CE-7C573B7F6C6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35972" y="352115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3" name="Ink 152">
                <a:extLst>
                  <a:ext uri="{FF2B5EF4-FFF2-40B4-BE49-F238E27FC236}">
                    <a16:creationId xmlns="" xmlns:a16="http://schemas.microsoft.com/office/drawing/2014/main" id="{E4C6AAC5-68FB-44B4-ABE1-9A87AE2DD427}"/>
                  </a:ext>
                </a:extLst>
              </p14:cNvPr>
              <p14:cNvContentPartPr/>
              <p14:nvPr/>
            </p14:nvContentPartPr>
            <p14:xfrm>
              <a:off x="6348039" y="5838111"/>
              <a:ext cx="27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4C6AAC5-68FB-44B4-ABE1-9A87AE2DD42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444972" y="58190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54" name="Ink 153">
                <a:extLst>
                  <a:ext uri="{FF2B5EF4-FFF2-40B4-BE49-F238E27FC236}">
                    <a16:creationId xmlns="" xmlns:a16="http://schemas.microsoft.com/office/drawing/2014/main" id="{A3B2E70B-8E46-4965-8184-7911A5E58439}"/>
                  </a:ext>
                </a:extLst>
              </p14:cNvPr>
              <p14:cNvContentPartPr/>
              <p14:nvPr/>
            </p14:nvContentPartPr>
            <p14:xfrm>
              <a:off x="5345799" y="6447591"/>
              <a:ext cx="27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3B2E70B-8E46-4965-8184-7911A5E5843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08652" y="64285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55" name="Ink 154">
                <a:extLst>
                  <a:ext uri="{FF2B5EF4-FFF2-40B4-BE49-F238E27FC236}">
                    <a16:creationId xmlns="" xmlns:a16="http://schemas.microsoft.com/office/drawing/2014/main" id="{118F359C-228D-44B5-A88E-35C1EE61FFF1}"/>
                  </a:ext>
                </a:extLst>
              </p14:cNvPr>
              <p14:cNvContentPartPr/>
              <p14:nvPr/>
            </p14:nvContentPartPr>
            <p14:xfrm>
              <a:off x="5908479" y="6893271"/>
              <a:ext cx="27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18F359C-228D-44B5-A88E-35C1EE61FF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58892" y="687419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8" name="Ink 157">
                <a:extLst>
                  <a:ext uri="{FF2B5EF4-FFF2-40B4-BE49-F238E27FC236}">
                    <a16:creationId xmlns="" xmlns:a16="http://schemas.microsoft.com/office/drawing/2014/main" id="{38E0155A-E7AE-4DE4-8BE1-32A40F6BF5C3}"/>
                  </a:ext>
                </a:extLst>
              </p14:cNvPr>
              <p14:cNvContentPartPr/>
              <p14:nvPr/>
            </p14:nvContentPartPr>
            <p14:xfrm>
              <a:off x="4993989" y="7620111"/>
              <a:ext cx="27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8E0155A-E7AE-4DE4-8BE1-32A40F6BF5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39572" y="76010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59" name="Ink 158">
                <a:extLst>
                  <a:ext uri="{FF2B5EF4-FFF2-40B4-BE49-F238E27FC236}">
                    <a16:creationId xmlns="" xmlns:a16="http://schemas.microsoft.com/office/drawing/2014/main" id="{9C5F0D49-3725-46B3-A6F7-1C1D7D3AB905}"/>
                  </a:ext>
                </a:extLst>
              </p14:cNvPr>
              <p14:cNvContentPartPr/>
              <p14:nvPr/>
            </p14:nvContentPartPr>
            <p14:xfrm>
              <a:off x="6611829" y="4361031"/>
              <a:ext cx="270" cy="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C5F0D49-3725-46B3-A6F7-1C1D7D3AB90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796692" y="434195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0" name="Ink 159">
                <a:extLst>
                  <a:ext uri="{FF2B5EF4-FFF2-40B4-BE49-F238E27FC236}">
                    <a16:creationId xmlns="" xmlns:a16="http://schemas.microsoft.com/office/drawing/2014/main" id="{4A129242-973B-4557-9487-3F5DEDA82E3B}"/>
                  </a:ext>
                </a:extLst>
              </p14:cNvPr>
              <p14:cNvContentPartPr/>
              <p14:nvPr/>
            </p14:nvContentPartPr>
            <p14:xfrm>
              <a:off x="7438299" y="4595391"/>
              <a:ext cx="27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A129242-973B-4557-9487-3F5DEDA82E3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98652" y="45763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1" name="Ink 160">
                <a:extLst>
                  <a:ext uri="{FF2B5EF4-FFF2-40B4-BE49-F238E27FC236}">
                    <a16:creationId xmlns="" xmlns:a16="http://schemas.microsoft.com/office/drawing/2014/main" id="{1B9EC419-16C1-4A7C-ABB8-1A7C1FBDF243}"/>
                  </a:ext>
                </a:extLst>
              </p14:cNvPr>
              <p14:cNvContentPartPr/>
              <p14:nvPr/>
            </p14:nvContentPartPr>
            <p14:xfrm>
              <a:off x="8317419" y="4548591"/>
              <a:ext cx="27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B9EC419-16C1-4A7C-ABB8-1A7C1FBDF24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070812" y="45295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2" name="Ink 161">
                <a:extLst>
                  <a:ext uri="{FF2B5EF4-FFF2-40B4-BE49-F238E27FC236}">
                    <a16:creationId xmlns="" xmlns:a16="http://schemas.microsoft.com/office/drawing/2014/main" id="{51DB6CCC-8DBB-430A-956B-CDF440DFF7D0}"/>
                  </a:ext>
                </a:extLst>
              </p14:cNvPr>
              <p14:cNvContentPartPr/>
              <p14:nvPr/>
            </p14:nvContentPartPr>
            <p14:xfrm>
              <a:off x="8106549" y="5580351"/>
              <a:ext cx="27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1DB6CCC-8DBB-430A-956B-CDF440DFF7D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789652" y="556127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3" name="Ink 162">
                <a:extLst>
                  <a:ext uri="{FF2B5EF4-FFF2-40B4-BE49-F238E27FC236}">
                    <a16:creationId xmlns="" xmlns:a16="http://schemas.microsoft.com/office/drawing/2014/main" id="{2784B655-679C-4CE4-80C6-A86463E20D6A}"/>
                  </a:ext>
                </a:extLst>
              </p14:cNvPr>
              <p14:cNvContentPartPr/>
              <p14:nvPr/>
            </p14:nvContentPartPr>
            <p14:xfrm>
              <a:off x="7649439" y="6095871"/>
              <a:ext cx="27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784B655-679C-4CE4-80C6-A86463E20D6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180172" y="607679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4" name="Ink 163">
                <a:extLst>
                  <a:ext uri="{FF2B5EF4-FFF2-40B4-BE49-F238E27FC236}">
                    <a16:creationId xmlns="" xmlns:a16="http://schemas.microsoft.com/office/drawing/2014/main" id="{55E1AE9A-F83E-418A-8664-513D57BA07D9}"/>
                  </a:ext>
                </a:extLst>
              </p14:cNvPr>
              <p14:cNvContentPartPr/>
              <p14:nvPr/>
            </p14:nvContentPartPr>
            <p14:xfrm>
              <a:off x="8669229" y="6025671"/>
              <a:ext cx="27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55E1AE9A-F83E-418A-8664-513D57BA07D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539892" y="600659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5" name="Ink 164">
                <a:extLst>
                  <a:ext uri="{FF2B5EF4-FFF2-40B4-BE49-F238E27FC236}">
                    <a16:creationId xmlns="" xmlns:a16="http://schemas.microsoft.com/office/drawing/2014/main" id="{0F15DC54-6E34-4052-8C5D-3207453821BC}"/>
                  </a:ext>
                </a:extLst>
              </p14:cNvPr>
              <p14:cNvContentPartPr/>
              <p14:nvPr/>
            </p14:nvContentPartPr>
            <p14:xfrm>
              <a:off x="9073689" y="4079511"/>
              <a:ext cx="27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F15DC54-6E34-4052-8C5D-3207453821B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079172" y="40604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66" name="Ink 165">
                <a:extLst>
                  <a:ext uri="{FF2B5EF4-FFF2-40B4-BE49-F238E27FC236}">
                    <a16:creationId xmlns="" xmlns:a16="http://schemas.microsoft.com/office/drawing/2014/main" id="{0A0E2D77-1A4A-4D89-8B91-048E3FC4B850}"/>
                  </a:ext>
                </a:extLst>
              </p14:cNvPr>
              <p14:cNvContentPartPr/>
              <p14:nvPr/>
            </p14:nvContentPartPr>
            <p14:xfrm>
              <a:off x="8933019" y="2602431"/>
              <a:ext cx="27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A0E2D77-1A4A-4D89-8B91-048E3FC4B8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891612" y="258335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7" name="Ink 166">
                <a:extLst>
                  <a:ext uri="{FF2B5EF4-FFF2-40B4-BE49-F238E27FC236}">
                    <a16:creationId xmlns="" xmlns:a16="http://schemas.microsoft.com/office/drawing/2014/main" id="{54C9AC21-AB53-44D4-9223-60663359BC4E}"/>
                  </a:ext>
                </a:extLst>
              </p14:cNvPr>
              <p14:cNvContentPartPr/>
              <p14:nvPr/>
            </p14:nvContentPartPr>
            <p14:xfrm>
              <a:off x="8721879" y="1266111"/>
              <a:ext cx="27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4C9AC21-AB53-44D4-9223-60663359BC4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610092" y="12470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71" name="Ink 170">
                <a:extLst>
                  <a:ext uri="{FF2B5EF4-FFF2-40B4-BE49-F238E27FC236}">
                    <a16:creationId xmlns="" xmlns:a16="http://schemas.microsoft.com/office/drawing/2014/main" id="{8375A81E-7B25-41D5-AB6E-71CF012C67BC}"/>
                  </a:ext>
                </a:extLst>
              </p14:cNvPr>
              <p14:cNvContentPartPr/>
              <p14:nvPr/>
            </p14:nvContentPartPr>
            <p14:xfrm>
              <a:off x="8106549" y="1758591"/>
              <a:ext cx="27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375A81E-7B25-41D5-AB6E-71CF012C67B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789652" y="17395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72" name="Ink 171">
                <a:extLst>
                  <a:ext uri="{FF2B5EF4-FFF2-40B4-BE49-F238E27FC236}">
                    <a16:creationId xmlns="" xmlns:a16="http://schemas.microsoft.com/office/drawing/2014/main" id="{F32FE761-3E6A-4EEE-AEED-10C39AF0CEAB}"/>
                  </a:ext>
                </a:extLst>
              </p14:cNvPr>
              <p14:cNvContentPartPr/>
              <p14:nvPr/>
            </p14:nvContentPartPr>
            <p14:xfrm>
              <a:off x="7367829" y="304911"/>
              <a:ext cx="27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32FE761-3E6A-4EEE-AEED-10C39AF0CEA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04692" y="2858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3" name="Ink 172">
                <a:extLst>
                  <a:ext uri="{FF2B5EF4-FFF2-40B4-BE49-F238E27FC236}">
                    <a16:creationId xmlns="" xmlns:a16="http://schemas.microsoft.com/office/drawing/2014/main" id="{BF37A67A-0A4E-4F0E-A68E-50593FC44BF7}"/>
                  </a:ext>
                </a:extLst>
              </p14:cNvPr>
              <p14:cNvContentPartPr/>
              <p14:nvPr/>
            </p14:nvContentPartPr>
            <p14:xfrm>
              <a:off x="8229669" y="281511"/>
              <a:ext cx="27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F37A67A-0A4E-4F0E-A68E-50593FC44BF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953812" y="2624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4" name="Ink 173">
                <a:extLst>
                  <a:ext uri="{FF2B5EF4-FFF2-40B4-BE49-F238E27FC236}">
                    <a16:creationId xmlns="" xmlns:a16="http://schemas.microsoft.com/office/drawing/2014/main" id="{6A610EDE-E8A4-4C1C-91C4-D66B3E98D51F}"/>
                  </a:ext>
                </a:extLst>
              </p14:cNvPr>
              <p14:cNvContentPartPr/>
              <p14:nvPr/>
            </p14:nvContentPartPr>
            <p14:xfrm>
              <a:off x="8950569" y="304911"/>
              <a:ext cx="27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A610EDE-E8A4-4C1C-91C4-D66B3E98D51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915012" y="28583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7" name="Ink 176">
                <a:extLst>
                  <a:ext uri="{FF2B5EF4-FFF2-40B4-BE49-F238E27FC236}">
                    <a16:creationId xmlns="" xmlns:a16="http://schemas.microsoft.com/office/drawing/2014/main" id="{66ADD6F5-6B05-411F-B1C4-A095006B9C50}"/>
                  </a:ext>
                </a:extLst>
              </p14:cNvPr>
              <p14:cNvContentPartPr/>
              <p14:nvPr/>
            </p14:nvContentPartPr>
            <p14:xfrm>
              <a:off x="369159" y="2016351"/>
              <a:ext cx="27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6ADD6F5-6B05-411F-B1C4-A095006B9C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3132" y="199727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78" name="Ink 177">
                <a:extLst>
                  <a:ext uri="{FF2B5EF4-FFF2-40B4-BE49-F238E27FC236}">
                    <a16:creationId xmlns="" xmlns:a16="http://schemas.microsoft.com/office/drawing/2014/main" id="{9869BFA4-9798-4B1F-9958-45E7F6601934}"/>
                  </a:ext>
                </a:extLst>
              </p14:cNvPr>
              <p14:cNvContentPartPr/>
              <p14:nvPr/>
            </p14:nvContentPartPr>
            <p14:xfrm>
              <a:off x="1600089" y="1735191"/>
              <a:ext cx="27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869BFA4-9798-4B1F-9958-45E7F66019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14372" y="171611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9" name="Ink 178">
                <a:extLst>
                  <a:ext uri="{FF2B5EF4-FFF2-40B4-BE49-F238E27FC236}">
                    <a16:creationId xmlns="" xmlns:a16="http://schemas.microsoft.com/office/drawing/2014/main" id="{A6FAE288-D035-49A6-AB3C-BC7D347BE8C9}"/>
                  </a:ext>
                </a:extLst>
              </p14:cNvPr>
              <p14:cNvContentPartPr/>
              <p14:nvPr/>
            </p14:nvContentPartPr>
            <p14:xfrm>
              <a:off x="2215689" y="2368071"/>
              <a:ext cx="27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6FAE288-D035-49A6-AB3C-BC7D347BE8C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35172" y="2348991"/>
                <a:ext cx="38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0" name="Ink 179">
                <a:extLst>
                  <a:ext uri="{FF2B5EF4-FFF2-40B4-BE49-F238E27FC236}">
                    <a16:creationId xmlns="" xmlns:a16="http://schemas.microsoft.com/office/drawing/2014/main" id="{7E4B7684-DA27-40DD-ACC6-3BA95C4161C7}"/>
                  </a:ext>
                </a:extLst>
              </p14:cNvPr>
              <p14:cNvContentPartPr/>
              <p14:nvPr/>
            </p14:nvContentPartPr>
            <p14:xfrm>
              <a:off x="1230999" y="3071511"/>
              <a:ext cx="27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7E4B7684-DA27-40DD-ACC6-3BA95C4161C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22252" y="3052431"/>
                <a:ext cx="3816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82" name="Picture 181">
            <a:extLst>
              <a:ext uri="{FF2B5EF4-FFF2-40B4-BE49-F238E27FC236}">
                <a16:creationId xmlns="" xmlns:a16="http://schemas.microsoft.com/office/drawing/2014/main" id="{642CAF12-E314-4096-887F-41223365A652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837473B0-CC2E-450A-ABE3-18F120FF3D39}">
                <a1611:picAttrSrcUrl xmlns="" xmlns:a1611="http://schemas.microsoft.com/office/drawing/2016/11/main" r:id="rId95"/>
              </a:ext>
            </a:extLst>
          </a:blip>
          <a:stretch>
            <a:fillRect/>
          </a:stretch>
        </p:blipFill>
        <p:spPr>
          <a:xfrm>
            <a:off x="2913106" y="1816057"/>
            <a:ext cx="3182409" cy="3080751"/>
          </a:xfrm>
          <a:prstGeom prst="rect">
            <a:avLst/>
          </a:prstGeom>
        </p:spPr>
      </p:pic>
      <p:sp>
        <p:nvSpPr>
          <p:cNvPr id="183" name="Explosion: 8 Points 182">
            <a:extLst>
              <a:ext uri="{FF2B5EF4-FFF2-40B4-BE49-F238E27FC236}">
                <a16:creationId xmlns="" xmlns:a16="http://schemas.microsoft.com/office/drawing/2014/main" id="{C9C83932-8046-48EF-8EFB-F06A876AEF02}"/>
              </a:ext>
            </a:extLst>
          </p:cNvPr>
          <p:cNvSpPr/>
          <p:nvPr/>
        </p:nvSpPr>
        <p:spPr>
          <a:xfrm>
            <a:off x="6411793" y="-203971"/>
            <a:ext cx="2732207" cy="23778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1954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75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6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32A510-8682-4744-97FA-05D07E16704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4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F2A8259F-A39E-40FC-BE4A-423E2BAA3522}"/>
              </a:ext>
            </a:extLst>
          </p:cNvPr>
          <p:cNvSpPr/>
          <p:nvPr/>
        </p:nvSpPr>
        <p:spPr>
          <a:xfrm>
            <a:off x="6498772" y="304800"/>
            <a:ext cx="2370505" cy="1255597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764704"/>
            <a:ext cx="5616624" cy="5968855"/>
            <a:chOff x="395536" y="764704"/>
            <a:chExt cx="5616624" cy="5968855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5958593"/>
                </p:ext>
              </p:extLst>
            </p:nvPr>
          </p:nvGraphicFramePr>
          <p:xfrm>
            <a:off x="395536" y="764704"/>
            <a:ext cx="5616624" cy="5968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Bitmap Image" r:id="rId3" imgW="5819048" imgH="7342857" progId="PBrush">
                    <p:embed/>
                  </p:oleObj>
                </mc:Choice>
                <mc:Fallback>
                  <p:oleObj name="Bitmap Image" r:id="rId3" imgW="5819048" imgH="734285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764704"/>
                          <a:ext cx="5616624" cy="59688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24-Point Star 6"/>
            <p:cNvSpPr/>
            <p:nvPr/>
          </p:nvSpPr>
          <p:spPr>
            <a:xfrm>
              <a:off x="1043608" y="1268760"/>
              <a:ext cx="2016224" cy="830591"/>
            </a:xfrm>
            <a:prstGeom prst="star24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 err="1">
                  <a:solidFill>
                    <a:srgbClr val="F40C33"/>
                  </a:solidFill>
                </a:rPr>
                <a:t>Điện</a:t>
              </a:r>
              <a:r>
                <a:rPr lang="en-US" b="1" dirty="0">
                  <a:solidFill>
                    <a:srgbClr val="F40C33"/>
                  </a:solidFill>
                </a:rPr>
                <a:t> </a:t>
              </a:r>
              <a:r>
                <a:rPr lang="en-US" b="1" dirty="0" err="1">
                  <a:solidFill>
                    <a:srgbClr val="F40C33"/>
                  </a:solidFill>
                </a:rPr>
                <a:t>Biên</a:t>
              </a:r>
              <a:r>
                <a:rPr lang="en-US" b="1" dirty="0">
                  <a:solidFill>
                    <a:srgbClr val="F40C33"/>
                  </a:solidFill>
                </a:rPr>
                <a:t> </a:t>
              </a:r>
              <a:r>
                <a:rPr lang="en-US" b="1" dirty="0" err="1">
                  <a:solidFill>
                    <a:srgbClr val="F40C33"/>
                  </a:solidFill>
                </a:rPr>
                <a:t>Phủ</a:t>
              </a:r>
              <a:endParaRPr lang="en-US" b="1" dirty="0">
                <a:solidFill>
                  <a:srgbClr val="F40C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6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786974874,E:\BAI GIANG _DU THI\LICH SU 9-PHT1\Tiet 36_ Bài 27_  kháng chiến chong TDP (tt)_pptx\Media.ppcx"/>
  <p:tag name="HTML_SHAPEINFO" val="&lt;SlideThumbPath val=&quot;Slide7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3D86A3D-6D01-4256-8626-9C01C0F560D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7C07C01-11D2-467A-9F80-937C3C1BCD5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3CB8B75-33BA-4098-9624-3936BA692C3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C373EB9-B539-49E3-BC0A-D963ABAB96D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B8B9240-8C76-480E-86D0-7E4283CAE36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9288DB3-5183-426B-ACA1-4661B19AF18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6D9216B-DB1D-4A73-9A26-F2C6C147BE2C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786974874,E:\BAI GIANG _DU THI\LICH SU 9-PHT1\Tiet 36_ Bài 27_  kháng chiến chong TDP (tt)_pptx\Media.ppcx"/>
  <p:tag name="HTML_SHAPEINFO" val="&lt;SlideThumbPath val=&quot;Slide15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38A8D20-D318-4037-8E53-AF3BD13EBC1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E918EA4-2533-4A1B-94D1-54F4643D6DE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815384D-ABC0-408F-B97E-0003027D3622}&quot;/&gt;&lt;isInvalidForFieldText val=&quot;0&quot;/&gt;&lt;Image&gt;&lt;filename val=&quot;E:\BAI GIANG _DU THI\pht2\data\asimages\{F815384D-ABC0-408F-B97E-0003027D3622}.png&quot;/&gt;&lt;left val=&quot;629&quot;/&gt;&lt;top val=&quot;467&quot;/&gt;&lt;width val=&quot;92&quot;/&gt;&lt;height val=&quot;7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87038D3-E2F4-4638-956D-AE482359BE4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B471905-CEB1-445A-878D-1F980E97F40F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74533B5-5E5D-4C3C-8DD5-1DE2C96BE548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0860181-CD4C-4523-B064-90991A9D2C5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9529A13-FD00-425A-AE17-AD15B6835868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BCF648C-EE7A-424F-A433-9B11FCCE5302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5E2C7AE-720B-4A46-94A4-506959D0D16F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3382783-F90B-4FA1-9DDE-781A091F4500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1A1D907-8A9A-469A-A353-C7E2FD0CC0EB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0C72FD1-627A-4C95-B5E5-F1CC66C0C57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9241B0-4BAF-4A1A-8C3E-FFB8DC346D31}&quot;/&gt;&lt;isInvalidForFieldText val=&quot;0&quot;/&gt;&lt;Image&gt;&lt;filename val=&quot;E:\BAI GIANG _DU THI\pht2\data\asimages\{2E9241B0-4BAF-4A1A-8C3E-FFB8DC346D31}.png&quot;/&gt;&lt;left val=&quot;-2&quot;/&gt;&lt;top val=&quot;455&quot;/&gt;&lt;width val=&quot;75&quot;/&gt;&lt;height val=&quot;86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259EC03-C4BD-4C88-B8C1-91B5D11F57EB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786974874,E:\BAI GIANG _DU THI\LICH SU 9-PHT1\Tiet 36_ Bài 27_  kháng chiến chong TDP (tt)_pptx\Media.ppcx"/>
  <p:tag name="HTML_SHAPEINFO" val="&lt;SlideThumbPath val=&quot;Slide23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F29E9A4-54CD-4526-ADC3-FD827406C55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565A0E7-F3B0-4248-9A43-7EADE6FFA00A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4DE2721-5719-4E9C-9CCA-DB593BB0A95B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185A42C-EF46-44B3-96D5-C46D97284960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6292231-0E5D-48B8-98F1-690725731EF0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BAI GIANG _DU THI\pht2\data\asimages\{8CF4CD0C-4EB7-4378-AEE3-C58DDA2E5DB4}_23.png&quot;/&gt;&lt;left val=&quot;599&quot;/&gt;&lt;top val=&quot;45&quot;/&gt;&lt;width val=&quot;110&quot;/&gt;&lt;height val=&quot;147&quot;/&gt;&lt;hasText val=&quot;1&quot;/&gt;&lt;/Image&gt;&lt;/ThreeDShapeInfo&gt;"/>
  <p:tag name="PRESENTER_SHAPETEXTINFO" val="&lt;ShapeTextInfo&gt;&lt;TableIndex row=&quot;-1&quot; col=&quot;-1&quot;&gt;&lt;linesCount val=&quot;6&quot;/&gt;&lt;lineCharCount val=&quot;5&quot;/&gt;&lt;lineCharCount val=&quot;6&quot;/&gt;&lt;lineCharCount val=&quot;9&quot;/&gt;&lt;lineCharCount val=&quot;7&quot;/&gt;&lt;lineCharCount val=&quot;10&quot;/&gt;&lt;lineCharCount val=&quot;7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81AD40B-819A-4278-886D-EDBBAEBAE48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3D26000-5556-43B3-87DB-E5E7AD98E77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4150DCB-C96A-454D-AD84-C7AAE2A2B3F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D65C58-7375-4DB2-B01E-4DE4DF932DC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4155157-1E53-4B3D-994A-90FD06F51D2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DCD105F-30F3-4ABE-835E-A8BFC0E1C117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E:\BAI GIANG _DU THI\pht2\data\asimages\{33CE446B-FB71-4590-B0A9-748127144305}_23.png&quot;/&gt;&lt;left val=&quot;599&quot;/&gt;&lt;top val=&quot;356&quot;/&gt;&lt;width val=&quot;116&quot;/&gt;&lt;height val=&quot;103&quot;/&gt;&lt;hasText val=&quot;1&quot;/&gt;&lt;/Image&gt;&lt;/ThreeDShapeInfo&gt;"/>
  <p:tag name="PRESENTER_SHAPETEXTINFO" val="&lt;ShapeTextInfo&gt;&lt;TableIndex row=&quot;-1&quot; col=&quot;-1&quot;&gt;&lt;linesCount val=&quot;4&quot;/&gt;&lt;lineCharCount val=&quot;8&quot;/&gt;&lt;lineCharCount val=&quot;9&quot;/&gt;&lt;lineCharCount val=&quot;11&quot;/&gt;&lt;lineCharCount val=&quot;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A4F6A17-CD83-4673-A3F7-9A5D0BA52DB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B7EF38D-B73A-4765-B2C3-11F5560CFAD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3E96F39-6232-47B4-B3D9-955A3AD90AE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786974874,E:\BAI GIANG _DU THI\LICH SU 9-PHT1\Tiet 36_ Bài 27_  kháng chiến chong TDP (tt)_pptx\Media.ppcx"/>
  <p:tag name="HTML_SHAPEINFO" val="&lt;SlideThumbPath val=&quot;Slide13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AF88B02-DD7B-4D8C-BDAE-8488E600BF5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4856996</TotalTime>
  <Words>1472</Words>
  <Application>Microsoft Office PowerPoint</Application>
  <PresentationFormat>On-screen Show (4:3)</PresentationFormat>
  <Paragraphs>313</Paragraphs>
  <Slides>35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Bitmap Image</vt:lpstr>
      <vt:lpstr>PowerPoint Presentation</vt:lpstr>
      <vt:lpstr>PowerPoint Presentation</vt:lpstr>
      <vt:lpstr>    1. Bước vào Đông – Xuân 1953 – 1954, Pháp – Mĩ đã đề ra kế hoạch gì?</vt:lpstr>
      <vt:lpstr>2.Mục đích của Pháp và Mĩ trong việc thực hiện kế hoạch Na-va là gì?</vt:lpstr>
      <vt:lpstr>3. Thực hiện kế hoạch Na-va, từ thu-đông năm 1953, pháp tập trung quân lớn nhất ở đâu?</vt:lpstr>
      <vt:lpstr>   4. Phương hướng chiến lược của ta trong Đông-Xuân 1953-1954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BÁO CÁO KẾT QUẢ NHÓM</vt:lpstr>
      <vt:lpstr>PowerPoint Presentation</vt:lpstr>
      <vt:lpstr>PowerPoint Presentation</vt:lpstr>
      <vt:lpstr>PowerPoint Presentation</vt:lpstr>
      <vt:lpstr>BÁO CÁO KẾT QUẢ NHÓM</vt:lpstr>
      <vt:lpstr>PowerPoint Presentation</vt:lpstr>
      <vt:lpstr>Sự chuẩn bị của ta và địch</vt:lpstr>
      <vt:lpstr>PowerPoint Presentation</vt:lpstr>
      <vt:lpstr>BÁO CÁO KẾT QUẢ NHÓM</vt:lpstr>
      <vt:lpstr>PowerPoint Presentation</vt:lpstr>
      <vt:lpstr>PowerPoint Presentation</vt:lpstr>
      <vt:lpstr>PowerPoint Presentation</vt:lpstr>
      <vt:lpstr>BÁO CÁO KẾT QUẢ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118</cp:revision>
  <dcterms:created xsi:type="dcterms:W3CDTF">2019-02-23T14:47:18Z</dcterms:created>
  <dcterms:modified xsi:type="dcterms:W3CDTF">2019-02-27T18:26:25Z</dcterms:modified>
</cp:coreProperties>
</file>