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9"/>
  </p:notesMasterIdLst>
  <p:handoutMasterIdLst>
    <p:handoutMasterId r:id="rId10"/>
  </p:handoutMasterIdLst>
  <p:sldIdLst>
    <p:sldId id="326" r:id="rId2"/>
    <p:sldId id="262" r:id="rId3"/>
    <p:sldId id="327" r:id="rId4"/>
    <p:sldId id="329" r:id="rId5"/>
    <p:sldId id="337" r:id="rId6"/>
    <p:sldId id="336" r:id="rId7"/>
    <p:sldId id="319" r:id="rId8"/>
  </p:sldIdLst>
  <p:sldSz cx="12192000" cy="6858000"/>
  <p:notesSz cx="6858000" cy="9144000"/>
  <p:defaultTextStyle>
    <a:defPPr>
      <a:defRPr lang="en-US"/>
    </a:defPPr>
    <a:lvl1pPr marL="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6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1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5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57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C344"/>
    <a:srgbClr val="E94C05"/>
    <a:srgbClr val="007C7E"/>
    <a:srgbClr val="021230"/>
    <a:srgbClr val="3396C2"/>
    <a:srgbClr val="FF9900"/>
    <a:srgbClr val="FF0066"/>
    <a:srgbClr val="FF6699"/>
    <a:srgbClr val="00BDFB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94" y="78"/>
      </p:cViewPr>
      <p:guideLst>
        <p:guide orient="horz" pos="225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3" d="100"/>
          <a:sy n="83" d="100"/>
        </p:scale>
        <p:origin x="504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1EFA92-841B-43B9-BDA5-3C3710D4F0E6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C68668E7-5E61-4D60-8B17-94F0A5803A2A}">
      <dgm:prSet phldrT="[Text]"/>
      <dgm:spPr/>
      <dgm:t>
        <a:bodyPr/>
        <a:lstStyle/>
        <a:p>
          <a:r>
            <a:rPr lang="en-US"/>
            <a:t>Tạo tài khoản</a:t>
          </a:r>
        </a:p>
      </dgm:t>
    </dgm:pt>
    <dgm:pt modelId="{C1F19E6B-128D-4568-8381-2D50983F03A9}" type="parTrans" cxnId="{CBB735CA-C323-496E-90B2-6B6727091682}">
      <dgm:prSet/>
      <dgm:spPr/>
      <dgm:t>
        <a:bodyPr/>
        <a:lstStyle/>
        <a:p>
          <a:endParaRPr lang="en-US"/>
        </a:p>
      </dgm:t>
    </dgm:pt>
    <dgm:pt modelId="{42F8B530-5ABE-470A-81C1-972A371CE51F}" type="sibTrans" cxnId="{CBB735CA-C323-496E-90B2-6B6727091682}">
      <dgm:prSet/>
      <dgm:spPr/>
      <dgm:t>
        <a:bodyPr/>
        <a:lstStyle/>
        <a:p>
          <a:endParaRPr lang="en-US"/>
        </a:p>
      </dgm:t>
    </dgm:pt>
    <dgm:pt modelId="{B6637B50-5F8F-4094-BFDF-F91C053F2727}">
      <dgm:prSet phldrT="[Text]"/>
      <dgm:spPr/>
      <dgm:t>
        <a:bodyPr/>
        <a:lstStyle/>
        <a:p>
          <a:r>
            <a:rPr lang="en-US"/>
            <a:t>Báo cáo kết quả</a:t>
          </a:r>
        </a:p>
      </dgm:t>
    </dgm:pt>
    <dgm:pt modelId="{9461440E-8D45-4957-9066-BE6AABBBFEA7}" type="parTrans" cxnId="{DE5E9725-94CD-45BC-84D2-19304724EF24}">
      <dgm:prSet/>
      <dgm:spPr/>
      <dgm:t>
        <a:bodyPr/>
        <a:lstStyle/>
        <a:p>
          <a:endParaRPr lang="en-US"/>
        </a:p>
      </dgm:t>
    </dgm:pt>
    <dgm:pt modelId="{5F1A9CD1-F9C3-451C-AFFE-64FCDCB167A4}" type="sibTrans" cxnId="{DE5E9725-94CD-45BC-84D2-19304724EF24}">
      <dgm:prSet/>
      <dgm:spPr/>
      <dgm:t>
        <a:bodyPr/>
        <a:lstStyle/>
        <a:p>
          <a:endParaRPr lang="en-US"/>
        </a:p>
      </dgm:t>
    </dgm:pt>
    <dgm:pt modelId="{F3D63001-3284-4CB6-94AD-15814CEF1E7C}">
      <dgm:prSet phldrT="[Text]"/>
      <dgm:spPr/>
      <dgm:t>
        <a:bodyPr/>
        <a:lstStyle/>
        <a:p>
          <a:r>
            <a:rPr lang="en-US"/>
            <a:t>Tạo đề ôn luyện</a:t>
          </a:r>
        </a:p>
      </dgm:t>
    </dgm:pt>
    <dgm:pt modelId="{A7EF47BD-0702-48FC-9968-514948E59AE3}" type="parTrans" cxnId="{C19B772A-2786-42D8-8F41-E35388A87E67}">
      <dgm:prSet/>
      <dgm:spPr/>
      <dgm:t>
        <a:bodyPr/>
        <a:lstStyle/>
        <a:p>
          <a:endParaRPr lang="en-US"/>
        </a:p>
      </dgm:t>
    </dgm:pt>
    <dgm:pt modelId="{90FE8978-BA07-4D1B-97ED-1BFBD3C81C4C}" type="sibTrans" cxnId="{C19B772A-2786-42D8-8F41-E35388A87E67}">
      <dgm:prSet/>
      <dgm:spPr/>
      <dgm:t>
        <a:bodyPr/>
        <a:lstStyle/>
        <a:p>
          <a:endParaRPr lang="en-US"/>
        </a:p>
      </dgm:t>
    </dgm:pt>
    <dgm:pt modelId="{57ACF4FD-84D5-444E-88F7-8B3BE8F32087}">
      <dgm:prSet phldrT="[Text]"/>
      <dgm:spPr/>
      <dgm:t>
        <a:bodyPr/>
        <a:lstStyle/>
        <a:p>
          <a:r>
            <a:rPr lang="en-US"/>
            <a:t>Học sinh ôn luyện</a:t>
          </a:r>
        </a:p>
      </dgm:t>
    </dgm:pt>
    <dgm:pt modelId="{3E72A9BB-6559-45BA-9D50-590D258D65AD}" type="parTrans" cxnId="{396E427F-0AEC-458A-BCF1-6174C8E3675A}">
      <dgm:prSet/>
      <dgm:spPr/>
      <dgm:t>
        <a:bodyPr/>
        <a:lstStyle/>
        <a:p>
          <a:endParaRPr lang="en-US"/>
        </a:p>
      </dgm:t>
    </dgm:pt>
    <dgm:pt modelId="{72BA2AF0-EF15-4F9B-A336-12F7B27D4743}" type="sibTrans" cxnId="{396E427F-0AEC-458A-BCF1-6174C8E3675A}">
      <dgm:prSet/>
      <dgm:spPr/>
      <dgm:t>
        <a:bodyPr/>
        <a:lstStyle/>
        <a:p>
          <a:endParaRPr lang="en-US"/>
        </a:p>
      </dgm:t>
    </dgm:pt>
    <dgm:pt modelId="{41C6D3E7-6BEA-4AFA-BD75-B1F05CB39EF4}">
      <dgm:prSet phldrT="[Text]"/>
      <dgm:spPr/>
      <dgm:t>
        <a:bodyPr/>
        <a:lstStyle/>
        <a:p>
          <a:r>
            <a:rPr lang="en-US"/>
            <a:t>Duyệt NHCH</a:t>
          </a:r>
        </a:p>
      </dgm:t>
    </dgm:pt>
    <dgm:pt modelId="{212E637E-C0CA-4124-A3B3-A90A99B6A70C}" type="parTrans" cxnId="{7E2E4BB6-1813-450B-AD34-6B309BEE2916}">
      <dgm:prSet/>
      <dgm:spPr/>
      <dgm:t>
        <a:bodyPr/>
        <a:lstStyle/>
        <a:p>
          <a:endParaRPr lang="en-US"/>
        </a:p>
      </dgm:t>
    </dgm:pt>
    <dgm:pt modelId="{11365014-4F66-4AF6-8E9D-8881A3379267}" type="sibTrans" cxnId="{7E2E4BB6-1813-450B-AD34-6B309BEE2916}">
      <dgm:prSet/>
      <dgm:spPr/>
      <dgm:t>
        <a:bodyPr/>
        <a:lstStyle/>
        <a:p>
          <a:endParaRPr lang="en-US"/>
        </a:p>
      </dgm:t>
    </dgm:pt>
    <dgm:pt modelId="{533DDEFE-A13D-494D-B7EC-A51E1535381A}">
      <dgm:prSet phldrT="[Text]"/>
      <dgm:spPr/>
      <dgm:t>
        <a:bodyPr/>
        <a:lstStyle/>
        <a:p>
          <a:r>
            <a:rPr lang="en-US"/>
            <a:t>Tạo NHCH</a:t>
          </a:r>
        </a:p>
      </dgm:t>
    </dgm:pt>
    <dgm:pt modelId="{FF0DC2D3-495C-4359-8670-D3AF2715A630}" type="parTrans" cxnId="{92E57E43-A165-43B7-B63A-40922959A8B9}">
      <dgm:prSet/>
      <dgm:spPr/>
      <dgm:t>
        <a:bodyPr/>
        <a:lstStyle/>
        <a:p>
          <a:endParaRPr lang="en-US"/>
        </a:p>
      </dgm:t>
    </dgm:pt>
    <dgm:pt modelId="{A62C01FE-76D2-4240-BE9F-2496361355BB}" type="sibTrans" cxnId="{92E57E43-A165-43B7-B63A-40922959A8B9}">
      <dgm:prSet/>
      <dgm:spPr/>
      <dgm:t>
        <a:bodyPr/>
        <a:lstStyle/>
        <a:p>
          <a:endParaRPr lang="en-US"/>
        </a:p>
      </dgm:t>
    </dgm:pt>
    <dgm:pt modelId="{6FB90F46-23AD-415E-BFAA-4A559A4DAE23}" type="pres">
      <dgm:prSet presAssocID="{301EFA92-841B-43B9-BDA5-3C3710D4F0E6}" presName="Name0" presStyleCnt="0">
        <dgm:presLayoutVars>
          <dgm:dir/>
          <dgm:resizeHandles val="exact"/>
        </dgm:presLayoutVars>
      </dgm:prSet>
      <dgm:spPr/>
    </dgm:pt>
    <dgm:pt modelId="{F949B4F5-BBEB-42B8-A001-CD343C87B262}" type="pres">
      <dgm:prSet presAssocID="{C68668E7-5E61-4D60-8B17-94F0A5803A2A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991A33-D83C-42E1-9DC4-A5F34D1AD456}" type="pres">
      <dgm:prSet presAssocID="{42F8B530-5ABE-470A-81C1-972A371CE51F}" presName="sibTrans" presStyleLbl="sibTrans2D1" presStyleIdx="0" presStyleCnt="5"/>
      <dgm:spPr/>
      <dgm:t>
        <a:bodyPr/>
        <a:lstStyle/>
        <a:p>
          <a:endParaRPr lang="en-US"/>
        </a:p>
      </dgm:t>
    </dgm:pt>
    <dgm:pt modelId="{17745789-B71F-470E-A127-51DD152CA98A}" type="pres">
      <dgm:prSet presAssocID="{42F8B530-5ABE-470A-81C1-972A371CE51F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28356966-76CF-479D-91EC-CE1868B37181}" type="pres">
      <dgm:prSet presAssocID="{533DDEFE-A13D-494D-B7EC-A51E1535381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A1F998-03FC-42CD-8A93-B63C50C26620}" type="pres">
      <dgm:prSet presAssocID="{A62C01FE-76D2-4240-BE9F-2496361355BB}" presName="sibTrans" presStyleLbl="sibTrans2D1" presStyleIdx="1" presStyleCnt="5"/>
      <dgm:spPr/>
      <dgm:t>
        <a:bodyPr/>
        <a:lstStyle/>
        <a:p>
          <a:endParaRPr lang="en-US"/>
        </a:p>
      </dgm:t>
    </dgm:pt>
    <dgm:pt modelId="{EF8F9F76-50B9-45E6-AE46-40D15AD8F520}" type="pres">
      <dgm:prSet presAssocID="{A62C01FE-76D2-4240-BE9F-2496361355BB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4C46241D-07DC-4484-99B9-6BEF809A551A}" type="pres">
      <dgm:prSet presAssocID="{41C6D3E7-6BEA-4AFA-BD75-B1F05CB39EF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F1EF9C-4362-408E-AD13-EFC8D7E78855}" type="pres">
      <dgm:prSet presAssocID="{11365014-4F66-4AF6-8E9D-8881A3379267}" presName="sibTrans" presStyleLbl="sibTrans2D1" presStyleIdx="2" presStyleCnt="5"/>
      <dgm:spPr/>
      <dgm:t>
        <a:bodyPr/>
        <a:lstStyle/>
        <a:p>
          <a:endParaRPr lang="en-US"/>
        </a:p>
      </dgm:t>
    </dgm:pt>
    <dgm:pt modelId="{6BCCABAC-CD81-43EC-BE06-4C9600B902BE}" type="pres">
      <dgm:prSet presAssocID="{11365014-4F66-4AF6-8E9D-8881A3379267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BAA60456-3298-42B0-8493-399FB66F00D0}" type="pres">
      <dgm:prSet presAssocID="{F3D63001-3284-4CB6-94AD-15814CEF1E7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22B203-97A6-4AC1-AFE5-67A6E39D339E}" type="pres">
      <dgm:prSet presAssocID="{90FE8978-BA07-4D1B-97ED-1BFBD3C81C4C}" presName="sibTrans" presStyleLbl="sibTrans2D1" presStyleIdx="3" presStyleCnt="5"/>
      <dgm:spPr/>
      <dgm:t>
        <a:bodyPr/>
        <a:lstStyle/>
        <a:p>
          <a:endParaRPr lang="en-US"/>
        </a:p>
      </dgm:t>
    </dgm:pt>
    <dgm:pt modelId="{C3D64B2A-2095-4E02-BD97-030CFC665816}" type="pres">
      <dgm:prSet presAssocID="{90FE8978-BA07-4D1B-97ED-1BFBD3C81C4C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2AC13AC8-5CB5-4183-96F7-B3443886A6C8}" type="pres">
      <dgm:prSet presAssocID="{57ACF4FD-84D5-444E-88F7-8B3BE8F3208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22DEB2-B79E-4C3A-9D99-23820955B88D}" type="pres">
      <dgm:prSet presAssocID="{72BA2AF0-EF15-4F9B-A336-12F7B27D4743}" presName="sibTrans" presStyleLbl="sibTrans2D1" presStyleIdx="4" presStyleCnt="5"/>
      <dgm:spPr/>
      <dgm:t>
        <a:bodyPr/>
        <a:lstStyle/>
        <a:p>
          <a:endParaRPr lang="en-US"/>
        </a:p>
      </dgm:t>
    </dgm:pt>
    <dgm:pt modelId="{4037AFE9-7D9A-47CE-BD00-3C19423B41B1}" type="pres">
      <dgm:prSet presAssocID="{72BA2AF0-EF15-4F9B-A336-12F7B27D4743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5CBE222D-9447-4AD1-88E7-C54BC9E0BBA0}" type="pres">
      <dgm:prSet presAssocID="{B6637B50-5F8F-4094-BFDF-F91C053F272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5BBF15-71F7-4CA7-8CA6-9231DA088A8F}" type="presOf" srcId="{301EFA92-841B-43B9-BDA5-3C3710D4F0E6}" destId="{6FB90F46-23AD-415E-BFAA-4A559A4DAE23}" srcOrd="0" destOrd="0" presId="urn:microsoft.com/office/officeart/2005/8/layout/process1"/>
    <dgm:cxn modelId="{9C218D71-46C2-4491-B584-39AF8BF40CD0}" type="presOf" srcId="{A62C01FE-76D2-4240-BE9F-2496361355BB}" destId="{EF8F9F76-50B9-45E6-AE46-40D15AD8F520}" srcOrd="1" destOrd="0" presId="urn:microsoft.com/office/officeart/2005/8/layout/process1"/>
    <dgm:cxn modelId="{A6876AC1-2AA6-4C31-8539-C2506C988361}" type="presOf" srcId="{72BA2AF0-EF15-4F9B-A336-12F7B27D4743}" destId="{4037AFE9-7D9A-47CE-BD00-3C19423B41B1}" srcOrd="1" destOrd="0" presId="urn:microsoft.com/office/officeart/2005/8/layout/process1"/>
    <dgm:cxn modelId="{B88BE1AC-AAE3-4124-9D65-FD7919E12207}" type="presOf" srcId="{42F8B530-5ABE-470A-81C1-972A371CE51F}" destId="{17745789-B71F-470E-A127-51DD152CA98A}" srcOrd="1" destOrd="0" presId="urn:microsoft.com/office/officeart/2005/8/layout/process1"/>
    <dgm:cxn modelId="{DE5E9725-94CD-45BC-84D2-19304724EF24}" srcId="{301EFA92-841B-43B9-BDA5-3C3710D4F0E6}" destId="{B6637B50-5F8F-4094-BFDF-F91C053F2727}" srcOrd="5" destOrd="0" parTransId="{9461440E-8D45-4957-9066-BE6AABBBFEA7}" sibTransId="{5F1A9CD1-F9C3-451C-AFFE-64FCDCB167A4}"/>
    <dgm:cxn modelId="{FBB8ADD4-287F-4D11-BD39-63AFED164810}" type="presOf" srcId="{11365014-4F66-4AF6-8E9D-8881A3379267}" destId="{6BCCABAC-CD81-43EC-BE06-4C9600B902BE}" srcOrd="1" destOrd="0" presId="urn:microsoft.com/office/officeart/2005/8/layout/process1"/>
    <dgm:cxn modelId="{9E4F33A0-9394-4F88-9F49-50D1A4824D70}" type="presOf" srcId="{42F8B530-5ABE-470A-81C1-972A371CE51F}" destId="{88991A33-D83C-42E1-9DC4-A5F34D1AD456}" srcOrd="0" destOrd="0" presId="urn:microsoft.com/office/officeart/2005/8/layout/process1"/>
    <dgm:cxn modelId="{15C27316-D336-4F0A-8475-D3081C3794BE}" type="presOf" srcId="{533DDEFE-A13D-494D-B7EC-A51E1535381A}" destId="{28356966-76CF-479D-91EC-CE1868B37181}" srcOrd="0" destOrd="0" presId="urn:microsoft.com/office/officeart/2005/8/layout/process1"/>
    <dgm:cxn modelId="{C83BC388-E42A-437B-9D1E-A50FF5DB1D25}" type="presOf" srcId="{90FE8978-BA07-4D1B-97ED-1BFBD3C81C4C}" destId="{C3D64B2A-2095-4E02-BD97-030CFC665816}" srcOrd="1" destOrd="0" presId="urn:microsoft.com/office/officeart/2005/8/layout/process1"/>
    <dgm:cxn modelId="{100329D9-26A5-45AE-8DE4-21FE1C33329D}" type="presOf" srcId="{41C6D3E7-6BEA-4AFA-BD75-B1F05CB39EF4}" destId="{4C46241D-07DC-4484-99B9-6BEF809A551A}" srcOrd="0" destOrd="0" presId="urn:microsoft.com/office/officeart/2005/8/layout/process1"/>
    <dgm:cxn modelId="{01299449-4E7C-43C2-80B5-5703CC1BEFAB}" type="presOf" srcId="{72BA2AF0-EF15-4F9B-A336-12F7B27D4743}" destId="{EB22DEB2-B79E-4C3A-9D99-23820955B88D}" srcOrd="0" destOrd="0" presId="urn:microsoft.com/office/officeart/2005/8/layout/process1"/>
    <dgm:cxn modelId="{CBB735CA-C323-496E-90B2-6B6727091682}" srcId="{301EFA92-841B-43B9-BDA5-3C3710D4F0E6}" destId="{C68668E7-5E61-4D60-8B17-94F0A5803A2A}" srcOrd="0" destOrd="0" parTransId="{C1F19E6B-128D-4568-8381-2D50983F03A9}" sibTransId="{42F8B530-5ABE-470A-81C1-972A371CE51F}"/>
    <dgm:cxn modelId="{396E427F-0AEC-458A-BCF1-6174C8E3675A}" srcId="{301EFA92-841B-43B9-BDA5-3C3710D4F0E6}" destId="{57ACF4FD-84D5-444E-88F7-8B3BE8F32087}" srcOrd="4" destOrd="0" parTransId="{3E72A9BB-6559-45BA-9D50-590D258D65AD}" sibTransId="{72BA2AF0-EF15-4F9B-A336-12F7B27D4743}"/>
    <dgm:cxn modelId="{2A807B32-C07D-458E-AE62-4791DF13655A}" type="presOf" srcId="{90FE8978-BA07-4D1B-97ED-1BFBD3C81C4C}" destId="{9622B203-97A6-4AC1-AFE5-67A6E39D339E}" srcOrd="0" destOrd="0" presId="urn:microsoft.com/office/officeart/2005/8/layout/process1"/>
    <dgm:cxn modelId="{7E2E4BB6-1813-450B-AD34-6B309BEE2916}" srcId="{301EFA92-841B-43B9-BDA5-3C3710D4F0E6}" destId="{41C6D3E7-6BEA-4AFA-BD75-B1F05CB39EF4}" srcOrd="2" destOrd="0" parTransId="{212E637E-C0CA-4124-A3B3-A90A99B6A70C}" sibTransId="{11365014-4F66-4AF6-8E9D-8881A3379267}"/>
    <dgm:cxn modelId="{0FDD0EC1-95A4-47AB-897A-31DF795EDB91}" type="presOf" srcId="{B6637B50-5F8F-4094-BFDF-F91C053F2727}" destId="{5CBE222D-9447-4AD1-88E7-C54BC9E0BBA0}" srcOrd="0" destOrd="0" presId="urn:microsoft.com/office/officeart/2005/8/layout/process1"/>
    <dgm:cxn modelId="{4027F86A-8B91-4AB0-AACD-18C48CE5E396}" type="presOf" srcId="{F3D63001-3284-4CB6-94AD-15814CEF1E7C}" destId="{BAA60456-3298-42B0-8493-399FB66F00D0}" srcOrd="0" destOrd="0" presId="urn:microsoft.com/office/officeart/2005/8/layout/process1"/>
    <dgm:cxn modelId="{1290E592-8403-4923-BA7A-90F66445E86A}" type="presOf" srcId="{A62C01FE-76D2-4240-BE9F-2496361355BB}" destId="{D8A1F998-03FC-42CD-8A93-B63C50C26620}" srcOrd="0" destOrd="0" presId="urn:microsoft.com/office/officeart/2005/8/layout/process1"/>
    <dgm:cxn modelId="{92E57E43-A165-43B7-B63A-40922959A8B9}" srcId="{301EFA92-841B-43B9-BDA5-3C3710D4F0E6}" destId="{533DDEFE-A13D-494D-B7EC-A51E1535381A}" srcOrd="1" destOrd="0" parTransId="{FF0DC2D3-495C-4359-8670-D3AF2715A630}" sibTransId="{A62C01FE-76D2-4240-BE9F-2496361355BB}"/>
    <dgm:cxn modelId="{FC472904-548B-4F87-931A-E4C93049986F}" type="presOf" srcId="{C68668E7-5E61-4D60-8B17-94F0A5803A2A}" destId="{F949B4F5-BBEB-42B8-A001-CD343C87B262}" srcOrd="0" destOrd="0" presId="urn:microsoft.com/office/officeart/2005/8/layout/process1"/>
    <dgm:cxn modelId="{DFFA2E0D-4CC9-4070-BBCF-2519118DBE8F}" type="presOf" srcId="{11365014-4F66-4AF6-8E9D-8881A3379267}" destId="{BBF1EF9C-4362-408E-AD13-EFC8D7E78855}" srcOrd="0" destOrd="0" presId="urn:microsoft.com/office/officeart/2005/8/layout/process1"/>
    <dgm:cxn modelId="{C19B772A-2786-42D8-8F41-E35388A87E67}" srcId="{301EFA92-841B-43B9-BDA5-3C3710D4F0E6}" destId="{F3D63001-3284-4CB6-94AD-15814CEF1E7C}" srcOrd="3" destOrd="0" parTransId="{A7EF47BD-0702-48FC-9968-514948E59AE3}" sibTransId="{90FE8978-BA07-4D1B-97ED-1BFBD3C81C4C}"/>
    <dgm:cxn modelId="{921995CC-A80F-469F-81D0-837E256C01B6}" type="presOf" srcId="{57ACF4FD-84D5-444E-88F7-8B3BE8F32087}" destId="{2AC13AC8-5CB5-4183-96F7-B3443886A6C8}" srcOrd="0" destOrd="0" presId="urn:microsoft.com/office/officeart/2005/8/layout/process1"/>
    <dgm:cxn modelId="{73B86DE9-07A7-47CB-9985-BD9BDA17793E}" type="presParOf" srcId="{6FB90F46-23AD-415E-BFAA-4A559A4DAE23}" destId="{F949B4F5-BBEB-42B8-A001-CD343C87B262}" srcOrd="0" destOrd="0" presId="urn:microsoft.com/office/officeart/2005/8/layout/process1"/>
    <dgm:cxn modelId="{D110741E-523A-4B1F-A4BC-B5DEADC2EEC1}" type="presParOf" srcId="{6FB90F46-23AD-415E-BFAA-4A559A4DAE23}" destId="{88991A33-D83C-42E1-9DC4-A5F34D1AD456}" srcOrd="1" destOrd="0" presId="urn:microsoft.com/office/officeart/2005/8/layout/process1"/>
    <dgm:cxn modelId="{E8899F33-2E3A-47A6-A99B-B34F5F5F285C}" type="presParOf" srcId="{88991A33-D83C-42E1-9DC4-A5F34D1AD456}" destId="{17745789-B71F-470E-A127-51DD152CA98A}" srcOrd="0" destOrd="0" presId="urn:microsoft.com/office/officeart/2005/8/layout/process1"/>
    <dgm:cxn modelId="{7A2D7B11-49DB-4256-A26F-B795771BCE96}" type="presParOf" srcId="{6FB90F46-23AD-415E-BFAA-4A559A4DAE23}" destId="{28356966-76CF-479D-91EC-CE1868B37181}" srcOrd="2" destOrd="0" presId="urn:microsoft.com/office/officeart/2005/8/layout/process1"/>
    <dgm:cxn modelId="{682A391B-193E-46FB-8D59-9A15B29D59BD}" type="presParOf" srcId="{6FB90F46-23AD-415E-BFAA-4A559A4DAE23}" destId="{D8A1F998-03FC-42CD-8A93-B63C50C26620}" srcOrd="3" destOrd="0" presId="urn:microsoft.com/office/officeart/2005/8/layout/process1"/>
    <dgm:cxn modelId="{E34C3BA5-3D9D-4629-90B5-BF12E03D0E1A}" type="presParOf" srcId="{D8A1F998-03FC-42CD-8A93-B63C50C26620}" destId="{EF8F9F76-50B9-45E6-AE46-40D15AD8F520}" srcOrd="0" destOrd="0" presId="urn:microsoft.com/office/officeart/2005/8/layout/process1"/>
    <dgm:cxn modelId="{A4EF3493-3897-4CA9-A5F4-E4A51F6C9923}" type="presParOf" srcId="{6FB90F46-23AD-415E-BFAA-4A559A4DAE23}" destId="{4C46241D-07DC-4484-99B9-6BEF809A551A}" srcOrd="4" destOrd="0" presId="urn:microsoft.com/office/officeart/2005/8/layout/process1"/>
    <dgm:cxn modelId="{13443618-7EA6-4CF5-B706-B8767B481D9F}" type="presParOf" srcId="{6FB90F46-23AD-415E-BFAA-4A559A4DAE23}" destId="{BBF1EF9C-4362-408E-AD13-EFC8D7E78855}" srcOrd="5" destOrd="0" presId="urn:microsoft.com/office/officeart/2005/8/layout/process1"/>
    <dgm:cxn modelId="{B91DBF1A-B422-405B-8973-5B003143EF1C}" type="presParOf" srcId="{BBF1EF9C-4362-408E-AD13-EFC8D7E78855}" destId="{6BCCABAC-CD81-43EC-BE06-4C9600B902BE}" srcOrd="0" destOrd="0" presId="urn:microsoft.com/office/officeart/2005/8/layout/process1"/>
    <dgm:cxn modelId="{ABCA3130-9DE6-408A-B78F-5A6CEF725075}" type="presParOf" srcId="{6FB90F46-23AD-415E-BFAA-4A559A4DAE23}" destId="{BAA60456-3298-42B0-8493-399FB66F00D0}" srcOrd="6" destOrd="0" presId="urn:microsoft.com/office/officeart/2005/8/layout/process1"/>
    <dgm:cxn modelId="{F1AB2851-17AA-417A-BC3B-8D3757F42756}" type="presParOf" srcId="{6FB90F46-23AD-415E-BFAA-4A559A4DAE23}" destId="{9622B203-97A6-4AC1-AFE5-67A6E39D339E}" srcOrd="7" destOrd="0" presId="urn:microsoft.com/office/officeart/2005/8/layout/process1"/>
    <dgm:cxn modelId="{4BC1D611-9A1C-4B6D-9DD1-EF0EA1E46103}" type="presParOf" srcId="{9622B203-97A6-4AC1-AFE5-67A6E39D339E}" destId="{C3D64B2A-2095-4E02-BD97-030CFC665816}" srcOrd="0" destOrd="0" presId="urn:microsoft.com/office/officeart/2005/8/layout/process1"/>
    <dgm:cxn modelId="{284B806E-DBDB-4ABD-AB32-567FFF5D2F8E}" type="presParOf" srcId="{6FB90F46-23AD-415E-BFAA-4A559A4DAE23}" destId="{2AC13AC8-5CB5-4183-96F7-B3443886A6C8}" srcOrd="8" destOrd="0" presId="urn:microsoft.com/office/officeart/2005/8/layout/process1"/>
    <dgm:cxn modelId="{11F344AE-4730-4BCF-8A48-51FFEDA35FEE}" type="presParOf" srcId="{6FB90F46-23AD-415E-BFAA-4A559A4DAE23}" destId="{EB22DEB2-B79E-4C3A-9D99-23820955B88D}" srcOrd="9" destOrd="0" presId="urn:microsoft.com/office/officeart/2005/8/layout/process1"/>
    <dgm:cxn modelId="{FE26F6C3-B701-40DD-B821-A0F6E964549B}" type="presParOf" srcId="{EB22DEB2-B79E-4C3A-9D99-23820955B88D}" destId="{4037AFE9-7D9A-47CE-BD00-3C19423B41B1}" srcOrd="0" destOrd="0" presId="urn:microsoft.com/office/officeart/2005/8/layout/process1"/>
    <dgm:cxn modelId="{BBD85DC4-648B-444F-9406-93CD6E6E2A30}" type="presParOf" srcId="{6FB90F46-23AD-415E-BFAA-4A559A4DAE23}" destId="{5CBE222D-9447-4AD1-88E7-C54BC9E0BBA0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1186CD-2BE9-45C8-B06C-D6AC043ED69F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27DB2431-09C8-43A5-9851-CBE2D7CDEBAB}">
      <dgm:prSet phldrT="[Text]"/>
      <dgm:spPr/>
      <dgm:t>
        <a:bodyPr/>
        <a:lstStyle/>
        <a:p>
          <a:r>
            <a:rPr lang="en-US" dirty="0" err="1" smtClean="0"/>
            <a:t>Hướng</a:t>
          </a:r>
          <a:r>
            <a:rPr lang="en-US" dirty="0" smtClean="0"/>
            <a:t> </a:t>
          </a:r>
          <a:r>
            <a:rPr lang="en-US" dirty="0" err="1" smtClean="0"/>
            <a:t>dẫn</a:t>
          </a:r>
          <a:r>
            <a:rPr lang="en-US" dirty="0" smtClean="0"/>
            <a:t> </a:t>
          </a:r>
          <a:r>
            <a:rPr lang="en-US" dirty="0" err="1" smtClean="0"/>
            <a:t>tạo</a:t>
          </a:r>
          <a:r>
            <a:rPr lang="en-US" dirty="0" smtClean="0"/>
            <a:t> </a:t>
          </a:r>
          <a:r>
            <a:rPr lang="en-US" dirty="0" err="1" smtClean="0"/>
            <a:t>tài</a:t>
          </a:r>
          <a:r>
            <a:rPr lang="en-US" dirty="0" smtClean="0"/>
            <a:t> </a:t>
          </a:r>
          <a:r>
            <a:rPr lang="en-US" dirty="0" err="1" smtClean="0"/>
            <a:t>khoản</a:t>
          </a:r>
          <a:endParaRPr lang="en-US" dirty="0"/>
        </a:p>
      </dgm:t>
    </dgm:pt>
    <dgm:pt modelId="{BF8B6376-1EC8-46F3-AE7A-6FED9D7124E6}" type="parTrans" cxnId="{A3A2C4EB-EB43-4D38-8A02-2FF8B9DD062C}">
      <dgm:prSet/>
      <dgm:spPr/>
      <dgm:t>
        <a:bodyPr/>
        <a:lstStyle/>
        <a:p>
          <a:endParaRPr lang="en-US"/>
        </a:p>
      </dgm:t>
    </dgm:pt>
    <dgm:pt modelId="{F3F8D23D-3218-4DBB-9EC4-4F27E0CCD1DD}" type="sibTrans" cxnId="{A3A2C4EB-EB43-4D38-8A02-2FF8B9DD062C}">
      <dgm:prSet/>
      <dgm:spPr/>
      <dgm:t>
        <a:bodyPr/>
        <a:lstStyle/>
        <a:p>
          <a:endParaRPr lang="en-US"/>
        </a:p>
      </dgm:t>
    </dgm:pt>
    <dgm:pt modelId="{EA9C6FEA-9709-47D1-8430-B5FEB5FED352}">
      <dgm:prSet phldrT="[Text]"/>
      <dgm:spPr/>
      <dgm:t>
        <a:bodyPr/>
        <a:lstStyle/>
        <a:p>
          <a:r>
            <a:rPr lang="en-US" dirty="0" err="1" smtClean="0"/>
            <a:t>Hướng</a:t>
          </a:r>
          <a:r>
            <a:rPr lang="en-US" dirty="0" smtClean="0"/>
            <a:t> </a:t>
          </a:r>
          <a:r>
            <a:rPr lang="en-US" dirty="0" err="1" smtClean="0"/>
            <a:t>dẫn</a:t>
          </a:r>
          <a:r>
            <a:rPr lang="en-US" dirty="0" smtClean="0"/>
            <a:t> </a:t>
          </a:r>
          <a:r>
            <a:rPr lang="en-US" dirty="0" err="1" smtClean="0"/>
            <a:t>nhập</a:t>
          </a:r>
          <a:r>
            <a:rPr lang="en-US" dirty="0" smtClean="0"/>
            <a:t> </a:t>
          </a:r>
          <a:r>
            <a:rPr lang="en-US" dirty="0" err="1" smtClean="0"/>
            <a:t>liệu</a:t>
          </a:r>
          <a:r>
            <a:rPr lang="en-US" dirty="0" smtClean="0"/>
            <a:t> </a:t>
          </a:r>
          <a:r>
            <a:rPr lang="en-US" dirty="0" err="1" smtClean="0"/>
            <a:t>NHCH</a:t>
          </a:r>
          <a:endParaRPr lang="en-US" dirty="0"/>
        </a:p>
      </dgm:t>
    </dgm:pt>
    <dgm:pt modelId="{2604EED2-67BA-4AF8-90E4-0FD1359C10A4}" type="parTrans" cxnId="{B274DBF6-977E-4F83-B3A2-4315FBDBC0B0}">
      <dgm:prSet/>
      <dgm:spPr/>
      <dgm:t>
        <a:bodyPr/>
        <a:lstStyle/>
        <a:p>
          <a:endParaRPr lang="en-US"/>
        </a:p>
      </dgm:t>
    </dgm:pt>
    <dgm:pt modelId="{AAD13973-8D4F-4B57-A2C4-7ECA27CAD9F8}" type="sibTrans" cxnId="{B274DBF6-977E-4F83-B3A2-4315FBDBC0B0}">
      <dgm:prSet/>
      <dgm:spPr/>
      <dgm:t>
        <a:bodyPr/>
        <a:lstStyle/>
        <a:p>
          <a:endParaRPr lang="en-US"/>
        </a:p>
      </dgm:t>
    </dgm:pt>
    <dgm:pt modelId="{DDF0FCC7-D95C-4596-BBF5-5A28B6D2C73B}">
      <dgm:prSet phldrT="[Text]"/>
      <dgm:spPr/>
      <dgm:t>
        <a:bodyPr/>
        <a:lstStyle/>
        <a:p>
          <a:r>
            <a:rPr lang="en-US" dirty="0" err="1" smtClean="0"/>
            <a:t>Hướng</a:t>
          </a:r>
          <a:r>
            <a:rPr lang="en-US" dirty="0" smtClean="0"/>
            <a:t> </a:t>
          </a:r>
          <a:r>
            <a:rPr lang="en-US" dirty="0" err="1" smtClean="0"/>
            <a:t>dẫn</a:t>
          </a:r>
          <a:r>
            <a:rPr lang="en-US" dirty="0" smtClean="0"/>
            <a:t> </a:t>
          </a:r>
          <a:r>
            <a:rPr lang="en-US" dirty="0" err="1" smtClean="0"/>
            <a:t>tổng</a:t>
          </a:r>
          <a:r>
            <a:rPr lang="en-US" dirty="0" smtClean="0"/>
            <a:t> </a:t>
          </a:r>
          <a:r>
            <a:rPr lang="en-US" dirty="0" err="1" smtClean="0"/>
            <a:t>hợp</a:t>
          </a:r>
          <a:r>
            <a:rPr lang="en-US" dirty="0" smtClean="0"/>
            <a:t> </a:t>
          </a:r>
          <a:r>
            <a:rPr lang="en-US" dirty="0" err="1" smtClean="0"/>
            <a:t>NHCH</a:t>
          </a:r>
          <a:endParaRPr lang="en-US" dirty="0"/>
        </a:p>
      </dgm:t>
    </dgm:pt>
    <dgm:pt modelId="{F61BC0C5-616F-4F79-AAE8-50A9648F876B}" type="parTrans" cxnId="{58883309-FE91-4E57-ACF7-E8D86EC4F750}">
      <dgm:prSet/>
      <dgm:spPr/>
      <dgm:t>
        <a:bodyPr/>
        <a:lstStyle/>
        <a:p>
          <a:endParaRPr lang="en-US"/>
        </a:p>
      </dgm:t>
    </dgm:pt>
    <dgm:pt modelId="{1586534F-44B7-4DA3-A85A-70B207EC9CCC}" type="sibTrans" cxnId="{58883309-FE91-4E57-ACF7-E8D86EC4F750}">
      <dgm:prSet/>
      <dgm:spPr/>
      <dgm:t>
        <a:bodyPr/>
        <a:lstStyle/>
        <a:p>
          <a:endParaRPr lang="en-US"/>
        </a:p>
      </dgm:t>
    </dgm:pt>
    <dgm:pt modelId="{882502E0-B0E4-4A31-84B1-99357DD460A5}" type="pres">
      <dgm:prSet presAssocID="{681186CD-2BE9-45C8-B06C-D6AC043ED69F}" presName="Name0" presStyleCnt="0">
        <dgm:presLayoutVars>
          <dgm:dir/>
          <dgm:resizeHandles val="exact"/>
        </dgm:presLayoutVars>
      </dgm:prSet>
      <dgm:spPr/>
    </dgm:pt>
    <dgm:pt modelId="{7C4A793A-C013-4730-A81D-7E16D479B180}" type="pres">
      <dgm:prSet presAssocID="{27DB2431-09C8-43A5-9851-CBE2D7CDEBA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754081-0B39-4DCF-B8B0-699124EFF05F}" type="pres">
      <dgm:prSet presAssocID="{F3F8D23D-3218-4DBB-9EC4-4F27E0CCD1DD}" presName="sibTrans" presStyleLbl="sibTrans2D1" presStyleIdx="0" presStyleCnt="2"/>
      <dgm:spPr/>
      <dgm:t>
        <a:bodyPr/>
        <a:lstStyle/>
        <a:p>
          <a:endParaRPr lang="en-US"/>
        </a:p>
      </dgm:t>
    </dgm:pt>
    <dgm:pt modelId="{E419BAD9-13BF-4768-8EF2-4B46A18F46C2}" type="pres">
      <dgm:prSet presAssocID="{F3F8D23D-3218-4DBB-9EC4-4F27E0CCD1DD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8D53383A-FD17-448A-88DA-15A0781CA30A}" type="pres">
      <dgm:prSet presAssocID="{EA9C6FEA-9709-47D1-8430-B5FEB5FED35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C8F4EA-7143-41C2-9906-2285ED300DA9}" type="pres">
      <dgm:prSet presAssocID="{AAD13973-8D4F-4B57-A2C4-7ECA27CAD9F8}" presName="sibTrans" presStyleLbl="sibTrans2D1" presStyleIdx="1" presStyleCnt="2"/>
      <dgm:spPr/>
      <dgm:t>
        <a:bodyPr/>
        <a:lstStyle/>
        <a:p>
          <a:endParaRPr lang="en-US"/>
        </a:p>
      </dgm:t>
    </dgm:pt>
    <dgm:pt modelId="{B50BC162-1D96-4D0A-A689-450246DC0443}" type="pres">
      <dgm:prSet presAssocID="{AAD13973-8D4F-4B57-A2C4-7ECA27CAD9F8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F8B50597-49EE-40AA-BD92-0675050CAA82}" type="pres">
      <dgm:prSet presAssocID="{DDF0FCC7-D95C-4596-BBF5-5A28B6D2C73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2AC5A4-9895-4694-8DF7-60616A2B7984}" type="presOf" srcId="{DDF0FCC7-D95C-4596-BBF5-5A28B6D2C73B}" destId="{F8B50597-49EE-40AA-BD92-0675050CAA82}" srcOrd="0" destOrd="0" presId="urn:microsoft.com/office/officeart/2005/8/layout/process1"/>
    <dgm:cxn modelId="{E6D84561-BCDA-4BD4-9146-5FB2A3610A66}" type="presOf" srcId="{27DB2431-09C8-43A5-9851-CBE2D7CDEBAB}" destId="{7C4A793A-C013-4730-A81D-7E16D479B180}" srcOrd="0" destOrd="0" presId="urn:microsoft.com/office/officeart/2005/8/layout/process1"/>
    <dgm:cxn modelId="{A3A2C4EB-EB43-4D38-8A02-2FF8B9DD062C}" srcId="{681186CD-2BE9-45C8-B06C-D6AC043ED69F}" destId="{27DB2431-09C8-43A5-9851-CBE2D7CDEBAB}" srcOrd="0" destOrd="0" parTransId="{BF8B6376-1EC8-46F3-AE7A-6FED9D7124E6}" sibTransId="{F3F8D23D-3218-4DBB-9EC4-4F27E0CCD1DD}"/>
    <dgm:cxn modelId="{B36BE88A-952C-4FD7-A2D3-89082473EC79}" type="presOf" srcId="{AAD13973-8D4F-4B57-A2C4-7ECA27CAD9F8}" destId="{B5C8F4EA-7143-41C2-9906-2285ED300DA9}" srcOrd="0" destOrd="0" presId="urn:microsoft.com/office/officeart/2005/8/layout/process1"/>
    <dgm:cxn modelId="{58883309-FE91-4E57-ACF7-E8D86EC4F750}" srcId="{681186CD-2BE9-45C8-B06C-D6AC043ED69F}" destId="{DDF0FCC7-D95C-4596-BBF5-5A28B6D2C73B}" srcOrd="2" destOrd="0" parTransId="{F61BC0C5-616F-4F79-AAE8-50A9648F876B}" sibTransId="{1586534F-44B7-4DA3-A85A-70B207EC9CCC}"/>
    <dgm:cxn modelId="{B274DBF6-977E-4F83-B3A2-4315FBDBC0B0}" srcId="{681186CD-2BE9-45C8-B06C-D6AC043ED69F}" destId="{EA9C6FEA-9709-47D1-8430-B5FEB5FED352}" srcOrd="1" destOrd="0" parTransId="{2604EED2-67BA-4AF8-90E4-0FD1359C10A4}" sibTransId="{AAD13973-8D4F-4B57-A2C4-7ECA27CAD9F8}"/>
    <dgm:cxn modelId="{FF51BF6E-10BE-40B9-8A97-1BF278B81007}" type="presOf" srcId="{F3F8D23D-3218-4DBB-9EC4-4F27E0CCD1DD}" destId="{BF754081-0B39-4DCF-B8B0-699124EFF05F}" srcOrd="0" destOrd="0" presId="urn:microsoft.com/office/officeart/2005/8/layout/process1"/>
    <dgm:cxn modelId="{EFF4E913-8EA6-47A8-A60F-C7081CA4A1A3}" type="presOf" srcId="{681186CD-2BE9-45C8-B06C-D6AC043ED69F}" destId="{882502E0-B0E4-4A31-84B1-99357DD460A5}" srcOrd="0" destOrd="0" presId="urn:microsoft.com/office/officeart/2005/8/layout/process1"/>
    <dgm:cxn modelId="{7C813231-1C7F-4F3D-A736-125293CADE39}" type="presOf" srcId="{EA9C6FEA-9709-47D1-8430-B5FEB5FED352}" destId="{8D53383A-FD17-448A-88DA-15A0781CA30A}" srcOrd="0" destOrd="0" presId="urn:microsoft.com/office/officeart/2005/8/layout/process1"/>
    <dgm:cxn modelId="{7586763A-1B5E-42CC-ACAC-BB05FBDF749D}" type="presOf" srcId="{F3F8D23D-3218-4DBB-9EC4-4F27E0CCD1DD}" destId="{E419BAD9-13BF-4768-8EF2-4B46A18F46C2}" srcOrd="1" destOrd="0" presId="urn:microsoft.com/office/officeart/2005/8/layout/process1"/>
    <dgm:cxn modelId="{C98ABA46-94A4-443C-B3A1-242B56C5AAC9}" type="presOf" srcId="{AAD13973-8D4F-4B57-A2C4-7ECA27CAD9F8}" destId="{B50BC162-1D96-4D0A-A689-450246DC0443}" srcOrd="1" destOrd="0" presId="urn:microsoft.com/office/officeart/2005/8/layout/process1"/>
    <dgm:cxn modelId="{0DA9C4DC-E52A-480C-AEA6-61E13F4A9A26}" type="presParOf" srcId="{882502E0-B0E4-4A31-84B1-99357DD460A5}" destId="{7C4A793A-C013-4730-A81D-7E16D479B180}" srcOrd="0" destOrd="0" presId="urn:microsoft.com/office/officeart/2005/8/layout/process1"/>
    <dgm:cxn modelId="{EF68B693-B7E5-4BB8-9EFC-50EA433B37A8}" type="presParOf" srcId="{882502E0-B0E4-4A31-84B1-99357DD460A5}" destId="{BF754081-0B39-4DCF-B8B0-699124EFF05F}" srcOrd="1" destOrd="0" presId="urn:microsoft.com/office/officeart/2005/8/layout/process1"/>
    <dgm:cxn modelId="{602E9031-30EC-4251-8399-E30A0FF3E07F}" type="presParOf" srcId="{BF754081-0B39-4DCF-B8B0-699124EFF05F}" destId="{E419BAD9-13BF-4768-8EF2-4B46A18F46C2}" srcOrd="0" destOrd="0" presId="urn:microsoft.com/office/officeart/2005/8/layout/process1"/>
    <dgm:cxn modelId="{D533FB30-6B2A-48E1-963B-9BD561049490}" type="presParOf" srcId="{882502E0-B0E4-4A31-84B1-99357DD460A5}" destId="{8D53383A-FD17-448A-88DA-15A0781CA30A}" srcOrd="2" destOrd="0" presId="urn:microsoft.com/office/officeart/2005/8/layout/process1"/>
    <dgm:cxn modelId="{FA61BCF2-F7DF-4E29-BA1B-B213283BEE00}" type="presParOf" srcId="{882502E0-B0E4-4A31-84B1-99357DD460A5}" destId="{B5C8F4EA-7143-41C2-9906-2285ED300DA9}" srcOrd="3" destOrd="0" presId="urn:microsoft.com/office/officeart/2005/8/layout/process1"/>
    <dgm:cxn modelId="{43B8511C-B599-4AEE-BED5-704E066EA29E}" type="presParOf" srcId="{B5C8F4EA-7143-41C2-9906-2285ED300DA9}" destId="{B50BC162-1D96-4D0A-A689-450246DC0443}" srcOrd="0" destOrd="0" presId="urn:microsoft.com/office/officeart/2005/8/layout/process1"/>
    <dgm:cxn modelId="{A4967A90-3F01-4DE1-BE88-EA0902F3FA33}" type="presParOf" srcId="{882502E0-B0E4-4A31-84B1-99357DD460A5}" destId="{F8B50597-49EE-40AA-BD92-0675050CAA8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1186CD-2BE9-45C8-B06C-D6AC043ED69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7DB2431-09C8-43A5-9851-CBE2D7CDEBAB}">
      <dgm:prSet phldrT="[Text]"/>
      <dgm:spPr/>
      <dgm:t>
        <a:bodyPr/>
        <a:lstStyle/>
        <a:p>
          <a:r>
            <a:rPr lang="en-US" dirty="0" err="1" smtClean="0"/>
            <a:t>Khởi</a:t>
          </a:r>
          <a:r>
            <a:rPr lang="en-US" dirty="0" smtClean="0"/>
            <a:t> </a:t>
          </a:r>
          <a:r>
            <a:rPr lang="en-US" dirty="0" err="1" smtClean="0"/>
            <a:t>tạo</a:t>
          </a:r>
          <a:r>
            <a:rPr lang="en-US" dirty="0" smtClean="0"/>
            <a:t> </a:t>
          </a:r>
          <a:r>
            <a:rPr lang="en-US" dirty="0" err="1" smtClean="0"/>
            <a:t>hệ</a:t>
          </a:r>
          <a:r>
            <a:rPr lang="en-US" dirty="0" smtClean="0"/>
            <a:t> </a:t>
          </a:r>
          <a:r>
            <a:rPr lang="en-US" dirty="0" err="1" smtClean="0"/>
            <a:t>thống</a:t>
          </a:r>
          <a:r>
            <a:rPr lang="en-US" dirty="0" smtClean="0"/>
            <a:t> </a:t>
          </a:r>
          <a:r>
            <a:rPr lang="en-US" dirty="0" err="1" smtClean="0"/>
            <a:t>hỗ</a:t>
          </a:r>
          <a:r>
            <a:rPr lang="en-US" dirty="0" smtClean="0"/>
            <a:t> </a:t>
          </a:r>
          <a:r>
            <a:rPr lang="en-US" dirty="0" err="1" smtClean="0"/>
            <a:t>trợ</a:t>
          </a:r>
          <a:r>
            <a:rPr lang="en-US" dirty="0" smtClean="0"/>
            <a:t> </a:t>
          </a:r>
          <a:r>
            <a:rPr lang="en-US" dirty="0" err="1" smtClean="0"/>
            <a:t>ôn</a:t>
          </a:r>
          <a:r>
            <a:rPr lang="en-US" dirty="0" smtClean="0"/>
            <a:t> </a:t>
          </a:r>
          <a:r>
            <a:rPr lang="en-US" dirty="0" err="1" smtClean="0"/>
            <a:t>tập</a:t>
          </a:r>
          <a:r>
            <a:rPr lang="en-US" dirty="0" smtClean="0"/>
            <a:t> </a:t>
          </a:r>
          <a:r>
            <a:rPr lang="en-US" dirty="0" err="1" smtClean="0"/>
            <a:t>môn</a:t>
          </a:r>
          <a:r>
            <a:rPr lang="en-US" dirty="0" smtClean="0"/>
            <a:t> </a:t>
          </a:r>
          <a:r>
            <a:rPr lang="en-US" dirty="0" err="1" smtClean="0"/>
            <a:t>Lịch</a:t>
          </a:r>
          <a:r>
            <a:rPr lang="en-US" dirty="0" smtClean="0"/>
            <a:t> </a:t>
          </a:r>
          <a:r>
            <a:rPr lang="en-US" dirty="0" err="1" smtClean="0"/>
            <a:t>sử</a:t>
          </a:r>
          <a:r>
            <a:rPr lang="en-US" dirty="0" smtClean="0"/>
            <a:t> 9</a:t>
          </a:r>
          <a:endParaRPr lang="en-US" dirty="0"/>
        </a:p>
      </dgm:t>
    </dgm:pt>
    <dgm:pt modelId="{BF8B6376-1EC8-46F3-AE7A-6FED9D7124E6}" type="parTrans" cxnId="{A3A2C4EB-EB43-4D38-8A02-2FF8B9DD062C}">
      <dgm:prSet/>
      <dgm:spPr/>
      <dgm:t>
        <a:bodyPr/>
        <a:lstStyle/>
        <a:p>
          <a:endParaRPr lang="en-US"/>
        </a:p>
      </dgm:t>
    </dgm:pt>
    <dgm:pt modelId="{F3F8D23D-3218-4DBB-9EC4-4F27E0CCD1DD}" type="sibTrans" cxnId="{A3A2C4EB-EB43-4D38-8A02-2FF8B9DD062C}">
      <dgm:prSet/>
      <dgm:spPr/>
      <dgm:t>
        <a:bodyPr/>
        <a:lstStyle/>
        <a:p>
          <a:endParaRPr lang="en-US"/>
        </a:p>
      </dgm:t>
    </dgm:pt>
    <dgm:pt modelId="{1A81DB76-A58A-43C0-A717-C92CDEEF2B90}">
      <dgm:prSet phldrT="[Text]"/>
      <dgm:spPr/>
      <dgm:t>
        <a:bodyPr/>
        <a:lstStyle/>
        <a:p>
          <a:r>
            <a:rPr lang="en-US" dirty="0" err="1" smtClean="0"/>
            <a:t>Hướng</a:t>
          </a:r>
          <a:r>
            <a:rPr lang="en-US" dirty="0" smtClean="0"/>
            <a:t> </a:t>
          </a:r>
          <a:r>
            <a:rPr lang="en-US" dirty="0" err="1" smtClean="0"/>
            <a:t>dẫn</a:t>
          </a:r>
          <a:r>
            <a:rPr lang="en-US" dirty="0" smtClean="0"/>
            <a:t> </a:t>
          </a:r>
          <a:r>
            <a:rPr lang="en-US" err="1" smtClean="0"/>
            <a:t>làm</a:t>
          </a:r>
          <a:r>
            <a:rPr lang="en-US" smtClean="0"/>
            <a:t> bài ôn tập Lịch sử 9</a:t>
          </a:r>
          <a:endParaRPr lang="en-US" dirty="0"/>
        </a:p>
      </dgm:t>
    </dgm:pt>
    <dgm:pt modelId="{A718510B-5A92-4C1A-BF18-BF177E5E934F}" type="parTrans" cxnId="{50E47498-710D-4388-89FE-182A059CC82A}">
      <dgm:prSet/>
      <dgm:spPr/>
      <dgm:t>
        <a:bodyPr/>
        <a:lstStyle/>
        <a:p>
          <a:endParaRPr lang="en-US"/>
        </a:p>
      </dgm:t>
    </dgm:pt>
    <dgm:pt modelId="{05BF9AA4-724D-4A9A-A7A2-0C9A42353779}" type="sibTrans" cxnId="{50E47498-710D-4388-89FE-182A059CC82A}">
      <dgm:prSet/>
      <dgm:spPr/>
      <dgm:t>
        <a:bodyPr/>
        <a:lstStyle/>
        <a:p>
          <a:endParaRPr lang="en-US"/>
        </a:p>
      </dgm:t>
    </dgm:pt>
    <dgm:pt modelId="{882502E0-B0E4-4A31-84B1-99357DD460A5}" type="pres">
      <dgm:prSet presAssocID="{681186CD-2BE9-45C8-B06C-D6AC043ED69F}" presName="Name0" presStyleCnt="0">
        <dgm:presLayoutVars>
          <dgm:dir/>
          <dgm:resizeHandles val="exact"/>
        </dgm:presLayoutVars>
      </dgm:prSet>
      <dgm:spPr/>
    </dgm:pt>
    <dgm:pt modelId="{7C4A793A-C013-4730-A81D-7E16D479B180}" type="pres">
      <dgm:prSet presAssocID="{27DB2431-09C8-43A5-9851-CBE2D7CDEBAB}" presName="node" presStyleLbl="node1" presStyleIdx="0" presStyleCnt="2" custScaleX="1237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754081-0B39-4DCF-B8B0-699124EFF05F}" type="pres">
      <dgm:prSet presAssocID="{F3F8D23D-3218-4DBB-9EC4-4F27E0CCD1DD}" presName="sibTrans" presStyleLbl="sibTrans2D1" presStyleIdx="0" presStyleCnt="1"/>
      <dgm:spPr/>
      <dgm:t>
        <a:bodyPr/>
        <a:lstStyle/>
        <a:p>
          <a:endParaRPr lang="en-US"/>
        </a:p>
      </dgm:t>
    </dgm:pt>
    <dgm:pt modelId="{E419BAD9-13BF-4768-8EF2-4B46A18F46C2}" type="pres">
      <dgm:prSet presAssocID="{F3F8D23D-3218-4DBB-9EC4-4F27E0CCD1DD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3F0F4805-A442-4B76-B79D-9FC5A566299F}" type="pres">
      <dgm:prSet presAssocID="{1A81DB76-A58A-43C0-A717-C92CDEEF2B90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F46E81-214F-4888-88A0-BB83F5D3ADCF}" type="presOf" srcId="{1A81DB76-A58A-43C0-A717-C92CDEEF2B90}" destId="{3F0F4805-A442-4B76-B79D-9FC5A566299F}" srcOrd="0" destOrd="0" presId="urn:microsoft.com/office/officeart/2005/8/layout/process1"/>
    <dgm:cxn modelId="{E6D84561-BCDA-4BD4-9146-5FB2A3610A66}" type="presOf" srcId="{27DB2431-09C8-43A5-9851-CBE2D7CDEBAB}" destId="{7C4A793A-C013-4730-A81D-7E16D479B180}" srcOrd="0" destOrd="0" presId="urn:microsoft.com/office/officeart/2005/8/layout/process1"/>
    <dgm:cxn modelId="{A3A2C4EB-EB43-4D38-8A02-2FF8B9DD062C}" srcId="{681186CD-2BE9-45C8-B06C-D6AC043ED69F}" destId="{27DB2431-09C8-43A5-9851-CBE2D7CDEBAB}" srcOrd="0" destOrd="0" parTransId="{BF8B6376-1EC8-46F3-AE7A-6FED9D7124E6}" sibTransId="{F3F8D23D-3218-4DBB-9EC4-4F27E0CCD1DD}"/>
    <dgm:cxn modelId="{FF51BF6E-10BE-40B9-8A97-1BF278B81007}" type="presOf" srcId="{F3F8D23D-3218-4DBB-9EC4-4F27E0CCD1DD}" destId="{BF754081-0B39-4DCF-B8B0-699124EFF05F}" srcOrd="0" destOrd="0" presId="urn:microsoft.com/office/officeart/2005/8/layout/process1"/>
    <dgm:cxn modelId="{EFF4E913-8EA6-47A8-A60F-C7081CA4A1A3}" type="presOf" srcId="{681186CD-2BE9-45C8-B06C-D6AC043ED69F}" destId="{882502E0-B0E4-4A31-84B1-99357DD460A5}" srcOrd="0" destOrd="0" presId="urn:microsoft.com/office/officeart/2005/8/layout/process1"/>
    <dgm:cxn modelId="{7586763A-1B5E-42CC-ACAC-BB05FBDF749D}" type="presOf" srcId="{F3F8D23D-3218-4DBB-9EC4-4F27E0CCD1DD}" destId="{E419BAD9-13BF-4768-8EF2-4B46A18F46C2}" srcOrd="1" destOrd="0" presId="urn:microsoft.com/office/officeart/2005/8/layout/process1"/>
    <dgm:cxn modelId="{50E47498-710D-4388-89FE-182A059CC82A}" srcId="{681186CD-2BE9-45C8-B06C-D6AC043ED69F}" destId="{1A81DB76-A58A-43C0-A717-C92CDEEF2B90}" srcOrd="1" destOrd="0" parTransId="{A718510B-5A92-4C1A-BF18-BF177E5E934F}" sibTransId="{05BF9AA4-724D-4A9A-A7A2-0C9A42353779}"/>
    <dgm:cxn modelId="{0DA9C4DC-E52A-480C-AEA6-61E13F4A9A26}" type="presParOf" srcId="{882502E0-B0E4-4A31-84B1-99357DD460A5}" destId="{7C4A793A-C013-4730-A81D-7E16D479B180}" srcOrd="0" destOrd="0" presId="urn:microsoft.com/office/officeart/2005/8/layout/process1"/>
    <dgm:cxn modelId="{EF68B693-B7E5-4BB8-9EFC-50EA433B37A8}" type="presParOf" srcId="{882502E0-B0E4-4A31-84B1-99357DD460A5}" destId="{BF754081-0B39-4DCF-B8B0-699124EFF05F}" srcOrd="1" destOrd="0" presId="urn:microsoft.com/office/officeart/2005/8/layout/process1"/>
    <dgm:cxn modelId="{602E9031-30EC-4251-8399-E30A0FF3E07F}" type="presParOf" srcId="{BF754081-0B39-4DCF-B8B0-699124EFF05F}" destId="{E419BAD9-13BF-4768-8EF2-4B46A18F46C2}" srcOrd="0" destOrd="0" presId="urn:microsoft.com/office/officeart/2005/8/layout/process1"/>
    <dgm:cxn modelId="{B8B9D242-798E-4A6D-BD49-74779BF5B2E4}" type="presParOf" srcId="{882502E0-B0E4-4A31-84B1-99357DD460A5}" destId="{3F0F4805-A442-4B76-B79D-9FC5A566299F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81186CD-2BE9-45C8-B06C-D6AC043ED69F}" type="doc">
      <dgm:prSet loTypeId="urn:microsoft.com/office/officeart/2005/8/layout/process1" loCatId="process" qsTypeId="urn:microsoft.com/office/officeart/2005/8/quickstyle/simple1" qsCatId="simple" csTypeId="urn:microsoft.com/office/officeart/2005/8/colors/colorful3" csCatId="colorful" phldr="1"/>
      <dgm:spPr/>
    </dgm:pt>
    <dgm:pt modelId="{27DB2431-09C8-43A5-9851-CBE2D7CDEBAB}">
      <dgm:prSet phldrT="[Text]"/>
      <dgm:spPr/>
      <dgm:t>
        <a:bodyPr/>
        <a:lstStyle/>
        <a:p>
          <a:r>
            <a:rPr lang="en-US" dirty="0" err="1" smtClean="0"/>
            <a:t>Hướng</a:t>
          </a:r>
          <a:r>
            <a:rPr lang="en-US" dirty="0" smtClean="0"/>
            <a:t> </a:t>
          </a:r>
          <a:r>
            <a:rPr lang="en-US" dirty="0" err="1" smtClean="0"/>
            <a:t>dẫn</a:t>
          </a:r>
          <a:r>
            <a:rPr lang="en-US" dirty="0" smtClean="0"/>
            <a:t> </a:t>
          </a:r>
          <a:r>
            <a:rPr lang="en-US" dirty="0" err="1" smtClean="0"/>
            <a:t>thống</a:t>
          </a:r>
          <a:r>
            <a:rPr lang="en-US" dirty="0" smtClean="0"/>
            <a:t> </a:t>
          </a:r>
          <a:r>
            <a:rPr lang="en-US" dirty="0" err="1" smtClean="0"/>
            <a:t>kê</a:t>
          </a:r>
          <a:r>
            <a:rPr lang="en-US" dirty="0" smtClean="0"/>
            <a:t>, </a:t>
          </a:r>
          <a:r>
            <a:rPr lang="en-US" dirty="0" err="1" smtClean="0"/>
            <a:t>báo</a:t>
          </a:r>
          <a:r>
            <a:rPr lang="en-US" dirty="0" smtClean="0"/>
            <a:t> </a:t>
          </a:r>
          <a:r>
            <a:rPr lang="en-US" dirty="0" err="1" smtClean="0"/>
            <a:t>cáo</a:t>
          </a:r>
          <a:endParaRPr lang="en-US" dirty="0"/>
        </a:p>
      </dgm:t>
    </dgm:pt>
    <dgm:pt modelId="{BF8B6376-1EC8-46F3-AE7A-6FED9D7124E6}" type="parTrans" cxnId="{A3A2C4EB-EB43-4D38-8A02-2FF8B9DD062C}">
      <dgm:prSet/>
      <dgm:spPr/>
      <dgm:t>
        <a:bodyPr/>
        <a:lstStyle/>
        <a:p>
          <a:endParaRPr lang="en-US"/>
        </a:p>
      </dgm:t>
    </dgm:pt>
    <dgm:pt modelId="{F3F8D23D-3218-4DBB-9EC4-4F27E0CCD1DD}" type="sibTrans" cxnId="{A3A2C4EB-EB43-4D38-8A02-2FF8B9DD062C}">
      <dgm:prSet/>
      <dgm:spPr/>
      <dgm:t>
        <a:bodyPr/>
        <a:lstStyle/>
        <a:p>
          <a:endParaRPr lang="en-US"/>
        </a:p>
      </dgm:t>
    </dgm:pt>
    <dgm:pt modelId="{1A81DB76-A58A-43C0-A717-C92CDEEF2B90}">
      <dgm:prSet phldrT="[Text]"/>
      <dgm:spPr/>
      <dgm:t>
        <a:bodyPr/>
        <a:lstStyle/>
        <a:p>
          <a:r>
            <a:rPr lang="en-US" dirty="0" err="1" smtClean="0"/>
            <a:t>Rút</a:t>
          </a:r>
          <a:r>
            <a:rPr lang="en-US" dirty="0" smtClean="0"/>
            <a:t> </a:t>
          </a:r>
          <a:r>
            <a:rPr lang="en-US" dirty="0" err="1" smtClean="0"/>
            <a:t>kinh</a:t>
          </a:r>
          <a:r>
            <a:rPr lang="en-US" dirty="0" smtClean="0"/>
            <a:t> </a:t>
          </a:r>
          <a:r>
            <a:rPr lang="en-US" dirty="0" err="1" smtClean="0"/>
            <a:t>nghiệm</a:t>
          </a:r>
          <a:endParaRPr lang="en-US" dirty="0"/>
        </a:p>
      </dgm:t>
    </dgm:pt>
    <dgm:pt modelId="{A718510B-5A92-4C1A-BF18-BF177E5E934F}" type="parTrans" cxnId="{50E47498-710D-4388-89FE-182A059CC82A}">
      <dgm:prSet/>
      <dgm:spPr/>
      <dgm:t>
        <a:bodyPr/>
        <a:lstStyle/>
        <a:p>
          <a:endParaRPr lang="en-US"/>
        </a:p>
      </dgm:t>
    </dgm:pt>
    <dgm:pt modelId="{05BF9AA4-724D-4A9A-A7A2-0C9A42353779}" type="sibTrans" cxnId="{50E47498-710D-4388-89FE-182A059CC82A}">
      <dgm:prSet/>
      <dgm:spPr/>
      <dgm:t>
        <a:bodyPr/>
        <a:lstStyle/>
        <a:p>
          <a:endParaRPr lang="en-US"/>
        </a:p>
      </dgm:t>
    </dgm:pt>
    <dgm:pt modelId="{882502E0-B0E4-4A31-84B1-99357DD460A5}" type="pres">
      <dgm:prSet presAssocID="{681186CD-2BE9-45C8-B06C-D6AC043ED69F}" presName="Name0" presStyleCnt="0">
        <dgm:presLayoutVars>
          <dgm:dir/>
          <dgm:resizeHandles val="exact"/>
        </dgm:presLayoutVars>
      </dgm:prSet>
      <dgm:spPr/>
    </dgm:pt>
    <dgm:pt modelId="{7C4A793A-C013-4730-A81D-7E16D479B180}" type="pres">
      <dgm:prSet presAssocID="{27DB2431-09C8-43A5-9851-CBE2D7CDEBAB}" presName="node" presStyleLbl="node1" presStyleIdx="0" presStyleCnt="2" custScaleX="1892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754081-0B39-4DCF-B8B0-699124EFF05F}" type="pres">
      <dgm:prSet presAssocID="{F3F8D23D-3218-4DBB-9EC4-4F27E0CCD1DD}" presName="sibTrans" presStyleLbl="sibTrans2D1" presStyleIdx="0" presStyleCnt="1"/>
      <dgm:spPr/>
      <dgm:t>
        <a:bodyPr/>
        <a:lstStyle/>
        <a:p>
          <a:endParaRPr lang="en-US"/>
        </a:p>
      </dgm:t>
    </dgm:pt>
    <dgm:pt modelId="{E419BAD9-13BF-4768-8EF2-4B46A18F46C2}" type="pres">
      <dgm:prSet presAssocID="{F3F8D23D-3218-4DBB-9EC4-4F27E0CCD1DD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3F0F4805-A442-4B76-B79D-9FC5A566299F}" type="pres">
      <dgm:prSet presAssocID="{1A81DB76-A58A-43C0-A717-C92CDEEF2B90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F46E81-214F-4888-88A0-BB83F5D3ADCF}" type="presOf" srcId="{1A81DB76-A58A-43C0-A717-C92CDEEF2B90}" destId="{3F0F4805-A442-4B76-B79D-9FC5A566299F}" srcOrd="0" destOrd="0" presId="urn:microsoft.com/office/officeart/2005/8/layout/process1"/>
    <dgm:cxn modelId="{E6D84561-BCDA-4BD4-9146-5FB2A3610A66}" type="presOf" srcId="{27DB2431-09C8-43A5-9851-CBE2D7CDEBAB}" destId="{7C4A793A-C013-4730-A81D-7E16D479B180}" srcOrd="0" destOrd="0" presId="urn:microsoft.com/office/officeart/2005/8/layout/process1"/>
    <dgm:cxn modelId="{A3A2C4EB-EB43-4D38-8A02-2FF8B9DD062C}" srcId="{681186CD-2BE9-45C8-B06C-D6AC043ED69F}" destId="{27DB2431-09C8-43A5-9851-CBE2D7CDEBAB}" srcOrd="0" destOrd="0" parTransId="{BF8B6376-1EC8-46F3-AE7A-6FED9D7124E6}" sibTransId="{F3F8D23D-3218-4DBB-9EC4-4F27E0CCD1DD}"/>
    <dgm:cxn modelId="{FF51BF6E-10BE-40B9-8A97-1BF278B81007}" type="presOf" srcId="{F3F8D23D-3218-4DBB-9EC4-4F27E0CCD1DD}" destId="{BF754081-0B39-4DCF-B8B0-699124EFF05F}" srcOrd="0" destOrd="0" presId="urn:microsoft.com/office/officeart/2005/8/layout/process1"/>
    <dgm:cxn modelId="{EFF4E913-8EA6-47A8-A60F-C7081CA4A1A3}" type="presOf" srcId="{681186CD-2BE9-45C8-B06C-D6AC043ED69F}" destId="{882502E0-B0E4-4A31-84B1-99357DD460A5}" srcOrd="0" destOrd="0" presId="urn:microsoft.com/office/officeart/2005/8/layout/process1"/>
    <dgm:cxn modelId="{7586763A-1B5E-42CC-ACAC-BB05FBDF749D}" type="presOf" srcId="{F3F8D23D-3218-4DBB-9EC4-4F27E0CCD1DD}" destId="{E419BAD9-13BF-4768-8EF2-4B46A18F46C2}" srcOrd="1" destOrd="0" presId="urn:microsoft.com/office/officeart/2005/8/layout/process1"/>
    <dgm:cxn modelId="{50E47498-710D-4388-89FE-182A059CC82A}" srcId="{681186CD-2BE9-45C8-B06C-D6AC043ED69F}" destId="{1A81DB76-A58A-43C0-A717-C92CDEEF2B90}" srcOrd="1" destOrd="0" parTransId="{A718510B-5A92-4C1A-BF18-BF177E5E934F}" sibTransId="{05BF9AA4-724D-4A9A-A7A2-0C9A42353779}"/>
    <dgm:cxn modelId="{0DA9C4DC-E52A-480C-AEA6-61E13F4A9A26}" type="presParOf" srcId="{882502E0-B0E4-4A31-84B1-99357DD460A5}" destId="{7C4A793A-C013-4730-A81D-7E16D479B180}" srcOrd="0" destOrd="0" presId="urn:microsoft.com/office/officeart/2005/8/layout/process1"/>
    <dgm:cxn modelId="{EF68B693-B7E5-4BB8-9EFC-50EA433B37A8}" type="presParOf" srcId="{882502E0-B0E4-4A31-84B1-99357DD460A5}" destId="{BF754081-0B39-4DCF-B8B0-699124EFF05F}" srcOrd="1" destOrd="0" presId="urn:microsoft.com/office/officeart/2005/8/layout/process1"/>
    <dgm:cxn modelId="{602E9031-30EC-4251-8399-E30A0FF3E07F}" type="presParOf" srcId="{BF754081-0B39-4DCF-B8B0-699124EFF05F}" destId="{E419BAD9-13BF-4768-8EF2-4B46A18F46C2}" srcOrd="0" destOrd="0" presId="urn:microsoft.com/office/officeart/2005/8/layout/process1"/>
    <dgm:cxn modelId="{B8B9D242-798E-4A6D-BD49-74779BF5B2E4}" type="presParOf" srcId="{882502E0-B0E4-4A31-84B1-99357DD460A5}" destId="{3F0F4805-A442-4B76-B79D-9FC5A566299F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49B4F5-BBEB-42B8-A001-CD343C87B262}">
      <dsp:nvSpPr>
        <dsp:cNvPr id="0" name=""/>
        <dsp:cNvSpPr/>
      </dsp:nvSpPr>
      <dsp:spPr>
        <a:xfrm>
          <a:off x="0" y="742714"/>
          <a:ext cx="1312817" cy="78769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Tạo tài khoản</a:t>
          </a:r>
        </a:p>
      </dsp:txBody>
      <dsp:txXfrm>
        <a:off x="23071" y="765785"/>
        <a:ext cx="1266675" cy="741548"/>
      </dsp:txXfrm>
    </dsp:sp>
    <dsp:sp modelId="{88991A33-D83C-42E1-9DC4-A5F34D1AD456}">
      <dsp:nvSpPr>
        <dsp:cNvPr id="0" name=""/>
        <dsp:cNvSpPr/>
      </dsp:nvSpPr>
      <dsp:spPr>
        <a:xfrm>
          <a:off x="1444098" y="973770"/>
          <a:ext cx="278317" cy="3255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1444098" y="1038886"/>
        <a:ext cx="194822" cy="195346"/>
      </dsp:txXfrm>
    </dsp:sp>
    <dsp:sp modelId="{28356966-76CF-479D-91EC-CE1868B37181}">
      <dsp:nvSpPr>
        <dsp:cNvPr id="0" name=""/>
        <dsp:cNvSpPr/>
      </dsp:nvSpPr>
      <dsp:spPr>
        <a:xfrm>
          <a:off x="1837943" y="742714"/>
          <a:ext cx="1312817" cy="78769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Tạo NHCH</a:t>
          </a:r>
        </a:p>
      </dsp:txBody>
      <dsp:txXfrm>
        <a:off x="1861014" y="765785"/>
        <a:ext cx="1266675" cy="741548"/>
      </dsp:txXfrm>
    </dsp:sp>
    <dsp:sp modelId="{D8A1F998-03FC-42CD-8A93-B63C50C26620}">
      <dsp:nvSpPr>
        <dsp:cNvPr id="0" name=""/>
        <dsp:cNvSpPr/>
      </dsp:nvSpPr>
      <dsp:spPr>
        <a:xfrm>
          <a:off x="3282042" y="973770"/>
          <a:ext cx="278317" cy="3255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3282042" y="1038886"/>
        <a:ext cx="194822" cy="195346"/>
      </dsp:txXfrm>
    </dsp:sp>
    <dsp:sp modelId="{4C46241D-07DC-4484-99B9-6BEF809A551A}">
      <dsp:nvSpPr>
        <dsp:cNvPr id="0" name=""/>
        <dsp:cNvSpPr/>
      </dsp:nvSpPr>
      <dsp:spPr>
        <a:xfrm>
          <a:off x="3675887" y="742714"/>
          <a:ext cx="1312817" cy="78769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Duyệt NHCH</a:t>
          </a:r>
        </a:p>
      </dsp:txBody>
      <dsp:txXfrm>
        <a:off x="3698958" y="765785"/>
        <a:ext cx="1266675" cy="741548"/>
      </dsp:txXfrm>
    </dsp:sp>
    <dsp:sp modelId="{BBF1EF9C-4362-408E-AD13-EFC8D7E78855}">
      <dsp:nvSpPr>
        <dsp:cNvPr id="0" name=""/>
        <dsp:cNvSpPr/>
      </dsp:nvSpPr>
      <dsp:spPr>
        <a:xfrm>
          <a:off x="5119986" y="973770"/>
          <a:ext cx="278317" cy="3255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5119986" y="1038886"/>
        <a:ext cx="194822" cy="195346"/>
      </dsp:txXfrm>
    </dsp:sp>
    <dsp:sp modelId="{BAA60456-3298-42B0-8493-399FB66F00D0}">
      <dsp:nvSpPr>
        <dsp:cNvPr id="0" name=""/>
        <dsp:cNvSpPr/>
      </dsp:nvSpPr>
      <dsp:spPr>
        <a:xfrm>
          <a:off x="5513831" y="742714"/>
          <a:ext cx="1312817" cy="78769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Tạo đề ôn luyện</a:t>
          </a:r>
        </a:p>
      </dsp:txBody>
      <dsp:txXfrm>
        <a:off x="5536902" y="765785"/>
        <a:ext cx="1266675" cy="741548"/>
      </dsp:txXfrm>
    </dsp:sp>
    <dsp:sp modelId="{9622B203-97A6-4AC1-AFE5-67A6E39D339E}">
      <dsp:nvSpPr>
        <dsp:cNvPr id="0" name=""/>
        <dsp:cNvSpPr/>
      </dsp:nvSpPr>
      <dsp:spPr>
        <a:xfrm>
          <a:off x="6957930" y="973770"/>
          <a:ext cx="278317" cy="3255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6957930" y="1038886"/>
        <a:ext cx="194822" cy="195346"/>
      </dsp:txXfrm>
    </dsp:sp>
    <dsp:sp modelId="{2AC13AC8-5CB5-4183-96F7-B3443886A6C8}">
      <dsp:nvSpPr>
        <dsp:cNvPr id="0" name=""/>
        <dsp:cNvSpPr/>
      </dsp:nvSpPr>
      <dsp:spPr>
        <a:xfrm>
          <a:off x="7351775" y="742714"/>
          <a:ext cx="1312817" cy="78769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Học sinh ôn luyện</a:t>
          </a:r>
        </a:p>
      </dsp:txBody>
      <dsp:txXfrm>
        <a:off x="7374846" y="765785"/>
        <a:ext cx="1266675" cy="741548"/>
      </dsp:txXfrm>
    </dsp:sp>
    <dsp:sp modelId="{EB22DEB2-B79E-4C3A-9D99-23820955B88D}">
      <dsp:nvSpPr>
        <dsp:cNvPr id="0" name=""/>
        <dsp:cNvSpPr/>
      </dsp:nvSpPr>
      <dsp:spPr>
        <a:xfrm>
          <a:off x="8795874" y="973770"/>
          <a:ext cx="278317" cy="3255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8795874" y="1038886"/>
        <a:ext cx="194822" cy="195346"/>
      </dsp:txXfrm>
    </dsp:sp>
    <dsp:sp modelId="{5CBE222D-9447-4AD1-88E7-C54BC9E0BBA0}">
      <dsp:nvSpPr>
        <dsp:cNvPr id="0" name=""/>
        <dsp:cNvSpPr/>
      </dsp:nvSpPr>
      <dsp:spPr>
        <a:xfrm>
          <a:off x="9189719" y="742714"/>
          <a:ext cx="1312817" cy="78769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Báo cáo kết quả</a:t>
          </a:r>
        </a:p>
      </dsp:txBody>
      <dsp:txXfrm>
        <a:off x="9212790" y="765785"/>
        <a:ext cx="1266675" cy="7415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4A793A-C013-4730-A81D-7E16D479B180}">
      <dsp:nvSpPr>
        <dsp:cNvPr id="0" name=""/>
        <dsp:cNvSpPr/>
      </dsp:nvSpPr>
      <dsp:spPr>
        <a:xfrm>
          <a:off x="7433" y="0"/>
          <a:ext cx="2221929" cy="109607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Hướng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dẫn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tạo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tài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khoản</a:t>
          </a:r>
          <a:endParaRPr lang="en-US" sz="2100" kern="1200" dirty="0"/>
        </a:p>
      </dsp:txBody>
      <dsp:txXfrm>
        <a:off x="39536" y="32103"/>
        <a:ext cx="2157723" cy="1031864"/>
      </dsp:txXfrm>
    </dsp:sp>
    <dsp:sp modelId="{BF754081-0B39-4DCF-B8B0-699124EFF05F}">
      <dsp:nvSpPr>
        <dsp:cNvPr id="0" name=""/>
        <dsp:cNvSpPr/>
      </dsp:nvSpPr>
      <dsp:spPr>
        <a:xfrm>
          <a:off x="2451556" y="272515"/>
          <a:ext cx="471049" cy="5510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2451556" y="382723"/>
        <a:ext cx="329734" cy="330622"/>
      </dsp:txXfrm>
    </dsp:sp>
    <dsp:sp modelId="{8D53383A-FD17-448A-88DA-15A0781CA30A}">
      <dsp:nvSpPr>
        <dsp:cNvPr id="0" name=""/>
        <dsp:cNvSpPr/>
      </dsp:nvSpPr>
      <dsp:spPr>
        <a:xfrm>
          <a:off x="3118135" y="0"/>
          <a:ext cx="2221929" cy="109607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Hướng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dẫn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nhập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liệu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NHCH</a:t>
          </a:r>
          <a:endParaRPr lang="en-US" sz="2100" kern="1200" dirty="0"/>
        </a:p>
      </dsp:txBody>
      <dsp:txXfrm>
        <a:off x="3150238" y="32103"/>
        <a:ext cx="2157723" cy="1031864"/>
      </dsp:txXfrm>
    </dsp:sp>
    <dsp:sp modelId="{B5C8F4EA-7143-41C2-9906-2285ED300DA9}">
      <dsp:nvSpPr>
        <dsp:cNvPr id="0" name=""/>
        <dsp:cNvSpPr/>
      </dsp:nvSpPr>
      <dsp:spPr>
        <a:xfrm>
          <a:off x="5562258" y="272515"/>
          <a:ext cx="471049" cy="5510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5562258" y="382723"/>
        <a:ext cx="329734" cy="330622"/>
      </dsp:txXfrm>
    </dsp:sp>
    <dsp:sp modelId="{F8B50597-49EE-40AA-BD92-0675050CAA82}">
      <dsp:nvSpPr>
        <dsp:cNvPr id="0" name=""/>
        <dsp:cNvSpPr/>
      </dsp:nvSpPr>
      <dsp:spPr>
        <a:xfrm>
          <a:off x="6228837" y="0"/>
          <a:ext cx="2221929" cy="109607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Hướng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dẫn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tổng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hợp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NHCH</a:t>
          </a:r>
          <a:endParaRPr lang="en-US" sz="2100" kern="1200" dirty="0"/>
        </a:p>
      </dsp:txBody>
      <dsp:txXfrm>
        <a:off x="6260940" y="32103"/>
        <a:ext cx="2157723" cy="10318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4A793A-C013-4730-A81D-7E16D479B180}">
      <dsp:nvSpPr>
        <dsp:cNvPr id="0" name=""/>
        <dsp:cNvSpPr/>
      </dsp:nvSpPr>
      <dsp:spPr>
        <a:xfrm>
          <a:off x="1956" y="0"/>
          <a:ext cx="3421602" cy="10960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Khởi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tạo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hệ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thống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hỗ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trợ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ôn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tập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môn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Lịch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sử</a:t>
          </a:r>
          <a:r>
            <a:rPr lang="en-US" sz="2200" kern="1200" dirty="0" smtClean="0"/>
            <a:t> 9</a:t>
          </a:r>
          <a:endParaRPr lang="en-US" sz="2200" kern="1200" dirty="0"/>
        </a:p>
      </dsp:txBody>
      <dsp:txXfrm>
        <a:off x="34059" y="32103"/>
        <a:ext cx="3357396" cy="1031864"/>
      </dsp:txXfrm>
    </dsp:sp>
    <dsp:sp modelId="{BF754081-0B39-4DCF-B8B0-699124EFF05F}">
      <dsp:nvSpPr>
        <dsp:cNvPr id="0" name=""/>
        <dsp:cNvSpPr/>
      </dsp:nvSpPr>
      <dsp:spPr>
        <a:xfrm>
          <a:off x="3699993" y="205255"/>
          <a:ext cx="586042" cy="6855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3699993" y="342367"/>
        <a:ext cx="410229" cy="411334"/>
      </dsp:txXfrm>
    </dsp:sp>
    <dsp:sp modelId="{3F0F4805-A442-4B76-B79D-9FC5A566299F}">
      <dsp:nvSpPr>
        <dsp:cNvPr id="0" name=""/>
        <dsp:cNvSpPr/>
      </dsp:nvSpPr>
      <dsp:spPr>
        <a:xfrm>
          <a:off x="4529299" y="0"/>
          <a:ext cx="2764350" cy="10960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Hướng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dẫn</a:t>
          </a:r>
          <a:r>
            <a:rPr lang="en-US" sz="2200" kern="1200" dirty="0" smtClean="0"/>
            <a:t> </a:t>
          </a:r>
          <a:r>
            <a:rPr lang="en-US" sz="2200" kern="1200" err="1" smtClean="0"/>
            <a:t>làm</a:t>
          </a:r>
          <a:r>
            <a:rPr lang="en-US" sz="2200" kern="1200" smtClean="0"/>
            <a:t> bài ôn tập Lịch sử 9</a:t>
          </a:r>
          <a:endParaRPr lang="en-US" sz="2200" kern="1200" dirty="0"/>
        </a:p>
      </dsp:txBody>
      <dsp:txXfrm>
        <a:off x="4561402" y="32103"/>
        <a:ext cx="2700144" cy="10318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4A793A-C013-4730-A81D-7E16D479B180}">
      <dsp:nvSpPr>
        <dsp:cNvPr id="0" name=""/>
        <dsp:cNvSpPr/>
      </dsp:nvSpPr>
      <dsp:spPr>
        <a:xfrm>
          <a:off x="458" y="0"/>
          <a:ext cx="4507993" cy="84963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Hướng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dẫn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thống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kê</a:t>
          </a:r>
          <a:r>
            <a:rPr lang="en-US" sz="2200" kern="1200" dirty="0" smtClean="0"/>
            <a:t>, </a:t>
          </a:r>
          <a:r>
            <a:rPr lang="en-US" sz="2200" kern="1200" dirty="0" err="1" smtClean="0"/>
            <a:t>báo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cáo</a:t>
          </a:r>
          <a:endParaRPr lang="en-US" sz="2200" kern="1200" dirty="0"/>
        </a:p>
      </dsp:txBody>
      <dsp:txXfrm>
        <a:off x="25343" y="24885"/>
        <a:ext cx="4458223" cy="799861"/>
      </dsp:txXfrm>
    </dsp:sp>
    <dsp:sp modelId="{BF754081-0B39-4DCF-B8B0-699124EFF05F}">
      <dsp:nvSpPr>
        <dsp:cNvPr id="0" name=""/>
        <dsp:cNvSpPr/>
      </dsp:nvSpPr>
      <dsp:spPr>
        <a:xfrm>
          <a:off x="4746690" y="129399"/>
          <a:ext cx="505065" cy="5908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4746690" y="247565"/>
        <a:ext cx="353546" cy="354499"/>
      </dsp:txXfrm>
    </dsp:sp>
    <dsp:sp modelId="{3F0F4805-A442-4B76-B79D-9FC5A566299F}">
      <dsp:nvSpPr>
        <dsp:cNvPr id="0" name=""/>
        <dsp:cNvSpPr/>
      </dsp:nvSpPr>
      <dsp:spPr>
        <a:xfrm>
          <a:off x="5461405" y="0"/>
          <a:ext cx="2382383" cy="849631"/>
        </a:xfrm>
        <a:prstGeom prst="roundRect">
          <a:avLst>
            <a:gd name="adj" fmla="val 10000"/>
          </a:avLst>
        </a:prstGeom>
        <a:solidFill>
          <a:schemeClr val="accent3">
            <a:hueOff val="1377579"/>
            <a:satOff val="-85148"/>
            <a:lumOff val="-158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Rút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kinh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nghiệm</a:t>
          </a:r>
          <a:endParaRPr lang="en-US" sz="2200" kern="1200" dirty="0"/>
        </a:p>
      </dsp:txBody>
      <dsp:txXfrm>
        <a:off x="5486290" y="24885"/>
        <a:ext cx="2332613" cy="7998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4B720C8-0F1F-4769-A95D-E70485508E6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CA3493-3CF0-479D-887E-326CB01F427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84AB01-33F2-4890-81BC-94568158DB71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5946B1-632D-4B59-8997-E7256A57DBC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C78952-9C23-4261-888C-BF86D1BD583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82911A-3904-4D85-962F-6F98C8B80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219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54DA7C-CCF7-4EC9-A74C-E1A7DED85B6E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1CCF1-1678-4F79-85F1-239124E6C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355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F3E8-3B7B-4F04-A5E7-11730B0249A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698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5023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5195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Im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icture Placeholder 20">
            <a:extLst>
              <a:ext uri="{FF2B5EF4-FFF2-40B4-BE49-F238E27FC236}">
                <a16:creationId xmlns:a16="http://schemas.microsoft.com/office/drawing/2014/main" id="{6FE311F5-A9A3-4147-874B-14B212E901EC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6587381" y="3577044"/>
            <a:ext cx="3100540" cy="3100540"/>
          </a:xfrm>
          <a:custGeom>
            <a:avLst/>
            <a:gdLst>
              <a:gd name="connsiteX0" fmla="*/ 1550270 w 3100540"/>
              <a:gd name="connsiteY0" fmla="*/ 0 h 3100540"/>
              <a:gd name="connsiteX1" fmla="*/ 1677815 w 3100540"/>
              <a:gd name="connsiteY1" fmla="*/ 52831 h 3100540"/>
              <a:gd name="connsiteX2" fmla="*/ 3047709 w 3100540"/>
              <a:gd name="connsiteY2" fmla="*/ 1422726 h 3100540"/>
              <a:gd name="connsiteX3" fmla="*/ 3047709 w 3100540"/>
              <a:gd name="connsiteY3" fmla="*/ 1677816 h 3100540"/>
              <a:gd name="connsiteX4" fmla="*/ 1677816 w 3100540"/>
              <a:gd name="connsiteY4" fmla="*/ 3047710 h 3100540"/>
              <a:gd name="connsiteX5" fmla="*/ 1422726 w 3100540"/>
              <a:gd name="connsiteY5" fmla="*/ 3047710 h 3100540"/>
              <a:gd name="connsiteX6" fmla="*/ 52831 w 3100540"/>
              <a:gd name="connsiteY6" fmla="*/ 1677815 h 3100540"/>
              <a:gd name="connsiteX7" fmla="*/ 52831 w 3100540"/>
              <a:gd name="connsiteY7" fmla="*/ 1422724 h 3100540"/>
              <a:gd name="connsiteX8" fmla="*/ 1422724 w 3100540"/>
              <a:gd name="connsiteY8" fmla="*/ 52831 h 3100540"/>
              <a:gd name="connsiteX9" fmla="*/ 1550270 w 3100540"/>
              <a:gd name="connsiteY9" fmla="*/ 0 h 3100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00540" h="3100540">
                <a:moveTo>
                  <a:pt x="1550270" y="0"/>
                </a:moveTo>
                <a:cubicBezTo>
                  <a:pt x="1596432" y="0"/>
                  <a:pt x="1642594" y="17610"/>
                  <a:pt x="1677815" y="52831"/>
                </a:cubicBezTo>
                <a:lnTo>
                  <a:pt x="3047709" y="1422726"/>
                </a:lnTo>
                <a:cubicBezTo>
                  <a:pt x="3118151" y="1493167"/>
                  <a:pt x="3118151" y="1607375"/>
                  <a:pt x="3047709" y="1677816"/>
                </a:cubicBezTo>
                <a:lnTo>
                  <a:pt x="1677816" y="3047710"/>
                </a:lnTo>
                <a:cubicBezTo>
                  <a:pt x="1607375" y="3118151"/>
                  <a:pt x="1493167" y="3118151"/>
                  <a:pt x="1422726" y="3047710"/>
                </a:cubicBezTo>
                <a:lnTo>
                  <a:pt x="52831" y="1677815"/>
                </a:lnTo>
                <a:cubicBezTo>
                  <a:pt x="-17610" y="1607373"/>
                  <a:pt x="-17610" y="1493166"/>
                  <a:pt x="52831" y="1422724"/>
                </a:cubicBezTo>
                <a:lnTo>
                  <a:pt x="1422724" y="52831"/>
                </a:lnTo>
                <a:cubicBezTo>
                  <a:pt x="1457945" y="17610"/>
                  <a:pt x="1504107" y="0"/>
                  <a:pt x="155027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50800">
            <a:noFill/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1" name="Picture Placeholder 18">
            <a:extLst>
              <a:ext uri="{FF2B5EF4-FFF2-40B4-BE49-F238E27FC236}">
                <a16:creationId xmlns:a16="http://schemas.microsoft.com/office/drawing/2014/main" id="{11224CB0-F9E0-437C-86B4-895C27988953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6587381" y="204021"/>
            <a:ext cx="3100540" cy="3100540"/>
          </a:xfrm>
          <a:custGeom>
            <a:avLst/>
            <a:gdLst>
              <a:gd name="connsiteX0" fmla="*/ 1550269 w 3100540"/>
              <a:gd name="connsiteY0" fmla="*/ 0 h 3100540"/>
              <a:gd name="connsiteX1" fmla="*/ 1677815 w 3100540"/>
              <a:gd name="connsiteY1" fmla="*/ 52831 h 3100540"/>
              <a:gd name="connsiteX2" fmla="*/ 3047709 w 3100540"/>
              <a:gd name="connsiteY2" fmla="*/ 1422726 h 3100540"/>
              <a:gd name="connsiteX3" fmla="*/ 3047709 w 3100540"/>
              <a:gd name="connsiteY3" fmla="*/ 1677816 h 3100540"/>
              <a:gd name="connsiteX4" fmla="*/ 1677816 w 3100540"/>
              <a:gd name="connsiteY4" fmla="*/ 3047709 h 3100540"/>
              <a:gd name="connsiteX5" fmla="*/ 1422726 w 3100540"/>
              <a:gd name="connsiteY5" fmla="*/ 3047709 h 3100540"/>
              <a:gd name="connsiteX6" fmla="*/ 52831 w 3100540"/>
              <a:gd name="connsiteY6" fmla="*/ 1677814 h 3100540"/>
              <a:gd name="connsiteX7" fmla="*/ 52831 w 3100540"/>
              <a:gd name="connsiteY7" fmla="*/ 1422724 h 3100540"/>
              <a:gd name="connsiteX8" fmla="*/ 1422724 w 3100540"/>
              <a:gd name="connsiteY8" fmla="*/ 52831 h 3100540"/>
              <a:gd name="connsiteX9" fmla="*/ 1550269 w 3100540"/>
              <a:gd name="connsiteY9" fmla="*/ 0 h 3100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00540" h="3100540">
                <a:moveTo>
                  <a:pt x="1550269" y="0"/>
                </a:moveTo>
                <a:cubicBezTo>
                  <a:pt x="1596432" y="0"/>
                  <a:pt x="1642594" y="17610"/>
                  <a:pt x="1677815" y="52831"/>
                </a:cubicBezTo>
                <a:lnTo>
                  <a:pt x="3047709" y="1422726"/>
                </a:lnTo>
                <a:cubicBezTo>
                  <a:pt x="3118151" y="1493167"/>
                  <a:pt x="3118151" y="1607375"/>
                  <a:pt x="3047709" y="1677816"/>
                </a:cubicBezTo>
                <a:lnTo>
                  <a:pt x="1677816" y="3047709"/>
                </a:lnTo>
                <a:cubicBezTo>
                  <a:pt x="1607375" y="3118151"/>
                  <a:pt x="1493167" y="3118151"/>
                  <a:pt x="1422726" y="3047709"/>
                </a:cubicBezTo>
                <a:lnTo>
                  <a:pt x="52831" y="1677814"/>
                </a:lnTo>
                <a:cubicBezTo>
                  <a:pt x="-17610" y="1607373"/>
                  <a:pt x="-17610" y="1493166"/>
                  <a:pt x="52831" y="1422724"/>
                </a:cubicBezTo>
                <a:lnTo>
                  <a:pt x="1422724" y="52831"/>
                </a:lnTo>
                <a:cubicBezTo>
                  <a:pt x="1457945" y="17610"/>
                  <a:pt x="1504107" y="0"/>
                  <a:pt x="1550269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50800">
            <a:noFill/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2" name="Picture Placeholder 19">
            <a:extLst>
              <a:ext uri="{FF2B5EF4-FFF2-40B4-BE49-F238E27FC236}">
                <a16:creationId xmlns:a16="http://schemas.microsoft.com/office/drawing/2014/main" id="{90C4F28F-E0C5-4C6F-9778-5071266AA6D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420748" y="1890533"/>
            <a:ext cx="3100541" cy="3100540"/>
          </a:xfrm>
          <a:custGeom>
            <a:avLst/>
            <a:gdLst>
              <a:gd name="connsiteX0" fmla="*/ 1550270 w 3100541"/>
              <a:gd name="connsiteY0" fmla="*/ 0 h 3100540"/>
              <a:gd name="connsiteX1" fmla="*/ 1677815 w 3100541"/>
              <a:gd name="connsiteY1" fmla="*/ 52831 h 3100540"/>
              <a:gd name="connsiteX2" fmla="*/ 3047710 w 3100541"/>
              <a:gd name="connsiteY2" fmla="*/ 1422726 h 3100540"/>
              <a:gd name="connsiteX3" fmla="*/ 3047710 w 3100541"/>
              <a:gd name="connsiteY3" fmla="*/ 1677816 h 3100540"/>
              <a:gd name="connsiteX4" fmla="*/ 1677817 w 3100541"/>
              <a:gd name="connsiteY4" fmla="*/ 3047710 h 3100540"/>
              <a:gd name="connsiteX5" fmla="*/ 1422727 w 3100541"/>
              <a:gd name="connsiteY5" fmla="*/ 3047710 h 3100540"/>
              <a:gd name="connsiteX6" fmla="*/ 52832 w 3100541"/>
              <a:gd name="connsiteY6" fmla="*/ 1677815 h 3100540"/>
              <a:gd name="connsiteX7" fmla="*/ 52832 w 3100541"/>
              <a:gd name="connsiteY7" fmla="*/ 1422724 h 3100540"/>
              <a:gd name="connsiteX8" fmla="*/ 1422725 w 3100541"/>
              <a:gd name="connsiteY8" fmla="*/ 52831 h 3100540"/>
              <a:gd name="connsiteX9" fmla="*/ 1550270 w 3100541"/>
              <a:gd name="connsiteY9" fmla="*/ 0 h 3100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00541" h="3100540">
                <a:moveTo>
                  <a:pt x="1550270" y="0"/>
                </a:moveTo>
                <a:cubicBezTo>
                  <a:pt x="1596432" y="0"/>
                  <a:pt x="1642594" y="17610"/>
                  <a:pt x="1677815" y="52831"/>
                </a:cubicBezTo>
                <a:lnTo>
                  <a:pt x="3047710" y="1422726"/>
                </a:lnTo>
                <a:cubicBezTo>
                  <a:pt x="3118152" y="1493167"/>
                  <a:pt x="3118152" y="1607375"/>
                  <a:pt x="3047710" y="1677816"/>
                </a:cubicBezTo>
                <a:lnTo>
                  <a:pt x="1677817" y="3047710"/>
                </a:lnTo>
                <a:cubicBezTo>
                  <a:pt x="1607376" y="3118151"/>
                  <a:pt x="1493168" y="3118151"/>
                  <a:pt x="1422727" y="3047710"/>
                </a:cubicBezTo>
                <a:lnTo>
                  <a:pt x="52832" y="1677815"/>
                </a:lnTo>
                <a:cubicBezTo>
                  <a:pt x="-17610" y="1607373"/>
                  <a:pt x="-17610" y="1493166"/>
                  <a:pt x="52832" y="1422724"/>
                </a:cubicBezTo>
                <a:lnTo>
                  <a:pt x="1422725" y="52831"/>
                </a:lnTo>
                <a:cubicBezTo>
                  <a:pt x="1457946" y="17610"/>
                  <a:pt x="1504108" y="0"/>
                  <a:pt x="155027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50800">
            <a:noFill/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12222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8199-F9AF-4D10-9468-AF2F543B2CDD}" type="datetimeFigureOut">
              <a:rPr lang="vi-VN" smtClean="0"/>
              <a:t>02/04/2019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6A01B-4F01-47A0-B5CF-620FCA0FAF6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63355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104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751" r:id="rId2"/>
    <p:sldLayoutId id="2147483758" r:id="rId3"/>
    <p:sldLayoutId id="2147483762" r:id="rId4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olutions.viettel.vn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09204" y="1810040"/>
            <a:ext cx="10373590" cy="1015663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/>
            <a:r>
              <a:rPr lang="en-US" sz="3600" b="1" dirty="0" err="1" smtClean="0">
                <a:latin typeface="+mj-lt"/>
                <a:cs typeface="Cambria"/>
              </a:rPr>
              <a:t>HỆ</a:t>
            </a:r>
            <a:r>
              <a:rPr lang="en-US" sz="3600" b="1" dirty="0" smtClean="0">
                <a:latin typeface="+mj-lt"/>
                <a:cs typeface="Cambria"/>
              </a:rPr>
              <a:t> </a:t>
            </a:r>
            <a:r>
              <a:rPr lang="en-US" sz="3600" b="1" dirty="0" err="1" smtClean="0">
                <a:latin typeface="+mj-lt"/>
                <a:cs typeface="Cambria"/>
              </a:rPr>
              <a:t>THỐNG</a:t>
            </a:r>
            <a:r>
              <a:rPr lang="en-US" sz="3600" b="1" dirty="0" smtClean="0">
                <a:latin typeface="+mj-lt"/>
                <a:cs typeface="Cambria"/>
              </a:rPr>
              <a:t> </a:t>
            </a:r>
            <a:r>
              <a:rPr lang="en-US" sz="3600" b="1" dirty="0" err="1" smtClean="0">
                <a:latin typeface="+mj-lt"/>
                <a:cs typeface="Cambria"/>
              </a:rPr>
              <a:t>HỖ</a:t>
            </a:r>
            <a:r>
              <a:rPr lang="en-US" sz="3600" b="1" dirty="0" smtClean="0">
                <a:latin typeface="+mj-lt"/>
                <a:cs typeface="Cambria"/>
              </a:rPr>
              <a:t> </a:t>
            </a:r>
            <a:r>
              <a:rPr lang="en-US" sz="3600" b="1" dirty="0" err="1" smtClean="0">
                <a:latin typeface="+mj-lt"/>
                <a:cs typeface="Cambria"/>
              </a:rPr>
              <a:t>TRỢ</a:t>
            </a:r>
            <a:r>
              <a:rPr lang="en-US" sz="3600" b="1" dirty="0" smtClean="0">
                <a:latin typeface="+mj-lt"/>
                <a:cs typeface="Cambria"/>
              </a:rPr>
              <a:t> </a:t>
            </a:r>
            <a:r>
              <a:rPr lang="en-US" sz="3600" b="1" dirty="0" err="1" smtClean="0">
                <a:latin typeface="+mj-lt"/>
                <a:cs typeface="Cambria"/>
              </a:rPr>
              <a:t>ÔN</a:t>
            </a:r>
            <a:r>
              <a:rPr lang="en-US" sz="3600" b="1" dirty="0" smtClean="0">
                <a:latin typeface="+mj-lt"/>
                <a:cs typeface="Cambria"/>
              </a:rPr>
              <a:t> </a:t>
            </a:r>
            <a:r>
              <a:rPr lang="en-US" sz="3600" b="1" dirty="0" err="1" smtClean="0">
                <a:latin typeface="+mj-lt"/>
                <a:cs typeface="Cambria"/>
              </a:rPr>
              <a:t>TẬP</a:t>
            </a:r>
            <a:r>
              <a:rPr lang="en-US" sz="3600" b="1" dirty="0" smtClean="0">
                <a:latin typeface="+mj-lt"/>
                <a:cs typeface="Cambria"/>
              </a:rPr>
              <a:t> </a:t>
            </a:r>
            <a:r>
              <a:rPr lang="en-US" sz="3600" b="1" dirty="0" err="1" smtClean="0">
                <a:latin typeface="+mj-lt"/>
                <a:cs typeface="Cambria"/>
              </a:rPr>
              <a:t>MÔN</a:t>
            </a:r>
            <a:r>
              <a:rPr lang="en-US" sz="3600" b="1" dirty="0" smtClean="0">
                <a:latin typeface="+mj-lt"/>
                <a:cs typeface="Cambria"/>
              </a:rPr>
              <a:t> </a:t>
            </a:r>
            <a:r>
              <a:rPr lang="en-US" sz="3600" b="1" dirty="0" err="1" smtClean="0">
                <a:latin typeface="+mj-lt"/>
                <a:cs typeface="Cambria"/>
              </a:rPr>
              <a:t>LỊCH</a:t>
            </a:r>
            <a:r>
              <a:rPr lang="en-US" sz="3600" b="1" dirty="0" smtClean="0">
                <a:latin typeface="+mj-lt"/>
                <a:cs typeface="Cambria"/>
              </a:rPr>
              <a:t> </a:t>
            </a:r>
            <a:r>
              <a:rPr lang="en-US" sz="3600" b="1" dirty="0" err="1" smtClean="0">
                <a:latin typeface="+mj-lt"/>
                <a:cs typeface="Cambria"/>
              </a:rPr>
              <a:t>SỬ</a:t>
            </a:r>
            <a:r>
              <a:rPr lang="en-US" sz="3600" b="1" dirty="0" smtClean="0">
                <a:latin typeface="+mj-lt"/>
                <a:cs typeface="Cambria"/>
              </a:rPr>
              <a:t> 9</a:t>
            </a:r>
          </a:p>
          <a:p>
            <a:pPr algn="ctr"/>
            <a:r>
              <a:rPr lang="en-US" sz="2400" b="1" dirty="0" err="1" smtClean="0">
                <a:latin typeface="+mj-lt"/>
                <a:cs typeface="Cambria"/>
              </a:rPr>
              <a:t>TRÊN</a:t>
            </a:r>
            <a:r>
              <a:rPr lang="en-US" sz="2400" b="1" dirty="0" smtClean="0">
                <a:latin typeface="+mj-lt"/>
                <a:cs typeface="Cambria"/>
              </a:rPr>
              <a:t> </a:t>
            </a:r>
            <a:r>
              <a:rPr lang="en-US" sz="2400" b="1" dirty="0" err="1" smtClean="0">
                <a:latin typeface="+mj-lt"/>
                <a:cs typeface="Cambria"/>
              </a:rPr>
              <a:t>HỆ</a:t>
            </a:r>
            <a:r>
              <a:rPr lang="en-US" sz="2400" b="1" dirty="0" smtClean="0">
                <a:latin typeface="+mj-lt"/>
                <a:cs typeface="Cambria"/>
              </a:rPr>
              <a:t> </a:t>
            </a:r>
            <a:r>
              <a:rPr lang="en-US" sz="2400" b="1" dirty="0" err="1" smtClean="0">
                <a:latin typeface="+mj-lt"/>
                <a:cs typeface="Cambria"/>
              </a:rPr>
              <a:t>THỐNG</a:t>
            </a:r>
            <a:r>
              <a:rPr lang="en-US" sz="2400" b="1" dirty="0" smtClean="0">
                <a:latin typeface="+mj-lt"/>
                <a:cs typeface="Cambria"/>
              </a:rPr>
              <a:t> </a:t>
            </a:r>
            <a:r>
              <a:rPr lang="en-US" sz="2400" b="1" dirty="0" err="1" smtClean="0">
                <a:latin typeface="+mj-lt"/>
                <a:cs typeface="Cambria"/>
              </a:rPr>
              <a:t>HỌC</a:t>
            </a:r>
            <a:r>
              <a:rPr lang="en-US" sz="2400" b="1" dirty="0" smtClean="0">
                <a:latin typeface="+mj-lt"/>
                <a:cs typeface="Cambria"/>
              </a:rPr>
              <a:t> – </a:t>
            </a:r>
            <a:r>
              <a:rPr lang="en-US" sz="2400" b="1" dirty="0" err="1" smtClean="0">
                <a:latin typeface="+mj-lt"/>
                <a:cs typeface="Cambria"/>
              </a:rPr>
              <a:t>LUYỆN</a:t>
            </a:r>
            <a:r>
              <a:rPr lang="en-US" sz="2400" b="1" dirty="0" smtClean="0">
                <a:latin typeface="+mj-lt"/>
                <a:cs typeface="Cambria"/>
              </a:rPr>
              <a:t> </a:t>
            </a:r>
            <a:r>
              <a:rPr lang="en-US" sz="2400" b="1" dirty="0" err="1" smtClean="0">
                <a:latin typeface="+mj-lt"/>
                <a:cs typeface="Cambria"/>
              </a:rPr>
              <a:t>THI</a:t>
            </a:r>
            <a:r>
              <a:rPr lang="en-US" sz="2400" b="1" dirty="0" smtClean="0">
                <a:latin typeface="+mj-lt"/>
                <a:cs typeface="Cambria"/>
              </a:rPr>
              <a:t> </a:t>
            </a:r>
            <a:r>
              <a:rPr lang="en-US" sz="2400" b="1" dirty="0" err="1" smtClean="0">
                <a:latin typeface="+mj-lt"/>
                <a:cs typeface="Cambria"/>
              </a:rPr>
              <a:t>TRỰC</a:t>
            </a:r>
            <a:r>
              <a:rPr lang="en-US" sz="2400" b="1" dirty="0" smtClean="0">
                <a:latin typeface="+mj-lt"/>
                <a:cs typeface="Cambria"/>
              </a:rPr>
              <a:t> </a:t>
            </a:r>
            <a:r>
              <a:rPr lang="en-US" sz="2400" b="1" dirty="0" err="1" smtClean="0">
                <a:latin typeface="+mj-lt"/>
                <a:cs typeface="Cambria"/>
              </a:rPr>
              <a:t>TUYẾN</a:t>
            </a:r>
            <a:r>
              <a:rPr lang="en-US" sz="2400" b="1" dirty="0" smtClean="0">
                <a:latin typeface="+mj-lt"/>
                <a:cs typeface="Cambria"/>
              </a:rPr>
              <a:t> </a:t>
            </a:r>
            <a:r>
              <a:rPr lang="en-US" sz="2400" b="1" dirty="0" err="1" smtClean="0">
                <a:latin typeface="+mj-lt"/>
                <a:cs typeface="Cambria"/>
              </a:rPr>
              <a:t>VIETTELSTUDY</a:t>
            </a:r>
            <a:endParaRPr lang="en-US" sz="2400" b="1" dirty="0" smtClean="0">
              <a:latin typeface="+mj-lt"/>
              <a:cs typeface="Cambria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431" y="537765"/>
            <a:ext cx="1044508" cy="80633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1686032" y="0"/>
            <a:ext cx="50482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65316" y="3291641"/>
            <a:ext cx="12331338" cy="361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1153450" y="4465843"/>
            <a:ext cx="46895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chemeClr val="bg1"/>
                </a:solidFill>
                <a:latin typeface="+mj-lt"/>
                <a:cs typeface="Cambria"/>
              </a:rPr>
              <a:t>MÔN</a:t>
            </a:r>
            <a:r>
              <a:rPr lang="en-US" sz="4400" b="1" dirty="0">
                <a:solidFill>
                  <a:schemeClr val="bg1"/>
                </a:solidFill>
                <a:latin typeface="+mj-lt"/>
                <a:cs typeface="Cambria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+mj-lt"/>
                <a:cs typeface="Cambria"/>
              </a:rPr>
              <a:t>LỊCH</a:t>
            </a:r>
            <a:r>
              <a:rPr lang="en-US" sz="4400" b="1" dirty="0">
                <a:solidFill>
                  <a:schemeClr val="bg1"/>
                </a:solidFill>
                <a:latin typeface="+mj-lt"/>
                <a:cs typeface="Cambria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+mj-lt"/>
                <a:cs typeface="Cambria"/>
              </a:rPr>
              <a:t>SỬ</a:t>
            </a:r>
            <a:r>
              <a:rPr lang="en-US" sz="4400" b="1" dirty="0">
                <a:solidFill>
                  <a:schemeClr val="bg1"/>
                </a:solidFill>
                <a:latin typeface="+mj-lt"/>
                <a:cs typeface="Cambria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+mj-lt"/>
                <a:cs typeface="Cambria"/>
              </a:rPr>
              <a:t>9</a:t>
            </a:r>
            <a:endParaRPr lang="en-US" sz="4400" b="1" dirty="0">
              <a:ln w="28575">
                <a:noFill/>
              </a:ln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2559" y="411468"/>
            <a:ext cx="1200494" cy="936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29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12D7251-4B39-427F-842D-01C8272FFCCA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007C7E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592093" y="1809863"/>
            <a:ext cx="5697215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600" b="1" dirty="0" smtClean="0">
                <a:cs typeface="Arial" pitchFamily="34" charset="0"/>
              </a:rPr>
              <a:t>NỘI DUNG TRÌNH BÀY</a:t>
            </a:r>
            <a:endParaRPr lang="ko-KR" altLang="en-US" sz="3600" b="1" dirty="0">
              <a:cs typeface="Arial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A4B3717-B43B-4563-B085-3715CBD058DC}"/>
              </a:ext>
            </a:extLst>
          </p:cNvPr>
          <p:cNvGrpSpPr/>
          <p:nvPr/>
        </p:nvGrpSpPr>
        <p:grpSpPr>
          <a:xfrm>
            <a:off x="6487236" y="960050"/>
            <a:ext cx="5440021" cy="646331"/>
            <a:chOff x="5819650" y="1666120"/>
            <a:chExt cx="5440021" cy="646331"/>
          </a:xfrm>
        </p:grpSpPr>
        <p:sp>
          <p:nvSpPr>
            <p:cNvPr id="9" name="TextBox 8"/>
            <p:cNvSpPr txBox="1"/>
            <p:nvPr/>
          </p:nvSpPr>
          <p:spPr>
            <a:xfrm>
              <a:off x="6751979" y="1718372"/>
              <a:ext cx="4507692" cy="46166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2400" b="1" dirty="0" err="1" smtClean="0">
                  <a:solidFill>
                    <a:schemeClr val="bg1"/>
                  </a:solidFill>
                  <a:cs typeface="Arial" pitchFamily="34" charset="0"/>
                </a:rPr>
                <a:t>Thực</a:t>
              </a:r>
              <a:r>
                <a:rPr lang="en-US" altLang="ko-KR" sz="2400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sz="2400" b="1" dirty="0" err="1" smtClean="0">
                  <a:solidFill>
                    <a:schemeClr val="bg1"/>
                  </a:solidFill>
                  <a:cs typeface="Arial" pitchFamily="34" charset="0"/>
                </a:rPr>
                <a:t>trạng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819650" y="1666120"/>
              <a:ext cx="958096" cy="6463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3600" b="1" dirty="0">
                  <a:solidFill>
                    <a:schemeClr val="bg1"/>
                  </a:solidFill>
                  <a:cs typeface="Arial" pitchFamily="34" charset="0"/>
                </a:rPr>
                <a:t>01</a:t>
              </a:r>
              <a:endParaRPr lang="ko-KR" altLang="en-US" sz="3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ECB07EB-5AF0-45CD-B927-EBAF602181D2}"/>
              </a:ext>
            </a:extLst>
          </p:cNvPr>
          <p:cNvGrpSpPr/>
          <p:nvPr/>
        </p:nvGrpSpPr>
        <p:grpSpPr>
          <a:xfrm>
            <a:off x="6482616" y="1958456"/>
            <a:ext cx="5440021" cy="646331"/>
            <a:chOff x="5819650" y="1666120"/>
            <a:chExt cx="5440021" cy="646331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7781492-1FA1-4EE9-87A1-4997D4F01DB5}"/>
                </a:ext>
              </a:extLst>
            </p:cNvPr>
            <p:cNvSpPr txBox="1"/>
            <p:nvPr/>
          </p:nvSpPr>
          <p:spPr>
            <a:xfrm>
              <a:off x="6751979" y="1705309"/>
              <a:ext cx="4507692" cy="46166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2400" b="1" dirty="0" err="1" smtClean="0">
                  <a:solidFill>
                    <a:schemeClr val="bg1"/>
                  </a:solidFill>
                  <a:cs typeface="Arial" pitchFamily="34" charset="0"/>
                </a:rPr>
                <a:t>Quy</a:t>
              </a:r>
              <a:r>
                <a:rPr lang="en-US" altLang="ko-KR" sz="2400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sz="2400" b="1" dirty="0" err="1" smtClean="0">
                  <a:solidFill>
                    <a:schemeClr val="bg1"/>
                  </a:solidFill>
                  <a:cs typeface="Arial" pitchFamily="34" charset="0"/>
                </a:rPr>
                <a:t>trình</a:t>
              </a:r>
              <a:r>
                <a:rPr lang="en-US" altLang="ko-KR" sz="2400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sz="2400" b="1" dirty="0" err="1" smtClean="0">
                  <a:solidFill>
                    <a:schemeClr val="bg1"/>
                  </a:solidFill>
                  <a:cs typeface="Arial" pitchFamily="34" charset="0"/>
                </a:rPr>
                <a:t>triển</a:t>
              </a:r>
              <a:r>
                <a:rPr lang="en-US" altLang="ko-KR" sz="2400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sz="2400" b="1" dirty="0" err="1" smtClean="0">
                  <a:solidFill>
                    <a:schemeClr val="bg1"/>
                  </a:solidFill>
                  <a:cs typeface="Arial" pitchFamily="34" charset="0"/>
                </a:rPr>
                <a:t>khai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79AEE55-A06B-4578-BBC8-B650ED0DEABC}"/>
                </a:ext>
              </a:extLst>
            </p:cNvPr>
            <p:cNvSpPr txBox="1"/>
            <p:nvPr/>
          </p:nvSpPr>
          <p:spPr>
            <a:xfrm>
              <a:off x="5819650" y="1666120"/>
              <a:ext cx="958096" cy="6463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3600" b="1" dirty="0">
                  <a:solidFill>
                    <a:schemeClr val="bg1"/>
                  </a:solidFill>
                  <a:cs typeface="Arial" pitchFamily="34" charset="0"/>
                </a:rPr>
                <a:t>02</a:t>
              </a:r>
              <a:endParaRPr lang="ko-KR" altLang="en-US" sz="3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ACCAEFD-940F-43AD-B138-7AC7983A258D}"/>
              </a:ext>
            </a:extLst>
          </p:cNvPr>
          <p:cNvGrpSpPr/>
          <p:nvPr/>
        </p:nvGrpSpPr>
        <p:grpSpPr>
          <a:xfrm>
            <a:off x="6477996" y="2956862"/>
            <a:ext cx="5440021" cy="646331"/>
            <a:chOff x="5819650" y="1666120"/>
            <a:chExt cx="5440021" cy="646331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2876439-7B60-4359-8451-3F9EFA3D510C}"/>
                </a:ext>
              </a:extLst>
            </p:cNvPr>
            <p:cNvSpPr txBox="1"/>
            <p:nvPr/>
          </p:nvSpPr>
          <p:spPr>
            <a:xfrm>
              <a:off x="6751979" y="1718372"/>
              <a:ext cx="4507692" cy="46166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2400" b="1" dirty="0" err="1">
                  <a:solidFill>
                    <a:schemeClr val="bg1"/>
                  </a:solidFill>
                  <a:cs typeface="Arial" pitchFamily="34" charset="0"/>
                </a:rPr>
                <a:t>Tạo</a:t>
              </a:r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sz="2400" b="1" dirty="0" err="1">
                  <a:solidFill>
                    <a:schemeClr val="bg1"/>
                  </a:solidFill>
                  <a:cs typeface="Arial" pitchFamily="34" charset="0"/>
                </a:rPr>
                <a:t>NHCH</a:t>
              </a:r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sz="2400" b="1" dirty="0" err="1">
                  <a:solidFill>
                    <a:schemeClr val="bg1"/>
                  </a:solidFill>
                  <a:cs typeface="Arial" pitchFamily="34" charset="0"/>
                </a:rPr>
                <a:t>trực</a:t>
              </a:r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sz="2400" b="1" dirty="0" err="1">
                  <a:solidFill>
                    <a:schemeClr val="bg1"/>
                  </a:solidFill>
                  <a:cs typeface="Arial" pitchFamily="34" charset="0"/>
                </a:rPr>
                <a:t>tuyến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C5A42A5-241B-4616-801A-0591A81C946B}"/>
                </a:ext>
              </a:extLst>
            </p:cNvPr>
            <p:cNvSpPr txBox="1"/>
            <p:nvPr/>
          </p:nvSpPr>
          <p:spPr>
            <a:xfrm>
              <a:off x="5819650" y="1666120"/>
              <a:ext cx="958096" cy="6463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3600" b="1" dirty="0">
                  <a:solidFill>
                    <a:schemeClr val="bg1"/>
                  </a:solidFill>
                  <a:cs typeface="Arial" pitchFamily="34" charset="0"/>
                </a:rPr>
                <a:t>03</a:t>
              </a:r>
              <a:endParaRPr lang="ko-KR" altLang="en-US" sz="3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759021F-BBBC-426E-9612-9978882CAD42}"/>
              </a:ext>
            </a:extLst>
          </p:cNvPr>
          <p:cNvGrpSpPr/>
          <p:nvPr/>
        </p:nvGrpSpPr>
        <p:grpSpPr>
          <a:xfrm>
            <a:off x="6473376" y="3955267"/>
            <a:ext cx="5453013" cy="646331"/>
            <a:chOff x="5819650" y="1666120"/>
            <a:chExt cx="5453013" cy="646331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9E57309-26D6-4654-9A76-C1BC37CCD6E7}"/>
                </a:ext>
              </a:extLst>
            </p:cNvPr>
            <p:cNvSpPr txBox="1"/>
            <p:nvPr/>
          </p:nvSpPr>
          <p:spPr>
            <a:xfrm>
              <a:off x="6751979" y="1705309"/>
              <a:ext cx="4520684" cy="46166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2400" b="1" dirty="0" err="1" smtClean="0">
                  <a:solidFill>
                    <a:schemeClr val="bg1"/>
                  </a:solidFill>
                  <a:cs typeface="Arial" pitchFamily="34" charset="0"/>
                </a:rPr>
                <a:t>Khai</a:t>
              </a:r>
              <a:r>
                <a:rPr lang="en-US" altLang="ko-KR" sz="2400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sz="2400" b="1" dirty="0" err="1" smtClean="0">
                  <a:solidFill>
                    <a:schemeClr val="bg1"/>
                  </a:solidFill>
                  <a:cs typeface="Arial" pitchFamily="34" charset="0"/>
                </a:rPr>
                <a:t>thác</a:t>
              </a:r>
              <a:r>
                <a:rPr lang="en-US" altLang="ko-KR" sz="2400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sz="2400" b="1" dirty="0" err="1" smtClean="0">
                  <a:solidFill>
                    <a:schemeClr val="bg1"/>
                  </a:solidFill>
                  <a:cs typeface="Arial" pitchFamily="34" charset="0"/>
                </a:rPr>
                <a:t>NHCH</a:t>
              </a:r>
              <a:r>
                <a:rPr lang="en-US" altLang="ko-KR" sz="2400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sz="2400" b="1" dirty="0" err="1" smtClean="0">
                  <a:solidFill>
                    <a:schemeClr val="bg1"/>
                  </a:solidFill>
                  <a:cs typeface="Arial" pitchFamily="34" charset="0"/>
                </a:rPr>
                <a:t>trực</a:t>
              </a:r>
              <a:r>
                <a:rPr lang="en-US" altLang="ko-KR" sz="2400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sz="2400" b="1" dirty="0" err="1" smtClean="0">
                  <a:solidFill>
                    <a:schemeClr val="bg1"/>
                  </a:solidFill>
                  <a:cs typeface="Arial" pitchFamily="34" charset="0"/>
                </a:rPr>
                <a:t>tuyến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77F97C7-1F12-487F-9440-A1F4D9A8DCC8}"/>
                </a:ext>
              </a:extLst>
            </p:cNvPr>
            <p:cNvSpPr txBox="1"/>
            <p:nvPr/>
          </p:nvSpPr>
          <p:spPr>
            <a:xfrm>
              <a:off x="5819650" y="1666120"/>
              <a:ext cx="958096" cy="6463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3600" b="1" dirty="0">
                  <a:solidFill>
                    <a:schemeClr val="bg1"/>
                  </a:solidFill>
                  <a:cs typeface="Arial" pitchFamily="34" charset="0"/>
                </a:rPr>
                <a:t>04</a:t>
              </a:r>
              <a:endParaRPr lang="ko-KR" altLang="en-US" sz="3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33848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3589" y="718456"/>
            <a:ext cx="1051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THỰC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TRẠNG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53589" y="1445622"/>
            <a:ext cx="1021515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err="1" smtClean="0"/>
              <a:t>Môn</a:t>
            </a:r>
            <a:r>
              <a:rPr lang="en-US" sz="2400" dirty="0" smtClean="0"/>
              <a:t> </a:t>
            </a:r>
            <a:r>
              <a:rPr lang="en-US" sz="2400" dirty="0" err="1" smtClean="0"/>
              <a:t>Lịch</a:t>
            </a:r>
            <a:r>
              <a:rPr lang="en-US" sz="2400" dirty="0" smtClean="0"/>
              <a:t> </a:t>
            </a:r>
            <a:r>
              <a:rPr lang="en-US" sz="2400" dirty="0" err="1" smtClean="0"/>
              <a:t>sử</a:t>
            </a:r>
            <a:r>
              <a:rPr lang="en-US" sz="2400" dirty="0" smtClean="0"/>
              <a:t> </a:t>
            </a:r>
            <a:r>
              <a:rPr lang="en-US" sz="2400" dirty="0" err="1" smtClean="0"/>
              <a:t>là</a:t>
            </a:r>
            <a:r>
              <a:rPr lang="en-US" sz="2400" dirty="0" smtClean="0"/>
              <a:t> </a:t>
            </a:r>
            <a:r>
              <a:rPr lang="en-US" sz="2400" dirty="0" err="1" smtClean="0"/>
              <a:t>môn</a:t>
            </a:r>
            <a:r>
              <a:rPr lang="en-US" sz="2400" dirty="0" smtClean="0"/>
              <a:t> </a:t>
            </a:r>
            <a:r>
              <a:rPr lang="en-US" sz="2400" dirty="0" err="1" smtClean="0"/>
              <a:t>đầu</a:t>
            </a:r>
            <a:r>
              <a:rPr lang="en-US" sz="2400" dirty="0" smtClean="0"/>
              <a:t> </a:t>
            </a:r>
            <a:r>
              <a:rPr lang="en-US" sz="2400" dirty="0" err="1" smtClean="0"/>
              <a:t>tiên</a:t>
            </a:r>
            <a:r>
              <a:rPr lang="en-US" sz="2400" dirty="0" smtClean="0"/>
              <a:t> </a:t>
            </a:r>
            <a:r>
              <a:rPr lang="en-US" sz="2400" dirty="0" err="1" smtClean="0"/>
              <a:t>áp</a:t>
            </a:r>
            <a:r>
              <a:rPr lang="en-US" sz="2400" dirty="0" smtClean="0"/>
              <a:t> </a:t>
            </a:r>
            <a:r>
              <a:rPr lang="en-US" sz="2400" dirty="0" err="1" smtClean="0"/>
              <a:t>dụng</a:t>
            </a:r>
            <a:r>
              <a:rPr lang="en-US" sz="2400" dirty="0" smtClean="0"/>
              <a:t> </a:t>
            </a:r>
            <a:r>
              <a:rPr lang="en-US" sz="2400" dirty="0" err="1" smtClean="0"/>
              <a:t>hình</a:t>
            </a:r>
            <a:r>
              <a:rPr lang="en-US" sz="2400" dirty="0" smtClean="0"/>
              <a:t> </a:t>
            </a:r>
            <a:r>
              <a:rPr lang="en-US" sz="2400" dirty="0" err="1" smtClean="0"/>
              <a:t>thức</a:t>
            </a:r>
            <a:r>
              <a:rPr lang="en-US" sz="2400" dirty="0" smtClean="0"/>
              <a:t> </a:t>
            </a:r>
            <a:r>
              <a:rPr lang="en-US" sz="2400" dirty="0" err="1" smtClean="0"/>
              <a:t>thi</a:t>
            </a:r>
            <a:r>
              <a:rPr lang="en-US" sz="2400" dirty="0" smtClean="0"/>
              <a:t> </a:t>
            </a:r>
            <a:r>
              <a:rPr lang="en-US" sz="2400" dirty="0" err="1" smtClean="0"/>
              <a:t>trắc</a:t>
            </a:r>
            <a:r>
              <a:rPr lang="en-US" sz="2400" dirty="0" smtClean="0"/>
              <a:t> </a:t>
            </a:r>
            <a:r>
              <a:rPr lang="en-US" sz="2400" dirty="0" err="1" smtClean="0"/>
              <a:t>nghiệm</a:t>
            </a:r>
            <a:r>
              <a:rPr lang="en-US" sz="2400" dirty="0" smtClean="0"/>
              <a:t> </a:t>
            </a:r>
            <a:r>
              <a:rPr lang="en-US" sz="2400" dirty="0" err="1" smtClean="0"/>
              <a:t>trong</a:t>
            </a:r>
            <a:r>
              <a:rPr lang="en-US" sz="2400" dirty="0" smtClean="0"/>
              <a:t> </a:t>
            </a:r>
            <a:r>
              <a:rPr lang="en-US" sz="2400" dirty="0" err="1" smtClean="0"/>
              <a:t>kỳ</a:t>
            </a:r>
            <a:r>
              <a:rPr lang="en-US" sz="2400" dirty="0" smtClean="0"/>
              <a:t> </a:t>
            </a:r>
            <a:r>
              <a:rPr lang="en-US" sz="2400" dirty="0" err="1" smtClean="0"/>
              <a:t>thi</a:t>
            </a:r>
            <a:r>
              <a:rPr lang="en-US" sz="2400" dirty="0" smtClean="0"/>
              <a:t> </a:t>
            </a:r>
            <a:r>
              <a:rPr lang="en-US" sz="2400" dirty="0" err="1" smtClean="0"/>
              <a:t>tuyển</a:t>
            </a:r>
            <a:r>
              <a:rPr lang="en-US" sz="2400" dirty="0" smtClean="0"/>
              <a:t> </a:t>
            </a:r>
            <a:r>
              <a:rPr lang="en-US" sz="2400" dirty="0" err="1" smtClean="0"/>
              <a:t>sinh</a:t>
            </a:r>
            <a:r>
              <a:rPr lang="en-US" sz="2400" dirty="0" smtClean="0"/>
              <a:t> </a:t>
            </a:r>
            <a:r>
              <a:rPr lang="en-US" sz="2400" dirty="0" err="1" smtClean="0"/>
              <a:t>vào</a:t>
            </a:r>
            <a:r>
              <a:rPr lang="en-US" sz="2400" dirty="0" smtClean="0"/>
              <a:t> </a:t>
            </a:r>
            <a:r>
              <a:rPr lang="en-US" sz="2400" dirty="0" err="1" smtClean="0"/>
              <a:t>lớp</a:t>
            </a:r>
            <a:r>
              <a:rPr lang="en-US" sz="2400" dirty="0" smtClean="0"/>
              <a:t> 10;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err="1" smtClean="0"/>
              <a:t>Việc</a:t>
            </a:r>
            <a:r>
              <a:rPr lang="en-US" sz="2400" dirty="0" smtClean="0"/>
              <a:t> </a:t>
            </a:r>
            <a:r>
              <a:rPr lang="en-US" sz="2400" dirty="0" err="1" smtClean="0"/>
              <a:t>ôn</a:t>
            </a:r>
            <a:r>
              <a:rPr lang="en-US" sz="2400" dirty="0"/>
              <a:t> </a:t>
            </a:r>
            <a:r>
              <a:rPr lang="en-US" sz="2400" dirty="0" err="1" smtClean="0"/>
              <a:t>luyện</a:t>
            </a:r>
            <a:r>
              <a:rPr lang="en-US" sz="2400" dirty="0" smtClean="0"/>
              <a:t> </a:t>
            </a:r>
            <a:r>
              <a:rPr lang="en-US" sz="2400" dirty="0" err="1" smtClean="0"/>
              <a:t>trên</a:t>
            </a:r>
            <a:r>
              <a:rPr lang="en-US" sz="2400" dirty="0" smtClean="0"/>
              <a:t> </a:t>
            </a:r>
            <a:r>
              <a:rPr lang="en-US" sz="2400" dirty="0" err="1" smtClean="0"/>
              <a:t>giấy</a:t>
            </a:r>
            <a:r>
              <a:rPr lang="en-US" sz="2400" dirty="0" smtClean="0"/>
              <a:t> </a:t>
            </a:r>
            <a:r>
              <a:rPr lang="en-US" sz="2400" dirty="0" err="1" smtClean="0"/>
              <a:t>gây</a:t>
            </a:r>
            <a:r>
              <a:rPr lang="en-US" sz="2400" dirty="0" smtClean="0"/>
              <a:t> </a:t>
            </a:r>
            <a:r>
              <a:rPr lang="en-US" sz="2400" dirty="0" err="1" smtClean="0"/>
              <a:t>tốn</a:t>
            </a:r>
            <a:r>
              <a:rPr lang="en-US" sz="2400" dirty="0" smtClean="0"/>
              <a:t> chi </a:t>
            </a:r>
            <a:r>
              <a:rPr lang="en-US" sz="2400" dirty="0" err="1" smtClean="0"/>
              <a:t>phí</a:t>
            </a:r>
            <a:r>
              <a:rPr lang="en-US" sz="2400" dirty="0" smtClean="0"/>
              <a:t> in </a:t>
            </a:r>
            <a:r>
              <a:rPr lang="en-US" sz="2400" dirty="0" err="1" smtClean="0"/>
              <a:t>ấn</a:t>
            </a:r>
            <a:r>
              <a:rPr lang="en-US" sz="2400" dirty="0" smtClean="0"/>
              <a:t> </a:t>
            </a:r>
            <a:r>
              <a:rPr lang="en-US" sz="2400" dirty="0" err="1" smtClean="0"/>
              <a:t>và</a:t>
            </a:r>
            <a:r>
              <a:rPr lang="en-US" sz="2400" dirty="0" smtClean="0"/>
              <a:t> </a:t>
            </a:r>
            <a:r>
              <a:rPr lang="en-US" sz="2400" dirty="0" err="1" smtClean="0"/>
              <a:t>tổ</a:t>
            </a:r>
            <a:r>
              <a:rPr lang="en-US" sz="2400" dirty="0" smtClean="0"/>
              <a:t> </a:t>
            </a:r>
            <a:r>
              <a:rPr lang="en-US" sz="2400" dirty="0" err="1" smtClean="0"/>
              <a:t>chức</a:t>
            </a:r>
            <a:r>
              <a:rPr lang="en-US" sz="2400" dirty="0" smtClean="0"/>
              <a:t> </a:t>
            </a:r>
            <a:r>
              <a:rPr lang="en-US" sz="2400" dirty="0" err="1" smtClean="0"/>
              <a:t>lớp</a:t>
            </a:r>
            <a:r>
              <a:rPr lang="en-US" sz="2400" dirty="0" smtClean="0"/>
              <a:t> </a:t>
            </a:r>
            <a:r>
              <a:rPr lang="en-US" sz="2400" dirty="0" err="1" smtClean="0"/>
              <a:t>học</a:t>
            </a:r>
            <a:r>
              <a:rPr lang="en-US" sz="2400" dirty="0" smtClean="0"/>
              <a:t>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thầy</a:t>
            </a:r>
            <a:r>
              <a:rPr lang="en-US" sz="2400" dirty="0"/>
              <a:t> </a:t>
            </a:r>
            <a:r>
              <a:rPr lang="en-US" sz="2400" dirty="0" err="1"/>
              <a:t>cô</a:t>
            </a:r>
            <a:r>
              <a:rPr lang="en-US" sz="2400" dirty="0"/>
              <a:t> </a:t>
            </a:r>
            <a:r>
              <a:rPr lang="en-US" sz="2400" dirty="0" err="1"/>
              <a:t>cần</a:t>
            </a:r>
            <a:r>
              <a:rPr lang="en-US" sz="2400" dirty="0"/>
              <a:t> </a:t>
            </a:r>
            <a:r>
              <a:rPr lang="en-US" sz="2400" dirty="0" err="1"/>
              <a:t>ngân</a:t>
            </a:r>
            <a:r>
              <a:rPr lang="en-US" sz="2400" dirty="0"/>
              <a:t> </a:t>
            </a:r>
            <a:r>
              <a:rPr lang="en-US" sz="2400" dirty="0" err="1"/>
              <a:t>hàng</a:t>
            </a:r>
            <a:r>
              <a:rPr lang="en-US" sz="2400" dirty="0"/>
              <a:t> </a:t>
            </a:r>
            <a:r>
              <a:rPr lang="en-US" sz="2400" dirty="0" err="1"/>
              <a:t>câu</a:t>
            </a:r>
            <a:r>
              <a:rPr lang="en-US" sz="2400" dirty="0"/>
              <a:t> </a:t>
            </a:r>
            <a:r>
              <a:rPr lang="en-US" sz="2400" dirty="0" err="1"/>
              <a:t>hỏi</a:t>
            </a:r>
            <a:r>
              <a:rPr lang="en-US" sz="2400" dirty="0"/>
              <a:t> </a:t>
            </a:r>
            <a:r>
              <a:rPr lang="en-US" sz="2400" dirty="0" err="1"/>
              <a:t>để</a:t>
            </a:r>
            <a:r>
              <a:rPr lang="en-US" sz="2400" dirty="0"/>
              <a:t> </a:t>
            </a:r>
            <a:r>
              <a:rPr lang="en-US" sz="2400" dirty="0" err="1"/>
              <a:t>giúp</a:t>
            </a:r>
            <a:r>
              <a:rPr lang="en-US" sz="2400" dirty="0"/>
              <a:t> </a:t>
            </a:r>
            <a:r>
              <a:rPr lang="en-US" sz="2400" dirty="0" err="1"/>
              <a:t>học</a:t>
            </a:r>
            <a:r>
              <a:rPr lang="en-US" sz="2400" dirty="0"/>
              <a:t> </a:t>
            </a:r>
            <a:r>
              <a:rPr lang="en-US" sz="2400" dirty="0" err="1"/>
              <a:t>sinh</a:t>
            </a:r>
            <a:r>
              <a:rPr lang="en-US" sz="2400" dirty="0"/>
              <a:t> </a:t>
            </a:r>
            <a:r>
              <a:rPr lang="en-US" sz="2400" dirty="0" err="1"/>
              <a:t>ôn</a:t>
            </a:r>
            <a:r>
              <a:rPr lang="en-US" sz="2400" dirty="0"/>
              <a:t> </a:t>
            </a:r>
            <a:r>
              <a:rPr lang="en-US" sz="2400" dirty="0" err="1" smtClean="0"/>
              <a:t>tập</a:t>
            </a:r>
            <a:r>
              <a:rPr lang="en-US" sz="2400" dirty="0" smtClean="0"/>
              <a:t>;</a:t>
            </a:r>
            <a:endParaRPr lang="en-US" sz="2400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err="1"/>
              <a:t>Thị</a:t>
            </a:r>
            <a:r>
              <a:rPr lang="en-US" sz="2400" dirty="0"/>
              <a:t> </a:t>
            </a:r>
            <a:r>
              <a:rPr lang="en-US" sz="2400" dirty="0" err="1"/>
              <a:t>trường</a:t>
            </a:r>
            <a:r>
              <a:rPr lang="en-US" sz="2400" dirty="0"/>
              <a:t> </a:t>
            </a:r>
            <a:r>
              <a:rPr lang="en-US" sz="2400" dirty="0" err="1"/>
              <a:t>nhiều</a:t>
            </a:r>
            <a:r>
              <a:rPr lang="en-US" sz="2400" dirty="0"/>
              <a:t> </a:t>
            </a:r>
            <a:r>
              <a:rPr lang="en-US" sz="2400" dirty="0" err="1"/>
              <a:t>sách</a:t>
            </a:r>
            <a:r>
              <a:rPr lang="en-US" sz="2400" dirty="0"/>
              <a:t> </a:t>
            </a:r>
            <a:r>
              <a:rPr lang="en-US" sz="2400" dirty="0" err="1"/>
              <a:t>tham</a:t>
            </a:r>
            <a:r>
              <a:rPr lang="en-US" sz="2400" dirty="0"/>
              <a:t> </a:t>
            </a:r>
            <a:r>
              <a:rPr lang="en-US" sz="2400" dirty="0" err="1"/>
              <a:t>khảo</a:t>
            </a:r>
            <a:r>
              <a:rPr lang="en-US" sz="2400" dirty="0"/>
              <a:t> </a:t>
            </a:r>
            <a:r>
              <a:rPr lang="en-US" sz="2400" dirty="0" err="1"/>
              <a:t>tràn</a:t>
            </a:r>
            <a:r>
              <a:rPr lang="en-US" sz="2400" dirty="0"/>
              <a:t> </a:t>
            </a:r>
            <a:r>
              <a:rPr lang="en-US" sz="2400" dirty="0" err="1" smtClean="0"/>
              <a:t>lan</a:t>
            </a:r>
            <a:r>
              <a:rPr lang="en-US" sz="2400" dirty="0" smtClean="0"/>
              <a:t>;</a:t>
            </a:r>
            <a:endParaRPr lang="en-US" sz="2400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err="1" smtClean="0"/>
              <a:t>Công</a:t>
            </a:r>
            <a:r>
              <a:rPr lang="en-US" sz="2400" dirty="0" smtClean="0"/>
              <a:t> </a:t>
            </a:r>
            <a:r>
              <a:rPr lang="en-US" sz="2400" dirty="0" err="1" smtClean="0"/>
              <a:t>tác</a:t>
            </a:r>
            <a:r>
              <a:rPr lang="en-US" sz="2400" dirty="0" smtClean="0"/>
              <a:t> </a:t>
            </a:r>
            <a:r>
              <a:rPr lang="en-US" sz="2400" dirty="0" err="1" smtClean="0"/>
              <a:t>chấm</a:t>
            </a:r>
            <a:r>
              <a:rPr lang="en-US" sz="2400" dirty="0" smtClean="0"/>
              <a:t> </a:t>
            </a:r>
            <a:r>
              <a:rPr lang="en-US" sz="2400" dirty="0" err="1" smtClean="0"/>
              <a:t>bài</a:t>
            </a:r>
            <a:r>
              <a:rPr lang="en-US" sz="2400" dirty="0" smtClean="0"/>
              <a:t> </a:t>
            </a:r>
            <a:r>
              <a:rPr lang="en-US" sz="2400" dirty="0" err="1" smtClean="0"/>
              <a:t>đang</a:t>
            </a:r>
            <a:r>
              <a:rPr lang="en-US" sz="2400" dirty="0" smtClean="0"/>
              <a:t> </a:t>
            </a:r>
            <a:r>
              <a:rPr lang="en-US" sz="2400" dirty="0" err="1" smtClean="0"/>
              <a:t>còn</a:t>
            </a:r>
            <a:r>
              <a:rPr lang="en-US" sz="2400" dirty="0" smtClean="0"/>
              <a:t> </a:t>
            </a:r>
            <a:r>
              <a:rPr lang="en-US" sz="2400" dirty="0" err="1" smtClean="0"/>
              <a:t>thủ</a:t>
            </a:r>
            <a:r>
              <a:rPr lang="en-US" sz="2400" dirty="0" smtClean="0"/>
              <a:t> </a:t>
            </a:r>
            <a:r>
              <a:rPr lang="en-US" sz="2400" dirty="0" err="1" smtClean="0"/>
              <a:t>công</a:t>
            </a:r>
            <a:r>
              <a:rPr lang="en-US" sz="2400" dirty="0" smtClean="0"/>
              <a:t>, </a:t>
            </a:r>
            <a:r>
              <a:rPr lang="en-US" sz="2400" dirty="0" err="1" smtClean="0"/>
              <a:t>mất</a:t>
            </a:r>
            <a:r>
              <a:rPr lang="en-US" sz="2400" dirty="0" smtClean="0"/>
              <a:t> </a:t>
            </a:r>
            <a:r>
              <a:rPr lang="en-US" sz="2400" dirty="0" err="1" smtClean="0"/>
              <a:t>thời</a:t>
            </a:r>
            <a:r>
              <a:rPr lang="en-US" sz="2400" dirty="0" smtClean="0"/>
              <a:t> </a:t>
            </a:r>
            <a:r>
              <a:rPr lang="en-US" sz="2400" dirty="0" err="1" smtClean="0"/>
              <a:t>gian</a:t>
            </a:r>
            <a:r>
              <a:rPr lang="en-US" sz="2400" dirty="0" smtClean="0"/>
              <a:t>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err="1" smtClean="0"/>
              <a:t>Cần</a:t>
            </a:r>
            <a:r>
              <a:rPr lang="en-US" sz="2400" dirty="0" smtClean="0"/>
              <a:t> </a:t>
            </a:r>
            <a:r>
              <a:rPr lang="en-US" sz="2400" dirty="0" err="1" smtClean="0"/>
              <a:t>có</a:t>
            </a:r>
            <a:r>
              <a:rPr lang="en-US" sz="2400" dirty="0" smtClean="0"/>
              <a:t> 1 </a:t>
            </a:r>
            <a:r>
              <a:rPr lang="en-US" sz="2400" dirty="0" err="1" smtClean="0"/>
              <a:t>NHCH</a:t>
            </a:r>
            <a:r>
              <a:rPr lang="en-US" sz="2400" dirty="0" smtClean="0"/>
              <a:t> </a:t>
            </a:r>
            <a:r>
              <a:rPr lang="en-US" sz="2400" dirty="0" err="1" smtClean="0"/>
              <a:t>chung</a:t>
            </a:r>
            <a:r>
              <a:rPr lang="en-US" sz="2400" dirty="0" smtClean="0"/>
              <a:t> </a:t>
            </a:r>
            <a:r>
              <a:rPr lang="en-US" sz="2400" dirty="0" err="1" smtClean="0"/>
              <a:t>và</a:t>
            </a:r>
            <a:r>
              <a:rPr lang="en-US" sz="2400" dirty="0" smtClean="0"/>
              <a:t> </a:t>
            </a:r>
            <a:r>
              <a:rPr lang="en-US" sz="2400" dirty="0" err="1" smtClean="0"/>
              <a:t>phù</a:t>
            </a:r>
            <a:r>
              <a:rPr lang="en-US" sz="2400" dirty="0" smtClean="0"/>
              <a:t> </a:t>
            </a:r>
            <a:r>
              <a:rPr lang="en-US" sz="2400" dirty="0" err="1" smtClean="0"/>
              <a:t>hợp</a:t>
            </a:r>
            <a:r>
              <a:rPr lang="en-US" sz="2400" dirty="0" smtClean="0"/>
              <a:t> </a:t>
            </a:r>
            <a:r>
              <a:rPr lang="en-US" sz="2400" dirty="0" err="1" smtClean="0"/>
              <a:t>với</a:t>
            </a:r>
            <a:r>
              <a:rPr lang="en-US" sz="2400" dirty="0" smtClean="0"/>
              <a:t> </a:t>
            </a:r>
            <a:r>
              <a:rPr lang="en-US" sz="2400" dirty="0" err="1" smtClean="0"/>
              <a:t>chương</a:t>
            </a:r>
            <a:r>
              <a:rPr lang="en-US" sz="2400" dirty="0" smtClean="0"/>
              <a:t> </a:t>
            </a:r>
            <a:r>
              <a:rPr lang="en-US" sz="2400" dirty="0" err="1" smtClean="0"/>
              <a:t>trình</a:t>
            </a:r>
            <a:r>
              <a:rPr lang="en-US" sz="2400" dirty="0" smtClean="0"/>
              <a:t> </a:t>
            </a:r>
            <a:r>
              <a:rPr lang="en-US" sz="2400" dirty="0" err="1" smtClean="0"/>
              <a:t>học</a:t>
            </a:r>
            <a:r>
              <a:rPr lang="en-US" sz="2400" dirty="0" smtClean="0"/>
              <a:t> </a:t>
            </a:r>
            <a:r>
              <a:rPr lang="en-US" sz="2400" dirty="0" err="1" smtClean="0"/>
              <a:t>để</a:t>
            </a:r>
            <a:r>
              <a:rPr lang="en-US" sz="2400" dirty="0" smtClean="0"/>
              <a:t> </a:t>
            </a:r>
            <a:r>
              <a:rPr lang="en-US" sz="2400" dirty="0" err="1" smtClean="0"/>
              <a:t>học</a:t>
            </a:r>
            <a:r>
              <a:rPr lang="en-US" sz="2400" dirty="0" smtClean="0"/>
              <a:t> </a:t>
            </a:r>
            <a:r>
              <a:rPr lang="en-US" sz="2400" dirty="0" err="1" smtClean="0"/>
              <a:t>sinh</a:t>
            </a:r>
            <a:r>
              <a:rPr lang="en-US" sz="2400" dirty="0" smtClean="0"/>
              <a:t> </a:t>
            </a:r>
            <a:r>
              <a:rPr lang="en-US" sz="2400" dirty="0" err="1" smtClean="0"/>
              <a:t>tham</a:t>
            </a:r>
            <a:r>
              <a:rPr lang="en-US" sz="2400" dirty="0" smtClean="0"/>
              <a:t> </a:t>
            </a:r>
            <a:r>
              <a:rPr lang="en-US" sz="2400" dirty="0" err="1" smtClean="0"/>
              <a:t>khảo</a:t>
            </a:r>
            <a:r>
              <a:rPr lang="en-US" sz="24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5951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633548" y="1482188"/>
            <a:ext cx="11142617" cy="189411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98127" y="4407044"/>
            <a:ext cx="6858000" cy="188105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33548" y="650194"/>
            <a:ext cx="1051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QUY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TRÌNH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TRIỂN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KHAI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XUỐNG</a:t>
            </a:r>
            <a:r>
              <a:rPr lang="en-US" sz="2800" b="1" dirty="0" smtClean="0"/>
              <a:t> 12 </a:t>
            </a:r>
            <a:r>
              <a:rPr lang="en-US" sz="2800" b="1" dirty="0" err="1" smtClean="0"/>
              <a:t>QUẬN</a:t>
            </a:r>
            <a:endParaRPr lang="en-US" sz="2800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71332337"/>
              </p:ext>
            </p:extLst>
          </p:nvPr>
        </p:nvGraphicFramePr>
        <p:xfrm>
          <a:off x="953589" y="1136287"/>
          <a:ext cx="10502537" cy="2273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own Arrow 4"/>
          <p:cNvSpPr/>
          <p:nvPr/>
        </p:nvSpPr>
        <p:spPr>
          <a:xfrm>
            <a:off x="7671986" y="3543024"/>
            <a:ext cx="476796" cy="681138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13870" y="4733262"/>
            <a:ext cx="264046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2 </a:t>
            </a:r>
            <a:r>
              <a:rPr lang="en-US" sz="2800" b="1" dirty="0" err="1" smtClean="0"/>
              <a:t>ĐỀ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THI</a:t>
            </a:r>
            <a:endParaRPr lang="en-US" sz="2800" b="1" dirty="0"/>
          </a:p>
          <a:p>
            <a:r>
              <a:rPr lang="en-US" sz="2800" b="1" dirty="0" err="1" smtClean="0"/>
              <a:t>môn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Lịch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sử</a:t>
            </a:r>
            <a:r>
              <a:rPr lang="en-US" sz="2800" b="1" dirty="0" smtClean="0"/>
              <a:t> 9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840613" y="4627885"/>
            <a:ext cx="61395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đề</a:t>
            </a:r>
            <a:r>
              <a:rPr lang="en-US" dirty="0" smtClean="0"/>
              <a:t> 40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trắc</a:t>
            </a:r>
            <a:r>
              <a:rPr lang="en-US" dirty="0" smtClean="0"/>
              <a:t> </a:t>
            </a:r>
            <a:r>
              <a:rPr lang="en-US" dirty="0" err="1" smtClean="0"/>
              <a:t>nghiệm</a:t>
            </a:r>
            <a:r>
              <a:rPr lang="en-US" dirty="0" smtClean="0"/>
              <a:t>;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Hai </a:t>
            </a:r>
            <a:r>
              <a:rPr lang="en-US" dirty="0" err="1" smtClean="0"/>
              <a:t>đề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hỏi</a:t>
            </a:r>
            <a:r>
              <a:rPr lang="en-US" dirty="0" smtClean="0"/>
              <a:t> </a:t>
            </a:r>
            <a:r>
              <a:rPr lang="en-US" dirty="0" err="1" smtClean="0"/>
              <a:t>trùng</a:t>
            </a:r>
            <a:r>
              <a:rPr lang="en-US" dirty="0" smtClean="0"/>
              <a:t> </a:t>
            </a:r>
            <a:r>
              <a:rPr lang="en-US" dirty="0" err="1" smtClean="0"/>
              <a:t>nhau</a:t>
            </a:r>
            <a:r>
              <a:rPr lang="en-US" dirty="0" smtClean="0"/>
              <a:t>;</a:t>
            </a:r>
          </a:p>
          <a:p>
            <a:pPr marL="285750" indent="-285750">
              <a:buFontTx/>
              <a:buChar char="-"/>
            </a:pPr>
            <a:r>
              <a:rPr lang="en-US" dirty="0" err="1" smtClean="0"/>
              <a:t>Bám</a:t>
            </a:r>
            <a:r>
              <a:rPr lang="en-US" dirty="0" smtClean="0"/>
              <a:t> </a:t>
            </a:r>
            <a:r>
              <a:rPr lang="en-US" dirty="0" err="1" smtClean="0"/>
              <a:t>sát</a:t>
            </a:r>
            <a:r>
              <a:rPr lang="en-US" dirty="0" smtClean="0"/>
              <a:t> </a:t>
            </a:r>
            <a:r>
              <a:rPr lang="en-US" dirty="0" err="1" smtClean="0"/>
              <a:t>cấu</a:t>
            </a:r>
            <a:r>
              <a:rPr lang="en-US" dirty="0" smtClean="0"/>
              <a:t> </a:t>
            </a:r>
            <a:r>
              <a:rPr lang="en-US" dirty="0" err="1" smtClean="0"/>
              <a:t>trúc</a:t>
            </a:r>
            <a:r>
              <a:rPr lang="en-US" dirty="0" smtClean="0"/>
              <a:t> </a:t>
            </a:r>
            <a:r>
              <a:rPr lang="en-US" dirty="0" err="1" smtClean="0"/>
              <a:t>đề</a:t>
            </a:r>
            <a:r>
              <a:rPr lang="en-US" dirty="0" smtClean="0"/>
              <a:t> </a:t>
            </a:r>
            <a:r>
              <a:rPr lang="en-US" dirty="0" err="1" smtClean="0"/>
              <a:t>thi</a:t>
            </a:r>
            <a:r>
              <a:rPr lang="en-US" dirty="0" smtClean="0"/>
              <a:t> minh </a:t>
            </a:r>
            <a:r>
              <a:rPr lang="en-US" dirty="0" err="1" smtClean="0"/>
              <a:t>họa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SGD&amp;ĐT</a:t>
            </a:r>
            <a:r>
              <a:rPr lang="en-US" dirty="0" smtClean="0"/>
              <a:t>;</a:t>
            </a:r>
          </a:p>
          <a:p>
            <a:pPr marL="285750" indent="-285750">
              <a:buFontTx/>
              <a:buChar char="-"/>
            </a:pPr>
            <a:r>
              <a:rPr lang="en-US" dirty="0" err="1" smtClean="0"/>
              <a:t>Chủ</a:t>
            </a:r>
            <a:r>
              <a:rPr lang="en-US" dirty="0" smtClean="0"/>
              <a:t> </a:t>
            </a:r>
            <a:r>
              <a:rPr lang="en-US" dirty="0" err="1" smtClean="0"/>
              <a:t>yếu</a:t>
            </a:r>
            <a:r>
              <a:rPr lang="en-US" dirty="0" smtClean="0"/>
              <a:t> ở </a:t>
            </a:r>
            <a:r>
              <a:rPr lang="en-US" dirty="0" err="1" smtClean="0"/>
              <a:t>mức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nhận</a:t>
            </a:r>
            <a:r>
              <a:rPr lang="en-US" dirty="0" smtClean="0"/>
              <a:t> </a:t>
            </a:r>
            <a:r>
              <a:rPr lang="en-US" dirty="0" err="1" smtClean="0"/>
              <a:t>biết</a:t>
            </a:r>
            <a:r>
              <a:rPr lang="en-US" dirty="0" smtClean="0"/>
              <a:t> (1), </a:t>
            </a:r>
            <a:r>
              <a:rPr lang="en-US" dirty="0" err="1" smtClean="0"/>
              <a:t>thông</a:t>
            </a:r>
            <a:r>
              <a:rPr lang="en-US" dirty="0" smtClean="0"/>
              <a:t> </a:t>
            </a:r>
            <a:r>
              <a:rPr lang="en-US" dirty="0" err="1" smtClean="0"/>
              <a:t>hiểu</a:t>
            </a:r>
            <a:r>
              <a:rPr lang="en-US" dirty="0" smtClean="0"/>
              <a:t> (2)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vận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thấp</a:t>
            </a:r>
            <a:r>
              <a:rPr lang="en-US" dirty="0" smtClean="0"/>
              <a:t> (3). 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105413" y="2769325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Excel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866739" y="2769325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Excel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2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770709" y="1053732"/>
            <a:ext cx="1021515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 err="1" smtClean="0"/>
              <a:t>Bước</a:t>
            </a:r>
            <a:r>
              <a:rPr lang="en-US" sz="2200" b="1" dirty="0" smtClean="0"/>
              <a:t> 1: </a:t>
            </a:r>
            <a:r>
              <a:rPr lang="en-US" sz="2200" dirty="0" err="1" smtClean="0"/>
              <a:t>PGD&amp;ĐT</a:t>
            </a:r>
            <a:r>
              <a:rPr lang="en-US" sz="2200" dirty="0" smtClean="0"/>
              <a:t> </a:t>
            </a:r>
            <a:r>
              <a:rPr lang="en-US" sz="2200" dirty="0" err="1" smtClean="0"/>
              <a:t>quận</a:t>
            </a:r>
            <a:r>
              <a:rPr lang="en-US" sz="2200" dirty="0" smtClean="0"/>
              <a:t> </a:t>
            </a:r>
            <a:r>
              <a:rPr lang="en-US" sz="2200" dirty="0" err="1" smtClean="0"/>
              <a:t>tập</a:t>
            </a:r>
            <a:r>
              <a:rPr lang="en-US" sz="2200" dirty="0" smtClean="0"/>
              <a:t> </a:t>
            </a:r>
            <a:r>
              <a:rPr lang="en-US" sz="2200" dirty="0" err="1" smtClean="0"/>
              <a:t>hợp</a:t>
            </a:r>
            <a:r>
              <a:rPr lang="en-US" sz="2200" dirty="0" smtClean="0"/>
              <a:t> </a:t>
            </a:r>
            <a:r>
              <a:rPr lang="en-US" sz="2200" dirty="0" err="1" smtClean="0"/>
              <a:t>thông</a:t>
            </a:r>
            <a:r>
              <a:rPr lang="en-US" sz="2200" dirty="0" smtClean="0"/>
              <a:t> tin </a:t>
            </a:r>
            <a:r>
              <a:rPr lang="en-US" sz="2200" dirty="0" err="1" smtClean="0"/>
              <a:t>tài</a:t>
            </a:r>
            <a:r>
              <a:rPr lang="en-US" sz="2200" dirty="0" smtClean="0"/>
              <a:t> </a:t>
            </a:r>
            <a:r>
              <a:rPr lang="en-US" sz="2200" dirty="0" err="1" smtClean="0"/>
              <a:t>khoản</a:t>
            </a:r>
            <a:r>
              <a:rPr lang="en-US" sz="2200" dirty="0" smtClean="0"/>
              <a:t> </a:t>
            </a:r>
            <a:r>
              <a:rPr lang="en-US" sz="2200" dirty="0" err="1" smtClean="0"/>
              <a:t>của</a:t>
            </a:r>
            <a:r>
              <a:rPr lang="en-US" sz="2200" dirty="0" smtClean="0"/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BGH</a:t>
            </a:r>
            <a:r>
              <a:rPr lang="en-US" sz="2200" b="1" dirty="0" smtClean="0">
                <a:solidFill>
                  <a:srgbClr val="FF0000"/>
                </a:solidFill>
              </a:rPr>
              <a:t>, </a:t>
            </a:r>
            <a:r>
              <a:rPr lang="en-US" sz="2200" b="1" dirty="0" err="1" smtClean="0">
                <a:solidFill>
                  <a:srgbClr val="FF0000"/>
                </a:solidFill>
              </a:rPr>
              <a:t>giáo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viên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môn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Lịch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sử</a:t>
            </a:r>
            <a:r>
              <a:rPr lang="en-US" sz="2200" b="1" dirty="0" smtClean="0">
                <a:solidFill>
                  <a:srgbClr val="FF0000"/>
                </a:solidFill>
              </a:rPr>
              <a:t>, </a:t>
            </a:r>
            <a:r>
              <a:rPr lang="en-US" sz="2200" b="1" dirty="0" err="1" smtClean="0">
                <a:solidFill>
                  <a:srgbClr val="FF0000"/>
                </a:solidFill>
              </a:rPr>
              <a:t>giáo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viên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phụ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trách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CNTT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và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học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sinh</a:t>
            </a:r>
            <a:r>
              <a:rPr lang="en-US" sz="2200" dirty="0" smtClean="0"/>
              <a:t> </a:t>
            </a:r>
            <a:r>
              <a:rPr lang="en-US" sz="2200" dirty="0" err="1" smtClean="0"/>
              <a:t>các</a:t>
            </a:r>
            <a:r>
              <a:rPr lang="en-US" sz="2200" dirty="0" smtClean="0"/>
              <a:t> </a:t>
            </a:r>
            <a:r>
              <a:rPr lang="en-US" sz="2200" dirty="0" err="1" smtClean="0"/>
              <a:t>trường</a:t>
            </a:r>
            <a:r>
              <a:rPr lang="en-US" sz="2200" dirty="0" smtClean="0"/>
              <a:t> </a:t>
            </a:r>
            <a:r>
              <a:rPr lang="en-US" sz="2200" dirty="0" err="1" smtClean="0"/>
              <a:t>gửi</a:t>
            </a:r>
            <a:r>
              <a:rPr lang="en-US" sz="2200" dirty="0" smtClean="0"/>
              <a:t> </a:t>
            </a:r>
            <a:r>
              <a:rPr lang="en-US" sz="2200" dirty="0" err="1" smtClean="0"/>
              <a:t>lại</a:t>
            </a:r>
            <a:r>
              <a:rPr lang="en-US" sz="2200" dirty="0" smtClean="0"/>
              <a:t> </a:t>
            </a:r>
            <a:r>
              <a:rPr lang="en-US" sz="2200" dirty="0" err="1" smtClean="0"/>
              <a:t>cho</a:t>
            </a:r>
            <a:r>
              <a:rPr lang="en-US" sz="2200" dirty="0" smtClean="0"/>
              <a:t> </a:t>
            </a:r>
            <a:r>
              <a:rPr lang="en-US" sz="2200" dirty="0" err="1" smtClean="0"/>
              <a:t>Bộ</a:t>
            </a:r>
            <a:r>
              <a:rPr lang="en-US" sz="2200" dirty="0" smtClean="0"/>
              <a:t> </a:t>
            </a:r>
            <a:r>
              <a:rPr lang="en-US" sz="2200" dirty="0" err="1" smtClean="0"/>
              <a:t>phận</a:t>
            </a:r>
            <a:r>
              <a:rPr lang="en-US" sz="2200" dirty="0" smtClean="0"/>
              <a:t> </a:t>
            </a:r>
            <a:r>
              <a:rPr lang="en-US" sz="2200" dirty="0" err="1" smtClean="0"/>
              <a:t>CNTT</a:t>
            </a:r>
            <a:r>
              <a:rPr lang="en-US" sz="2200" dirty="0" smtClean="0"/>
              <a:t> (</a:t>
            </a:r>
            <a:r>
              <a:rPr lang="en-US" sz="2200" dirty="0" err="1" smtClean="0"/>
              <a:t>SGD&amp;ĐT</a:t>
            </a:r>
            <a:r>
              <a:rPr lang="en-US" sz="2200" dirty="0" smtClean="0"/>
              <a:t>) </a:t>
            </a:r>
            <a:r>
              <a:rPr lang="en-US" sz="2200" dirty="0" err="1" smtClean="0"/>
              <a:t>để</a:t>
            </a:r>
            <a:r>
              <a:rPr lang="en-US" sz="2200" dirty="0" smtClean="0"/>
              <a:t> </a:t>
            </a:r>
            <a:r>
              <a:rPr lang="en-US" sz="2200" dirty="0" err="1" smtClean="0"/>
              <a:t>tạo</a:t>
            </a:r>
            <a:r>
              <a:rPr lang="en-US" sz="2200" dirty="0" smtClean="0"/>
              <a:t> </a:t>
            </a:r>
            <a:r>
              <a:rPr lang="en-US" sz="2200" dirty="0" err="1" smtClean="0"/>
              <a:t>tài</a:t>
            </a:r>
            <a:r>
              <a:rPr lang="en-US" sz="2200" dirty="0" smtClean="0"/>
              <a:t> </a:t>
            </a:r>
            <a:r>
              <a:rPr lang="en-US" sz="2200" dirty="0" err="1" smtClean="0"/>
              <a:t>khoản</a:t>
            </a:r>
            <a:r>
              <a:rPr lang="en-US" sz="2200" dirty="0" smtClean="0"/>
              <a:t> (</a:t>
            </a:r>
            <a:r>
              <a:rPr lang="en-US" sz="2200" dirty="0" err="1" smtClean="0"/>
              <a:t>gửi</a:t>
            </a:r>
            <a:r>
              <a:rPr lang="en-US" sz="2200" dirty="0" smtClean="0"/>
              <a:t> </a:t>
            </a:r>
            <a:r>
              <a:rPr lang="en-US" sz="2200" dirty="0" err="1" smtClean="0"/>
              <a:t>theo</a:t>
            </a:r>
            <a:r>
              <a:rPr lang="en-US" sz="2200" dirty="0" smtClean="0"/>
              <a:t> </a:t>
            </a:r>
            <a:r>
              <a:rPr lang="en-US" sz="2200" dirty="0" err="1" smtClean="0"/>
              <a:t>mẫu</a:t>
            </a:r>
            <a:r>
              <a:rPr lang="en-US" sz="2200" dirty="0" smtClean="0"/>
              <a:t> file Excel);</a:t>
            </a:r>
          </a:p>
          <a:p>
            <a:pPr>
              <a:lnSpc>
                <a:spcPct val="150000"/>
              </a:lnSpc>
            </a:pPr>
            <a:r>
              <a:rPr lang="en-US" sz="2200" b="1" dirty="0" err="1" smtClean="0"/>
              <a:t>Bước</a:t>
            </a:r>
            <a:r>
              <a:rPr lang="en-US" sz="2200" b="1" dirty="0" smtClean="0"/>
              <a:t> 2:</a:t>
            </a:r>
            <a:r>
              <a:rPr lang="en-US" sz="2200" dirty="0" smtClean="0"/>
              <a:t> </a:t>
            </a:r>
            <a:r>
              <a:rPr lang="en-US" sz="2200" dirty="0" err="1" smtClean="0"/>
              <a:t>PGD&amp;ĐT</a:t>
            </a:r>
            <a:r>
              <a:rPr lang="en-US" sz="2200" dirty="0" smtClean="0"/>
              <a:t> </a:t>
            </a:r>
            <a:r>
              <a:rPr lang="en-US" sz="2200" dirty="0" err="1" smtClean="0"/>
              <a:t>quận</a:t>
            </a:r>
            <a:r>
              <a:rPr lang="en-US" sz="2200" dirty="0" smtClean="0"/>
              <a:t> </a:t>
            </a:r>
            <a:r>
              <a:rPr lang="en-US" sz="2200" dirty="0" err="1" smtClean="0"/>
              <a:t>tập</a:t>
            </a:r>
            <a:r>
              <a:rPr lang="en-US" sz="2200" dirty="0" smtClean="0"/>
              <a:t> </a:t>
            </a:r>
            <a:r>
              <a:rPr lang="en-US" sz="2200" dirty="0" err="1" smtClean="0"/>
              <a:t>hợp</a:t>
            </a:r>
            <a:r>
              <a:rPr lang="en-US" sz="2200" dirty="0" smtClean="0"/>
              <a:t> </a:t>
            </a:r>
            <a:r>
              <a:rPr lang="en-US" sz="2200" dirty="0" err="1" smtClean="0"/>
              <a:t>NHCH</a:t>
            </a:r>
            <a:r>
              <a:rPr lang="en-US" sz="2200" dirty="0" smtClean="0"/>
              <a:t> </a:t>
            </a:r>
            <a:r>
              <a:rPr lang="en-US" sz="2200" dirty="0" err="1" smtClean="0"/>
              <a:t>đề</a:t>
            </a:r>
            <a:r>
              <a:rPr lang="en-US" sz="2200" dirty="0" smtClean="0"/>
              <a:t> </a:t>
            </a:r>
            <a:r>
              <a:rPr lang="en-US" sz="2200" dirty="0" err="1" smtClean="0"/>
              <a:t>ôn</a:t>
            </a:r>
            <a:r>
              <a:rPr lang="en-US" sz="2200" dirty="0" smtClean="0"/>
              <a:t> </a:t>
            </a:r>
            <a:r>
              <a:rPr lang="en-US" sz="2200" dirty="0" err="1" smtClean="0"/>
              <a:t>luyện</a:t>
            </a:r>
            <a:r>
              <a:rPr lang="en-US" sz="2200" dirty="0" smtClean="0"/>
              <a:t> </a:t>
            </a:r>
            <a:r>
              <a:rPr lang="en-US" sz="2200" dirty="0" err="1" smtClean="0"/>
              <a:t>từ</a:t>
            </a:r>
            <a:r>
              <a:rPr lang="en-US" sz="2200" dirty="0" smtClean="0"/>
              <a:t> </a:t>
            </a:r>
            <a:r>
              <a:rPr lang="en-US" sz="2200" dirty="0" err="1" smtClean="0"/>
              <a:t>các</a:t>
            </a:r>
            <a:r>
              <a:rPr lang="en-US" sz="2200" dirty="0" smtClean="0"/>
              <a:t> </a:t>
            </a:r>
            <a:r>
              <a:rPr lang="en-US" sz="2200" dirty="0" err="1" smtClean="0"/>
              <a:t>giáo</a:t>
            </a:r>
            <a:r>
              <a:rPr lang="en-US" sz="2200" dirty="0" smtClean="0"/>
              <a:t> </a:t>
            </a:r>
            <a:r>
              <a:rPr lang="en-US" sz="2200" dirty="0" err="1" smtClean="0"/>
              <a:t>viên</a:t>
            </a:r>
            <a:r>
              <a:rPr lang="en-US" sz="2200" dirty="0" smtClean="0"/>
              <a:t> </a:t>
            </a:r>
            <a:r>
              <a:rPr lang="en-US" sz="2200" dirty="0" err="1" smtClean="0"/>
              <a:t>để</a:t>
            </a:r>
            <a:r>
              <a:rPr lang="en-US" sz="2200" dirty="0" smtClean="0"/>
              <a:t> </a:t>
            </a:r>
            <a:r>
              <a:rPr lang="en-US" sz="2200" dirty="0" err="1" smtClean="0"/>
              <a:t>gửi</a:t>
            </a:r>
            <a:r>
              <a:rPr lang="en-US" sz="2200" dirty="0" smtClean="0"/>
              <a:t> </a:t>
            </a:r>
            <a:r>
              <a:rPr lang="en-US" sz="2200" dirty="0" err="1" smtClean="0"/>
              <a:t>lại</a:t>
            </a:r>
            <a:r>
              <a:rPr lang="en-US" sz="2200" dirty="0" smtClean="0"/>
              <a:t> </a:t>
            </a:r>
            <a:r>
              <a:rPr lang="en-US" sz="2200" dirty="0" err="1" smtClean="0"/>
              <a:t>kết</a:t>
            </a:r>
            <a:r>
              <a:rPr lang="en-US" sz="2200" dirty="0" smtClean="0"/>
              <a:t> </a:t>
            </a:r>
            <a:r>
              <a:rPr lang="en-US" sz="2200" dirty="0" err="1" smtClean="0"/>
              <a:t>quả</a:t>
            </a:r>
            <a:r>
              <a:rPr lang="en-US" sz="2200" dirty="0" smtClean="0"/>
              <a:t> </a:t>
            </a:r>
            <a:r>
              <a:rPr lang="en-US" sz="2200" dirty="0" err="1" smtClean="0"/>
              <a:t>cho</a:t>
            </a:r>
            <a:r>
              <a:rPr lang="en-US" sz="2200" dirty="0" smtClean="0"/>
              <a:t> </a:t>
            </a:r>
            <a:r>
              <a:rPr lang="en-US" sz="2200" dirty="0" err="1" smtClean="0"/>
              <a:t>Phòng</a:t>
            </a:r>
            <a:r>
              <a:rPr lang="en-US" sz="2200" dirty="0" smtClean="0"/>
              <a:t> </a:t>
            </a:r>
            <a:r>
              <a:rPr lang="en-US" sz="2200" dirty="0" err="1" smtClean="0"/>
              <a:t>Giáo</a:t>
            </a:r>
            <a:r>
              <a:rPr lang="en-US" sz="2200" dirty="0" smtClean="0"/>
              <a:t> </a:t>
            </a:r>
            <a:r>
              <a:rPr lang="en-US" sz="2200" dirty="0" err="1" smtClean="0"/>
              <a:t>dục</a:t>
            </a:r>
            <a:r>
              <a:rPr lang="en-US" sz="2200" dirty="0" smtClean="0"/>
              <a:t> </a:t>
            </a:r>
            <a:r>
              <a:rPr lang="en-US" sz="2200" dirty="0" err="1" smtClean="0"/>
              <a:t>phổ</a:t>
            </a:r>
            <a:r>
              <a:rPr lang="en-US" sz="2200" dirty="0" smtClean="0"/>
              <a:t> </a:t>
            </a:r>
            <a:r>
              <a:rPr lang="en-US" sz="2200" dirty="0" err="1" smtClean="0"/>
              <a:t>thông</a:t>
            </a:r>
            <a:r>
              <a:rPr lang="en-US" sz="2200" dirty="0" smtClean="0"/>
              <a:t> (</a:t>
            </a:r>
            <a:r>
              <a:rPr lang="en-US" sz="2200" dirty="0" err="1" smtClean="0"/>
              <a:t>SGD&amp;ĐT</a:t>
            </a:r>
            <a:r>
              <a:rPr lang="en-US" sz="2200" dirty="0" smtClean="0"/>
              <a:t>), </a:t>
            </a:r>
            <a:r>
              <a:rPr lang="en-US" sz="2200" b="1" dirty="0" err="1" smtClean="0">
                <a:solidFill>
                  <a:srgbClr val="FF0000"/>
                </a:solidFill>
              </a:rPr>
              <a:t>mỗi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quận</a:t>
            </a:r>
            <a:r>
              <a:rPr lang="en-US" sz="2200" b="1" dirty="0" smtClean="0">
                <a:solidFill>
                  <a:srgbClr val="FF0000"/>
                </a:solidFill>
              </a:rPr>
              <a:t> 2 file Excel </a:t>
            </a:r>
            <a:r>
              <a:rPr lang="en-US" sz="2200" b="1" dirty="0" err="1" smtClean="0">
                <a:solidFill>
                  <a:srgbClr val="FF0000"/>
                </a:solidFill>
              </a:rPr>
              <a:t>theo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mẫu</a:t>
            </a:r>
            <a:r>
              <a:rPr lang="en-US" sz="2200" b="1" dirty="0" smtClean="0">
                <a:solidFill>
                  <a:srgbClr val="FF0000"/>
                </a:solidFill>
              </a:rPr>
              <a:t>, </a:t>
            </a:r>
            <a:r>
              <a:rPr lang="en-US" sz="2200" b="1" dirty="0" err="1" smtClean="0">
                <a:solidFill>
                  <a:srgbClr val="FF0000"/>
                </a:solidFill>
              </a:rPr>
              <a:t>tương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ứng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với</a:t>
            </a:r>
            <a:r>
              <a:rPr lang="en-US" sz="2200" b="1" dirty="0" smtClean="0">
                <a:solidFill>
                  <a:srgbClr val="FF0000"/>
                </a:solidFill>
              </a:rPr>
              <a:t> 2 </a:t>
            </a:r>
            <a:r>
              <a:rPr lang="en-US" sz="2200" b="1" dirty="0" err="1" smtClean="0">
                <a:solidFill>
                  <a:srgbClr val="FF0000"/>
                </a:solidFill>
              </a:rPr>
              <a:t>đề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ôn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luyện</a:t>
            </a:r>
            <a:r>
              <a:rPr lang="en-US" sz="2200" b="1" dirty="0" smtClean="0">
                <a:solidFill>
                  <a:srgbClr val="FF0000"/>
                </a:solidFill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sz="2200" b="1" dirty="0" err="1" smtClean="0"/>
              <a:t>Bước</a:t>
            </a:r>
            <a:r>
              <a:rPr lang="en-US" sz="2200" b="1" dirty="0" smtClean="0"/>
              <a:t> 3:</a:t>
            </a:r>
            <a:r>
              <a:rPr lang="en-US" sz="2200" dirty="0" smtClean="0"/>
              <a:t> </a:t>
            </a:r>
            <a:r>
              <a:rPr lang="en-US" sz="2200" dirty="0" err="1" smtClean="0"/>
              <a:t>Phòng</a:t>
            </a:r>
            <a:r>
              <a:rPr lang="en-US" sz="2200" dirty="0" smtClean="0"/>
              <a:t> </a:t>
            </a:r>
            <a:r>
              <a:rPr lang="en-US" sz="2200" dirty="0" err="1" smtClean="0"/>
              <a:t>Giáo</a:t>
            </a:r>
            <a:r>
              <a:rPr lang="en-US" sz="2200" dirty="0" smtClean="0"/>
              <a:t> </a:t>
            </a:r>
            <a:r>
              <a:rPr lang="en-US" sz="2200" dirty="0" err="1" smtClean="0"/>
              <a:t>dục</a:t>
            </a:r>
            <a:r>
              <a:rPr lang="en-US" sz="2200" dirty="0" smtClean="0"/>
              <a:t> </a:t>
            </a:r>
            <a:r>
              <a:rPr lang="en-US" sz="2200" dirty="0" err="1" smtClean="0"/>
              <a:t>phổ</a:t>
            </a:r>
            <a:r>
              <a:rPr lang="en-US" sz="2200" dirty="0" smtClean="0"/>
              <a:t> </a:t>
            </a:r>
            <a:r>
              <a:rPr lang="en-US" sz="2200" dirty="0" err="1" smtClean="0"/>
              <a:t>thông</a:t>
            </a:r>
            <a:r>
              <a:rPr lang="en-US" sz="2200" dirty="0" smtClean="0"/>
              <a:t> (</a:t>
            </a:r>
            <a:r>
              <a:rPr lang="en-US" sz="2200" dirty="0" err="1" smtClean="0"/>
              <a:t>SGD&amp;ĐT</a:t>
            </a:r>
            <a:r>
              <a:rPr lang="en-US" sz="2200" dirty="0" smtClean="0"/>
              <a:t>) </a:t>
            </a:r>
            <a:r>
              <a:rPr lang="en-US" sz="2200" dirty="0" err="1" smtClean="0"/>
              <a:t>kiểm</a:t>
            </a:r>
            <a:r>
              <a:rPr lang="en-US" sz="2200" dirty="0" smtClean="0"/>
              <a:t> </a:t>
            </a:r>
            <a:r>
              <a:rPr lang="en-US" sz="2200" dirty="0" err="1" smtClean="0"/>
              <a:t>duyệt</a:t>
            </a:r>
            <a:r>
              <a:rPr lang="en-US" sz="2200" dirty="0" smtClean="0"/>
              <a:t> </a:t>
            </a:r>
            <a:r>
              <a:rPr lang="en-US" sz="2200" dirty="0" err="1" smtClean="0"/>
              <a:t>nội</a:t>
            </a:r>
            <a:r>
              <a:rPr lang="en-US" sz="2200" dirty="0" smtClean="0"/>
              <a:t> dung;</a:t>
            </a:r>
          </a:p>
          <a:p>
            <a:pPr>
              <a:lnSpc>
                <a:spcPct val="150000"/>
              </a:lnSpc>
            </a:pPr>
            <a:r>
              <a:rPr lang="en-US" sz="2200" b="1" dirty="0" err="1" smtClean="0"/>
              <a:t>Bước</a:t>
            </a:r>
            <a:r>
              <a:rPr lang="en-US" sz="2200" b="1" dirty="0" smtClean="0"/>
              <a:t> 4: </a:t>
            </a:r>
            <a:r>
              <a:rPr lang="en-US" sz="2200" dirty="0" err="1" smtClean="0"/>
              <a:t>Bộ</a:t>
            </a:r>
            <a:r>
              <a:rPr lang="en-US" sz="2200" dirty="0" smtClean="0"/>
              <a:t> </a:t>
            </a:r>
            <a:r>
              <a:rPr lang="en-US" sz="2200" dirty="0" err="1" smtClean="0"/>
              <a:t>phận</a:t>
            </a:r>
            <a:r>
              <a:rPr lang="en-US" sz="2200" dirty="0" smtClean="0"/>
              <a:t> </a:t>
            </a:r>
            <a:r>
              <a:rPr lang="en-US" sz="2200" dirty="0" err="1" smtClean="0"/>
              <a:t>CNTT</a:t>
            </a:r>
            <a:r>
              <a:rPr lang="en-US" sz="2200" dirty="0" smtClean="0"/>
              <a:t> </a:t>
            </a:r>
            <a:r>
              <a:rPr lang="en-US" sz="2200" dirty="0"/>
              <a:t>(</a:t>
            </a:r>
            <a:r>
              <a:rPr lang="en-US" sz="2200" dirty="0" err="1" smtClean="0"/>
              <a:t>SGD&amp;ĐT</a:t>
            </a:r>
            <a:r>
              <a:rPr lang="en-US" sz="2200" dirty="0" smtClean="0"/>
              <a:t>) </a:t>
            </a:r>
            <a:r>
              <a:rPr lang="en-US" sz="2200" dirty="0" err="1" smtClean="0"/>
              <a:t>đưa</a:t>
            </a:r>
            <a:r>
              <a:rPr lang="en-US" sz="2200" dirty="0" smtClean="0"/>
              <a:t> </a:t>
            </a:r>
            <a:r>
              <a:rPr lang="en-US" sz="2200" dirty="0" err="1" smtClean="0"/>
              <a:t>nội</a:t>
            </a:r>
            <a:r>
              <a:rPr lang="en-US" sz="2200" dirty="0" smtClean="0"/>
              <a:t> dung </a:t>
            </a:r>
            <a:r>
              <a:rPr lang="en-US" sz="2200" dirty="0" err="1" smtClean="0"/>
              <a:t>lên</a:t>
            </a:r>
            <a:r>
              <a:rPr lang="en-US" sz="2200" dirty="0" smtClean="0"/>
              <a:t> </a:t>
            </a:r>
            <a:r>
              <a:rPr lang="en-US" sz="2200" dirty="0" err="1" smtClean="0"/>
              <a:t>hệ</a:t>
            </a:r>
            <a:r>
              <a:rPr lang="en-US" sz="2200" dirty="0" smtClean="0"/>
              <a:t> </a:t>
            </a:r>
            <a:r>
              <a:rPr lang="en-US" sz="2200" dirty="0" err="1" smtClean="0"/>
              <a:t>thống</a:t>
            </a:r>
            <a:r>
              <a:rPr lang="en-US" sz="2200" dirty="0" smtClean="0"/>
              <a:t> </a:t>
            </a:r>
            <a:r>
              <a:rPr lang="en-US" sz="2200" dirty="0" err="1" smtClean="0"/>
              <a:t>và</a:t>
            </a:r>
            <a:r>
              <a:rPr lang="en-US" sz="2200" dirty="0" smtClean="0"/>
              <a:t> </a:t>
            </a:r>
            <a:r>
              <a:rPr lang="en-US" sz="2200" dirty="0" err="1" smtClean="0"/>
              <a:t>vận</a:t>
            </a:r>
            <a:r>
              <a:rPr lang="en-US" sz="2200" dirty="0" smtClean="0"/>
              <a:t> </a:t>
            </a:r>
            <a:r>
              <a:rPr lang="en-US" sz="2200" dirty="0" err="1" smtClean="0"/>
              <a:t>hành</a:t>
            </a:r>
            <a:r>
              <a:rPr lang="en-US" sz="2200" dirty="0" smtClean="0"/>
              <a:t>;</a:t>
            </a:r>
          </a:p>
          <a:p>
            <a:pPr>
              <a:lnSpc>
                <a:spcPct val="150000"/>
              </a:lnSpc>
            </a:pPr>
            <a:r>
              <a:rPr lang="en-US" sz="2200" b="1" dirty="0" err="1" smtClean="0"/>
              <a:t>Bước</a:t>
            </a:r>
            <a:r>
              <a:rPr lang="en-US" sz="2200" b="1" dirty="0" smtClean="0"/>
              <a:t> 5:</a:t>
            </a:r>
            <a:r>
              <a:rPr lang="en-US" sz="2200" dirty="0" smtClean="0"/>
              <a:t> </a:t>
            </a:r>
            <a:r>
              <a:rPr lang="en-US" sz="2200" dirty="0" err="1" smtClean="0"/>
              <a:t>PGD&amp;ĐT</a:t>
            </a:r>
            <a:r>
              <a:rPr lang="en-US" sz="2200" dirty="0" smtClean="0"/>
              <a:t>, </a:t>
            </a:r>
            <a:r>
              <a:rPr lang="en-US" sz="2200" dirty="0" err="1" smtClean="0"/>
              <a:t>các</a:t>
            </a:r>
            <a:r>
              <a:rPr lang="en-US" sz="2200" dirty="0" smtClean="0"/>
              <a:t> </a:t>
            </a:r>
            <a:r>
              <a:rPr lang="en-US" sz="2200" dirty="0" err="1" smtClean="0"/>
              <a:t>trường</a:t>
            </a:r>
            <a:r>
              <a:rPr lang="en-US" sz="2200" dirty="0" smtClean="0"/>
              <a:t> </a:t>
            </a:r>
            <a:r>
              <a:rPr lang="en-US" sz="2200" dirty="0" err="1" smtClean="0"/>
              <a:t>học</a:t>
            </a:r>
            <a:r>
              <a:rPr lang="en-US" sz="2200" dirty="0" smtClean="0"/>
              <a:t>, </a:t>
            </a:r>
            <a:r>
              <a:rPr lang="en-US" sz="2200" dirty="0" err="1" smtClean="0"/>
              <a:t>giáo</a:t>
            </a:r>
            <a:r>
              <a:rPr lang="en-US" sz="2200" dirty="0" smtClean="0"/>
              <a:t> </a:t>
            </a:r>
            <a:r>
              <a:rPr lang="en-US" sz="2200" dirty="0" err="1" smtClean="0"/>
              <a:t>viên</a:t>
            </a:r>
            <a:r>
              <a:rPr lang="en-US" sz="2200" dirty="0" smtClean="0"/>
              <a:t>, </a:t>
            </a:r>
            <a:r>
              <a:rPr lang="en-US" sz="2200" dirty="0" err="1" smtClean="0"/>
              <a:t>học</a:t>
            </a:r>
            <a:r>
              <a:rPr lang="en-US" sz="2200" dirty="0" smtClean="0"/>
              <a:t> </a:t>
            </a:r>
            <a:r>
              <a:rPr lang="en-US" sz="2200" dirty="0" err="1" smtClean="0"/>
              <a:t>sinh</a:t>
            </a:r>
            <a:r>
              <a:rPr lang="en-US" sz="2200" dirty="0" smtClean="0"/>
              <a:t> </a:t>
            </a:r>
            <a:r>
              <a:rPr lang="en-US" sz="2200" dirty="0" err="1" smtClean="0"/>
              <a:t>vào</a:t>
            </a:r>
            <a:r>
              <a:rPr lang="en-US" sz="2200" dirty="0" smtClean="0"/>
              <a:t> </a:t>
            </a:r>
            <a:r>
              <a:rPr lang="en-US" sz="2200" dirty="0" err="1" smtClean="0"/>
              <a:t>hệ</a:t>
            </a:r>
            <a:r>
              <a:rPr lang="en-US" sz="2200" dirty="0" smtClean="0"/>
              <a:t> </a:t>
            </a:r>
            <a:r>
              <a:rPr lang="en-US" sz="2200" dirty="0" err="1" smtClean="0"/>
              <a:t>thống</a:t>
            </a:r>
            <a:r>
              <a:rPr lang="en-US" sz="2200" dirty="0" smtClean="0"/>
              <a:t> </a:t>
            </a:r>
            <a:r>
              <a:rPr lang="en-US" sz="2200" dirty="0" err="1" smtClean="0"/>
              <a:t>khai</a:t>
            </a:r>
            <a:r>
              <a:rPr lang="en-US" sz="2200" dirty="0" smtClean="0"/>
              <a:t> </a:t>
            </a:r>
            <a:r>
              <a:rPr lang="en-US" sz="2200" dirty="0" err="1" smtClean="0"/>
              <a:t>thác</a:t>
            </a:r>
            <a:r>
              <a:rPr lang="en-US" sz="2200" dirty="0" smtClean="0"/>
              <a:t> </a:t>
            </a:r>
            <a:r>
              <a:rPr lang="en-US" sz="2200" dirty="0" err="1" smtClean="0"/>
              <a:t>nội</a:t>
            </a:r>
            <a:r>
              <a:rPr lang="en-US" sz="2200" dirty="0" smtClean="0"/>
              <a:t> dung </a:t>
            </a:r>
            <a:r>
              <a:rPr lang="en-US" sz="2200" dirty="0" err="1" smtClean="0"/>
              <a:t>để</a:t>
            </a:r>
            <a:r>
              <a:rPr lang="en-US" sz="2200" dirty="0" smtClean="0"/>
              <a:t> </a:t>
            </a:r>
            <a:r>
              <a:rPr lang="en-US" sz="2200" dirty="0" err="1" smtClean="0"/>
              <a:t>ôn</a:t>
            </a:r>
            <a:r>
              <a:rPr lang="en-US" sz="2200" dirty="0" smtClean="0"/>
              <a:t> </a:t>
            </a:r>
            <a:r>
              <a:rPr lang="en-US" sz="2200" dirty="0" err="1" smtClean="0"/>
              <a:t>luyện</a:t>
            </a:r>
            <a:r>
              <a:rPr lang="en-US" sz="2200" dirty="0" smtClean="0"/>
              <a:t>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70709" y="405217"/>
            <a:ext cx="1051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CÁC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BƯỚC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TRIỂN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KHAI</a:t>
            </a:r>
            <a:r>
              <a:rPr lang="en-US" sz="2800" b="1" dirty="0" smtClean="0"/>
              <a:t> CHI </a:t>
            </a:r>
            <a:r>
              <a:rPr lang="en-US" sz="2800" b="1" dirty="0" err="1" smtClean="0"/>
              <a:t>TIẾT</a:t>
            </a:r>
            <a:r>
              <a:rPr lang="en-US" sz="2800" b="1" dirty="0" smtClean="0"/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93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0709" y="1119057"/>
            <a:ext cx="10554788" cy="16981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70709" y="405217"/>
            <a:ext cx="1051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NỘI</a:t>
            </a:r>
            <a:r>
              <a:rPr lang="en-US" sz="2800" dirty="0" smtClean="0"/>
              <a:t> DUNG </a:t>
            </a:r>
            <a:r>
              <a:rPr lang="en-US" sz="2800" dirty="0" err="1" smtClean="0"/>
              <a:t>TẬP</a:t>
            </a:r>
            <a:r>
              <a:rPr lang="en-US" sz="2800" dirty="0" smtClean="0"/>
              <a:t> </a:t>
            </a:r>
            <a:r>
              <a:rPr lang="en-US" sz="2800" dirty="0" err="1" smtClean="0"/>
              <a:t>HUẤN</a:t>
            </a:r>
            <a:r>
              <a:rPr lang="en-US" sz="2800" dirty="0" smtClean="0"/>
              <a:t>, </a:t>
            </a:r>
            <a:r>
              <a:rPr lang="en-US" sz="2800" dirty="0" err="1" smtClean="0"/>
              <a:t>HƯỚNG</a:t>
            </a:r>
            <a:r>
              <a:rPr lang="en-US" sz="2800" dirty="0" smtClean="0"/>
              <a:t> </a:t>
            </a:r>
            <a:r>
              <a:rPr lang="en-US" sz="2800" dirty="0" err="1" smtClean="0"/>
              <a:t>DẪN</a:t>
            </a:r>
            <a:r>
              <a:rPr lang="en-US" sz="2800" dirty="0" smtClean="0"/>
              <a:t> </a:t>
            </a:r>
            <a:r>
              <a:rPr lang="en-US" sz="2800" dirty="0" err="1" smtClean="0"/>
              <a:t>TRIỂN</a:t>
            </a:r>
            <a:r>
              <a:rPr lang="en-US" sz="2800" dirty="0" smtClean="0"/>
              <a:t> </a:t>
            </a:r>
            <a:r>
              <a:rPr lang="en-US" sz="2800" dirty="0" err="1" smtClean="0"/>
              <a:t>KHAI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148717606"/>
              </p:ext>
            </p:extLst>
          </p:nvPr>
        </p:nvGraphicFramePr>
        <p:xfrm>
          <a:off x="2410097" y="1420108"/>
          <a:ext cx="8458201" cy="10960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770709" y="2817229"/>
            <a:ext cx="10554788" cy="1698172"/>
          </a:xfrm>
          <a:prstGeom prst="rect">
            <a:avLst/>
          </a:prstGeom>
          <a:solidFill>
            <a:srgbClr val="E94C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801656554"/>
              </p:ext>
            </p:extLst>
          </p:nvPr>
        </p:nvGraphicFramePr>
        <p:xfrm>
          <a:off x="2410097" y="3093792"/>
          <a:ext cx="7295606" cy="10960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Rectangle 6"/>
          <p:cNvSpPr/>
          <p:nvPr/>
        </p:nvSpPr>
        <p:spPr>
          <a:xfrm>
            <a:off x="770709" y="4515401"/>
            <a:ext cx="10554788" cy="1698172"/>
          </a:xfrm>
          <a:prstGeom prst="rect">
            <a:avLst/>
          </a:prstGeom>
          <a:solidFill>
            <a:srgbClr val="2BC3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91548" y="1530684"/>
            <a:ext cx="4988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1</a:t>
            </a:r>
            <a:endParaRPr lang="en-US" sz="4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101345" y="3198470"/>
            <a:ext cx="4988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2</a:t>
            </a:r>
            <a:endParaRPr lang="en-US" sz="4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083783" y="4896642"/>
            <a:ext cx="4988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/>
              <a:t>3</a:t>
            </a:r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3837286170"/>
              </p:ext>
            </p:extLst>
          </p:nvPr>
        </p:nvGraphicFramePr>
        <p:xfrm>
          <a:off x="2410096" y="4920954"/>
          <a:ext cx="7844247" cy="8496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303797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91137" y="2153436"/>
            <a:ext cx="7078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kern="2100" dirty="0" err="1" smtClean="0">
                <a:solidFill>
                  <a:srgbClr val="3396C2"/>
                </a:solidFill>
              </a:rPr>
              <a:t>TRÂN</a:t>
            </a:r>
            <a:r>
              <a:rPr lang="en-US" sz="4000" kern="2100" dirty="0" smtClean="0">
                <a:solidFill>
                  <a:srgbClr val="3396C2"/>
                </a:solidFill>
              </a:rPr>
              <a:t> </a:t>
            </a:r>
            <a:r>
              <a:rPr lang="en-US" sz="4000" kern="2100" dirty="0" err="1" smtClean="0">
                <a:solidFill>
                  <a:srgbClr val="3396C2"/>
                </a:solidFill>
              </a:rPr>
              <a:t>TRỌNG</a:t>
            </a:r>
            <a:r>
              <a:rPr lang="en-US" sz="4000" kern="2100" dirty="0" smtClean="0">
                <a:solidFill>
                  <a:srgbClr val="3396C2"/>
                </a:solidFill>
              </a:rPr>
              <a:t> </a:t>
            </a:r>
            <a:r>
              <a:rPr lang="en-US" sz="4000" kern="2100" dirty="0" err="1" smtClean="0">
                <a:solidFill>
                  <a:srgbClr val="3396C2"/>
                </a:solidFill>
              </a:rPr>
              <a:t>CẢM</a:t>
            </a:r>
            <a:r>
              <a:rPr lang="en-US" sz="4000" kern="2100" dirty="0" smtClean="0">
                <a:solidFill>
                  <a:srgbClr val="3396C2"/>
                </a:solidFill>
              </a:rPr>
              <a:t> </a:t>
            </a:r>
            <a:r>
              <a:rPr lang="en-US" sz="4000" kern="2100" dirty="0" err="1" smtClean="0">
                <a:solidFill>
                  <a:srgbClr val="3396C2"/>
                </a:solidFill>
              </a:rPr>
              <a:t>ƠN</a:t>
            </a:r>
            <a:r>
              <a:rPr lang="en-US" sz="4000" kern="2100" dirty="0" smtClean="0">
                <a:solidFill>
                  <a:srgbClr val="3396C2"/>
                </a:solidFill>
              </a:rPr>
              <a:t>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91137" y="3779038"/>
            <a:ext cx="8645192" cy="127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buClr>
                <a:schemeClr val="accent5">
                  <a:lumMod val="75000"/>
                </a:schemeClr>
              </a:buClr>
            </a:pPr>
            <a:r>
              <a:rPr lang="en-US" sz="1600" b="1" dirty="0" err="1" smtClean="0">
                <a:solidFill>
                  <a:srgbClr val="021230"/>
                </a:solidFill>
                <a:latin typeface="+mj-lt"/>
                <a:cs typeface="Cambria"/>
              </a:rPr>
              <a:t>VIETTEL</a:t>
            </a:r>
            <a:r>
              <a:rPr lang="en-US" sz="1600" b="1" dirty="0" smtClean="0">
                <a:solidFill>
                  <a:srgbClr val="021230"/>
                </a:solidFill>
                <a:latin typeface="+mj-lt"/>
                <a:cs typeface="Cambria"/>
              </a:rPr>
              <a:t> </a:t>
            </a:r>
            <a:r>
              <a:rPr lang="en-US" sz="1600" b="1" dirty="0" err="1" smtClean="0">
                <a:solidFill>
                  <a:srgbClr val="021230"/>
                </a:solidFill>
                <a:latin typeface="+mj-lt"/>
                <a:cs typeface="Cambria"/>
              </a:rPr>
              <a:t>HÀ</a:t>
            </a:r>
            <a:r>
              <a:rPr lang="en-US" sz="1600" b="1" dirty="0" smtClean="0">
                <a:solidFill>
                  <a:srgbClr val="021230"/>
                </a:solidFill>
                <a:latin typeface="+mj-lt"/>
                <a:cs typeface="Cambria"/>
              </a:rPr>
              <a:t> </a:t>
            </a:r>
            <a:r>
              <a:rPr lang="en-US" sz="1600" b="1" dirty="0" err="1" smtClean="0">
                <a:solidFill>
                  <a:srgbClr val="021230"/>
                </a:solidFill>
                <a:latin typeface="+mj-lt"/>
                <a:cs typeface="Cambria"/>
              </a:rPr>
              <a:t>NỘI</a:t>
            </a:r>
            <a:r>
              <a:rPr lang="en-US" sz="1600" b="1" dirty="0" smtClean="0">
                <a:solidFill>
                  <a:srgbClr val="021230"/>
                </a:solidFill>
                <a:latin typeface="+mj-lt"/>
                <a:cs typeface="Cambria"/>
              </a:rPr>
              <a:t> – CHI </a:t>
            </a:r>
            <a:r>
              <a:rPr lang="en-US" sz="1600" b="1" dirty="0" err="1" smtClean="0">
                <a:solidFill>
                  <a:srgbClr val="021230"/>
                </a:solidFill>
                <a:latin typeface="+mj-lt"/>
                <a:cs typeface="Cambria"/>
              </a:rPr>
              <a:t>NHÁNH</a:t>
            </a:r>
            <a:r>
              <a:rPr lang="en-US" sz="1600" b="1" dirty="0" smtClean="0">
                <a:solidFill>
                  <a:srgbClr val="021230"/>
                </a:solidFill>
                <a:latin typeface="+mj-lt"/>
                <a:cs typeface="Cambria"/>
              </a:rPr>
              <a:t> </a:t>
            </a:r>
            <a:r>
              <a:rPr lang="en-US" sz="1600" b="1" dirty="0" err="1" smtClean="0">
                <a:solidFill>
                  <a:srgbClr val="021230"/>
                </a:solidFill>
                <a:latin typeface="+mj-lt"/>
                <a:cs typeface="Cambria"/>
              </a:rPr>
              <a:t>TẬP</a:t>
            </a:r>
            <a:r>
              <a:rPr lang="en-US" sz="1600" b="1" dirty="0" smtClean="0">
                <a:solidFill>
                  <a:srgbClr val="021230"/>
                </a:solidFill>
                <a:latin typeface="+mj-lt"/>
                <a:cs typeface="Cambria"/>
              </a:rPr>
              <a:t> </a:t>
            </a:r>
            <a:r>
              <a:rPr lang="en-US" sz="1600" b="1" dirty="0" err="1" smtClean="0">
                <a:solidFill>
                  <a:srgbClr val="021230"/>
                </a:solidFill>
                <a:latin typeface="+mj-lt"/>
                <a:cs typeface="Cambria"/>
              </a:rPr>
              <a:t>ĐOÀN</a:t>
            </a:r>
            <a:r>
              <a:rPr lang="en-US" sz="1600" b="1" dirty="0" smtClean="0">
                <a:solidFill>
                  <a:srgbClr val="021230"/>
                </a:solidFill>
                <a:latin typeface="+mj-lt"/>
                <a:cs typeface="Cambria"/>
              </a:rPr>
              <a:t> </a:t>
            </a:r>
            <a:r>
              <a:rPr lang="en-US" sz="1600" b="1" dirty="0" err="1" smtClean="0">
                <a:solidFill>
                  <a:srgbClr val="021230"/>
                </a:solidFill>
                <a:latin typeface="+mj-lt"/>
                <a:cs typeface="Cambria"/>
              </a:rPr>
              <a:t>CÔNG</a:t>
            </a:r>
            <a:r>
              <a:rPr lang="en-US" sz="1600" b="1" dirty="0" smtClean="0">
                <a:solidFill>
                  <a:srgbClr val="021230"/>
                </a:solidFill>
                <a:latin typeface="+mj-lt"/>
                <a:cs typeface="Cambria"/>
              </a:rPr>
              <a:t> </a:t>
            </a:r>
            <a:r>
              <a:rPr lang="en-US" sz="1600" b="1" dirty="0" err="1" smtClean="0">
                <a:solidFill>
                  <a:srgbClr val="021230"/>
                </a:solidFill>
                <a:latin typeface="+mj-lt"/>
                <a:cs typeface="Cambria"/>
              </a:rPr>
              <a:t>NGHIỆP</a:t>
            </a:r>
            <a:r>
              <a:rPr lang="en-US" sz="1600" b="1" dirty="0" smtClean="0">
                <a:solidFill>
                  <a:srgbClr val="021230"/>
                </a:solidFill>
                <a:latin typeface="+mj-lt"/>
                <a:cs typeface="Cambria"/>
              </a:rPr>
              <a:t> – </a:t>
            </a:r>
            <a:r>
              <a:rPr lang="en-US" sz="1600" b="1" dirty="0" err="1" smtClean="0">
                <a:solidFill>
                  <a:srgbClr val="021230"/>
                </a:solidFill>
                <a:latin typeface="+mj-lt"/>
                <a:cs typeface="Cambria"/>
              </a:rPr>
              <a:t>VIỄN</a:t>
            </a:r>
            <a:r>
              <a:rPr lang="en-US" sz="1600" b="1" dirty="0" smtClean="0">
                <a:solidFill>
                  <a:srgbClr val="021230"/>
                </a:solidFill>
                <a:latin typeface="+mj-lt"/>
                <a:cs typeface="Cambria"/>
              </a:rPr>
              <a:t> </a:t>
            </a:r>
            <a:r>
              <a:rPr lang="en-US" sz="1600" b="1" dirty="0" err="1" smtClean="0">
                <a:solidFill>
                  <a:srgbClr val="021230"/>
                </a:solidFill>
                <a:latin typeface="+mj-lt"/>
                <a:cs typeface="Cambria"/>
              </a:rPr>
              <a:t>THÔNG</a:t>
            </a:r>
            <a:r>
              <a:rPr lang="en-US" sz="1600" b="1" dirty="0" smtClean="0">
                <a:solidFill>
                  <a:srgbClr val="021230"/>
                </a:solidFill>
                <a:latin typeface="+mj-lt"/>
                <a:cs typeface="Cambria"/>
              </a:rPr>
              <a:t> </a:t>
            </a:r>
            <a:r>
              <a:rPr lang="en-US" sz="1600" b="1" dirty="0" err="1" smtClean="0">
                <a:solidFill>
                  <a:srgbClr val="021230"/>
                </a:solidFill>
                <a:latin typeface="+mj-lt"/>
                <a:cs typeface="Cambria"/>
              </a:rPr>
              <a:t>QUÂN</a:t>
            </a:r>
            <a:r>
              <a:rPr lang="en-US" sz="1600" b="1" dirty="0" smtClean="0">
                <a:solidFill>
                  <a:srgbClr val="021230"/>
                </a:solidFill>
                <a:latin typeface="+mj-lt"/>
                <a:cs typeface="Cambria"/>
              </a:rPr>
              <a:t> </a:t>
            </a:r>
            <a:r>
              <a:rPr lang="en-US" sz="1600" b="1" dirty="0" err="1" smtClean="0">
                <a:solidFill>
                  <a:srgbClr val="021230"/>
                </a:solidFill>
                <a:latin typeface="+mj-lt"/>
                <a:cs typeface="Cambria"/>
              </a:rPr>
              <a:t>ĐỘI</a:t>
            </a:r>
            <a:r>
              <a:rPr lang="en-US" sz="1600" b="1" dirty="0" smtClean="0">
                <a:solidFill>
                  <a:srgbClr val="021230"/>
                </a:solidFill>
                <a:latin typeface="+mj-lt"/>
                <a:cs typeface="Cambria"/>
              </a:rPr>
              <a:t> </a:t>
            </a:r>
          </a:p>
          <a:p>
            <a:pPr>
              <a:lnSpc>
                <a:spcPct val="120000"/>
              </a:lnSpc>
              <a:buClr>
                <a:schemeClr val="accent5">
                  <a:lumMod val="75000"/>
                </a:schemeClr>
              </a:buClr>
            </a:pPr>
            <a:r>
              <a:rPr lang="en-US" sz="1600" b="1" dirty="0" err="1" smtClean="0">
                <a:solidFill>
                  <a:srgbClr val="021230"/>
                </a:solidFill>
                <a:latin typeface="+mj-lt"/>
                <a:cs typeface="Cambria"/>
              </a:rPr>
              <a:t>Địa</a:t>
            </a:r>
            <a:r>
              <a:rPr lang="en-US" sz="1600" b="1" dirty="0" smtClean="0">
                <a:solidFill>
                  <a:srgbClr val="021230"/>
                </a:solidFill>
                <a:latin typeface="+mj-lt"/>
                <a:cs typeface="Cambria"/>
              </a:rPr>
              <a:t> </a:t>
            </a:r>
            <a:r>
              <a:rPr lang="en-US" sz="1600" b="1" dirty="0" err="1" smtClean="0">
                <a:solidFill>
                  <a:srgbClr val="021230"/>
                </a:solidFill>
                <a:latin typeface="+mj-lt"/>
                <a:cs typeface="Cambria"/>
              </a:rPr>
              <a:t>chỉ</a:t>
            </a:r>
            <a:r>
              <a:rPr lang="en-US" sz="1600" b="1" dirty="0" smtClean="0">
                <a:solidFill>
                  <a:srgbClr val="021230"/>
                </a:solidFill>
                <a:latin typeface="+mj-lt"/>
                <a:cs typeface="Cambria"/>
              </a:rPr>
              <a:t>: </a:t>
            </a:r>
            <a:r>
              <a:rPr lang="en-US" sz="1600" dirty="0" err="1" smtClean="0">
                <a:solidFill>
                  <a:srgbClr val="021230"/>
                </a:solidFill>
                <a:latin typeface="+mj-lt"/>
                <a:cs typeface="Cambria"/>
              </a:rPr>
              <a:t>Tầng</a:t>
            </a:r>
            <a:r>
              <a:rPr lang="en-US" sz="1600" dirty="0" smtClean="0">
                <a:solidFill>
                  <a:srgbClr val="021230"/>
                </a:solidFill>
                <a:latin typeface="+mj-lt"/>
                <a:cs typeface="Cambria"/>
              </a:rPr>
              <a:t> 3, </a:t>
            </a:r>
            <a:r>
              <a:rPr lang="en-US" sz="1600" dirty="0" err="1" smtClean="0">
                <a:solidFill>
                  <a:srgbClr val="021230"/>
                </a:solidFill>
                <a:latin typeface="+mj-lt"/>
                <a:cs typeface="Cambria"/>
              </a:rPr>
              <a:t>tòa</a:t>
            </a:r>
            <a:r>
              <a:rPr lang="en-US" sz="1600" dirty="0" smtClean="0">
                <a:solidFill>
                  <a:srgbClr val="021230"/>
                </a:solidFill>
                <a:latin typeface="+mj-lt"/>
                <a:cs typeface="Cambria"/>
              </a:rPr>
              <a:t> </a:t>
            </a:r>
            <a:r>
              <a:rPr lang="en-US" sz="1600" dirty="0" err="1" smtClean="0">
                <a:solidFill>
                  <a:srgbClr val="021230"/>
                </a:solidFill>
                <a:latin typeface="+mj-lt"/>
                <a:cs typeface="Cambria"/>
              </a:rPr>
              <a:t>nhà</a:t>
            </a:r>
            <a:r>
              <a:rPr lang="en-US" sz="1600" dirty="0" smtClean="0">
                <a:solidFill>
                  <a:srgbClr val="021230"/>
                </a:solidFill>
                <a:latin typeface="+mj-lt"/>
                <a:cs typeface="Cambria"/>
              </a:rPr>
              <a:t> The Light, </a:t>
            </a:r>
            <a:r>
              <a:rPr lang="en-US" sz="1600" dirty="0" err="1" smtClean="0">
                <a:solidFill>
                  <a:srgbClr val="021230"/>
                </a:solidFill>
                <a:latin typeface="+mj-lt"/>
                <a:cs typeface="Cambria"/>
              </a:rPr>
              <a:t>khu</a:t>
            </a:r>
            <a:r>
              <a:rPr lang="en-US" sz="1600" dirty="0" smtClean="0">
                <a:solidFill>
                  <a:srgbClr val="021230"/>
                </a:solidFill>
                <a:latin typeface="+mj-lt"/>
                <a:cs typeface="Cambria"/>
              </a:rPr>
              <a:t> </a:t>
            </a:r>
            <a:r>
              <a:rPr lang="en-US" sz="1600" dirty="0" err="1" smtClean="0">
                <a:solidFill>
                  <a:srgbClr val="021230"/>
                </a:solidFill>
                <a:latin typeface="+mj-lt"/>
                <a:cs typeface="Cambria"/>
              </a:rPr>
              <a:t>đô</a:t>
            </a:r>
            <a:r>
              <a:rPr lang="en-US" sz="1600" dirty="0" smtClean="0">
                <a:solidFill>
                  <a:srgbClr val="021230"/>
                </a:solidFill>
                <a:latin typeface="+mj-lt"/>
                <a:cs typeface="Cambria"/>
              </a:rPr>
              <a:t> </a:t>
            </a:r>
            <a:r>
              <a:rPr lang="en-US" sz="1600" dirty="0" err="1" smtClean="0">
                <a:solidFill>
                  <a:srgbClr val="021230"/>
                </a:solidFill>
                <a:latin typeface="+mj-lt"/>
                <a:cs typeface="Cambria"/>
              </a:rPr>
              <a:t>thị</a:t>
            </a:r>
            <a:r>
              <a:rPr lang="en-US" sz="1600" dirty="0" smtClean="0">
                <a:solidFill>
                  <a:srgbClr val="021230"/>
                </a:solidFill>
                <a:latin typeface="+mj-lt"/>
                <a:cs typeface="Cambria"/>
              </a:rPr>
              <a:t> </a:t>
            </a:r>
            <a:r>
              <a:rPr lang="en-US" sz="1600" dirty="0" err="1" smtClean="0">
                <a:solidFill>
                  <a:srgbClr val="021230"/>
                </a:solidFill>
                <a:latin typeface="+mj-lt"/>
                <a:cs typeface="Cambria"/>
              </a:rPr>
              <a:t>Trung</a:t>
            </a:r>
            <a:r>
              <a:rPr lang="en-US" sz="1600" dirty="0" smtClean="0">
                <a:solidFill>
                  <a:srgbClr val="021230"/>
                </a:solidFill>
                <a:latin typeface="+mj-lt"/>
                <a:cs typeface="Cambria"/>
              </a:rPr>
              <a:t> </a:t>
            </a:r>
            <a:r>
              <a:rPr lang="en-US" sz="1600" dirty="0" err="1" smtClean="0">
                <a:solidFill>
                  <a:srgbClr val="021230"/>
                </a:solidFill>
                <a:latin typeface="+mj-lt"/>
                <a:cs typeface="Cambria"/>
              </a:rPr>
              <a:t>Văn</a:t>
            </a:r>
            <a:r>
              <a:rPr lang="en-US" sz="1600" dirty="0" smtClean="0">
                <a:solidFill>
                  <a:srgbClr val="021230"/>
                </a:solidFill>
                <a:latin typeface="+mj-lt"/>
                <a:cs typeface="Cambria"/>
              </a:rPr>
              <a:t>, </a:t>
            </a:r>
            <a:r>
              <a:rPr lang="en-US" sz="1600" dirty="0" err="1" smtClean="0">
                <a:solidFill>
                  <a:srgbClr val="021230"/>
                </a:solidFill>
                <a:latin typeface="+mj-lt"/>
                <a:cs typeface="Cambria"/>
              </a:rPr>
              <a:t>đường</a:t>
            </a:r>
            <a:r>
              <a:rPr lang="en-US" sz="1600" dirty="0" smtClean="0">
                <a:solidFill>
                  <a:srgbClr val="021230"/>
                </a:solidFill>
                <a:latin typeface="+mj-lt"/>
                <a:cs typeface="Cambria"/>
              </a:rPr>
              <a:t> </a:t>
            </a:r>
            <a:r>
              <a:rPr lang="en-US" sz="1600" dirty="0" err="1" smtClean="0">
                <a:solidFill>
                  <a:srgbClr val="021230"/>
                </a:solidFill>
                <a:latin typeface="+mj-lt"/>
                <a:cs typeface="Cambria"/>
              </a:rPr>
              <a:t>Tố</a:t>
            </a:r>
            <a:r>
              <a:rPr lang="en-US" sz="1600" dirty="0" smtClean="0">
                <a:solidFill>
                  <a:srgbClr val="021230"/>
                </a:solidFill>
                <a:latin typeface="+mj-lt"/>
                <a:cs typeface="Cambria"/>
              </a:rPr>
              <a:t> </a:t>
            </a:r>
            <a:r>
              <a:rPr lang="en-US" sz="1600" dirty="0" err="1" smtClean="0">
                <a:solidFill>
                  <a:srgbClr val="021230"/>
                </a:solidFill>
                <a:latin typeface="+mj-lt"/>
                <a:cs typeface="Cambria"/>
              </a:rPr>
              <a:t>Hữu</a:t>
            </a:r>
            <a:r>
              <a:rPr lang="en-US" sz="1600" dirty="0" smtClean="0">
                <a:solidFill>
                  <a:srgbClr val="021230"/>
                </a:solidFill>
                <a:latin typeface="+mj-lt"/>
                <a:cs typeface="Cambria"/>
              </a:rPr>
              <a:t>, </a:t>
            </a:r>
            <a:r>
              <a:rPr lang="en-US" sz="1600" dirty="0" err="1" smtClean="0">
                <a:solidFill>
                  <a:srgbClr val="021230"/>
                </a:solidFill>
                <a:latin typeface="+mj-lt"/>
                <a:cs typeface="Cambria"/>
              </a:rPr>
              <a:t>quận</a:t>
            </a:r>
            <a:r>
              <a:rPr lang="en-US" sz="1600" dirty="0" smtClean="0">
                <a:solidFill>
                  <a:srgbClr val="021230"/>
                </a:solidFill>
                <a:latin typeface="+mj-lt"/>
                <a:cs typeface="Cambria"/>
              </a:rPr>
              <a:t> Nam </a:t>
            </a:r>
            <a:r>
              <a:rPr lang="en-US" sz="1600" dirty="0" err="1">
                <a:solidFill>
                  <a:srgbClr val="021230"/>
                </a:solidFill>
                <a:latin typeface="+mj-lt"/>
                <a:cs typeface="Cambria"/>
              </a:rPr>
              <a:t>Từ</a:t>
            </a:r>
            <a:r>
              <a:rPr lang="en-US" sz="1600" dirty="0">
                <a:solidFill>
                  <a:srgbClr val="021230"/>
                </a:solidFill>
                <a:latin typeface="+mj-lt"/>
                <a:cs typeface="Cambria"/>
              </a:rPr>
              <a:t> </a:t>
            </a:r>
            <a:r>
              <a:rPr lang="en-US" sz="1600" dirty="0" err="1" smtClean="0">
                <a:solidFill>
                  <a:srgbClr val="021230"/>
                </a:solidFill>
                <a:latin typeface="+mj-lt"/>
                <a:cs typeface="Cambria"/>
              </a:rPr>
              <a:t>Liêm</a:t>
            </a:r>
            <a:r>
              <a:rPr lang="en-US" sz="1600" dirty="0" smtClean="0">
                <a:solidFill>
                  <a:srgbClr val="021230"/>
                </a:solidFill>
                <a:latin typeface="+mj-lt"/>
                <a:cs typeface="Cambria"/>
              </a:rPr>
              <a:t>,  </a:t>
            </a:r>
            <a:r>
              <a:rPr lang="en-US" sz="1600" dirty="0" err="1" smtClean="0">
                <a:solidFill>
                  <a:srgbClr val="021230"/>
                </a:solidFill>
                <a:latin typeface="+mj-lt"/>
                <a:cs typeface="Cambria"/>
              </a:rPr>
              <a:t>thành</a:t>
            </a:r>
            <a:r>
              <a:rPr lang="en-US" sz="1600" dirty="0" smtClean="0">
                <a:solidFill>
                  <a:srgbClr val="021230"/>
                </a:solidFill>
                <a:latin typeface="+mj-lt"/>
                <a:cs typeface="Cambria"/>
              </a:rPr>
              <a:t> </a:t>
            </a:r>
            <a:r>
              <a:rPr lang="en-US" sz="1600" dirty="0" err="1" smtClean="0">
                <a:solidFill>
                  <a:srgbClr val="021230"/>
                </a:solidFill>
                <a:latin typeface="+mj-lt"/>
                <a:cs typeface="Cambria"/>
              </a:rPr>
              <a:t>phố</a:t>
            </a:r>
            <a:r>
              <a:rPr lang="en-US" sz="1600" dirty="0" smtClean="0">
                <a:solidFill>
                  <a:srgbClr val="021230"/>
                </a:solidFill>
                <a:latin typeface="+mj-lt"/>
                <a:cs typeface="Cambria"/>
              </a:rPr>
              <a:t> </a:t>
            </a:r>
            <a:r>
              <a:rPr lang="en-US" sz="1600" dirty="0" err="1" smtClean="0">
                <a:solidFill>
                  <a:srgbClr val="021230"/>
                </a:solidFill>
                <a:latin typeface="+mj-lt"/>
                <a:cs typeface="Cambria"/>
              </a:rPr>
              <a:t>Hà</a:t>
            </a:r>
            <a:r>
              <a:rPr lang="en-US" sz="1600" dirty="0" smtClean="0">
                <a:solidFill>
                  <a:srgbClr val="021230"/>
                </a:solidFill>
                <a:latin typeface="+mj-lt"/>
                <a:cs typeface="Cambria"/>
              </a:rPr>
              <a:t> </a:t>
            </a:r>
            <a:r>
              <a:rPr lang="en-US" sz="1600" dirty="0" err="1">
                <a:solidFill>
                  <a:srgbClr val="021230"/>
                </a:solidFill>
                <a:latin typeface="+mj-lt"/>
                <a:cs typeface="Cambria"/>
              </a:rPr>
              <a:t>Nội</a:t>
            </a:r>
            <a:endParaRPr lang="en-US" sz="1600" dirty="0">
              <a:solidFill>
                <a:srgbClr val="021230"/>
              </a:solidFill>
              <a:latin typeface="+mj-lt"/>
              <a:cs typeface="Cambria"/>
            </a:endParaRPr>
          </a:p>
          <a:p>
            <a:pPr>
              <a:lnSpc>
                <a:spcPct val="120000"/>
              </a:lnSpc>
              <a:buClr>
                <a:schemeClr val="accent5">
                  <a:lumMod val="75000"/>
                </a:schemeClr>
              </a:buClr>
            </a:pPr>
            <a:r>
              <a:rPr lang="en-US" sz="1600" b="1" dirty="0" smtClean="0">
                <a:solidFill>
                  <a:srgbClr val="021230"/>
                </a:solidFill>
                <a:latin typeface="+mj-lt"/>
                <a:cs typeface="Cambria"/>
              </a:rPr>
              <a:t>Website:</a:t>
            </a:r>
            <a:r>
              <a:rPr lang="en-US" sz="1600" dirty="0" smtClean="0">
                <a:solidFill>
                  <a:srgbClr val="021230"/>
                </a:solidFill>
                <a:latin typeface="+mj-lt"/>
                <a:cs typeface="Cambria"/>
              </a:rPr>
              <a:t> </a:t>
            </a:r>
            <a:r>
              <a:rPr lang="en-US" sz="1600" dirty="0" smtClean="0">
                <a:solidFill>
                  <a:srgbClr val="021230"/>
                </a:solidFill>
                <a:latin typeface="+mj-lt"/>
                <a:cs typeface="Cambria"/>
                <a:hlinkClick r:id="rId3"/>
              </a:rPr>
              <a:t>http://</a:t>
            </a:r>
            <a:r>
              <a:rPr lang="en-US" sz="1600" dirty="0" err="1" smtClean="0">
                <a:solidFill>
                  <a:srgbClr val="021230"/>
                </a:solidFill>
                <a:latin typeface="+mj-lt"/>
                <a:cs typeface="Cambria"/>
                <a:hlinkClick r:id="rId3"/>
              </a:rPr>
              <a:t>solutions.viettel.vn</a:t>
            </a:r>
            <a:endParaRPr lang="en-US" sz="1600" b="1" dirty="0">
              <a:solidFill>
                <a:srgbClr val="021230"/>
              </a:solidFill>
              <a:latin typeface="+mj-lt"/>
              <a:cs typeface="Cambri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66" t="10838" r="11106" b="11472"/>
          <a:stretch/>
        </p:blipFill>
        <p:spPr>
          <a:xfrm>
            <a:off x="8517467" y="906747"/>
            <a:ext cx="2413347" cy="1819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3324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and End Slide Master">
  <a:themeElements>
    <a:clrScheme name="travel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BDFB"/>
      </a:accent1>
      <a:accent2>
        <a:srgbClr val="1ED0A6"/>
      </a:accent2>
      <a:accent3>
        <a:srgbClr val="1C82FF"/>
      </a:accent3>
      <a:accent4>
        <a:srgbClr val="565874"/>
      </a:accent4>
      <a:accent5>
        <a:srgbClr val="00BDFB"/>
      </a:accent5>
      <a:accent6>
        <a:srgbClr val="1ED0A6"/>
      </a:accent6>
      <a:hlink>
        <a:srgbClr val="262626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6056</TotalTime>
  <Words>506</Words>
  <Application>Microsoft Office PowerPoint</Application>
  <PresentationFormat>Widescreen</PresentationFormat>
  <Paragraphs>56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Unicode MS</vt:lpstr>
      <vt:lpstr>Calibri</vt:lpstr>
      <vt:lpstr>Cambria</vt:lpstr>
      <vt:lpstr>Wingdings</vt:lpstr>
      <vt:lpstr>Cover and End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Allppt.com;Googleslidesppt.com</dc:creator>
  <cp:lastModifiedBy>Windows User</cp:lastModifiedBy>
  <cp:revision>393</cp:revision>
  <cp:lastPrinted>2019-04-01T08:13:14Z</cp:lastPrinted>
  <dcterms:created xsi:type="dcterms:W3CDTF">2018-04-24T17:14:44Z</dcterms:created>
  <dcterms:modified xsi:type="dcterms:W3CDTF">2019-04-02T04:19:36Z</dcterms:modified>
</cp:coreProperties>
</file>