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2" r:id="rId3"/>
    <p:sldId id="259" r:id="rId4"/>
    <p:sldId id="256" r:id="rId5"/>
    <p:sldId id="273" r:id="rId6"/>
    <p:sldId id="27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381000" y="1828800"/>
            <a:ext cx="83581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NHIỆT LIỆT CHÀO MỪNG 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CÁC THẦY CÔ GIÁO ĐÃ ĐẾN THĂM LỚP!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MingLiU" pitchFamily="49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9050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 31: </a:t>
            </a:r>
          </a:p>
          <a:p>
            <a:pPr algn="ctr"/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ÔN TẬP CHƯƠNG III (H)</a:t>
            </a:r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685800"/>
            <a:ext cx="716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en-US" sz="280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1</a:t>
            </a:r>
            <a:r>
              <a:rPr lang="en-US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Vẽ h</a:t>
            </a:r>
            <a:r>
              <a:rPr lang="en-US" sz="2800" smtClean="0">
                <a:ea typeface="Calibri" pitchFamily="34" charset="0"/>
                <a:cs typeface="Times New Roman" pitchFamily="18" charset="0"/>
              </a:rPr>
              <a:t>ì</a:t>
            </a:r>
            <a:r>
              <a:rPr lang="en-US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 theo yêu cầu sau:</a:t>
            </a:r>
            <a:endParaRPr lang="en-US" sz="280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</a:t>
            </a:r>
            <a:endParaRPr lang="en-US" sz="280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Vẽ tam gi</a:t>
            </a:r>
            <a:r>
              <a:rPr lang="en-US" sz="2800" smtClean="0">
                <a:ea typeface="Calibri" pitchFamily="34" charset="0"/>
                <a:cs typeface="Times New Roman" pitchFamily="18" charset="0"/>
              </a:rPr>
              <a:t>á</a:t>
            </a:r>
            <a:r>
              <a:rPr lang="en-US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ABC bất k</a:t>
            </a:r>
            <a:r>
              <a:rPr lang="en-US" sz="2800" smtClean="0">
                <a:ea typeface="Calibri" pitchFamily="34" charset="0"/>
                <a:cs typeface="Times New Roman" pitchFamily="18" charset="0"/>
              </a:rPr>
              <a:t>ì</a:t>
            </a:r>
            <a:endParaRPr lang="en-US" sz="280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Vẽ đường trung tuyến AM v</a:t>
            </a:r>
            <a:r>
              <a:rPr lang="en-US" sz="2800" smtClean="0"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hai đường phân gi</a:t>
            </a:r>
            <a:r>
              <a:rPr lang="en-US" sz="2800" smtClean="0">
                <a:ea typeface="Calibri" pitchFamily="34" charset="0"/>
                <a:cs typeface="Times New Roman" pitchFamily="18" charset="0"/>
              </a:rPr>
              <a:t>á</a:t>
            </a:r>
            <a:r>
              <a:rPr lang="en-US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BI , CK của tam gi</a:t>
            </a:r>
            <a:r>
              <a:rPr lang="en-US" sz="2800" smtClean="0">
                <a:ea typeface="Calibri" pitchFamily="34" charset="0"/>
                <a:cs typeface="Times New Roman" pitchFamily="18" charset="0"/>
              </a:rPr>
              <a:t>á</a:t>
            </a:r>
            <a:r>
              <a:rPr lang="en-US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ABC</a:t>
            </a:r>
            <a:endParaRPr lang="en-US" sz="280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</a:t>
            </a:r>
            <a:endParaRPr lang="en-US" sz="280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Vẽ tam gi</a:t>
            </a:r>
            <a:r>
              <a:rPr lang="en-US" sz="2800" smtClean="0">
                <a:ea typeface="Calibri" pitchFamily="34" charset="0"/>
                <a:cs typeface="Times New Roman" pitchFamily="18" charset="0"/>
              </a:rPr>
              <a:t>á</a:t>
            </a:r>
            <a:r>
              <a:rPr lang="en-US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MNP cân tại M</a:t>
            </a:r>
            <a:endParaRPr lang="en-US" sz="280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Vẽ đường trung tuyến MK v</a:t>
            </a:r>
            <a:r>
              <a:rPr lang="en-US" sz="2800" smtClean="0"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đường phân gi</a:t>
            </a:r>
            <a:r>
              <a:rPr lang="en-US" sz="2800" smtClean="0">
                <a:ea typeface="Calibri" pitchFamily="34" charset="0"/>
                <a:cs typeface="Times New Roman" pitchFamily="18" charset="0"/>
              </a:rPr>
              <a:t>á</a:t>
            </a:r>
            <a:r>
              <a:rPr lang="en-US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MI.</a:t>
            </a:r>
            <a:endParaRPr lang="en-US" sz="2800" smtClean="0">
              <a:latin typeface="Arial" pitchFamily="34" charset="0"/>
              <a:cs typeface="Arial" pitchFamily="34" charset="0"/>
            </a:endParaRP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990600"/>
            <a:ext cx="7086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tam giác ABC cân tại A, D là trung điểm của BC. Gọi E và F lần lượt là chân các đường vuông góc kẻ từ D đến AB, AC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Chứng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minh: AE = AF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105400"/>
            <a:ext cx="262120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114800"/>
            <a:ext cx="28111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3657600"/>
            <a:ext cx="5257800" cy="58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2971800"/>
            <a:ext cx="245291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3048000"/>
            <a:ext cx="192024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3048000"/>
            <a:ext cx="75708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96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Bài 3: Cho tam giác ABC cân tại A. Các đường phân giác BD, CE cắt nhau ở K. Chứng minh rằng AK đi qua trung điểm của BC.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360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4964" y="2286000"/>
            <a:ext cx="535131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161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59: Cho hình 57 a) Chứng minh NS      LM b) Khi</dc:title>
  <dc:creator>Admin</dc:creator>
  <cp:lastModifiedBy>Admin</cp:lastModifiedBy>
  <cp:revision>63</cp:revision>
  <dcterms:created xsi:type="dcterms:W3CDTF">2006-08-16T00:00:00Z</dcterms:created>
  <dcterms:modified xsi:type="dcterms:W3CDTF">2017-04-05T05:13:16Z</dcterms:modified>
</cp:coreProperties>
</file>