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6" r:id="rId6"/>
    <p:sldId id="265" r:id="rId7"/>
    <p:sldId id="264" r:id="rId8"/>
    <p:sldId id="269" r:id="rId9"/>
    <p:sldId id="263" r:id="rId10"/>
    <p:sldId id="267" r:id="rId11"/>
    <p:sldId id="268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899C-91FB-4DAB-8E78-9C96D14B0CD0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35A7-5EC8-4ABB-AD9B-48202EBA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9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899C-91FB-4DAB-8E78-9C96D14B0CD0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35A7-5EC8-4ABB-AD9B-48202EBA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8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899C-91FB-4DAB-8E78-9C96D14B0CD0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35A7-5EC8-4ABB-AD9B-48202EBA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5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899C-91FB-4DAB-8E78-9C96D14B0CD0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35A7-5EC8-4ABB-AD9B-48202EBA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1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899C-91FB-4DAB-8E78-9C96D14B0CD0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35A7-5EC8-4ABB-AD9B-48202EBA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899C-91FB-4DAB-8E78-9C96D14B0CD0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35A7-5EC8-4ABB-AD9B-48202EBA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899C-91FB-4DAB-8E78-9C96D14B0CD0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35A7-5EC8-4ABB-AD9B-48202EBA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6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899C-91FB-4DAB-8E78-9C96D14B0CD0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35A7-5EC8-4ABB-AD9B-48202EBA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1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899C-91FB-4DAB-8E78-9C96D14B0CD0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35A7-5EC8-4ABB-AD9B-48202EBA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3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899C-91FB-4DAB-8E78-9C96D14B0CD0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35A7-5EC8-4ABB-AD9B-48202EBA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899C-91FB-4DAB-8E78-9C96D14B0CD0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35A7-5EC8-4ABB-AD9B-48202EBA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9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899C-91FB-4DAB-8E78-9C96D14B0CD0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F35A7-5EC8-4ABB-AD9B-48202EBA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1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Tú Anh\ẢNH NỀN\16007112-A-spring-primrose-is-in-a-bouquet-floral-background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812925"/>
            <a:ext cx="77724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CHÀO MỪNG CÁC THẦY, CÔ GIÁO ĐẾN VỚI TIẾT HỌC GIÁO DỤC CÔNG DÂN </a:t>
            </a:r>
            <a:r>
              <a:rPr lang="en-US" sz="4400" b="1" dirty="0" smtClean="0">
                <a:solidFill>
                  <a:srgbClr val="FF0000"/>
                </a:solidFill>
              </a:rPr>
              <a:t>6</a:t>
            </a:r>
            <a:endParaRPr lang="en-US" sz="44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THCS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Phúc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Đồng</a:t>
            </a: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7B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4921468"/>
            <a:ext cx="423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Gv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NguyễnThị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Tú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Anh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Tú Anh\ẢNH NỀN\thu-vien-hinh-nen-dep-cho-slide-powerpoint-2007-anh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990600" y="1066800"/>
            <a:ext cx="7391400" cy="3505200"/>
          </a:xfrm>
          <a:prstGeom prst="cloudCallout">
            <a:avLst>
              <a:gd name="adj1" fmla="val -20833"/>
              <a:gd name="adj2" fmla="val 71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4" name="Picture 2" descr="D:\Tú Anh\ẢNH NỀN\hình_nền_powerpoint_chuyên_nghiệp_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06763" y="1671638"/>
            <a:ext cx="220345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838200" y="2878138"/>
            <a:ext cx="78486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340259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Tú Anh\ẢNH NỀN\Hinh nen Powerpoint dep (7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1219200"/>
            <a:ext cx="5715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Cám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lắng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ú Anh\ẢNH NỀN\thu-vien-hinh-nen-dep-cho-slide-powerpoint-2007-anh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299" y="1643746"/>
            <a:ext cx="73152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i="1" u="sng" dirty="0" smtClean="0">
                <a:latin typeface="Arial" pitchFamily="34" charset="0"/>
                <a:cs typeface="Arial" pitchFamily="34" charset="0"/>
              </a:rPr>
              <a:t> 13 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i="1" u="sng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i="1" u="sng" dirty="0" smtClean="0">
                <a:latin typeface="Arial" pitchFamily="34" charset="0"/>
                <a:cs typeface="Arial" pitchFamily="34" charset="0"/>
              </a:rPr>
              <a:t> 10</a:t>
            </a:r>
          </a:p>
          <a:p>
            <a:pPr algn="ctr"/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 CỰC TỰ GIÁC TRONG CÁC HOẠT ĐỘNG TẬP THỂ, HOẠT ĐỘNG XÃ HỘI.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Tú Anh\ẢNH NỀN\thu-vien-hinh-nen-dep-cho-slide-powerpoint-2007-anh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5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609600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 VẤN ĐỀ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1371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NỘI DUNG BÀI HỌC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0873" y="2051125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niệm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(SGK)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6771" y="2847523"/>
            <a:ext cx="3893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2. Ý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nghĩa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(SGK)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2678" y="3593019"/>
            <a:ext cx="4762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rèn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(SGK)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1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Tú Anh\ẢNH NỀN\thu-vien-hinh-nen-dep-cho-slide-powerpoint-2007-anh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990600" y="1066800"/>
            <a:ext cx="7391400" cy="3505200"/>
          </a:xfrm>
          <a:prstGeom prst="cloudCallout">
            <a:avLst>
              <a:gd name="adj1" fmla="val -20833"/>
              <a:gd name="adj2" fmla="val 71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tới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ngàu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Nam 20/11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tri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ân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ú Anh\ẢNH NỀN\thu-vien-hinh-nen-dep-cho-slide-powerpoint-2007-anh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4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62005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sưu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tầm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064" y="29057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vấn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8862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khỏe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064" y="5250873"/>
            <a:ext cx="5516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niệm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20/11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38834"/>
            <a:ext cx="5339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 THẢO LUẬN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Tú Anh\ẢNH NỀN\thu-vien-hinh-nen-dep-cho-slide-powerpoint-2007-anh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004455" y="990600"/>
            <a:ext cx="7391400" cy="3505200"/>
          </a:xfrm>
          <a:prstGeom prst="cloudCallout">
            <a:avLst>
              <a:gd name="adj1" fmla="val -20833"/>
              <a:gd name="adj2" fmla="val 71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Tú Anh\ẢNH NỀN\thu-vien-hinh-nen-dep-cho-slide-powerpoint-2007-anh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990600" y="1066800"/>
            <a:ext cx="7391400" cy="3505200"/>
          </a:xfrm>
          <a:prstGeom prst="cloudCallout">
            <a:avLst>
              <a:gd name="adj1" fmla="val -20833"/>
              <a:gd name="adj2" fmla="val 71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4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144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GV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clip CB-GV-NV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hưởng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hội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2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Tú Anh\ẢNH NỀN\thu-vien-hinh-nen-dep-cho-slide-powerpoint-2007-anh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990600" y="1066800"/>
            <a:ext cx="7391400" cy="3505200"/>
          </a:xfrm>
          <a:prstGeom prst="cloudCallout">
            <a:avLst>
              <a:gd name="adj1" fmla="val -20833"/>
              <a:gd name="adj2" fmla="val 71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4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173</TotalTime>
  <Words>230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2017-11-10T04:44:37Z</dcterms:created>
  <dcterms:modified xsi:type="dcterms:W3CDTF">2017-11-10T07:38:33Z</dcterms:modified>
</cp:coreProperties>
</file>