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995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331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786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315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920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25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6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32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086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905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835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537D-FA90-4C51-9876-39E96DE493DA}" type="datetimeFigureOut">
              <a:rPr lang="vi-VN" smtClean="0"/>
              <a:t>16/11/2017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E2F6-E675-47B2-A48E-78F2C4CA50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952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9036"/>
            <a:ext cx="9144000" cy="1167596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2499747"/>
            <a:ext cx="9912262" cy="232277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3605" y="2430048"/>
            <a:ext cx="9924789" cy="239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301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Lợi ích của việc sử dụng địa chỉ trong công thức và hàm là gì?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Dell12</dc:creator>
  <cp:lastModifiedBy>Dell12</cp:lastModifiedBy>
  <cp:revision>9</cp:revision>
  <dcterms:created xsi:type="dcterms:W3CDTF">2017-10-18T09:33:17Z</dcterms:created>
  <dcterms:modified xsi:type="dcterms:W3CDTF">2017-11-16T03:58:55Z</dcterms:modified>
</cp:coreProperties>
</file>