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6" d="100"/>
          <a:sy n="76" d="100"/>
        </p:scale>
        <p:origin x="48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537D-FA90-4C51-9876-39E96DE493DA}" type="datetimeFigureOut">
              <a:rPr lang="vi-VN" smtClean="0"/>
              <a:t>16/11/2017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E2F6-E675-47B2-A48E-78F2C4CA50A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69951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537D-FA90-4C51-9876-39E96DE493DA}" type="datetimeFigureOut">
              <a:rPr lang="vi-VN" smtClean="0"/>
              <a:t>16/11/2017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E2F6-E675-47B2-A48E-78F2C4CA50A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33317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537D-FA90-4C51-9876-39E96DE493DA}" type="datetimeFigureOut">
              <a:rPr lang="vi-VN" smtClean="0"/>
              <a:t>16/11/2017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E2F6-E675-47B2-A48E-78F2C4CA50A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4786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537D-FA90-4C51-9876-39E96DE493DA}" type="datetimeFigureOut">
              <a:rPr lang="vi-VN" smtClean="0"/>
              <a:t>16/11/2017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E2F6-E675-47B2-A48E-78F2C4CA50A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23157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537D-FA90-4C51-9876-39E96DE493DA}" type="datetimeFigureOut">
              <a:rPr lang="vi-VN" smtClean="0"/>
              <a:t>16/11/2017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E2F6-E675-47B2-A48E-78F2C4CA50A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89200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537D-FA90-4C51-9876-39E96DE493DA}" type="datetimeFigureOut">
              <a:rPr lang="vi-VN" smtClean="0"/>
              <a:t>16/11/2017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E2F6-E675-47B2-A48E-78F2C4CA50A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34258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537D-FA90-4C51-9876-39E96DE493DA}" type="datetimeFigureOut">
              <a:rPr lang="vi-VN" smtClean="0"/>
              <a:t>16/11/2017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E2F6-E675-47B2-A48E-78F2C4CA50A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46663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537D-FA90-4C51-9876-39E96DE493DA}" type="datetimeFigureOut">
              <a:rPr lang="vi-VN" smtClean="0"/>
              <a:t>16/11/2017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E2F6-E675-47B2-A48E-78F2C4CA50A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8323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537D-FA90-4C51-9876-39E96DE493DA}" type="datetimeFigureOut">
              <a:rPr lang="vi-VN" smtClean="0"/>
              <a:t>16/11/2017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E2F6-E675-47B2-A48E-78F2C4CA50A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80867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537D-FA90-4C51-9876-39E96DE493DA}" type="datetimeFigureOut">
              <a:rPr lang="vi-VN" smtClean="0"/>
              <a:t>16/11/2017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E2F6-E675-47B2-A48E-78F2C4CA50A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09056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B537D-FA90-4C51-9876-39E96DE493DA}" type="datetimeFigureOut">
              <a:rPr lang="vi-VN" smtClean="0"/>
              <a:t>16/11/2017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E2F6-E675-47B2-A48E-78F2C4CA50A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38350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B537D-FA90-4C51-9876-39E96DE493DA}" type="datetimeFigureOut">
              <a:rPr lang="vi-VN" smtClean="0"/>
              <a:t>16/11/2017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7E2F6-E675-47B2-A48E-78F2C4CA50A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39527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39036"/>
            <a:ext cx="9144000" cy="1167596"/>
          </a:xfrm>
        </p:spPr>
        <p:txBody>
          <a:bodyPr>
            <a:normAutofit/>
          </a:bodyPr>
          <a:lstStyle/>
          <a:p>
            <a:pPr algn="l"/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2499747"/>
            <a:ext cx="9912262" cy="2322773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EXCEL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33605" y="2430048"/>
            <a:ext cx="9924789" cy="239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23015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37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Lợi ích của việc sử dụng địa chỉ trong công thức và hàm là gì?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Dell12</dc:creator>
  <cp:lastModifiedBy>Dell12</cp:lastModifiedBy>
  <cp:revision>9</cp:revision>
  <dcterms:created xsi:type="dcterms:W3CDTF">2017-10-18T09:33:17Z</dcterms:created>
  <dcterms:modified xsi:type="dcterms:W3CDTF">2017-11-16T03:58:55Z</dcterms:modified>
</cp:coreProperties>
</file>