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01" r:id="rId2"/>
    <p:sldId id="325" r:id="rId3"/>
    <p:sldId id="310" r:id="rId4"/>
    <p:sldId id="303" r:id="rId5"/>
    <p:sldId id="308" r:id="rId6"/>
    <p:sldId id="311" r:id="rId7"/>
    <p:sldId id="305" r:id="rId8"/>
    <p:sldId id="327" r:id="rId9"/>
    <p:sldId id="328" r:id="rId10"/>
    <p:sldId id="329" r:id="rId11"/>
    <p:sldId id="330" r:id="rId12"/>
    <p:sldId id="331" r:id="rId13"/>
    <p:sldId id="332" r:id="rId14"/>
    <p:sldId id="333" r:id="rId15"/>
    <p:sldId id="334" r:id="rId16"/>
    <p:sldId id="336" r:id="rId17"/>
    <p:sldId id="335" r:id="rId18"/>
    <p:sldId id="337" r:id="rId19"/>
    <p:sldId id="338" r:id="rId20"/>
    <p:sldId id="339" r:id="rId21"/>
    <p:sldId id="348" r:id="rId22"/>
    <p:sldId id="349" r:id="rId23"/>
    <p:sldId id="350" r:id="rId24"/>
    <p:sldId id="351" r:id="rId25"/>
    <p:sldId id="352" r:id="rId26"/>
    <p:sldId id="353" r:id="rId27"/>
    <p:sldId id="313" r:id="rId28"/>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66FF33"/>
    <a:srgbClr val="FF9966"/>
    <a:srgbClr val="006600"/>
    <a:srgbClr val="00FFFF"/>
    <a:srgbClr val="FFD9FF"/>
    <a:srgbClr val="FF33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23"/>
    <p:restoredTop sz="94576"/>
  </p:normalViewPr>
  <p:slideViewPr>
    <p:cSldViewPr showGuides="1">
      <p:cViewPr>
        <p:scale>
          <a:sx n="76" d="100"/>
          <a:sy n="76" d="100"/>
        </p:scale>
        <p:origin x="-1032" y="-72"/>
      </p:cViewPr>
      <p:guideLst>
        <p:guide orient="horz" pos="2160"/>
        <p:guide pos="2904"/>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a:fld id="{9A0DB2DC-4C9A-4742-B13C-FB6460FD3503}" type="slidenum">
              <a:rPr lang="en-US" sz="1200" dirty="0"/>
              <a:t>‹#›</a:t>
            </a:fld>
            <a:endParaRPr lang="en-US" sz="1200" dirty="0"/>
          </a:p>
        </p:txBody>
      </p:sp>
    </p:spTree>
    <p:extLst>
      <p:ext uri="{BB962C8B-B14F-4D97-AF65-F5344CB8AC3E}">
        <p14:creationId xmlns:p14="http://schemas.microsoft.com/office/powerpoint/2010/main" val="399279962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sz="1200" dirty="0"/>
              <a:t>2</a:t>
            </a:fld>
            <a:endParaRPr lang="en-US" sz="1200" dirty="0"/>
          </a:p>
        </p:txBody>
      </p:sp>
      <p:sp>
        <p:nvSpPr>
          <p:cNvPr id="27651" name="Rectangle 2"/>
          <p:cNvSpPr>
            <a:spLocks noGrp="1" noRot="1" noChangeAspect="1" noTextEdit="1"/>
          </p:cNvSpPr>
          <p:nvPr>
            <p:ph type="sldImg"/>
          </p:nvPr>
        </p:nvSpPr>
        <p:spPr>
          <a:ln>
            <a:solidFill>
              <a:srgbClr val="000000">
                <a:alpha val="100000"/>
              </a:srgbClr>
            </a:solidFill>
            <a:miter lim="800000"/>
          </a:ln>
        </p:spPr>
      </p:sp>
      <p:sp>
        <p:nvSpPr>
          <p:cNvPr id="27652" name="Rectangle 3"/>
          <p:cNvSpPr>
            <a:spLocks noGrp="1"/>
          </p:cNvSpPr>
          <p:nvPr>
            <p:ph type="body" idx="1"/>
          </p:nvPr>
        </p:nvSpPr>
        <p:spPr>
          <a:noFill/>
          <a:ln>
            <a:noFill/>
          </a:ln>
        </p:spPr>
        <p:txBody>
          <a:bodyPr wrap="square" lIns="91440" tIns="45720" rIns="91440" bIns="45720" anchor="t"/>
          <a:lstStyle/>
          <a:p>
            <a:pPr lvl="0" eaLnBrk="1" hangingPunct="1">
              <a:spcBef>
                <a:spcPct val="0"/>
              </a:spcBef>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endParaRPr dirty="0"/>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sz="1200" dirty="0"/>
              <a:t>22</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endParaRPr dirty="0"/>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sz="1200" dirty="0"/>
              <a:t>23</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endParaRPr dirty="0"/>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sz="1200" dirty="0"/>
              <a:t>24</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endParaRPr dirty="0"/>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sz="1200" dirty="0"/>
              <a:t>25</a:t>
            </a:fld>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endParaRPr dirty="0"/>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sz="1200" dirty="0"/>
              <a:t>26</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a:solidFill>
              <a:srgbClr val="000000">
                <a:alpha val="100000"/>
              </a:srgbClr>
            </a:solidFill>
            <a:miter lim="800000"/>
          </a:ln>
        </p:spPr>
      </p:sp>
      <p:sp>
        <p:nvSpPr>
          <p:cNvPr id="28675" name="Notes Placeholder 2"/>
          <p:cNvSpPr>
            <a:spLocks noGrp="1"/>
          </p:cNvSpPr>
          <p:nvPr>
            <p:ph type="body" idx="1"/>
          </p:nvPr>
        </p:nvSpPr>
        <p:spPr>
          <a:noFill/>
          <a:ln>
            <a:noFill/>
          </a:ln>
        </p:spPr>
        <p:txBody>
          <a:bodyPr wrap="square" lIns="91440" tIns="45720" rIns="91440" bIns="45720" anchor="t"/>
          <a:lstStyle/>
          <a:p>
            <a:pPr lvl="0"/>
            <a:endParaRPr dirty="0"/>
          </a:p>
        </p:txBody>
      </p:sp>
      <p:sp>
        <p:nvSpPr>
          <p:cNvPr id="286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sz="1200" dirty="0"/>
              <a:t>5</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a:solidFill>
              <a:srgbClr val="000000">
                <a:alpha val="100000"/>
              </a:srgbClr>
            </a:solidFill>
            <a:miter lim="800000"/>
          </a:ln>
        </p:spPr>
      </p:sp>
      <p:sp>
        <p:nvSpPr>
          <p:cNvPr id="29699" name="Notes Placeholder 2"/>
          <p:cNvSpPr>
            <a:spLocks noGrp="1"/>
          </p:cNvSpPr>
          <p:nvPr>
            <p:ph type="body" idx="1"/>
          </p:nvPr>
        </p:nvSpPr>
        <p:spPr>
          <a:noFill/>
          <a:ln>
            <a:noFill/>
          </a:ln>
        </p:spPr>
        <p:txBody>
          <a:bodyPr wrap="square" lIns="91440" tIns="45720" rIns="91440" bIns="45720" anchor="t"/>
          <a:lstStyle/>
          <a:p>
            <a:pPr lvl="0" eaLnBrk="1" hangingPunct="1"/>
            <a:endParaRPr dirty="0"/>
          </a:p>
        </p:txBody>
      </p:sp>
      <p:sp>
        <p:nvSpPr>
          <p:cNvPr id="297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sz="1200" dirty="0"/>
              <a:t>6</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a:solidFill>
              <a:srgbClr val="000000">
                <a:alpha val="100000"/>
              </a:srgbClr>
            </a:solidFill>
            <a:miter lim="800000"/>
          </a:ln>
        </p:spPr>
      </p:sp>
      <p:sp>
        <p:nvSpPr>
          <p:cNvPr id="30723" name="Notes Placeholder 2"/>
          <p:cNvSpPr>
            <a:spLocks noGrp="1"/>
          </p:cNvSpPr>
          <p:nvPr>
            <p:ph type="body" idx="1"/>
          </p:nvPr>
        </p:nvSpPr>
        <p:spPr>
          <a:noFill/>
          <a:ln>
            <a:noFill/>
          </a:ln>
        </p:spPr>
        <p:txBody>
          <a:bodyPr wrap="square" lIns="91440" tIns="45720" rIns="91440" bIns="45720" anchor="t"/>
          <a:lstStyle/>
          <a:p>
            <a:pPr lvl="0" eaLnBrk="1" hangingPunct="1"/>
            <a:endParaRPr dirty="0"/>
          </a:p>
        </p:txBody>
      </p:sp>
      <p:sp>
        <p:nvSpPr>
          <p:cNvPr id="3072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sz="1200" dirty="0"/>
              <a:t>8</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a:solidFill>
              <a:srgbClr val="000000">
                <a:alpha val="100000"/>
              </a:srgbClr>
            </a:solidFill>
            <a:miter lim="800000"/>
          </a:ln>
        </p:spPr>
      </p:sp>
      <p:sp>
        <p:nvSpPr>
          <p:cNvPr id="31747" name="Notes Placeholder 2"/>
          <p:cNvSpPr>
            <a:spLocks noGrp="1"/>
          </p:cNvSpPr>
          <p:nvPr>
            <p:ph type="body" idx="1"/>
          </p:nvPr>
        </p:nvSpPr>
        <p:spPr>
          <a:noFill/>
          <a:ln>
            <a:noFill/>
          </a:ln>
        </p:spPr>
        <p:txBody>
          <a:bodyPr wrap="square" lIns="91440" tIns="45720" rIns="91440" bIns="45720" anchor="t"/>
          <a:lstStyle/>
          <a:p>
            <a:pPr lvl="0" eaLnBrk="1" hangingPunct="1"/>
            <a:endParaRPr dirty="0"/>
          </a:p>
        </p:txBody>
      </p:sp>
      <p:sp>
        <p:nvSpPr>
          <p:cNvPr id="3174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sz="1200" dirty="0"/>
              <a:t>10</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solidFill>
              <a:srgbClr val="000000">
                <a:alpha val="100000"/>
              </a:srgbClr>
            </a:solidFill>
            <a:miter lim="800000"/>
          </a:ln>
        </p:spPr>
      </p:sp>
      <p:sp>
        <p:nvSpPr>
          <p:cNvPr id="32771" name="Notes Placeholder 2"/>
          <p:cNvSpPr>
            <a:spLocks noGrp="1"/>
          </p:cNvSpPr>
          <p:nvPr>
            <p:ph type="body" idx="1"/>
          </p:nvPr>
        </p:nvSpPr>
        <p:spPr>
          <a:noFill/>
          <a:ln>
            <a:noFill/>
          </a:ln>
        </p:spPr>
        <p:txBody>
          <a:bodyPr wrap="square" lIns="91440" tIns="45720" rIns="91440" bIns="45720" anchor="t"/>
          <a:lstStyle/>
          <a:p>
            <a:pPr lvl="0" eaLnBrk="1" hangingPunct="1"/>
            <a:endParaRPr dirty="0"/>
          </a:p>
        </p:txBody>
      </p:sp>
      <p:sp>
        <p:nvSpPr>
          <p:cNvPr id="327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sz="1200" dirty="0"/>
              <a:t>13</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a:solidFill>
              <a:srgbClr val="000000">
                <a:alpha val="100000"/>
              </a:srgbClr>
            </a:solidFill>
            <a:miter lim="800000"/>
          </a:ln>
        </p:spPr>
      </p:sp>
      <p:sp>
        <p:nvSpPr>
          <p:cNvPr id="33795" name="Notes Placeholder 2"/>
          <p:cNvSpPr>
            <a:spLocks noGrp="1"/>
          </p:cNvSpPr>
          <p:nvPr>
            <p:ph type="body" idx="1"/>
          </p:nvPr>
        </p:nvSpPr>
        <p:spPr>
          <a:noFill/>
          <a:ln>
            <a:noFill/>
          </a:ln>
        </p:spPr>
        <p:txBody>
          <a:bodyPr wrap="square" lIns="91440" tIns="45720" rIns="91440" bIns="45720" anchor="t"/>
          <a:lstStyle/>
          <a:p>
            <a:pPr lvl="0" eaLnBrk="1" hangingPunct="1"/>
            <a:endParaRPr dirty="0"/>
          </a:p>
        </p:txBody>
      </p:sp>
      <p:sp>
        <p:nvSpPr>
          <p:cNvPr id="337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sz="1200" dirty="0"/>
              <a:t>16</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endParaRPr dirty="0"/>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sz="1200" dirty="0"/>
              <a:t>18</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endParaRPr dirty="0"/>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sz="1200" dirty="0"/>
              <a:t>21</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179388" y="692150"/>
            <a:ext cx="8913812" cy="6110288"/>
          </a:xfrm>
          <a:prstGeom prst="rect">
            <a:avLst/>
          </a:prstGeom>
          <a:noFill/>
          <a:ln w="9525">
            <a:noFill/>
          </a:ln>
        </p:spPr>
      </p:pic>
      <p:sp>
        <p:nvSpPr>
          <p:cNvPr id="10" name="Rectangle 7"/>
          <p:cNvSpPr>
            <a:spLocks noChangeArrowheads="1"/>
          </p:cNvSpPr>
          <p:nvPr/>
        </p:nvSpPr>
        <p:spPr bwMode="auto">
          <a:xfrm>
            <a:off x="1588" y="549275"/>
            <a:ext cx="9144000" cy="151130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051" name="Rectangle 3"/>
          <p:cNvSpPr>
            <a:spLocks noGrp="1" noChangeArrowheads="1"/>
          </p:cNvSpPr>
          <p:nvPr>
            <p:ph type="subTitle" idx="1"/>
          </p:nvPr>
        </p:nvSpPr>
        <p:spPr>
          <a:xfrm>
            <a:off x="1908175" y="2492375"/>
            <a:ext cx="5545138" cy="1222375"/>
          </a:xfrm>
        </p:spPr>
        <p:txBody>
          <a:bodyPr anchor="ctr"/>
          <a:lstStyle>
            <a:lvl1pPr marL="0" indent="0" algn="ctr">
              <a:buFontTx/>
              <a:buNone/>
              <a:defRPr/>
            </a:lvl1pPr>
          </a:lstStyle>
          <a:p>
            <a:pPr lvl="0"/>
            <a:r>
              <a:rPr lang="en-US" altLang="zh-CN" noProof="0" smtClean="0"/>
              <a:t>Click to edit Master subtitle style</a:t>
            </a:r>
          </a:p>
        </p:txBody>
      </p:sp>
      <p:sp>
        <p:nvSpPr>
          <p:cNvPr id="2056" name="Rectangle 8"/>
          <p:cNvSpPr>
            <a:spLocks noGrp="1" noChangeArrowheads="1"/>
          </p:cNvSpPr>
          <p:nvPr>
            <p:ph type="ctrTitle"/>
          </p:nvPr>
        </p:nvSpPr>
        <p:spPr>
          <a:xfrm>
            <a:off x="755650" y="620713"/>
            <a:ext cx="7772400" cy="1470025"/>
          </a:xfrm>
        </p:spPr>
        <p:txBody>
          <a:bodyPr/>
          <a:lstStyle>
            <a:lvl1pPr>
              <a:defRPr sz="3600"/>
            </a:lvl1pPr>
          </a:lstStyle>
          <a:p>
            <a:pPr lvl="0"/>
            <a:r>
              <a:rPr lang="en-US" altLang="zh-CN" noProof="0" smtClean="0"/>
              <a:t>Click to edit Master title style</a:t>
            </a:r>
          </a:p>
        </p:txBody>
      </p:sp>
      <p:sp>
        <p:nvSpPr>
          <p:cNvPr id="11" name="Rectangle 4"/>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12" name="Rectangle 5"/>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13" name="Rectangle 6"/>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38400" y="228600"/>
            <a:ext cx="64008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Rectangle 8"/>
          <p:cNvSpPr>
            <a:spLocks noGrp="1" noChangeArrowheads="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Rectangle 9"/>
          <p:cNvSpPr>
            <a:spLocks noGrp="1" noChangeArrowheads="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en-US" dirty="0"/>
              <a:t>‹#›</a:t>
            </a:fld>
            <a:endParaRPr lang="en-US"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88" y="333375"/>
            <a:ext cx="9144000" cy="100965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1027" name="Picture 3" descr="关系图"/>
          <p:cNvPicPr>
            <a:picLocks noChangeAspect="1"/>
          </p:cNvPicPr>
          <p:nvPr/>
        </p:nvPicPr>
        <p:blipFill>
          <a:blip r:embed="rId14"/>
          <a:srcRect t="1094" r="8122" b="13318"/>
          <a:stretch>
            <a:fillRect/>
          </a:stretch>
        </p:blipFill>
        <p:spPr>
          <a:xfrm>
            <a:off x="5797550" y="4438650"/>
            <a:ext cx="3340100" cy="2333625"/>
          </a:xfrm>
          <a:prstGeom prst="rect">
            <a:avLst/>
          </a:prstGeom>
          <a:noFill/>
          <a:ln w="9525">
            <a:noFill/>
          </a:ln>
        </p:spPr>
      </p:pic>
      <p:sp>
        <p:nvSpPr>
          <p:cNvPr id="1028" name="Rectangle 4"/>
          <p:cNvSpPr>
            <a:spLocks noGrp="1"/>
          </p:cNvSpPr>
          <p:nvPr>
            <p:ph type="title"/>
          </p:nvPr>
        </p:nvSpPr>
        <p:spPr>
          <a:xfrm>
            <a:off x="457200" y="274638"/>
            <a:ext cx="8229600" cy="1143000"/>
          </a:xfrm>
          <a:prstGeom prst="rect">
            <a:avLst/>
          </a:prstGeom>
          <a:noFill/>
          <a:ln w="9525">
            <a:noFill/>
          </a:ln>
        </p:spPr>
        <p:txBody>
          <a:bodyPr anchor="ctr"/>
          <a:lstStyle/>
          <a:p>
            <a:pPr lvl="0"/>
            <a:r>
              <a:rPr lang="en-US" altLang="zh-CN" dirty="0"/>
              <a:t>Click to edit Master title style</a:t>
            </a:r>
          </a:p>
        </p:txBody>
      </p:sp>
      <p:sp>
        <p:nvSpPr>
          <p:cNvPr id="1029" name="Rectangle 5"/>
          <p:cNvSpPr>
            <a:spLocks noGrp="1"/>
          </p:cNvSpPr>
          <p:nvPr>
            <p:ph type="body" idx="1"/>
          </p:nvPr>
        </p:nvSpPr>
        <p:spPr>
          <a:xfrm>
            <a:off x="457200" y="1600200"/>
            <a:ext cx="8229600" cy="4525963"/>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30" name="Rectangle 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1031"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1032" name="Rectangle 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1000" fill="hold"/>
                                        <p:tgtEl>
                                          <p:spTgt spid="1028"/>
                                        </p:tgtEl>
                                        <p:attrNameLst>
                                          <p:attrName>ppt_x</p:attrName>
                                        </p:attrNameLst>
                                      </p:cBhvr>
                                      <p:tavLst>
                                        <p:tav tm="0">
                                          <p:val>
                                            <p:strVal val="#ppt_x-.2"/>
                                          </p:val>
                                        </p:tav>
                                        <p:tav tm="100000">
                                          <p:val>
                                            <p:strVal val="#ppt_x"/>
                                          </p:val>
                                        </p:tav>
                                      </p:tavLst>
                                    </p:anim>
                                    <p:anim calcmode="lin" valueType="num">
                                      <p:cBhvr>
                                        <p:cTn id="13"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ldLvl="0" animBg="1"/>
      <p:bldP spid="1028" grpId="0" bldLvl="0"/>
    </p:bldLst>
  </p:timing>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6.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jpeg"/><Relationship Id="rId9"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4.png"/><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vert="horz" wrap="square" lIns="91440" tIns="45720" rIns="91440" bIns="45720" anchor="ctr"/>
          <a:lstStyle/>
          <a:p>
            <a:pPr eaLnBrk="1" hangingPunct="1"/>
            <a:r>
              <a:rPr dirty="0"/>
              <a:t>ấd</a:t>
            </a:r>
          </a:p>
        </p:txBody>
      </p:sp>
      <p:sp>
        <p:nvSpPr>
          <p:cNvPr id="74755" name="Rectangle 3"/>
          <p:cNvSpPr>
            <a:spLocks noGrp="1"/>
          </p:cNvSpPr>
          <p:nvPr>
            <p:ph idx="1"/>
          </p:nvPr>
        </p:nvSpPr>
        <p:spPr/>
        <p:txBody>
          <a:bodyPr vert="horz" wrap="square" lIns="91440" tIns="45720" rIns="91440" bIns="45720" anchor="t"/>
          <a:lstStyle/>
          <a:p>
            <a:pPr eaLnBrk="1" hangingPunct="1"/>
            <a:endParaRPr dirty="0"/>
          </a:p>
        </p:txBody>
      </p:sp>
      <p:pic>
        <p:nvPicPr>
          <p:cNvPr id="4100" name="Picture 4" descr="notittle(1)46855"/>
          <p:cNvPicPr>
            <a:picLocks noChangeAspect="1"/>
          </p:cNvPicPr>
          <p:nvPr/>
        </p:nvPicPr>
        <p:blipFill>
          <a:blip r:embed="rId2"/>
          <a:stretch>
            <a:fillRect/>
          </a:stretch>
        </p:blipFill>
        <p:spPr>
          <a:xfrm>
            <a:off x="0" y="-381000"/>
            <a:ext cx="9144000" cy="7543800"/>
          </a:xfrm>
          <a:prstGeom prst="rect">
            <a:avLst/>
          </a:prstGeom>
          <a:noFill/>
          <a:ln w="9525">
            <a:noFill/>
          </a:ln>
        </p:spPr>
      </p:pic>
      <p:sp>
        <p:nvSpPr>
          <p:cNvPr id="74757" name="Text Box 5"/>
          <p:cNvSpPr txBox="1"/>
          <p:nvPr/>
        </p:nvSpPr>
        <p:spPr>
          <a:xfrm>
            <a:off x="381000" y="990600"/>
            <a:ext cx="8305800" cy="954088"/>
          </a:xfrm>
          <a:prstGeom prst="rect">
            <a:avLst/>
          </a:prstGeom>
          <a:solidFill>
            <a:srgbClr val="FFEBFF"/>
          </a:solidFill>
          <a:ln w="9525">
            <a:noFill/>
          </a:ln>
        </p:spPr>
        <p:txBody>
          <a:bodyPr>
            <a:spAutoFit/>
          </a:bodyPr>
          <a:lstStyle/>
          <a:p>
            <a:r>
              <a:rPr sz="2800" b="1" i="1" dirty="0">
                <a:latin typeface="Arial" panose="020B0604020202020204" pitchFamily="34" charset="0"/>
              </a:rPr>
              <a:t>Khi nấu nướng không thể thiếu những đồ dùng dùng trong nhà bếp.</a:t>
            </a:r>
            <a:endParaRPr sz="2800" dirty="0">
              <a:latin typeface="Arial" panose="020B0604020202020204" pitchFamily="34" charset="0"/>
            </a:endParaRPr>
          </a:p>
        </p:txBody>
      </p:sp>
      <p:sp>
        <p:nvSpPr>
          <p:cNvPr id="74758" name="Text Box 6"/>
          <p:cNvSpPr txBox="1"/>
          <p:nvPr/>
        </p:nvSpPr>
        <p:spPr>
          <a:xfrm>
            <a:off x="304800" y="2209800"/>
            <a:ext cx="8305800" cy="2676525"/>
          </a:xfrm>
          <a:prstGeom prst="rect">
            <a:avLst/>
          </a:prstGeom>
          <a:solidFill>
            <a:srgbClr val="FFEBFF"/>
          </a:solidFill>
          <a:ln w="9525">
            <a:noFill/>
          </a:ln>
        </p:spPr>
        <p:txBody>
          <a:bodyPr>
            <a:spAutoFit/>
          </a:bodyPr>
          <a:lstStyle/>
          <a:p>
            <a:r>
              <a:rPr sz="2800" b="1" i="1" dirty="0">
                <a:latin typeface="Arial" panose="020B0604020202020204" pitchFamily="34" charset="0"/>
              </a:rPr>
              <a:t>Đồ dùng trong nhà bếp giúp cho công việc nấu ăn trở nên dễ dàng, nhanh chóng và đạt hiệu quả cao, nhưng vì đồ dùng có nhiều loại và kiểu dáng khác nhau nên </a:t>
            </a:r>
            <a:r>
              <a:rPr lang="en-US" sz="2800" b="1" i="1" dirty="0">
                <a:latin typeface="Arial" panose="020B0604020202020204" pitchFamily="34" charset="0"/>
              </a:rPr>
              <a:t>chúng ta</a:t>
            </a:r>
            <a:r>
              <a:rPr sz="2800" b="1" i="1" dirty="0">
                <a:latin typeface="Arial" panose="020B0604020202020204" pitchFamily="34" charset="0"/>
              </a:rPr>
              <a:t> </a:t>
            </a:r>
            <a:r>
              <a:rPr lang="en-US" sz="2800" b="1" i="1" dirty="0">
                <a:latin typeface="Arial" panose="020B0604020202020204" pitchFamily="34" charset="0"/>
              </a:rPr>
              <a:t>cần</a:t>
            </a:r>
            <a:r>
              <a:rPr sz="2800" b="1" i="1" dirty="0">
                <a:latin typeface="Arial" panose="020B0604020202020204" pitchFamily="34" charset="0"/>
              </a:rPr>
              <a:t> </a:t>
            </a:r>
            <a:r>
              <a:rPr lang="en-US" sz="2800" b="1" i="1" dirty="0">
                <a:latin typeface="Arial" panose="020B0604020202020204" pitchFamily="34" charset="0"/>
              </a:rPr>
              <a:t>phải </a:t>
            </a:r>
            <a:r>
              <a:rPr sz="2800" b="1" i="1" dirty="0">
                <a:latin typeface="Arial" panose="020B0604020202020204" pitchFamily="34" charset="0"/>
              </a:rPr>
              <a:t>biết  xác </a:t>
            </a:r>
            <a:r>
              <a:rPr lang="en-US" sz="2800" b="1" i="1" dirty="0">
                <a:latin typeface="Arial" panose="020B0604020202020204" pitchFamily="34" charset="0"/>
              </a:rPr>
              <a:t>định</a:t>
            </a:r>
            <a:r>
              <a:rPr sz="2800" b="1" i="1" dirty="0">
                <a:latin typeface="Arial" panose="020B0604020202020204" pitchFamily="34" charset="0"/>
              </a:rPr>
              <a:t> nhu cầu và tính chất </a:t>
            </a:r>
            <a:r>
              <a:rPr lang="en-US" sz="2800" b="1" i="1" dirty="0">
                <a:latin typeface="Arial" panose="020B0604020202020204" pitchFamily="34" charset="0"/>
              </a:rPr>
              <a:t>cần thiết</a:t>
            </a:r>
            <a:r>
              <a:rPr sz="2800" b="1" i="1" dirty="0">
                <a:latin typeface="Arial" panose="020B0604020202020204" pitchFamily="34" charset="0"/>
              </a:rPr>
              <a:t> của mỗi l</a:t>
            </a:r>
            <a:r>
              <a:rPr lang="en-US" sz="2800" b="1" i="1" dirty="0">
                <a:latin typeface="Arial" panose="020B0604020202020204" pitchFamily="34" charset="0"/>
              </a:rPr>
              <a:t>oại</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blinds(horizontal)">
                                      <p:cBhvr>
                                        <p:cTn id="7" dur="1000"/>
                                        <p:tgtEl>
                                          <p:spTgt spid="747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4757"/>
                                        </p:tgtEl>
                                        <p:attrNameLst>
                                          <p:attrName>style.visibility</p:attrName>
                                        </p:attrNameLst>
                                      </p:cBhvr>
                                      <p:to>
                                        <p:strVal val="visible"/>
                                      </p:to>
                                    </p:set>
                                    <p:animEffect transition="in" filter="blinds(vertical)">
                                      <p:cBhvr>
                                        <p:cTn id="12" dur="1000"/>
                                        <p:tgtEl>
                                          <p:spTgt spid="7475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74755">
                                            <p:txEl>
                                              <p:pRg st="0" end="0"/>
                                            </p:txEl>
                                          </p:spTgt>
                                        </p:tgtEl>
                                        <p:attrNameLst>
                                          <p:attrName>style.visibility</p:attrName>
                                        </p:attrNameLst>
                                      </p:cBhvr>
                                      <p:to>
                                        <p:strVal val="visible"/>
                                      </p:to>
                                    </p:set>
                                    <p:animEffect transition="in" filter="blinds(horizontal)">
                                      <p:cBhvr>
                                        <p:cTn id="17" dur="1000"/>
                                        <p:tgtEl>
                                          <p:spTgt spid="7475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4758"/>
                                        </p:tgtEl>
                                        <p:attrNameLst>
                                          <p:attrName>style.visibility</p:attrName>
                                        </p:attrNameLst>
                                      </p:cBhvr>
                                      <p:to>
                                        <p:strVal val="visible"/>
                                      </p:to>
                                    </p:set>
                                    <p:animEffect transition="in" filter="blinds(horizontal)">
                                      <p:cBhvr>
                                        <p:cTn id="22" dur="1000"/>
                                        <p:tgtEl>
                                          <p:spTgt spid="7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P spid="74757" grpId="0" animBg="1"/>
      <p:bldP spid="7475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vert="horz" wrap="square" lIns="91440" tIns="45720" rIns="91440" bIns="45720" anchor="ctr"/>
          <a:lstStyle/>
          <a:p>
            <a:pPr eaLnBrk="1" hangingPunct="1"/>
            <a:endParaRPr dirty="0"/>
          </a:p>
        </p:txBody>
      </p:sp>
      <p:sp>
        <p:nvSpPr>
          <p:cNvPr id="89091" name="Rectangle 3"/>
          <p:cNvSpPr>
            <a:spLocks noGrp="1"/>
          </p:cNvSpPr>
          <p:nvPr>
            <p:ph idx="1"/>
          </p:nvPr>
        </p:nvSpPr>
        <p:spPr/>
        <p:txBody>
          <a:bodyPr vert="horz" wrap="square" lIns="91440" tIns="45720" rIns="91440" bIns="45720" anchor="t"/>
          <a:lstStyle/>
          <a:p>
            <a:pPr eaLnBrk="1" hangingPunct="1"/>
            <a:endParaRPr dirty="0"/>
          </a:p>
        </p:txBody>
      </p:sp>
      <p:sp>
        <p:nvSpPr>
          <p:cNvPr id="89093" name="AutoShape 5"/>
          <p:cNvSpPr/>
          <p:nvPr/>
        </p:nvSpPr>
        <p:spPr>
          <a:xfrm>
            <a:off x="203835" y="2743200"/>
            <a:ext cx="8860790" cy="2033270"/>
          </a:xfrm>
          <a:prstGeom prst="flowChartAlternateProcess">
            <a:avLst/>
          </a:prstGeom>
          <a:noFill/>
          <a:ln w="9525" cap="flat" cmpd="sng">
            <a:solidFill>
              <a:schemeClr val="tx1"/>
            </a:solidFill>
            <a:prstDash val="solid"/>
            <a:miter/>
            <a:headEnd type="none" w="med" len="med"/>
            <a:tailEnd type="none" w="med" len="med"/>
          </a:ln>
        </p:spPr>
        <p:txBody>
          <a:bodyPr wrap="none" anchor="ctr"/>
          <a:lstStyle/>
          <a:p>
            <a:pPr algn="ctr"/>
            <a:endParaRPr sz="7200" b="1" i="1" dirty="0">
              <a:solidFill>
                <a:srgbClr val="990099"/>
              </a:solidFill>
              <a:latin typeface="Arial" panose="020B0604020202020204" pitchFamily="34" charset="0"/>
            </a:endParaRPr>
          </a:p>
          <a:p>
            <a:pPr algn="ctr"/>
            <a:r>
              <a:rPr sz="7200" b="1" i="1" dirty="0">
                <a:solidFill>
                  <a:srgbClr val="990099"/>
                </a:solidFill>
                <a:latin typeface="Arial" panose="020B0604020202020204" pitchFamily="34" charset="0"/>
              </a:rPr>
              <a:t>Dụng cụ nấ</a:t>
            </a:r>
            <a:r>
              <a:rPr lang="en-US" sz="7200" b="1" i="1" dirty="0">
                <a:solidFill>
                  <a:srgbClr val="990099"/>
                </a:solidFill>
                <a:latin typeface="Arial" panose="020B0604020202020204" pitchFamily="34" charset="0"/>
              </a:rPr>
              <a:t>u nướng</a:t>
            </a:r>
          </a:p>
          <a:p>
            <a:pPr algn="ctr"/>
            <a:endParaRPr sz="7200" b="1" i="1" dirty="0">
              <a:solidFill>
                <a:srgbClr val="990099"/>
              </a:solidFill>
              <a:latin typeface="Arial" panose="020B0604020202020204" pitchFamily="34" charset="0"/>
            </a:endParaRPr>
          </a:p>
        </p:txBody>
      </p:sp>
      <p:sp>
        <p:nvSpPr>
          <p:cNvPr id="89094" name="Text Box 6"/>
          <p:cNvSpPr txBox="1">
            <a:spLocks noChangeArrowheads="1"/>
          </p:cNvSpPr>
          <p:nvPr/>
        </p:nvSpPr>
        <p:spPr bwMode="auto">
          <a:xfrm>
            <a:off x="1066800" y="838200"/>
            <a:ext cx="7543800" cy="706755"/>
          </a:xfrm>
          <a:prstGeom prst="rect">
            <a:avLst/>
          </a:prstGeom>
          <a:solidFill>
            <a:schemeClr val="bg1">
              <a:lumMod val="95000"/>
            </a:schemeClr>
          </a:solidFill>
          <a:ln w="9525">
            <a:solidFill>
              <a:schemeClr val="tx1"/>
            </a:solidFill>
            <a:miter lim="800000"/>
          </a:ln>
        </p:spPr>
        <p:txBody>
          <a:bodyPr>
            <a:spAutoFit/>
          </a:bodyPr>
          <a:lstStyle/>
          <a:p>
            <a:pPr marR="0" algn="just" defTabSz="914400" eaLnBrk="1" hangingPunct="1">
              <a:spcBef>
                <a:spcPct val="50000"/>
              </a:spcBef>
              <a:buClrTx/>
              <a:buSzTx/>
              <a:buFontTx/>
              <a:buNone/>
              <a:defRPr/>
            </a:pPr>
            <a:r>
              <a:rPr kumimoji="0" lang="en-US" sz="4000" b="1" i="1" kern="1200" cap="none" spc="0" normalizeH="0" baseline="0" noProof="0" dirty="0">
                <a:solidFill>
                  <a:srgbClr val="CC3300"/>
                </a:solidFill>
                <a:latin typeface="Arial" panose="020B0604020202020204" pitchFamily="34" charset="0"/>
                <a:ea typeface="+mn-ea"/>
                <a:cs typeface="+mn-cs"/>
              </a:rPr>
              <a:t>I. </a:t>
            </a:r>
            <a:r>
              <a:rPr kumimoji="0" lang="en-US" sz="4000" b="1" i="1" u="sng" kern="1200" cap="none" spc="0" normalizeH="0" baseline="0" noProof="0" dirty="0" err="1">
                <a:solidFill>
                  <a:srgbClr val="CC3300"/>
                </a:solidFill>
                <a:latin typeface="Arial" panose="020B0604020202020204" pitchFamily="34" charset="0"/>
                <a:ea typeface="+mn-ea"/>
                <a:cs typeface="+mn-cs"/>
              </a:rPr>
              <a:t>Dụng</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cụ</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và</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thiết</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bị</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nhà</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bếp</a:t>
            </a:r>
            <a:endParaRPr kumimoji="0" lang="en-US" sz="4000" b="1" i="1" u="sng" kern="1200" cap="none" spc="0" normalizeH="0" baseline="0" noProof="0" dirty="0">
              <a:solidFill>
                <a:srgbClr val="CC3300"/>
              </a:solidFill>
              <a:latin typeface="Arial" panose="020B0604020202020204" pitchFamily="34" charset="0"/>
              <a:ea typeface="+mn-ea"/>
              <a:cs typeface="+mn-cs"/>
            </a:endParaRPr>
          </a:p>
        </p:txBody>
      </p:sp>
      <p:sp>
        <p:nvSpPr>
          <p:cNvPr id="10" name="TextBox 9"/>
          <p:cNvSpPr txBox="1"/>
          <p:nvPr/>
        </p:nvSpPr>
        <p:spPr>
          <a:xfrm>
            <a:off x="1066800" y="1905000"/>
            <a:ext cx="4412615" cy="583565"/>
          </a:xfrm>
          <a:prstGeom prst="rect">
            <a:avLst/>
          </a:prstGeom>
          <a:solidFill>
            <a:schemeClr val="accent2">
              <a:lumMod val="20000"/>
              <a:lumOff val="80000"/>
            </a:schemeClr>
          </a:solidFill>
          <a:ln w="9525">
            <a:noFill/>
          </a:ln>
        </p:spPr>
        <p:txBody>
          <a:bodyPr wrap="square">
            <a:spAutoFit/>
          </a:bodyPr>
          <a:lstStyle/>
          <a:p>
            <a:r>
              <a:rPr sz="3200" b="1" i="1" dirty="0">
                <a:solidFill>
                  <a:srgbClr val="006600"/>
                </a:solidFill>
                <a:latin typeface="Arial" panose="020B0604020202020204" pitchFamily="34" charset="0"/>
              </a:rPr>
              <a:t>1. </a:t>
            </a:r>
            <a:r>
              <a:rPr sz="3200" b="1" i="1" u="sng" dirty="0">
                <a:solidFill>
                  <a:srgbClr val="006600"/>
                </a:solidFill>
                <a:latin typeface="Arial" panose="020B0604020202020204" pitchFamily="34" charset="0"/>
              </a:rPr>
              <a:t>Dụng cụ nhà bếp</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strips(downRight)">
                                      <p:cBhvr>
                                        <p:cTn id="7" dur="500"/>
                                        <p:tgtEl>
                                          <p:spTgt spid="89094"/>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89090"/>
                                        </p:tgtEl>
                                        <p:attrNameLst>
                                          <p:attrName>style.visibility</p:attrName>
                                        </p:attrNameLst>
                                      </p:cBhvr>
                                      <p:to>
                                        <p:strVal val="visible"/>
                                      </p:to>
                                    </p:set>
                                    <p:animEffect transition="in" filter="blinds(horizontal)">
                                      <p:cBhvr>
                                        <p:cTn id="10" dur="500"/>
                                        <p:tgtEl>
                                          <p:spTgt spid="8909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nodePh="1">
                                  <p:stCondLst>
                                    <p:cond delay="0"/>
                                  </p:stCondLst>
                                  <p:endCondLst>
                                    <p:cond evt="begin" delay="0">
                                      <p:tn val="18"/>
                                    </p:cond>
                                  </p:endCondLst>
                                  <p:childTnLst>
                                    <p:set>
                                      <p:cBhvr>
                                        <p:cTn id="19" dur="1" fill="hold">
                                          <p:stCondLst>
                                            <p:cond delay="0"/>
                                          </p:stCondLst>
                                        </p:cTn>
                                        <p:tgtEl>
                                          <p:spTgt spid="89091">
                                            <p:txEl>
                                              <p:pRg st="0" end="0"/>
                                            </p:txEl>
                                          </p:spTgt>
                                        </p:tgtEl>
                                        <p:attrNameLst>
                                          <p:attrName>style.visibility</p:attrName>
                                        </p:attrNameLst>
                                      </p:cBhvr>
                                      <p:to>
                                        <p:strVal val="visible"/>
                                      </p:to>
                                    </p:set>
                                    <p:anim calcmode="lin" valueType="num">
                                      <p:cBhvr>
                                        <p:cTn id="20"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89091">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8909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9093"/>
                                        </p:tgtEl>
                                        <p:attrNameLst>
                                          <p:attrName>style.visibility</p:attrName>
                                        </p:attrNameLst>
                                      </p:cBhvr>
                                      <p:to>
                                        <p:strVal val="visible"/>
                                      </p:to>
                                    </p:set>
                                    <p:animEffect transition="in" filter="diamond(in)">
                                      <p:cBhvr>
                                        <p:cTn id="27" dur="20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P spid="89093" grpId="0" bldLvl="0" animBg="1"/>
      <p:bldP spid="89094" grpId="0" bldLvl="0" animBg="1"/>
      <p:bldP spid="1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 Box 4"/>
          <p:cNvSpPr txBox="1"/>
          <p:nvPr/>
        </p:nvSpPr>
        <p:spPr>
          <a:xfrm>
            <a:off x="0" y="0"/>
            <a:ext cx="9144000" cy="457200"/>
          </a:xfrm>
          <a:prstGeom prst="rect">
            <a:avLst/>
          </a:prstGeom>
          <a:solidFill>
            <a:srgbClr val="FFE1FF"/>
          </a:solidFill>
          <a:ln w="9525">
            <a:noFill/>
          </a:ln>
        </p:spPr>
        <p:txBody>
          <a:bodyPr>
            <a:spAutoFit/>
          </a:bodyPr>
          <a:lstStyle/>
          <a:p>
            <a:pPr algn="ctr" eaLnBrk="1" hangingPunct="1">
              <a:spcBef>
                <a:spcPct val="50000"/>
              </a:spcBef>
            </a:pPr>
            <a:r>
              <a:rPr sz="2400" b="1" dirty="0">
                <a:solidFill>
                  <a:srgbClr val="CC3300"/>
                </a:solidFill>
                <a:latin typeface="Arial" panose="020B0604020202020204" pitchFamily="34" charset="0"/>
              </a:rPr>
              <a:t>Một số dụng cụ nấu nướng được sử dụng trong nhà bếp :</a:t>
            </a:r>
          </a:p>
        </p:txBody>
      </p:sp>
      <p:pic>
        <p:nvPicPr>
          <p:cNvPr id="14339" name="Picture 5" descr="trang"/>
          <p:cNvPicPr>
            <a:picLocks noChangeAspect="1"/>
          </p:cNvPicPr>
          <p:nvPr/>
        </p:nvPicPr>
        <p:blipFill>
          <a:blip r:embed="rId2"/>
          <a:stretch>
            <a:fillRect/>
          </a:stretch>
        </p:blipFill>
        <p:spPr>
          <a:xfrm>
            <a:off x="0" y="457200"/>
            <a:ext cx="9144000" cy="6400800"/>
          </a:xfrm>
          <a:prstGeom prst="rect">
            <a:avLst/>
          </a:prstGeom>
          <a:noFill/>
          <a:ln w="9525">
            <a:noFill/>
          </a:ln>
        </p:spPr>
      </p:pic>
      <p:pic>
        <p:nvPicPr>
          <p:cNvPr id="14341" name="Picture 7" descr="bat-an-com-men-trang"/>
          <p:cNvPicPr>
            <a:picLocks noChangeAspect="1"/>
          </p:cNvPicPr>
          <p:nvPr/>
        </p:nvPicPr>
        <p:blipFill>
          <a:blip r:embed="rId3"/>
          <a:stretch>
            <a:fillRect/>
          </a:stretch>
        </p:blipFill>
        <p:spPr>
          <a:xfrm>
            <a:off x="457200" y="609600"/>
            <a:ext cx="3886200" cy="2438400"/>
          </a:xfrm>
          <a:prstGeom prst="rect">
            <a:avLst/>
          </a:prstGeom>
          <a:noFill/>
          <a:ln w="9525">
            <a:noFill/>
          </a:ln>
        </p:spPr>
      </p:pic>
      <p:pic>
        <p:nvPicPr>
          <p:cNvPr id="14342" name="Picture 9" descr="NTO_1110201043445PMKGS_400x300_242"/>
          <p:cNvPicPr>
            <a:picLocks noChangeAspect="1"/>
          </p:cNvPicPr>
          <p:nvPr/>
        </p:nvPicPr>
        <p:blipFill>
          <a:blip r:embed="rId4"/>
          <a:stretch>
            <a:fillRect/>
          </a:stretch>
        </p:blipFill>
        <p:spPr>
          <a:xfrm>
            <a:off x="5029200" y="609600"/>
            <a:ext cx="3657600" cy="2514600"/>
          </a:xfrm>
          <a:prstGeom prst="rect">
            <a:avLst/>
          </a:prstGeom>
          <a:noFill/>
          <a:ln w="9525">
            <a:noFill/>
          </a:ln>
        </p:spPr>
      </p:pic>
      <p:pic>
        <p:nvPicPr>
          <p:cNvPr id="14343" name="Picture 12" descr="hfh"/>
          <p:cNvPicPr>
            <a:picLocks noChangeAspect="1"/>
          </p:cNvPicPr>
          <p:nvPr/>
        </p:nvPicPr>
        <p:blipFill>
          <a:blip r:embed="rId5"/>
          <a:stretch>
            <a:fillRect/>
          </a:stretch>
        </p:blipFill>
        <p:spPr>
          <a:xfrm>
            <a:off x="381000" y="3810000"/>
            <a:ext cx="3886200" cy="2257425"/>
          </a:xfrm>
          <a:prstGeom prst="rect">
            <a:avLst/>
          </a:prstGeom>
          <a:noFill/>
          <a:ln w="9525">
            <a:noFill/>
          </a:ln>
        </p:spPr>
      </p:pic>
      <p:pic>
        <p:nvPicPr>
          <p:cNvPr id="14344" name="Picture 14" descr="448-311-meo-hay-cho-ban-khi-su-dung-xoong-1ca9"/>
          <p:cNvPicPr>
            <a:picLocks noChangeAspect="1"/>
          </p:cNvPicPr>
          <p:nvPr/>
        </p:nvPicPr>
        <p:blipFill>
          <a:blip r:embed="rId6"/>
          <a:stretch>
            <a:fillRect/>
          </a:stretch>
        </p:blipFill>
        <p:spPr>
          <a:xfrm>
            <a:off x="4953000" y="3810000"/>
            <a:ext cx="3802063" cy="2286000"/>
          </a:xfrm>
          <a:prstGeom prst="rect">
            <a:avLst/>
          </a:prstGeom>
          <a:noFill/>
          <a:ln w="9525">
            <a:noFill/>
          </a:ln>
        </p:spPr>
      </p:pic>
      <p:sp>
        <p:nvSpPr>
          <p:cNvPr id="82960" name="Text Box 16"/>
          <p:cNvSpPr txBox="1"/>
          <p:nvPr/>
        </p:nvSpPr>
        <p:spPr>
          <a:xfrm>
            <a:off x="609600" y="3200400"/>
            <a:ext cx="3200400" cy="369888"/>
          </a:xfrm>
          <a:prstGeom prst="rect">
            <a:avLst/>
          </a:prstGeom>
          <a:solidFill>
            <a:srgbClr val="66FF33"/>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990099"/>
                </a:solidFill>
                <a:latin typeface="Arial" panose="020B0604020202020204" pitchFamily="34" charset="0"/>
              </a:rPr>
              <a:t>Xoong, nồi Inox </a:t>
            </a:r>
          </a:p>
        </p:txBody>
      </p:sp>
      <p:sp>
        <p:nvSpPr>
          <p:cNvPr id="82964" name="Text Box 20"/>
          <p:cNvSpPr txBox="1"/>
          <p:nvPr/>
        </p:nvSpPr>
        <p:spPr>
          <a:xfrm>
            <a:off x="5257800" y="3276600"/>
            <a:ext cx="3124200" cy="369888"/>
          </a:xfrm>
          <a:prstGeom prst="rect">
            <a:avLst/>
          </a:prstGeom>
          <a:solidFill>
            <a:srgbClr val="66FF33"/>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990099"/>
                </a:solidFill>
                <a:latin typeface="Arial" panose="020B0604020202020204" pitchFamily="34" charset="0"/>
              </a:rPr>
              <a:t>Nồi cơm điện </a:t>
            </a:r>
          </a:p>
        </p:txBody>
      </p:sp>
      <p:sp>
        <p:nvSpPr>
          <p:cNvPr id="82965" name="Text Box 21"/>
          <p:cNvSpPr txBox="1"/>
          <p:nvPr/>
        </p:nvSpPr>
        <p:spPr>
          <a:xfrm>
            <a:off x="762000" y="6248400"/>
            <a:ext cx="3124200" cy="369888"/>
          </a:xfrm>
          <a:prstGeom prst="rect">
            <a:avLst/>
          </a:prstGeom>
          <a:solidFill>
            <a:srgbClr val="66FF33"/>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990099"/>
                </a:solidFill>
                <a:latin typeface="Arial" panose="020B0604020202020204" pitchFamily="34" charset="0"/>
              </a:rPr>
              <a:t>Chảo chống dính</a:t>
            </a:r>
          </a:p>
        </p:txBody>
      </p:sp>
      <p:sp>
        <p:nvSpPr>
          <p:cNvPr id="82966" name="Text Box 22"/>
          <p:cNvSpPr txBox="1"/>
          <p:nvPr/>
        </p:nvSpPr>
        <p:spPr>
          <a:xfrm>
            <a:off x="5715000" y="6248400"/>
            <a:ext cx="2743200" cy="369888"/>
          </a:xfrm>
          <a:prstGeom prst="rect">
            <a:avLst/>
          </a:prstGeom>
          <a:solidFill>
            <a:srgbClr val="66FF33"/>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990099"/>
                </a:solidFill>
                <a:latin typeface="Arial" panose="020B0604020202020204" pitchFamily="34" charset="0"/>
              </a:rPr>
              <a:t>Nồi áp suất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strips(downRight)">
                                      <p:cBhvr>
                                        <p:cTn id="7" dur="500"/>
                                        <p:tgtEl>
                                          <p:spTgt spid="8294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2960"/>
                                        </p:tgtEl>
                                        <p:attrNameLst>
                                          <p:attrName>style.visibility</p:attrName>
                                        </p:attrNameLst>
                                      </p:cBhvr>
                                      <p:to>
                                        <p:strVal val="visible"/>
                                      </p:to>
                                    </p:set>
                                    <p:anim calcmode="discrete" valueType="clr">
                                      <p:cBhvr override="childStyle">
                                        <p:cTn id="12" dur="80"/>
                                        <p:tgtEl>
                                          <p:spTgt spid="8296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2960"/>
                                        </p:tgtEl>
                                        <p:attrNameLst>
                                          <p:attrName>fillcolor</p:attrName>
                                        </p:attrNameLst>
                                      </p:cBhvr>
                                      <p:tavLst>
                                        <p:tav tm="0">
                                          <p:val>
                                            <p:clrVal>
                                              <a:schemeClr val="accent2"/>
                                            </p:clrVal>
                                          </p:val>
                                        </p:tav>
                                        <p:tav tm="50000">
                                          <p:val>
                                            <p:clrVal>
                                              <a:schemeClr val="hlink"/>
                                            </p:clrVal>
                                          </p:val>
                                        </p:tav>
                                      </p:tavLst>
                                    </p:anim>
                                    <p:set>
                                      <p:cBhvr>
                                        <p:cTn id="14" dur="80"/>
                                        <p:tgtEl>
                                          <p:spTgt spid="82960"/>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82964"/>
                                        </p:tgtEl>
                                        <p:attrNameLst>
                                          <p:attrName>style.visibility</p:attrName>
                                        </p:attrNameLst>
                                      </p:cBhvr>
                                      <p:to>
                                        <p:strVal val="visible"/>
                                      </p:to>
                                    </p:set>
                                    <p:anim calcmode="discrete" valueType="clr">
                                      <p:cBhvr override="childStyle">
                                        <p:cTn id="19" dur="80"/>
                                        <p:tgtEl>
                                          <p:spTgt spid="8296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2964"/>
                                        </p:tgtEl>
                                        <p:attrNameLst>
                                          <p:attrName>fillcolor</p:attrName>
                                        </p:attrNameLst>
                                      </p:cBhvr>
                                      <p:tavLst>
                                        <p:tav tm="0">
                                          <p:val>
                                            <p:clrVal>
                                              <a:schemeClr val="accent2"/>
                                            </p:clrVal>
                                          </p:val>
                                        </p:tav>
                                        <p:tav tm="50000">
                                          <p:val>
                                            <p:clrVal>
                                              <a:schemeClr val="hlink"/>
                                            </p:clrVal>
                                          </p:val>
                                        </p:tav>
                                      </p:tavLst>
                                    </p:anim>
                                    <p:set>
                                      <p:cBhvr>
                                        <p:cTn id="21" dur="80"/>
                                        <p:tgtEl>
                                          <p:spTgt spid="82964"/>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2965"/>
                                        </p:tgtEl>
                                        <p:attrNameLst>
                                          <p:attrName>style.visibility</p:attrName>
                                        </p:attrNameLst>
                                      </p:cBhvr>
                                      <p:to>
                                        <p:strVal val="visible"/>
                                      </p:to>
                                    </p:set>
                                    <p:anim calcmode="discrete" valueType="clr">
                                      <p:cBhvr override="childStyle">
                                        <p:cTn id="26" dur="80"/>
                                        <p:tgtEl>
                                          <p:spTgt spid="82965"/>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2965"/>
                                        </p:tgtEl>
                                        <p:attrNameLst>
                                          <p:attrName>fillcolor</p:attrName>
                                        </p:attrNameLst>
                                      </p:cBhvr>
                                      <p:tavLst>
                                        <p:tav tm="0">
                                          <p:val>
                                            <p:clrVal>
                                              <a:schemeClr val="accent2"/>
                                            </p:clrVal>
                                          </p:val>
                                        </p:tav>
                                        <p:tav tm="50000">
                                          <p:val>
                                            <p:clrVal>
                                              <a:schemeClr val="hlink"/>
                                            </p:clrVal>
                                          </p:val>
                                        </p:tav>
                                      </p:tavLst>
                                    </p:anim>
                                    <p:set>
                                      <p:cBhvr>
                                        <p:cTn id="28" dur="80"/>
                                        <p:tgtEl>
                                          <p:spTgt spid="82965"/>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2966"/>
                                        </p:tgtEl>
                                        <p:attrNameLst>
                                          <p:attrName>style.visibility</p:attrName>
                                        </p:attrNameLst>
                                      </p:cBhvr>
                                      <p:to>
                                        <p:strVal val="visible"/>
                                      </p:to>
                                    </p:set>
                                    <p:anim calcmode="discrete" valueType="clr">
                                      <p:cBhvr override="childStyle">
                                        <p:cTn id="33" dur="80"/>
                                        <p:tgtEl>
                                          <p:spTgt spid="8296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2966"/>
                                        </p:tgtEl>
                                        <p:attrNameLst>
                                          <p:attrName>fillcolor</p:attrName>
                                        </p:attrNameLst>
                                      </p:cBhvr>
                                      <p:tavLst>
                                        <p:tav tm="0">
                                          <p:val>
                                            <p:clrVal>
                                              <a:schemeClr val="accent2"/>
                                            </p:clrVal>
                                          </p:val>
                                        </p:tav>
                                        <p:tav tm="50000">
                                          <p:val>
                                            <p:clrVal>
                                              <a:schemeClr val="hlink"/>
                                            </p:clrVal>
                                          </p:val>
                                        </p:tav>
                                      </p:tavLst>
                                    </p:anim>
                                    <p:set>
                                      <p:cBhvr>
                                        <p:cTn id="35" dur="80"/>
                                        <p:tgtEl>
                                          <p:spTgt spid="829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P spid="82960" grpId="0" animBg="1"/>
      <p:bldP spid="82964" grpId="0" animBg="1"/>
      <p:bldP spid="82965" grpId="0" animBg="1"/>
      <p:bldP spid="829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trang"/>
          <p:cNvPicPr>
            <a:picLocks noChangeAspect="1"/>
          </p:cNvPicPr>
          <p:nvPr/>
        </p:nvPicPr>
        <p:blipFill>
          <a:blip r:embed="rId2"/>
          <a:stretch>
            <a:fillRect/>
          </a:stretch>
        </p:blipFill>
        <p:spPr>
          <a:xfrm>
            <a:off x="0" y="457200"/>
            <a:ext cx="9144000" cy="6400800"/>
          </a:xfrm>
          <a:prstGeom prst="rect">
            <a:avLst/>
          </a:prstGeom>
          <a:noFill/>
          <a:ln w="9525">
            <a:noFill/>
          </a:ln>
        </p:spPr>
      </p:pic>
      <p:pic>
        <p:nvPicPr>
          <p:cNvPr id="15364" name="Picture 7" descr="bat-an-com-men-trang"/>
          <p:cNvPicPr>
            <a:picLocks noChangeAspect="1"/>
          </p:cNvPicPr>
          <p:nvPr/>
        </p:nvPicPr>
        <p:blipFill>
          <a:blip r:embed="rId3"/>
          <a:stretch>
            <a:fillRect/>
          </a:stretch>
        </p:blipFill>
        <p:spPr>
          <a:xfrm>
            <a:off x="457200" y="0"/>
            <a:ext cx="3657600" cy="2274888"/>
          </a:xfrm>
          <a:prstGeom prst="rect">
            <a:avLst/>
          </a:prstGeom>
          <a:noFill/>
          <a:ln w="9525">
            <a:noFill/>
          </a:ln>
        </p:spPr>
      </p:pic>
      <p:pic>
        <p:nvPicPr>
          <p:cNvPr id="15365" name="Picture 9" descr="NTO_1110201043445PMKGS_400x300_242"/>
          <p:cNvPicPr>
            <a:picLocks noChangeAspect="1"/>
          </p:cNvPicPr>
          <p:nvPr/>
        </p:nvPicPr>
        <p:blipFill>
          <a:blip r:embed="rId4"/>
          <a:stretch>
            <a:fillRect/>
          </a:stretch>
        </p:blipFill>
        <p:spPr>
          <a:xfrm>
            <a:off x="5029200" y="0"/>
            <a:ext cx="3886200" cy="2265363"/>
          </a:xfrm>
          <a:prstGeom prst="rect">
            <a:avLst/>
          </a:prstGeom>
          <a:noFill/>
          <a:ln w="9525">
            <a:noFill/>
          </a:ln>
        </p:spPr>
      </p:pic>
      <p:pic>
        <p:nvPicPr>
          <p:cNvPr id="15366" name="Picture 14" descr="448-311-meo-hay-cho-ban-khi-su-dung-xoong-1ca9"/>
          <p:cNvPicPr>
            <a:picLocks noChangeAspect="1"/>
          </p:cNvPicPr>
          <p:nvPr/>
        </p:nvPicPr>
        <p:blipFill>
          <a:blip r:embed="rId5"/>
          <a:stretch>
            <a:fillRect/>
          </a:stretch>
        </p:blipFill>
        <p:spPr>
          <a:xfrm>
            <a:off x="5105400" y="2895600"/>
            <a:ext cx="3733800" cy="2133600"/>
          </a:xfrm>
          <a:prstGeom prst="rect">
            <a:avLst/>
          </a:prstGeom>
          <a:noFill/>
          <a:ln w="9525">
            <a:noFill/>
          </a:ln>
        </p:spPr>
      </p:pic>
      <p:sp>
        <p:nvSpPr>
          <p:cNvPr id="82960" name="Text Box 16"/>
          <p:cNvSpPr txBox="1"/>
          <p:nvPr/>
        </p:nvSpPr>
        <p:spPr>
          <a:xfrm>
            <a:off x="685800" y="2362200"/>
            <a:ext cx="3200400" cy="369888"/>
          </a:xfrm>
          <a:prstGeom prst="rect">
            <a:avLst/>
          </a:prstGeom>
          <a:solidFill>
            <a:srgbClr val="FF33CC"/>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chemeClr val="bg1"/>
                </a:solidFill>
                <a:latin typeface="Arial" panose="020B0604020202020204" pitchFamily="34" charset="0"/>
              </a:rPr>
              <a:t>Máy làm bánh </a:t>
            </a:r>
          </a:p>
        </p:txBody>
      </p:sp>
      <p:sp>
        <p:nvSpPr>
          <p:cNvPr id="82964" name="Text Box 20"/>
          <p:cNvSpPr txBox="1"/>
          <p:nvPr/>
        </p:nvSpPr>
        <p:spPr>
          <a:xfrm>
            <a:off x="5486400" y="2362200"/>
            <a:ext cx="3124200" cy="369888"/>
          </a:xfrm>
          <a:prstGeom prst="rect">
            <a:avLst/>
          </a:prstGeom>
          <a:solidFill>
            <a:srgbClr val="FF33CC"/>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chemeClr val="bg1"/>
                </a:solidFill>
                <a:latin typeface="Arial" panose="020B0604020202020204" pitchFamily="34" charset="0"/>
              </a:rPr>
              <a:t>Chảo nướng điện </a:t>
            </a:r>
          </a:p>
        </p:txBody>
      </p:sp>
      <p:sp>
        <p:nvSpPr>
          <p:cNvPr id="82965" name="Text Box 21"/>
          <p:cNvSpPr txBox="1"/>
          <p:nvPr/>
        </p:nvSpPr>
        <p:spPr>
          <a:xfrm>
            <a:off x="1295400" y="5105400"/>
            <a:ext cx="2286000" cy="369888"/>
          </a:xfrm>
          <a:prstGeom prst="rect">
            <a:avLst/>
          </a:prstGeom>
          <a:solidFill>
            <a:srgbClr val="FF33CC"/>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chemeClr val="bg1"/>
                </a:solidFill>
                <a:latin typeface="Arial" panose="020B0604020202020204" pitchFamily="34" charset="0"/>
              </a:rPr>
              <a:t>Chảo sâu lòng </a:t>
            </a:r>
          </a:p>
        </p:txBody>
      </p:sp>
      <p:sp>
        <p:nvSpPr>
          <p:cNvPr id="82966" name="Text Box 22"/>
          <p:cNvSpPr txBox="1"/>
          <p:nvPr/>
        </p:nvSpPr>
        <p:spPr>
          <a:xfrm>
            <a:off x="5562600" y="5105400"/>
            <a:ext cx="3048000" cy="369888"/>
          </a:xfrm>
          <a:prstGeom prst="rect">
            <a:avLst/>
          </a:prstGeom>
          <a:solidFill>
            <a:srgbClr val="FF33CC"/>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chemeClr val="bg1"/>
                </a:solidFill>
                <a:latin typeface="Arial" panose="020B0604020202020204" pitchFamily="34" charset="0"/>
              </a:rPr>
              <a:t>Niêu đất.</a:t>
            </a:r>
          </a:p>
        </p:txBody>
      </p:sp>
      <p:pic>
        <p:nvPicPr>
          <p:cNvPr id="15371" name="Picture 14" descr="images (2).jpg"/>
          <p:cNvPicPr>
            <a:picLocks noChangeAspect="1"/>
          </p:cNvPicPr>
          <p:nvPr/>
        </p:nvPicPr>
        <p:blipFill>
          <a:blip r:embed="rId6"/>
          <a:stretch>
            <a:fillRect/>
          </a:stretch>
        </p:blipFill>
        <p:spPr>
          <a:xfrm>
            <a:off x="533400" y="2895600"/>
            <a:ext cx="3581400" cy="2133600"/>
          </a:xfrm>
          <a:prstGeom prst="rect">
            <a:avLst/>
          </a:prstGeom>
          <a:noFill/>
          <a:ln w="9525">
            <a:noFill/>
          </a:ln>
        </p:spPr>
      </p:pic>
      <p:sp>
        <p:nvSpPr>
          <p:cNvPr id="13" name="Rounded Rectangle 12"/>
          <p:cNvSpPr/>
          <p:nvPr/>
        </p:nvSpPr>
        <p:spPr>
          <a:xfrm>
            <a:off x="0" y="5715000"/>
            <a:ext cx="9144000" cy="990600"/>
          </a:xfrm>
          <a:prstGeom prst="roundRect">
            <a:avLst/>
          </a:prstGeom>
          <a:gradFill>
            <a:gsLst>
              <a:gs pos="0">
                <a:srgbClr val="14CD68"/>
              </a:gs>
              <a:gs pos="100000">
                <a:srgbClr val="035C7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=&gt;  </a:t>
            </a:r>
            <a:r>
              <a:rPr kumimoji="0" lang="en-US" sz="1800" b="0" i="0" u="none" strike="noStrike" kern="1200" cap="none" spc="0" normalizeH="0" baseline="0" noProof="0" dirty="0" err="1">
                <a:ln>
                  <a:noFill/>
                </a:ln>
                <a:solidFill>
                  <a:schemeClr val="lt1"/>
                </a:solidFill>
                <a:effectLst/>
                <a:uLnTx/>
                <a:uFillTx/>
                <a:latin typeface="+mn-lt"/>
                <a:ea typeface="+mn-ea"/>
                <a:cs typeface="+mn-cs"/>
              </a:rPr>
              <a:t>Những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dụng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cụ</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dùng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để</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nấu</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nướng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như</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nồi</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niêu</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xoong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chảo</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giúp</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chúng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ta</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nấu</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chín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thực</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phẩm</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một</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cách</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nhanh</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chóng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và</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thuận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tiện</a:t>
            </a:r>
            <a:r>
              <a:rPr kumimoji="0" lang="en-US" sz="1800" b="0" i="0" u="none" strike="noStrike" kern="1200" cap="none" spc="0" normalizeH="0" baseline="0" noProof="0" dirty="0">
                <a:ln>
                  <a:noFill/>
                </a:ln>
                <a:solidFill>
                  <a:schemeClr val="lt1"/>
                </a:solidFill>
                <a:effectLst/>
                <a:uLnTx/>
                <a:uFillTx/>
                <a:latin typeface="+mn-lt"/>
                <a:ea typeface="+mn-ea"/>
                <a:cs typeface="+mn-cs"/>
              </a:rPr>
              <a:t> .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960"/>
                                        </p:tgtEl>
                                        <p:attrNameLst>
                                          <p:attrName>style.visibility</p:attrName>
                                        </p:attrNameLst>
                                      </p:cBhvr>
                                      <p:to>
                                        <p:strVal val="visible"/>
                                      </p:to>
                                    </p:set>
                                    <p:anim calcmode="discrete" valueType="clr">
                                      <p:cBhvr override="childStyle">
                                        <p:cTn id="7" dur="80"/>
                                        <p:tgtEl>
                                          <p:spTgt spid="829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960"/>
                                        </p:tgtEl>
                                        <p:attrNameLst>
                                          <p:attrName>fillcolor</p:attrName>
                                        </p:attrNameLst>
                                      </p:cBhvr>
                                      <p:tavLst>
                                        <p:tav tm="0">
                                          <p:val>
                                            <p:clrVal>
                                              <a:schemeClr val="accent2"/>
                                            </p:clrVal>
                                          </p:val>
                                        </p:tav>
                                        <p:tav tm="50000">
                                          <p:val>
                                            <p:clrVal>
                                              <a:schemeClr val="hlink"/>
                                            </p:clrVal>
                                          </p:val>
                                        </p:tav>
                                      </p:tavLst>
                                    </p:anim>
                                    <p:set>
                                      <p:cBhvr>
                                        <p:cTn id="9" dur="80"/>
                                        <p:tgtEl>
                                          <p:spTgt spid="8296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2964"/>
                                        </p:tgtEl>
                                        <p:attrNameLst>
                                          <p:attrName>style.visibility</p:attrName>
                                        </p:attrNameLst>
                                      </p:cBhvr>
                                      <p:to>
                                        <p:strVal val="visible"/>
                                      </p:to>
                                    </p:set>
                                    <p:anim calcmode="discrete" valueType="clr">
                                      <p:cBhvr override="childStyle">
                                        <p:cTn id="14" dur="80"/>
                                        <p:tgtEl>
                                          <p:spTgt spid="8296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964"/>
                                        </p:tgtEl>
                                        <p:attrNameLst>
                                          <p:attrName>fillcolor</p:attrName>
                                        </p:attrNameLst>
                                      </p:cBhvr>
                                      <p:tavLst>
                                        <p:tav tm="0">
                                          <p:val>
                                            <p:clrVal>
                                              <a:schemeClr val="accent2"/>
                                            </p:clrVal>
                                          </p:val>
                                        </p:tav>
                                        <p:tav tm="50000">
                                          <p:val>
                                            <p:clrVal>
                                              <a:schemeClr val="hlink"/>
                                            </p:clrVal>
                                          </p:val>
                                        </p:tav>
                                      </p:tavLst>
                                    </p:anim>
                                    <p:set>
                                      <p:cBhvr>
                                        <p:cTn id="16" dur="80"/>
                                        <p:tgtEl>
                                          <p:spTgt spid="8296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2965"/>
                                        </p:tgtEl>
                                        <p:attrNameLst>
                                          <p:attrName>style.visibility</p:attrName>
                                        </p:attrNameLst>
                                      </p:cBhvr>
                                      <p:to>
                                        <p:strVal val="visible"/>
                                      </p:to>
                                    </p:set>
                                    <p:anim calcmode="discrete" valueType="clr">
                                      <p:cBhvr override="childStyle">
                                        <p:cTn id="21" dur="80"/>
                                        <p:tgtEl>
                                          <p:spTgt spid="8296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2965"/>
                                        </p:tgtEl>
                                        <p:attrNameLst>
                                          <p:attrName>fillcolor</p:attrName>
                                        </p:attrNameLst>
                                      </p:cBhvr>
                                      <p:tavLst>
                                        <p:tav tm="0">
                                          <p:val>
                                            <p:clrVal>
                                              <a:schemeClr val="accent2"/>
                                            </p:clrVal>
                                          </p:val>
                                        </p:tav>
                                        <p:tav tm="50000">
                                          <p:val>
                                            <p:clrVal>
                                              <a:schemeClr val="hlink"/>
                                            </p:clrVal>
                                          </p:val>
                                        </p:tav>
                                      </p:tavLst>
                                    </p:anim>
                                    <p:set>
                                      <p:cBhvr>
                                        <p:cTn id="23" dur="80"/>
                                        <p:tgtEl>
                                          <p:spTgt spid="82965"/>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82966"/>
                                        </p:tgtEl>
                                        <p:attrNameLst>
                                          <p:attrName>style.visibility</p:attrName>
                                        </p:attrNameLst>
                                      </p:cBhvr>
                                      <p:to>
                                        <p:strVal val="visible"/>
                                      </p:to>
                                    </p:set>
                                    <p:anim calcmode="discrete" valueType="clr">
                                      <p:cBhvr override="childStyle">
                                        <p:cTn id="28" dur="80"/>
                                        <p:tgtEl>
                                          <p:spTgt spid="8296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2966"/>
                                        </p:tgtEl>
                                        <p:attrNameLst>
                                          <p:attrName>fillcolor</p:attrName>
                                        </p:attrNameLst>
                                      </p:cBhvr>
                                      <p:tavLst>
                                        <p:tav tm="0">
                                          <p:val>
                                            <p:clrVal>
                                              <a:schemeClr val="accent2"/>
                                            </p:clrVal>
                                          </p:val>
                                        </p:tav>
                                        <p:tav tm="50000">
                                          <p:val>
                                            <p:clrVal>
                                              <a:schemeClr val="hlink"/>
                                            </p:clrVal>
                                          </p:val>
                                        </p:tav>
                                      </p:tavLst>
                                    </p:anim>
                                    <p:set>
                                      <p:cBhvr>
                                        <p:cTn id="30" dur="80"/>
                                        <p:tgtEl>
                                          <p:spTgt spid="82966"/>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0" grpId="0" animBg="1"/>
      <p:bldP spid="82964" grpId="0" animBg="1"/>
      <p:bldP spid="82965" grpId="0" animBg="1"/>
      <p:bldP spid="82966" grpId="0" animBg="1"/>
      <p:bldP spid="1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vert="horz" wrap="square" lIns="91440" tIns="45720" rIns="91440" bIns="45720" anchor="ctr"/>
          <a:lstStyle/>
          <a:p>
            <a:pPr eaLnBrk="1" hangingPunct="1"/>
            <a:endParaRPr dirty="0"/>
          </a:p>
        </p:txBody>
      </p:sp>
      <p:sp>
        <p:nvSpPr>
          <p:cNvPr id="89091" name="Rectangle 3"/>
          <p:cNvSpPr>
            <a:spLocks noGrp="1"/>
          </p:cNvSpPr>
          <p:nvPr>
            <p:ph idx="1"/>
          </p:nvPr>
        </p:nvSpPr>
        <p:spPr/>
        <p:txBody>
          <a:bodyPr vert="horz" wrap="square" lIns="91440" tIns="45720" rIns="91440" bIns="45720" anchor="t"/>
          <a:lstStyle/>
          <a:p>
            <a:pPr eaLnBrk="1" hangingPunct="1"/>
            <a:endParaRPr dirty="0"/>
          </a:p>
        </p:txBody>
      </p:sp>
      <p:sp>
        <p:nvSpPr>
          <p:cNvPr id="89093" name="AutoShape 5"/>
          <p:cNvSpPr/>
          <p:nvPr/>
        </p:nvSpPr>
        <p:spPr>
          <a:xfrm>
            <a:off x="685800" y="2819400"/>
            <a:ext cx="7696200" cy="2703195"/>
          </a:xfrm>
          <a:prstGeom prst="flowChartAlternateProcess">
            <a:avLst/>
          </a:prstGeom>
          <a:blipFill rotWithShape="1">
            <a:blip r:embed="rId3"/>
            <a:tile tx="0" ty="0" sx="100000" sy="100000" flip="none" algn="tl"/>
          </a:blipFill>
          <a:ln w="9525" cap="flat" cmpd="sng">
            <a:solidFill>
              <a:schemeClr val="tx1"/>
            </a:solidFill>
            <a:prstDash val="solid"/>
            <a:miter/>
            <a:headEnd type="none" w="med" len="med"/>
            <a:tailEnd type="none" w="med" len="med"/>
          </a:ln>
        </p:spPr>
        <p:txBody>
          <a:bodyPr wrap="none" anchor="ctr"/>
          <a:lstStyle/>
          <a:p>
            <a:pPr algn="ctr"/>
            <a:r>
              <a:rPr sz="7200" b="1" i="1" dirty="0">
                <a:solidFill>
                  <a:srgbClr val="446CAC"/>
                </a:solidFill>
                <a:latin typeface="Arial" panose="020B0604020202020204" pitchFamily="34" charset="0"/>
              </a:rPr>
              <a:t>Dụng cụ dọn </a:t>
            </a:r>
            <a:r>
              <a:rPr lang="en-US" sz="7200" b="1" i="1" dirty="0">
                <a:solidFill>
                  <a:srgbClr val="446CAC"/>
                </a:solidFill>
                <a:latin typeface="Arial" panose="020B0604020202020204" pitchFamily="34" charset="0"/>
              </a:rPr>
              <a:t>ăn</a:t>
            </a:r>
          </a:p>
        </p:txBody>
      </p:sp>
      <p:sp>
        <p:nvSpPr>
          <p:cNvPr id="89094" name="Text Box 6"/>
          <p:cNvSpPr txBox="1">
            <a:spLocks noChangeArrowheads="1"/>
          </p:cNvSpPr>
          <p:nvPr/>
        </p:nvSpPr>
        <p:spPr bwMode="auto">
          <a:xfrm>
            <a:off x="1066800" y="838200"/>
            <a:ext cx="7543800" cy="708025"/>
          </a:xfrm>
          <a:prstGeom prst="rect">
            <a:avLst/>
          </a:prstGeom>
          <a:solidFill>
            <a:schemeClr val="bg1">
              <a:lumMod val="85000"/>
            </a:schemeClr>
          </a:solidFill>
          <a:ln w="9525">
            <a:solidFill>
              <a:schemeClr val="tx1"/>
            </a:solidFill>
            <a:miter lim="800000"/>
          </a:ln>
        </p:spPr>
        <p:txBody>
          <a:bodyPr>
            <a:spAutoFit/>
          </a:bodyPr>
          <a:lstStyle/>
          <a:p>
            <a:pPr marR="0" algn="just" defTabSz="914400" eaLnBrk="1" hangingPunct="1">
              <a:spcBef>
                <a:spcPct val="50000"/>
              </a:spcBef>
              <a:buClrTx/>
              <a:buSzTx/>
              <a:buFontTx/>
              <a:buNone/>
              <a:defRPr/>
            </a:pPr>
            <a:r>
              <a:rPr kumimoji="0" lang="en-US" sz="4000" b="1" i="1" u="sng" kern="1200" cap="none" spc="0" normalizeH="0" baseline="0" noProof="0" dirty="0">
                <a:solidFill>
                  <a:srgbClr val="CC3300"/>
                </a:solidFill>
                <a:latin typeface="Arial" panose="020B0604020202020204" pitchFamily="34" charset="0"/>
                <a:ea typeface="+mn-ea"/>
                <a:cs typeface="+mn-cs"/>
              </a:rPr>
              <a:t>I. </a:t>
            </a:r>
            <a:r>
              <a:rPr kumimoji="0" lang="en-US" sz="4000" b="1" i="1" u="sng" kern="1200" cap="none" spc="0" normalizeH="0" baseline="0" noProof="0" dirty="0" err="1">
                <a:solidFill>
                  <a:srgbClr val="CC3300"/>
                </a:solidFill>
                <a:latin typeface="Arial" panose="020B0604020202020204" pitchFamily="34" charset="0"/>
                <a:ea typeface="+mn-ea"/>
                <a:cs typeface="+mn-cs"/>
              </a:rPr>
              <a:t>Dụng</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cụ</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và</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thiết</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bị</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nhà</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bếp</a:t>
            </a:r>
            <a:endParaRPr kumimoji="0" lang="en-US" sz="4000" b="1" i="1" u="sng" kern="1200" cap="none" spc="0" normalizeH="0" baseline="0" noProof="0" dirty="0">
              <a:solidFill>
                <a:srgbClr val="CC3300"/>
              </a:solidFill>
              <a:latin typeface="Arial" panose="020B0604020202020204" pitchFamily="34" charset="0"/>
              <a:ea typeface="+mn-ea"/>
              <a:cs typeface="+mn-cs"/>
            </a:endParaRPr>
          </a:p>
        </p:txBody>
      </p:sp>
      <p:sp>
        <p:nvSpPr>
          <p:cNvPr id="10" name="TextBox 9"/>
          <p:cNvSpPr txBox="1"/>
          <p:nvPr/>
        </p:nvSpPr>
        <p:spPr>
          <a:xfrm>
            <a:off x="1066800" y="1905000"/>
            <a:ext cx="4114800" cy="584200"/>
          </a:xfrm>
          <a:prstGeom prst="rect">
            <a:avLst/>
          </a:prstGeom>
          <a:solidFill>
            <a:srgbClr val="FF3399"/>
          </a:solidFill>
          <a:ln w="9525">
            <a:noFill/>
          </a:ln>
        </p:spPr>
        <p:txBody>
          <a:bodyPr>
            <a:spAutoFit/>
          </a:bodyPr>
          <a:lstStyle/>
          <a:p>
            <a:r>
              <a:rPr sz="3200" b="1" i="1" u="sng" dirty="0">
                <a:solidFill>
                  <a:srgbClr val="006600"/>
                </a:solidFill>
                <a:latin typeface="Arial" panose="020B0604020202020204" pitchFamily="34" charset="0"/>
              </a:rPr>
              <a:t>1. Dụng cụ nhà bếp</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strips(downRight)">
                                      <p:cBhvr>
                                        <p:cTn id="7" dur="500"/>
                                        <p:tgtEl>
                                          <p:spTgt spid="89094"/>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89090"/>
                                        </p:tgtEl>
                                        <p:attrNameLst>
                                          <p:attrName>style.visibility</p:attrName>
                                        </p:attrNameLst>
                                      </p:cBhvr>
                                      <p:to>
                                        <p:strVal val="visible"/>
                                      </p:to>
                                    </p:set>
                                    <p:animEffect transition="in" filter="blinds(horizontal)">
                                      <p:cBhvr>
                                        <p:cTn id="10" dur="500"/>
                                        <p:tgtEl>
                                          <p:spTgt spid="8909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nodePh="1">
                                  <p:stCondLst>
                                    <p:cond delay="0"/>
                                  </p:stCondLst>
                                  <p:endCondLst>
                                    <p:cond evt="begin" delay="0">
                                      <p:tn val="18"/>
                                    </p:cond>
                                  </p:endCondLst>
                                  <p:childTnLst>
                                    <p:set>
                                      <p:cBhvr>
                                        <p:cTn id="19" dur="1" fill="hold">
                                          <p:stCondLst>
                                            <p:cond delay="0"/>
                                          </p:stCondLst>
                                        </p:cTn>
                                        <p:tgtEl>
                                          <p:spTgt spid="89091">
                                            <p:txEl>
                                              <p:pRg st="0" end="0"/>
                                            </p:txEl>
                                          </p:spTgt>
                                        </p:tgtEl>
                                        <p:attrNameLst>
                                          <p:attrName>style.visibility</p:attrName>
                                        </p:attrNameLst>
                                      </p:cBhvr>
                                      <p:to>
                                        <p:strVal val="visible"/>
                                      </p:to>
                                    </p:set>
                                    <p:anim calcmode="lin" valueType="num">
                                      <p:cBhvr>
                                        <p:cTn id="20"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89091">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8909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9093"/>
                                        </p:tgtEl>
                                        <p:attrNameLst>
                                          <p:attrName>style.visibility</p:attrName>
                                        </p:attrNameLst>
                                      </p:cBhvr>
                                      <p:to>
                                        <p:strVal val="visible"/>
                                      </p:to>
                                    </p:set>
                                    <p:animEffect transition="in" filter="diamond(in)">
                                      <p:cBhvr>
                                        <p:cTn id="27" dur="20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P spid="89093" grpId="0" bldLvl="0" animBg="1"/>
      <p:bldP spid="89094"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 Box 4"/>
          <p:cNvSpPr txBox="1">
            <a:spLocks noChangeArrowheads="1"/>
          </p:cNvSpPr>
          <p:nvPr/>
        </p:nvSpPr>
        <p:spPr bwMode="auto">
          <a:xfrm>
            <a:off x="0" y="0"/>
            <a:ext cx="9144000" cy="457200"/>
          </a:xfrm>
          <a:prstGeom prst="rect">
            <a:avLst/>
          </a:prstGeom>
          <a:solidFill>
            <a:schemeClr val="accent4">
              <a:lumMod val="40000"/>
              <a:lumOff val="60000"/>
            </a:schemeClr>
          </a:solidFill>
          <a:ln w="9525">
            <a:noFill/>
            <a:miter lim="800000"/>
          </a:ln>
        </p:spPr>
        <p:txBody>
          <a:bodyPr>
            <a:spAutoFit/>
          </a:bodyPr>
          <a:lstStyle/>
          <a:p>
            <a:pPr marR="0" algn="ctr" defTabSz="914400" eaLnBrk="1" hangingPunct="1">
              <a:spcBef>
                <a:spcPct val="50000"/>
              </a:spcBef>
              <a:buClrTx/>
              <a:buSzTx/>
              <a:buFontTx/>
              <a:buNone/>
              <a:defRPr/>
            </a:pPr>
            <a:r>
              <a:rPr kumimoji="0" lang="en-US" sz="2400" b="1" kern="1200" cap="none" spc="0" normalizeH="0" baseline="0" noProof="0" dirty="0" err="1">
                <a:solidFill>
                  <a:srgbClr val="CC3300"/>
                </a:solidFill>
                <a:latin typeface="Arial" panose="020B0604020202020204" pitchFamily="34" charset="0"/>
                <a:ea typeface="+mn-ea"/>
                <a:cs typeface="+mn-cs"/>
              </a:rPr>
              <a:t>Một</a:t>
            </a:r>
            <a:r>
              <a:rPr kumimoji="0" lang="en-US" sz="2400" b="1" kern="1200" cap="none" spc="0" normalizeH="0" baseline="0" noProof="0" dirty="0">
                <a:solidFill>
                  <a:srgbClr val="CC3300"/>
                </a:solidFill>
                <a:latin typeface="Arial" panose="020B0604020202020204" pitchFamily="34" charset="0"/>
                <a:ea typeface="+mn-ea"/>
                <a:cs typeface="+mn-cs"/>
              </a:rPr>
              <a:t> </a:t>
            </a:r>
            <a:r>
              <a:rPr kumimoji="0" lang="en-US" sz="2400" b="1" kern="1200" cap="none" spc="0" normalizeH="0" baseline="0" noProof="0" dirty="0" err="1">
                <a:solidFill>
                  <a:srgbClr val="CC3300"/>
                </a:solidFill>
                <a:latin typeface="Arial" panose="020B0604020202020204" pitchFamily="34" charset="0"/>
                <a:ea typeface="+mn-ea"/>
                <a:cs typeface="+mn-cs"/>
              </a:rPr>
              <a:t>số</a:t>
            </a:r>
            <a:r>
              <a:rPr kumimoji="0" lang="en-US" sz="2400" b="1" kern="1200" cap="none" spc="0" normalizeH="0" baseline="0" noProof="0" dirty="0">
                <a:solidFill>
                  <a:srgbClr val="CC3300"/>
                </a:solidFill>
                <a:latin typeface="Arial" panose="020B0604020202020204" pitchFamily="34" charset="0"/>
                <a:ea typeface="+mn-ea"/>
                <a:cs typeface="+mn-cs"/>
              </a:rPr>
              <a:t> </a:t>
            </a:r>
            <a:r>
              <a:rPr kumimoji="0" lang="en-US" sz="2400" b="1" kern="1200" cap="none" spc="0" normalizeH="0" baseline="0" noProof="0" dirty="0" err="1">
                <a:solidFill>
                  <a:srgbClr val="CC3300"/>
                </a:solidFill>
                <a:latin typeface="Arial" panose="020B0604020202020204" pitchFamily="34" charset="0"/>
                <a:ea typeface="+mn-ea"/>
                <a:cs typeface="+mn-cs"/>
              </a:rPr>
              <a:t>dụng</a:t>
            </a:r>
            <a:r>
              <a:rPr kumimoji="0" lang="en-US" sz="2400" b="1" kern="1200" cap="none" spc="0" normalizeH="0" baseline="0" noProof="0" dirty="0">
                <a:solidFill>
                  <a:srgbClr val="CC3300"/>
                </a:solidFill>
                <a:latin typeface="Arial" panose="020B0604020202020204" pitchFamily="34" charset="0"/>
                <a:ea typeface="+mn-ea"/>
                <a:cs typeface="+mn-cs"/>
              </a:rPr>
              <a:t> </a:t>
            </a:r>
            <a:r>
              <a:rPr kumimoji="0" lang="en-US" sz="2400" b="1" kern="1200" cap="none" spc="0" normalizeH="0" baseline="0" noProof="0" dirty="0" err="1">
                <a:solidFill>
                  <a:srgbClr val="CC3300"/>
                </a:solidFill>
                <a:latin typeface="Arial" panose="020B0604020202020204" pitchFamily="34" charset="0"/>
                <a:ea typeface="+mn-ea"/>
                <a:cs typeface="+mn-cs"/>
              </a:rPr>
              <a:t>cụ</a:t>
            </a:r>
            <a:r>
              <a:rPr kumimoji="0" lang="en-US" sz="2400" b="1" kern="1200" cap="none" spc="0" normalizeH="0" baseline="0" noProof="0" dirty="0">
                <a:solidFill>
                  <a:srgbClr val="CC3300"/>
                </a:solidFill>
                <a:latin typeface="Arial" panose="020B0604020202020204" pitchFamily="34" charset="0"/>
                <a:ea typeface="+mn-ea"/>
                <a:cs typeface="+mn-cs"/>
              </a:rPr>
              <a:t> </a:t>
            </a:r>
            <a:r>
              <a:rPr kumimoji="0" lang="en-US" sz="2400" b="1" kern="1200" cap="none" spc="0" normalizeH="0" baseline="0" noProof="0" dirty="0" err="1">
                <a:solidFill>
                  <a:srgbClr val="CC3300"/>
                </a:solidFill>
                <a:latin typeface="Arial" panose="020B0604020202020204" pitchFamily="34" charset="0"/>
                <a:ea typeface="+mn-ea"/>
                <a:cs typeface="+mn-cs"/>
              </a:rPr>
              <a:t>dọn</a:t>
            </a:r>
            <a:r>
              <a:rPr kumimoji="0" lang="en-US" sz="2400" b="1" kern="1200" cap="none" spc="0" normalizeH="0" baseline="0" noProof="0" dirty="0">
                <a:solidFill>
                  <a:srgbClr val="CC3300"/>
                </a:solidFill>
                <a:latin typeface="Arial" panose="020B0604020202020204" pitchFamily="34" charset="0"/>
                <a:ea typeface="+mn-ea"/>
                <a:cs typeface="+mn-cs"/>
              </a:rPr>
              <a:t> </a:t>
            </a:r>
            <a:r>
              <a:rPr kumimoji="0" lang="en-US" sz="2400" b="1" kern="1200" cap="none" spc="0" normalizeH="0" baseline="0" noProof="0" dirty="0" err="1">
                <a:solidFill>
                  <a:srgbClr val="CC3300"/>
                </a:solidFill>
                <a:latin typeface="Arial" panose="020B0604020202020204" pitchFamily="34" charset="0"/>
                <a:ea typeface="+mn-ea"/>
                <a:cs typeface="+mn-cs"/>
              </a:rPr>
              <a:t>ăn</a:t>
            </a:r>
            <a:r>
              <a:rPr kumimoji="0" lang="en-US" sz="2400" b="1" kern="1200" cap="none" spc="0" normalizeH="0" baseline="0" noProof="0" dirty="0">
                <a:solidFill>
                  <a:srgbClr val="CC3300"/>
                </a:solidFill>
                <a:latin typeface="Arial" panose="020B0604020202020204" pitchFamily="34" charset="0"/>
                <a:ea typeface="+mn-ea"/>
                <a:cs typeface="+mn-cs"/>
              </a:rPr>
              <a:t>:</a:t>
            </a:r>
          </a:p>
        </p:txBody>
      </p:sp>
      <p:pic>
        <p:nvPicPr>
          <p:cNvPr id="17411" name="Picture 5" descr="trang"/>
          <p:cNvPicPr>
            <a:picLocks noChangeAspect="1"/>
          </p:cNvPicPr>
          <p:nvPr/>
        </p:nvPicPr>
        <p:blipFill>
          <a:blip r:embed="rId2"/>
          <a:stretch>
            <a:fillRect/>
          </a:stretch>
        </p:blipFill>
        <p:spPr>
          <a:xfrm>
            <a:off x="0" y="457200"/>
            <a:ext cx="9144000" cy="6400800"/>
          </a:xfrm>
          <a:prstGeom prst="rect">
            <a:avLst/>
          </a:prstGeom>
          <a:noFill/>
          <a:ln w="9525">
            <a:noFill/>
          </a:ln>
        </p:spPr>
      </p:pic>
      <p:pic>
        <p:nvPicPr>
          <p:cNvPr id="17413" name="Picture 7" descr="bat-an-com-men-trang"/>
          <p:cNvPicPr>
            <a:picLocks noChangeAspect="1"/>
          </p:cNvPicPr>
          <p:nvPr/>
        </p:nvPicPr>
        <p:blipFill>
          <a:blip r:embed="rId3"/>
          <a:stretch>
            <a:fillRect/>
          </a:stretch>
        </p:blipFill>
        <p:spPr>
          <a:xfrm>
            <a:off x="228600" y="685800"/>
            <a:ext cx="3795713" cy="2351088"/>
          </a:xfrm>
          <a:prstGeom prst="rect">
            <a:avLst/>
          </a:prstGeom>
          <a:noFill/>
          <a:ln w="9525">
            <a:noFill/>
          </a:ln>
        </p:spPr>
      </p:pic>
      <p:pic>
        <p:nvPicPr>
          <p:cNvPr id="17414" name="Picture 9" descr="NTO_1110201043445PMKGS_400x300_242"/>
          <p:cNvPicPr>
            <a:picLocks noChangeAspect="1"/>
          </p:cNvPicPr>
          <p:nvPr/>
        </p:nvPicPr>
        <p:blipFill>
          <a:blip r:embed="rId4"/>
          <a:stretch>
            <a:fillRect/>
          </a:stretch>
        </p:blipFill>
        <p:spPr>
          <a:xfrm>
            <a:off x="5257800" y="685800"/>
            <a:ext cx="3200400" cy="2362200"/>
          </a:xfrm>
          <a:prstGeom prst="rect">
            <a:avLst/>
          </a:prstGeom>
          <a:noFill/>
          <a:ln w="9525">
            <a:noFill/>
          </a:ln>
        </p:spPr>
      </p:pic>
      <p:pic>
        <p:nvPicPr>
          <p:cNvPr id="17415" name="Picture 14" descr="448-311-meo-hay-cho-ban-khi-su-dung-xoong-1ca9"/>
          <p:cNvPicPr>
            <a:picLocks noChangeAspect="1"/>
          </p:cNvPicPr>
          <p:nvPr/>
        </p:nvPicPr>
        <p:blipFill>
          <a:blip r:embed="rId5"/>
          <a:stretch>
            <a:fillRect/>
          </a:stretch>
        </p:blipFill>
        <p:spPr>
          <a:xfrm>
            <a:off x="5334000" y="3733800"/>
            <a:ext cx="3124200" cy="2286000"/>
          </a:xfrm>
          <a:prstGeom prst="rect">
            <a:avLst/>
          </a:prstGeom>
          <a:noFill/>
          <a:ln w="9525">
            <a:noFill/>
          </a:ln>
        </p:spPr>
      </p:pic>
      <p:sp>
        <p:nvSpPr>
          <p:cNvPr id="82960" name="Text Box 16"/>
          <p:cNvSpPr txBox="1"/>
          <p:nvPr/>
        </p:nvSpPr>
        <p:spPr>
          <a:xfrm>
            <a:off x="609600" y="3200400"/>
            <a:ext cx="3200400" cy="369888"/>
          </a:xfrm>
          <a:prstGeom prst="rect">
            <a:avLst/>
          </a:prstGeom>
          <a:solidFill>
            <a:srgbClr val="66FF33"/>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CC3300"/>
                </a:solidFill>
                <a:latin typeface="Arial" panose="020B0604020202020204" pitchFamily="34" charset="0"/>
              </a:rPr>
              <a:t>Mâm cơm </a:t>
            </a:r>
          </a:p>
        </p:txBody>
      </p:sp>
      <p:sp>
        <p:nvSpPr>
          <p:cNvPr id="82964" name="Text Box 20"/>
          <p:cNvSpPr txBox="1"/>
          <p:nvPr/>
        </p:nvSpPr>
        <p:spPr>
          <a:xfrm>
            <a:off x="5257800" y="3200400"/>
            <a:ext cx="3124200" cy="369888"/>
          </a:xfrm>
          <a:prstGeom prst="rect">
            <a:avLst/>
          </a:prstGeom>
          <a:solidFill>
            <a:srgbClr val="66FF33"/>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CC3300"/>
                </a:solidFill>
                <a:latin typeface="Arial" panose="020B0604020202020204" pitchFamily="34" charset="0"/>
              </a:rPr>
              <a:t>Bát ăn cơm </a:t>
            </a:r>
          </a:p>
        </p:txBody>
      </p:sp>
      <p:sp>
        <p:nvSpPr>
          <p:cNvPr id="82965" name="Text Box 21"/>
          <p:cNvSpPr txBox="1"/>
          <p:nvPr/>
        </p:nvSpPr>
        <p:spPr>
          <a:xfrm>
            <a:off x="914400" y="6324600"/>
            <a:ext cx="2286000" cy="369888"/>
          </a:xfrm>
          <a:prstGeom prst="rect">
            <a:avLst/>
          </a:prstGeom>
          <a:solidFill>
            <a:srgbClr val="66FF33"/>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CC3300"/>
                </a:solidFill>
                <a:latin typeface="Arial" panose="020B0604020202020204" pitchFamily="34" charset="0"/>
              </a:rPr>
              <a:t>Đũa </a:t>
            </a:r>
          </a:p>
        </p:txBody>
      </p:sp>
      <p:sp>
        <p:nvSpPr>
          <p:cNvPr id="82966" name="Text Box 22"/>
          <p:cNvSpPr txBox="1"/>
          <p:nvPr/>
        </p:nvSpPr>
        <p:spPr>
          <a:xfrm>
            <a:off x="5486400" y="6248400"/>
            <a:ext cx="3048000" cy="369888"/>
          </a:xfrm>
          <a:prstGeom prst="rect">
            <a:avLst/>
          </a:prstGeom>
          <a:solidFill>
            <a:srgbClr val="66FF33"/>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CC3300"/>
                </a:solidFill>
                <a:latin typeface="Arial" panose="020B0604020202020204" pitchFamily="34" charset="0"/>
              </a:rPr>
              <a:t>Thìa</a:t>
            </a:r>
          </a:p>
        </p:txBody>
      </p:sp>
      <p:pic>
        <p:nvPicPr>
          <p:cNvPr id="17420" name="Picture 14" descr="images (2).jpg"/>
          <p:cNvPicPr>
            <a:picLocks noChangeAspect="1"/>
          </p:cNvPicPr>
          <p:nvPr/>
        </p:nvPicPr>
        <p:blipFill>
          <a:blip r:embed="rId6"/>
          <a:stretch>
            <a:fillRect/>
          </a:stretch>
        </p:blipFill>
        <p:spPr>
          <a:xfrm>
            <a:off x="457200" y="3810000"/>
            <a:ext cx="3505200" cy="2286000"/>
          </a:xfrm>
          <a:prstGeom prst="rect">
            <a:avLst/>
          </a:prstGeom>
          <a:noFill/>
          <a:ln w="9525">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strips(downRight)">
                                      <p:cBhvr>
                                        <p:cTn id="7" dur="500"/>
                                        <p:tgtEl>
                                          <p:spTgt spid="8294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2960"/>
                                        </p:tgtEl>
                                        <p:attrNameLst>
                                          <p:attrName>style.visibility</p:attrName>
                                        </p:attrNameLst>
                                      </p:cBhvr>
                                      <p:to>
                                        <p:strVal val="visible"/>
                                      </p:to>
                                    </p:set>
                                    <p:anim calcmode="discrete" valueType="clr">
                                      <p:cBhvr override="childStyle">
                                        <p:cTn id="12" dur="80"/>
                                        <p:tgtEl>
                                          <p:spTgt spid="8296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2960"/>
                                        </p:tgtEl>
                                        <p:attrNameLst>
                                          <p:attrName>fillcolor</p:attrName>
                                        </p:attrNameLst>
                                      </p:cBhvr>
                                      <p:tavLst>
                                        <p:tav tm="0">
                                          <p:val>
                                            <p:clrVal>
                                              <a:schemeClr val="accent2"/>
                                            </p:clrVal>
                                          </p:val>
                                        </p:tav>
                                        <p:tav tm="50000">
                                          <p:val>
                                            <p:clrVal>
                                              <a:schemeClr val="hlink"/>
                                            </p:clrVal>
                                          </p:val>
                                        </p:tav>
                                      </p:tavLst>
                                    </p:anim>
                                    <p:set>
                                      <p:cBhvr>
                                        <p:cTn id="14" dur="80"/>
                                        <p:tgtEl>
                                          <p:spTgt spid="82960"/>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82964"/>
                                        </p:tgtEl>
                                        <p:attrNameLst>
                                          <p:attrName>style.visibility</p:attrName>
                                        </p:attrNameLst>
                                      </p:cBhvr>
                                      <p:to>
                                        <p:strVal val="visible"/>
                                      </p:to>
                                    </p:set>
                                    <p:anim calcmode="discrete" valueType="clr">
                                      <p:cBhvr override="childStyle">
                                        <p:cTn id="19" dur="80"/>
                                        <p:tgtEl>
                                          <p:spTgt spid="8296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2964"/>
                                        </p:tgtEl>
                                        <p:attrNameLst>
                                          <p:attrName>fillcolor</p:attrName>
                                        </p:attrNameLst>
                                      </p:cBhvr>
                                      <p:tavLst>
                                        <p:tav tm="0">
                                          <p:val>
                                            <p:clrVal>
                                              <a:schemeClr val="accent2"/>
                                            </p:clrVal>
                                          </p:val>
                                        </p:tav>
                                        <p:tav tm="50000">
                                          <p:val>
                                            <p:clrVal>
                                              <a:schemeClr val="hlink"/>
                                            </p:clrVal>
                                          </p:val>
                                        </p:tav>
                                      </p:tavLst>
                                    </p:anim>
                                    <p:set>
                                      <p:cBhvr>
                                        <p:cTn id="21" dur="80"/>
                                        <p:tgtEl>
                                          <p:spTgt spid="82964"/>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2965"/>
                                        </p:tgtEl>
                                        <p:attrNameLst>
                                          <p:attrName>style.visibility</p:attrName>
                                        </p:attrNameLst>
                                      </p:cBhvr>
                                      <p:to>
                                        <p:strVal val="visible"/>
                                      </p:to>
                                    </p:set>
                                    <p:anim calcmode="discrete" valueType="clr">
                                      <p:cBhvr override="childStyle">
                                        <p:cTn id="26" dur="80"/>
                                        <p:tgtEl>
                                          <p:spTgt spid="82965"/>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2965"/>
                                        </p:tgtEl>
                                        <p:attrNameLst>
                                          <p:attrName>fillcolor</p:attrName>
                                        </p:attrNameLst>
                                      </p:cBhvr>
                                      <p:tavLst>
                                        <p:tav tm="0">
                                          <p:val>
                                            <p:clrVal>
                                              <a:schemeClr val="accent2"/>
                                            </p:clrVal>
                                          </p:val>
                                        </p:tav>
                                        <p:tav tm="50000">
                                          <p:val>
                                            <p:clrVal>
                                              <a:schemeClr val="hlink"/>
                                            </p:clrVal>
                                          </p:val>
                                        </p:tav>
                                      </p:tavLst>
                                    </p:anim>
                                    <p:set>
                                      <p:cBhvr>
                                        <p:cTn id="28" dur="80"/>
                                        <p:tgtEl>
                                          <p:spTgt spid="82965"/>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2966"/>
                                        </p:tgtEl>
                                        <p:attrNameLst>
                                          <p:attrName>style.visibility</p:attrName>
                                        </p:attrNameLst>
                                      </p:cBhvr>
                                      <p:to>
                                        <p:strVal val="visible"/>
                                      </p:to>
                                    </p:set>
                                    <p:anim calcmode="discrete" valueType="clr">
                                      <p:cBhvr override="childStyle">
                                        <p:cTn id="33" dur="80"/>
                                        <p:tgtEl>
                                          <p:spTgt spid="8296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2966"/>
                                        </p:tgtEl>
                                        <p:attrNameLst>
                                          <p:attrName>fillcolor</p:attrName>
                                        </p:attrNameLst>
                                      </p:cBhvr>
                                      <p:tavLst>
                                        <p:tav tm="0">
                                          <p:val>
                                            <p:clrVal>
                                              <a:schemeClr val="accent2"/>
                                            </p:clrVal>
                                          </p:val>
                                        </p:tav>
                                        <p:tav tm="50000">
                                          <p:val>
                                            <p:clrVal>
                                              <a:schemeClr val="hlink"/>
                                            </p:clrVal>
                                          </p:val>
                                        </p:tav>
                                      </p:tavLst>
                                    </p:anim>
                                    <p:set>
                                      <p:cBhvr>
                                        <p:cTn id="35" dur="80"/>
                                        <p:tgtEl>
                                          <p:spTgt spid="829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P spid="82960" grpId="0" animBg="1"/>
      <p:bldP spid="82964" grpId="0" animBg="1"/>
      <p:bldP spid="82965" grpId="0" animBg="1"/>
      <p:bldP spid="829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trang"/>
          <p:cNvPicPr>
            <a:picLocks noChangeAspect="1"/>
          </p:cNvPicPr>
          <p:nvPr/>
        </p:nvPicPr>
        <p:blipFill>
          <a:blip r:embed="rId2"/>
          <a:stretch>
            <a:fillRect/>
          </a:stretch>
        </p:blipFill>
        <p:spPr>
          <a:xfrm>
            <a:off x="0" y="457200"/>
            <a:ext cx="9144000" cy="6400800"/>
          </a:xfrm>
          <a:prstGeom prst="rect">
            <a:avLst/>
          </a:prstGeom>
          <a:noFill/>
          <a:ln w="9525">
            <a:noFill/>
          </a:ln>
        </p:spPr>
      </p:pic>
      <p:pic>
        <p:nvPicPr>
          <p:cNvPr id="18436" name="Picture 7" descr="bat-an-com-men-trang"/>
          <p:cNvPicPr>
            <a:picLocks noChangeAspect="1"/>
          </p:cNvPicPr>
          <p:nvPr/>
        </p:nvPicPr>
        <p:blipFill>
          <a:blip r:embed="rId3"/>
          <a:stretch>
            <a:fillRect/>
          </a:stretch>
        </p:blipFill>
        <p:spPr>
          <a:xfrm>
            <a:off x="533400" y="0"/>
            <a:ext cx="3138488" cy="2351088"/>
          </a:xfrm>
          <a:prstGeom prst="rect">
            <a:avLst/>
          </a:prstGeom>
          <a:noFill/>
          <a:ln w="9525">
            <a:noFill/>
          </a:ln>
        </p:spPr>
      </p:pic>
      <p:pic>
        <p:nvPicPr>
          <p:cNvPr id="18437" name="Picture 9" descr="NTO_1110201043445PMKGS_400x300_242"/>
          <p:cNvPicPr>
            <a:picLocks noChangeAspect="1"/>
          </p:cNvPicPr>
          <p:nvPr/>
        </p:nvPicPr>
        <p:blipFill>
          <a:blip r:embed="rId4"/>
          <a:stretch>
            <a:fillRect/>
          </a:stretch>
        </p:blipFill>
        <p:spPr>
          <a:xfrm>
            <a:off x="5410200" y="0"/>
            <a:ext cx="3200400" cy="2314575"/>
          </a:xfrm>
          <a:prstGeom prst="rect">
            <a:avLst/>
          </a:prstGeom>
          <a:noFill/>
          <a:ln w="9525">
            <a:noFill/>
          </a:ln>
        </p:spPr>
      </p:pic>
      <p:pic>
        <p:nvPicPr>
          <p:cNvPr id="18438" name="Picture 14" descr="448-311-meo-hay-cho-ban-khi-su-dung-xoong-1ca9"/>
          <p:cNvPicPr>
            <a:picLocks noChangeAspect="1"/>
          </p:cNvPicPr>
          <p:nvPr/>
        </p:nvPicPr>
        <p:blipFill>
          <a:blip r:embed="rId5"/>
          <a:stretch>
            <a:fillRect/>
          </a:stretch>
        </p:blipFill>
        <p:spPr>
          <a:xfrm>
            <a:off x="5410200" y="2819400"/>
            <a:ext cx="3124200" cy="2286000"/>
          </a:xfrm>
          <a:prstGeom prst="rect">
            <a:avLst/>
          </a:prstGeom>
          <a:noFill/>
          <a:ln w="9525">
            <a:noFill/>
          </a:ln>
        </p:spPr>
      </p:pic>
      <p:sp>
        <p:nvSpPr>
          <p:cNvPr id="82960" name="Text Box 16"/>
          <p:cNvSpPr txBox="1"/>
          <p:nvPr/>
        </p:nvSpPr>
        <p:spPr>
          <a:xfrm>
            <a:off x="1371600" y="2438400"/>
            <a:ext cx="1515745" cy="368300"/>
          </a:xfrm>
          <a:prstGeom prst="rect">
            <a:avLst/>
          </a:prstGeom>
          <a:solidFill>
            <a:srgbClr val="00FFFF"/>
          </a:solidFill>
          <a:ln w="9525" cap="flat" cmpd="sng">
            <a:solidFill>
              <a:schemeClr val="tx1"/>
            </a:solidFill>
            <a:prstDash val="solid"/>
            <a:miter/>
            <a:headEnd type="none" w="med" len="med"/>
            <a:tailEnd type="none" w="med" len="med"/>
          </a:ln>
        </p:spPr>
        <p:txBody>
          <a:bodyPr wrap="square">
            <a:spAutoFit/>
          </a:bodyPr>
          <a:lstStyle/>
          <a:p>
            <a:pPr algn="ctr" eaLnBrk="1" hangingPunct="1">
              <a:spcBef>
                <a:spcPct val="50000"/>
              </a:spcBef>
            </a:pPr>
            <a:r>
              <a:rPr b="1" dirty="0">
                <a:solidFill>
                  <a:srgbClr val="CC3300"/>
                </a:solidFill>
                <a:latin typeface="Arial" panose="020B0604020202020204" pitchFamily="34" charset="0"/>
              </a:rPr>
              <a:t>Dao, </a:t>
            </a:r>
            <a:r>
              <a:rPr lang="en-US" b="1" dirty="0">
                <a:solidFill>
                  <a:srgbClr val="CC3300"/>
                </a:solidFill>
                <a:latin typeface="Arial" panose="020B0604020202020204" pitchFamily="34" charset="0"/>
              </a:rPr>
              <a:t>nĩa</a:t>
            </a:r>
          </a:p>
        </p:txBody>
      </p:sp>
      <p:sp>
        <p:nvSpPr>
          <p:cNvPr id="82964" name="Text Box 20"/>
          <p:cNvSpPr txBox="1"/>
          <p:nvPr/>
        </p:nvSpPr>
        <p:spPr>
          <a:xfrm>
            <a:off x="6269355" y="2362200"/>
            <a:ext cx="1539240" cy="368300"/>
          </a:xfrm>
          <a:prstGeom prst="rect">
            <a:avLst/>
          </a:prstGeom>
          <a:solidFill>
            <a:srgbClr val="00FFFF"/>
          </a:solidFill>
          <a:ln w="9525" cap="flat" cmpd="sng">
            <a:solidFill>
              <a:schemeClr val="tx1"/>
            </a:solidFill>
            <a:prstDash val="solid"/>
            <a:miter/>
            <a:headEnd type="none" w="med" len="med"/>
            <a:tailEnd type="none" w="med" len="med"/>
          </a:ln>
        </p:spPr>
        <p:txBody>
          <a:bodyPr wrap="square">
            <a:spAutoFit/>
          </a:bodyPr>
          <a:lstStyle/>
          <a:p>
            <a:pPr algn="ctr" eaLnBrk="1" hangingPunct="1">
              <a:spcBef>
                <a:spcPct val="50000"/>
              </a:spcBef>
            </a:pPr>
            <a:r>
              <a:rPr b="1" dirty="0">
                <a:solidFill>
                  <a:srgbClr val="CC3300"/>
                </a:solidFill>
                <a:latin typeface="Arial" panose="020B0604020202020204" pitchFamily="34" charset="0"/>
              </a:rPr>
              <a:t>Cốc nước </a:t>
            </a:r>
          </a:p>
        </p:txBody>
      </p:sp>
      <p:sp>
        <p:nvSpPr>
          <p:cNvPr id="82965" name="Text Box 21"/>
          <p:cNvSpPr txBox="1"/>
          <p:nvPr/>
        </p:nvSpPr>
        <p:spPr>
          <a:xfrm>
            <a:off x="1428115" y="5105400"/>
            <a:ext cx="1597660" cy="368300"/>
          </a:xfrm>
          <a:prstGeom prst="rect">
            <a:avLst/>
          </a:prstGeom>
          <a:solidFill>
            <a:srgbClr val="00FFFF"/>
          </a:solidFill>
          <a:ln w="9525" cap="flat" cmpd="sng">
            <a:solidFill>
              <a:schemeClr val="tx1"/>
            </a:solidFill>
            <a:prstDash val="solid"/>
            <a:miter/>
            <a:headEnd type="none" w="med" len="med"/>
            <a:tailEnd type="none" w="med" len="med"/>
          </a:ln>
        </p:spPr>
        <p:txBody>
          <a:bodyPr wrap="square">
            <a:spAutoFit/>
          </a:bodyPr>
          <a:lstStyle/>
          <a:p>
            <a:pPr algn="ctr" eaLnBrk="1" hangingPunct="1">
              <a:spcBef>
                <a:spcPct val="50000"/>
              </a:spcBef>
            </a:pPr>
            <a:r>
              <a:rPr b="1" dirty="0">
                <a:solidFill>
                  <a:srgbClr val="CC3300"/>
                </a:solidFill>
                <a:latin typeface="Arial" panose="020B0604020202020204" pitchFamily="34" charset="0"/>
              </a:rPr>
              <a:t> </a:t>
            </a:r>
            <a:r>
              <a:rPr lang="en-US" b="1" dirty="0">
                <a:solidFill>
                  <a:srgbClr val="CC3300"/>
                </a:solidFill>
                <a:latin typeface="Arial" panose="020B0604020202020204" pitchFamily="34" charset="0"/>
              </a:rPr>
              <a:t>Tô</a:t>
            </a:r>
            <a:r>
              <a:rPr b="1" dirty="0">
                <a:solidFill>
                  <a:srgbClr val="CC3300"/>
                </a:solidFill>
                <a:latin typeface="Arial" panose="020B0604020202020204" pitchFamily="34" charset="0"/>
              </a:rPr>
              <a:t> to  </a:t>
            </a:r>
          </a:p>
        </p:txBody>
      </p:sp>
      <p:sp>
        <p:nvSpPr>
          <p:cNvPr id="82966" name="Text Box 22"/>
          <p:cNvSpPr txBox="1"/>
          <p:nvPr/>
        </p:nvSpPr>
        <p:spPr>
          <a:xfrm>
            <a:off x="6557645" y="5181600"/>
            <a:ext cx="1096010" cy="368300"/>
          </a:xfrm>
          <a:prstGeom prst="rect">
            <a:avLst/>
          </a:prstGeom>
          <a:solidFill>
            <a:srgbClr val="00FFFF"/>
          </a:solidFill>
          <a:ln w="9525" cap="flat" cmpd="sng">
            <a:solidFill>
              <a:schemeClr val="tx1"/>
            </a:solidFill>
            <a:prstDash val="solid"/>
            <a:miter/>
            <a:headEnd type="none" w="med" len="med"/>
            <a:tailEnd type="none" w="med" len="med"/>
          </a:ln>
        </p:spPr>
        <p:txBody>
          <a:bodyPr wrap="square">
            <a:spAutoFit/>
          </a:bodyPr>
          <a:lstStyle/>
          <a:p>
            <a:pPr algn="ctr" eaLnBrk="1" hangingPunct="1">
              <a:spcBef>
                <a:spcPct val="50000"/>
              </a:spcBef>
            </a:pPr>
            <a:r>
              <a:rPr b="1" dirty="0">
                <a:solidFill>
                  <a:srgbClr val="CC3300"/>
                </a:solidFill>
                <a:latin typeface="Arial" panose="020B0604020202020204" pitchFamily="34" charset="0"/>
              </a:rPr>
              <a:t>Thìa</a:t>
            </a:r>
          </a:p>
        </p:txBody>
      </p:sp>
      <p:pic>
        <p:nvPicPr>
          <p:cNvPr id="18443" name="Picture 14" descr="images (2).jpg"/>
          <p:cNvPicPr>
            <a:picLocks noChangeAspect="1"/>
          </p:cNvPicPr>
          <p:nvPr/>
        </p:nvPicPr>
        <p:blipFill>
          <a:blip r:embed="rId6"/>
          <a:stretch>
            <a:fillRect/>
          </a:stretch>
        </p:blipFill>
        <p:spPr>
          <a:xfrm>
            <a:off x="457200" y="3048000"/>
            <a:ext cx="3505200" cy="1849438"/>
          </a:xfrm>
          <a:prstGeom prst="rect">
            <a:avLst/>
          </a:prstGeom>
          <a:noFill/>
          <a:ln w="9525">
            <a:noFill/>
          </a:ln>
        </p:spPr>
      </p:pic>
      <p:sp>
        <p:nvSpPr>
          <p:cNvPr id="13" name="Rounded Rectangle 12"/>
          <p:cNvSpPr/>
          <p:nvPr/>
        </p:nvSpPr>
        <p:spPr>
          <a:xfrm>
            <a:off x="0" y="5715000"/>
            <a:ext cx="9144000" cy="914400"/>
          </a:xfrm>
          <a:prstGeom prst="roundRec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=&gt; </a:t>
            </a:r>
            <a:r>
              <a:rPr kumimoji="0" lang="en-US" sz="1800" b="0" i="0" u="none" strike="noStrike" kern="1200" cap="none" spc="0" normalizeH="0" baseline="0" noProof="0" dirty="0" err="1">
                <a:ln>
                  <a:noFill/>
                </a:ln>
                <a:solidFill>
                  <a:schemeClr val="lt1"/>
                </a:solidFill>
                <a:effectLst/>
                <a:uLnTx/>
                <a:uFillTx/>
                <a:latin typeface="+mn-lt"/>
                <a:ea typeface="+mn-ea"/>
                <a:cs typeface="+mn-cs"/>
              </a:rPr>
              <a:t>Những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dụng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cụ</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để</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bày</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và</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dọn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thức</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ăn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ra</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giúp</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chúng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ta</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ăn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uống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thuận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lợi</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hợp</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vệ</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sinh</a:t>
            </a:r>
            <a:r>
              <a:rPr kumimoji="0" lang="en-US" sz="1800" b="0" i="0" u="none" strike="noStrike" kern="1200" cap="none" spc="0" normalizeH="0" baseline="0" noProof="0" dirty="0">
                <a:ln>
                  <a:noFill/>
                </a:ln>
                <a:solidFill>
                  <a:schemeClr val="lt1"/>
                </a:solidFill>
                <a:effectLst/>
                <a:uLnTx/>
                <a:uFillTx/>
                <a:latin typeface="+mn-lt"/>
                <a:ea typeface="+mn-ea"/>
                <a:cs typeface="+mn-cs"/>
              </a:rPr>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960"/>
                                        </p:tgtEl>
                                        <p:attrNameLst>
                                          <p:attrName>style.visibility</p:attrName>
                                        </p:attrNameLst>
                                      </p:cBhvr>
                                      <p:to>
                                        <p:strVal val="visible"/>
                                      </p:to>
                                    </p:set>
                                    <p:anim calcmode="discrete" valueType="clr">
                                      <p:cBhvr override="childStyle">
                                        <p:cTn id="7" dur="80"/>
                                        <p:tgtEl>
                                          <p:spTgt spid="829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960"/>
                                        </p:tgtEl>
                                        <p:attrNameLst>
                                          <p:attrName>fillcolor</p:attrName>
                                        </p:attrNameLst>
                                      </p:cBhvr>
                                      <p:tavLst>
                                        <p:tav tm="0">
                                          <p:val>
                                            <p:clrVal>
                                              <a:schemeClr val="accent2"/>
                                            </p:clrVal>
                                          </p:val>
                                        </p:tav>
                                        <p:tav tm="50000">
                                          <p:val>
                                            <p:clrVal>
                                              <a:schemeClr val="hlink"/>
                                            </p:clrVal>
                                          </p:val>
                                        </p:tav>
                                      </p:tavLst>
                                    </p:anim>
                                    <p:set>
                                      <p:cBhvr>
                                        <p:cTn id="9" dur="80"/>
                                        <p:tgtEl>
                                          <p:spTgt spid="8296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2964"/>
                                        </p:tgtEl>
                                        <p:attrNameLst>
                                          <p:attrName>style.visibility</p:attrName>
                                        </p:attrNameLst>
                                      </p:cBhvr>
                                      <p:to>
                                        <p:strVal val="visible"/>
                                      </p:to>
                                    </p:set>
                                    <p:anim calcmode="discrete" valueType="clr">
                                      <p:cBhvr override="childStyle">
                                        <p:cTn id="14" dur="80"/>
                                        <p:tgtEl>
                                          <p:spTgt spid="8296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964"/>
                                        </p:tgtEl>
                                        <p:attrNameLst>
                                          <p:attrName>fillcolor</p:attrName>
                                        </p:attrNameLst>
                                      </p:cBhvr>
                                      <p:tavLst>
                                        <p:tav tm="0">
                                          <p:val>
                                            <p:clrVal>
                                              <a:schemeClr val="accent2"/>
                                            </p:clrVal>
                                          </p:val>
                                        </p:tav>
                                        <p:tav tm="50000">
                                          <p:val>
                                            <p:clrVal>
                                              <a:schemeClr val="hlink"/>
                                            </p:clrVal>
                                          </p:val>
                                        </p:tav>
                                      </p:tavLst>
                                    </p:anim>
                                    <p:set>
                                      <p:cBhvr>
                                        <p:cTn id="16" dur="80"/>
                                        <p:tgtEl>
                                          <p:spTgt spid="8296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2965"/>
                                        </p:tgtEl>
                                        <p:attrNameLst>
                                          <p:attrName>style.visibility</p:attrName>
                                        </p:attrNameLst>
                                      </p:cBhvr>
                                      <p:to>
                                        <p:strVal val="visible"/>
                                      </p:to>
                                    </p:set>
                                    <p:anim calcmode="discrete" valueType="clr">
                                      <p:cBhvr override="childStyle">
                                        <p:cTn id="21" dur="80"/>
                                        <p:tgtEl>
                                          <p:spTgt spid="8296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2965"/>
                                        </p:tgtEl>
                                        <p:attrNameLst>
                                          <p:attrName>fillcolor</p:attrName>
                                        </p:attrNameLst>
                                      </p:cBhvr>
                                      <p:tavLst>
                                        <p:tav tm="0">
                                          <p:val>
                                            <p:clrVal>
                                              <a:schemeClr val="accent2"/>
                                            </p:clrVal>
                                          </p:val>
                                        </p:tav>
                                        <p:tav tm="50000">
                                          <p:val>
                                            <p:clrVal>
                                              <a:schemeClr val="hlink"/>
                                            </p:clrVal>
                                          </p:val>
                                        </p:tav>
                                      </p:tavLst>
                                    </p:anim>
                                    <p:set>
                                      <p:cBhvr>
                                        <p:cTn id="23" dur="80"/>
                                        <p:tgtEl>
                                          <p:spTgt spid="82965"/>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82966"/>
                                        </p:tgtEl>
                                        <p:attrNameLst>
                                          <p:attrName>style.visibility</p:attrName>
                                        </p:attrNameLst>
                                      </p:cBhvr>
                                      <p:to>
                                        <p:strVal val="visible"/>
                                      </p:to>
                                    </p:set>
                                    <p:anim calcmode="discrete" valueType="clr">
                                      <p:cBhvr override="childStyle">
                                        <p:cTn id="28" dur="80"/>
                                        <p:tgtEl>
                                          <p:spTgt spid="8296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2966"/>
                                        </p:tgtEl>
                                        <p:attrNameLst>
                                          <p:attrName>fillcolor</p:attrName>
                                        </p:attrNameLst>
                                      </p:cBhvr>
                                      <p:tavLst>
                                        <p:tav tm="0">
                                          <p:val>
                                            <p:clrVal>
                                              <a:schemeClr val="accent2"/>
                                            </p:clrVal>
                                          </p:val>
                                        </p:tav>
                                        <p:tav tm="50000">
                                          <p:val>
                                            <p:clrVal>
                                              <a:schemeClr val="hlink"/>
                                            </p:clrVal>
                                          </p:val>
                                        </p:tav>
                                      </p:tavLst>
                                    </p:anim>
                                    <p:set>
                                      <p:cBhvr>
                                        <p:cTn id="30" dur="80"/>
                                        <p:tgtEl>
                                          <p:spTgt spid="82966"/>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0" grpId="0" bldLvl="0" animBg="1"/>
      <p:bldP spid="82964" grpId="0" bldLvl="0" animBg="1"/>
      <p:bldP spid="82965" grpId="0" bldLvl="0" animBg="1"/>
      <p:bldP spid="82966" grpId="0" bldLvl="0" animBg="1"/>
      <p:bldP spid="1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vert="horz" wrap="square" lIns="91440" tIns="45720" rIns="91440" bIns="45720" anchor="ctr"/>
          <a:lstStyle/>
          <a:p>
            <a:pPr eaLnBrk="1" hangingPunct="1"/>
            <a:endParaRPr dirty="0"/>
          </a:p>
        </p:txBody>
      </p:sp>
      <p:sp>
        <p:nvSpPr>
          <p:cNvPr id="89091" name="Rectangle 3"/>
          <p:cNvSpPr>
            <a:spLocks noGrp="1"/>
          </p:cNvSpPr>
          <p:nvPr>
            <p:ph idx="1"/>
          </p:nvPr>
        </p:nvSpPr>
        <p:spPr/>
        <p:txBody>
          <a:bodyPr vert="horz" wrap="square" lIns="91440" tIns="45720" rIns="91440" bIns="45720" anchor="t"/>
          <a:lstStyle/>
          <a:p>
            <a:pPr eaLnBrk="1" hangingPunct="1"/>
            <a:endParaRPr dirty="0"/>
          </a:p>
        </p:txBody>
      </p:sp>
      <p:sp>
        <p:nvSpPr>
          <p:cNvPr id="89093" name="AutoShape 5"/>
          <p:cNvSpPr>
            <a:spLocks noChangeArrowheads="1"/>
          </p:cNvSpPr>
          <p:nvPr/>
        </p:nvSpPr>
        <p:spPr bwMode="auto">
          <a:xfrm>
            <a:off x="838200" y="2704465"/>
            <a:ext cx="8013065" cy="2330450"/>
          </a:xfrm>
          <a:prstGeom prst="flowChartAlternateProcess">
            <a:avLst/>
          </a:prstGeom>
          <a:gradFill flip="none" rotWithShape="1">
            <a:gsLst>
              <a:gs pos="0">
                <a:srgbClr val="007BD3"/>
              </a:gs>
              <a:gs pos="100000">
                <a:srgbClr val="034373"/>
              </a:gs>
            </a:gsLst>
            <a:lin ang="5400000" scaled="0"/>
          </a:gradFill>
          <a:ln w="9525">
            <a:solidFill>
              <a:schemeClr val="accent6">
                <a:lumMod val="75000"/>
              </a:schemeClr>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7200" b="1" i="1" u="none" strike="noStrike" kern="1200" cap="none" spc="0" normalizeH="0" baseline="0" noProof="0" dirty="0" err="1">
                <a:ln>
                  <a:noFill/>
                </a:ln>
                <a:solidFill>
                  <a:srgbClr val="FFD9FF"/>
                </a:solidFill>
                <a:effectLst/>
                <a:uLnTx/>
                <a:uFillTx/>
                <a:latin typeface="Arial" panose="020B0604020202020204" pitchFamily="34" charset="0"/>
                <a:ea typeface="+mn-ea"/>
                <a:cs typeface="+mn-cs"/>
              </a:rPr>
              <a:t>Dụng</a:t>
            </a:r>
            <a:r>
              <a:rPr kumimoji="0" lang="en-US" sz="7200" b="1" i="1" u="none" strike="noStrike" kern="1200" cap="none" spc="0" normalizeH="0" baseline="0" noProof="0" dirty="0">
                <a:ln>
                  <a:noFill/>
                </a:ln>
                <a:solidFill>
                  <a:srgbClr val="FFD9FF"/>
                </a:solidFill>
                <a:effectLst/>
                <a:uLnTx/>
                <a:uFillTx/>
                <a:latin typeface="Arial" panose="020B0604020202020204" pitchFamily="34" charset="0"/>
                <a:ea typeface="+mn-ea"/>
                <a:cs typeface="+mn-cs"/>
              </a:rPr>
              <a:t> </a:t>
            </a:r>
            <a:r>
              <a:rPr kumimoji="0" lang="en-US" sz="7200" b="1" i="1" u="none" strike="noStrike" kern="1200" cap="none" spc="0" normalizeH="0" baseline="0" noProof="0" dirty="0" err="1">
                <a:ln>
                  <a:noFill/>
                </a:ln>
                <a:solidFill>
                  <a:srgbClr val="FFD9FF"/>
                </a:solidFill>
                <a:effectLst/>
                <a:uLnTx/>
                <a:uFillTx/>
                <a:latin typeface="Arial" panose="020B0604020202020204" pitchFamily="34" charset="0"/>
                <a:ea typeface="+mn-ea"/>
                <a:cs typeface="+mn-cs"/>
              </a:rPr>
              <a:t>cụ</a:t>
            </a:r>
            <a:r>
              <a:rPr kumimoji="0" lang="en-US" sz="7200" b="1" i="1" u="none" strike="noStrike" kern="1200" cap="none" spc="0" normalizeH="0" baseline="0" noProof="0" dirty="0">
                <a:ln>
                  <a:noFill/>
                </a:ln>
                <a:solidFill>
                  <a:srgbClr val="FFD9FF"/>
                </a:solidFill>
                <a:effectLst/>
                <a:uLnTx/>
                <a:uFillTx/>
                <a:latin typeface="Arial" panose="020B0604020202020204" pitchFamily="34" charset="0"/>
                <a:ea typeface="+mn-ea"/>
                <a:cs typeface="+mn-cs"/>
              </a:rPr>
              <a:t> </a:t>
            </a:r>
            <a:r>
              <a:rPr kumimoji="0" lang="en-US" sz="7200" b="1" i="1" u="none" strike="noStrike" kern="1200" cap="none" spc="0" normalizeH="0" baseline="0" noProof="0" dirty="0" err="1">
                <a:ln>
                  <a:noFill/>
                </a:ln>
                <a:solidFill>
                  <a:srgbClr val="FFD9FF"/>
                </a:solidFill>
                <a:effectLst/>
                <a:uLnTx/>
                <a:uFillTx/>
                <a:latin typeface="Arial" panose="020B0604020202020204" pitchFamily="34" charset="0"/>
                <a:ea typeface="+mn-ea"/>
                <a:cs typeface="+mn-cs"/>
              </a:rPr>
              <a:t>dọn</a:t>
            </a:r>
            <a:r>
              <a:rPr kumimoji="0" lang="en-US" sz="7200" b="1" i="1" u="none" strike="noStrike" kern="1200" cap="none" spc="0" normalizeH="0" baseline="0" noProof="0" dirty="0">
                <a:ln>
                  <a:noFill/>
                </a:ln>
                <a:solidFill>
                  <a:srgbClr val="FFD9FF"/>
                </a:solidFill>
                <a:effectLst/>
                <a:uLnTx/>
                <a:uFillTx/>
                <a:latin typeface="Arial" panose="020B0604020202020204" pitchFamily="34" charset="0"/>
                <a:ea typeface="+mn-ea"/>
                <a:cs typeface="+mn-cs"/>
              </a:rPr>
              <a:t> rửa</a:t>
            </a:r>
          </a:p>
        </p:txBody>
      </p:sp>
      <p:sp>
        <p:nvSpPr>
          <p:cNvPr id="89094" name="Text Box 6"/>
          <p:cNvSpPr txBox="1"/>
          <p:nvPr/>
        </p:nvSpPr>
        <p:spPr>
          <a:xfrm>
            <a:off x="1066800" y="838200"/>
            <a:ext cx="7543800" cy="706755"/>
          </a:xfrm>
          <a:prstGeom prst="rect">
            <a:avLst/>
          </a:prstGeom>
          <a:solidFill>
            <a:schemeClr val="bg1"/>
          </a:solidFill>
          <a:ln w="9525" cap="flat" cmpd="sng">
            <a:solidFill>
              <a:schemeClr val="tx1"/>
            </a:solidFill>
            <a:prstDash val="solid"/>
            <a:miter/>
            <a:headEnd type="none" w="med" len="med"/>
            <a:tailEnd type="none" w="med" len="med"/>
          </a:ln>
        </p:spPr>
        <p:txBody>
          <a:bodyPr>
            <a:spAutoFit/>
          </a:bodyPr>
          <a:lstStyle/>
          <a:p>
            <a:pPr algn="just" eaLnBrk="1" hangingPunct="1">
              <a:spcBef>
                <a:spcPct val="50000"/>
              </a:spcBef>
            </a:pPr>
            <a:r>
              <a:rPr sz="4000" b="1" i="1" dirty="0">
                <a:solidFill>
                  <a:srgbClr val="CC3300"/>
                </a:solidFill>
                <a:latin typeface="Arial" panose="020B0604020202020204" pitchFamily="34" charset="0"/>
              </a:rPr>
              <a:t>I. </a:t>
            </a:r>
            <a:r>
              <a:rPr sz="4000" b="1" i="1" u="sng" dirty="0">
                <a:solidFill>
                  <a:srgbClr val="CC3300"/>
                </a:solidFill>
                <a:latin typeface="Arial" panose="020B0604020202020204" pitchFamily="34" charset="0"/>
              </a:rPr>
              <a:t>Dụng cụ và thiết bị nhà bếp</a:t>
            </a:r>
          </a:p>
        </p:txBody>
      </p:sp>
      <p:sp>
        <p:nvSpPr>
          <p:cNvPr id="10" name="TextBox 9"/>
          <p:cNvSpPr txBox="1"/>
          <p:nvPr/>
        </p:nvSpPr>
        <p:spPr>
          <a:xfrm>
            <a:off x="1066800" y="1905000"/>
            <a:ext cx="4191000" cy="583565"/>
          </a:xfrm>
          <a:prstGeom prst="rect">
            <a:avLst/>
          </a:prstGeom>
          <a:blipFill rotWithShape="1">
            <a:blip r:embed="rId3"/>
          </a:blipFill>
          <a:ln w="9525">
            <a:noFill/>
          </a:ln>
        </p:spPr>
        <p:txBody>
          <a:bodyPr wrap="square">
            <a:spAutoFit/>
          </a:bodyPr>
          <a:lstStyle/>
          <a:p>
            <a:r>
              <a:rPr sz="3200" b="1" i="1" dirty="0">
                <a:solidFill>
                  <a:srgbClr val="006600"/>
                </a:solidFill>
                <a:latin typeface="Arial" panose="020B0604020202020204" pitchFamily="34" charset="0"/>
              </a:rPr>
              <a:t>1. </a:t>
            </a:r>
            <a:r>
              <a:rPr lang="en-US" sz="3200" b="1" i="1" dirty="0">
                <a:solidFill>
                  <a:srgbClr val="006600"/>
                </a:solidFill>
                <a:latin typeface="Arial" panose="020B0604020202020204" pitchFamily="34" charset="0"/>
              </a:rPr>
              <a:t>Dụng cụ nhà bếp</a:t>
            </a:r>
            <a:endParaRPr lang="en-US" sz="3200" b="1" i="1" u="sng" dirty="0">
              <a:solidFill>
                <a:srgbClr val="006600"/>
              </a:solidFill>
              <a:latin typeface="Arial" panose="020B06040202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strips(downRight)">
                                      <p:cBhvr>
                                        <p:cTn id="7" dur="500"/>
                                        <p:tgtEl>
                                          <p:spTgt spid="89094"/>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89090"/>
                                        </p:tgtEl>
                                        <p:attrNameLst>
                                          <p:attrName>style.visibility</p:attrName>
                                        </p:attrNameLst>
                                      </p:cBhvr>
                                      <p:to>
                                        <p:strVal val="visible"/>
                                      </p:to>
                                    </p:set>
                                    <p:animEffect transition="in" filter="blinds(horizontal)">
                                      <p:cBhvr>
                                        <p:cTn id="10" dur="500"/>
                                        <p:tgtEl>
                                          <p:spTgt spid="8909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nodePh="1">
                                  <p:stCondLst>
                                    <p:cond delay="0"/>
                                  </p:stCondLst>
                                  <p:endCondLst>
                                    <p:cond evt="begin" delay="0">
                                      <p:tn val="18"/>
                                    </p:cond>
                                  </p:endCondLst>
                                  <p:childTnLst>
                                    <p:set>
                                      <p:cBhvr>
                                        <p:cTn id="19" dur="1" fill="hold">
                                          <p:stCondLst>
                                            <p:cond delay="0"/>
                                          </p:stCondLst>
                                        </p:cTn>
                                        <p:tgtEl>
                                          <p:spTgt spid="89091">
                                            <p:txEl>
                                              <p:pRg st="0" end="0"/>
                                            </p:txEl>
                                          </p:spTgt>
                                        </p:tgtEl>
                                        <p:attrNameLst>
                                          <p:attrName>style.visibility</p:attrName>
                                        </p:attrNameLst>
                                      </p:cBhvr>
                                      <p:to>
                                        <p:strVal val="visible"/>
                                      </p:to>
                                    </p:set>
                                    <p:anim calcmode="lin" valueType="num">
                                      <p:cBhvr>
                                        <p:cTn id="20"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89091">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8909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9093"/>
                                        </p:tgtEl>
                                        <p:attrNameLst>
                                          <p:attrName>style.visibility</p:attrName>
                                        </p:attrNameLst>
                                      </p:cBhvr>
                                      <p:to>
                                        <p:strVal val="visible"/>
                                      </p:to>
                                    </p:set>
                                    <p:animEffect transition="in" filter="diamond(in)">
                                      <p:cBhvr>
                                        <p:cTn id="27" dur="20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P spid="89093" grpId="0" bldLvl="0" animBg="1"/>
      <p:bldP spid="89094" grpId="0" bldLvl="0" animBg="1"/>
      <p:bldP spid="1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 Box 4"/>
          <p:cNvSpPr txBox="1"/>
          <p:nvPr/>
        </p:nvSpPr>
        <p:spPr>
          <a:xfrm>
            <a:off x="0" y="0"/>
            <a:ext cx="9144000" cy="457200"/>
          </a:xfrm>
          <a:prstGeom prst="rect">
            <a:avLst/>
          </a:prstGeom>
          <a:solidFill>
            <a:srgbClr val="FFD9FF"/>
          </a:solidFill>
          <a:ln w="9525">
            <a:noFill/>
          </a:ln>
        </p:spPr>
        <p:txBody>
          <a:bodyPr>
            <a:spAutoFit/>
          </a:bodyPr>
          <a:lstStyle/>
          <a:p>
            <a:pPr algn="ctr" eaLnBrk="1" hangingPunct="1">
              <a:spcBef>
                <a:spcPct val="50000"/>
              </a:spcBef>
            </a:pPr>
            <a:r>
              <a:rPr sz="2400" b="1" dirty="0">
                <a:solidFill>
                  <a:srgbClr val="CC3300"/>
                </a:solidFill>
                <a:latin typeface="Arial" panose="020B0604020202020204" pitchFamily="34" charset="0"/>
              </a:rPr>
              <a:t>Một số dụng cụ dọn rửa</a:t>
            </a:r>
          </a:p>
        </p:txBody>
      </p:sp>
      <p:pic>
        <p:nvPicPr>
          <p:cNvPr id="20483" name="Picture 5" descr="trang"/>
          <p:cNvPicPr>
            <a:picLocks noChangeAspect="1"/>
          </p:cNvPicPr>
          <p:nvPr/>
        </p:nvPicPr>
        <p:blipFill>
          <a:blip r:embed="rId2"/>
          <a:stretch>
            <a:fillRect/>
          </a:stretch>
        </p:blipFill>
        <p:spPr>
          <a:xfrm>
            <a:off x="0" y="457200"/>
            <a:ext cx="9144000" cy="6400800"/>
          </a:xfrm>
          <a:prstGeom prst="rect">
            <a:avLst/>
          </a:prstGeom>
          <a:noFill/>
          <a:ln w="9525">
            <a:noFill/>
          </a:ln>
        </p:spPr>
      </p:pic>
      <p:pic>
        <p:nvPicPr>
          <p:cNvPr id="20485" name="Picture 7" descr="bat-an-com-men-trang"/>
          <p:cNvPicPr>
            <a:picLocks noChangeAspect="1"/>
          </p:cNvPicPr>
          <p:nvPr/>
        </p:nvPicPr>
        <p:blipFill>
          <a:blip r:embed="rId3"/>
          <a:stretch>
            <a:fillRect/>
          </a:stretch>
        </p:blipFill>
        <p:spPr>
          <a:xfrm>
            <a:off x="304800" y="457200"/>
            <a:ext cx="3810000" cy="2514600"/>
          </a:xfrm>
          <a:prstGeom prst="rect">
            <a:avLst/>
          </a:prstGeom>
          <a:noFill/>
          <a:ln w="9525">
            <a:noFill/>
          </a:ln>
        </p:spPr>
      </p:pic>
      <p:pic>
        <p:nvPicPr>
          <p:cNvPr id="20486" name="Picture 9" descr="NTO_1110201043445PMKGS_400x300_242"/>
          <p:cNvPicPr>
            <a:picLocks noChangeAspect="1"/>
          </p:cNvPicPr>
          <p:nvPr/>
        </p:nvPicPr>
        <p:blipFill>
          <a:blip r:embed="rId4"/>
          <a:stretch>
            <a:fillRect/>
          </a:stretch>
        </p:blipFill>
        <p:spPr>
          <a:xfrm>
            <a:off x="4953000" y="457200"/>
            <a:ext cx="3810000" cy="2514600"/>
          </a:xfrm>
          <a:prstGeom prst="rect">
            <a:avLst/>
          </a:prstGeom>
          <a:noFill/>
          <a:ln w="9525">
            <a:noFill/>
          </a:ln>
        </p:spPr>
      </p:pic>
      <p:pic>
        <p:nvPicPr>
          <p:cNvPr id="20487" name="Picture 14" descr="448-311-meo-hay-cho-ban-khi-su-dung-xoong-1ca9"/>
          <p:cNvPicPr>
            <a:picLocks noChangeAspect="1"/>
          </p:cNvPicPr>
          <p:nvPr/>
        </p:nvPicPr>
        <p:blipFill>
          <a:blip r:embed="rId5"/>
          <a:stretch>
            <a:fillRect/>
          </a:stretch>
        </p:blipFill>
        <p:spPr>
          <a:xfrm>
            <a:off x="4953000" y="3429000"/>
            <a:ext cx="3733800" cy="2209800"/>
          </a:xfrm>
          <a:prstGeom prst="rect">
            <a:avLst/>
          </a:prstGeom>
          <a:noFill/>
          <a:ln w="9525">
            <a:noFill/>
          </a:ln>
        </p:spPr>
      </p:pic>
      <p:sp>
        <p:nvSpPr>
          <p:cNvPr id="82960" name="Text Box 16"/>
          <p:cNvSpPr txBox="1"/>
          <p:nvPr/>
        </p:nvSpPr>
        <p:spPr>
          <a:xfrm>
            <a:off x="609600" y="2971800"/>
            <a:ext cx="3200400" cy="369888"/>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FF3399"/>
                </a:solidFill>
                <a:latin typeface="Arial" panose="020B0604020202020204" pitchFamily="34" charset="0"/>
              </a:rPr>
              <a:t>Máy sấy bát</a:t>
            </a:r>
          </a:p>
        </p:txBody>
      </p:sp>
      <p:sp>
        <p:nvSpPr>
          <p:cNvPr id="82964" name="Text Box 20"/>
          <p:cNvSpPr txBox="1"/>
          <p:nvPr/>
        </p:nvSpPr>
        <p:spPr>
          <a:xfrm>
            <a:off x="5334000" y="2971800"/>
            <a:ext cx="3124200" cy="369888"/>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FF3399"/>
                </a:solidFill>
                <a:latin typeface="Arial" panose="020B0604020202020204" pitchFamily="34" charset="0"/>
              </a:rPr>
              <a:t>Bồn rủa bát</a:t>
            </a:r>
          </a:p>
        </p:txBody>
      </p:sp>
      <p:sp>
        <p:nvSpPr>
          <p:cNvPr id="82965" name="Text Box 21"/>
          <p:cNvSpPr txBox="1"/>
          <p:nvPr/>
        </p:nvSpPr>
        <p:spPr>
          <a:xfrm>
            <a:off x="1143000" y="5715000"/>
            <a:ext cx="2286000" cy="369888"/>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FF3399"/>
                </a:solidFill>
                <a:latin typeface="Arial" panose="020B0604020202020204" pitchFamily="34" charset="0"/>
              </a:rPr>
              <a:t>Rổ đựng bát </a:t>
            </a:r>
          </a:p>
        </p:txBody>
      </p:sp>
      <p:sp>
        <p:nvSpPr>
          <p:cNvPr id="82966" name="Text Box 22"/>
          <p:cNvSpPr txBox="1"/>
          <p:nvPr/>
        </p:nvSpPr>
        <p:spPr>
          <a:xfrm>
            <a:off x="5486400" y="5638800"/>
            <a:ext cx="3048000" cy="368300"/>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lang="en-US" b="1" dirty="0">
                <a:solidFill>
                  <a:srgbClr val="FF3399"/>
                </a:solidFill>
                <a:latin typeface="Arial" panose="020B0604020202020204" pitchFamily="34" charset="0"/>
              </a:rPr>
              <a:t>Mút xốp</a:t>
            </a:r>
            <a:r>
              <a:rPr b="1" dirty="0">
                <a:solidFill>
                  <a:srgbClr val="FF3399"/>
                </a:solidFill>
                <a:latin typeface="Arial" panose="020B0604020202020204" pitchFamily="34" charset="0"/>
              </a:rPr>
              <a:t> rửa bát, đũa</a:t>
            </a:r>
          </a:p>
        </p:txBody>
      </p:sp>
      <p:pic>
        <p:nvPicPr>
          <p:cNvPr id="20492" name="Picture 14" descr="images (2).jpg"/>
          <p:cNvPicPr>
            <a:picLocks noChangeAspect="1"/>
          </p:cNvPicPr>
          <p:nvPr/>
        </p:nvPicPr>
        <p:blipFill>
          <a:blip r:embed="rId6"/>
          <a:stretch>
            <a:fillRect/>
          </a:stretch>
        </p:blipFill>
        <p:spPr>
          <a:xfrm>
            <a:off x="533400" y="3429000"/>
            <a:ext cx="3429000" cy="2286000"/>
          </a:xfrm>
          <a:prstGeom prst="rect">
            <a:avLst/>
          </a:prstGeom>
          <a:noFill/>
          <a:ln w="9525">
            <a:noFill/>
          </a:ln>
        </p:spPr>
      </p:pic>
      <p:sp>
        <p:nvSpPr>
          <p:cNvPr id="13" name="Rounded Rectangle 12"/>
          <p:cNvSpPr/>
          <p:nvPr/>
        </p:nvSpPr>
        <p:spPr>
          <a:xfrm>
            <a:off x="0" y="6096000"/>
            <a:ext cx="9144000" cy="762000"/>
          </a:xfrm>
          <a:prstGeom prst="roundRec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=&gt; </a:t>
            </a:r>
            <a:r>
              <a:rPr kumimoji="0" lang="en-US" sz="1800" b="0" i="0" u="none" strike="noStrike" kern="1200" cap="none" spc="0" normalizeH="0" baseline="0" noProof="0" dirty="0" err="1">
                <a:ln>
                  <a:noFill/>
                </a:ln>
                <a:solidFill>
                  <a:schemeClr val="lt1"/>
                </a:solidFill>
                <a:effectLst/>
                <a:uLnTx/>
                <a:uFillTx/>
                <a:latin typeface="+mn-lt"/>
                <a:ea typeface="+mn-ea"/>
                <a:cs typeface="+mn-cs"/>
              </a:rPr>
              <a:t>Tất</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cả</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các</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thiết</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bị</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trên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có</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tác</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dụng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giúp</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chúng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ta</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dọn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rửa</a:t>
            </a:r>
            <a:r>
              <a:rPr kumimoji="0" lang="en-US" sz="1800" b="0" i="0" u="none" strike="noStrike" kern="1200" cap="none" spc="0" normalizeH="0" baseline="0" noProof="0" dirty="0">
                <a:ln>
                  <a:noFill/>
                </a:ln>
                <a:solidFill>
                  <a:schemeClr val="lt1"/>
                </a:solidFill>
                <a:effectLst/>
                <a:uLnTx/>
                <a:uFillTx/>
                <a:latin typeface="+mn-lt"/>
                <a:ea typeface="+mn-ea"/>
                <a:cs typeface="+mn-cs"/>
              </a:rPr>
              <a:t> bát, đĩa, xoong nồi ... </a:t>
            </a:r>
            <a:r>
              <a:rPr kumimoji="0" lang="en-US" sz="1800" b="0" i="0" u="none" strike="noStrike" kern="1200" cap="none" spc="0" normalizeH="0" baseline="0" noProof="0" dirty="0" err="1">
                <a:ln>
                  <a:noFill/>
                </a:ln>
                <a:solidFill>
                  <a:schemeClr val="lt1"/>
                </a:solidFill>
                <a:effectLst/>
                <a:uLnTx/>
                <a:uFillTx/>
                <a:latin typeface="+mn-lt"/>
                <a:ea typeface="+mn-ea"/>
                <a:cs typeface="+mn-cs"/>
              </a:rPr>
              <a:t>thuận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tiện</a:t>
            </a:r>
            <a:r>
              <a:rPr kumimoji="0" lang="en-US" sz="1800" b="0" i="0" u="none" strike="noStrike" kern="1200" cap="none" spc="0" normalizeH="0" baseline="0" noProof="0" dirty="0">
                <a:ln>
                  <a:noFill/>
                </a:ln>
                <a:solidFill>
                  <a:schemeClr val="lt1"/>
                </a:solidFill>
                <a:effectLst/>
                <a:uLnTx/>
                <a:uFillTx/>
                <a:latin typeface="+mn-lt"/>
                <a:ea typeface="+mn-ea"/>
                <a:cs typeface="+mn-cs"/>
              </a:rPr>
              <a:t> và sạch.</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strips(downRight)">
                                      <p:cBhvr>
                                        <p:cTn id="7" dur="500"/>
                                        <p:tgtEl>
                                          <p:spTgt spid="8294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2960"/>
                                        </p:tgtEl>
                                        <p:attrNameLst>
                                          <p:attrName>style.visibility</p:attrName>
                                        </p:attrNameLst>
                                      </p:cBhvr>
                                      <p:to>
                                        <p:strVal val="visible"/>
                                      </p:to>
                                    </p:set>
                                    <p:anim calcmode="discrete" valueType="clr">
                                      <p:cBhvr override="childStyle">
                                        <p:cTn id="12" dur="80"/>
                                        <p:tgtEl>
                                          <p:spTgt spid="8296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2960"/>
                                        </p:tgtEl>
                                        <p:attrNameLst>
                                          <p:attrName>fillcolor</p:attrName>
                                        </p:attrNameLst>
                                      </p:cBhvr>
                                      <p:tavLst>
                                        <p:tav tm="0">
                                          <p:val>
                                            <p:clrVal>
                                              <a:schemeClr val="accent2"/>
                                            </p:clrVal>
                                          </p:val>
                                        </p:tav>
                                        <p:tav tm="50000">
                                          <p:val>
                                            <p:clrVal>
                                              <a:schemeClr val="hlink"/>
                                            </p:clrVal>
                                          </p:val>
                                        </p:tav>
                                      </p:tavLst>
                                    </p:anim>
                                    <p:set>
                                      <p:cBhvr>
                                        <p:cTn id="14" dur="80"/>
                                        <p:tgtEl>
                                          <p:spTgt spid="82960"/>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82964"/>
                                        </p:tgtEl>
                                        <p:attrNameLst>
                                          <p:attrName>style.visibility</p:attrName>
                                        </p:attrNameLst>
                                      </p:cBhvr>
                                      <p:to>
                                        <p:strVal val="visible"/>
                                      </p:to>
                                    </p:set>
                                    <p:anim calcmode="discrete" valueType="clr">
                                      <p:cBhvr override="childStyle">
                                        <p:cTn id="19" dur="80"/>
                                        <p:tgtEl>
                                          <p:spTgt spid="8296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2964"/>
                                        </p:tgtEl>
                                        <p:attrNameLst>
                                          <p:attrName>fillcolor</p:attrName>
                                        </p:attrNameLst>
                                      </p:cBhvr>
                                      <p:tavLst>
                                        <p:tav tm="0">
                                          <p:val>
                                            <p:clrVal>
                                              <a:schemeClr val="accent2"/>
                                            </p:clrVal>
                                          </p:val>
                                        </p:tav>
                                        <p:tav tm="50000">
                                          <p:val>
                                            <p:clrVal>
                                              <a:schemeClr val="hlink"/>
                                            </p:clrVal>
                                          </p:val>
                                        </p:tav>
                                      </p:tavLst>
                                    </p:anim>
                                    <p:set>
                                      <p:cBhvr>
                                        <p:cTn id="21" dur="80"/>
                                        <p:tgtEl>
                                          <p:spTgt spid="82964"/>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2965"/>
                                        </p:tgtEl>
                                        <p:attrNameLst>
                                          <p:attrName>style.visibility</p:attrName>
                                        </p:attrNameLst>
                                      </p:cBhvr>
                                      <p:to>
                                        <p:strVal val="visible"/>
                                      </p:to>
                                    </p:set>
                                    <p:anim calcmode="discrete" valueType="clr">
                                      <p:cBhvr override="childStyle">
                                        <p:cTn id="26" dur="80"/>
                                        <p:tgtEl>
                                          <p:spTgt spid="82965"/>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2965"/>
                                        </p:tgtEl>
                                        <p:attrNameLst>
                                          <p:attrName>fillcolor</p:attrName>
                                        </p:attrNameLst>
                                      </p:cBhvr>
                                      <p:tavLst>
                                        <p:tav tm="0">
                                          <p:val>
                                            <p:clrVal>
                                              <a:schemeClr val="accent2"/>
                                            </p:clrVal>
                                          </p:val>
                                        </p:tav>
                                        <p:tav tm="50000">
                                          <p:val>
                                            <p:clrVal>
                                              <a:schemeClr val="hlink"/>
                                            </p:clrVal>
                                          </p:val>
                                        </p:tav>
                                      </p:tavLst>
                                    </p:anim>
                                    <p:set>
                                      <p:cBhvr>
                                        <p:cTn id="28" dur="80"/>
                                        <p:tgtEl>
                                          <p:spTgt spid="82965"/>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2966"/>
                                        </p:tgtEl>
                                        <p:attrNameLst>
                                          <p:attrName>style.visibility</p:attrName>
                                        </p:attrNameLst>
                                      </p:cBhvr>
                                      <p:to>
                                        <p:strVal val="visible"/>
                                      </p:to>
                                    </p:set>
                                    <p:anim calcmode="discrete" valueType="clr">
                                      <p:cBhvr override="childStyle">
                                        <p:cTn id="33" dur="80"/>
                                        <p:tgtEl>
                                          <p:spTgt spid="8296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2966"/>
                                        </p:tgtEl>
                                        <p:attrNameLst>
                                          <p:attrName>fillcolor</p:attrName>
                                        </p:attrNameLst>
                                      </p:cBhvr>
                                      <p:tavLst>
                                        <p:tav tm="0">
                                          <p:val>
                                            <p:clrVal>
                                              <a:schemeClr val="accent2"/>
                                            </p:clrVal>
                                          </p:val>
                                        </p:tav>
                                        <p:tav tm="50000">
                                          <p:val>
                                            <p:clrVal>
                                              <a:schemeClr val="hlink"/>
                                            </p:clrVal>
                                          </p:val>
                                        </p:tav>
                                      </p:tavLst>
                                    </p:anim>
                                    <p:set>
                                      <p:cBhvr>
                                        <p:cTn id="35" dur="80"/>
                                        <p:tgtEl>
                                          <p:spTgt spid="82966"/>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heckerboard(across)">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P spid="82960" grpId="0" animBg="1"/>
      <p:bldP spid="82964" grpId="0" animBg="1"/>
      <p:bldP spid="82965" grpId="0" animBg="1"/>
      <p:bldP spid="82966" grpId="0" bldLvl="0" animBg="1"/>
      <p:bldP spid="1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vert="horz" wrap="square" lIns="91440" tIns="45720" rIns="91440" bIns="45720" anchor="ctr"/>
          <a:lstStyle/>
          <a:p>
            <a:pPr eaLnBrk="1" hangingPunct="1"/>
            <a:endParaRPr dirty="0"/>
          </a:p>
        </p:txBody>
      </p:sp>
      <p:sp>
        <p:nvSpPr>
          <p:cNvPr id="89091" name="Rectangle 3"/>
          <p:cNvSpPr>
            <a:spLocks noGrp="1"/>
          </p:cNvSpPr>
          <p:nvPr>
            <p:ph idx="1"/>
          </p:nvPr>
        </p:nvSpPr>
        <p:spPr/>
        <p:txBody>
          <a:bodyPr vert="horz" wrap="square" lIns="91440" tIns="45720" rIns="91440" bIns="45720" anchor="t"/>
          <a:lstStyle/>
          <a:p>
            <a:pPr eaLnBrk="1" hangingPunct="1"/>
            <a:endParaRPr dirty="0"/>
          </a:p>
        </p:txBody>
      </p:sp>
      <p:sp>
        <p:nvSpPr>
          <p:cNvPr id="89093" name="AutoShape 5"/>
          <p:cNvSpPr>
            <a:spLocks noChangeArrowheads="1"/>
          </p:cNvSpPr>
          <p:nvPr/>
        </p:nvSpPr>
        <p:spPr bwMode="auto">
          <a:xfrm>
            <a:off x="533400" y="2667000"/>
            <a:ext cx="8153400" cy="2851785"/>
          </a:xfrm>
          <a:prstGeom prst="flowChartAlternateProcess">
            <a:avLst/>
          </a:prstGeom>
          <a:blipFill rotWithShape="1">
            <a:blip r:embed="rId3"/>
            <a:tile tx="0" ty="0" sx="100000" sy="100000" flip="none" algn="tl"/>
          </a:blipFill>
          <a:ln w="9525">
            <a:solidFill>
              <a:schemeClr val="accent6">
                <a:lumMod val="75000"/>
              </a:schemeClr>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7200" b="1" i="1" u="none" strike="noStrike" kern="1200" cap="none" spc="0" normalizeH="0" baseline="0" noProof="0" dirty="0" err="1">
                <a:ln>
                  <a:noFill/>
                </a:ln>
                <a:solidFill>
                  <a:srgbClr val="006600"/>
                </a:solidFill>
                <a:effectLst/>
                <a:uLnTx/>
                <a:uFillTx/>
                <a:latin typeface="Arial" panose="020B0604020202020204" pitchFamily="34" charset="0"/>
                <a:ea typeface="+mn-ea"/>
                <a:cs typeface="+mn-cs"/>
              </a:rPr>
              <a:t>Dụng</a:t>
            </a:r>
            <a:r>
              <a:rPr kumimoji="0" lang="en-US" sz="7200" b="1" i="1" u="none" strike="noStrike" kern="1200" cap="none" spc="0" normalizeH="0" baseline="0" noProof="0" dirty="0">
                <a:ln>
                  <a:noFill/>
                </a:ln>
                <a:solidFill>
                  <a:srgbClr val="006600"/>
                </a:solidFill>
                <a:effectLst/>
                <a:uLnTx/>
                <a:uFillTx/>
                <a:latin typeface="Arial" panose="020B0604020202020204" pitchFamily="34" charset="0"/>
                <a:ea typeface="+mn-ea"/>
                <a:cs typeface="+mn-cs"/>
              </a:rPr>
              <a:t> </a:t>
            </a:r>
            <a:r>
              <a:rPr kumimoji="0" lang="en-US" sz="7200" b="1" i="1" u="none" strike="noStrike" kern="1200" cap="none" spc="0" normalizeH="0" baseline="0" noProof="0" dirty="0" err="1">
                <a:ln>
                  <a:noFill/>
                </a:ln>
                <a:solidFill>
                  <a:srgbClr val="006600"/>
                </a:solidFill>
                <a:effectLst/>
                <a:uLnTx/>
                <a:uFillTx/>
                <a:latin typeface="Arial" panose="020B0604020202020204" pitchFamily="34" charset="0"/>
                <a:ea typeface="+mn-ea"/>
                <a:cs typeface="+mn-cs"/>
              </a:rPr>
              <a:t>cụ</a:t>
            </a:r>
            <a:r>
              <a:rPr kumimoji="0" lang="en-US" sz="7200" b="1" i="1" u="none" strike="noStrike" kern="1200" cap="none" spc="0" normalizeH="0" baseline="0" noProof="0" dirty="0">
                <a:ln>
                  <a:noFill/>
                </a:ln>
                <a:solidFill>
                  <a:srgbClr val="006600"/>
                </a:solidFill>
                <a:effectLst/>
                <a:uLnTx/>
                <a:uFillTx/>
                <a:latin typeface="Arial" panose="020B0604020202020204" pitchFamily="34" charset="0"/>
                <a:ea typeface="+mn-ea"/>
                <a:cs typeface="+mn-cs"/>
              </a:rPr>
              <a:t> </a:t>
            </a:r>
            <a:r>
              <a:rPr kumimoji="0" lang="en-US" sz="7200" b="1" i="1" u="none" strike="noStrike" kern="1200" cap="none" spc="0" normalizeH="0" baseline="0" noProof="0" dirty="0" err="1">
                <a:ln>
                  <a:noFill/>
                </a:ln>
                <a:solidFill>
                  <a:srgbClr val="006600"/>
                </a:solidFill>
                <a:effectLst/>
                <a:uLnTx/>
                <a:uFillTx/>
                <a:latin typeface="Arial" panose="020B0604020202020204" pitchFamily="34" charset="0"/>
                <a:ea typeface="+mn-ea"/>
                <a:cs typeface="+mn-cs"/>
              </a:rPr>
              <a:t>bảo</a:t>
            </a:r>
            <a:r>
              <a:rPr kumimoji="0" lang="en-US" sz="7200" b="1" i="1" u="none" strike="noStrike" kern="1200" cap="none" spc="0" normalizeH="0" baseline="0" noProof="0" dirty="0">
                <a:ln>
                  <a:noFill/>
                </a:ln>
                <a:solidFill>
                  <a:srgbClr val="006600"/>
                </a:solidFill>
                <a:effectLst/>
                <a:uLnTx/>
                <a:uFillTx/>
                <a:latin typeface="Arial" panose="020B0604020202020204" pitchFamily="34" charset="0"/>
                <a:ea typeface="+mn-ea"/>
                <a:cs typeface="+mn-cs"/>
              </a:rPr>
              <a:t> </a:t>
            </a:r>
            <a:r>
              <a:rPr kumimoji="0" lang="en-US" sz="7200" b="1" i="1" u="none" strike="noStrike" kern="1200" cap="none" spc="0" normalizeH="0" baseline="0" noProof="0" dirty="0" err="1">
                <a:ln>
                  <a:noFill/>
                </a:ln>
                <a:solidFill>
                  <a:srgbClr val="006600"/>
                </a:solidFill>
                <a:effectLst/>
                <a:uLnTx/>
                <a:uFillTx/>
                <a:latin typeface="Arial" panose="020B0604020202020204" pitchFamily="34" charset="0"/>
                <a:ea typeface="+mn-ea"/>
                <a:cs typeface="+mn-cs"/>
              </a:rPr>
              <a:t>quản</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7200" b="1" i="1" u="none" strike="noStrike" kern="1200" cap="none" spc="0" normalizeH="0" baseline="0" noProof="0" dirty="0">
                <a:ln>
                  <a:noFill/>
                </a:ln>
                <a:solidFill>
                  <a:srgbClr val="006600"/>
                </a:solidFill>
                <a:effectLst/>
                <a:uLnTx/>
                <a:uFillTx/>
                <a:latin typeface="Arial" panose="020B0604020202020204" pitchFamily="34" charset="0"/>
                <a:ea typeface="+mn-ea"/>
                <a:cs typeface="+mn-cs"/>
              </a:rPr>
              <a:t>thức ăn</a:t>
            </a:r>
          </a:p>
        </p:txBody>
      </p:sp>
      <p:sp>
        <p:nvSpPr>
          <p:cNvPr id="89094" name="Text Box 6"/>
          <p:cNvSpPr txBox="1"/>
          <p:nvPr/>
        </p:nvSpPr>
        <p:spPr>
          <a:xfrm>
            <a:off x="1066800" y="838200"/>
            <a:ext cx="7543800" cy="706755"/>
          </a:xfrm>
          <a:prstGeom prst="rect">
            <a:avLst/>
          </a:prstGeom>
          <a:solidFill>
            <a:schemeClr val="bg1"/>
          </a:solidFill>
          <a:ln w="9525" cap="flat" cmpd="sng">
            <a:solidFill>
              <a:schemeClr val="tx1"/>
            </a:solidFill>
            <a:prstDash val="solid"/>
            <a:miter/>
            <a:headEnd type="none" w="med" len="med"/>
            <a:tailEnd type="none" w="med" len="med"/>
          </a:ln>
        </p:spPr>
        <p:txBody>
          <a:bodyPr>
            <a:spAutoFit/>
          </a:bodyPr>
          <a:lstStyle/>
          <a:p>
            <a:pPr algn="just" eaLnBrk="1" hangingPunct="1">
              <a:spcBef>
                <a:spcPct val="50000"/>
              </a:spcBef>
            </a:pPr>
            <a:r>
              <a:rPr sz="4000" b="1" i="1" dirty="0">
                <a:solidFill>
                  <a:srgbClr val="CC3300"/>
                </a:solidFill>
                <a:latin typeface="Arial" panose="020B0604020202020204" pitchFamily="34" charset="0"/>
              </a:rPr>
              <a:t>I. </a:t>
            </a:r>
            <a:r>
              <a:rPr sz="4000" b="1" i="1" u="sng" dirty="0">
                <a:solidFill>
                  <a:srgbClr val="CC3300"/>
                </a:solidFill>
                <a:latin typeface="Arial" panose="020B0604020202020204" pitchFamily="34" charset="0"/>
              </a:rPr>
              <a:t>Dụng cụ và thiết bị nhà bếp</a:t>
            </a:r>
          </a:p>
        </p:txBody>
      </p:sp>
      <p:sp>
        <p:nvSpPr>
          <p:cNvPr id="10" name="TextBox 9"/>
          <p:cNvSpPr txBox="1"/>
          <p:nvPr/>
        </p:nvSpPr>
        <p:spPr>
          <a:xfrm>
            <a:off x="1066800" y="1905000"/>
            <a:ext cx="4191000" cy="583565"/>
          </a:xfrm>
          <a:prstGeom prst="rect">
            <a:avLst/>
          </a:prstGeom>
          <a:blipFill rotWithShape="1">
            <a:blip r:embed="rId4"/>
          </a:blipFill>
          <a:ln w="9525" cap="flat" cmpd="sng">
            <a:solidFill>
              <a:schemeClr val="accent1">
                <a:alpha val="72940"/>
              </a:schemeClr>
            </a:solidFill>
            <a:prstDash val="solid"/>
            <a:miter/>
            <a:headEnd type="none" w="med" len="med"/>
            <a:tailEnd type="none" w="med" len="med"/>
          </a:ln>
        </p:spPr>
        <p:txBody>
          <a:bodyPr>
            <a:spAutoFit/>
          </a:bodyPr>
          <a:lstStyle/>
          <a:p>
            <a:r>
              <a:rPr sz="3200" b="1" i="1" dirty="0">
                <a:solidFill>
                  <a:srgbClr val="006600"/>
                </a:solidFill>
                <a:latin typeface="Arial" panose="020B0604020202020204" pitchFamily="34" charset="0"/>
              </a:rPr>
              <a:t> </a:t>
            </a:r>
            <a:r>
              <a:rPr lang="en-US" sz="3200" b="1" i="1" dirty="0">
                <a:solidFill>
                  <a:srgbClr val="7030A0"/>
                </a:solidFill>
                <a:latin typeface="Arial" panose="020B0604020202020204" pitchFamily="34" charset="0"/>
              </a:rPr>
              <a:t>1. Dụng cụ nhà bếp</a:t>
            </a:r>
            <a:endParaRPr lang="en-US" sz="3200" b="1" i="1" u="sng" dirty="0">
              <a:solidFill>
                <a:srgbClr val="7030A0"/>
              </a:solidFill>
              <a:latin typeface="Arial" panose="020B06040202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strips(downRight)">
                                      <p:cBhvr>
                                        <p:cTn id="7" dur="500"/>
                                        <p:tgtEl>
                                          <p:spTgt spid="89094"/>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89090"/>
                                        </p:tgtEl>
                                        <p:attrNameLst>
                                          <p:attrName>style.visibility</p:attrName>
                                        </p:attrNameLst>
                                      </p:cBhvr>
                                      <p:to>
                                        <p:strVal val="visible"/>
                                      </p:to>
                                    </p:set>
                                    <p:animEffect transition="in" filter="blinds(horizontal)">
                                      <p:cBhvr>
                                        <p:cTn id="10" dur="500"/>
                                        <p:tgtEl>
                                          <p:spTgt spid="8909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nodePh="1">
                                  <p:stCondLst>
                                    <p:cond delay="0"/>
                                  </p:stCondLst>
                                  <p:endCondLst>
                                    <p:cond evt="begin" delay="0">
                                      <p:tn val="18"/>
                                    </p:cond>
                                  </p:endCondLst>
                                  <p:childTnLst>
                                    <p:set>
                                      <p:cBhvr>
                                        <p:cTn id="19" dur="1" fill="hold">
                                          <p:stCondLst>
                                            <p:cond delay="0"/>
                                          </p:stCondLst>
                                        </p:cTn>
                                        <p:tgtEl>
                                          <p:spTgt spid="89091">
                                            <p:txEl>
                                              <p:pRg st="0" end="0"/>
                                            </p:txEl>
                                          </p:spTgt>
                                        </p:tgtEl>
                                        <p:attrNameLst>
                                          <p:attrName>style.visibility</p:attrName>
                                        </p:attrNameLst>
                                      </p:cBhvr>
                                      <p:to>
                                        <p:strVal val="visible"/>
                                      </p:to>
                                    </p:set>
                                    <p:anim calcmode="lin" valueType="num">
                                      <p:cBhvr>
                                        <p:cTn id="20"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89091">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8909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9093"/>
                                        </p:tgtEl>
                                        <p:attrNameLst>
                                          <p:attrName>style.visibility</p:attrName>
                                        </p:attrNameLst>
                                      </p:cBhvr>
                                      <p:to>
                                        <p:strVal val="visible"/>
                                      </p:to>
                                    </p:set>
                                    <p:animEffect transition="in" filter="diamond(in)">
                                      <p:cBhvr>
                                        <p:cTn id="27" dur="20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P spid="89093" grpId="0" bldLvl="0" animBg="1"/>
      <p:bldP spid="89094" grpId="0" bldLvl="0" animBg="1"/>
      <p:bldP spid="1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 Box 4"/>
          <p:cNvSpPr txBox="1"/>
          <p:nvPr/>
        </p:nvSpPr>
        <p:spPr>
          <a:xfrm>
            <a:off x="0" y="0"/>
            <a:ext cx="9144000" cy="457200"/>
          </a:xfrm>
          <a:prstGeom prst="rect">
            <a:avLst/>
          </a:prstGeom>
          <a:solidFill>
            <a:srgbClr val="00FFFF"/>
          </a:solidFill>
          <a:ln w="9525">
            <a:noFill/>
          </a:ln>
        </p:spPr>
        <p:txBody>
          <a:bodyPr>
            <a:spAutoFit/>
          </a:bodyPr>
          <a:lstStyle/>
          <a:p>
            <a:pPr algn="ctr" eaLnBrk="1" hangingPunct="1">
              <a:spcBef>
                <a:spcPct val="50000"/>
              </a:spcBef>
            </a:pPr>
            <a:r>
              <a:rPr sz="2400" b="1" dirty="0">
                <a:solidFill>
                  <a:srgbClr val="CC3300"/>
                </a:solidFill>
                <a:latin typeface="Arial" panose="020B0604020202020204" pitchFamily="34" charset="0"/>
              </a:rPr>
              <a:t>Một số dụng cụ bảo quản thức ăn trong nhà bếp:</a:t>
            </a:r>
          </a:p>
        </p:txBody>
      </p:sp>
      <p:pic>
        <p:nvPicPr>
          <p:cNvPr id="22531" name="Picture 5" descr="trang"/>
          <p:cNvPicPr>
            <a:picLocks noChangeAspect="1"/>
          </p:cNvPicPr>
          <p:nvPr/>
        </p:nvPicPr>
        <p:blipFill>
          <a:blip r:embed="rId2"/>
          <a:stretch>
            <a:fillRect/>
          </a:stretch>
        </p:blipFill>
        <p:spPr>
          <a:xfrm>
            <a:off x="0" y="457200"/>
            <a:ext cx="9144000" cy="6400800"/>
          </a:xfrm>
          <a:prstGeom prst="rect">
            <a:avLst/>
          </a:prstGeom>
          <a:noFill/>
          <a:ln w="9525">
            <a:noFill/>
          </a:ln>
        </p:spPr>
      </p:pic>
      <p:pic>
        <p:nvPicPr>
          <p:cNvPr id="22533" name="Picture 7" descr="bat-an-com-men-trang"/>
          <p:cNvPicPr>
            <a:picLocks noChangeAspect="1"/>
          </p:cNvPicPr>
          <p:nvPr/>
        </p:nvPicPr>
        <p:blipFill>
          <a:blip r:embed="rId3"/>
          <a:stretch>
            <a:fillRect/>
          </a:stretch>
        </p:blipFill>
        <p:spPr>
          <a:xfrm>
            <a:off x="304800" y="381000"/>
            <a:ext cx="3790950" cy="2514600"/>
          </a:xfrm>
          <a:prstGeom prst="rect">
            <a:avLst/>
          </a:prstGeom>
          <a:noFill/>
          <a:ln w="9525">
            <a:noFill/>
          </a:ln>
        </p:spPr>
      </p:pic>
      <p:pic>
        <p:nvPicPr>
          <p:cNvPr id="22534" name="Picture 9" descr="NTO_1110201043445PMKGS_400x300_242"/>
          <p:cNvPicPr>
            <a:picLocks noChangeAspect="1"/>
          </p:cNvPicPr>
          <p:nvPr/>
        </p:nvPicPr>
        <p:blipFill>
          <a:blip r:embed="rId4"/>
          <a:stretch>
            <a:fillRect/>
          </a:stretch>
        </p:blipFill>
        <p:spPr>
          <a:xfrm>
            <a:off x="5105400" y="457200"/>
            <a:ext cx="3581400" cy="2438400"/>
          </a:xfrm>
          <a:prstGeom prst="rect">
            <a:avLst/>
          </a:prstGeom>
          <a:noFill/>
          <a:ln w="9525">
            <a:noFill/>
          </a:ln>
        </p:spPr>
      </p:pic>
      <p:pic>
        <p:nvPicPr>
          <p:cNvPr id="22535" name="Picture 14" descr="448-311-meo-hay-cho-ban-khi-su-dung-xoong-1ca9"/>
          <p:cNvPicPr>
            <a:picLocks noChangeAspect="1"/>
          </p:cNvPicPr>
          <p:nvPr/>
        </p:nvPicPr>
        <p:blipFill>
          <a:blip r:embed="rId5"/>
          <a:stretch>
            <a:fillRect/>
          </a:stretch>
        </p:blipFill>
        <p:spPr>
          <a:xfrm>
            <a:off x="5105400" y="3276600"/>
            <a:ext cx="3581400" cy="2514600"/>
          </a:xfrm>
          <a:prstGeom prst="rect">
            <a:avLst/>
          </a:prstGeom>
          <a:noFill/>
          <a:ln w="9525">
            <a:noFill/>
          </a:ln>
        </p:spPr>
      </p:pic>
      <p:sp>
        <p:nvSpPr>
          <p:cNvPr id="82960" name="Text Box 16"/>
          <p:cNvSpPr txBox="1"/>
          <p:nvPr/>
        </p:nvSpPr>
        <p:spPr>
          <a:xfrm>
            <a:off x="609600" y="2895600"/>
            <a:ext cx="3200400" cy="369888"/>
          </a:xfrm>
          <a:prstGeom prst="rect">
            <a:avLst/>
          </a:prstGeom>
          <a:solidFill>
            <a:srgbClr val="FF9966"/>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006600"/>
                </a:solidFill>
                <a:latin typeface="Arial" panose="020B0604020202020204" pitchFamily="34" charset="0"/>
              </a:rPr>
              <a:t>Hộp nhựa đựng thức ăn</a:t>
            </a:r>
            <a:r>
              <a:rPr b="1" dirty="0">
                <a:solidFill>
                  <a:srgbClr val="FF3399"/>
                </a:solidFill>
                <a:latin typeface="Arial" panose="020B0604020202020204" pitchFamily="34" charset="0"/>
              </a:rPr>
              <a:t>.</a:t>
            </a:r>
          </a:p>
        </p:txBody>
      </p:sp>
      <p:sp>
        <p:nvSpPr>
          <p:cNvPr id="82964" name="Text Box 20"/>
          <p:cNvSpPr txBox="1"/>
          <p:nvPr/>
        </p:nvSpPr>
        <p:spPr>
          <a:xfrm>
            <a:off x="5334000" y="2895600"/>
            <a:ext cx="3124200" cy="369888"/>
          </a:xfrm>
          <a:prstGeom prst="rect">
            <a:avLst/>
          </a:prstGeom>
          <a:solidFill>
            <a:srgbClr val="FF9966"/>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006600"/>
                </a:solidFill>
                <a:latin typeface="Arial" panose="020B0604020202020204" pitchFamily="34" charset="0"/>
              </a:rPr>
              <a:t>Giấy bọc thức ăn</a:t>
            </a:r>
            <a:r>
              <a:rPr b="1" dirty="0">
                <a:solidFill>
                  <a:srgbClr val="FF3399"/>
                </a:solidFill>
                <a:latin typeface="Arial" panose="020B0604020202020204" pitchFamily="34" charset="0"/>
              </a:rPr>
              <a:t>.</a:t>
            </a:r>
          </a:p>
        </p:txBody>
      </p:sp>
      <p:sp>
        <p:nvSpPr>
          <p:cNvPr id="82965" name="Text Box 21"/>
          <p:cNvSpPr txBox="1"/>
          <p:nvPr/>
        </p:nvSpPr>
        <p:spPr>
          <a:xfrm>
            <a:off x="762000" y="5791200"/>
            <a:ext cx="3048000" cy="369888"/>
          </a:xfrm>
          <a:prstGeom prst="rect">
            <a:avLst/>
          </a:prstGeom>
          <a:solidFill>
            <a:srgbClr val="FF9966"/>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006600"/>
                </a:solidFill>
                <a:latin typeface="Arial" panose="020B0604020202020204" pitchFamily="34" charset="0"/>
              </a:rPr>
              <a:t>Lò vi sóng</a:t>
            </a:r>
          </a:p>
        </p:txBody>
      </p:sp>
      <p:sp>
        <p:nvSpPr>
          <p:cNvPr id="82966" name="Text Box 22"/>
          <p:cNvSpPr txBox="1"/>
          <p:nvPr/>
        </p:nvSpPr>
        <p:spPr>
          <a:xfrm>
            <a:off x="5410200" y="5791200"/>
            <a:ext cx="3048000" cy="369888"/>
          </a:xfrm>
          <a:prstGeom prst="rect">
            <a:avLst/>
          </a:prstGeom>
          <a:solidFill>
            <a:srgbClr val="FF9966"/>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006600"/>
                </a:solidFill>
                <a:latin typeface="Arial" panose="020B0604020202020204" pitchFamily="34" charset="0"/>
              </a:rPr>
              <a:t>Tủ lạnh.</a:t>
            </a:r>
          </a:p>
        </p:txBody>
      </p:sp>
      <p:pic>
        <p:nvPicPr>
          <p:cNvPr id="22540" name="Picture 14" descr="images (2).jpg"/>
          <p:cNvPicPr>
            <a:picLocks noChangeAspect="1"/>
          </p:cNvPicPr>
          <p:nvPr/>
        </p:nvPicPr>
        <p:blipFill>
          <a:blip r:embed="rId6"/>
          <a:stretch>
            <a:fillRect/>
          </a:stretch>
        </p:blipFill>
        <p:spPr>
          <a:xfrm>
            <a:off x="381000" y="3276600"/>
            <a:ext cx="3657600" cy="2514600"/>
          </a:xfrm>
          <a:prstGeom prst="rect">
            <a:avLst/>
          </a:prstGeom>
          <a:noFill/>
          <a:ln w="9525">
            <a:noFill/>
          </a:ln>
        </p:spPr>
      </p:pic>
      <p:sp>
        <p:nvSpPr>
          <p:cNvPr id="13" name="Rounded Rectangle 12"/>
          <p:cNvSpPr/>
          <p:nvPr/>
        </p:nvSpPr>
        <p:spPr>
          <a:xfrm>
            <a:off x="0" y="6324600"/>
            <a:ext cx="9144000" cy="533400"/>
          </a:xfrm>
          <a:prstGeom prst="roundRec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smtClean="0">
                <a:ln>
                  <a:noFill/>
                </a:ln>
                <a:solidFill>
                  <a:schemeClr val="lt1"/>
                </a:solidFill>
                <a:effectLst/>
                <a:uLnTx/>
                <a:uFillTx/>
                <a:latin typeface="+mn-lt"/>
                <a:ea typeface="+mn-ea"/>
                <a:cs typeface="+mn-cs"/>
              </a:rPr>
              <a:t>=&gt;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Tất</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cả</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những</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thiết</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bị</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này</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giúp</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chúng</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ta</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bảo</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quản</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thức</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ăn hoặc thực phẩm</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không</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bốc</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mùi</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không</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ôi</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thiu</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strips(downRight)">
                                      <p:cBhvr>
                                        <p:cTn id="7" dur="500"/>
                                        <p:tgtEl>
                                          <p:spTgt spid="8294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2960"/>
                                        </p:tgtEl>
                                        <p:attrNameLst>
                                          <p:attrName>style.visibility</p:attrName>
                                        </p:attrNameLst>
                                      </p:cBhvr>
                                      <p:to>
                                        <p:strVal val="visible"/>
                                      </p:to>
                                    </p:set>
                                    <p:anim calcmode="discrete" valueType="clr">
                                      <p:cBhvr override="childStyle">
                                        <p:cTn id="12" dur="80"/>
                                        <p:tgtEl>
                                          <p:spTgt spid="8296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2960"/>
                                        </p:tgtEl>
                                        <p:attrNameLst>
                                          <p:attrName>fillcolor</p:attrName>
                                        </p:attrNameLst>
                                      </p:cBhvr>
                                      <p:tavLst>
                                        <p:tav tm="0">
                                          <p:val>
                                            <p:clrVal>
                                              <a:schemeClr val="accent2"/>
                                            </p:clrVal>
                                          </p:val>
                                        </p:tav>
                                        <p:tav tm="50000">
                                          <p:val>
                                            <p:clrVal>
                                              <a:schemeClr val="hlink"/>
                                            </p:clrVal>
                                          </p:val>
                                        </p:tav>
                                      </p:tavLst>
                                    </p:anim>
                                    <p:set>
                                      <p:cBhvr>
                                        <p:cTn id="14" dur="80"/>
                                        <p:tgtEl>
                                          <p:spTgt spid="82960"/>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82964"/>
                                        </p:tgtEl>
                                        <p:attrNameLst>
                                          <p:attrName>style.visibility</p:attrName>
                                        </p:attrNameLst>
                                      </p:cBhvr>
                                      <p:to>
                                        <p:strVal val="visible"/>
                                      </p:to>
                                    </p:set>
                                    <p:anim calcmode="discrete" valueType="clr">
                                      <p:cBhvr override="childStyle">
                                        <p:cTn id="19" dur="80"/>
                                        <p:tgtEl>
                                          <p:spTgt spid="8296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2964"/>
                                        </p:tgtEl>
                                        <p:attrNameLst>
                                          <p:attrName>fillcolor</p:attrName>
                                        </p:attrNameLst>
                                      </p:cBhvr>
                                      <p:tavLst>
                                        <p:tav tm="0">
                                          <p:val>
                                            <p:clrVal>
                                              <a:schemeClr val="accent2"/>
                                            </p:clrVal>
                                          </p:val>
                                        </p:tav>
                                        <p:tav tm="50000">
                                          <p:val>
                                            <p:clrVal>
                                              <a:schemeClr val="hlink"/>
                                            </p:clrVal>
                                          </p:val>
                                        </p:tav>
                                      </p:tavLst>
                                    </p:anim>
                                    <p:set>
                                      <p:cBhvr>
                                        <p:cTn id="21" dur="80"/>
                                        <p:tgtEl>
                                          <p:spTgt spid="82964"/>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2965"/>
                                        </p:tgtEl>
                                        <p:attrNameLst>
                                          <p:attrName>style.visibility</p:attrName>
                                        </p:attrNameLst>
                                      </p:cBhvr>
                                      <p:to>
                                        <p:strVal val="visible"/>
                                      </p:to>
                                    </p:set>
                                    <p:anim calcmode="discrete" valueType="clr">
                                      <p:cBhvr override="childStyle">
                                        <p:cTn id="26" dur="80"/>
                                        <p:tgtEl>
                                          <p:spTgt spid="82965"/>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2965"/>
                                        </p:tgtEl>
                                        <p:attrNameLst>
                                          <p:attrName>fillcolor</p:attrName>
                                        </p:attrNameLst>
                                      </p:cBhvr>
                                      <p:tavLst>
                                        <p:tav tm="0">
                                          <p:val>
                                            <p:clrVal>
                                              <a:schemeClr val="accent2"/>
                                            </p:clrVal>
                                          </p:val>
                                        </p:tav>
                                        <p:tav tm="50000">
                                          <p:val>
                                            <p:clrVal>
                                              <a:schemeClr val="hlink"/>
                                            </p:clrVal>
                                          </p:val>
                                        </p:tav>
                                      </p:tavLst>
                                    </p:anim>
                                    <p:set>
                                      <p:cBhvr>
                                        <p:cTn id="28" dur="80"/>
                                        <p:tgtEl>
                                          <p:spTgt spid="82965"/>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2966"/>
                                        </p:tgtEl>
                                        <p:attrNameLst>
                                          <p:attrName>style.visibility</p:attrName>
                                        </p:attrNameLst>
                                      </p:cBhvr>
                                      <p:to>
                                        <p:strVal val="visible"/>
                                      </p:to>
                                    </p:set>
                                    <p:anim calcmode="discrete" valueType="clr">
                                      <p:cBhvr override="childStyle">
                                        <p:cTn id="33" dur="80"/>
                                        <p:tgtEl>
                                          <p:spTgt spid="8296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2966"/>
                                        </p:tgtEl>
                                        <p:attrNameLst>
                                          <p:attrName>fillcolor</p:attrName>
                                        </p:attrNameLst>
                                      </p:cBhvr>
                                      <p:tavLst>
                                        <p:tav tm="0">
                                          <p:val>
                                            <p:clrVal>
                                              <a:schemeClr val="accent2"/>
                                            </p:clrVal>
                                          </p:val>
                                        </p:tav>
                                        <p:tav tm="50000">
                                          <p:val>
                                            <p:clrVal>
                                              <a:schemeClr val="hlink"/>
                                            </p:clrVal>
                                          </p:val>
                                        </p:tav>
                                      </p:tavLst>
                                    </p:anim>
                                    <p:set>
                                      <p:cBhvr>
                                        <p:cTn id="35" dur="80"/>
                                        <p:tgtEl>
                                          <p:spTgt spid="82966"/>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P spid="82960" grpId="0" animBg="1"/>
      <p:bldP spid="82964" grpId="0" animBg="1"/>
      <p:bldP spid="82965" grpId="0" animBg="1"/>
      <p:bldP spid="82966" grpId="0" animBg="1"/>
      <p:bldP spid="1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sz="1200" dirty="0">
                <a:solidFill>
                  <a:srgbClr val="898989"/>
                </a:solidFill>
              </a:rPr>
              <a:t>2</a:t>
            </a:fld>
            <a:endParaRPr lang="en-US" sz="1200" dirty="0">
              <a:solidFill>
                <a:srgbClr val="898989"/>
              </a:solidFill>
            </a:endParaRPr>
          </a:p>
        </p:txBody>
      </p:sp>
      <p:sp>
        <p:nvSpPr>
          <p:cNvPr id="50192" name="WordArt 16" descr="16d76c76df64a4d74fecbe46c3d7c2c2"/>
          <p:cNvSpPr>
            <a:spLocks noChangeArrowheads="1" noChangeShapeType="1" noTextEdit="1"/>
          </p:cNvSpPr>
          <p:nvPr/>
        </p:nvSpPr>
        <p:spPr bwMode="auto">
          <a:xfrm>
            <a:off x="0" y="990600"/>
            <a:ext cx="9144000" cy="5410200"/>
          </a:xfrm>
          <a:prstGeom prst="rect">
            <a:avLst/>
          </a:prstGeom>
        </p:spPr>
        <p:txBody>
          <a:bodyPr wrap="none" numCol="1"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1" i="0" u="none" strike="noStrike" kern="10" cap="none" spc="0" normalizeH="0" baseline="0" noProof="0" dirty="0">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Times New Roman" panose="02020603050405020304"/>
                <a:ea typeface="+mn-ea"/>
                <a:cs typeface="Times New Roman" panose="02020603050405020304"/>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1" i="0" u="none" strike="noStrike" kern="10" cap="none" spc="0" normalizeH="0" baseline="0" noProof="0" dirty="0">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Times New Roman" panose="02020603050405020304"/>
                <a:ea typeface="+mn-ea"/>
                <a:cs typeface="Times New Roman" panose="02020603050405020304"/>
              </a:rPr>
              <a:t> </a:t>
            </a:r>
            <a:r>
              <a:rPr kumimoji="0" lang="en-US" sz="2800" b="1" i="0" u="none" strike="noStrike" kern="10" cap="none" spc="0" normalizeH="0" baseline="0" noProof="0" dirty="0" err="1">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Sử</a:t>
            </a:r>
            <a:r>
              <a:rPr kumimoji="0" lang="en-US" sz="2800" b="1" i="0" u="none" strike="noStrike" kern="10" cap="none" spc="0" normalizeH="0" baseline="0" noProof="0" dirty="0">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 </a:t>
            </a:r>
            <a:r>
              <a:rPr kumimoji="0" lang="en-US" sz="2800" b="1" i="0" u="none" strike="noStrike" kern="10" cap="none" spc="0" normalizeH="0" baseline="0" noProof="0" dirty="0" err="1">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dụng</a:t>
            </a:r>
            <a:r>
              <a:rPr kumimoji="0" lang="en-US" sz="2800" b="1" i="0" u="none" strike="noStrike" kern="10" cap="none" spc="0" normalizeH="0" baseline="0" noProof="0" dirty="0">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 </a:t>
            </a:r>
            <a:r>
              <a:rPr kumimoji="0" lang="en-US" sz="2800" b="1" i="0" u="none" strike="noStrike" kern="10" cap="none" spc="0" normalizeH="0" baseline="0" noProof="0" dirty="0" err="1">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và</a:t>
            </a:r>
            <a:r>
              <a:rPr kumimoji="0" lang="en-US" sz="2800" b="1" i="0" u="none" strike="noStrike" kern="10" cap="none" spc="0" normalizeH="0" baseline="0" noProof="0" dirty="0">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 </a:t>
            </a:r>
            <a:r>
              <a:rPr kumimoji="0" lang="en-US" sz="2800" b="1" i="0" u="none" strike="noStrike" kern="10" cap="none" spc="0" normalizeH="0" baseline="0" noProof="0" dirty="0" err="1">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bảo</a:t>
            </a:r>
            <a:r>
              <a:rPr kumimoji="0" lang="en-US" sz="2800" b="1" i="0" u="none" strike="noStrike" kern="10" cap="none" spc="0" normalizeH="0" baseline="0" noProof="0" dirty="0">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 </a:t>
            </a:r>
            <a:r>
              <a:rPr kumimoji="0" lang="en-US" sz="2800" b="1" i="0" u="none" strike="noStrike" kern="10" cap="none" spc="0" normalizeH="0" baseline="0" noProof="0" dirty="0" err="1">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quản</a:t>
            </a:r>
            <a:r>
              <a:rPr kumimoji="0" lang="en-US" sz="2800" b="1" i="0" u="none" strike="noStrike" kern="10" cap="none" spc="0" normalizeH="0" baseline="0" noProof="0" dirty="0">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 </a:t>
            </a:r>
            <a:r>
              <a:rPr kumimoji="0" lang="en-US" sz="2800" b="1" i="0" u="none" strike="noStrike" kern="10" cap="none" spc="0" normalizeH="0" baseline="0" noProof="0" dirty="0" err="1">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dụng</a:t>
            </a:r>
            <a:r>
              <a:rPr kumimoji="0" lang="en-US" sz="2800" b="1" i="0" u="none" strike="noStrike" kern="10" cap="none" spc="0" normalizeH="0" baseline="0" noProof="0" dirty="0">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 </a:t>
            </a:r>
            <a:r>
              <a:rPr kumimoji="0" lang="en-US" sz="2800" b="1" i="0" u="none" strike="noStrike" kern="10" cap="none" spc="0" normalizeH="0" baseline="0" noProof="0" dirty="0" err="1">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cụ</a:t>
            </a:r>
            <a:r>
              <a:rPr kumimoji="0" lang="en-US" sz="2800" b="1" i="0" u="none" strike="noStrike" kern="10" cap="none" spc="0" normalizeH="0" baseline="0" noProof="0" dirty="0">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 </a:t>
            </a:r>
            <a:r>
              <a:rPr kumimoji="0" lang="en-US" sz="2800" b="1" i="0" u="none" strike="noStrike" kern="10" cap="none" spc="0" normalizeH="0" baseline="0" noProof="0" dirty="0" err="1">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thiết</a:t>
            </a:r>
            <a:r>
              <a:rPr kumimoji="0" lang="en-US" sz="2800" b="1" i="0" u="none" strike="noStrike" kern="10" cap="none" spc="0" normalizeH="0" baseline="0" noProof="0" dirty="0">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 </a:t>
            </a:r>
            <a:r>
              <a:rPr kumimoji="0" lang="en-US" sz="2800" b="1" i="0" u="none" strike="noStrike" kern="10" cap="none" spc="0" normalizeH="0" baseline="0" noProof="0" dirty="0" err="1">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bị</a:t>
            </a:r>
            <a:r>
              <a:rPr kumimoji="0" lang="en-US" sz="2800" b="1" i="0" u="none" strike="noStrike" kern="10" cap="none" spc="0" normalizeH="0" baseline="0" noProof="0" dirty="0">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 </a:t>
            </a:r>
            <a:r>
              <a:rPr kumimoji="0" lang="en-US" sz="2800" b="1" i="0" u="none" strike="noStrike" kern="10" cap="none" spc="0" normalizeH="0" baseline="0" noProof="0" dirty="0" err="1">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nhà</a:t>
            </a:r>
            <a:r>
              <a:rPr kumimoji="0" lang="en-US" sz="2800" b="1" i="0" u="none" strike="noStrike" kern="10" cap="none" spc="0" normalizeH="0" baseline="0" noProof="0" dirty="0">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 </a:t>
            </a:r>
            <a:r>
              <a:rPr kumimoji="0" lang="en-US" sz="2800" b="1" i="0" u="none" strike="noStrike" kern="10" cap="none" spc="0" normalizeH="0" baseline="0" noProof="0" dirty="0" err="1">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rPr>
              <a:t>bếp</a:t>
            </a:r>
            <a:endParaRPr kumimoji="0" lang="en-US" sz="4400" b="1" i="0" u="none" strike="noStrike" kern="10" cap="none" spc="0" normalizeH="0" baseline="0" noProof="0" dirty="0">
              <a:ln w="25400">
                <a:solidFill>
                  <a:srgbClr val="800000"/>
                </a:solidFill>
                <a:round/>
              </a:ln>
              <a:blipFill dpi="0" rotWithShape="0">
                <a:blip r:embed="rId3"/>
                <a:srcRect/>
                <a:tile tx="0" ty="0" sx="100000" sy="100000" flip="none" algn="tl"/>
              </a:blipFill>
              <a:effectLst>
                <a:outerShdw sy="50000" kx="2453608" algn="bl" rotWithShape="0">
                  <a:srgbClr val="C7DFD3">
                    <a:alpha val="50000"/>
                  </a:srgbClr>
                </a:outerShdw>
              </a:effectLst>
              <a:uLnTx/>
              <a:uFillTx/>
              <a:latin typeface="Aharoni" pitchFamily="2" charset="-79"/>
              <a:ea typeface="+mn-ea"/>
              <a:cs typeface="Aharoni" pitchFamily="2" charset="-79"/>
            </a:endParaRPr>
          </a:p>
        </p:txBody>
      </p:sp>
      <p:sp>
        <p:nvSpPr>
          <p:cNvPr id="50194" name="Text Box 18"/>
          <p:cNvSpPr txBox="1"/>
          <p:nvPr/>
        </p:nvSpPr>
        <p:spPr>
          <a:xfrm>
            <a:off x="2438400" y="3733800"/>
            <a:ext cx="4495800" cy="830263"/>
          </a:xfrm>
          <a:prstGeom prst="rect">
            <a:avLst/>
          </a:prstGeom>
          <a:noFill/>
          <a:ln w="9525">
            <a:noFill/>
          </a:ln>
        </p:spPr>
        <p:txBody>
          <a:bodyPr>
            <a:spAutoFit/>
          </a:bodyPr>
          <a:lstStyle/>
          <a:p>
            <a:pPr algn="ctr">
              <a:spcBef>
                <a:spcPct val="50000"/>
              </a:spcBef>
            </a:pPr>
            <a:r>
              <a:rPr sz="4800" b="1" i="1" dirty="0">
                <a:solidFill>
                  <a:srgbClr val="800080"/>
                </a:solidFill>
                <a:latin typeface="Arial" panose="020B0604020202020204" pitchFamily="34" charset="0"/>
              </a:rPr>
              <a:t>Tiết 2    Bài 2</a:t>
            </a:r>
          </a:p>
        </p:txBody>
      </p:sp>
      <p:pic>
        <p:nvPicPr>
          <p:cNvPr id="5125" name="Picture 2" descr="0080"/>
          <p:cNvPicPr>
            <a:picLocks noChangeAspect="1"/>
          </p:cNvPicPr>
          <p:nvPr/>
        </p:nvPicPr>
        <p:blipFill>
          <a:blip r:embed="rId4"/>
          <a:stretch>
            <a:fillRect/>
          </a:stretch>
        </p:blipFill>
        <p:spPr>
          <a:xfrm>
            <a:off x="533400" y="-56515"/>
            <a:ext cx="4114800" cy="2977515"/>
          </a:xfrm>
          <a:prstGeom prst="rect">
            <a:avLst/>
          </a:prstGeom>
          <a:noFill/>
          <a:ln w="9525">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0194"/>
                                        </p:tgtEl>
                                        <p:attrNameLst>
                                          <p:attrName>style.visibility</p:attrName>
                                        </p:attrNameLst>
                                      </p:cBhvr>
                                      <p:to>
                                        <p:strVal val="visible"/>
                                      </p:to>
                                    </p:set>
                                    <p:animEffect transition="in" filter="box(in)">
                                      <p:cBhvr>
                                        <p:cTn id="7" dur="500"/>
                                        <p:tgtEl>
                                          <p:spTgt spid="5019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50192"/>
                                        </p:tgtEl>
                                        <p:attrNameLst>
                                          <p:attrName>style.visibility</p:attrName>
                                        </p:attrNameLst>
                                      </p:cBhvr>
                                      <p:to>
                                        <p:strVal val="visible"/>
                                      </p:to>
                                    </p:set>
                                    <p:animEffect transition="in" filter="wedge">
                                      <p:cBhvr>
                                        <p:cTn id="11" dur="2000"/>
                                        <p:tgtEl>
                                          <p:spTgt spid="50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172200" cy="609600"/>
          </a:xfrm>
          <a:gradFill>
            <a:gsLst>
              <a:gs pos="0">
                <a:srgbClr val="007BD3"/>
              </a:gs>
              <a:gs pos="100000">
                <a:srgbClr val="034373"/>
              </a:gs>
            </a:gsLst>
            <a:lin ang="5400000" scaled="0"/>
          </a:gradFill>
          <a:ln>
            <a:solidFill>
              <a:schemeClr val="tx1"/>
            </a:solidFill>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1" i="0" strike="noStrike" kern="1200" cap="none" spc="0" normalizeH="0" baseline="0" noProof="0" dirty="0" smtClean="0">
                <a:ln>
                  <a:noFill/>
                </a:ln>
                <a:solidFill>
                  <a:schemeClr val="accent1">
                    <a:lumMod val="75000"/>
                  </a:schemeClr>
                </a:solidFill>
                <a:effectLst/>
                <a:uLnTx/>
                <a:uFillTx/>
                <a:latin typeface="+mj-lt"/>
                <a:ea typeface="+mj-ea"/>
                <a:cs typeface="+mj-cs"/>
              </a:rPr>
              <a:t>I. </a:t>
            </a:r>
            <a:r>
              <a:rPr kumimoji="0" lang="en-US" sz="3200" b="1" i="0" u="sng" strike="noStrike" kern="1200" cap="none" spc="0" normalizeH="0" baseline="0" noProof="0" dirty="0" err="1" smtClean="0">
                <a:ln>
                  <a:noFill/>
                </a:ln>
                <a:solidFill>
                  <a:schemeClr val="accent1">
                    <a:lumMod val="75000"/>
                  </a:schemeClr>
                </a:solidFill>
                <a:effectLst/>
                <a:uLnTx/>
                <a:uFillTx/>
                <a:latin typeface="+mj-lt"/>
                <a:ea typeface="+mj-ea"/>
                <a:cs typeface="+mj-cs"/>
              </a:rPr>
              <a:t>Dụng</a:t>
            </a:r>
            <a:r>
              <a:rPr kumimoji="0" lang="en-US" sz="3200" b="1" i="0" u="sng" strike="noStrike" kern="1200" cap="none" spc="0" normalizeH="0" baseline="0" noProof="0" dirty="0" smtClean="0">
                <a:ln>
                  <a:noFill/>
                </a:ln>
                <a:solidFill>
                  <a:schemeClr val="accent1">
                    <a:lumMod val="75000"/>
                  </a:schemeClr>
                </a:solidFill>
                <a:effectLst/>
                <a:uLnTx/>
                <a:uFillTx/>
                <a:latin typeface="+mj-lt"/>
                <a:ea typeface="+mj-ea"/>
                <a:cs typeface="+mj-cs"/>
              </a:rPr>
              <a:t> </a:t>
            </a:r>
            <a:r>
              <a:rPr kumimoji="0" lang="en-US" sz="3200" b="1" i="0" u="sng" strike="noStrike" kern="1200" cap="none" spc="0" normalizeH="0" baseline="0" noProof="0" dirty="0" err="1" smtClean="0">
                <a:ln>
                  <a:noFill/>
                </a:ln>
                <a:solidFill>
                  <a:schemeClr val="accent1">
                    <a:lumMod val="75000"/>
                  </a:schemeClr>
                </a:solidFill>
                <a:effectLst/>
                <a:uLnTx/>
                <a:uFillTx/>
                <a:latin typeface="+mj-lt"/>
                <a:ea typeface="+mj-ea"/>
                <a:cs typeface="+mj-cs"/>
              </a:rPr>
              <a:t>cụ</a:t>
            </a:r>
            <a:r>
              <a:rPr kumimoji="0" lang="en-US" sz="3200" b="1" i="0" u="sng" strike="noStrike" kern="1200" cap="none" spc="0" normalizeH="0" baseline="0" noProof="0" dirty="0" smtClean="0">
                <a:ln>
                  <a:noFill/>
                </a:ln>
                <a:solidFill>
                  <a:schemeClr val="accent1">
                    <a:lumMod val="75000"/>
                  </a:schemeClr>
                </a:solidFill>
                <a:effectLst/>
                <a:uLnTx/>
                <a:uFillTx/>
                <a:latin typeface="+mj-lt"/>
                <a:ea typeface="+mj-ea"/>
                <a:cs typeface="+mj-cs"/>
              </a:rPr>
              <a:t> </a:t>
            </a:r>
            <a:r>
              <a:rPr kumimoji="0" lang="en-US" sz="3200" b="1" i="0" u="sng" strike="noStrike" kern="1200" cap="none" spc="0" normalizeH="0" baseline="0" noProof="0" dirty="0" err="1" smtClean="0">
                <a:ln>
                  <a:noFill/>
                </a:ln>
                <a:solidFill>
                  <a:schemeClr val="accent1">
                    <a:lumMod val="75000"/>
                  </a:schemeClr>
                </a:solidFill>
                <a:effectLst/>
                <a:uLnTx/>
                <a:uFillTx/>
                <a:latin typeface="+mj-lt"/>
                <a:ea typeface="+mj-ea"/>
                <a:cs typeface="+mj-cs"/>
              </a:rPr>
              <a:t>và</a:t>
            </a:r>
            <a:r>
              <a:rPr kumimoji="0" lang="en-US" sz="3200" b="1" i="0" u="sng" strike="noStrike" kern="1200" cap="none" spc="0" normalizeH="0" baseline="0" noProof="0" dirty="0" smtClean="0">
                <a:ln>
                  <a:noFill/>
                </a:ln>
                <a:solidFill>
                  <a:schemeClr val="accent1">
                    <a:lumMod val="75000"/>
                  </a:schemeClr>
                </a:solidFill>
                <a:effectLst/>
                <a:uLnTx/>
                <a:uFillTx/>
                <a:latin typeface="+mj-lt"/>
                <a:ea typeface="+mj-ea"/>
                <a:cs typeface="+mj-cs"/>
              </a:rPr>
              <a:t> </a:t>
            </a:r>
            <a:r>
              <a:rPr kumimoji="0" lang="en-US" sz="3200" b="1" i="0" u="sng" strike="noStrike" kern="1200" cap="none" spc="0" normalizeH="0" baseline="0" noProof="0" dirty="0" err="1" smtClean="0">
                <a:ln>
                  <a:noFill/>
                </a:ln>
                <a:solidFill>
                  <a:schemeClr val="accent1">
                    <a:lumMod val="75000"/>
                  </a:schemeClr>
                </a:solidFill>
                <a:effectLst/>
                <a:uLnTx/>
                <a:uFillTx/>
                <a:latin typeface="+mj-lt"/>
                <a:ea typeface="+mj-ea"/>
                <a:cs typeface="+mj-cs"/>
              </a:rPr>
              <a:t>thiết</a:t>
            </a:r>
            <a:r>
              <a:rPr kumimoji="0" lang="en-US" sz="3200" b="1" i="0" u="sng" strike="noStrike" kern="1200" cap="none" spc="0" normalizeH="0" baseline="0" noProof="0" dirty="0" smtClean="0">
                <a:ln>
                  <a:noFill/>
                </a:ln>
                <a:solidFill>
                  <a:schemeClr val="accent1">
                    <a:lumMod val="75000"/>
                  </a:schemeClr>
                </a:solidFill>
                <a:effectLst/>
                <a:uLnTx/>
                <a:uFillTx/>
                <a:latin typeface="+mj-lt"/>
                <a:ea typeface="+mj-ea"/>
                <a:cs typeface="+mj-cs"/>
              </a:rPr>
              <a:t> </a:t>
            </a:r>
            <a:r>
              <a:rPr kumimoji="0" lang="en-US" sz="3200" b="1" i="0" u="sng" strike="noStrike" kern="1200" cap="none" spc="0" normalizeH="0" baseline="0" noProof="0" dirty="0" err="1" smtClean="0">
                <a:ln>
                  <a:noFill/>
                </a:ln>
                <a:solidFill>
                  <a:schemeClr val="accent1">
                    <a:lumMod val="75000"/>
                  </a:schemeClr>
                </a:solidFill>
                <a:effectLst/>
                <a:uLnTx/>
                <a:uFillTx/>
                <a:latin typeface="+mj-lt"/>
                <a:ea typeface="+mj-ea"/>
                <a:cs typeface="+mj-cs"/>
              </a:rPr>
              <a:t>bị</a:t>
            </a:r>
            <a:r>
              <a:rPr kumimoji="0" lang="en-US" sz="3200" b="1" i="0" u="sng" strike="noStrike" kern="1200" cap="none" spc="0" normalizeH="0" baseline="0" noProof="0" dirty="0" smtClean="0">
                <a:ln>
                  <a:noFill/>
                </a:ln>
                <a:solidFill>
                  <a:schemeClr val="accent1">
                    <a:lumMod val="75000"/>
                  </a:schemeClr>
                </a:solidFill>
                <a:effectLst/>
                <a:uLnTx/>
                <a:uFillTx/>
                <a:latin typeface="+mj-lt"/>
                <a:ea typeface="+mj-ea"/>
                <a:cs typeface="+mj-cs"/>
              </a:rPr>
              <a:t> </a:t>
            </a:r>
            <a:r>
              <a:rPr kumimoji="0" lang="en-US" sz="3200" b="1" i="0" u="sng" strike="noStrike" kern="1200" cap="none" spc="0" normalizeH="0" baseline="0" noProof="0" dirty="0" err="1" smtClean="0">
                <a:ln>
                  <a:noFill/>
                </a:ln>
                <a:solidFill>
                  <a:schemeClr val="accent1">
                    <a:lumMod val="75000"/>
                  </a:schemeClr>
                </a:solidFill>
                <a:effectLst/>
                <a:uLnTx/>
                <a:uFillTx/>
                <a:latin typeface="+mj-lt"/>
                <a:ea typeface="+mj-ea"/>
                <a:cs typeface="+mj-cs"/>
              </a:rPr>
              <a:t>nhà</a:t>
            </a:r>
            <a:r>
              <a:rPr kumimoji="0" lang="en-US" sz="3200" b="1" i="0" u="sng" strike="noStrike" kern="1200" cap="none" spc="0" normalizeH="0" baseline="0" noProof="0" dirty="0" smtClean="0">
                <a:ln>
                  <a:noFill/>
                </a:ln>
                <a:solidFill>
                  <a:schemeClr val="accent1">
                    <a:lumMod val="75000"/>
                  </a:schemeClr>
                </a:solidFill>
                <a:effectLst/>
                <a:uLnTx/>
                <a:uFillTx/>
                <a:latin typeface="+mj-lt"/>
                <a:ea typeface="+mj-ea"/>
                <a:cs typeface="+mj-cs"/>
              </a:rPr>
              <a:t> </a:t>
            </a:r>
            <a:r>
              <a:rPr kumimoji="0" lang="en-US" sz="3200" b="1" i="0" u="sng" strike="noStrike" kern="1200" cap="none" spc="0" normalizeH="0" baseline="0" noProof="0" dirty="0" err="1" smtClean="0">
                <a:ln>
                  <a:noFill/>
                </a:ln>
                <a:solidFill>
                  <a:schemeClr val="accent1">
                    <a:lumMod val="75000"/>
                  </a:schemeClr>
                </a:solidFill>
                <a:effectLst/>
                <a:uLnTx/>
                <a:uFillTx/>
                <a:latin typeface="+mj-lt"/>
                <a:ea typeface="+mj-ea"/>
                <a:cs typeface="+mj-cs"/>
              </a:rPr>
              <a:t>bếp</a:t>
            </a:r>
            <a:endParaRPr kumimoji="0" lang="en-US" sz="3200" b="1" i="0" u="sng"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4" name="Rectangle 3"/>
          <p:cNvSpPr/>
          <p:nvPr/>
        </p:nvSpPr>
        <p:spPr>
          <a:xfrm>
            <a:off x="533400" y="1143000"/>
            <a:ext cx="4572000" cy="953135"/>
          </a:xfrm>
          <a:prstGeom prst="rect">
            <a:avLst/>
          </a:prstGeom>
        </p:spPr>
        <p:txBody>
          <a:bodyPr>
            <a:spAutoFit/>
          </a:bodyPr>
          <a:lstStyle/>
          <a:p>
            <a:pPr marR="0" lvl="0" algn="l" defTabSz="914400" rtl="0" eaLnBrk="0" fontAlgn="base" latinLnBrk="0" hangingPunct="0">
              <a:lnSpc>
                <a:spcPct val="100000"/>
              </a:lnSpc>
              <a:spcBef>
                <a:spcPct val="0"/>
              </a:spcBef>
              <a:spcAft>
                <a:spcPct val="0"/>
              </a:spcAft>
              <a:buClrTx/>
              <a:buSzTx/>
              <a:buFontTx/>
              <a:defRPr/>
            </a:pPr>
            <a:r>
              <a:rPr kumimoji="0" lang="en-US" sz="2800" b="1" i="1" strike="noStrike" kern="1200" cap="none" spc="0" normalizeH="0" baseline="0" noProof="0" dirty="0" err="1" smtClean="0">
                <a:ln>
                  <a:noFill/>
                </a:ln>
                <a:solidFill>
                  <a:srgbClr val="7030A0"/>
                </a:solidFill>
                <a:effectLst/>
                <a:uLnTx/>
                <a:uFillTx/>
                <a:latin typeface="Arial" panose="020B0604020202020204" pitchFamily="34" charset="0"/>
                <a:ea typeface="+mn-ea"/>
                <a:cs typeface="+mn-cs"/>
              </a:rPr>
              <a:t>1. </a:t>
            </a:r>
            <a:r>
              <a:rPr kumimoji="0" lang="en-US" sz="2800" b="1" i="1" u="sng" strike="noStrike" kern="1200" cap="none" spc="0" normalizeH="0" baseline="0" noProof="0" dirty="0" err="1" smtClean="0">
                <a:ln>
                  <a:noFill/>
                </a:ln>
                <a:solidFill>
                  <a:srgbClr val="7030A0"/>
                </a:solidFill>
                <a:effectLst/>
                <a:uLnTx/>
                <a:uFillTx/>
                <a:latin typeface="Arial" panose="020B0604020202020204" pitchFamily="34" charset="0"/>
                <a:ea typeface="+mn-ea"/>
                <a:cs typeface="+mn-cs"/>
              </a:rPr>
              <a:t>Dụng cụ nhà bếp</a:t>
            </a:r>
          </a:p>
          <a:p>
            <a:pPr marR="0" lvl="0" algn="l" defTabSz="914400" rtl="0" eaLnBrk="0" fontAlgn="base" latinLnBrk="0" hangingPunct="0">
              <a:lnSpc>
                <a:spcPct val="100000"/>
              </a:lnSpc>
              <a:spcBef>
                <a:spcPct val="0"/>
              </a:spcBef>
              <a:spcAft>
                <a:spcPct val="0"/>
              </a:spcAft>
              <a:buClrTx/>
              <a:buSzTx/>
              <a:buFontTx/>
              <a:defRPr/>
            </a:pPr>
            <a:r>
              <a:rPr kumimoji="0" lang="en-US" sz="2800" b="1" i="1" strike="noStrike" kern="1200" cap="none" spc="0" normalizeH="0" baseline="0" noProof="0" dirty="0" smtClean="0">
                <a:ln>
                  <a:noFill/>
                </a:ln>
                <a:solidFill>
                  <a:srgbClr val="7030A0"/>
                </a:solidFill>
                <a:effectLst/>
                <a:uLnTx/>
                <a:uFillTx/>
                <a:latin typeface="Arial" panose="020B0604020202020204" pitchFamily="34" charset="0"/>
                <a:ea typeface="+mn-ea"/>
                <a:cs typeface="+mn-cs"/>
              </a:rPr>
              <a:t>2. </a:t>
            </a:r>
            <a:r>
              <a:rPr kumimoji="0" lang="en-US" sz="2800" b="1" i="1" u="sng" strike="noStrike" kern="1200" cap="none" spc="0" normalizeH="0" baseline="0" noProof="0" dirty="0" smtClean="0">
                <a:ln>
                  <a:noFill/>
                </a:ln>
                <a:solidFill>
                  <a:srgbClr val="7030A0"/>
                </a:solidFill>
                <a:effectLst/>
                <a:uLnTx/>
                <a:uFillTx/>
                <a:latin typeface="Arial" panose="020B0604020202020204" pitchFamily="34" charset="0"/>
                <a:ea typeface="+mn-ea"/>
                <a:cs typeface="+mn-cs"/>
              </a:rPr>
              <a:t>Thiết bị nhà bếp</a:t>
            </a:r>
          </a:p>
        </p:txBody>
      </p:sp>
      <p:sp>
        <p:nvSpPr>
          <p:cNvPr id="7" name="Rectangle 6"/>
          <p:cNvSpPr/>
          <p:nvPr/>
        </p:nvSpPr>
        <p:spPr>
          <a:xfrm>
            <a:off x="304800" y="2209800"/>
            <a:ext cx="3886200" cy="685800"/>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1" u="none" strike="noStrike" kern="1200" cap="none" spc="0" normalizeH="0" baseline="0" noProof="0" dirty="0" err="1" smtClean="0">
                <a:ln>
                  <a:noFill/>
                </a:ln>
                <a:solidFill>
                  <a:schemeClr val="accent4">
                    <a:lumMod val="75000"/>
                  </a:schemeClr>
                </a:solidFill>
                <a:effectLst/>
                <a:uLnTx/>
                <a:uFillTx/>
                <a:latin typeface="+mn-lt"/>
                <a:ea typeface="+mn-ea"/>
                <a:cs typeface="+mn-cs"/>
              </a:rPr>
              <a:t>Thiết</a:t>
            </a:r>
            <a:r>
              <a:rPr kumimoji="0" lang="en-US" sz="1800" b="1" i="1" u="none" strike="noStrike" kern="1200" cap="none" spc="0" normalizeH="0" baseline="0" noProof="0" dirty="0" smtClean="0">
                <a:ln>
                  <a:noFill/>
                </a:ln>
                <a:solidFill>
                  <a:schemeClr val="accent4">
                    <a:lumMod val="75000"/>
                  </a:schemeClr>
                </a:solidFill>
                <a:effectLst/>
                <a:uLnTx/>
                <a:uFillTx/>
                <a:latin typeface="+mn-lt"/>
                <a:ea typeface="+mn-ea"/>
                <a:cs typeface="+mn-cs"/>
              </a:rPr>
              <a:t> </a:t>
            </a:r>
            <a:r>
              <a:rPr kumimoji="0" lang="en-US" sz="1800" b="1" i="1" u="none" strike="noStrike" kern="1200" cap="none" spc="0" normalizeH="0" baseline="0" noProof="0" dirty="0" err="1" smtClean="0">
                <a:ln>
                  <a:noFill/>
                </a:ln>
                <a:solidFill>
                  <a:schemeClr val="accent4">
                    <a:lumMod val="75000"/>
                  </a:schemeClr>
                </a:solidFill>
                <a:effectLst/>
                <a:uLnTx/>
                <a:uFillTx/>
                <a:latin typeface="+mn-lt"/>
                <a:ea typeface="+mn-ea"/>
                <a:cs typeface="+mn-cs"/>
              </a:rPr>
              <a:t>bị</a:t>
            </a:r>
            <a:r>
              <a:rPr kumimoji="0" lang="en-US" sz="1800" b="1" i="1" u="none" strike="noStrike" kern="1200" cap="none" spc="0" normalizeH="0" baseline="0" noProof="0" dirty="0" smtClean="0">
                <a:ln>
                  <a:noFill/>
                </a:ln>
                <a:solidFill>
                  <a:schemeClr val="accent4">
                    <a:lumMod val="75000"/>
                  </a:schemeClr>
                </a:solidFill>
                <a:effectLst/>
                <a:uLnTx/>
                <a:uFillTx/>
                <a:latin typeface="+mn-lt"/>
                <a:ea typeface="+mn-ea"/>
                <a:cs typeface="+mn-cs"/>
              </a:rPr>
              <a:t> </a:t>
            </a:r>
            <a:r>
              <a:rPr kumimoji="0" lang="en-US" sz="1800" b="1" i="1" u="none" strike="noStrike" kern="1200" cap="none" spc="0" normalizeH="0" baseline="0" noProof="0" dirty="0" err="1" smtClean="0">
                <a:ln>
                  <a:noFill/>
                </a:ln>
                <a:solidFill>
                  <a:schemeClr val="accent4">
                    <a:lumMod val="75000"/>
                  </a:schemeClr>
                </a:solidFill>
                <a:effectLst/>
                <a:uLnTx/>
                <a:uFillTx/>
                <a:latin typeface="+mn-lt"/>
                <a:ea typeface="+mn-ea"/>
                <a:cs typeface="+mn-cs"/>
              </a:rPr>
              <a:t>dùng</a:t>
            </a:r>
            <a:r>
              <a:rPr kumimoji="0" lang="en-US" sz="1800" b="1" i="1" u="none" strike="noStrike" kern="1200" cap="none" spc="0" normalizeH="0" baseline="0" noProof="0" dirty="0" smtClean="0">
                <a:ln>
                  <a:noFill/>
                </a:ln>
                <a:solidFill>
                  <a:schemeClr val="accent4">
                    <a:lumMod val="75000"/>
                  </a:schemeClr>
                </a:solidFill>
                <a:effectLst/>
                <a:uLnTx/>
                <a:uFillTx/>
                <a:latin typeface="+mn-lt"/>
                <a:ea typeface="+mn-ea"/>
                <a:cs typeface="+mn-cs"/>
              </a:rPr>
              <a:t> </a:t>
            </a:r>
            <a:r>
              <a:rPr kumimoji="0" lang="en-US" sz="1800" b="1" i="1" u="none" strike="noStrike" kern="1200" cap="none" spc="0" normalizeH="0" baseline="0" noProof="0" dirty="0" err="1" smtClean="0">
                <a:ln>
                  <a:noFill/>
                </a:ln>
                <a:solidFill>
                  <a:schemeClr val="accent4">
                    <a:lumMod val="75000"/>
                  </a:schemeClr>
                </a:solidFill>
                <a:effectLst/>
                <a:uLnTx/>
                <a:uFillTx/>
                <a:latin typeface="+mn-lt"/>
                <a:ea typeface="+mn-ea"/>
                <a:cs typeface="+mn-cs"/>
              </a:rPr>
              <a:t>điện</a:t>
            </a:r>
            <a:r>
              <a:rPr kumimoji="0" lang="en-US" sz="1800" b="1" i="1" u="none" strike="noStrike" kern="1200" cap="none" spc="0" normalizeH="0" baseline="0" noProof="0" dirty="0" smtClean="0">
                <a:ln>
                  <a:noFill/>
                </a:ln>
                <a:solidFill>
                  <a:schemeClr val="accent4">
                    <a:lumMod val="75000"/>
                  </a:schemeClr>
                </a:solidFill>
                <a:effectLst/>
                <a:uLnTx/>
                <a:uFillTx/>
                <a:latin typeface="+mn-lt"/>
                <a:ea typeface="+mn-ea"/>
                <a:cs typeface="+mn-cs"/>
              </a:rPr>
              <a:t>: </a:t>
            </a:r>
            <a:r>
              <a:rPr kumimoji="0" lang="en-US" sz="1800" b="1" i="1" u="none" strike="noStrike" kern="1200" cap="none" spc="0" normalizeH="0" baseline="0" noProof="0" dirty="0" err="1" smtClean="0">
                <a:ln>
                  <a:noFill/>
                </a:ln>
                <a:solidFill>
                  <a:schemeClr val="accent4">
                    <a:lumMod val="75000"/>
                  </a:schemeClr>
                </a:solidFill>
                <a:effectLst/>
                <a:uLnTx/>
                <a:uFillTx/>
                <a:latin typeface="+mn-lt"/>
                <a:ea typeface="+mn-ea"/>
                <a:cs typeface="+mn-cs"/>
              </a:rPr>
              <a:t>nồi</a:t>
            </a:r>
            <a:r>
              <a:rPr kumimoji="0" lang="en-US" sz="1800" b="1" i="1" u="none" strike="noStrike" kern="1200" cap="none" spc="0" normalizeH="0" baseline="0" noProof="0" dirty="0" smtClean="0">
                <a:ln>
                  <a:noFill/>
                </a:ln>
                <a:solidFill>
                  <a:schemeClr val="accent4">
                    <a:lumMod val="75000"/>
                  </a:schemeClr>
                </a:solidFill>
                <a:effectLst/>
                <a:uLnTx/>
                <a:uFillTx/>
                <a:latin typeface="+mn-lt"/>
                <a:ea typeface="+mn-ea"/>
                <a:cs typeface="+mn-cs"/>
              </a:rPr>
              <a:t> </a:t>
            </a:r>
            <a:r>
              <a:rPr kumimoji="0" lang="en-US" sz="1800" b="1" i="1" u="none" strike="noStrike" kern="1200" cap="none" spc="0" normalizeH="0" baseline="0" noProof="0" dirty="0" err="1" smtClean="0">
                <a:ln>
                  <a:noFill/>
                </a:ln>
                <a:solidFill>
                  <a:schemeClr val="accent4">
                    <a:lumMod val="75000"/>
                  </a:schemeClr>
                </a:solidFill>
                <a:effectLst/>
                <a:uLnTx/>
                <a:uFillTx/>
                <a:latin typeface="+mn-lt"/>
                <a:ea typeface="+mn-ea"/>
                <a:cs typeface="+mn-cs"/>
              </a:rPr>
              <a:t>cơm</a:t>
            </a:r>
            <a:r>
              <a:rPr kumimoji="0" lang="en-US" sz="1800" b="1" i="1" u="none" strike="noStrike" kern="1200" cap="none" spc="0" normalizeH="0" baseline="0" noProof="0" dirty="0" smtClean="0">
                <a:ln>
                  <a:noFill/>
                </a:ln>
                <a:solidFill>
                  <a:schemeClr val="accent4">
                    <a:lumMod val="75000"/>
                  </a:schemeClr>
                </a:solidFill>
                <a:effectLst/>
                <a:uLnTx/>
                <a:uFillTx/>
                <a:latin typeface="+mn-lt"/>
                <a:ea typeface="+mn-ea"/>
                <a:cs typeface="+mn-cs"/>
              </a:rPr>
              <a:t> </a:t>
            </a:r>
            <a:r>
              <a:rPr kumimoji="0" lang="en-US" sz="1800" b="1" i="1" u="none" strike="noStrike" kern="1200" cap="none" spc="0" normalizeH="0" baseline="0" noProof="0" dirty="0" err="1" smtClean="0">
                <a:ln>
                  <a:noFill/>
                </a:ln>
                <a:solidFill>
                  <a:schemeClr val="accent4">
                    <a:lumMod val="75000"/>
                  </a:schemeClr>
                </a:solidFill>
                <a:effectLst/>
                <a:uLnTx/>
                <a:uFillTx/>
                <a:latin typeface="+mn-lt"/>
                <a:ea typeface="+mn-ea"/>
                <a:cs typeface="+mn-cs"/>
              </a:rPr>
              <a:t>điện</a:t>
            </a:r>
            <a:r>
              <a:rPr kumimoji="0" lang="en-US" sz="1800" b="1" i="1" u="none" strike="noStrike" kern="1200" cap="none" spc="0" normalizeH="0" baseline="0" noProof="0" dirty="0" smtClean="0">
                <a:ln>
                  <a:noFill/>
                </a:ln>
                <a:solidFill>
                  <a:schemeClr val="accent4">
                    <a:lumMod val="75000"/>
                  </a:schemeClr>
                </a:solidFill>
                <a:effectLst/>
                <a:uLnTx/>
                <a:uFillTx/>
                <a:latin typeface="+mn-lt"/>
                <a:ea typeface="+mn-ea"/>
                <a:cs typeface="+mn-cs"/>
              </a:rPr>
              <a:t>, </a:t>
            </a:r>
            <a:r>
              <a:rPr kumimoji="0" lang="en-US" sz="1800" b="1" i="1" u="none" strike="noStrike" kern="1200" cap="none" spc="0" normalizeH="0" baseline="0" noProof="0" dirty="0" err="1" smtClean="0">
                <a:ln>
                  <a:noFill/>
                </a:ln>
                <a:solidFill>
                  <a:schemeClr val="accent4">
                    <a:lumMod val="75000"/>
                  </a:schemeClr>
                </a:solidFill>
                <a:effectLst/>
                <a:uLnTx/>
                <a:uFillTx/>
                <a:latin typeface="+mn-lt"/>
                <a:ea typeface="+mn-ea"/>
                <a:cs typeface="+mn-cs"/>
              </a:rPr>
              <a:t>bếp</a:t>
            </a:r>
            <a:r>
              <a:rPr kumimoji="0" lang="en-US" sz="1800" b="1" i="1" u="none" strike="noStrike" kern="1200" cap="none" spc="0" normalizeH="0" baseline="0" noProof="0" dirty="0" smtClean="0">
                <a:ln>
                  <a:noFill/>
                </a:ln>
                <a:solidFill>
                  <a:schemeClr val="accent4">
                    <a:lumMod val="75000"/>
                  </a:schemeClr>
                </a:solidFill>
                <a:effectLst/>
                <a:uLnTx/>
                <a:uFillTx/>
                <a:latin typeface="+mn-lt"/>
                <a:ea typeface="+mn-ea"/>
                <a:cs typeface="+mn-cs"/>
              </a:rPr>
              <a:t> </a:t>
            </a:r>
            <a:r>
              <a:rPr kumimoji="0" lang="en-US" sz="1800" b="1" i="1" u="none" strike="noStrike" kern="1200" cap="none" spc="0" normalizeH="0" baseline="0" noProof="0" dirty="0" err="1" smtClean="0">
                <a:ln>
                  <a:noFill/>
                </a:ln>
                <a:solidFill>
                  <a:schemeClr val="accent4">
                    <a:lumMod val="75000"/>
                  </a:schemeClr>
                </a:solidFill>
                <a:effectLst/>
                <a:uLnTx/>
                <a:uFillTx/>
                <a:latin typeface="+mn-lt"/>
                <a:ea typeface="+mn-ea"/>
                <a:cs typeface="+mn-cs"/>
              </a:rPr>
              <a:t>điện</a:t>
            </a:r>
            <a:r>
              <a:rPr kumimoji="0" lang="en-US" sz="1800" b="1" i="1" u="none" strike="noStrike" kern="1200" cap="none" spc="0" normalizeH="0" baseline="0" noProof="0" dirty="0" smtClean="0">
                <a:ln>
                  <a:noFill/>
                </a:ln>
                <a:solidFill>
                  <a:schemeClr val="accent4">
                    <a:lumMod val="75000"/>
                  </a:schemeClr>
                </a:solidFill>
                <a:effectLst/>
                <a:uLnTx/>
                <a:uFillTx/>
                <a:latin typeface="+mn-lt"/>
                <a:ea typeface="+mn-ea"/>
                <a:cs typeface="+mn-cs"/>
              </a:rPr>
              <a:t>, </a:t>
            </a:r>
            <a:r>
              <a:rPr kumimoji="0" lang="en-US" sz="1800" b="1" i="1" u="none" strike="noStrike" kern="1200" cap="none" spc="0" normalizeH="0" baseline="0" noProof="0" dirty="0" err="1" smtClean="0">
                <a:ln>
                  <a:noFill/>
                </a:ln>
                <a:solidFill>
                  <a:schemeClr val="accent4">
                    <a:lumMod val="75000"/>
                  </a:schemeClr>
                </a:solidFill>
                <a:effectLst/>
                <a:uLnTx/>
                <a:uFillTx/>
                <a:latin typeface="+mn-lt"/>
                <a:ea typeface="+mn-ea"/>
                <a:cs typeface="+mn-cs"/>
              </a:rPr>
              <a:t>lò</a:t>
            </a:r>
            <a:r>
              <a:rPr kumimoji="0" lang="en-US" sz="1800" b="1" i="1" u="none" strike="noStrike" kern="1200" cap="none" spc="0" normalizeH="0" baseline="0" noProof="0" dirty="0" smtClean="0">
                <a:ln>
                  <a:noFill/>
                </a:ln>
                <a:solidFill>
                  <a:schemeClr val="accent4">
                    <a:lumMod val="75000"/>
                  </a:schemeClr>
                </a:solidFill>
                <a:effectLst/>
                <a:uLnTx/>
                <a:uFillTx/>
                <a:latin typeface="+mn-lt"/>
                <a:ea typeface="+mn-ea"/>
                <a:cs typeface="+mn-cs"/>
              </a:rPr>
              <a:t> vi </a:t>
            </a:r>
            <a:r>
              <a:rPr kumimoji="0" lang="en-US" sz="1800" b="1" i="1" u="none" strike="noStrike" kern="1200" cap="none" spc="0" normalizeH="0" baseline="0" noProof="0" dirty="0" err="1" smtClean="0">
                <a:ln>
                  <a:noFill/>
                </a:ln>
                <a:solidFill>
                  <a:schemeClr val="accent4">
                    <a:lumMod val="75000"/>
                  </a:schemeClr>
                </a:solidFill>
                <a:effectLst/>
                <a:uLnTx/>
                <a:uFillTx/>
                <a:latin typeface="+mn-lt"/>
                <a:ea typeface="+mn-ea"/>
                <a:cs typeface="+mn-cs"/>
              </a:rPr>
              <a:t>sóng</a:t>
            </a:r>
            <a:r>
              <a:rPr kumimoji="0" lang="en-US" sz="1800" b="1" i="1" u="none" strike="noStrike" kern="1200" cap="none" spc="0" normalizeH="0" baseline="0" noProof="0" dirty="0" smtClean="0">
                <a:ln>
                  <a:noFill/>
                </a:ln>
                <a:solidFill>
                  <a:schemeClr val="accent4">
                    <a:lumMod val="75000"/>
                  </a:schemeClr>
                </a:solidFill>
                <a:effectLst/>
                <a:uLnTx/>
                <a:uFillTx/>
                <a:latin typeface="+mn-lt"/>
                <a:ea typeface="+mn-ea"/>
                <a:cs typeface="+mn-cs"/>
              </a:rPr>
              <a:t>,……</a:t>
            </a:r>
          </a:p>
        </p:txBody>
      </p:sp>
      <p:sp>
        <p:nvSpPr>
          <p:cNvPr id="8" name="Rounded Rectangle 7"/>
          <p:cNvSpPr/>
          <p:nvPr/>
        </p:nvSpPr>
        <p:spPr>
          <a:xfrm>
            <a:off x="5105400" y="2209800"/>
            <a:ext cx="4038600" cy="685800"/>
          </a:xfrm>
          <a:prstGeom prst="round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1" u="none" strike="noStrike" kern="1200" cap="none" spc="0" normalizeH="0" baseline="0" noProof="0" dirty="0" err="1" smtClean="0">
                <a:ln>
                  <a:noFill/>
                </a:ln>
                <a:solidFill>
                  <a:schemeClr val="accent4">
                    <a:lumMod val="75000"/>
                  </a:schemeClr>
                </a:solidFill>
                <a:effectLst/>
                <a:uLnTx/>
                <a:uFillTx/>
                <a:latin typeface="+mn-lt"/>
                <a:ea typeface="+mn-ea"/>
                <a:cs typeface="+mn-cs"/>
              </a:rPr>
              <a:t>Thiết</a:t>
            </a:r>
            <a:r>
              <a:rPr kumimoji="0" lang="en-US" sz="1800" b="1" i="1" u="none" strike="noStrike" kern="1200" cap="none" spc="0" normalizeH="0" baseline="0" noProof="0" dirty="0" smtClean="0">
                <a:ln>
                  <a:noFill/>
                </a:ln>
                <a:solidFill>
                  <a:schemeClr val="accent4">
                    <a:lumMod val="75000"/>
                  </a:schemeClr>
                </a:solidFill>
                <a:effectLst/>
                <a:uLnTx/>
                <a:uFillTx/>
                <a:latin typeface="+mn-lt"/>
                <a:ea typeface="+mn-ea"/>
                <a:cs typeface="+mn-cs"/>
              </a:rPr>
              <a:t> </a:t>
            </a:r>
            <a:r>
              <a:rPr kumimoji="0" lang="en-US" sz="1800" b="1" i="1" u="none" strike="noStrike" kern="1200" cap="none" spc="0" normalizeH="0" baseline="0" noProof="0" dirty="0" err="1" smtClean="0">
                <a:ln>
                  <a:noFill/>
                </a:ln>
                <a:solidFill>
                  <a:schemeClr val="accent4">
                    <a:lumMod val="75000"/>
                  </a:schemeClr>
                </a:solidFill>
                <a:effectLst/>
                <a:uLnTx/>
                <a:uFillTx/>
                <a:latin typeface="+mn-lt"/>
                <a:ea typeface="+mn-ea"/>
                <a:cs typeface="+mn-cs"/>
              </a:rPr>
              <a:t>bị</a:t>
            </a:r>
            <a:r>
              <a:rPr kumimoji="0" lang="en-US" sz="1800" b="1" i="1" u="none" strike="noStrike" kern="1200" cap="none" spc="0" normalizeH="0" baseline="0" noProof="0" dirty="0" smtClean="0">
                <a:ln>
                  <a:noFill/>
                </a:ln>
                <a:solidFill>
                  <a:schemeClr val="accent4">
                    <a:lumMod val="75000"/>
                  </a:schemeClr>
                </a:solidFill>
                <a:effectLst/>
                <a:uLnTx/>
                <a:uFillTx/>
                <a:latin typeface="+mn-lt"/>
                <a:ea typeface="+mn-ea"/>
                <a:cs typeface="+mn-cs"/>
              </a:rPr>
              <a:t> </a:t>
            </a:r>
            <a:r>
              <a:rPr kumimoji="0" lang="en-US" sz="1800" b="1" i="1" u="none" strike="noStrike" kern="1200" cap="none" spc="0" normalizeH="0" baseline="0" noProof="0" dirty="0" err="1" smtClean="0">
                <a:ln>
                  <a:noFill/>
                </a:ln>
                <a:solidFill>
                  <a:schemeClr val="accent4">
                    <a:lumMod val="75000"/>
                  </a:schemeClr>
                </a:solidFill>
                <a:effectLst/>
                <a:uLnTx/>
                <a:uFillTx/>
                <a:latin typeface="+mn-lt"/>
                <a:ea typeface="+mn-ea"/>
                <a:cs typeface="+mn-cs"/>
              </a:rPr>
              <a:t>dùng</a:t>
            </a:r>
            <a:r>
              <a:rPr kumimoji="0" lang="en-US" sz="1800" b="1" i="1" u="none" strike="noStrike" kern="1200" cap="none" spc="0" normalizeH="0" baseline="0" noProof="0" dirty="0" smtClean="0">
                <a:ln>
                  <a:noFill/>
                </a:ln>
                <a:solidFill>
                  <a:schemeClr val="accent4">
                    <a:lumMod val="75000"/>
                  </a:schemeClr>
                </a:solidFill>
                <a:effectLst/>
                <a:uLnTx/>
                <a:uFillTx/>
                <a:latin typeface="+mn-lt"/>
                <a:ea typeface="+mn-ea"/>
                <a:cs typeface="+mn-cs"/>
              </a:rPr>
              <a:t> gas </a:t>
            </a:r>
            <a:r>
              <a:rPr kumimoji="0" lang="en-US" sz="1800" b="1" i="1" u="none" strike="noStrike" kern="1200" cap="none" spc="0" normalizeH="0" baseline="0" noProof="0" dirty="0" err="1" smtClean="0">
                <a:ln>
                  <a:noFill/>
                </a:ln>
                <a:solidFill>
                  <a:schemeClr val="accent4">
                    <a:lumMod val="75000"/>
                  </a:schemeClr>
                </a:solidFill>
                <a:effectLst/>
                <a:uLnTx/>
                <a:uFillTx/>
                <a:latin typeface="+mn-lt"/>
                <a:ea typeface="+mn-ea"/>
                <a:cs typeface="+mn-cs"/>
              </a:rPr>
              <a:t>như</a:t>
            </a:r>
            <a:r>
              <a:rPr kumimoji="0" lang="en-US" sz="1800" b="1" i="1" u="none" strike="noStrike" kern="1200" cap="none" spc="0" normalizeH="0" baseline="0" noProof="0" dirty="0" smtClean="0">
                <a:ln>
                  <a:noFill/>
                </a:ln>
                <a:solidFill>
                  <a:schemeClr val="accent4">
                    <a:lumMod val="75000"/>
                  </a:schemeClr>
                </a:solidFill>
                <a:effectLst/>
                <a:uLnTx/>
                <a:uFillTx/>
                <a:latin typeface="+mn-lt"/>
                <a:ea typeface="+mn-ea"/>
                <a:cs typeface="+mn-cs"/>
              </a:rPr>
              <a:t>: </a:t>
            </a:r>
            <a:r>
              <a:rPr kumimoji="0" lang="en-US" sz="1800" b="1" i="1" u="none" strike="noStrike" kern="1200" cap="none" spc="0" normalizeH="0" baseline="0" noProof="0" dirty="0" err="1" smtClean="0">
                <a:ln>
                  <a:noFill/>
                </a:ln>
                <a:solidFill>
                  <a:schemeClr val="accent4">
                    <a:lumMod val="75000"/>
                  </a:schemeClr>
                </a:solidFill>
                <a:effectLst/>
                <a:uLnTx/>
                <a:uFillTx/>
                <a:latin typeface="+mn-lt"/>
                <a:ea typeface="+mn-ea"/>
                <a:cs typeface="+mn-cs"/>
              </a:rPr>
              <a:t>bếp</a:t>
            </a:r>
            <a:r>
              <a:rPr kumimoji="0" lang="en-US" sz="1800" b="1" i="1" u="none" strike="noStrike" kern="1200" cap="none" spc="0" normalizeH="0" baseline="0" noProof="0" dirty="0" smtClean="0">
                <a:ln>
                  <a:noFill/>
                </a:ln>
                <a:solidFill>
                  <a:schemeClr val="accent4">
                    <a:lumMod val="75000"/>
                  </a:schemeClr>
                </a:solidFill>
                <a:effectLst/>
                <a:uLnTx/>
                <a:uFillTx/>
                <a:latin typeface="+mn-lt"/>
                <a:ea typeface="+mn-ea"/>
                <a:cs typeface="+mn-cs"/>
              </a:rPr>
              <a:t> gas, </a:t>
            </a:r>
            <a:r>
              <a:rPr kumimoji="0" lang="en-US" sz="1800" b="1" i="1" u="none" strike="noStrike" kern="1200" cap="none" spc="0" normalizeH="0" baseline="0" noProof="0" dirty="0" err="1" smtClean="0">
                <a:ln>
                  <a:noFill/>
                </a:ln>
                <a:solidFill>
                  <a:schemeClr val="accent4">
                    <a:lumMod val="75000"/>
                  </a:schemeClr>
                </a:solidFill>
                <a:effectLst/>
                <a:uLnTx/>
                <a:uFillTx/>
                <a:latin typeface="+mn-lt"/>
                <a:ea typeface="+mn-ea"/>
                <a:cs typeface="+mn-cs"/>
              </a:rPr>
              <a:t>lò</a:t>
            </a:r>
            <a:r>
              <a:rPr kumimoji="0" lang="en-US" sz="1800" b="1" i="1" u="none" strike="noStrike" kern="1200" cap="none" spc="0" normalizeH="0" baseline="0" noProof="0" dirty="0" smtClean="0">
                <a:ln>
                  <a:noFill/>
                </a:ln>
                <a:solidFill>
                  <a:schemeClr val="accent4">
                    <a:lumMod val="75000"/>
                  </a:schemeClr>
                </a:solidFill>
                <a:effectLst/>
                <a:uLnTx/>
                <a:uFillTx/>
                <a:latin typeface="+mn-lt"/>
                <a:ea typeface="+mn-ea"/>
                <a:cs typeface="+mn-cs"/>
              </a:rPr>
              <a:t> gas,….</a:t>
            </a:r>
          </a:p>
        </p:txBody>
      </p:sp>
      <p:pic>
        <p:nvPicPr>
          <p:cNvPr id="9" name="Picture 8" descr="tải xuống (2).jpg"/>
          <p:cNvPicPr>
            <a:picLocks noChangeAspect="1"/>
          </p:cNvPicPr>
          <p:nvPr/>
        </p:nvPicPr>
        <p:blipFill>
          <a:blip r:embed="rId2"/>
          <a:stretch>
            <a:fillRect/>
          </a:stretch>
        </p:blipFill>
        <p:spPr>
          <a:xfrm>
            <a:off x="0" y="2895600"/>
            <a:ext cx="1981200" cy="1828800"/>
          </a:xfrm>
          <a:prstGeom prst="rect">
            <a:avLst/>
          </a:prstGeom>
          <a:noFill/>
          <a:ln w="9525">
            <a:noFill/>
          </a:ln>
        </p:spPr>
      </p:pic>
      <p:pic>
        <p:nvPicPr>
          <p:cNvPr id="10" name="Picture 9" descr="images (9).jpg"/>
          <p:cNvPicPr>
            <a:picLocks noChangeAspect="1"/>
          </p:cNvPicPr>
          <p:nvPr/>
        </p:nvPicPr>
        <p:blipFill>
          <a:blip r:embed="rId3"/>
          <a:stretch>
            <a:fillRect/>
          </a:stretch>
        </p:blipFill>
        <p:spPr>
          <a:xfrm>
            <a:off x="2590800" y="2971800"/>
            <a:ext cx="1600200" cy="1524000"/>
          </a:xfrm>
          <a:prstGeom prst="rect">
            <a:avLst/>
          </a:prstGeom>
          <a:noFill/>
          <a:ln w="9525">
            <a:noFill/>
          </a:ln>
        </p:spPr>
      </p:pic>
      <p:sp>
        <p:nvSpPr>
          <p:cNvPr id="11" name="TextBox 10"/>
          <p:cNvSpPr txBox="1"/>
          <p:nvPr/>
        </p:nvSpPr>
        <p:spPr>
          <a:xfrm>
            <a:off x="381000" y="4419600"/>
            <a:ext cx="1905000" cy="369888"/>
          </a:xfrm>
          <a:prstGeom prst="rect">
            <a:avLst/>
          </a:prstGeom>
          <a:noFill/>
          <a:ln w="9525">
            <a:noFill/>
          </a:ln>
        </p:spPr>
        <p:txBody>
          <a:bodyPr>
            <a:spAutoFit/>
          </a:bodyPr>
          <a:lstStyle/>
          <a:p>
            <a:r>
              <a:rPr dirty="0">
                <a:latin typeface="Arial" panose="020B0604020202020204" pitchFamily="34" charset="0"/>
              </a:rPr>
              <a:t>Lò vi sóng</a:t>
            </a:r>
          </a:p>
        </p:txBody>
      </p:sp>
      <p:sp>
        <p:nvSpPr>
          <p:cNvPr id="12" name="TextBox 11"/>
          <p:cNvSpPr txBox="1"/>
          <p:nvPr/>
        </p:nvSpPr>
        <p:spPr>
          <a:xfrm>
            <a:off x="2590800" y="4495800"/>
            <a:ext cx="1676400" cy="369888"/>
          </a:xfrm>
          <a:prstGeom prst="rect">
            <a:avLst/>
          </a:prstGeom>
          <a:noFill/>
          <a:ln w="9525">
            <a:noFill/>
          </a:ln>
        </p:spPr>
        <p:txBody>
          <a:bodyPr>
            <a:spAutoFit/>
          </a:bodyPr>
          <a:lstStyle/>
          <a:p>
            <a:r>
              <a:rPr dirty="0">
                <a:latin typeface="Arial" panose="020B0604020202020204" pitchFamily="34" charset="0"/>
              </a:rPr>
              <a:t>Nồi cơm điện</a:t>
            </a:r>
          </a:p>
        </p:txBody>
      </p:sp>
      <p:pic>
        <p:nvPicPr>
          <p:cNvPr id="13" name="Picture 12" descr="14112012175149-bep-hong-ngoai.jpg"/>
          <p:cNvPicPr>
            <a:picLocks noChangeAspect="1"/>
          </p:cNvPicPr>
          <p:nvPr/>
        </p:nvPicPr>
        <p:blipFill>
          <a:blip r:embed="rId4"/>
          <a:stretch>
            <a:fillRect/>
          </a:stretch>
        </p:blipFill>
        <p:spPr>
          <a:xfrm>
            <a:off x="152400" y="4876800"/>
            <a:ext cx="1828800" cy="1304925"/>
          </a:xfrm>
          <a:prstGeom prst="rect">
            <a:avLst/>
          </a:prstGeom>
          <a:noFill/>
          <a:ln w="9525">
            <a:noFill/>
          </a:ln>
        </p:spPr>
      </p:pic>
      <p:sp>
        <p:nvSpPr>
          <p:cNvPr id="14" name="TextBox 13"/>
          <p:cNvSpPr txBox="1"/>
          <p:nvPr/>
        </p:nvSpPr>
        <p:spPr>
          <a:xfrm>
            <a:off x="381000" y="6248400"/>
            <a:ext cx="1600200" cy="369888"/>
          </a:xfrm>
          <a:prstGeom prst="rect">
            <a:avLst/>
          </a:prstGeom>
          <a:noFill/>
          <a:ln w="9525">
            <a:noFill/>
          </a:ln>
        </p:spPr>
        <p:txBody>
          <a:bodyPr>
            <a:spAutoFit/>
          </a:bodyPr>
          <a:lstStyle/>
          <a:p>
            <a:r>
              <a:rPr dirty="0">
                <a:latin typeface="Arial" panose="020B0604020202020204" pitchFamily="34" charset="0"/>
              </a:rPr>
              <a:t>Bếp điện từ</a:t>
            </a:r>
          </a:p>
        </p:txBody>
      </p:sp>
      <p:pic>
        <p:nvPicPr>
          <p:cNvPr id="15" name="Picture 14" descr="712825191_Bep dien 4008146101304.png"/>
          <p:cNvPicPr>
            <a:picLocks noChangeAspect="1"/>
          </p:cNvPicPr>
          <p:nvPr/>
        </p:nvPicPr>
        <p:blipFill>
          <a:blip r:embed="rId5"/>
          <a:stretch>
            <a:fillRect/>
          </a:stretch>
        </p:blipFill>
        <p:spPr>
          <a:xfrm>
            <a:off x="2286000" y="4114800"/>
            <a:ext cx="2133600" cy="2514600"/>
          </a:xfrm>
          <a:prstGeom prst="rect">
            <a:avLst/>
          </a:prstGeom>
          <a:noFill/>
          <a:ln w="9525">
            <a:noFill/>
          </a:ln>
        </p:spPr>
      </p:pic>
      <p:sp>
        <p:nvSpPr>
          <p:cNvPr id="17" name="TextBox 16"/>
          <p:cNvSpPr txBox="1"/>
          <p:nvPr/>
        </p:nvSpPr>
        <p:spPr>
          <a:xfrm>
            <a:off x="2667000" y="6248400"/>
            <a:ext cx="1148080" cy="368300"/>
          </a:xfrm>
          <a:prstGeom prst="rect">
            <a:avLst/>
          </a:prstGeom>
          <a:noFill/>
          <a:ln w="9525">
            <a:noFill/>
          </a:ln>
        </p:spPr>
        <p:txBody>
          <a:bodyPr wrap="none">
            <a:spAutoFit/>
          </a:bodyPr>
          <a:lstStyle/>
          <a:p>
            <a:r>
              <a:rPr dirty="0">
                <a:latin typeface="Arial" panose="020B0604020202020204" pitchFamily="34" charset="0"/>
              </a:rPr>
              <a:t>Bếp điện </a:t>
            </a:r>
          </a:p>
        </p:txBody>
      </p:sp>
      <p:pic>
        <p:nvPicPr>
          <p:cNvPr id="18" name="Picture 17" descr="114__sp_bep_gas_am_kinh_bep_gas_am_2_lo_cao_cap_sunhouse_shb8833s_.jpg"/>
          <p:cNvPicPr>
            <a:picLocks noChangeAspect="1"/>
          </p:cNvPicPr>
          <p:nvPr/>
        </p:nvPicPr>
        <p:blipFill>
          <a:blip r:embed="rId6"/>
          <a:stretch>
            <a:fillRect/>
          </a:stretch>
        </p:blipFill>
        <p:spPr>
          <a:xfrm>
            <a:off x="5105400" y="2895600"/>
            <a:ext cx="2209800" cy="1752600"/>
          </a:xfrm>
          <a:prstGeom prst="rect">
            <a:avLst/>
          </a:prstGeom>
          <a:noFill/>
          <a:ln w="9525">
            <a:noFill/>
          </a:ln>
        </p:spPr>
      </p:pic>
      <p:sp>
        <p:nvSpPr>
          <p:cNvPr id="19" name="TextBox 18"/>
          <p:cNvSpPr txBox="1"/>
          <p:nvPr/>
        </p:nvSpPr>
        <p:spPr>
          <a:xfrm>
            <a:off x="5486400" y="4267200"/>
            <a:ext cx="1403350" cy="369888"/>
          </a:xfrm>
          <a:prstGeom prst="rect">
            <a:avLst/>
          </a:prstGeom>
          <a:noFill/>
          <a:ln w="9525">
            <a:noFill/>
          </a:ln>
        </p:spPr>
        <p:txBody>
          <a:bodyPr wrap="none">
            <a:spAutoFit/>
          </a:bodyPr>
          <a:lstStyle/>
          <a:p>
            <a:r>
              <a:rPr dirty="0">
                <a:latin typeface="Arial" panose="020B0604020202020204" pitchFamily="34" charset="0"/>
              </a:rPr>
              <a:t>Bếp gas đôi</a:t>
            </a:r>
          </a:p>
        </p:txBody>
      </p:sp>
      <p:pic>
        <p:nvPicPr>
          <p:cNvPr id="20" name="Picture 19" descr="320_6099.jpg"/>
          <p:cNvPicPr>
            <a:picLocks noChangeAspect="1"/>
          </p:cNvPicPr>
          <p:nvPr/>
        </p:nvPicPr>
        <p:blipFill>
          <a:blip r:embed="rId7"/>
          <a:stretch>
            <a:fillRect/>
          </a:stretch>
        </p:blipFill>
        <p:spPr>
          <a:xfrm>
            <a:off x="5257800" y="4648200"/>
            <a:ext cx="1981200" cy="1600200"/>
          </a:xfrm>
          <a:prstGeom prst="rect">
            <a:avLst/>
          </a:prstGeom>
          <a:noFill/>
          <a:ln w="9525">
            <a:noFill/>
          </a:ln>
        </p:spPr>
      </p:pic>
      <p:sp>
        <p:nvSpPr>
          <p:cNvPr id="21" name="TextBox 20"/>
          <p:cNvSpPr txBox="1"/>
          <p:nvPr/>
        </p:nvSpPr>
        <p:spPr>
          <a:xfrm>
            <a:off x="5791200" y="6324600"/>
            <a:ext cx="877888" cy="369888"/>
          </a:xfrm>
          <a:prstGeom prst="rect">
            <a:avLst/>
          </a:prstGeom>
          <a:noFill/>
          <a:ln w="9525">
            <a:noFill/>
          </a:ln>
        </p:spPr>
        <p:txBody>
          <a:bodyPr wrap="none">
            <a:spAutoFit/>
          </a:bodyPr>
          <a:lstStyle/>
          <a:p>
            <a:r>
              <a:rPr dirty="0">
                <a:latin typeface="Arial" panose="020B0604020202020204" pitchFamily="34" charset="0"/>
              </a:rPr>
              <a:t>Lò gas</a:t>
            </a:r>
          </a:p>
        </p:txBody>
      </p:sp>
      <p:pic>
        <p:nvPicPr>
          <p:cNvPr id="22" name="Picture 21" descr="images (1).jpg"/>
          <p:cNvPicPr>
            <a:picLocks noChangeAspect="1"/>
          </p:cNvPicPr>
          <p:nvPr/>
        </p:nvPicPr>
        <p:blipFill>
          <a:blip r:embed="rId8"/>
          <a:stretch>
            <a:fillRect/>
          </a:stretch>
        </p:blipFill>
        <p:spPr>
          <a:xfrm>
            <a:off x="7467600" y="3124200"/>
            <a:ext cx="1676400" cy="1219200"/>
          </a:xfrm>
          <a:prstGeom prst="rect">
            <a:avLst/>
          </a:prstGeom>
          <a:noFill/>
          <a:ln w="9525">
            <a:noFill/>
          </a:ln>
        </p:spPr>
      </p:pic>
      <p:sp>
        <p:nvSpPr>
          <p:cNvPr id="23" name="TextBox 22"/>
          <p:cNvSpPr txBox="1"/>
          <p:nvPr/>
        </p:nvSpPr>
        <p:spPr>
          <a:xfrm>
            <a:off x="7642225" y="4267200"/>
            <a:ext cx="1501775" cy="369888"/>
          </a:xfrm>
          <a:prstGeom prst="rect">
            <a:avLst/>
          </a:prstGeom>
          <a:noFill/>
          <a:ln w="9525">
            <a:noFill/>
          </a:ln>
        </p:spPr>
        <p:txBody>
          <a:bodyPr wrap="none">
            <a:spAutoFit/>
          </a:bodyPr>
          <a:lstStyle/>
          <a:p>
            <a:r>
              <a:rPr dirty="0">
                <a:latin typeface="Arial" panose="020B0604020202020204" pitchFamily="34" charset="0"/>
              </a:rPr>
              <a:t>Bếp gas đơn</a:t>
            </a:r>
          </a:p>
        </p:txBody>
      </p:sp>
      <p:pic>
        <p:nvPicPr>
          <p:cNvPr id="24" name="Picture 23" descr="tải xuống (3).jpg"/>
          <p:cNvPicPr>
            <a:picLocks noChangeAspect="1"/>
          </p:cNvPicPr>
          <p:nvPr/>
        </p:nvPicPr>
        <p:blipFill>
          <a:blip r:embed="rId9"/>
          <a:stretch>
            <a:fillRect/>
          </a:stretch>
        </p:blipFill>
        <p:spPr>
          <a:xfrm>
            <a:off x="7448550" y="4648200"/>
            <a:ext cx="1695450" cy="1524000"/>
          </a:xfrm>
          <a:prstGeom prst="rect">
            <a:avLst/>
          </a:prstGeom>
          <a:gradFill>
            <a:gsLst>
              <a:gs pos="0">
                <a:srgbClr val="14CD68"/>
              </a:gs>
              <a:gs pos="100000">
                <a:srgbClr val="0B6E38"/>
              </a:gs>
            </a:gsLst>
            <a:lin ang="5400000" scaled="0"/>
          </a:gradFill>
          <a:ln w="9525">
            <a:noFill/>
          </a:ln>
        </p:spPr>
      </p:pic>
      <p:sp>
        <p:nvSpPr>
          <p:cNvPr id="25" name="TextBox 24"/>
          <p:cNvSpPr txBox="1"/>
          <p:nvPr/>
        </p:nvSpPr>
        <p:spPr>
          <a:xfrm>
            <a:off x="7513638" y="6324600"/>
            <a:ext cx="1630362" cy="369888"/>
          </a:xfrm>
          <a:prstGeom prst="rect">
            <a:avLst/>
          </a:prstGeom>
          <a:noFill/>
          <a:ln w="9525">
            <a:noFill/>
          </a:ln>
        </p:spPr>
        <p:txBody>
          <a:bodyPr wrap="none">
            <a:spAutoFit/>
          </a:bodyPr>
          <a:lstStyle/>
          <a:p>
            <a:r>
              <a:rPr dirty="0">
                <a:latin typeface="Arial" panose="020B0604020202020204" pitchFamily="34" charset="0"/>
              </a:rPr>
              <a:t>Lò nướng gas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charRg st="17" end="34"/>
                                            </p:txEl>
                                          </p:spTgt>
                                        </p:tgtEl>
                                        <p:attrNameLst>
                                          <p:attrName>style.visibility</p:attrName>
                                        </p:attrNameLst>
                                      </p:cBhvr>
                                      <p:to>
                                        <p:strVal val="visible"/>
                                      </p:to>
                                    </p:set>
                                    <p:animEffect transition="in" filter="blinds(horizontal)">
                                      <p:cBhvr>
                                        <p:cTn id="12" dur="500"/>
                                        <p:tgtEl>
                                          <p:spTgt spid="4">
                                            <p:txEl>
                                              <p:charRg st="17" end="3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charRg st="1" end="1"/>
                                            </p:txEl>
                                          </p:spTgt>
                                        </p:tgtEl>
                                        <p:attrNameLst>
                                          <p:attrName>style.visibility</p:attrName>
                                        </p:attrNameLst>
                                      </p:cBhvr>
                                      <p:to>
                                        <p:strVal val="visible"/>
                                      </p:to>
                                    </p:set>
                                    <p:animEffect transition="in" filter="blinds(horizontal)">
                                      <p:cBhvr>
                                        <p:cTn id="17" dur="500"/>
                                        <p:tgtEl>
                                          <p:spTgt spid="4">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amond(in)">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amond(in)">
                                      <p:cBhvr>
                                        <p:cTn id="49" dur="2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amond(in)">
                                      <p:cBhvr>
                                        <p:cTn id="60" dur="20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blinds(horizontal)">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ntr" presetSubtype="16" fill="hold"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diamond(in)">
                                      <p:cBhvr>
                                        <p:cTn id="76" dur="20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8" presetClass="entr" presetSubtype="16"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diamond(in)">
                                      <p:cBhvr>
                                        <p:cTn id="87" dur="20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500" fill="hold"/>
                                        <p:tgtEl>
                                          <p:spTgt spid="23"/>
                                        </p:tgtEl>
                                        <p:attrNameLst>
                                          <p:attrName>ppt_x</p:attrName>
                                        </p:attrNameLst>
                                      </p:cBhvr>
                                      <p:tavLst>
                                        <p:tav tm="0">
                                          <p:val>
                                            <p:strVal val="#ppt_x"/>
                                          </p:val>
                                        </p:tav>
                                        <p:tav tm="100000">
                                          <p:val>
                                            <p:strVal val="#ppt_x"/>
                                          </p:val>
                                        </p:tav>
                                      </p:tavLst>
                                    </p:anim>
                                    <p:anim calcmode="lin" valueType="num">
                                      <p:cBhvr additive="base">
                                        <p:cTn id="9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8" presetClass="entr" presetSubtype="16" fill="hold"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diamond(in)">
                                      <p:cBhvr>
                                        <p:cTn id="98" dur="20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8" presetClass="entr" presetSubtype="16" fill="hold" nodeType="click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diamond(in)">
                                      <p:cBhvr>
                                        <p:cTn id="109" dur="2000"/>
                                        <p:tgtEl>
                                          <p:spTgt spid="24"/>
                                        </p:tgtEl>
                                      </p:cBhvr>
                                    </p:animEffect>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additive="base">
                                        <p:cTn id="114" dur="500" fill="hold"/>
                                        <p:tgtEl>
                                          <p:spTgt spid="25"/>
                                        </p:tgtEl>
                                        <p:attrNameLst>
                                          <p:attrName>ppt_x</p:attrName>
                                        </p:attrNameLst>
                                      </p:cBhvr>
                                      <p:tavLst>
                                        <p:tav tm="0">
                                          <p:val>
                                            <p:strVal val="#ppt_x"/>
                                          </p:val>
                                        </p:tav>
                                        <p:tav tm="100000">
                                          <p:val>
                                            <p:strVal val="#ppt_x"/>
                                          </p:val>
                                        </p:tav>
                                      </p:tavLst>
                                    </p:anim>
                                    <p:anim calcmode="lin" valueType="num">
                                      <p:cBhvr additive="base">
                                        <p:cTn id="11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animBg="1"/>
      <p:bldP spid="8" grpId="0" animBg="1"/>
      <p:bldP spid="11" grpId="0"/>
      <p:bldP spid="12" grpId="0"/>
      <p:bldP spid="14" grpId="0"/>
      <p:bldP spid="17" grpId="0"/>
      <p:bldP spid="19" grpId="0"/>
      <p:bldP spid="21" grpId="0"/>
      <p:bldP spid="23"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vert="horz" wrap="square" lIns="91440" tIns="45720" rIns="91440" bIns="45720" anchor="ctr"/>
          <a:lstStyle/>
          <a:p>
            <a:pPr eaLnBrk="1" hangingPunct="1"/>
            <a:endParaRPr dirty="0"/>
          </a:p>
        </p:txBody>
      </p:sp>
      <p:sp>
        <p:nvSpPr>
          <p:cNvPr id="89091" name="Rectangle 3"/>
          <p:cNvSpPr>
            <a:spLocks noGrp="1"/>
          </p:cNvSpPr>
          <p:nvPr>
            <p:ph idx="1"/>
          </p:nvPr>
        </p:nvSpPr>
        <p:spPr/>
        <p:txBody>
          <a:bodyPr vert="horz" wrap="square" lIns="91440" tIns="45720" rIns="91440" bIns="45720" anchor="t"/>
          <a:lstStyle/>
          <a:p>
            <a:pPr eaLnBrk="1" hangingPunct="1"/>
            <a:endParaRPr dirty="0"/>
          </a:p>
        </p:txBody>
      </p:sp>
      <p:sp>
        <p:nvSpPr>
          <p:cNvPr id="89093" name="AutoShape 5"/>
          <p:cNvSpPr>
            <a:spLocks noChangeArrowheads="1"/>
          </p:cNvSpPr>
          <p:nvPr/>
        </p:nvSpPr>
        <p:spPr bwMode="auto">
          <a:xfrm>
            <a:off x="304800" y="2563495"/>
            <a:ext cx="4803140" cy="1363345"/>
          </a:xfrm>
          <a:prstGeom prst="flowChartAlternateProcess">
            <a:avLst/>
          </a:prstGeom>
          <a:blipFill rotWithShape="1">
            <a:blip r:embed="rId3"/>
            <a:tile tx="0" ty="0" sx="100000" sy="100000" flip="none" algn="tl"/>
          </a:blipFill>
          <a:ln w="9525">
            <a:solidFill>
              <a:schemeClr val="accent6">
                <a:lumMod val="75000"/>
              </a:schemeClr>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sz="7200" b="1" i="1" noProof="0" dirty="0">
                <a:ln>
                  <a:noFill/>
                </a:ln>
                <a:solidFill>
                  <a:srgbClr val="006600"/>
                </a:solidFill>
                <a:effectLst/>
                <a:uLnTx/>
                <a:uFillTx/>
                <a:sym typeface="+mn-ea"/>
              </a:rPr>
              <a:t>1. Đồ gỗ</a:t>
            </a:r>
            <a:endParaRPr kumimoji="0" lang="en-US" sz="7200" b="1" i="1" u="none" strike="noStrike" kern="1200" cap="none" spc="0" normalizeH="0" baseline="0" noProof="0" dirty="0">
              <a:ln>
                <a:noFill/>
              </a:ln>
              <a:solidFill>
                <a:srgbClr val="006600"/>
              </a:solidFill>
              <a:effectLst/>
              <a:uLnTx/>
              <a:uFillTx/>
              <a:latin typeface="Arial" panose="020B0604020202020204" pitchFamily="34" charset="0"/>
              <a:ea typeface="+mn-ea"/>
              <a:cs typeface="+mn-cs"/>
            </a:endParaRPr>
          </a:p>
        </p:txBody>
      </p:sp>
      <p:sp>
        <p:nvSpPr>
          <p:cNvPr id="89094" name="Text Box 6"/>
          <p:cNvSpPr txBox="1"/>
          <p:nvPr/>
        </p:nvSpPr>
        <p:spPr>
          <a:xfrm>
            <a:off x="304800" y="838200"/>
            <a:ext cx="8494395" cy="1322070"/>
          </a:xfrm>
          <a:prstGeom prst="rect">
            <a:avLst/>
          </a:prstGeom>
          <a:solidFill>
            <a:schemeClr val="bg1"/>
          </a:solidFill>
          <a:ln w="9525" cap="flat" cmpd="sng">
            <a:solidFill>
              <a:schemeClr val="tx1"/>
            </a:solidFill>
            <a:prstDash val="solid"/>
            <a:miter/>
            <a:headEnd type="none" w="med" len="med"/>
            <a:tailEnd type="none" w="med" len="med"/>
          </a:ln>
        </p:spPr>
        <p:txBody>
          <a:bodyPr wrap="square">
            <a:spAutoFit/>
          </a:bodyPr>
          <a:lstStyle/>
          <a:p>
            <a:pPr algn="just" eaLnBrk="1" hangingPunct="1">
              <a:spcBef>
                <a:spcPct val="50000"/>
              </a:spcBef>
            </a:pPr>
            <a:r>
              <a:rPr sz="4000" b="1" i="1" dirty="0">
                <a:solidFill>
                  <a:srgbClr val="CC3300"/>
                </a:solidFill>
                <a:latin typeface="Arial" panose="020B0604020202020204" pitchFamily="34" charset="0"/>
              </a:rPr>
              <a:t>I</a:t>
            </a:r>
            <a:r>
              <a:rPr lang="en-US" sz="4000" b="1" i="1" dirty="0">
                <a:solidFill>
                  <a:srgbClr val="CC3300"/>
                </a:solidFill>
                <a:latin typeface="Arial" panose="020B0604020202020204" pitchFamily="34" charset="0"/>
              </a:rPr>
              <a:t>I. </a:t>
            </a:r>
            <a:r>
              <a:rPr lang="en-US" sz="4000" b="1" i="1" u="sng" dirty="0">
                <a:solidFill>
                  <a:srgbClr val="CC3300"/>
                </a:solidFill>
                <a:latin typeface="Arial" panose="020B0604020202020204" pitchFamily="34" charset="0"/>
              </a:rPr>
              <a:t>Cách sử dụng và bảo quản</a:t>
            </a:r>
            <a:r>
              <a:rPr sz="4000" b="1" i="1" dirty="0">
                <a:solidFill>
                  <a:srgbClr val="CC3300"/>
                </a:solidFill>
                <a:latin typeface="Arial" panose="020B0604020202020204" pitchFamily="34" charset="0"/>
              </a:rPr>
              <a:t> </a:t>
            </a:r>
            <a:r>
              <a:rPr lang="en-US" sz="4000" b="1" i="1" u="sng" dirty="0">
                <a:solidFill>
                  <a:srgbClr val="CC3300"/>
                </a:solidFill>
                <a:latin typeface="Arial" panose="020B0604020202020204" pitchFamily="34" charset="0"/>
              </a:rPr>
              <a:t>d</a:t>
            </a:r>
            <a:r>
              <a:rPr sz="4000" b="1" i="1" u="sng" dirty="0">
                <a:solidFill>
                  <a:srgbClr val="CC3300"/>
                </a:solidFill>
                <a:latin typeface="Arial" panose="020B0604020202020204" pitchFamily="34" charset="0"/>
              </a:rPr>
              <a:t>ụng cụ</a:t>
            </a:r>
            <a:r>
              <a:rPr lang="en-US" sz="4000" b="1" i="1" u="sng" dirty="0">
                <a:solidFill>
                  <a:srgbClr val="CC3300"/>
                </a:solidFill>
                <a:latin typeface="Arial" panose="020B0604020202020204" pitchFamily="34" charset="0"/>
              </a:rPr>
              <a:t>,</a:t>
            </a:r>
            <a:r>
              <a:rPr sz="4000" b="1" i="1" u="sng" dirty="0">
                <a:solidFill>
                  <a:srgbClr val="CC3300"/>
                </a:solidFill>
                <a:latin typeface="Arial" panose="020B0604020202020204" pitchFamily="34" charset="0"/>
              </a:rPr>
              <a:t> thiết bị nhà bếp</a:t>
            </a:r>
          </a:p>
        </p:txBody>
      </p:sp>
      <p:sp>
        <p:nvSpPr>
          <p:cNvPr id="10" name="TextBox 9"/>
          <p:cNvSpPr txBox="1"/>
          <p:nvPr/>
        </p:nvSpPr>
        <p:spPr>
          <a:xfrm>
            <a:off x="1012190" y="4330700"/>
            <a:ext cx="7909560" cy="1568450"/>
          </a:xfrm>
          <a:prstGeom prst="rect">
            <a:avLst/>
          </a:prstGeom>
          <a:blipFill rotWithShape="1">
            <a:blip r:embed="rId4"/>
          </a:blipFill>
          <a:ln w="9525" cap="flat" cmpd="sng">
            <a:solidFill>
              <a:schemeClr val="accent1">
                <a:alpha val="72940"/>
              </a:schemeClr>
            </a:solidFill>
            <a:prstDash val="solid"/>
            <a:miter/>
            <a:headEnd type="none" w="med" len="med"/>
            <a:tailEnd type="none" w="med" len="med"/>
          </a:ln>
        </p:spPr>
        <p:txBody>
          <a:bodyPr wrap="square">
            <a:spAutoFit/>
          </a:bodyPr>
          <a:lstStyle/>
          <a:p>
            <a:r>
              <a:rPr lang="en-US" sz="3200" dirty="0">
                <a:solidFill>
                  <a:srgbClr val="7030A0"/>
                </a:solidFill>
                <a:latin typeface="Arial" panose="020B0604020202020204" pitchFamily="34" charset="0"/>
              </a:rPr>
              <a:t>- Không ngâm nước</a:t>
            </a:r>
          </a:p>
          <a:p>
            <a:r>
              <a:rPr lang="en-US" sz="3200" dirty="0">
                <a:solidFill>
                  <a:srgbClr val="7030A0"/>
                </a:solidFill>
                <a:latin typeface="Arial" panose="020B0604020202020204" pitchFamily="34" charset="0"/>
              </a:rPr>
              <a:t>- Nên rửa bằng nước rửa chén và phơi gió</a:t>
            </a:r>
          </a:p>
          <a:p>
            <a:r>
              <a:rPr lang="en-US" sz="3200" dirty="0">
                <a:solidFill>
                  <a:srgbClr val="7030A0"/>
                </a:solidFill>
                <a:latin typeface="Arial" panose="020B0604020202020204" pitchFamily="34" charset="0"/>
              </a:rPr>
              <a:t>- Tránh hơ nắng hoặc lửa.</a:t>
            </a:r>
            <a:endParaRPr lang="en-US" sz="3200" b="1" i="1" u="sng" dirty="0">
              <a:solidFill>
                <a:srgbClr val="7030A0"/>
              </a:solidFill>
              <a:latin typeface="Arial" panose="020B06040202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strips(downRight)">
                                      <p:cBhvr>
                                        <p:cTn id="7" dur="500"/>
                                        <p:tgtEl>
                                          <p:spTgt spid="89094"/>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89090"/>
                                        </p:tgtEl>
                                        <p:attrNameLst>
                                          <p:attrName>style.visibility</p:attrName>
                                        </p:attrNameLst>
                                      </p:cBhvr>
                                      <p:to>
                                        <p:strVal val="visible"/>
                                      </p:to>
                                    </p:set>
                                    <p:animEffect transition="in" filter="blinds(horizontal)">
                                      <p:cBhvr>
                                        <p:cTn id="10" dur="500"/>
                                        <p:tgtEl>
                                          <p:spTgt spid="8909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nodePh="1">
                                  <p:stCondLst>
                                    <p:cond delay="0"/>
                                  </p:stCondLst>
                                  <p:endCondLst>
                                    <p:cond evt="begin" delay="0">
                                      <p:tn val="18"/>
                                    </p:cond>
                                  </p:endCondLst>
                                  <p:childTnLst>
                                    <p:set>
                                      <p:cBhvr>
                                        <p:cTn id="19" dur="1" fill="hold">
                                          <p:stCondLst>
                                            <p:cond delay="0"/>
                                          </p:stCondLst>
                                        </p:cTn>
                                        <p:tgtEl>
                                          <p:spTgt spid="89091">
                                            <p:txEl>
                                              <p:pRg st="0" end="0"/>
                                            </p:txEl>
                                          </p:spTgt>
                                        </p:tgtEl>
                                        <p:attrNameLst>
                                          <p:attrName>style.visibility</p:attrName>
                                        </p:attrNameLst>
                                      </p:cBhvr>
                                      <p:to>
                                        <p:strVal val="visible"/>
                                      </p:to>
                                    </p:set>
                                    <p:anim calcmode="lin" valueType="num">
                                      <p:cBhvr>
                                        <p:cTn id="20"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89091">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8909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9093"/>
                                        </p:tgtEl>
                                        <p:attrNameLst>
                                          <p:attrName>style.visibility</p:attrName>
                                        </p:attrNameLst>
                                      </p:cBhvr>
                                      <p:to>
                                        <p:strVal val="visible"/>
                                      </p:to>
                                    </p:set>
                                    <p:animEffect transition="in" filter="diamond(in)">
                                      <p:cBhvr>
                                        <p:cTn id="27" dur="20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P spid="89093" grpId="0" bldLvl="0" animBg="1"/>
      <p:bldP spid="89094" grpId="0" bldLvl="0" animBg="1"/>
      <p:bldP spid="1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vert="horz" wrap="square" lIns="91440" tIns="45720" rIns="91440" bIns="45720" anchor="ctr"/>
          <a:lstStyle/>
          <a:p>
            <a:pPr eaLnBrk="1" hangingPunct="1"/>
            <a:endParaRPr dirty="0"/>
          </a:p>
        </p:txBody>
      </p:sp>
      <p:sp>
        <p:nvSpPr>
          <p:cNvPr id="89091" name="Rectangle 3"/>
          <p:cNvSpPr>
            <a:spLocks noGrp="1"/>
          </p:cNvSpPr>
          <p:nvPr>
            <p:ph idx="1"/>
          </p:nvPr>
        </p:nvSpPr>
        <p:spPr/>
        <p:txBody>
          <a:bodyPr vert="horz" wrap="square" lIns="91440" tIns="45720" rIns="91440" bIns="45720" anchor="t"/>
          <a:lstStyle/>
          <a:p>
            <a:pPr eaLnBrk="1" hangingPunct="1"/>
            <a:endParaRPr dirty="0"/>
          </a:p>
        </p:txBody>
      </p:sp>
      <p:sp>
        <p:nvSpPr>
          <p:cNvPr id="89093" name="AutoShape 5"/>
          <p:cNvSpPr>
            <a:spLocks noChangeArrowheads="1"/>
          </p:cNvSpPr>
          <p:nvPr/>
        </p:nvSpPr>
        <p:spPr bwMode="auto">
          <a:xfrm>
            <a:off x="621665" y="2508250"/>
            <a:ext cx="5034915" cy="1363345"/>
          </a:xfrm>
          <a:prstGeom prst="flowChartAlternateProcess">
            <a:avLst/>
          </a:prstGeom>
          <a:blipFill rotWithShape="1">
            <a:blip r:embed="rId3"/>
            <a:tile tx="0" ty="0" sx="100000" sy="100000" flip="none" algn="tl"/>
          </a:blipFill>
          <a:ln w="9525">
            <a:solidFill>
              <a:schemeClr val="accent6">
                <a:lumMod val="75000"/>
              </a:schemeClr>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sz="7200" b="1" i="1" noProof="0" dirty="0">
                <a:ln>
                  <a:noFill/>
                </a:ln>
                <a:solidFill>
                  <a:srgbClr val="006600"/>
                </a:solidFill>
                <a:effectLst/>
                <a:uLnTx/>
                <a:uFillTx/>
                <a:sym typeface="+mn-ea"/>
              </a:rPr>
              <a:t>2. Đồ nhựa</a:t>
            </a:r>
            <a:endParaRPr kumimoji="0" lang="en-US" sz="7200" b="1" i="1" u="none" strike="noStrike" kern="1200" cap="none" spc="0" normalizeH="0" baseline="0" noProof="0" dirty="0">
              <a:ln>
                <a:noFill/>
              </a:ln>
              <a:solidFill>
                <a:srgbClr val="006600"/>
              </a:solidFill>
              <a:effectLst/>
              <a:uLnTx/>
              <a:uFillTx/>
              <a:latin typeface="Arial" panose="020B0604020202020204" pitchFamily="34" charset="0"/>
              <a:ea typeface="+mn-ea"/>
              <a:cs typeface="+mn-cs"/>
            </a:endParaRPr>
          </a:p>
        </p:txBody>
      </p:sp>
      <p:sp>
        <p:nvSpPr>
          <p:cNvPr id="89094" name="Text Box 6"/>
          <p:cNvSpPr txBox="1"/>
          <p:nvPr/>
        </p:nvSpPr>
        <p:spPr>
          <a:xfrm>
            <a:off x="304800" y="838200"/>
            <a:ext cx="8494395" cy="1322070"/>
          </a:xfrm>
          <a:prstGeom prst="rect">
            <a:avLst/>
          </a:prstGeom>
          <a:solidFill>
            <a:schemeClr val="bg1"/>
          </a:solidFill>
          <a:ln w="9525" cap="flat" cmpd="sng">
            <a:solidFill>
              <a:schemeClr val="tx1"/>
            </a:solidFill>
            <a:prstDash val="solid"/>
            <a:miter/>
            <a:headEnd type="none" w="med" len="med"/>
            <a:tailEnd type="none" w="med" len="med"/>
          </a:ln>
        </p:spPr>
        <p:txBody>
          <a:bodyPr wrap="square">
            <a:spAutoFit/>
          </a:bodyPr>
          <a:lstStyle/>
          <a:p>
            <a:pPr algn="just" eaLnBrk="1" hangingPunct="1">
              <a:spcBef>
                <a:spcPct val="50000"/>
              </a:spcBef>
            </a:pPr>
            <a:r>
              <a:rPr sz="4000" b="1" i="1" dirty="0">
                <a:solidFill>
                  <a:srgbClr val="CC3300"/>
                </a:solidFill>
                <a:latin typeface="Arial" panose="020B0604020202020204" pitchFamily="34" charset="0"/>
              </a:rPr>
              <a:t>I</a:t>
            </a:r>
            <a:r>
              <a:rPr lang="en-US" sz="4000" b="1" i="1" dirty="0">
                <a:solidFill>
                  <a:srgbClr val="CC3300"/>
                </a:solidFill>
                <a:latin typeface="Arial" panose="020B0604020202020204" pitchFamily="34" charset="0"/>
              </a:rPr>
              <a:t>I. </a:t>
            </a:r>
            <a:r>
              <a:rPr lang="en-US" sz="4000" b="1" i="1" u="sng" dirty="0">
                <a:solidFill>
                  <a:srgbClr val="CC3300"/>
                </a:solidFill>
                <a:latin typeface="Arial" panose="020B0604020202020204" pitchFamily="34" charset="0"/>
              </a:rPr>
              <a:t>Cách sử dụng và bảo quản</a:t>
            </a:r>
            <a:r>
              <a:rPr sz="4000" b="1" i="1" dirty="0">
                <a:solidFill>
                  <a:srgbClr val="CC3300"/>
                </a:solidFill>
                <a:latin typeface="Arial" panose="020B0604020202020204" pitchFamily="34" charset="0"/>
              </a:rPr>
              <a:t> </a:t>
            </a:r>
            <a:r>
              <a:rPr lang="en-US" sz="4000" b="1" i="1" u="sng" dirty="0">
                <a:solidFill>
                  <a:srgbClr val="CC3300"/>
                </a:solidFill>
                <a:latin typeface="Arial" panose="020B0604020202020204" pitchFamily="34" charset="0"/>
              </a:rPr>
              <a:t>d</a:t>
            </a:r>
            <a:r>
              <a:rPr sz="4000" b="1" i="1" u="sng" dirty="0">
                <a:solidFill>
                  <a:srgbClr val="CC3300"/>
                </a:solidFill>
                <a:latin typeface="Arial" panose="020B0604020202020204" pitchFamily="34" charset="0"/>
              </a:rPr>
              <a:t>ụng cụ</a:t>
            </a:r>
            <a:r>
              <a:rPr lang="en-US" sz="4000" b="1" i="1" u="sng" dirty="0">
                <a:solidFill>
                  <a:srgbClr val="CC3300"/>
                </a:solidFill>
                <a:latin typeface="Arial" panose="020B0604020202020204" pitchFamily="34" charset="0"/>
              </a:rPr>
              <a:t>,</a:t>
            </a:r>
            <a:r>
              <a:rPr sz="4000" b="1" i="1" u="sng" dirty="0">
                <a:solidFill>
                  <a:srgbClr val="CC3300"/>
                </a:solidFill>
                <a:latin typeface="Arial" panose="020B0604020202020204" pitchFamily="34" charset="0"/>
              </a:rPr>
              <a:t> thiết bị nhà bếp</a:t>
            </a:r>
          </a:p>
        </p:txBody>
      </p:sp>
      <p:sp>
        <p:nvSpPr>
          <p:cNvPr id="10" name="TextBox 9"/>
          <p:cNvSpPr txBox="1"/>
          <p:nvPr/>
        </p:nvSpPr>
        <p:spPr>
          <a:xfrm>
            <a:off x="956310" y="4307205"/>
            <a:ext cx="8075930" cy="1568450"/>
          </a:xfrm>
          <a:prstGeom prst="rect">
            <a:avLst/>
          </a:prstGeom>
          <a:blipFill rotWithShape="1">
            <a:blip r:embed="rId4"/>
          </a:blipFill>
          <a:ln w="9525" cap="flat" cmpd="sng">
            <a:solidFill>
              <a:schemeClr val="accent1">
                <a:alpha val="72940"/>
              </a:schemeClr>
            </a:solidFill>
            <a:prstDash val="solid"/>
            <a:miter/>
            <a:headEnd type="none" w="med" len="med"/>
            <a:tailEnd type="none" w="med" len="med"/>
          </a:ln>
        </p:spPr>
        <p:txBody>
          <a:bodyPr wrap="square">
            <a:spAutoFit/>
          </a:bodyPr>
          <a:lstStyle/>
          <a:p>
            <a:r>
              <a:rPr lang="en-US" sz="3200" dirty="0">
                <a:solidFill>
                  <a:srgbClr val="006600"/>
                </a:solidFill>
                <a:latin typeface="Arial" panose="020B0604020202020204" pitchFamily="34" charset="0"/>
              </a:rPr>
              <a:t>- Không để gần lửa</a:t>
            </a:r>
          </a:p>
          <a:p>
            <a:r>
              <a:rPr lang="en-US" sz="3200" dirty="0">
                <a:solidFill>
                  <a:srgbClr val="006600"/>
                </a:solidFill>
                <a:latin typeface="Arial" panose="020B0604020202020204" pitchFamily="34" charset="0"/>
              </a:rPr>
              <a:t>- Không chứa thức ăn nóng, nhiều dầu mỡ</a:t>
            </a:r>
          </a:p>
          <a:p>
            <a:r>
              <a:rPr lang="en-US" sz="3200" dirty="0">
                <a:solidFill>
                  <a:srgbClr val="006600"/>
                </a:solidFill>
                <a:latin typeface="Arial" panose="020B0604020202020204" pitchFamily="34" charset="0"/>
              </a:rPr>
              <a:t>- Rửa nước rửa chén, phơi khô ráo.</a:t>
            </a:r>
            <a:endParaRPr lang="en-US" sz="3200" b="1" i="1" u="sng" dirty="0">
              <a:solidFill>
                <a:srgbClr val="006600"/>
              </a:solidFill>
              <a:latin typeface="Arial" panose="020B06040202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strips(downRight)">
                                      <p:cBhvr>
                                        <p:cTn id="7" dur="500"/>
                                        <p:tgtEl>
                                          <p:spTgt spid="89094"/>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89090"/>
                                        </p:tgtEl>
                                        <p:attrNameLst>
                                          <p:attrName>style.visibility</p:attrName>
                                        </p:attrNameLst>
                                      </p:cBhvr>
                                      <p:to>
                                        <p:strVal val="visible"/>
                                      </p:to>
                                    </p:set>
                                    <p:animEffect transition="in" filter="blinds(horizontal)">
                                      <p:cBhvr>
                                        <p:cTn id="10" dur="500"/>
                                        <p:tgtEl>
                                          <p:spTgt spid="8909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nodePh="1">
                                  <p:stCondLst>
                                    <p:cond delay="0"/>
                                  </p:stCondLst>
                                  <p:endCondLst>
                                    <p:cond evt="begin" delay="0">
                                      <p:tn val="18"/>
                                    </p:cond>
                                  </p:endCondLst>
                                  <p:childTnLst>
                                    <p:set>
                                      <p:cBhvr>
                                        <p:cTn id="19" dur="1" fill="hold">
                                          <p:stCondLst>
                                            <p:cond delay="0"/>
                                          </p:stCondLst>
                                        </p:cTn>
                                        <p:tgtEl>
                                          <p:spTgt spid="89091">
                                            <p:txEl>
                                              <p:pRg st="0" end="0"/>
                                            </p:txEl>
                                          </p:spTgt>
                                        </p:tgtEl>
                                        <p:attrNameLst>
                                          <p:attrName>style.visibility</p:attrName>
                                        </p:attrNameLst>
                                      </p:cBhvr>
                                      <p:to>
                                        <p:strVal val="visible"/>
                                      </p:to>
                                    </p:set>
                                    <p:anim calcmode="lin" valueType="num">
                                      <p:cBhvr>
                                        <p:cTn id="20"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89091">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8909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9093"/>
                                        </p:tgtEl>
                                        <p:attrNameLst>
                                          <p:attrName>style.visibility</p:attrName>
                                        </p:attrNameLst>
                                      </p:cBhvr>
                                      <p:to>
                                        <p:strVal val="visible"/>
                                      </p:to>
                                    </p:set>
                                    <p:animEffect transition="in" filter="diamond(in)">
                                      <p:cBhvr>
                                        <p:cTn id="27" dur="20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P spid="89093" grpId="0" bldLvl="0" animBg="1"/>
      <p:bldP spid="89094" grpId="0" bldLvl="0" animBg="1"/>
      <p:bldP spid="1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vert="horz" wrap="square" lIns="91440" tIns="45720" rIns="91440" bIns="45720" anchor="ctr"/>
          <a:lstStyle/>
          <a:p>
            <a:pPr eaLnBrk="1" hangingPunct="1"/>
            <a:endParaRPr dirty="0"/>
          </a:p>
        </p:txBody>
      </p:sp>
      <p:sp>
        <p:nvSpPr>
          <p:cNvPr id="89091" name="Rectangle 3"/>
          <p:cNvSpPr>
            <a:spLocks noGrp="1"/>
          </p:cNvSpPr>
          <p:nvPr>
            <p:ph idx="1"/>
          </p:nvPr>
        </p:nvSpPr>
        <p:spPr/>
        <p:txBody>
          <a:bodyPr vert="horz" wrap="square" lIns="91440" tIns="45720" rIns="91440" bIns="45720" anchor="t"/>
          <a:lstStyle/>
          <a:p>
            <a:pPr eaLnBrk="1" hangingPunct="1"/>
            <a:endParaRPr dirty="0"/>
          </a:p>
        </p:txBody>
      </p:sp>
      <p:sp>
        <p:nvSpPr>
          <p:cNvPr id="89093" name="AutoShape 5"/>
          <p:cNvSpPr>
            <a:spLocks noChangeArrowheads="1"/>
          </p:cNvSpPr>
          <p:nvPr/>
        </p:nvSpPr>
        <p:spPr bwMode="auto">
          <a:xfrm>
            <a:off x="147955" y="1795780"/>
            <a:ext cx="8848090" cy="1586865"/>
          </a:xfrm>
          <a:prstGeom prst="flowChartAlternateProcess">
            <a:avLst/>
          </a:prstGeom>
          <a:blipFill rotWithShape="1">
            <a:blip r:embed="rId3"/>
            <a:tile tx="0" ty="0" sx="100000" sy="100000" flip="none" algn="tl"/>
          </a:blipFill>
          <a:ln w="9525">
            <a:solidFill>
              <a:schemeClr val="accent6">
                <a:lumMod val="75000"/>
              </a:schemeClr>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sz="5400" b="1" i="1" noProof="0" dirty="0">
                <a:ln>
                  <a:noFill/>
                </a:ln>
                <a:solidFill>
                  <a:srgbClr val="006600"/>
                </a:solidFill>
                <a:effectLst/>
                <a:uLnTx/>
                <a:uFillTx/>
                <a:sym typeface="+mn-ea"/>
              </a:rPr>
              <a:t>3. Đồ thủy tinh, tráng men</a:t>
            </a:r>
            <a:endParaRPr kumimoji="0" lang="en-US" sz="5400" b="1" i="1" u="none" strike="noStrike" kern="1200" cap="none" spc="0" normalizeH="0" baseline="0" noProof="0" dirty="0">
              <a:ln>
                <a:noFill/>
              </a:ln>
              <a:solidFill>
                <a:srgbClr val="006600"/>
              </a:solidFill>
              <a:effectLst/>
              <a:uLnTx/>
              <a:uFillTx/>
              <a:latin typeface="Arial" panose="020B0604020202020204" pitchFamily="34" charset="0"/>
              <a:ea typeface="+mn-ea"/>
              <a:cs typeface="+mn-cs"/>
              <a:sym typeface="+mn-ea"/>
            </a:endParaRPr>
          </a:p>
        </p:txBody>
      </p:sp>
      <p:sp>
        <p:nvSpPr>
          <p:cNvPr id="89094" name="Text Box 6"/>
          <p:cNvSpPr txBox="1"/>
          <p:nvPr/>
        </p:nvSpPr>
        <p:spPr>
          <a:xfrm>
            <a:off x="192405" y="185420"/>
            <a:ext cx="8494395" cy="1322070"/>
          </a:xfrm>
          <a:prstGeom prst="rect">
            <a:avLst/>
          </a:prstGeom>
          <a:solidFill>
            <a:schemeClr val="bg1"/>
          </a:solidFill>
          <a:ln w="9525" cap="flat" cmpd="sng">
            <a:solidFill>
              <a:schemeClr val="tx1"/>
            </a:solidFill>
            <a:prstDash val="solid"/>
            <a:miter/>
            <a:headEnd type="none" w="med" len="med"/>
            <a:tailEnd type="none" w="med" len="med"/>
          </a:ln>
        </p:spPr>
        <p:txBody>
          <a:bodyPr wrap="square">
            <a:spAutoFit/>
          </a:bodyPr>
          <a:lstStyle/>
          <a:p>
            <a:pPr algn="just" eaLnBrk="1" hangingPunct="1">
              <a:spcBef>
                <a:spcPct val="50000"/>
              </a:spcBef>
            </a:pPr>
            <a:r>
              <a:rPr sz="4000" b="1" i="1" dirty="0">
                <a:solidFill>
                  <a:srgbClr val="CC3300"/>
                </a:solidFill>
                <a:latin typeface="Arial" panose="020B0604020202020204" pitchFamily="34" charset="0"/>
              </a:rPr>
              <a:t>I</a:t>
            </a:r>
            <a:r>
              <a:rPr lang="en-US" sz="4000" b="1" i="1" dirty="0">
                <a:solidFill>
                  <a:srgbClr val="CC3300"/>
                </a:solidFill>
                <a:latin typeface="Arial" panose="020B0604020202020204" pitchFamily="34" charset="0"/>
              </a:rPr>
              <a:t>I. </a:t>
            </a:r>
            <a:r>
              <a:rPr lang="en-US" sz="4000" b="1" i="1" u="sng" dirty="0">
                <a:solidFill>
                  <a:srgbClr val="CC3300"/>
                </a:solidFill>
                <a:latin typeface="Arial" panose="020B0604020202020204" pitchFamily="34" charset="0"/>
              </a:rPr>
              <a:t>Cách sử dụng và bảo quản</a:t>
            </a:r>
            <a:r>
              <a:rPr sz="4000" b="1" i="1" dirty="0">
                <a:solidFill>
                  <a:srgbClr val="CC3300"/>
                </a:solidFill>
                <a:latin typeface="Arial" panose="020B0604020202020204" pitchFamily="34" charset="0"/>
              </a:rPr>
              <a:t> </a:t>
            </a:r>
            <a:r>
              <a:rPr lang="en-US" sz="4000" b="1" i="1" u="sng" dirty="0">
                <a:solidFill>
                  <a:srgbClr val="CC3300"/>
                </a:solidFill>
                <a:latin typeface="Arial" panose="020B0604020202020204" pitchFamily="34" charset="0"/>
              </a:rPr>
              <a:t>d</a:t>
            </a:r>
            <a:r>
              <a:rPr sz="4000" b="1" i="1" u="sng" dirty="0">
                <a:solidFill>
                  <a:srgbClr val="CC3300"/>
                </a:solidFill>
                <a:latin typeface="Arial" panose="020B0604020202020204" pitchFamily="34" charset="0"/>
              </a:rPr>
              <a:t>ụng cụ</a:t>
            </a:r>
            <a:r>
              <a:rPr lang="en-US" sz="4000" b="1" i="1" u="sng" dirty="0">
                <a:solidFill>
                  <a:srgbClr val="CC3300"/>
                </a:solidFill>
                <a:latin typeface="Arial" panose="020B0604020202020204" pitchFamily="34" charset="0"/>
              </a:rPr>
              <a:t>,</a:t>
            </a:r>
            <a:r>
              <a:rPr sz="4000" b="1" i="1" u="sng" dirty="0">
                <a:solidFill>
                  <a:srgbClr val="CC3300"/>
                </a:solidFill>
                <a:latin typeface="Arial" panose="020B0604020202020204" pitchFamily="34" charset="0"/>
              </a:rPr>
              <a:t> thiết bị nhà bếp</a:t>
            </a:r>
          </a:p>
        </p:txBody>
      </p:sp>
      <p:sp>
        <p:nvSpPr>
          <p:cNvPr id="10" name="TextBox 9"/>
          <p:cNvSpPr txBox="1"/>
          <p:nvPr/>
        </p:nvSpPr>
        <p:spPr>
          <a:xfrm>
            <a:off x="734060" y="3909060"/>
            <a:ext cx="8131810" cy="2061210"/>
          </a:xfrm>
          <a:prstGeom prst="rect">
            <a:avLst/>
          </a:prstGeom>
          <a:blipFill rotWithShape="1">
            <a:blip r:embed="rId4"/>
          </a:blipFill>
          <a:ln w="9525" cap="flat" cmpd="sng">
            <a:solidFill>
              <a:schemeClr val="accent1">
                <a:alpha val="72940"/>
              </a:schemeClr>
            </a:solidFill>
            <a:prstDash val="solid"/>
            <a:miter/>
            <a:headEnd type="none" w="med" len="med"/>
            <a:tailEnd type="none" w="med" len="med"/>
          </a:ln>
        </p:spPr>
        <p:txBody>
          <a:bodyPr wrap="square">
            <a:spAutoFit/>
          </a:bodyPr>
          <a:lstStyle/>
          <a:p>
            <a:r>
              <a:rPr lang="en-US" sz="3200" dirty="0">
                <a:solidFill>
                  <a:srgbClr val="7030A0"/>
                </a:solidFill>
                <a:latin typeface="Arial" panose="020B0604020202020204" pitchFamily="34" charset="0"/>
              </a:rPr>
              <a:t>- Dễ vỡ, dễ tróc men</a:t>
            </a:r>
          </a:p>
          <a:p>
            <a:r>
              <a:rPr lang="en-US" sz="3200" dirty="0">
                <a:solidFill>
                  <a:srgbClr val="7030A0"/>
                </a:solidFill>
                <a:latin typeface="Arial" panose="020B0604020202020204" pitchFamily="34" charset="0"/>
              </a:rPr>
              <a:t>- Nên đun lửa nhỏ, dùng đũa, thìa gỗ.</a:t>
            </a:r>
          </a:p>
          <a:p>
            <a:r>
              <a:rPr lang="en-US" sz="3200" dirty="0">
                <a:solidFill>
                  <a:srgbClr val="7030A0"/>
                </a:solidFill>
                <a:latin typeface="Arial" panose="020B0604020202020204" pitchFamily="34" charset="0"/>
              </a:rPr>
              <a:t>- Nên rửa nước rửa chén và để khô, ráo</a:t>
            </a:r>
          </a:p>
          <a:p>
            <a:r>
              <a:rPr lang="en-US" sz="3200" dirty="0">
                <a:solidFill>
                  <a:srgbClr val="7030A0"/>
                </a:solidFill>
                <a:latin typeface="Arial" panose="020B0604020202020204" pitchFamily="34" charset="0"/>
              </a:rPr>
              <a:t>- Không nên sử dụng đồ dùng đã tróc men</a:t>
            </a:r>
            <a:endParaRPr lang="en-US" sz="3200" b="1" i="1" u="sng" dirty="0">
              <a:solidFill>
                <a:srgbClr val="7030A0"/>
              </a:solidFill>
              <a:latin typeface="Arial" panose="020B06040202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strips(downRight)">
                                      <p:cBhvr>
                                        <p:cTn id="7" dur="500"/>
                                        <p:tgtEl>
                                          <p:spTgt spid="89094"/>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89090"/>
                                        </p:tgtEl>
                                        <p:attrNameLst>
                                          <p:attrName>style.visibility</p:attrName>
                                        </p:attrNameLst>
                                      </p:cBhvr>
                                      <p:to>
                                        <p:strVal val="visible"/>
                                      </p:to>
                                    </p:set>
                                    <p:animEffect transition="in" filter="blinds(horizontal)">
                                      <p:cBhvr>
                                        <p:cTn id="10" dur="500"/>
                                        <p:tgtEl>
                                          <p:spTgt spid="8909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nodePh="1">
                                  <p:stCondLst>
                                    <p:cond delay="0"/>
                                  </p:stCondLst>
                                  <p:endCondLst>
                                    <p:cond evt="begin" delay="0">
                                      <p:tn val="18"/>
                                    </p:cond>
                                  </p:endCondLst>
                                  <p:childTnLst>
                                    <p:set>
                                      <p:cBhvr>
                                        <p:cTn id="19" dur="1" fill="hold">
                                          <p:stCondLst>
                                            <p:cond delay="0"/>
                                          </p:stCondLst>
                                        </p:cTn>
                                        <p:tgtEl>
                                          <p:spTgt spid="89091">
                                            <p:txEl>
                                              <p:pRg st="0" end="0"/>
                                            </p:txEl>
                                          </p:spTgt>
                                        </p:tgtEl>
                                        <p:attrNameLst>
                                          <p:attrName>style.visibility</p:attrName>
                                        </p:attrNameLst>
                                      </p:cBhvr>
                                      <p:to>
                                        <p:strVal val="visible"/>
                                      </p:to>
                                    </p:set>
                                    <p:anim calcmode="lin" valueType="num">
                                      <p:cBhvr>
                                        <p:cTn id="20"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89091">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8909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9093"/>
                                        </p:tgtEl>
                                        <p:attrNameLst>
                                          <p:attrName>style.visibility</p:attrName>
                                        </p:attrNameLst>
                                      </p:cBhvr>
                                      <p:to>
                                        <p:strVal val="visible"/>
                                      </p:to>
                                    </p:set>
                                    <p:animEffect transition="in" filter="diamond(in)">
                                      <p:cBhvr>
                                        <p:cTn id="27" dur="20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P spid="89093" grpId="0" bldLvl="0" animBg="1"/>
      <p:bldP spid="89094" grpId="0" bldLvl="0" animBg="1"/>
      <p:bldP spid="1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vert="horz" wrap="square" lIns="91440" tIns="45720" rIns="91440" bIns="45720" anchor="ctr"/>
          <a:lstStyle/>
          <a:p>
            <a:pPr eaLnBrk="1" hangingPunct="1"/>
            <a:endParaRPr dirty="0"/>
          </a:p>
        </p:txBody>
      </p:sp>
      <p:sp>
        <p:nvSpPr>
          <p:cNvPr id="89091" name="Rectangle 3"/>
          <p:cNvSpPr>
            <a:spLocks noGrp="1"/>
          </p:cNvSpPr>
          <p:nvPr>
            <p:ph idx="1"/>
          </p:nvPr>
        </p:nvSpPr>
        <p:spPr/>
        <p:txBody>
          <a:bodyPr vert="horz" wrap="square" lIns="91440" tIns="45720" rIns="91440" bIns="45720" anchor="t"/>
          <a:lstStyle/>
          <a:p>
            <a:pPr eaLnBrk="1" hangingPunct="1"/>
            <a:endParaRPr dirty="0"/>
          </a:p>
        </p:txBody>
      </p:sp>
      <p:sp>
        <p:nvSpPr>
          <p:cNvPr id="89093" name="AutoShape 5"/>
          <p:cNvSpPr>
            <a:spLocks noChangeArrowheads="1"/>
          </p:cNvSpPr>
          <p:nvPr/>
        </p:nvSpPr>
        <p:spPr bwMode="auto">
          <a:xfrm>
            <a:off x="304800" y="2047875"/>
            <a:ext cx="8382635" cy="1363345"/>
          </a:xfrm>
          <a:prstGeom prst="flowChartAlternateProcess">
            <a:avLst/>
          </a:prstGeom>
          <a:blipFill rotWithShape="1">
            <a:blip r:embed="rId3"/>
            <a:tile tx="0" ty="0" sx="100000" sy="100000" flip="none" algn="tl"/>
          </a:blipFill>
          <a:ln w="9525">
            <a:solidFill>
              <a:schemeClr val="accent6">
                <a:lumMod val="75000"/>
              </a:schemeClr>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sz="7200" b="1" i="1" noProof="0" dirty="0">
                <a:ln>
                  <a:noFill/>
                </a:ln>
                <a:solidFill>
                  <a:srgbClr val="006600"/>
                </a:solidFill>
                <a:effectLst/>
                <a:uLnTx/>
                <a:uFillTx/>
                <a:sym typeface="+mn-ea"/>
              </a:rPr>
              <a:t>4. Đồ nhôm, gang</a:t>
            </a:r>
            <a:endParaRPr kumimoji="0" lang="en-US" sz="7200" b="1" i="1" u="none" strike="noStrike" kern="1200" cap="none" spc="0" normalizeH="0" baseline="0" noProof="0" dirty="0">
              <a:ln>
                <a:noFill/>
              </a:ln>
              <a:solidFill>
                <a:srgbClr val="006600"/>
              </a:solidFill>
              <a:effectLst/>
              <a:uLnTx/>
              <a:uFillTx/>
              <a:latin typeface="Arial" panose="020B0604020202020204" pitchFamily="34" charset="0"/>
              <a:ea typeface="+mn-ea"/>
              <a:cs typeface="+mn-cs"/>
            </a:endParaRPr>
          </a:p>
        </p:txBody>
      </p:sp>
      <p:sp>
        <p:nvSpPr>
          <p:cNvPr id="89094" name="Text Box 6"/>
          <p:cNvSpPr txBox="1"/>
          <p:nvPr/>
        </p:nvSpPr>
        <p:spPr>
          <a:xfrm>
            <a:off x="304800" y="540385"/>
            <a:ext cx="8494395" cy="1322070"/>
          </a:xfrm>
          <a:prstGeom prst="rect">
            <a:avLst/>
          </a:prstGeom>
          <a:solidFill>
            <a:schemeClr val="bg1"/>
          </a:solidFill>
          <a:ln w="9525" cap="flat" cmpd="sng">
            <a:solidFill>
              <a:schemeClr val="tx1"/>
            </a:solidFill>
            <a:prstDash val="solid"/>
            <a:miter/>
            <a:headEnd type="none" w="med" len="med"/>
            <a:tailEnd type="none" w="med" len="med"/>
          </a:ln>
        </p:spPr>
        <p:txBody>
          <a:bodyPr wrap="square">
            <a:spAutoFit/>
          </a:bodyPr>
          <a:lstStyle/>
          <a:p>
            <a:pPr algn="just" eaLnBrk="1" hangingPunct="1">
              <a:spcBef>
                <a:spcPct val="50000"/>
              </a:spcBef>
            </a:pPr>
            <a:r>
              <a:rPr sz="4000" b="1" i="1" dirty="0">
                <a:solidFill>
                  <a:srgbClr val="CC3300"/>
                </a:solidFill>
                <a:latin typeface="Arial" panose="020B0604020202020204" pitchFamily="34" charset="0"/>
              </a:rPr>
              <a:t>I</a:t>
            </a:r>
            <a:r>
              <a:rPr lang="en-US" sz="4000" b="1" i="1" dirty="0">
                <a:solidFill>
                  <a:srgbClr val="CC3300"/>
                </a:solidFill>
                <a:latin typeface="Arial" panose="020B0604020202020204" pitchFamily="34" charset="0"/>
              </a:rPr>
              <a:t>I. </a:t>
            </a:r>
            <a:r>
              <a:rPr lang="en-US" sz="4000" b="1" i="1" u="sng" dirty="0">
                <a:solidFill>
                  <a:srgbClr val="CC3300"/>
                </a:solidFill>
                <a:latin typeface="Arial" panose="020B0604020202020204" pitchFamily="34" charset="0"/>
              </a:rPr>
              <a:t>Cách sử dụng và bảo quản</a:t>
            </a:r>
            <a:r>
              <a:rPr sz="4000" b="1" i="1" dirty="0">
                <a:solidFill>
                  <a:srgbClr val="CC3300"/>
                </a:solidFill>
                <a:latin typeface="Arial" panose="020B0604020202020204" pitchFamily="34" charset="0"/>
              </a:rPr>
              <a:t> </a:t>
            </a:r>
            <a:r>
              <a:rPr lang="en-US" sz="4000" b="1" i="1" u="sng" dirty="0">
                <a:solidFill>
                  <a:srgbClr val="CC3300"/>
                </a:solidFill>
                <a:latin typeface="Arial" panose="020B0604020202020204" pitchFamily="34" charset="0"/>
              </a:rPr>
              <a:t>d</a:t>
            </a:r>
            <a:r>
              <a:rPr sz="4000" b="1" i="1" u="sng" dirty="0">
                <a:solidFill>
                  <a:srgbClr val="CC3300"/>
                </a:solidFill>
                <a:latin typeface="Arial" panose="020B0604020202020204" pitchFamily="34" charset="0"/>
              </a:rPr>
              <a:t>ụng cụ</a:t>
            </a:r>
            <a:r>
              <a:rPr lang="en-US" sz="4000" b="1" i="1" u="sng" dirty="0">
                <a:solidFill>
                  <a:srgbClr val="CC3300"/>
                </a:solidFill>
                <a:latin typeface="Arial" panose="020B0604020202020204" pitchFamily="34" charset="0"/>
              </a:rPr>
              <a:t>,</a:t>
            </a:r>
            <a:r>
              <a:rPr sz="4000" b="1" i="1" u="sng" dirty="0">
                <a:solidFill>
                  <a:srgbClr val="CC3300"/>
                </a:solidFill>
                <a:latin typeface="Arial" panose="020B0604020202020204" pitchFamily="34" charset="0"/>
              </a:rPr>
              <a:t> thiết bị nhà bếp</a:t>
            </a:r>
          </a:p>
        </p:txBody>
      </p:sp>
      <p:sp>
        <p:nvSpPr>
          <p:cNvPr id="10" name="TextBox 9"/>
          <p:cNvSpPr txBox="1"/>
          <p:nvPr/>
        </p:nvSpPr>
        <p:spPr>
          <a:xfrm>
            <a:off x="724535" y="3596005"/>
            <a:ext cx="8252460" cy="3046095"/>
          </a:xfrm>
          <a:prstGeom prst="rect">
            <a:avLst/>
          </a:prstGeom>
          <a:blipFill rotWithShape="1">
            <a:blip r:embed="rId4"/>
          </a:blipFill>
          <a:ln w="9525" cap="flat" cmpd="sng">
            <a:solidFill>
              <a:schemeClr val="accent1">
                <a:alpha val="72940"/>
              </a:schemeClr>
            </a:solidFill>
            <a:prstDash val="solid"/>
            <a:miter/>
            <a:headEnd type="none" w="med" len="med"/>
            <a:tailEnd type="none" w="med" len="med"/>
          </a:ln>
        </p:spPr>
        <p:txBody>
          <a:bodyPr wrap="square">
            <a:spAutoFit/>
          </a:bodyPr>
          <a:lstStyle/>
          <a:p>
            <a:r>
              <a:rPr lang="en-US" sz="3200" dirty="0">
                <a:solidFill>
                  <a:srgbClr val="006600"/>
                </a:solidFill>
                <a:latin typeface="Arial" panose="020B0604020202020204" pitchFamily="34" charset="0"/>
              </a:rPr>
              <a:t>- Dễ rạn nứt, móp méo</a:t>
            </a:r>
          </a:p>
          <a:p>
            <a:r>
              <a:rPr lang="en-US" sz="3200" dirty="0">
                <a:solidFill>
                  <a:srgbClr val="006600"/>
                </a:solidFill>
                <a:latin typeface="Arial" panose="020B0604020202020204" pitchFamily="34" charset="0"/>
              </a:rPr>
              <a:t>- Nên dùng bùi nhùi nhôm và rửa bằng nước rửa chén </a:t>
            </a:r>
          </a:p>
          <a:p>
            <a:r>
              <a:rPr lang="en-US" sz="3200" dirty="0">
                <a:solidFill>
                  <a:srgbClr val="006600"/>
                </a:solidFill>
                <a:latin typeface="Arial" panose="020B0604020202020204" pitchFamily="34" charset="0"/>
              </a:rPr>
              <a:t>- Không để ẩm ướt</a:t>
            </a:r>
          </a:p>
          <a:p>
            <a:r>
              <a:rPr lang="en-US" sz="3200" dirty="0">
                <a:solidFill>
                  <a:srgbClr val="006600"/>
                </a:solidFill>
                <a:latin typeface="Arial" panose="020B0604020202020204" pitchFamily="34" charset="0"/>
              </a:rPr>
              <a:t>- Không chứa thức ăn nhiều mỡ, muối, axit ... lâu ngày</a:t>
            </a:r>
            <a:endParaRPr lang="en-US" sz="3200" b="1" i="1" u="sng" dirty="0">
              <a:solidFill>
                <a:srgbClr val="006600"/>
              </a:solidFill>
              <a:latin typeface="Arial" panose="020B06040202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strips(downRight)">
                                      <p:cBhvr>
                                        <p:cTn id="7" dur="500"/>
                                        <p:tgtEl>
                                          <p:spTgt spid="89094"/>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89090"/>
                                        </p:tgtEl>
                                        <p:attrNameLst>
                                          <p:attrName>style.visibility</p:attrName>
                                        </p:attrNameLst>
                                      </p:cBhvr>
                                      <p:to>
                                        <p:strVal val="visible"/>
                                      </p:to>
                                    </p:set>
                                    <p:animEffect transition="in" filter="blinds(horizontal)">
                                      <p:cBhvr>
                                        <p:cTn id="10" dur="500"/>
                                        <p:tgtEl>
                                          <p:spTgt spid="8909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nodePh="1">
                                  <p:stCondLst>
                                    <p:cond delay="0"/>
                                  </p:stCondLst>
                                  <p:endCondLst>
                                    <p:cond evt="begin" delay="0">
                                      <p:tn val="18"/>
                                    </p:cond>
                                  </p:endCondLst>
                                  <p:childTnLst>
                                    <p:set>
                                      <p:cBhvr>
                                        <p:cTn id="19" dur="1" fill="hold">
                                          <p:stCondLst>
                                            <p:cond delay="0"/>
                                          </p:stCondLst>
                                        </p:cTn>
                                        <p:tgtEl>
                                          <p:spTgt spid="89091">
                                            <p:txEl>
                                              <p:pRg st="0" end="0"/>
                                            </p:txEl>
                                          </p:spTgt>
                                        </p:tgtEl>
                                        <p:attrNameLst>
                                          <p:attrName>style.visibility</p:attrName>
                                        </p:attrNameLst>
                                      </p:cBhvr>
                                      <p:to>
                                        <p:strVal val="visible"/>
                                      </p:to>
                                    </p:set>
                                    <p:anim calcmode="lin" valueType="num">
                                      <p:cBhvr>
                                        <p:cTn id="20"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89091">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8909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9093"/>
                                        </p:tgtEl>
                                        <p:attrNameLst>
                                          <p:attrName>style.visibility</p:attrName>
                                        </p:attrNameLst>
                                      </p:cBhvr>
                                      <p:to>
                                        <p:strVal val="visible"/>
                                      </p:to>
                                    </p:set>
                                    <p:animEffect transition="in" filter="diamond(in)">
                                      <p:cBhvr>
                                        <p:cTn id="27" dur="20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P spid="89093" grpId="0" bldLvl="0" animBg="1"/>
      <p:bldP spid="89094" grpId="0" bldLvl="0" animBg="1"/>
      <p:bldP spid="10"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vert="horz" wrap="square" lIns="91440" tIns="45720" rIns="91440" bIns="45720" anchor="ctr"/>
          <a:lstStyle/>
          <a:p>
            <a:pPr eaLnBrk="1" hangingPunct="1"/>
            <a:endParaRPr dirty="0"/>
          </a:p>
        </p:txBody>
      </p:sp>
      <p:sp>
        <p:nvSpPr>
          <p:cNvPr id="89091" name="Rectangle 3"/>
          <p:cNvSpPr>
            <a:spLocks noGrp="1"/>
          </p:cNvSpPr>
          <p:nvPr>
            <p:ph idx="1"/>
          </p:nvPr>
        </p:nvSpPr>
        <p:spPr/>
        <p:txBody>
          <a:bodyPr vert="horz" wrap="square" lIns="91440" tIns="45720" rIns="91440" bIns="45720" anchor="t"/>
          <a:lstStyle/>
          <a:p>
            <a:pPr eaLnBrk="1" hangingPunct="1"/>
            <a:endParaRPr dirty="0"/>
          </a:p>
        </p:txBody>
      </p:sp>
      <p:sp>
        <p:nvSpPr>
          <p:cNvPr id="89093" name="AutoShape 5"/>
          <p:cNvSpPr>
            <a:spLocks noChangeArrowheads="1"/>
          </p:cNvSpPr>
          <p:nvPr/>
        </p:nvSpPr>
        <p:spPr bwMode="auto">
          <a:xfrm>
            <a:off x="304800" y="2171065"/>
            <a:ext cx="4803140" cy="1363345"/>
          </a:xfrm>
          <a:prstGeom prst="flowChartAlternateProcess">
            <a:avLst/>
          </a:prstGeom>
          <a:blipFill rotWithShape="1">
            <a:blip r:embed="rId3"/>
            <a:tile tx="0" ty="0" sx="100000" sy="100000" flip="none" algn="tl"/>
          </a:blipFill>
          <a:ln w="9525">
            <a:solidFill>
              <a:schemeClr val="accent6">
                <a:lumMod val="75000"/>
              </a:schemeClr>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sz="7200" b="1" i="1" noProof="0" dirty="0">
                <a:ln>
                  <a:noFill/>
                </a:ln>
                <a:solidFill>
                  <a:srgbClr val="006600"/>
                </a:solidFill>
                <a:effectLst/>
                <a:uLnTx/>
                <a:uFillTx/>
                <a:sym typeface="+mn-ea"/>
              </a:rPr>
              <a:t>5. Đồ inox</a:t>
            </a:r>
            <a:endParaRPr kumimoji="0" lang="en-US" sz="7200" b="1" i="1" u="none" strike="noStrike" kern="1200" cap="none" spc="0" normalizeH="0" baseline="0" noProof="0" dirty="0">
              <a:ln>
                <a:noFill/>
              </a:ln>
              <a:solidFill>
                <a:srgbClr val="006600"/>
              </a:solidFill>
              <a:effectLst/>
              <a:uLnTx/>
              <a:uFillTx/>
              <a:latin typeface="Arial" panose="020B0604020202020204" pitchFamily="34" charset="0"/>
              <a:ea typeface="+mn-ea"/>
              <a:cs typeface="+mn-cs"/>
            </a:endParaRPr>
          </a:p>
        </p:txBody>
      </p:sp>
      <p:sp>
        <p:nvSpPr>
          <p:cNvPr id="89094" name="Text Box 6"/>
          <p:cNvSpPr txBox="1"/>
          <p:nvPr/>
        </p:nvSpPr>
        <p:spPr>
          <a:xfrm>
            <a:off x="304800" y="512445"/>
            <a:ext cx="8494395" cy="1322070"/>
          </a:xfrm>
          <a:prstGeom prst="rect">
            <a:avLst/>
          </a:prstGeom>
          <a:solidFill>
            <a:schemeClr val="bg1"/>
          </a:solidFill>
          <a:ln w="9525" cap="flat" cmpd="sng">
            <a:solidFill>
              <a:schemeClr val="tx1"/>
            </a:solidFill>
            <a:prstDash val="solid"/>
            <a:miter/>
            <a:headEnd type="none" w="med" len="med"/>
            <a:tailEnd type="none" w="med" len="med"/>
          </a:ln>
        </p:spPr>
        <p:txBody>
          <a:bodyPr wrap="square">
            <a:spAutoFit/>
          </a:bodyPr>
          <a:lstStyle/>
          <a:p>
            <a:pPr algn="just" eaLnBrk="1" hangingPunct="1">
              <a:spcBef>
                <a:spcPct val="50000"/>
              </a:spcBef>
            </a:pPr>
            <a:r>
              <a:rPr sz="4000" b="1" i="1" dirty="0">
                <a:solidFill>
                  <a:srgbClr val="CC3300"/>
                </a:solidFill>
                <a:latin typeface="Arial" panose="020B0604020202020204" pitchFamily="34" charset="0"/>
              </a:rPr>
              <a:t>I</a:t>
            </a:r>
            <a:r>
              <a:rPr lang="en-US" sz="4000" b="1" i="1" dirty="0">
                <a:solidFill>
                  <a:srgbClr val="CC3300"/>
                </a:solidFill>
                <a:latin typeface="Arial" panose="020B0604020202020204" pitchFamily="34" charset="0"/>
              </a:rPr>
              <a:t>I. </a:t>
            </a:r>
            <a:r>
              <a:rPr lang="en-US" sz="4000" b="1" i="1" u="sng" dirty="0">
                <a:solidFill>
                  <a:srgbClr val="CC3300"/>
                </a:solidFill>
                <a:latin typeface="Arial" panose="020B0604020202020204" pitchFamily="34" charset="0"/>
              </a:rPr>
              <a:t>Cách sử dụng và bảo quản</a:t>
            </a:r>
            <a:r>
              <a:rPr sz="4000" b="1" i="1" dirty="0">
                <a:solidFill>
                  <a:srgbClr val="CC3300"/>
                </a:solidFill>
                <a:latin typeface="Arial" panose="020B0604020202020204" pitchFamily="34" charset="0"/>
              </a:rPr>
              <a:t> </a:t>
            </a:r>
            <a:r>
              <a:rPr lang="en-US" sz="4000" b="1" i="1" u="sng" dirty="0">
                <a:solidFill>
                  <a:srgbClr val="CC3300"/>
                </a:solidFill>
                <a:latin typeface="Arial" panose="020B0604020202020204" pitchFamily="34" charset="0"/>
              </a:rPr>
              <a:t>d</a:t>
            </a:r>
            <a:r>
              <a:rPr sz="4000" b="1" i="1" u="sng" dirty="0">
                <a:solidFill>
                  <a:srgbClr val="CC3300"/>
                </a:solidFill>
                <a:latin typeface="Arial" panose="020B0604020202020204" pitchFamily="34" charset="0"/>
              </a:rPr>
              <a:t>ụng cụ</a:t>
            </a:r>
            <a:r>
              <a:rPr lang="en-US" sz="4000" b="1" i="1" u="sng" dirty="0">
                <a:solidFill>
                  <a:srgbClr val="CC3300"/>
                </a:solidFill>
                <a:latin typeface="Arial" panose="020B0604020202020204" pitchFamily="34" charset="0"/>
              </a:rPr>
              <a:t>,</a:t>
            </a:r>
            <a:r>
              <a:rPr sz="4000" b="1" i="1" u="sng" dirty="0">
                <a:solidFill>
                  <a:srgbClr val="CC3300"/>
                </a:solidFill>
                <a:latin typeface="Arial" panose="020B0604020202020204" pitchFamily="34" charset="0"/>
              </a:rPr>
              <a:t> thiết bị nhà bếp</a:t>
            </a:r>
          </a:p>
        </p:txBody>
      </p:sp>
      <p:sp>
        <p:nvSpPr>
          <p:cNvPr id="10" name="TextBox 9"/>
          <p:cNvSpPr txBox="1"/>
          <p:nvPr/>
        </p:nvSpPr>
        <p:spPr>
          <a:xfrm>
            <a:off x="984250" y="3870960"/>
            <a:ext cx="7945755" cy="2553335"/>
          </a:xfrm>
          <a:prstGeom prst="rect">
            <a:avLst/>
          </a:prstGeom>
          <a:blipFill rotWithShape="1">
            <a:blip r:embed="rId4"/>
          </a:blipFill>
          <a:ln w="9525" cap="flat" cmpd="sng">
            <a:solidFill>
              <a:schemeClr val="accent1">
                <a:alpha val="72940"/>
              </a:schemeClr>
            </a:solidFill>
            <a:prstDash val="solid"/>
            <a:miter/>
            <a:headEnd type="none" w="med" len="med"/>
            <a:tailEnd type="none" w="med" len="med"/>
          </a:ln>
        </p:spPr>
        <p:txBody>
          <a:bodyPr wrap="square">
            <a:spAutoFit/>
          </a:bodyPr>
          <a:lstStyle/>
          <a:p>
            <a:r>
              <a:rPr lang="en-US" sz="3200" dirty="0">
                <a:solidFill>
                  <a:srgbClr val="7030A0"/>
                </a:solidFill>
                <a:latin typeface="Arial" panose="020B0604020202020204" pitchFamily="34" charset="0"/>
              </a:rPr>
              <a:t>- </a:t>
            </a:r>
            <a:r>
              <a:rPr lang="en-US" sz="3200" dirty="0">
                <a:solidFill>
                  <a:srgbClr val="7030A0"/>
                </a:solidFill>
                <a:sym typeface="+mn-ea"/>
              </a:rPr>
              <a:t>Không chứa thức ăn nhiều mỡ, muối, axit ... lâu ngày</a:t>
            </a:r>
          </a:p>
          <a:p>
            <a:r>
              <a:rPr lang="en-US" sz="3200" dirty="0">
                <a:solidFill>
                  <a:srgbClr val="7030A0"/>
                </a:solidFill>
                <a:sym typeface="+mn-ea"/>
              </a:rPr>
              <a:t>- Không đun lửa to vì dễ bi ố</a:t>
            </a:r>
          </a:p>
          <a:p>
            <a:r>
              <a:rPr lang="en-US" sz="3200" dirty="0">
                <a:solidFill>
                  <a:srgbClr val="7030A0"/>
                </a:solidFill>
                <a:sym typeface="+mn-ea"/>
              </a:rPr>
              <a:t>- Không dùng bùi nhùi nhôm để rửa</a:t>
            </a:r>
          </a:p>
          <a:p>
            <a:r>
              <a:rPr lang="en-US" sz="3200" dirty="0">
                <a:solidFill>
                  <a:srgbClr val="7030A0"/>
                </a:solidFill>
                <a:sym typeface="+mn-ea"/>
              </a:rPr>
              <a:t>- Nên dùng đũa, thìa gỗ xào nấu.</a:t>
            </a:r>
            <a:endParaRPr lang="en-US" sz="3200" b="1" i="1" u="sng" dirty="0">
              <a:solidFill>
                <a:srgbClr val="7030A0"/>
              </a:solidFill>
              <a:latin typeface="Arial" panose="020B0604020202020204" pitchFamily="34" charset="0"/>
              <a:sym typeface="+mn-ea"/>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strips(downRight)">
                                      <p:cBhvr>
                                        <p:cTn id="7" dur="500"/>
                                        <p:tgtEl>
                                          <p:spTgt spid="89094"/>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89090"/>
                                        </p:tgtEl>
                                        <p:attrNameLst>
                                          <p:attrName>style.visibility</p:attrName>
                                        </p:attrNameLst>
                                      </p:cBhvr>
                                      <p:to>
                                        <p:strVal val="visible"/>
                                      </p:to>
                                    </p:set>
                                    <p:animEffect transition="in" filter="blinds(horizontal)">
                                      <p:cBhvr>
                                        <p:cTn id="10" dur="500"/>
                                        <p:tgtEl>
                                          <p:spTgt spid="8909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nodePh="1">
                                  <p:stCondLst>
                                    <p:cond delay="0"/>
                                  </p:stCondLst>
                                  <p:endCondLst>
                                    <p:cond evt="begin" delay="0">
                                      <p:tn val="18"/>
                                    </p:cond>
                                  </p:endCondLst>
                                  <p:childTnLst>
                                    <p:set>
                                      <p:cBhvr>
                                        <p:cTn id="19" dur="1" fill="hold">
                                          <p:stCondLst>
                                            <p:cond delay="0"/>
                                          </p:stCondLst>
                                        </p:cTn>
                                        <p:tgtEl>
                                          <p:spTgt spid="89091">
                                            <p:txEl>
                                              <p:pRg st="0" end="0"/>
                                            </p:txEl>
                                          </p:spTgt>
                                        </p:tgtEl>
                                        <p:attrNameLst>
                                          <p:attrName>style.visibility</p:attrName>
                                        </p:attrNameLst>
                                      </p:cBhvr>
                                      <p:to>
                                        <p:strVal val="visible"/>
                                      </p:to>
                                    </p:set>
                                    <p:anim calcmode="lin" valueType="num">
                                      <p:cBhvr>
                                        <p:cTn id="20"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89091">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8909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9093"/>
                                        </p:tgtEl>
                                        <p:attrNameLst>
                                          <p:attrName>style.visibility</p:attrName>
                                        </p:attrNameLst>
                                      </p:cBhvr>
                                      <p:to>
                                        <p:strVal val="visible"/>
                                      </p:to>
                                    </p:set>
                                    <p:animEffect transition="in" filter="diamond(in)">
                                      <p:cBhvr>
                                        <p:cTn id="27" dur="20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P spid="89093" grpId="0" bldLvl="0" animBg="1"/>
      <p:bldP spid="89094" grpId="0" bldLvl="0" animBg="1"/>
      <p:bldP spid="10"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vert="horz" wrap="square" lIns="91440" tIns="45720" rIns="91440" bIns="45720" anchor="ctr"/>
          <a:lstStyle/>
          <a:p>
            <a:pPr eaLnBrk="1" hangingPunct="1"/>
            <a:endParaRPr dirty="0"/>
          </a:p>
        </p:txBody>
      </p:sp>
      <p:sp>
        <p:nvSpPr>
          <p:cNvPr id="89091" name="Rectangle 3"/>
          <p:cNvSpPr>
            <a:spLocks noGrp="1"/>
          </p:cNvSpPr>
          <p:nvPr>
            <p:ph idx="1"/>
          </p:nvPr>
        </p:nvSpPr>
        <p:spPr/>
        <p:txBody>
          <a:bodyPr vert="horz" wrap="square" lIns="91440" tIns="45720" rIns="91440" bIns="45720" anchor="t"/>
          <a:lstStyle/>
          <a:p>
            <a:pPr eaLnBrk="1" hangingPunct="1"/>
            <a:endParaRPr dirty="0"/>
          </a:p>
        </p:txBody>
      </p:sp>
      <p:sp>
        <p:nvSpPr>
          <p:cNvPr id="89093" name="AutoShape 5"/>
          <p:cNvSpPr>
            <a:spLocks noChangeArrowheads="1"/>
          </p:cNvSpPr>
          <p:nvPr/>
        </p:nvSpPr>
        <p:spPr bwMode="auto">
          <a:xfrm>
            <a:off x="304800" y="2171065"/>
            <a:ext cx="4803140" cy="1363345"/>
          </a:xfrm>
          <a:prstGeom prst="flowChartAlternateProcess">
            <a:avLst/>
          </a:prstGeom>
          <a:blipFill rotWithShape="1">
            <a:blip r:embed="rId3"/>
            <a:tile tx="0" ty="0" sx="100000" sy="100000" flip="none" algn="tl"/>
          </a:blipFill>
          <a:ln w="9525">
            <a:solidFill>
              <a:schemeClr val="accent6">
                <a:lumMod val="75000"/>
              </a:schemeClr>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sz="7200" b="1" i="1" noProof="0" dirty="0">
                <a:ln>
                  <a:noFill/>
                </a:ln>
                <a:solidFill>
                  <a:srgbClr val="006600"/>
                </a:solidFill>
                <a:effectLst/>
                <a:uLnTx/>
                <a:uFillTx/>
                <a:sym typeface="+mn-ea"/>
              </a:rPr>
              <a:t>6. Đồ điện</a:t>
            </a:r>
            <a:endParaRPr kumimoji="0" lang="en-US" sz="7200" b="1" i="1" u="none" strike="noStrike" kern="1200" cap="none" spc="0" normalizeH="0" baseline="0" noProof="0" dirty="0">
              <a:ln>
                <a:noFill/>
              </a:ln>
              <a:solidFill>
                <a:srgbClr val="006600"/>
              </a:solidFill>
              <a:effectLst/>
              <a:uLnTx/>
              <a:uFillTx/>
              <a:latin typeface="Arial" panose="020B0604020202020204" pitchFamily="34" charset="0"/>
              <a:ea typeface="+mn-ea"/>
              <a:cs typeface="+mn-cs"/>
            </a:endParaRPr>
          </a:p>
        </p:txBody>
      </p:sp>
      <p:sp>
        <p:nvSpPr>
          <p:cNvPr id="89094" name="Text Box 6"/>
          <p:cNvSpPr txBox="1"/>
          <p:nvPr/>
        </p:nvSpPr>
        <p:spPr>
          <a:xfrm>
            <a:off x="304800" y="512445"/>
            <a:ext cx="8494395" cy="1322070"/>
          </a:xfrm>
          <a:prstGeom prst="rect">
            <a:avLst/>
          </a:prstGeom>
          <a:solidFill>
            <a:schemeClr val="bg1"/>
          </a:solidFill>
          <a:ln w="9525" cap="flat" cmpd="sng">
            <a:solidFill>
              <a:schemeClr val="tx1"/>
            </a:solidFill>
            <a:prstDash val="solid"/>
            <a:miter/>
            <a:headEnd type="none" w="med" len="med"/>
            <a:tailEnd type="none" w="med" len="med"/>
          </a:ln>
        </p:spPr>
        <p:txBody>
          <a:bodyPr wrap="square">
            <a:spAutoFit/>
          </a:bodyPr>
          <a:lstStyle/>
          <a:p>
            <a:pPr algn="just" eaLnBrk="1" hangingPunct="1">
              <a:spcBef>
                <a:spcPct val="50000"/>
              </a:spcBef>
            </a:pPr>
            <a:r>
              <a:rPr sz="4000" b="1" i="1" dirty="0">
                <a:solidFill>
                  <a:srgbClr val="CC3300"/>
                </a:solidFill>
                <a:latin typeface="Arial" panose="020B0604020202020204" pitchFamily="34" charset="0"/>
              </a:rPr>
              <a:t>I</a:t>
            </a:r>
            <a:r>
              <a:rPr lang="en-US" sz="4000" b="1" i="1" dirty="0">
                <a:solidFill>
                  <a:srgbClr val="CC3300"/>
                </a:solidFill>
                <a:latin typeface="Arial" panose="020B0604020202020204" pitchFamily="34" charset="0"/>
              </a:rPr>
              <a:t>I. </a:t>
            </a:r>
            <a:r>
              <a:rPr lang="en-US" sz="4000" b="1" i="1" u="sng" dirty="0">
                <a:solidFill>
                  <a:srgbClr val="CC3300"/>
                </a:solidFill>
                <a:latin typeface="Arial" panose="020B0604020202020204" pitchFamily="34" charset="0"/>
              </a:rPr>
              <a:t>Cách sử dụng và bảo quản</a:t>
            </a:r>
            <a:r>
              <a:rPr sz="4000" b="1" i="1" dirty="0">
                <a:solidFill>
                  <a:srgbClr val="CC3300"/>
                </a:solidFill>
                <a:latin typeface="Arial" panose="020B0604020202020204" pitchFamily="34" charset="0"/>
              </a:rPr>
              <a:t> </a:t>
            </a:r>
            <a:r>
              <a:rPr lang="en-US" sz="4000" b="1" i="1" u="sng" dirty="0">
                <a:solidFill>
                  <a:srgbClr val="CC3300"/>
                </a:solidFill>
                <a:latin typeface="Arial" panose="020B0604020202020204" pitchFamily="34" charset="0"/>
              </a:rPr>
              <a:t>d</a:t>
            </a:r>
            <a:r>
              <a:rPr sz="4000" b="1" i="1" u="sng" dirty="0">
                <a:solidFill>
                  <a:srgbClr val="CC3300"/>
                </a:solidFill>
                <a:latin typeface="Arial" panose="020B0604020202020204" pitchFamily="34" charset="0"/>
              </a:rPr>
              <a:t>ụng cụ</a:t>
            </a:r>
            <a:r>
              <a:rPr lang="en-US" sz="4000" b="1" i="1" u="sng" dirty="0">
                <a:solidFill>
                  <a:srgbClr val="CC3300"/>
                </a:solidFill>
                <a:latin typeface="Arial" panose="020B0604020202020204" pitchFamily="34" charset="0"/>
              </a:rPr>
              <a:t>,</a:t>
            </a:r>
            <a:r>
              <a:rPr sz="4000" b="1" i="1" u="sng" dirty="0">
                <a:solidFill>
                  <a:srgbClr val="CC3300"/>
                </a:solidFill>
                <a:latin typeface="Arial" panose="020B0604020202020204" pitchFamily="34" charset="0"/>
              </a:rPr>
              <a:t> thiết bị nhà bếp</a:t>
            </a:r>
          </a:p>
        </p:txBody>
      </p:sp>
      <p:sp>
        <p:nvSpPr>
          <p:cNvPr id="10" name="TextBox 9"/>
          <p:cNvSpPr txBox="1"/>
          <p:nvPr/>
        </p:nvSpPr>
        <p:spPr>
          <a:xfrm>
            <a:off x="984250" y="3870960"/>
            <a:ext cx="7945755" cy="2553335"/>
          </a:xfrm>
          <a:prstGeom prst="rect">
            <a:avLst/>
          </a:prstGeom>
          <a:blipFill rotWithShape="1">
            <a:blip r:embed="rId4"/>
          </a:blipFill>
          <a:ln w="9525" cap="flat" cmpd="sng">
            <a:solidFill>
              <a:schemeClr val="accent1">
                <a:alpha val="72940"/>
              </a:schemeClr>
            </a:solidFill>
            <a:prstDash val="solid"/>
            <a:miter/>
            <a:headEnd type="none" w="med" len="med"/>
            <a:tailEnd type="none" w="med" len="med"/>
          </a:ln>
        </p:spPr>
        <p:txBody>
          <a:bodyPr wrap="square">
            <a:spAutoFit/>
          </a:bodyPr>
          <a:lstStyle/>
          <a:p>
            <a:r>
              <a:rPr lang="en-US" sz="3200" dirty="0">
                <a:solidFill>
                  <a:srgbClr val="006600"/>
                </a:solidFill>
                <a:latin typeface="Arial" panose="020B0604020202020204" pitchFamily="34" charset="0"/>
              </a:rPr>
              <a:t>- Trước khi sử dụng: kiểm tra dây điện, ổ cắm</a:t>
            </a:r>
            <a:endParaRPr lang="en-US" sz="3200" dirty="0">
              <a:solidFill>
                <a:srgbClr val="006600"/>
              </a:solidFill>
              <a:sym typeface="+mn-ea"/>
            </a:endParaRPr>
          </a:p>
          <a:p>
            <a:r>
              <a:rPr lang="en-US" sz="3200" dirty="0">
                <a:solidFill>
                  <a:srgbClr val="006600"/>
                </a:solidFill>
                <a:sym typeface="+mn-ea"/>
              </a:rPr>
              <a:t>- Khi sử dụng: thao tác đúng quy cách</a:t>
            </a:r>
          </a:p>
          <a:p>
            <a:r>
              <a:rPr lang="en-US" sz="3200" dirty="0">
                <a:solidFill>
                  <a:srgbClr val="006600"/>
                </a:solidFill>
                <a:latin typeface="Arial" panose="020B0604020202020204" pitchFamily="34" charset="0"/>
              </a:rPr>
              <a:t>- Sau khi sử dụng: ngắt điện, lau chùi sạch, tránh dính nước.</a:t>
            </a:r>
            <a:endParaRPr lang="en-US" sz="3200" b="1" i="1" dirty="0">
              <a:solidFill>
                <a:srgbClr val="006600"/>
              </a:solidFill>
              <a:latin typeface="Arial" panose="020B06040202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strips(downRight)">
                                      <p:cBhvr>
                                        <p:cTn id="7" dur="500"/>
                                        <p:tgtEl>
                                          <p:spTgt spid="89094"/>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89090"/>
                                        </p:tgtEl>
                                        <p:attrNameLst>
                                          <p:attrName>style.visibility</p:attrName>
                                        </p:attrNameLst>
                                      </p:cBhvr>
                                      <p:to>
                                        <p:strVal val="visible"/>
                                      </p:to>
                                    </p:set>
                                    <p:animEffect transition="in" filter="blinds(horizontal)">
                                      <p:cBhvr>
                                        <p:cTn id="10" dur="500"/>
                                        <p:tgtEl>
                                          <p:spTgt spid="8909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nodePh="1">
                                  <p:stCondLst>
                                    <p:cond delay="0"/>
                                  </p:stCondLst>
                                  <p:endCondLst>
                                    <p:cond evt="begin" delay="0">
                                      <p:tn val="18"/>
                                    </p:cond>
                                  </p:endCondLst>
                                  <p:childTnLst>
                                    <p:set>
                                      <p:cBhvr>
                                        <p:cTn id="19" dur="1" fill="hold">
                                          <p:stCondLst>
                                            <p:cond delay="0"/>
                                          </p:stCondLst>
                                        </p:cTn>
                                        <p:tgtEl>
                                          <p:spTgt spid="89091">
                                            <p:txEl>
                                              <p:pRg st="0" end="0"/>
                                            </p:txEl>
                                          </p:spTgt>
                                        </p:tgtEl>
                                        <p:attrNameLst>
                                          <p:attrName>style.visibility</p:attrName>
                                        </p:attrNameLst>
                                      </p:cBhvr>
                                      <p:to>
                                        <p:strVal val="visible"/>
                                      </p:to>
                                    </p:set>
                                    <p:anim calcmode="lin" valueType="num">
                                      <p:cBhvr>
                                        <p:cTn id="20"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89091">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8909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9093"/>
                                        </p:tgtEl>
                                        <p:attrNameLst>
                                          <p:attrName>style.visibility</p:attrName>
                                        </p:attrNameLst>
                                      </p:cBhvr>
                                      <p:to>
                                        <p:strVal val="visible"/>
                                      </p:to>
                                    </p:set>
                                    <p:animEffect transition="in" filter="diamond(in)">
                                      <p:cBhvr>
                                        <p:cTn id="27" dur="20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P spid="89093" grpId="0" bldLvl="0" animBg="1"/>
      <p:bldP spid="89094" grpId="0" bldLvl="0" animBg="1"/>
      <p:bldP spid="10"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3" name="Rectangle 7"/>
          <p:cNvSpPr>
            <a:spLocks noGrp="1" noChangeArrowheads="1"/>
          </p:cNvSpPr>
          <p:nvPr>
            <p:ph type="title"/>
          </p:nvPr>
        </p:nvSpPr>
        <p:spPr>
          <a:xfrm>
            <a:off x="533400" y="186690"/>
            <a:ext cx="8153400" cy="4090670"/>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800" b="1" i="0" u="none" strike="noStrike" kern="1200" cap="none" spc="0" normalizeH="0" baseline="0" noProof="0" smtClean="0">
                <a:ln>
                  <a:noFill/>
                </a:ln>
                <a:solidFill>
                  <a:schemeClr val="tx1"/>
                </a:solidFill>
                <a:effectLst/>
                <a:uLnTx/>
                <a:uFillTx/>
                <a:latin typeface="Franklin Gothic Medium" panose="020B0603020102020204" pitchFamily="34" charset="0"/>
                <a:ea typeface="+mj-ea"/>
                <a:cs typeface="+mj-cs"/>
              </a:rPr>
              <a:t>DẶN DÒ</a:t>
            </a:r>
            <a:br>
              <a:rPr kumimoji="0" lang="en-US" sz="4800" b="1" i="0" u="none" strike="noStrike" kern="1200" cap="none" spc="0" normalizeH="0" baseline="0" noProof="0" smtClean="0">
                <a:ln>
                  <a:noFill/>
                </a:ln>
                <a:solidFill>
                  <a:schemeClr val="tx1"/>
                </a:solidFill>
                <a:effectLst/>
                <a:uLnTx/>
                <a:uFillTx/>
                <a:latin typeface="Franklin Gothic Medium" panose="020B0603020102020204" pitchFamily="34" charset="0"/>
                <a:ea typeface="+mj-ea"/>
                <a:cs typeface="+mj-cs"/>
              </a:rPr>
            </a:br>
            <a:r>
              <a:rPr kumimoji="0" lang="en-US" sz="3200" i="0" u="none" strike="noStrike" kern="1200" cap="none" spc="0" normalizeH="0" baseline="0" noProof="0" smtClean="0">
                <a:ln>
                  <a:noFill/>
                </a:ln>
                <a:solidFill>
                  <a:schemeClr val="tx1"/>
                </a:solidFill>
                <a:effectLst/>
                <a:uLnTx/>
                <a:uFillTx/>
                <a:latin typeface="Franklin Gothic Medium" panose="020B0603020102020204" pitchFamily="34" charset="0"/>
                <a:ea typeface="+mj-ea"/>
                <a:cs typeface="+mj-cs"/>
              </a:rPr>
              <a:t>Chuẩn bị hình ảnh, tư liệu theo phân công:</a:t>
            </a:r>
            <a:br>
              <a:rPr kumimoji="0" lang="en-US" sz="3200" i="0" u="none" strike="noStrike" kern="1200" cap="none" spc="0" normalizeH="0" baseline="0" noProof="0" smtClean="0">
                <a:ln>
                  <a:noFill/>
                </a:ln>
                <a:solidFill>
                  <a:schemeClr val="tx1"/>
                </a:solidFill>
                <a:effectLst/>
                <a:uLnTx/>
                <a:uFillTx/>
                <a:latin typeface="Franklin Gothic Medium" panose="020B0603020102020204" pitchFamily="34" charset="0"/>
                <a:ea typeface="+mj-ea"/>
                <a:cs typeface="+mj-cs"/>
              </a:rPr>
            </a:br>
            <a:r>
              <a:rPr kumimoji="0" lang="en-US" sz="3200" i="0" u="none" strike="noStrike" kern="1200" cap="none" spc="0" normalizeH="0" baseline="0" noProof="0" smtClean="0">
                <a:ln>
                  <a:noFill/>
                </a:ln>
                <a:solidFill>
                  <a:schemeClr val="tx1"/>
                </a:solidFill>
                <a:effectLst/>
                <a:uLnTx/>
                <a:uFillTx/>
                <a:latin typeface="Franklin Gothic Medium" panose="020B0603020102020204" pitchFamily="34" charset="0"/>
                <a:ea typeface="+mj-ea"/>
                <a:cs typeface="+mj-cs"/>
              </a:rPr>
              <a:t>_ Nhóm 1: phần I SGK trang 15, 17.</a:t>
            </a:r>
            <a:br>
              <a:rPr kumimoji="0" lang="en-US" sz="3200" i="0" u="none" strike="noStrike" kern="1200" cap="none" spc="0" normalizeH="0" baseline="0" noProof="0" smtClean="0">
                <a:ln>
                  <a:noFill/>
                </a:ln>
                <a:solidFill>
                  <a:schemeClr val="tx1"/>
                </a:solidFill>
                <a:effectLst/>
                <a:uLnTx/>
                <a:uFillTx/>
                <a:latin typeface="Franklin Gothic Medium" panose="020B0603020102020204" pitchFamily="34" charset="0"/>
                <a:ea typeface="+mj-ea"/>
                <a:cs typeface="+mj-cs"/>
              </a:rPr>
            </a:br>
            <a:r>
              <a:rPr kumimoji="0" lang="en-US" sz="3200" i="0" u="none" strike="noStrike" kern="1200" cap="none" spc="0" normalizeH="0" baseline="0" noProof="0" smtClean="0">
                <a:ln>
                  <a:noFill/>
                </a:ln>
                <a:solidFill>
                  <a:schemeClr val="tx1"/>
                </a:solidFill>
                <a:effectLst/>
                <a:uLnTx/>
                <a:uFillTx/>
                <a:latin typeface="Franklin Gothic Medium" panose="020B0603020102020204" pitchFamily="34" charset="0"/>
                <a:ea typeface="+mj-ea"/>
                <a:cs typeface="+mj-cs"/>
              </a:rPr>
              <a:t>_ Nhóm 2: phần II SGK trang 17, 18.</a:t>
            </a:r>
            <a:br>
              <a:rPr kumimoji="0" lang="en-US" sz="3200" i="0" u="none" strike="noStrike" kern="1200" cap="none" spc="0" normalizeH="0" baseline="0" noProof="0" smtClean="0">
                <a:ln>
                  <a:noFill/>
                </a:ln>
                <a:solidFill>
                  <a:schemeClr val="tx1"/>
                </a:solidFill>
                <a:effectLst/>
                <a:uLnTx/>
                <a:uFillTx/>
                <a:latin typeface="Franklin Gothic Medium" panose="020B0603020102020204" pitchFamily="34" charset="0"/>
                <a:ea typeface="+mj-ea"/>
                <a:cs typeface="+mj-cs"/>
              </a:rPr>
            </a:br>
            <a:r>
              <a:rPr kumimoji="0" lang="en-US" sz="3200" i="0" u="none" strike="noStrike" kern="1200" cap="none" spc="0" normalizeH="0" baseline="0" noProof="0" smtClean="0">
                <a:ln>
                  <a:noFill/>
                </a:ln>
                <a:solidFill>
                  <a:schemeClr val="tx1"/>
                </a:solidFill>
                <a:effectLst/>
                <a:uLnTx/>
                <a:uFillTx/>
                <a:latin typeface="Franklin Gothic Medium" panose="020B0603020102020204" pitchFamily="34" charset="0"/>
                <a:ea typeface="+mj-ea"/>
                <a:cs typeface="+mj-cs"/>
              </a:rPr>
              <a:t>_ Nhóm 3: phần III SGK trang 18, 19.</a:t>
            </a:r>
            <a:br>
              <a:rPr kumimoji="0" lang="en-US" sz="3200" i="0" u="none" strike="noStrike" kern="1200" cap="none" spc="0" normalizeH="0" baseline="0" noProof="0" smtClean="0">
                <a:ln>
                  <a:noFill/>
                </a:ln>
                <a:solidFill>
                  <a:schemeClr val="tx1"/>
                </a:solidFill>
                <a:effectLst/>
                <a:uLnTx/>
                <a:uFillTx/>
                <a:latin typeface="Franklin Gothic Medium" panose="020B0603020102020204" pitchFamily="34" charset="0"/>
                <a:ea typeface="+mj-ea"/>
                <a:cs typeface="+mj-cs"/>
              </a:rPr>
            </a:br>
            <a:r>
              <a:rPr kumimoji="0" lang="en-US" sz="3200" i="0" u="none" strike="noStrike" kern="1200" cap="none" spc="0" normalizeH="0" baseline="0" noProof="0" smtClean="0">
                <a:ln>
                  <a:noFill/>
                </a:ln>
                <a:solidFill>
                  <a:schemeClr val="tx1"/>
                </a:solidFill>
                <a:effectLst/>
                <a:uLnTx/>
                <a:uFillTx/>
                <a:latin typeface="Franklin Gothic Medium" panose="020B0603020102020204" pitchFamily="34" charset="0"/>
                <a:ea typeface="+mj-ea"/>
                <a:cs typeface="+mj-cs"/>
              </a:rPr>
              <a:t/>
            </a:r>
            <a:br>
              <a:rPr kumimoji="0" lang="en-US" sz="3200" i="0" u="none" strike="noStrike" kern="1200" cap="none" spc="0" normalizeH="0" baseline="0" noProof="0" smtClean="0">
                <a:ln>
                  <a:noFill/>
                </a:ln>
                <a:solidFill>
                  <a:schemeClr val="tx1"/>
                </a:solidFill>
                <a:effectLst/>
                <a:uLnTx/>
                <a:uFillTx/>
                <a:latin typeface="Franklin Gothic Medium" panose="020B0603020102020204" pitchFamily="34" charset="0"/>
                <a:ea typeface="+mj-ea"/>
                <a:cs typeface="+mj-cs"/>
              </a:rPr>
            </a:br>
            <a:r>
              <a:rPr kumimoji="0" lang="en-US" sz="3200" b="1" i="0" u="none" strike="noStrike" kern="1200" cap="none" spc="0" normalizeH="0" baseline="0" noProof="0" smtClean="0">
                <a:ln>
                  <a:noFill/>
                </a:ln>
                <a:solidFill>
                  <a:schemeClr val="tx1"/>
                </a:solidFill>
                <a:effectLst/>
                <a:uLnTx/>
                <a:uFillTx/>
                <a:latin typeface="Franklin Gothic Medium" panose="020B0603020102020204" pitchFamily="34" charset="0"/>
                <a:ea typeface="+mj-ea"/>
                <a:cs typeface="+mj-cs"/>
              </a:rPr>
              <a:t/>
            </a:r>
            <a:br>
              <a:rPr kumimoji="0" lang="en-US" sz="3200" b="1" i="0" u="none" strike="noStrike" kern="1200" cap="none" spc="0" normalizeH="0" baseline="0" noProof="0" smtClean="0">
                <a:ln>
                  <a:noFill/>
                </a:ln>
                <a:solidFill>
                  <a:schemeClr val="tx1"/>
                </a:solidFill>
                <a:effectLst/>
                <a:uLnTx/>
                <a:uFillTx/>
                <a:latin typeface="Franklin Gothic Medium" panose="020B0603020102020204" pitchFamily="34" charset="0"/>
                <a:ea typeface="+mj-ea"/>
                <a:cs typeface="+mj-cs"/>
              </a:rPr>
            </a:br>
            <a:endParaRPr kumimoji="0" lang="en-US" sz="3200" b="1" i="0" u="none" strike="noStrike" kern="1200" cap="none" spc="0" normalizeH="0" baseline="0" noProof="0" smtClean="0">
              <a:ln>
                <a:noFill/>
              </a:ln>
              <a:solidFill>
                <a:schemeClr val="tx1"/>
              </a:solidFill>
              <a:effectLst/>
              <a:uLnTx/>
              <a:uFillTx/>
              <a:latin typeface="Franklin Gothic Medium" panose="020B0603020102020204" pitchFamily="34" charset="0"/>
              <a:ea typeface="+mj-ea"/>
              <a:cs typeface="+mj-cs"/>
            </a:endParaRPr>
          </a:p>
        </p:txBody>
      </p:sp>
      <p:sp>
        <p:nvSpPr>
          <p:cNvPr id="91144" name="Rectangle 8"/>
          <p:cNvSpPr>
            <a:spLocks noChangeArrowheads="1"/>
          </p:cNvSpPr>
          <p:nvPr/>
        </p:nvSpPr>
        <p:spPr bwMode="auto">
          <a:xfrm>
            <a:off x="0" y="4038600"/>
            <a:ext cx="6629400" cy="1676400"/>
          </a:xfrm>
          <a:prstGeom prst="rect">
            <a:avLst/>
          </a:prstGeom>
          <a:noFill/>
          <a:ln w="9525">
            <a:noFill/>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3600" b="1" i="0" u="none" strike="noStrike" kern="1200" cap="none" spc="0" normalizeH="0" baseline="0" noProof="0" dirty="0">
              <a:ln>
                <a:noFill/>
              </a:ln>
              <a:solidFill>
                <a:schemeClr val="tx2"/>
              </a:solidFill>
              <a:effectLst>
                <a:outerShdw blurRad="38100" dist="38100" dir="2700000" algn="tl">
                  <a:srgbClr val="C0C0C0"/>
                </a:outerShdw>
              </a:effectLst>
              <a:uLnTx/>
              <a:uFillTx/>
              <a:latin typeface="Arial" panose="020B0604020202020204" pitchFamily="34" charset="0"/>
              <a:ea typeface="+mn-ea"/>
              <a:cs typeface="+mn-cs"/>
            </a:endParaRPr>
          </a:p>
        </p:txBody>
      </p:sp>
      <p:pic>
        <p:nvPicPr>
          <p:cNvPr id="24581" name="Picture 9" descr="TheEnd"/>
          <p:cNvPicPr>
            <a:picLocks noChangeAspect="1"/>
          </p:cNvPicPr>
          <p:nvPr/>
        </p:nvPicPr>
        <p:blipFill>
          <a:blip r:embed="rId2"/>
          <a:stretch>
            <a:fillRect/>
          </a:stretch>
        </p:blipFill>
        <p:spPr>
          <a:xfrm>
            <a:off x="6464300" y="5490845"/>
            <a:ext cx="2592705" cy="1003935"/>
          </a:xfrm>
          <a:prstGeom prst="rect">
            <a:avLst/>
          </a:prstGeom>
          <a:noFill/>
          <a:ln w="9525">
            <a:no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1143"/>
                                        </p:tgtEl>
                                        <p:attrNameLst>
                                          <p:attrName>style.visibility</p:attrName>
                                        </p:attrNameLst>
                                      </p:cBhvr>
                                      <p:to>
                                        <p:strVal val="visible"/>
                                      </p:to>
                                    </p:set>
                                    <p:animEffect transition="in" filter="fade">
                                      <p:cBhvr>
                                        <p:cTn id="7" dur="768" decel="100000"/>
                                        <p:tgtEl>
                                          <p:spTgt spid="91143"/>
                                        </p:tgtEl>
                                      </p:cBhvr>
                                    </p:animEffect>
                                    <p:animScale>
                                      <p:cBhvr>
                                        <p:cTn id="8" dur="768" decel="100000"/>
                                        <p:tgtEl>
                                          <p:spTgt spid="91143"/>
                                        </p:tgtEl>
                                      </p:cBhvr>
                                      <p:from x="10000" y="10000"/>
                                      <p:to x="200000" y="450000"/>
                                    </p:animScale>
                                    <p:animScale>
                                      <p:cBhvr>
                                        <p:cTn id="9" dur="1230" accel="100000" fill="hold">
                                          <p:stCondLst>
                                            <p:cond delay="768"/>
                                          </p:stCondLst>
                                        </p:cTn>
                                        <p:tgtEl>
                                          <p:spTgt spid="91143"/>
                                        </p:tgtEl>
                                      </p:cBhvr>
                                      <p:from x="200000" y="450000"/>
                                      <p:to x="100000" y="100000"/>
                                    </p:animScale>
                                    <p:set>
                                      <p:cBhvr>
                                        <p:cTn id="10" dur="768" fill="hold"/>
                                        <p:tgtEl>
                                          <p:spTgt spid="91143"/>
                                        </p:tgtEl>
                                        <p:attrNameLst>
                                          <p:attrName>ppt_x</p:attrName>
                                        </p:attrNameLst>
                                      </p:cBhvr>
                                      <p:to>
                                        <p:strVal val="(0.5)"/>
                                      </p:to>
                                    </p:set>
                                    <p:anim from="(0.5)" to="(#ppt_x)" calcmode="lin" valueType="num">
                                      <p:cBhvr>
                                        <p:cTn id="11" dur="1230" accel="100000" fill="hold">
                                          <p:stCondLst>
                                            <p:cond delay="768"/>
                                          </p:stCondLst>
                                        </p:cTn>
                                        <p:tgtEl>
                                          <p:spTgt spid="91143"/>
                                        </p:tgtEl>
                                        <p:attrNameLst>
                                          <p:attrName>ppt_x</p:attrName>
                                        </p:attrNameLst>
                                      </p:cBhvr>
                                    </p:anim>
                                    <p:set>
                                      <p:cBhvr>
                                        <p:cTn id="12" dur="768" fill="hold"/>
                                        <p:tgtEl>
                                          <p:spTgt spid="91143"/>
                                        </p:tgtEl>
                                        <p:attrNameLst>
                                          <p:attrName>ppt_y</p:attrName>
                                        </p:attrNameLst>
                                      </p:cBhvr>
                                      <p:to>
                                        <p:strVal val="(#ppt_y+0.4)"/>
                                      </p:to>
                                    </p:set>
                                    <p:anim from="(#ppt_y+0.4)" to="(#ppt_y)" calcmode="lin" valueType="num">
                                      <p:cBhvr>
                                        <p:cTn id="13" dur="1230" accel="100000" fill="hold">
                                          <p:stCondLst>
                                            <p:cond delay="768"/>
                                          </p:stCondLst>
                                        </p:cTn>
                                        <p:tgtEl>
                                          <p:spTgt spid="91143"/>
                                        </p:tgtEl>
                                        <p:attrNameLst>
                                          <p:attrName>ppt_y</p:attrName>
                                        </p:attrNameLst>
                                      </p:cBhvr>
                                    </p:anim>
                                  </p:childTnLst>
                                </p:cTn>
                              </p:par>
                              <p:par>
                                <p:cTn id="14" presetID="49" presetClass="entr" presetSubtype="0" decel="100000" fill="hold" grpId="0" nodeType="withEffect">
                                  <p:stCondLst>
                                    <p:cond delay="0"/>
                                  </p:stCondLst>
                                  <p:childTnLst>
                                    <p:set>
                                      <p:cBhvr>
                                        <p:cTn id="15" dur="1" fill="hold">
                                          <p:stCondLst>
                                            <p:cond delay="0"/>
                                          </p:stCondLst>
                                        </p:cTn>
                                        <p:tgtEl>
                                          <p:spTgt spid="91144"/>
                                        </p:tgtEl>
                                        <p:attrNameLst>
                                          <p:attrName>style.visibility</p:attrName>
                                        </p:attrNameLst>
                                      </p:cBhvr>
                                      <p:to>
                                        <p:strVal val="visible"/>
                                      </p:to>
                                    </p:set>
                                    <p:anim calcmode="lin" valueType="num">
                                      <p:cBhvr>
                                        <p:cTn id="16" dur="500" fill="hold"/>
                                        <p:tgtEl>
                                          <p:spTgt spid="91144"/>
                                        </p:tgtEl>
                                        <p:attrNameLst>
                                          <p:attrName>ppt_w</p:attrName>
                                        </p:attrNameLst>
                                      </p:cBhvr>
                                      <p:tavLst>
                                        <p:tav tm="0">
                                          <p:val>
                                            <p:fltVal val="0"/>
                                          </p:val>
                                        </p:tav>
                                        <p:tav tm="100000">
                                          <p:val>
                                            <p:strVal val="#ppt_w"/>
                                          </p:val>
                                        </p:tav>
                                      </p:tavLst>
                                    </p:anim>
                                    <p:anim calcmode="lin" valueType="num">
                                      <p:cBhvr>
                                        <p:cTn id="17" dur="500" fill="hold"/>
                                        <p:tgtEl>
                                          <p:spTgt spid="91144"/>
                                        </p:tgtEl>
                                        <p:attrNameLst>
                                          <p:attrName>ppt_h</p:attrName>
                                        </p:attrNameLst>
                                      </p:cBhvr>
                                      <p:tavLst>
                                        <p:tav tm="0">
                                          <p:val>
                                            <p:fltVal val="0"/>
                                          </p:val>
                                        </p:tav>
                                        <p:tav tm="100000">
                                          <p:val>
                                            <p:strVal val="#ppt_h"/>
                                          </p:val>
                                        </p:tav>
                                      </p:tavLst>
                                    </p:anim>
                                    <p:anim calcmode="lin" valueType="num">
                                      <p:cBhvr>
                                        <p:cTn id="18" dur="500" fill="hold"/>
                                        <p:tgtEl>
                                          <p:spTgt spid="91144"/>
                                        </p:tgtEl>
                                        <p:attrNameLst>
                                          <p:attrName>style.rotation</p:attrName>
                                        </p:attrNameLst>
                                      </p:cBhvr>
                                      <p:tavLst>
                                        <p:tav tm="0">
                                          <p:val>
                                            <p:fltVal val="360"/>
                                          </p:val>
                                        </p:tav>
                                        <p:tav tm="100000">
                                          <p:val>
                                            <p:fltVal val="0"/>
                                          </p:val>
                                        </p:tav>
                                      </p:tavLst>
                                    </p:anim>
                                    <p:animEffect transition="in" filter="fade">
                                      <p:cBhvr>
                                        <p:cTn id="19" dur="500"/>
                                        <p:tgtEl>
                                          <p:spTgt spid="91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3" grpId="0"/>
      <p:bldP spid="911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p:txBody>
          <a:bodyPr vert="horz" wrap="square" lIns="91440" tIns="45720" rIns="91440" bIns="45720" anchor="ctr"/>
          <a:lstStyle/>
          <a:p>
            <a:pPr eaLnBrk="1" hangingPunct="1"/>
            <a:endParaRPr dirty="0"/>
          </a:p>
        </p:txBody>
      </p:sp>
      <p:sp>
        <p:nvSpPr>
          <p:cNvPr id="88069" name="AutoShape 5"/>
          <p:cNvSpPr>
            <a:spLocks noChangeArrowheads="1"/>
          </p:cNvSpPr>
          <p:nvPr/>
        </p:nvSpPr>
        <p:spPr bwMode="auto">
          <a:xfrm>
            <a:off x="685165" y="3429000"/>
            <a:ext cx="8104505" cy="2895600"/>
          </a:xfrm>
          <a:prstGeom prst="flowChartAlternateProcess">
            <a:avLst/>
          </a:prstGeom>
          <a:noFill/>
          <a:ln w="9525">
            <a:solidFill>
              <a:schemeClr val="accent2">
                <a:lumMod val="50000"/>
              </a:schemeClr>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800" b="1" i="1" u="none" strike="noStrike" kern="1200" cap="none" spc="0" normalizeH="0" baseline="0" noProof="0" dirty="0">
                <a:ln>
                  <a:noFill/>
                </a:ln>
                <a:solidFill>
                  <a:srgbClr val="7030A0"/>
                </a:solidFill>
                <a:effectLst/>
                <a:uLnTx/>
                <a:uFillTx/>
                <a:latin typeface="Arial" panose="020B0604020202020204" pitchFamily="34" charset="0"/>
                <a:ea typeface="+mn-ea"/>
                <a:cs typeface="+mn-cs"/>
              </a:rPr>
              <a:t>  </a:t>
            </a:r>
            <a:r>
              <a:rPr kumimoji="0" lang="en-US" sz="7200" b="1" i="1" u="none" strike="noStrike" kern="1200" cap="none" spc="0" normalizeH="0" baseline="0" noProof="0" dirty="0">
                <a:ln>
                  <a:noFill/>
                </a:ln>
                <a:solidFill>
                  <a:srgbClr val="7030A0"/>
                </a:solidFill>
                <a:effectLst/>
                <a:uLnTx/>
                <a:uFillTx/>
                <a:latin typeface="Arial" panose="020B0604020202020204" pitchFamily="34" charset="0"/>
                <a:ea typeface="+mn-ea"/>
                <a:cs typeface="+mn-cs"/>
              </a:rPr>
              <a:t>Dụng cụ </a:t>
            </a:r>
            <a:r>
              <a:rPr kumimoji="0" lang="en-US" sz="7200" b="1" i="1" u="none" strike="noStrike" kern="1200" cap="none" spc="0" normalizeH="0" baseline="0" noProof="0" dirty="0" err="1">
                <a:ln>
                  <a:noFill/>
                </a:ln>
                <a:solidFill>
                  <a:srgbClr val="7030A0"/>
                </a:solidFill>
                <a:effectLst/>
                <a:uLnTx/>
                <a:uFillTx/>
                <a:latin typeface="Arial" panose="020B0604020202020204" pitchFamily="34" charset="0"/>
                <a:ea typeface="+mn-ea"/>
                <a:cs typeface="+mn-cs"/>
              </a:rPr>
              <a:t>cắt</a:t>
            </a:r>
            <a:r>
              <a:rPr kumimoji="0" lang="en-US" sz="7200" b="1" i="1" u="none" strike="noStrike" kern="1200" cap="none" spc="0" normalizeH="0" baseline="0" noProof="0" dirty="0">
                <a:ln>
                  <a:noFill/>
                </a:ln>
                <a:solidFill>
                  <a:srgbClr val="7030A0"/>
                </a:solidFill>
                <a:effectLst/>
                <a:uLnTx/>
                <a:uFillTx/>
                <a:latin typeface="Arial" panose="020B0604020202020204" pitchFamily="34" charset="0"/>
                <a:ea typeface="+mn-ea"/>
                <a:cs typeface="+mn-cs"/>
              </a:rPr>
              <a:t> </a:t>
            </a:r>
            <a:r>
              <a:rPr kumimoji="0" lang="en-US" sz="7200" b="1" i="1" u="none" strike="noStrike" kern="1200" cap="none" spc="0" normalizeH="0" baseline="0" noProof="0" dirty="0" err="1">
                <a:ln>
                  <a:noFill/>
                </a:ln>
                <a:solidFill>
                  <a:srgbClr val="7030A0"/>
                </a:solidFill>
                <a:effectLst/>
                <a:uLnTx/>
                <a:uFillTx/>
                <a:latin typeface="Arial" panose="020B0604020202020204" pitchFamily="34" charset="0"/>
                <a:ea typeface="+mn-ea"/>
                <a:cs typeface="+mn-cs"/>
              </a:rPr>
              <a:t>thái</a:t>
            </a:r>
            <a:endParaRPr kumimoji="0" lang="en-US" sz="7200" b="1" i="1" u="none" strike="noStrike" kern="1200" cap="none" spc="0" normalizeH="0" baseline="0" noProof="0" dirty="0">
              <a:ln>
                <a:noFill/>
              </a:ln>
              <a:solidFill>
                <a:srgbClr val="7030A0"/>
              </a:solidFill>
              <a:effectLst/>
              <a:uLnTx/>
              <a:uFillTx/>
              <a:latin typeface="Arial" panose="020B0604020202020204" pitchFamily="34" charset="0"/>
              <a:ea typeface="+mn-ea"/>
              <a:cs typeface="+mn-cs"/>
            </a:endParaRPr>
          </a:p>
        </p:txBody>
      </p:sp>
      <p:sp>
        <p:nvSpPr>
          <p:cNvPr id="88070" name="Text Box 6"/>
          <p:cNvSpPr txBox="1">
            <a:spLocks noChangeArrowheads="1"/>
          </p:cNvSpPr>
          <p:nvPr/>
        </p:nvSpPr>
        <p:spPr bwMode="auto">
          <a:xfrm>
            <a:off x="304800" y="990600"/>
            <a:ext cx="7467600" cy="706755"/>
          </a:xfrm>
          <a:prstGeom prst="rect">
            <a:avLst/>
          </a:prstGeom>
          <a:solidFill>
            <a:schemeClr val="bg1">
              <a:lumMod val="85000"/>
            </a:schemeClr>
          </a:solidFill>
          <a:ln w="9525">
            <a:solidFill>
              <a:schemeClr val="tx1"/>
            </a:solidFill>
            <a:miter lim="800000"/>
          </a:ln>
        </p:spPr>
        <p:txBody>
          <a:bodyPr>
            <a:spAutoFit/>
          </a:bodyPr>
          <a:lstStyle/>
          <a:p>
            <a:pPr marR="0" algn="just" defTabSz="914400" eaLnBrk="1" hangingPunct="1">
              <a:spcBef>
                <a:spcPct val="50000"/>
              </a:spcBef>
              <a:buClrTx/>
              <a:buSzTx/>
              <a:buFontTx/>
              <a:buNone/>
              <a:defRPr/>
            </a:pPr>
            <a:r>
              <a:rPr kumimoji="0" lang="en-US" sz="4000" b="1" i="1" kern="1200" cap="none" spc="0" normalizeH="0" baseline="0" noProof="0" dirty="0">
                <a:solidFill>
                  <a:srgbClr val="CC3300"/>
                </a:solidFill>
                <a:latin typeface="Arial" panose="020B0604020202020204" pitchFamily="34" charset="0"/>
                <a:ea typeface="+mn-ea"/>
                <a:cs typeface="+mn-cs"/>
              </a:rPr>
              <a:t>I. </a:t>
            </a:r>
            <a:r>
              <a:rPr kumimoji="0" lang="en-US" sz="4000" b="1" i="1" u="sng" kern="1200" cap="none" spc="0" normalizeH="0" baseline="0" noProof="0" dirty="0" err="1">
                <a:solidFill>
                  <a:srgbClr val="CC3300"/>
                </a:solidFill>
                <a:latin typeface="Arial" panose="020B0604020202020204" pitchFamily="34" charset="0"/>
                <a:ea typeface="+mn-ea"/>
                <a:cs typeface="+mn-cs"/>
              </a:rPr>
              <a:t>Dụng</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cụ</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và</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thiết</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bị</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nhà</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bếp</a:t>
            </a:r>
            <a:endParaRPr kumimoji="0" lang="en-US" sz="4000" b="1" i="1" u="sng" kern="1200" cap="none" spc="0" normalizeH="0" baseline="0" noProof="0" dirty="0">
              <a:solidFill>
                <a:srgbClr val="CC3300"/>
              </a:solidFill>
              <a:latin typeface="Arial" panose="020B0604020202020204" pitchFamily="34" charset="0"/>
              <a:ea typeface="+mn-ea"/>
              <a:cs typeface="+mn-cs"/>
            </a:endParaRPr>
          </a:p>
        </p:txBody>
      </p:sp>
      <p:sp>
        <p:nvSpPr>
          <p:cNvPr id="6" name="TextBox 5"/>
          <p:cNvSpPr txBox="1"/>
          <p:nvPr/>
        </p:nvSpPr>
        <p:spPr>
          <a:xfrm>
            <a:off x="685800" y="2057400"/>
            <a:ext cx="3733800" cy="521970"/>
          </a:xfrm>
          <a:prstGeom prst="rect">
            <a:avLst/>
          </a:prstGeom>
          <a:solidFill>
            <a:schemeClr val="accent1">
              <a:lumMod val="60000"/>
              <a:lumOff val="40000"/>
            </a:schemeClr>
          </a:solidFill>
          <a:ln>
            <a:solidFill>
              <a:schemeClr val="accent6">
                <a:lumMod val="50000"/>
              </a:schemeClr>
            </a:solidFill>
          </a:ln>
        </p:spPr>
        <p:txBody>
          <a:bodyPr>
            <a:spAutoFit/>
          </a:bodyPr>
          <a:lstStyle/>
          <a:p>
            <a:pPr marR="0" defTabSz="914400">
              <a:buClrTx/>
              <a:buSzTx/>
              <a:buFontTx/>
              <a:buNone/>
              <a:defRPr/>
            </a:pPr>
            <a:r>
              <a:rPr kumimoji="0" lang="en-US" sz="2800" b="1" i="1" kern="1200" cap="none" spc="0" normalizeH="0" baseline="0" noProof="0" dirty="0">
                <a:solidFill>
                  <a:srgbClr val="006600"/>
                </a:solidFill>
                <a:latin typeface="Arial" panose="020B0604020202020204" pitchFamily="34" charset="0"/>
                <a:ea typeface="+mn-ea"/>
                <a:cs typeface="+mn-cs"/>
              </a:rPr>
              <a:t>1. </a:t>
            </a:r>
            <a:r>
              <a:rPr kumimoji="0" lang="en-US" sz="2800" b="1" i="1" u="sng" kern="1200" cap="none" spc="0" normalizeH="0" baseline="0" noProof="0" dirty="0" err="1">
                <a:solidFill>
                  <a:srgbClr val="006600"/>
                </a:solidFill>
                <a:latin typeface="Arial" panose="020B0604020202020204" pitchFamily="34" charset="0"/>
                <a:ea typeface="+mn-ea"/>
                <a:cs typeface="+mn-cs"/>
              </a:rPr>
              <a:t>Dụng</a:t>
            </a:r>
            <a:r>
              <a:rPr kumimoji="0" lang="en-US" sz="2800" b="1" i="1" u="sng" kern="1200" cap="none" spc="0" normalizeH="0" baseline="0" noProof="0" dirty="0">
                <a:solidFill>
                  <a:srgbClr val="006600"/>
                </a:solidFill>
                <a:latin typeface="Arial" panose="020B0604020202020204" pitchFamily="34" charset="0"/>
                <a:ea typeface="+mn-ea"/>
                <a:cs typeface="+mn-cs"/>
              </a:rPr>
              <a:t> </a:t>
            </a:r>
            <a:r>
              <a:rPr kumimoji="0" lang="en-US" sz="2800" b="1" i="1" u="sng" kern="1200" cap="none" spc="0" normalizeH="0" baseline="0" noProof="0" dirty="0" err="1">
                <a:solidFill>
                  <a:srgbClr val="006600"/>
                </a:solidFill>
                <a:latin typeface="Arial" panose="020B0604020202020204" pitchFamily="34" charset="0"/>
                <a:ea typeface="+mn-ea"/>
                <a:cs typeface="+mn-cs"/>
              </a:rPr>
              <a:t>cụ</a:t>
            </a:r>
            <a:r>
              <a:rPr kumimoji="0" lang="en-US" sz="2800" b="1" i="1" u="sng" kern="1200" cap="none" spc="0" normalizeH="0" baseline="0" noProof="0" dirty="0">
                <a:solidFill>
                  <a:srgbClr val="006600"/>
                </a:solidFill>
                <a:latin typeface="Arial" panose="020B0604020202020204" pitchFamily="34" charset="0"/>
                <a:ea typeface="+mn-ea"/>
                <a:cs typeface="+mn-cs"/>
              </a:rPr>
              <a:t> </a:t>
            </a:r>
            <a:r>
              <a:rPr kumimoji="0" lang="en-US" sz="2800" b="1" i="1" u="sng" kern="1200" cap="none" spc="0" normalizeH="0" baseline="0" noProof="0" dirty="0" err="1">
                <a:solidFill>
                  <a:srgbClr val="006600"/>
                </a:solidFill>
                <a:latin typeface="Arial" panose="020B0604020202020204" pitchFamily="34" charset="0"/>
                <a:ea typeface="+mn-ea"/>
                <a:cs typeface="+mn-cs"/>
              </a:rPr>
              <a:t>nhà</a:t>
            </a:r>
            <a:r>
              <a:rPr kumimoji="0" lang="en-US" sz="2800" b="1" i="1" u="sng" kern="1200" cap="none" spc="0" normalizeH="0" baseline="0" noProof="0" dirty="0">
                <a:solidFill>
                  <a:srgbClr val="006600"/>
                </a:solidFill>
                <a:latin typeface="Arial" panose="020B0604020202020204" pitchFamily="34" charset="0"/>
                <a:ea typeface="+mn-ea"/>
                <a:cs typeface="+mn-cs"/>
              </a:rPr>
              <a:t> </a:t>
            </a:r>
            <a:r>
              <a:rPr kumimoji="0" lang="en-US" sz="2800" b="1" i="1" u="sng" kern="1200" cap="none" spc="0" normalizeH="0" baseline="0" noProof="0" dirty="0" err="1">
                <a:solidFill>
                  <a:srgbClr val="006600"/>
                </a:solidFill>
                <a:latin typeface="Arial" panose="020B0604020202020204" pitchFamily="34" charset="0"/>
                <a:ea typeface="+mn-ea"/>
                <a:cs typeface="+mn-cs"/>
              </a:rPr>
              <a:t>bếp</a:t>
            </a:r>
            <a:endParaRPr kumimoji="0" lang="en-US" sz="2800" b="1" i="1" u="sng" kern="1200" cap="none" spc="0" normalizeH="0" baseline="0" noProof="0" dirty="0">
              <a:solidFill>
                <a:srgbClr val="006600"/>
              </a:solidFill>
              <a:latin typeface="Arial" panose="020B0604020202020204" pitchFamily="34" charset="0"/>
              <a:ea typeface="+mn-ea"/>
              <a:cs typeface="+mn-cs"/>
            </a:endParaRPr>
          </a:p>
        </p:txBody>
      </p:sp>
      <p:sp>
        <p:nvSpPr>
          <p:cNvPr id="2" name="Content Placeholder 1"/>
          <p:cNvSpPr>
            <a:spLocks noGrp="1"/>
          </p:cNvSpPr>
          <p:nvPr>
            <p:ph idx="1"/>
          </p:nvPr>
        </p:nvSpPr>
        <p:spPr/>
        <p:txBody>
          <a:bodyPr/>
          <a:lstStyle/>
          <a:p>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88066"/>
                                        </p:tgtEl>
                                        <p:attrNameLst>
                                          <p:attrName>style.visibility</p:attrName>
                                        </p:attrNameLst>
                                      </p:cBhvr>
                                      <p:to>
                                        <p:strVal val="visible"/>
                                      </p:to>
                                    </p:set>
                                    <p:animEffect transition="in" filter="fade">
                                      <p:cBhvr>
                                        <p:cTn id="7" dur="768" decel="100000"/>
                                        <p:tgtEl>
                                          <p:spTgt spid="88066"/>
                                        </p:tgtEl>
                                      </p:cBhvr>
                                    </p:animEffect>
                                    <p:animScale>
                                      <p:cBhvr>
                                        <p:cTn id="8" dur="768" decel="100000"/>
                                        <p:tgtEl>
                                          <p:spTgt spid="88066"/>
                                        </p:tgtEl>
                                      </p:cBhvr>
                                      <p:from x="10000" y="10000"/>
                                      <p:to x="200000" y="450000"/>
                                    </p:animScale>
                                    <p:animScale>
                                      <p:cBhvr>
                                        <p:cTn id="9" dur="1230" accel="100000" fill="hold">
                                          <p:stCondLst>
                                            <p:cond delay="768"/>
                                          </p:stCondLst>
                                        </p:cTn>
                                        <p:tgtEl>
                                          <p:spTgt spid="88066"/>
                                        </p:tgtEl>
                                      </p:cBhvr>
                                      <p:from x="200000" y="450000"/>
                                      <p:to x="100000" y="100000"/>
                                    </p:animScale>
                                    <p:set>
                                      <p:cBhvr>
                                        <p:cTn id="10" dur="768" fill="hold"/>
                                        <p:tgtEl>
                                          <p:spTgt spid="88066"/>
                                        </p:tgtEl>
                                        <p:attrNameLst>
                                          <p:attrName>ppt_x</p:attrName>
                                        </p:attrNameLst>
                                      </p:cBhvr>
                                      <p:to>
                                        <p:strVal val="(0.5)"/>
                                      </p:to>
                                    </p:set>
                                    <p:anim from="(0.5)" to="(#ppt_x)" calcmode="lin" valueType="num">
                                      <p:cBhvr>
                                        <p:cTn id="11" dur="1230" accel="100000" fill="hold">
                                          <p:stCondLst>
                                            <p:cond delay="768"/>
                                          </p:stCondLst>
                                        </p:cTn>
                                        <p:tgtEl>
                                          <p:spTgt spid="88066"/>
                                        </p:tgtEl>
                                        <p:attrNameLst>
                                          <p:attrName>ppt_x</p:attrName>
                                        </p:attrNameLst>
                                      </p:cBhvr>
                                    </p:anim>
                                    <p:set>
                                      <p:cBhvr>
                                        <p:cTn id="12" dur="768" fill="hold"/>
                                        <p:tgtEl>
                                          <p:spTgt spid="88066"/>
                                        </p:tgtEl>
                                        <p:attrNameLst>
                                          <p:attrName>ppt_y</p:attrName>
                                        </p:attrNameLst>
                                      </p:cBhvr>
                                      <p:to>
                                        <p:strVal val="(#ppt_y+0.4)"/>
                                      </p:to>
                                    </p:set>
                                    <p:anim from="(#ppt_y+0.4)" to="(#ppt_y)" calcmode="lin" valueType="num">
                                      <p:cBhvr>
                                        <p:cTn id="13" dur="1230" accel="100000" fill="hold">
                                          <p:stCondLst>
                                            <p:cond delay="768"/>
                                          </p:stCondLst>
                                        </p:cTn>
                                        <p:tgtEl>
                                          <p:spTgt spid="88066"/>
                                        </p:tgtEl>
                                        <p:attrNameLst>
                                          <p:attrName>ppt_y</p:attrName>
                                        </p:attrNameLst>
                                      </p:cBhvr>
                                    </p:anim>
                                  </p:childTnLst>
                                </p:cTn>
                              </p:par>
                              <p:par>
                                <p:cTn id="14" presetID="18" presetClass="entr" presetSubtype="6" fill="hold" grpId="0" nodeType="withEffect">
                                  <p:stCondLst>
                                    <p:cond delay="0"/>
                                  </p:stCondLst>
                                  <p:childTnLst>
                                    <p:set>
                                      <p:cBhvr>
                                        <p:cTn id="15" dur="1" fill="hold">
                                          <p:stCondLst>
                                            <p:cond delay="0"/>
                                          </p:stCondLst>
                                        </p:cTn>
                                        <p:tgtEl>
                                          <p:spTgt spid="88070"/>
                                        </p:tgtEl>
                                        <p:attrNameLst>
                                          <p:attrName>style.visibility</p:attrName>
                                        </p:attrNameLst>
                                      </p:cBhvr>
                                      <p:to>
                                        <p:strVal val="visible"/>
                                      </p:to>
                                    </p:set>
                                    <p:animEffect transition="in" filter="strips(downRight)">
                                      <p:cBhvr>
                                        <p:cTn id="16" dur="1000"/>
                                        <p:tgtEl>
                                          <p:spTgt spid="88070"/>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88069"/>
                                        </p:tgtEl>
                                        <p:attrNameLst>
                                          <p:attrName>style.visibility</p:attrName>
                                        </p:attrNameLst>
                                      </p:cBhvr>
                                      <p:to>
                                        <p:strVal val="visible"/>
                                      </p:to>
                                    </p:set>
                                    <p:animEffect transition="in" filter="diamond(in)">
                                      <p:cBhvr>
                                        <p:cTn id="26" dur="20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9" grpId="0" bldLvl="0" animBg="1"/>
      <p:bldP spid="88070" grpId="0" bldLvl="0" animBg="1"/>
      <p:bldP spid="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9c6e900_2 - sumer 4_resize"/>
          <p:cNvPicPr>
            <a:picLocks noChangeAspect="1"/>
          </p:cNvPicPr>
          <p:nvPr/>
        </p:nvPicPr>
        <p:blipFill>
          <a:blip r:embed="rId2"/>
          <a:stretch>
            <a:fillRect/>
          </a:stretch>
        </p:blipFill>
        <p:spPr>
          <a:xfrm>
            <a:off x="5257800" y="762000"/>
            <a:ext cx="3276600" cy="1981200"/>
          </a:xfrm>
          <a:prstGeom prst="rect">
            <a:avLst/>
          </a:prstGeom>
          <a:noFill/>
          <a:ln w="9525">
            <a:noFill/>
          </a:ln>
        </p:spPr>
      </p:pic>
      <p:sp>
        <p:nvSpPr>
          <p:cNvPr id="79878" name="Text Box 6"/>
          <p:cNvSpPr txBox="1">
            <a:spLocks noChangeArrowheads="1"/>
          </p:cNvSpPr>
          <p:nvPr/>
        </p:nvSpPr>
        <p:spPr bwMode="auto">
          <a:xfrm>
            <a:off x="0" y="0"/>
            <a:ext cx="9144000" cy="46196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sz="2400" b="1" i="0" u="none" strike="noStrike" kern="1200" cap="none" spc="0" normalizeH="0" baseline="0" noProof="0" dirty="0" err="1">
                <a:ln>
                  <a:noFill/>
                </a:ln>
                <a:solidFill>
                  <a:srgbClr val="CC3300"/>
                </a:solidFill>
                <a:effectLst/>
                <a:uLnTx/>
                <a:uFillTx/>
                <a:latin typeface="+mn-lt"/>
                <a:ea typeface="+mn-ea"/>
                <a:cs typeface="+mn-cs"/>
              </a:rPr>
              <a:t>Một</a:t>
            </a:r>
            <a:r>
              <a:rPr kumimoji="0" lang="en-US" sz="2400" b="1" i="0" u="none" strike="noStrike" kern="1200" cap="none" spc="0" normalizeH="0" baseline="0" noProof="0" dirty="0">
                <a:ln>
                  <a:noFill/>
                </a:ln>
                <a:solidFill>
                  <a:srgbClr val="CC3300"/>
                </a:solidFill>
                <a:effectLst/>
                <a:uLnTx/>
                <a:uFillTx/>
                <a:latin typeface="+mn-lt"/>
                <a:ea typeface="+mn-ea"/>
                <a:cs typeface="+mn-cs"/>
              </a:rPr>
              <a:t> </a:t>
            </a:r>
            <a:r>
              <a:rPr kumimoji="0" lang="en-US" sz="2400" b="1" i="0" u="none" strike="noStrike" kern="1200" cap="none" spc="0" normalizeH="0" baseline="0" noProof="0" dirty="0" err="1">
                <a:ln>
                  <a:noFill/>
                </a:ln>
                <a:solidFill>
                  <a:srgbClr val="CC3300"/>
                </a:solidFill>
                <a:effectLst/>
                <a:uLnTx/>
                <a:uFillTx/>
                <a:latin typeface="+mn-lt"/>
                <a:ea typeface="+mn-ea"/>
                <a:cs typeface="+mn-cs"/>
              </a:rPr>
              <a:t>số</a:t>
            </a:r>
            <a:r>
              <a:rPr kumimoji="0" lang="en-US" sz="2400" b="1" i="0" u="none" strike="noStrike" kern="1200" cap="none" spc="0" normalizeH="0" baseline="0" noProof="0" dirty="0">
                <a:ln>
                  <a:noFill/>
                </a:ln>
                <a:solidFill>
                  <a:srgbClr val="CC3300"/>
                </a:solidFill>
                <a:effectLst/>
                <a:uLnTx/>
                <a:uFillTx/>
                <a:latin typeface="+mn-lt"/>
                <a:ea typeface="+mn-ea"/>
                <a:cs typeface="+mn-cs"/>
              </a:rPr>
              <a:t> </a:t>
            </a:r>
            <a:r>
              <a:rPr kumimoji="0" lang="en-US" sz="2400" b="1" i="0" u="none" strike="noStrike" kern="1200" cap="none" spc="0" normalizeH="0" baseline="0" noProof="0" dirty="0" err="1">
                <a:ln>
                  <a:noFill/>
                </a:ln>
                <a:solidFill>
                  <a:srgbClr val="CC3300"/>
                </a:solidFill>
                <a:effectLst/>
                <a:uLnTx/>
                <a:uFillTx/>
                <a:latin typeface="+mn-lt"/>
                <a:ea typeface="+mn-ea"/>
                <a:cs typeface="+mn-cs"/>
              </a:rPr>
              <a:t>đồ</a:t>
            </a:r>
            <a:r>
              <a:rPr kumimoji="0" lang="en-US" sz="2400" b="1" i="0" u="none" strike="noStrike" kern="1200" cap="none" spc="0" normalizeH="0" baseline="0" noProof="0" dirty="0">
                <a:ln>
                  <a:noFill/>
                </a:ln>
                <a:solidFill>
                  <a:srgbClr val="CC3300"/>
                </a:solidFill>
                <a:effectLst/>
                <a:uLnTx/>
                <a:uFillTx/>
                <a:latin typeface="+mn-lt"/>
                <a:ea typeface="+mn-ea"/>
                <a:cs typeface="+mn-cs"/>
              </a:rPr>
              <a:t> </a:t>
            </a:r>
            <a:r>
              <a:rPr kumimoji="0" lang="en-US" sz="2400" b="1" i="0" u="none" strike="noStrike" kern="1200" cap="none" spc="0" normalizeH="0" baseline="0" noProof="0" dirty="0" err="1">
                <a:ln>
                  <a:noFill/>
                </a:ln>
                <a:solidFill>
                  <a:srgbClr val="CC3300"/>
                </a:solidFill>
                <a:effectLst/>
                <a:uLnTx/>
                <a:uFillTx/>
                <a:latin typeface="+mn-lt"/>
                <a:ea typeface="+mn-ea"/>
                <a:cs typeface="+mn-cs"/>
              </a:rPr>
              <a:t>dùng</a:t>
            </a:r>
            <a:r>
              <a:rPr kumimoji="0" lang="en-US" sz="2400" b="1" i="0" u="none" strike="noStrike" kern="1200" cap="none" spc="0" normalizeH="0" baseline="0" noProof="0" dirty="0">
                <a:ln>
                  <a:noFill/>
                </a:ln>
                <a:solidFill>
                  <a:srgbClr val="CC3300"/>
                </a:solidFill>
                <a:effectLst/>
                <a:uLnTx/>
                <a:uFillTx/>
                <a:latin typeface="+mn-lt"/>
                <a:ea typeface="+mn-ea"/>
                <a:cs typeface="+mn-cs"/>
              </a:rPr>
              <a:t> </a:t>
            </a:r>
            <a:r>
              <a:rPr kumimoji="0" lang="en-US" sz="2400" b="1" i="0" u="none" strike="noStrike" kern="1200" cap="none" spc="0" normalizeH="0" baseline="0" noProof="0" dirty="0" err="1">
                <a:ln>
                  <a:noFill/>
                </a:ln>
                <a:solidFill>
                  <a:srgbClr val="CC3300"/>
                </a:solidFill>
                <a:effectLst/>
                <a:uLnTx/>
                <a:uFillTx/>
                <a:latin typeface="+mn-lt"/>
                <a:ea typeface="+mn-ea"/>
                <a:cs typeface="+mn-cs"/>
              </a:rPr>
              <a:t>để</a:t>
            </a:r>
            <a:r>
              <a:rPr kumimoji="0" lang="en-US" sz="2400" b="1" i="0" u="none" strike="noStrike" kern="1200" cap="none" spc="0" normalizeH="0" baseline="0" noProof="0" dirty="0">
                <a:ln>
                  <a:noFill/>
                </a:ln>
                <a:solidFill>
                  <a:srgbClr val="CC3300"/>
                </a:solidFill>
                <a:effectLst/>
                <a:uLnTx/>
                <a:uFillTx/>
                <a:latin typeface="+mn-lt"/>
                <a:ea typeface="+mn-ea"/>
                <a:cs typeface="+mn-cs"/>
              </a:rPr>
              <a:t> </a:t>
            </a:r>
            <a:r>
              <a:rPr kumimoji="0" lang="en-US" sz="2400" b="1" i="0" u="none" strike="noStrike" kern="1200" cap="none" spc="0" normalizeH="0" baseline="0" noProof="0" dirty="0" err="1">
                <a:ln>
                  <a:noFill/>
                </a:ln>
                <a:solidFill>
                  <a:srgbClr val="CC3300"/>
                </a:solidFill>
                <a:effectLst/>
                <a:uLnTx/>
                <a:uFillTx/>
                <a:latin typeface="+mn-lt"/>
                <a:ea typeface="+mn-ea"/>
                <a:cs typeface="+mn-cs"/>
              </a:rPr>
              <a:t>cắt</a:t>
            </a:r>
            <a:r>
              <a:rPr kumimoji="0" lang="en-US" sz="2400" b="1" i="0" u="none" strike="noStrike" kern="1200" cap="none" spc="0" normalizeH="0" baseline="0" noProof="0" dirty="0">
                <a:ln>
                  <a:noFill/>
                </a:ln>
                <a:solidFill>
                  <a:srgbClr val="CC3300"/>
                </a:solidFill>
                <a:effectLst/>
                <a:uLnTx/>
                <a:uFillTx/>
                <a:latin typeface="+mn-lt"/>
                <a:ea typeface="+mn-ea"/>
                <a:cs typeface="+mn-cs"/>
              </a:rPr>
              <a:t> </a:t>
            </a:r>
            <a:r>
              <a:rPr kumimoji="0" lang="en-US" sz="2400" b="1" i="0" u="none" strike="noStrike" kern="1200" cap="none" spc="0" normalizeH="0" baseline="0" noProof="0" dirty="0" err="1">
                <a:ln>
                  <a:noFill/>
                </a:ln>
                <a:solidFill>
                  <a:srgbClr val="CC3300"/>
                </a:solidFill>
                <a:effectLst/>
                <a:uLnTx/>
                <a:uFillTx/>
                <a:latin typeface="+mn-lt"/>
                <a:ea typeface="+mn-ea"/>
                <a:cs typeface="+mn-cs"/>
              </a:rPr>
              <a:t>thái</a:t>
            </a:r>
            <a:r>
              <a:rPr kumimoji="0" lang="en-US" sz="2400" b="1" i="0" u="none" strike="noStrike" kern="1200" cap="none" spc="0" normalizeH="0" baseline="0" noProof="0" dirty="0">
                <a:ln>
                  <a:noFill/>
                </a:ln>
                <a:solidFill>
                  <a:srgbClr val="CC3300"/>
                </a:solidFill>
                <a:effectLst/>
                <a:uLnTx/>
                <a:uFillTx/>
                <a:latin typeface="+mn-lt"/>
                <a:ea typeface="+mn-ea"/>
                <a:cs typeface="+mn-cs"/>
              </a:rPr>
              <a:t> </a:t>
            </a:r>
            <a:r>
              <a:rPr kumimoji="0" lang="en-US" sz="2400" b="1" i="0" u="none" strike="noStrike" kern="1200" cap="none" spc="0" normalizeH="0" baseline="0" noProof="0" dirty="0" err="1">
                <a:ln>
                  <a:noFill/>
                </a:ln>
                <a:solidFill>
                  <a:srgbClr val="CC3300"/>
                </a:solidFill>
                <a:effectLst/>
                <a:uLnTx/>
                <a:uFillTx/>
                <a:latin typeface="+mn-lt"/>
                <a:ea typeface="+mn-ea"/>
                <a:cs typeface="+mn-cs"/>
              </a:rPr>
              <a:t>được</a:t>
            </a:r>
            <a:r>
              <a:rPr kumimoji="0" lang="en-US" sz="2400" b="1" i="0" u="none" strike="noStrike" kern="1200" cap="none" spc="0" normalizeH="0" baseline="0" noProof="0" dirty="0">
                <a:ln>
                  <a:noFill/>
                </a:ln>
                <a:solidFill>
                  <a:srgbClr val="CC3300"/>
                </a:solidFill>
                <a:effectLst/>
                <a:uLnTx/>
                <a:uFillTx/>
                <a:latin typeface="+mn-lt"/>
                <a:ea typeface="+mn-ea"/>
                <a:cs typeface="+mn-cs"/>
              </a:rPr>
              <a:t> </a:t>
            </a:r>
            <a:r>
              <a:rPr kumimoji="0" lang="en-US" sz="2400" b="1" i="0" u="none" strike="noStrike" kern="1200" cap="none" spc="0" normalizeH="0" baseline="0" noProof="0" dirty="0" err="1">
                <a:ln>
                  <a:noFill/>
                </a:ln>
                <a:solidFill>
                  <a:srgbClr val="CC3300"/>
                </a:solidFill>
                <a:effectLst/>
                <a:uLnTx/>
                <a:uFillTx/>
                <a:latin typeface="+mn-lt"/>
                <a:ea typeface="+mn-ea"/>
                <a:cs typeface="+mn-cs"/>
              </a:rPr>
              <a:t>sử</a:t>
            </a:r>
            <a:r>
              <a:rPr kumimoji="0" lang="en-US" sz="2400" b="1" i="0" u="none" strike="noStrike" kern="1200" cap="none" spc="0" normalizeH="0" baseline="0" noProof="0" dirty="0">
                <a:ln>
                  <a:noFill/>
                </a:ln>
                <a:solidFill>
                  <a:srgbClr val="CC3300"/>
                </a:solidFill>
                <a:effectLst/>
                <a:uLnTx/>
                <a:uFillTx/>
                <a:latin typeface="+mn-lt"/>
                <a:ea typeface="+mn-ea"/>
                <a:cs typeface="+mn-cs"/>
              </a:rPr>
              <a:t> </a:t>
            </a:r>
            <a:r>
              <a:rPr kumimoji="0" lang="en-US" sz="2400" b="1" i="0" u="none" strike="noStrike" kern="1200" cap="none" spc="0" normalizeH="0" baseline="0" noProof="0" dirty="0" err="1">
                <a:ln>
                  <a:noFill/>
                </a:ln>
                <a:solidFill>
                  <a:srgbClr val="CC3300"/>
                </a:solidFill>
                <a:effectLst/>
                <a:uLnTx/>
                <a:uFillTx/>
                <a:latin typeface="+mn-lt"/>
                <a:ea typeface="+mn-ea"/>
                <a:cs typeface="+mn-cs"/>
              </a:rPr>
              <a:t>dụng</a:t>
            </a:r>
            <a:r>
              <a:rPr kumimoji="0" lang="en-US" sz="2400" b="1" i="0" u="none" strike="noStrike" kern="1200" cap="none" spc="0" normalizeH="0" baseline="0" noProof="0" dirty="0">
                <a:ln>
                  <a:noFill/>
                </a:ln>
                <a:solidFill>
                  <a:srgbClr val="CC3300"/>
                </a:solidFill>
                <a:effectLst/>
                <a:uLnTx/>
                <a:uFillTx/>
                <a:latin typeface="+mn-lt"/>
                <a:ea typeface="+mn-ea"/>
                <a:cs typeface="+mn-cs"/>
              </a:rPr>
              <a:t> </a:t>
            </a:r>
            <a:r>
              <a:rPr kumimoji="0" lang="en-US" sz="2400" b="1" i="0" u="none" strike="noStrike" kern="1200" cap="none" spc="0" normalizeH="0" baseline="0" noProof="0" dirty="0" err="1">
                <a:ln>
                  <a:noFill/>
                </a:ln>
                <a:solidFill>
                  <a:srgbClr val="CC3300"/>
                </a:solidFill>
                <a:effectLst/>
                <a:uLnTx/>
                <a:uFillTx/>
                <a:latin typeface="+mn-lt"/>
                <a:ea typeface="+mn-ea"/>
                <a:cs typeface="+mn-cs"/>
              </a:rPr>
              <a:t>trong</a:t>
            </a:r>
            <a:r>
              <a:rPr kumimoji="0" lang="en-US" sz="2400" b="1" i="0" u="none" strike="noStrike" kern="1200" cap="none" spc="0" normalizeH="0" baseline="0" noProof="0" dirty="0">
                <a:ln>
                  <a:noFill/>
                </a:ln>
                <a:solidFill>
                  <a:srgbClr val="CC3300"/>
                </a:solidFill>
                <a:effectLst/>
                <a:uLnTx/>
                <a:uFillTx/>
                <a:latin typeface="+mn-lt"/>
                <a:ea typeface="+mn-ea"/>
                <a:cs typeface="+mn-cs"/>
              </a:rPr>
              <a:t> </a:t>
            </a:r>
            <a:r>
              <a:rPr kumimoji="0" lang="en-US" sz="2400" b="1" i="0" u="none" strike="noStrike" kern="1200" cap="none" spc="0" normalizeH="0" baseline="0" noProof="0" dirty="0" err="1">
                <a:ln>
                  <a:noFill/>
                </a:ln>
                <a:solidFill>
                  <a:srgbClr val="CC3300"/>
                </a:solidFill>
                <a:effectLst/>
                <a:uLnTx/>
                <a:uFillTx/>
                <a:latin typeface="+mn-lt"/>
                <a:ea typeface="+mn-ea"/>
                <a:cs typeface="+mn-cs"/>
              </a:rPr>
              <a:t>nhà</a:t>
            </a:r>
            <a:r>
              <a:rPr kumimoji="0" lang="en-US" sz="2400" b="1" i="0" u="none" strike="noStrike" kern="1200" cap="none" spc="0" normalizeH="0" baseline="0" noProof="0" dirty="0">
                <a:ln>
                  <a:noFill/>
                </a:ln>
                <a:solidFill>
                  <a:srgbClr val="CC3300"/>
                </a:solidFill>
                <a:effectLst/>
                <a:uLnTx/>
                <a:uFillTx/>
                <a:latin typeface="+mn-lt"/>
                <a:ea typeface="+mn-ea"/>
                <a:cs typeface="+mn-cs"/>
              </a:rPr>
              <a:t> </a:t>
            </a:r>
            <a:r>
              <a:rPr kumimoji="0" lang="en-US" sz="2400" b="1" i="0" u="none" strike="noStrike" kern="1200" cap="none" spc="0" normalizeH="0" baseline="0" noProof="0" dirty="0" err="1">
                <a:ln>
                  <a:noFill/>
                </a:ln>
                <a:solidFill>
                  <a:srgbClr val="CC3300"/>
                </a:solidFill>
                <a:effectLst/>
                <a:uLnTx/>
                <a:uFillTx/>
                <a:latin typeface="+mn-lt"/>
                <a:ea typeface="+mn-ea"/>
                <a:cs typeface="+mn-cs"/>
              </a:rPr>
              <a:t>bếp</a:t>
            </a:r>
            <a:r>
              <a:rPr kumimoji="0" lang="en-US" sz="2400" b="1" i="0" u="none" strike="noStrike" kern="1200" cap="none" spc="0" normalizeH="0" baseline="0" noProof="0" dirty="0">
                <a:ln>
                  <a:noFill/>
                </a:ln>
                <a:solidFill>
                  <a:srgbClr val="CC3300"/>
                </a:solidFill>
                <a:effectLst/>
                <a:uLnTx/>
                <a:uFillTx/>
                <a:latin typeface="+mn-lt"/>
                <a:ea typeface="+mn-ea"/>
                <a:cs typeface="+mn-cs"/>
              </a:rPr>
              <a:t> :</a:t>
            </a:r>
          </a:p>
        </p:txBody>
      </p:sp>
      <p:sp>
        <p:nvSpPr>
          <p:cNvPr id="79881" name="Text Box 9"/>
          <p:cNvSpPr txBox="1"/>
          <p:nvPr/>
        </p:nvSpPr>
        <p:spPr>
          <a:xfrm>
            <a:off x="1600200" y="2819400"/>
            <a:ext cx="1471930" cy="368300"/>
          </a:xfrm>
          <a:prstGeom prst="rect">
            <a:avLst/>
          </a:prstGeom>
          <a:noFill/>
          <a:ln w="9525" cap="flat" cmpd="sng">
            <a:solidFill>
              <a:schemeClr val="tx1"/>
            </a:solidFill>
            <a:prstDash val="solid"/>
            <a:miter/>
            <a:headEnd type="none" w="med" len="med"/>
            <a:tailEnd type="none" w="med" len="med"/>
          </a:ln>
        </p:spPr>
        <p:txBody>
          <a:bodyPr wrap="square">
            <a:spAutoFit/>
          </a:bodyPr>
          <a:lstStyle/>
          <a:p>
            <a:pPr algn="ctr" eaLnBrk="1" hangingPunct="1">
              <a:spcBef>
                <a:spcPct val="50000"/>
              </a:spcBef>
            </a:pPr>
            <a:r>
              <a:rPr b="1" dirty="0">
                <a:solidFill>
                  <a:srgbClr val="006600"/>
                </a:solidFill>
                <a:latin typeface="Arial" panose="020B0604020202020204" pitchFamily="34" charset="0"/>
              </a:rPr>
              <a:t>Dao</a:t>
            </a:r>
          </a:p>
        </p:txBody>
      </p:sp>
      <p:sp>
        <p:nvSpPr>
          <p:cNvPr id="79882" name="Text Box 10"/>
          <p:cNvSpPr txBox="1"/>
          <p:nvPr/>
        </p:nvSpPr>
        <p:spPr>
          <a:xfrm>
            <a:off x="6400800" y="2819400"/>
            <a:ext cx="914400" cy="368300"/>
          </a:xfrm>
          <a:prstGeom prst="rect">
            <a:avLst/>
          </a:prstGeom>
          <a:noFill/>
          <a:ln w="9525" cap="flat" cmpd="sng">
            <a:solidFill>
              <a:schemeClr val="tx1"/>
            </a:solidFill>
            <a:prstDash val="solid"/>
            <a:miter/>
            <a:headEnd type="none" w="med" len="med"/>
            <a:tailEnd type="none" w="med" len="med"/>
          </a:ln>
        </p:spPr>
        <p:txBody>
          <a:bodyPr wrap="square">
            <a:spAutoFit/>
          </a:bodyPr>
          <a:lstStyle/>
          <a:p>
            <a:pPr algn="ctr" eaLnBrk="1" hangingPunct="1">
              <a:spcBef>
                <a:spcPct val="50000"/>
              </a:spcBef>
            </a:pPr>
            <a:r>
              <a:rPr b="1" dirty="0">
                <a:solidFill>
                  <a:srgbClr val="006600"/>
                </a:solidFill>
                <a:latin typeface="Arial" panose="020B0604020202020204" pitchFamily="34" charset="0"/>
              </a:rPr>
              <a:t>Kéo </a:t>
            </a:r>
          </a:p>
        </p:txBody>
      </p:sp>
      <p:sp>
        <p:nvSpPr>
          <p:cNvPr id="79885" name="Text Box 13"/>
          <p:cNvSpPr txBox="1"/>
          <p:nvPr/>
        </p:nvSpPr>
        <p:spPr>
          <a:xfrm>
            <a:off x="609600" y="6172200"/>
            <a:ext cx="3124200" cy="369888"/>
          </a:xfrm>
          <a:prstGeom prst="rect">
            <a:avLst/>
          </a:prstGeom>
          <a:noFill/>
          <a:ln w="9525" cap="flat" cmpd="sng">
            <a:solidFill>
              <a:schemeClr val="tx1"/>
            </a:solidFill>
            <a:prstDash val="solid"/>
            <a:miter/>
            <a:headEnd type="none" w="med" len="med"/>
            <a:tailEnd type="none" w="med" len="med"/>
          </a:ln>
        </p:spPr>
        <p:txBody>
          <a:bodyPr>
            <a:spAutoFit/>
          </a:bodyPr>
          <a:lstStyle/>
          <a:p>
            <a:pPr algn="just" eaLnBrk="1" hangingPunct="1">
              <a:spcBef>
                <a:spcPct val="50000"/>
              </a:spcBef>
            </a:pPr>
            <a:r>
              <a:rPr b="1" dirty="0">
                <a:solidFill>
                  <a:srgbClr val="006600"/>
                </a:solidFill>
                <a:latin typeface="Arial" panose="020B0604020202020204" pitchFamily="34" charset="0"/>
              </a:rPr>
              <a:t>Dụng cụ cắt tỉa rau củ quả</a:t>
            </a:r>
          </a:p>
        </p:txBody>
      </p:sp>
      <p:sp>
        <p:nvSpPr>
          <p:cNvPr id="79886" name="Text Box 14"/>
          <p:cNvSpPr txBox="1"/>
          <p:nvPr/>
        </p:nvSpPr>
        <p:spPr>
          <a:xfrm>
            <a:off x="6400800" y="6172200"/>
            <a:ext cx="1752600" cy="376238"/>
          </a:xfrm>
          <a:prstGeom prst="rect">
            <a:avLst/>
          </a:prstGeom>
          <a:no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006600"/>
                </a:solidFill>
                <a:latin typeface="Arial" panose="020B0604020202020204" pitchFamily="34" charset="0"/>
              </a:rPr>
              <a:t>Máy xay thịt</a:t>
            </a:r>
          </a:p>
        </p:txBody>
      </p:sp>
      <p:pic>
        <p:nvPicPr>
          <p:cNvPr id="7176" name="Picture 11" descr="tải xuống (1).jpg"/>
          <p:cNvPicPr>
            <a:picLocks noChangeAspect="1"/>
          </p:cNvPicPr>
          <p:nvPr/>
        </p:nvPicPr>
        <p:blipFill>
          <a:blip r:embed="rId3"/>
          <a:stretch>
            <a:fillRect/>
          </a:stretch>
        </p:blipFill>
        <p:spPr>
          <a:xfrm>
            <a:off x="609600" y="762000"/>
            <a:ext cx="3352800" cy="1981200"/>
          </a:xfrm>
          <a:prstGeom prst="rect">
            <a:avLst/>
          </a:prstGeom>
          <a:noFill/>
          <a:ln w="9525">
            <a:noFill/>
          </a:ln>
        </p:spPr>
      </p:pic>
      <p:pic>
        <p:nvPicPr>
          <p:cNvPr id="7177" name="Picture 12" descr="13322254939370.jpg"/>
          <p:cNvPicPr>
            <a:picLocks noChangeAspect="1"/>
          </p:cNvPicPr>
          <p:nvPr/>
        </p:nvPicPr>
        <p:blipFill>
          <a:blip r:embed="rId4"/>
          <a:stretch>
            <a:fillRect/>
          </a:stretch>
        </p:blipFill>
        <p:spPr>
          <a:xfrm>
            <a:off x="647700" y="3474085"/>
            <a:ext cx="3200400" cy="2409825"/>
          </a:xfrm>
          <a:prstGeom prst="rect">
            <a:avLst/>
          </a:prstGeom>
          <a:noFill/>
          <a:ln w="9525">
            <a:noFill/>
          </a:ln>
        </p:spPr>
      </p:pic>
      <p:pic>
        <p:nvPicPr>
          <p:cNvPr id="7178" name="Picture 13" descr="441.jpg"/>
          <p:cNvPicPr>
            <a:picLocks noChangeAspect="1"/>
          </p:cNvPicPr>
          <p:nvPr/>
        </p:nvPicPr>
        <p:blipFill>
          <a:blip r:embed="rId5"/>
          <a:stretch>
            <a:fillRect/>
          </a:stretch>
        </p:blipFill>
        <p:spPr>
          <a:xfrm>
            <a:off x="5389880" y="3474085"/>
            <a:ext cx="3200400" cy="2419350"/>
          </a:xfrm>
          <a:prstGeom prst="rect">
            <a:avLst/>
          </a:prstGeom>
          <a:noFill/>
          <a:ln w="9525">
            <a:noFill/>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strips(downRight)">
                                      <p:cBhvr>
                                        <p:cTn id="7" dur="500"/>
                                        <p:tgtEl>
                                          <p:spTgt spid="7987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9881"/>
                                        </p:tgtEl>
                                        <p:attrNameLst>
                                          <p:attrName>style.visibility</p:attrName>
                                        </p:attrNameLst>
                                      </p:cBhvr>
                                      <p:to>
                                        <p:strVal val="visible"/>
                                      </p:to>
                                    </p:set>
                                    <p:anim calcmode="discrete" valueType="clr">
                                      <p:cBhvr override="childStyle">
                                        <p:cTn id="12" dur="80"/>
                                        <p:tgtEl>
                                          <p:spTgt spid="7988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9881"/>
                                        </p:tgtEl>
                                        <p:attrNameLst>
                                          <p:attrName>fillcolor</p:attrName>
                                        </p:attrNameLst>
                                      </p:cBhvr>
                                      <p:tavLst>
                                        <p:tav tm="0">
                                          <p:val>
                                            <p:clrVal>
                                              <a:schemeClr val="accent2"/>
                                            </p:clrVal>
                                          </p:val>
                                        </p:tav>
                                        <p:tav tm="50000">
                                          <p:val>
                                            <p:clrVal>
                                              <a:schemeClr val="hlink"/>
                                            </p:clrVal>
                                          </p:val>
                                        </p:tav>
                                      </p:tavLst>
                                    </p:anim>
                                    <p:set>
                                      <p:cBhvr>
                                        <p:cTn id="14" dur="80"/>
                                        <p:tgtEl>
                                          <p:spTgt spid="7988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79882"/>
                                        </p:tgtEl>
                                        <p:attrNameLst>
                                          <p:attrName>style.visibility</p:attrName>
                                        </p:attrNameLst>
                                      </p:cBhvr>
                                      <p:to>
                                        <p:strVal val="visible"/>
                                      </p:to>
                                    </p:set>
                                    <p:anim calcmode="discrete" valueType="clr">
                                      <p:cBhvr override="childStyle">
                                        <p:cTn id="19" dur="80"/>
                                        <p:tgtEl>
                                          <p:spTgt spid="7988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9882"/>
                                        </p:tgtEl>
                                        <p:attrNameLst>
                                          <p:attrName>fillcolor</p:attrName>
                                        </p:attrNameLst>
                                      </p:cBhvr>
                                      <p:tavLst>
                                        <p:tav tm="0">
                                          <p:val>
                                            <p:clrVal>
                                              <a:schemeClr val="accent2"/>
                                            </p:clrVal>
                                          </p:val>
                                        </p:tav>
                                        <p:tav tm="50000">
                                          <p:val>
                                            <p:clrVal>
                                              <a:schemeClr val="hlink"/>
                                            </p:clrVal>
                                          </p:val>
                                        </p:tav>
                                      </p:tavLst>
                                    </p:anim>
                                    <p:set>
                                      <p:cBhvr>
                                        <p:cTn id="21" dur="80"/>
                                        <p:tgtEl>
                                          <p:spTgt spid="7988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9885"/>
                                        </p:tgtEl>
                                        <p:attrNameLst>
                                          <p:attrName>style.visibility</p:attrName>
                                        </p:attrNameLst>
                                      </p:cBhvr>
                                      <p:to>
                                        <p:strVal val="visible"/>
                                      </p:to>
                                    </p:set>
                                    <p:anim calcmode="discrete" valueType="clr">
                                      <p:cBhvr override="childStyle">
                                        <p:cTn id="26" dur="80"/>
                                        <p:tgtEl>
                                          <p:spTgt spid="79885"/>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9885"/>
                                        </p:tgtEl>
                                        <p:attrNameLst>
                                          <p:attrName>fillcolor</p:attrName>
                                        </p:attrNameLst>
                                      </p:cBhvr>
                                      <p:tavLst>
                                        <p:tav tm="0">
                                          <p:val>
                                            <p:clrVal>
                                              <a:schemeClr val="accent2"/>
                                            </p:clrVal>
                                          </p:val>
                                        </p:tav>
                                        <p:tav tm="50000">
                                          <p:val>
                                            <p:clrVal>
                                              <a:schemeClr val="hlink"/>
                                            </p:clrVal>
                                          </p:val>
                                        </p:tav>
                                      </p:tavLst>
                                    </p:anim>
                                    <p:set>
                                      <p:cBhvr>
                                        <p:cTn id="28" dur="80"/>
                                        <p:tgtEl>
                                          <p:spTgt spid="79885"/>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79886"/>
                                        </p:tgtEl>
                                        <p:attrNameLst>
                                          <p:attrName>style.visibility</p:attrName>
                                        </p:attrNameLst>
                                      </p:cBhvr>
                                      <p:to>
                                        <p:strVal val="visible"/>
                                      </p:to>
                                    </p:set>
                                    <p:anim calcmode="discrete" valueType="clr">
                                      <p:cBhvr override="childStyle">
                                        <p:cTn id="33" dur="80"/>
                                        <p:tgtEl>
                                          <p:spTgt spid="7988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9886"/>
                                        </p:tgtEl>
                                        <p:attrNameLst>
                                          <p:attrName>fillcolor</p:attrName>
                                        </p:attrNameLst>
                                      </p:cBhvr>
                                      <p:tavLst>
                                        <p:tav tm="0">
                                          <p:val>
                                            <p:clrVal>
                                              <a:schemeClr val="accent2"/>
                                            </p:clrVal>
                                          </p:val>
                                        </p:tav>
                                        <p:tav tm="50000">
                                          <p:val>
                                            <p:clrVal>
                                              <a:schemeClr val="hlink"/>
                                            </p:clrVal>
                                          </p:val>
                                        </p:tav>
                                      </p:tavLst>
                                    </p:anim>
                                    <p:set>
                                      <p:cBhvr>
                                        <p:cTn id="35" dur="80"/>
                                        <p:tgtEl>
                                          <p:spTgt spid="798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animBg="1"/>
      <p:bldP spid="79881" grpId="0" bldLvl="0" animBg="1"/>
      <p:bldP spid="79882" grpId="0" bldLvl="0" animBg="1"/>
      <p:bldP spid="79885" grpId="0" animBg="1"/>
      <p:bldP spid="798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p:nvPr/>
        </p:nvSpPr>
        <p:spPr>
          <a:xfrm>
            <a:off x="3429000" y="533400"/>
            <a:ext cx="5486400" cy="366713"/>
          </a:xfrm>
          <a:prstGeom prst="rect">
            <a:avLst/>
          </a:prstGeom>
          <a:noFill/>
          <a:ln w="9525">
            <a:noFill/>
          </a:ln>
        </p:spPr>
        <p:txBody>
          <a:bodyPr>
            <a:spAutoFit/>
          </a:bodyPr>
          <a:lstStyle/>
          <a:p>
            <a:pPr algn="just" eaLnBrk="1" hangingPunct="1">
              <a:spcBef>
                <a:spcPct val="50000"/>
              </a:spcBef>
            </a:pPr>
            <a:r>
              <a:rPr dirty="0">
                <a:latin typeface="Arial" panose="020B0604020202020204" pitchFamily="34" charset="0"/>
              </a:rPr>
              <a:t>      </a:t>
            </a:r>
          </a:p>
        </p:txBody>
      </p:sp>
      <p:pic>
        <p:nvPicPr>
          <p:cNvPr id="8195" name="Picture 5" descr="trang"/>
          <p:cNvPicPr>
            <a:picLocks noChangeAspect="1"/>
          </p:cNvPicPr>
          <p:nvPr/>
        </p:nvPicPr>
        <p:blipFill>
          <a:blip r:embed="rId3"/>
          <a:stretch>
            <a:fillRect/>
          </a:stretch>
        </p:blipFill>
        <p:spPr>
          <a:xfrm>
            <a:off x="4876800" y="0"/>
            <a:ext cx="4038600" cy="2362200"/>
          </a:xfrm>
          <a:prstGeom prst="rect">
            <a:avLst/>
          </a:prstGeom>
          <a:noFill/>
          <a:ln w="9525">
            <a:noFill/>
          </a:ln>
        </p:spPr>
      </p:pic>
      <p:pic>
        <p:nvPicPr>
          <p:cNvPr id="8196" name="Picture 6" descr="49c6e900_2 - sumer 4_resize"/>
          <p:cNvPicPr>
            <a:picLocks noChangeAspect="1"/>
          </p:cNvPicPr>
          <p:nvPr/>
        </p:nvPicPr>
        <p:blipFill>
          <a:blip r:embed="rId4"/>
          <a:stretch>
            <a:fillRect/>
          </a:stretch>
        </p:blipFill>
        <p:spPr>
          <a:xfrm>
            <a:off x="304800" y="0"/>
            <a:ext cx="4191000" cy="2362200"/>
          </a:xfrm>
          <a:prstGeom prst="rect">
            <a:avLst/>
          </a:prstGeom>
          <a:noFill/>
          <a:ln w="9525">
            <a:noFill/>
          </a:ln>
        </p:spPr>
      </p:pic>
      <p:sp>
        <p:nvSpPr>
          <p:cNvPr id="86035" name="Rectangle 19"/>
          <p:cNvSpPr/>
          <p:nvPr/>
        </p:nvSpPr>
        <p:spPr>
          <a:xfrm>
            <a:off x="1219200" y="2438400"/>
            <a:ext cx="2209800" cy="381000"/>
          </a:xfrm>
          <a:prstGeom prst="rect">
            <a:avLst/>
          </a:prstGeom>
          <a:noFill/>
          <a:ln w="9525" cap="flat" cmpd="sng">
            <a:solidFill>
              <a:schemeClr val="tx1"/>
            </a:solidFill>
            <a:prstDash val="solid"/>
            <a:miter/>
            <a:headEnd type="none" w="med" len="med"/>
            <a:tailEnd type="none" w="med" len="med"/>
          </a:ln>
        </p:spPr>
        <p:txBody>
          <a:bodyPr anchor="ctr"/>
          <a:lstStyle/>
          <a:p>
            <a:pPr algn="ctr" eaLnBrk="1" hangingPunct="1"/>
            <a:r>
              <a:rPr lang="en-US" b="1" dirty="0">
                <a:solidFill>
                  <a:srgbClr val="006600"/>
                </a:solidFill>
                <a:latin typeface="Arial" panose="020B0604020202020204" pitchFamily="34" charset="0"/>
              </a:rPr>
              <a:t>Dao bào </a:t>
            </a:r>
            <a:r>
              <a:rPr b="1" dirty="0">
                <a:solidFill>
                  <a:srgbClr val="006600"/>
                </a:solidFill>
                <a:latin typeface="Arial" panose="020B0604020202020204" pitchFamily="34" charset="0"/>
              </a:rPr>
              <a:t>củ quả</a:t>
            </a:r>
          </a:p>
        </p:txBody>
      </p:sp>
      <p:sp>
        <p:nvSpPr>
          <p:cNvPr id="86036" name="Rectangle 20"/>
          <p:cNvSpPr/>
          <p:nvPr/>
        </p:nvSpPr>
        <p:spPr>
          <a:xfrm>
            <a:off x="5715000" y="2438400"/>
            <a:ext cx="2438400" cy="381000"/>
          </a:xfrm>
          <a:prstGeom prst="rect">
            <a:avLst/>
          </a:prstGeom>
          <a:noFill/>
          <a:ln w="9525" cap="flat" cmpd="sng">
            <a:solidFill>
              <a:schemeClr val="tx1"/>
            </a:solidFill>
            <a:prstDash val="solid"/>
            <a:miter/>
            <a:headEnd type="none" w="med" len="med"/>
            <a:tailEnd type="none" w="med" len="med"/>
          </a:ln>
        </p:spPr>
        <p:txBody>
          <a:bodyPr anchor="ctr"/>
          <a:lstStyle/>
          <a:p>
            <a:pPr algn="ctr" eaLnBrk="1" hangingPunct="1"/>
            <a:r>
              <a:rPr b="1" dirty="0">
                <a:solidFill>
                  <a:srgbClr val="006600"/>
                </a:solidFill>
                <a:latin typeface="Arial" panose="020B0604020202020204" pitchFamily="34" charset="0"/>
              </a:rPr>
              <a:t>Máy xay gia vị</a:t>
            </a:r>
          </a:p>
        </p:txBody>
      </p:sp>
      <p:sp>
        <p:nvSpPr>
          <p:cNvPr id="86039" name="Rectangle 23"/>
          <p:cNvSpPr/>
          <p:nvPr/>
        </p:nvSpPr>
        <p:spPr>
          <a:xfrm>
            <a:off x="1371600" y="5562600"/>
            <a:ext cx="2286000" cy="381000"/>
          </a:xfrm>
          <a:prstGeom prst="rect">
            <a:avLst/>
          </a:prstGeom>
          <a:noFill/>
          <a:ln w="9525" cap="flat" cmpd="sng">
            <a:solidFill>
              <a:schemeClr val="tx1"/>
            </a:solidFill>
            <a:prstDash val="solid"/>
            <a:miter/>
            <a:headEnd type="none" w="med" len="med"/>
            <a:tailEnd type="none" w="med" len="med"/>
          </a:ln>
        </p:spPr>
        <p:txBody>
          <a:bodyPr anchor="ctr"/>
          <a:lstStyle/>
          <a:p>
            <a:pPr algn="ctr" eaLnBrk="1" hangingPunct="1"/>
            <a:r>
              <a:rPr b="1" dirty="0">
                <a:solidFill>
                  <a:srgbClr val="006600"/>
                </a:solidFill>
                <a:latin typeface="Arial" panose="020B0604020202020204" pitchFamily="34" charset="0"/>
              </a:rPr>
              <a:t>Máy cắt hoa quả</a:t>
            </a:r>
          </a:p>
        </p:txBody>
      </p:sp>
      <p:sp>
        <p:nvSpPr>
          <p:cNvPr id="86040" name="Rectangle 24"/>
          <p:cNvSpPr/>
          <p:nvPr/>
        </p:nvSpPr>
        <p:spPr>
          <a:xfrm>
            <a:off x="6096000" y="5486400"/>
            <a:ext cx="2133600" cy="381000"/>
          </a:xfrm>
          <a:prstGeom prst="rect">
            <a:avLst/>
          </a:prstGeom>
          <a:noFill/>
          <a:ln w="9525" cap="flat" cmpd="sng">
            <a:solidFill>
              <a:schemeClr val="tx1"/>
            </a:solidFill>
            <a:prstDash val="solid"/>
            <a:miter/>
            <a:headEnd type="none" w="med" len="med"/>
            <a:tailEnd type="none" w="med" len="med"/>
          </a:ln>
        </p:spPr>
        <p:txBody>
          <a:bodyPr anchor="ctr"/>
          <a:lstStyle/>
          <a:p>
            <a:pPr algn="ctr" eaLnBrk="1" hangingPunct="1"/>
            <a:r>
              <a:rPr b="1" dirty="0">
                <a:solidFill>
                  <a:srgbClr val="006600"/>
                </a:solidFill>
                <a:latin typeface="Arial" panose="020B0604020202020204" pitchFamily="34" charset="0"/>
              </a:rPr>
              <a:t>Dao </a:t>
            </a:r>
            <a:r>
              <a:rPr lang="en-US" b="1" dirty="0">
                <a:solidFill>
                  <a:srgbClr val="006600"/>
                </a:solidFill>
                <a:latin typeface="Arial" panose="020B0604020202020204" pitchFamily="34" charset="0"/>
              </a:rPr>
              <a:t>xắn củ quả</a:t>
            </a:r>
          </a:p>
        </p:txBody>
      </p:sp>
      <p:pic>
        <p:nvPicPr>
          <p:cNvPr id="8201" name="Picture 14" descr="176-cat3.jpg"/>
          <p:cNvPicPr>
            <a:picLocks noChangeAspect="1"/>
          </p:cNvPicPr>
          <p:nvPr/>
        </p:nvPicPr>
        <p:blipFill>
          <a:blip r:embed="rId5"/>
          <a:stretch>
            <a:fillRect/>
          </a:stretch>
        </p:blipFill>
        <p:spPr>
          <a:xfrm>
            <a:off x="304800" y="2895600"/>
            <a:ext cx="4191000" cy="2609850"/>
          </a:xfrm>
          <a:prstGeom prst="rect">
            <a:avLst/>
          </a:prstGeom>
          <a:noFill/>
          <a:ln w="9525">
            <a:noFill/>
          </a:ln>
        </p:spPr>
      </p:pic>
      <p:sp>
        <p:nvSpPr>
          <p:cNvPr id="12" name="Rounded Rectangle 11"/>
          <p:cNvSpPr/>
          <p:nvPr/>
        </p:nvSpPr>
        <p:spPr>
          <a:xfrm>
            <a:off x="381000" y="6019800"/>
            <a:ext cx="8229600" cy="685800"/>
          </a:xfrm>
          <a:prstGeom prst="roundRect">
            <a:avLst>
              <a:gd name="adj" fmla="val 34849"/>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=&gt; </a:t>
            </a:r>
            <a:r>
              <a:rPr kumimoji="0" lang="en-US" sz="1800" b="0" i="0" u="none" strike="noStrike" kern="1200" cap="none" spc="0" normalizeH="0" baseline="0" noProof="0" dirty="0" err="1">
                <a:ln>
                  <a:noFill/>
                </a:ln>
                <a:solidFill>
                  <a:schemeClr val="lt1"/>
                </a:solidFill>
                <a:effectLst/>
                <a:uLnTx/>
                <a:uFillTx/>
                <a:latin typeface="+mn-lt"/>
                <a:ea typeface="+mn-ea"/>
                <a:cs typeface="+mn-cs"/>
              </a:rPr>
              <a:t>Tất</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cả</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những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dụng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cụ</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cắt</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thái</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trên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có</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tác</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dụng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làm</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nhỏ</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thực</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phẩm</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trước</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khi</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chế</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biến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để</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món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ăn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nhìn</a:t>
            </a:r>
            <a:r>
              <a:rPr kumimoji="0" lang="en-US" sz="1800" b="0" i="0" u="none" strike="noStrike" kern="1200" cap="none" spc="0" normalizeH="0" baseline="0" noProof="0" dirty="0">
                <a:ln>
                  <a:noFill/>
                </a:ln>
                <a:solidFill>
                  <a:schemeClr val="lt1"/>
                </a:solidFill>
                <a:effectLst/>
                <a:uLnTx/>
                <a:uFillTx/>
                <a:latin typeface="+mn-lt"/>
                <a:ea typeface="+mn-ea"/>
                <a:cs typeface="+mn-cs"/>
              </a:rPr>
              <a:t> đẹp </a:t>
            </a:r>
            <a:r>
              <a:rPr kumimoji="0" lang="en-US" sz="1800" b="0" i="0" u="none" strike="noStrike" kern="1200" cap="none" spc="0" normalizeH="0" baseline="0" noProof="0" dirty="0" err="1">
                <a:ln>
                  <a:noFill/>
                </a:ln>
                <a:solidFill>
                  <a:schemeClr val="lt1"/>
                </a:solidFill>
                <a:effectLst/>
                <a:uLnTx/>
                <a:uFillTx/>
                <a:latin typeface="+mn-lt"/>
                <a:ea typeface="+mn-ea"/>
                <a:cs typeface="+mn-cs"/>
              </a:rPr>
              <a:t>và</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vừa</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miệng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hơn</a:t>
            </a:r>
            <a:r>
              <a:rPr kumimoji="0" lang="en-US" sz="1800" b="0" i="0" u="none" strike="noStrike" kern="1200" cap="none" spc="0" normalizeH="0" baseline="0" noProof="0" dirty="0">
                <a:ln>
                  <a:noFill/>
                </a:ln>
                <a:solidFill>
                  <a:schemeClr val="lt1"/>
                </a:solidFill>
                <a:effectLst/>
                <a:uLnTx/>
                <a:uFillTx/>
                <a:latin typeface="+mn-lt"/>
                <a:ea typeface="+mn-ea"/>
                <a:cs typeface="+mn-cs"/>
              </a:rPr>
              <a:t>.</a:t>
            </a:r>
          </a:p>
        </p:txBody>
      </p:sp>
      <p:pic>
        <p:nvPicPr>
          <p:cNvPr id="2" name="Content Placeholder 1"/>
          <p:cNvPicPr>
            <a:picLocks noGrp="1" noChangeAspect="1"/>
          </p:cNvPicPr>
          <p:nvPr>
            <p:ph/>
          </p:nvPr>
        </p:nvPicPr>
        <p:blipFill>
          <a:blip r:embed="rId6"/>
          <a:stretch>
            <a:fillRect/>
          </a:stretch>
        </p:blipFill>
        <p:spPr>
          <a:xfrm>
            <a:off x="4991100" y="2895600"/>
            <a:ext cx="3810000" cy="2416175"/>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6035"/>
                                        </p:tgtEl>
                                        <p:attrNameLst>
                                          <p:attrName>style.visibility</p:attrName>
                                        </p:attrNameLst>
                                      </p:cBhvr>
                                      <p:to>
                                        <p:strVal val="visible"/>
                                      </p:to>
                                    </p:set>
                                    <p:anim calcmode="lin" valueType="num">
                                      <p:cBhvr>
                                        <p:cTn id="7" dur="2000" fill="hold"/>
                                        <p:tgtEl>
                                          <p:spTgt spid="86035"/>
                                        </p:tgtEl>
                                        <p:attrNameLst>
                                          <p:attrName>ppt_w</p:attrName>
                                        </p:attrNameLst>
                                      </p:cBhvr>
                                      <p:tavLst>
                                        <p:tav tm="0">
                                          <p:val>
                                            <p:strVal val="#ppt_w"/>
                                          </p:val>
                                        </p:tav>
                                        <p:tav tm="100000">
                                          <p:val>
                                            <p:strVal val="#ppt_w"/>
                                          </p:val>
                                        </p:tav>
                                      </p:tavLst>
                                    </p:anim>
                                    <p:anim calcmode="lin" valueType="num">
                                      <p:cBhvr>
                                        <p:cTn id="8" dur="2000" fill="hold"/>
                                        <p:tgtEl>
                                          <p:spTgt spid="86035"/>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86035"/>
                                        </p:tgtEl>
                                        <p:attrNameLst>
                                          <p:attrName>ppt_x</p:attrName>
                                        </p:attrNameLst>
                                      </p:cBhvr>
                                      <p:tavLst>
                                        <p:tav tm="0">
                                          <p:val>
                                            <p:strVal val="#ppt_x-.4"/>
                                          </p:val>
                                        </p:tav>
                                        <p:tav tm="100000">
                                          <p:val>
                                            <p:strVal val="#ppt_x"/>
                                          </p:val>
                                        </p:tav>
                                      </p:tavLst>
                                    </p:anim>
                                    <p:anim calcmode="lin" valueType="num">
                                      <p:cBhvr>
                                        <p:cTn id="10" dur="2000" fill="hold"/>
                                        <p:tgtEl>
                                          <p:spTgt spid="86035"/>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par>
                                <p:cTn id="11" presetID="26" presetClass="entr" presetSubtype="0" fill="hold" grpId="0" nodeType="withEffect">
                                  <p:stCondLst>
                                    <p:cond delay="0"/>
                                  </p:stCondLst>
                                  <p:childTnLst>
                                    <p:set>
                                      <p:cBhvr>
                                        <p:cTn id="12" dur="1" fill="hold">
                                          <p:stCondLst>
                                            <p:cond delay="0"/>
                                          </p:stCondLst>
                                        </p:cTn>
                                        <p:tgtEl>
                                          <p:spTgt spid="86036"/>
                                        </p:tgtEl>
                                        <p:attrNameLst>
                                          <p:attrName>style.visibility</p:attrName>
                                        </p:attrNameLst>
                                      </p:cBhvr>
                                      <p:to>
                                        <p:strVal val="visible"/>
                                      </p:to>
                                    </p:set>
                                    <p:anim calcmode="lin" valueType="num">
                                      <p:cBhvr>
                                        <p:cTn id="13" dur="2000" fill="hold"/>
                                        <p:tgtEl>
                                          <p:spTgt spid="86036"/>
                                        </p:tgtEl>
                                        <p:attrNameLst>
                                          <p:attrName>ppt_w</p:attrName>
                                        </p:attrNameLst>
                                      </p:cBhvr>
                                      <p:tavLst>
                                        <p:tav tm="0">
                                          <p:val>
                                            <p:strVal val="#ppt_w"/>
                                          </p:val>
                                        </p:tav>
                                        <p:tav tm="100000">
                                          <p:val>
                                            <p:strVal val="#ppt_w"/>
                                          </p:val>
                                        </p:tav>
                                      </p:tavLst>
                                    </p:anim>
                                    <p:anim calcmode="lin" valueType="num">
                                      <p:cBhvr>
                                        <p:cTn id="14" dur="2000" fill="hold"/>
                                        <p:tgtEl>
                                          <p:spTgt spid="86036"/>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15" dur="2000" fill="hold"/>
                                        <p:tgtEl>
                                          <p:spTgt spid="86036"/>
                                        </p:tgtEl>
                                        <p:attrNameLst>
                                          <p:attrName>ppt_x</p:attrName>
                                        </p:attrNameLst>
                                      </p:cBhvr>
                                      <p:tavLst>
                                        <p:tav tm="0">
                                          <p:val>
                                            <p:strVal val="#ppt_x-.4"/>
                                          </p:val>
                                        </p:tav>
                                        <p:tav tm="100000">
                                          <p:val>
                                            <p:strVal val="#ppt_x"/>
                                          </p:val>
                                        </p:tav>
                                      </p:tavLst>
                                    </p:anim>
                                    <p:anim calcmode="lin" valueType="num">
                                      <p:cBhvr>
                                        <p:cTn id="16" dur="2000" fill="hold"/>
                                        <p:tgtEl>
                                          <p:spTgt spid="86036"/>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par>
                                <p:cTn id="17" presetID="26" presetClass="entr" presetSubtype="0" fill="hold" grpId="0" nodeType="withEffect">
                                  <p:stCondLst>
                                    <p:cond delay="0"/>
                                  </p:stCondLst>
                                  <p:childTnLst>
                                    <p:set>
                                      <p:cBhvr>
                                        <p:cTn id="18" dur="1" fill="hold">
                                          <p:stCondLst>
                                            <p:cond delay="0"/>
                                          </p:stCondLst>
                                        </p:cTn>
                                        <p:tgtEl>
                                          <p:spTgt spid="86039"/>
                                        </p:tgtEl>
                                        <p:attrNameLst>
                                          <p:attrName>style.visibility</p:attrName>
                                        </p:attrNameLst>
                                      </p:cBhvr>
                                      <p:to>
                                        <p:strVal val="visible"/>
                                      </p:to>
                                    </p:set>
                                    <p:anim calcmode="lin" valueType="num">
                                      <p:cBhvr>
                                        <p:cTn id="19" dur="2000" fill="hold"/>
                                        <p:tgtEl>
                                          <p:spTgt spid="86039"/>
                                        </p:tgtEl>
                                        <p:attrNameLst>
                                          <p:attrName>ppt_w</p:attrName>
                                        </p:attrNameLst>
                                      </p:cBhvr>
                                      <p:tavLst>
                                        <p:tav tm="0">
                                          <p:val>
                                            <p:strVal val="#ppt_w"/>
                                          </p:val>
                                        </p:tav>
                                        <p:tav tm="100000">
                                          <p:val>
                                            <p:strVal val="#ppt_w"/>
                                          </p:val>
                                        </p:tav>
                                      </p:tavLst>
                                    </p:anim>
                                    <p:anim calcmode="lin" valueType="num">
                                      <p:cBhvr>
                                        <p:cTn id="20" dur="2000" fill="hold"/>
                                        <p:tgtEl>
                                          <p:spTgt spid="86039"/>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21" dur="2000" fill="hold"/>
                                        <p:tgtEl>
                                          <p:spTgt spid="86039"/>
                                        </p:tgtEl>
                                        <p:attrNameLst>
                                          <p:attrName>ppt_x</p:attrName>
                                        </p:attrNameLst>
                                      </p:cBhvr>
                                      <p:tavLst>
                                        <p:tav tm="0">
                                          <p:val>
                                            <p:strVal val="#ppt_x-.4"/>
                                          </p:val>
                                        </p:tav>
                                        <p:tav tm="100000">
                                          <p:val>
                                            <p:strVal val="#ppt_x"/>
                                          </p:val>
                                        </p:tav>
                                      </p:tavLst>
                                    </p:anim>
                                    <p:anim calcmode="lin" valueType="num">
                                      <p:cBhvr>
                                        <p:cTn id="22" dur="2000" fill="hold"/>
                                        <p:tgtEl>
                                          <p:spTgt spid="86039"/>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par>
                                <p:cTn id="23" presetID="26" presetClass="entr" presetSubtype="0" fill="hold" grpId="0" nodeType="withEffect">
                                  <p:stCondLst>
                                    <p:cond delay="0"/>
                                  </p:stCondLst>
                                  <p:childTnLst>
                                    <p:set>
                                      <p:cBhvr>
                                        <p:cTn id="24" dur="1" fill="hold">
                                          <p:stCondLst>
                                            <p:cond delay="0"/>
                                          </p:stCondLst>
                                        </p:cTn>
                                        <p:tgtEl>
                                          <p:spTgt spid="86040"/>
                                        </p:tgtEl>
                                        <p:attrNameLst>
                                          <p:attrName>style.visibility</p:attrName>
                                        </p:attrNameLst>
                                      </p:cBhvr>
                                      <p:to>
                                        <p:strVal val="visible"/>
                                      </p:to>
                                    </p:set>
                                    <p:anim calcmode="lin" valueType="num">
                                      <p:cBhvr>
                                        <p:cTn id="25" dur="2000" fill="hold"/>
                                        <p:tgtEl>
                                          <p:spTgt spid="86040"/>
                                        </p:tgtEl>
                                        <p:attrNameLst>
                                          <p:attrName>ppt_w</p:attrName>
                                        </p:attrNameLst>
                                      </p:cBhvr>
                                      <p:tavLst>
                                        <p:tav tm="0">
                                          <p:val>
                                            <p:strVal val="#ppt_w"/>
                                          </p:val>
                                        </p:tav>
                                        <p:tav tm="100000">
                                          <p:val>
                                            <p:strVal val="#ppt_w"/>
                                          </p:val>
                                        </p:tav>
                                      </p:tavLst>
                                    </p:anim>
                                    <p:anim calcmode="lin" valueType="num">
                                      <p:cBhvr>
                                        <p:cTn id="26" dur="2000" fill="hold"/>
                                        <p:tgtEl>
                                          <p:spTgt spid="8604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27" dur="2000" fill="hold"/>
                                        <p:tgtEl>
                                          <p:spTgt spid="86040"/>
                                        </p:tgtEl>
                                        <p:attrNameLst>
                                          <p:attrName>ppt_x</p:attrName>
                                        </p:attrNameLst>
                                      </p:cBhvr>
                                      <p:tavLst>
                                        <p:tav tm="0">
                                          <p:val>
                                            <p:strVal val="#ppt_x-.4"/>
                                          </p:val>
                                        </p:tav>
                                        <p:tav tm="100000">
                                          <p:val>
                                            <p:strVal val="#ppt_x"/>
                                          </p:val>
                                        </p:tav>
                                      </p:tavLst>
                                    </p:anim>
                                    <p:anim calcmode="lin" valueType="num">
                                      <p:cBhvr>
                                        <p:cTn id="28" dur="2000" fill="hold"/>
                                        <p:tgtEl>
                                          <p:spTgt spid="8604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5" grpId="0" animBg="1"/>
      <p:bldP spid="86036" grpId="0" animBg="1"/>
      <p:bldP spid="86039" grpId="0" animBg="1"/>
      <p:bldP spid="86040" grpId="0" animBg="1"/>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vert="horz" wrap="square" lIns="91440" tIns="45720" rIns="91440" bIns="45720" anchor="ctr"/>
          <a:lstStyle/>
          <a:p>
            <a:pPr eaLnBrk="1" hangingPunct="1"/>
            <a:endParaRPr dirty="0"/>
          </a:p>
        </p:txBody>
      </p:sp>
      <p:sp>
        <p:nvSpPr>
          <p:cNvPr id="89091" name="Rectangle 3"/>
          <p:cNvSpPr>
            <a:spLocks noGrp="1"/>
          </p:cNvSpPr>
          <p:nvPr>
            <p:ph idx="1"/>
          </p:nvPr>
        </p:nvSpPr>
        <p:spPr/>
        <p:txBody>
          <a:bodyPr vert="horz" wrap="square" lIns="91440" tIns="45720" rIns="91440" bIns="45720" anchor="t"/>
          <a:lstStyle/>
          <a:p>
            <a:pPr eaLnBrk="1" hangingPunct="1"/>
            <a:endParaRPr dirty="0"/>
          </a:p>
        </p:txBody>
      </p:sp>
      <p:sp>
        <p:nvSpPr>
          <p:cNvPr id="89093" name="AutoShape 5"/>
          <p:cNvSpPr/>
          <p:nvPr/>
        </p:nvSpPr>
        <p:spPr>
          <a:xfrm>
            <a:off x="838200" y="2743200"/>
            <a:ext cx="7696200" cy="3429000"/>
          </a:xfrm>
          <a:prstGeom prst="flowChartAlternateProcess">
            <a:avLst/>
          </a:prstGeom>
          <a:noFill/>
          <a:ln w="9525" cap="flat" cmpd="sng">
            <a:solidFill>
              <a:schemeClr val="tx1"/>
            </a:solidFill>
            <a:prstDash val="solid"/>
            <a:miter/>
            <a:headEnd type="none" w="med" len="med"/>
            <a:tailEnd type="none" w="med" len="med"/>
          </a:ln>
        </p:spPr>
        <p:txBody>
          <a:bodyPr wrap="none" anchor="ctr"/>
          <a:lstStyle/>
          <a:p>
            <a:pPr algn="ctr"/>
            <a:r>
              <a:rPr sz="7200" b="1" i="1" dirty="0">
                <a:solidFill>
                  <a:srgbClr val="990099"/>
                </a:solidFill>
                <a:latin typeface="Arial" panose="020B0604020202020204" pitchFamily="34" charset="0"/>
              </a:rPr>
              <a:t>Dụng cụ để trộn</a:t>
            </a:r>
          </a:p>
        </p:txBody>
      </p:sp>
      <p:sp>
        <p:nvSpPr>
          <p:cNvPr id="89094" name="Text Box 6"/>
          <p:cNvSpPr txBox="1">
            <a:spLocks noChangeArrowheads="1"/>
          </p:cNvSpPr>
          <p:nvPr/>
        </p:nvSpPr>
        <p:spPr bwMode="auto">
          <a:xfrm>
            <a:off x="1066800" y="838200"/>
            <a:ext cx="7543800" cy="706755"/>
          </a:xfrm>
          <a:prstGeom prst="rect">
            <a:avLst/>
          </a:prstGeom>
          <a:solidFill>
            <a:schemeClr val="bg1">
              <a:lumMod val="85000"/>
            </a:schemeClr>
          </a:solidFill>
          <a:ln w="9525">
            <a:solidFill>
              <a:schemeClr val="tx1"/>
            </a:solidFill>
            <a:miter lim="800000"/>
          </a:ln>
        </p:spPr>
        <p:txBody>
          <a:bodyPr>
            <a:spAutoFit/>
          </a:bodyPr>
          <a:lstStyle/>
          <a:p>
            <a:pPr marR="0" algn="just" defTabSz="914400" eaLnBrk="1" hangingPunct="1">
              <a:spcBef>
                <a:spcPct val="50000"/>
              </a:spcBef>
              <a:buClrTx/>
              <a:buSzTx/>
              <a:buFontTx/>
              <a:buNone/>
              <a:defRPr/>
            </a:pPr>
            <a:r>
              <a:rPr kumimoji="0" lang="en-US" sz="4000" b="1" i="1" kern="1200" cap="none" spc="0" normalizeH="0" baseline="0" noProof="0" dirty="0">
                <a:solidFill>
                  <a:srgbClr val="CC3300"/>
                </a:solidFill>
                <a:latin typeface="Arial" panose="020B0604020202020204" pitchFamily="34" charset="0"/>
                <a:ea typeface="+mn-ea"/>
                <a:cs typeface="+mn-cs"/>
              </a:rPr>
              <a:t>I. </a:t>
            </a:r>
            <a:r>
              <a:rPr kumimoji="0" lang="en-US" sz="4000" b="1" i="1" u="sng" kern="1200" cap="none" spc="0" normalizeH="0" baseline="0" noProof="0" dirty="0" err="1">
                <a:solidFill>
                  <a:srgbClr val="CC3300"/>
                </a:solidFill>
                <a:latin typeface="Arial" panose="020B0604020202020204" pitchFamily="34" charset="0"/>
                <a:ea typeface="+mn-ea"/>
                <a:cs typeface="+mn-cs"/>
              </a:rPr>
              <a:t>Dụng</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cụ</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và</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thiết</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bị</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nhà</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bếp</a:t>
            </a:r>
            <a:endParaRPr kumimoji="0" lang="en-US" sz="4000" b="1" i="1" u="sng" kern="1200" cap="none" spc="0" normalizeH="0" baseline="0" noProof="0" dirty="0">
              <a:solidFill>
                <a:srgbClr val="CC3300"/>
              </a:solidFill>
              <a:latin typeface="Arial" panose="020B0604020202020204" pitchFamily="34" charset="0"/>
              <a:ea typeface="+mn-ea"/>
              <a:cs typeface="+mn-cs"/>
            </a:endParaRPr>
          </a:p>
        </p:txBody>
      </p:sp>
      <p:sp>
        <p:nvSpPr>
          <p:cNvPr id="10" name="TextBox 9"/>
          <p:cNvSpPr txBox="1"/>
          <p:nvPr/>
        </p:nvSpPr>
        <p:spPr>
          <a:xfrm>
            <a:off x="1066800" y="1905000"/>
            <a:ext cx="4267200" cy="583565"/>
          </a:xfrm>
          <a:prstGeom prst="rect">
            <a:avLst/>
          </a:prstGeom>
          <a:blipFill rotWithShape="1">
            <a:blip r:embed="rId3"/>
          </a:blipFill>
          <a:ln w="9525">
            <a:noFill/>
          </a:ln>
        </p:spPr>
        <p:txBody>
          <a:bodyPr>
            <a:spAutoFit/>
          </a:bodyPr>
          <a:lstStyle/>
          <a:p>
            <a:r>
              <a:rPr sz="3200" b="1" i="1" dirty="0">
                <a:solidFill>
                  <a:srgbClr val="006600"/>
                </a:solidFill>
                <a:latin typeface="Arial" panose="020B0604020202020204" pitchFamily="34" charset="0"/>
              </a:rPr>
              <a:t>1. </a:t>
            </a:r>
            <a:r>
              <a:rPr sz="3200" b="1" i="1" u="sng" dirty="0">
                <a:solidFill>
                  <a:srgbClr val="006600"/>
                </a:solidFill>
                <a:latin typeface="Arial" panose="020B0604020202020204" pitchFamily="34" charset="0"/>
              </a:rPr>
              <a:t>Dụng cụ nhà bếp</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strips(downRight)">
                                      <p:cBhvr>
                                        <p:cTn id="7" dur="500"/>
                                        <p:tgtEl>
                                          <p:spTgt spid="89094"/>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89090"/>
                                        </p:tgtEl>
                                        <p:attrNameLst>
                                          <p:attrName>style.visibility</p:attrName>
                                        </p:attrNameLst>
                                      </p:cBhvr>
                                      <p:to>
                                        <p:strVal val="visible"/>
                                      </p:to>
                                    </p:set>
                                    <p:animEffect transition="in" filter="blinds(horizontal)">
                                      <p:cBhvr>
                                        <p:cTn id="10" dur="500"/>
                                        <p:tgtEl>
                                          <p:spTgt spid="8909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nodePh="1">
                                  <p:stCondLst>
                                    <p:cond delay="0"/>
                                  </p:stCondLst>
                                  <p:endCondLst>
                                    <p:cond evt="begin" delay="0">
                                      <p:tn val="18"/>
                                    </p:cond>
                                  </p:endCondLst>
                                  <p:childTnLst>
                                    <p:set>
                                      <p:cBhvr>
                                        <p:cTn id="19" dur="1" fill="hold">
                                          <p:stCondLst>
                                            <p:cond delay="0"/>
                                          </p:stCondLst>
                                        </p:cTn>
                                        <p:tgtEl>
                                          <p:spTgt spid="89091">
                                            <p:txEl>
                                              <p:pRg st="0" end="0"/>
                                            </p:txEl>
                                          </p:spTgt>
                                        </p:tgtEl>
                                        <p:attrNameLst>
                                          <p:attrName>style.visibility</p:attrName>
                                        </p:attrNameLst>
                                      </p:cBhvr>
                                      <p:to>
                                        <p:strVal val="visible"/>
                                      </p:to>
                                    </p:set>
                                    <p:anim calcmode="lin" valueType="num">
                                      <p:cBhvr>
                                        <p:cTn id="20"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89091">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8909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9093"/>
                                        </p:tgtEl>
                                        <p:attrNameLst>
                                          <p:attrName>style.visibility</p:attrName>
                                        </p:attrNameLst>
                                      </p:cBhvr>
                                      <p:to>
                                        <p:strVal val="visible"/>
                                      </p:to>
                                    </p:set>
                                    <p:animEffect transition="in" filter="diamond(in)">
                                      <p:cBhvr>
                                        <p:cTn id="27" dur="20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P spid="89093" grpId="0" animBg="1"/>
      <p:bldP spid="89094" grpId="0" bldLvl="0" animBg="1"/>
      <p:bldP spid="1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 Box 4"/>
          <p:cNvSpPr txBox="1">
            <a:spLocks noChangeArrowheads="1"/>
          </p:cNvSpPr>
          <p:nvPr/>
        </p:nvSpPr>
        <p:spPr bwMode="auto">
          <a:xfrm>
            <a:off x="0" y="0"/>
            <a:ext cx="9144000" cy="457200"/>
          </a:xfrm>
          <a:prstGeom prst="rect">
            <a:avLst/>
          </a:prstGeom>
          <a:solidFill>
            <a:schemeClr val="accent3">
              <a:lumMod val="40000"/>
              <a:lumOff val="60000"/>
            </a:schemeClr>
          </a:solidFill>
          <a:ln w="9525">
            <a:noFill/>
            <a:miter lim="800000"/>
          </a:ln>
        </p:spPr>
        <p:txBody>
          <a:bodyPr>
            <a:spAutoFit/>
          </a:bodyPr>
          <a:lstStyle/>
          <a:p>
            <a:pPr marR="0" algn="ctr" defTabSz="914400" eaLnBrk="1" hangingPunct="1">
              <a:spcBef>
                <a:spcPct val="50000"/>
              </a:spcBef>
              <a:buClrTx/>
              <a:buSzTx/>
              <a:buFontTx/>
              <a:buNone/>
              <a:defRPr/>
            </a:pPr>
            <a:r>
              <a:rPr kumimoji="0" lang="en-US" sz="2400" b="1" kern="1200" cap="none" spc="0" normalizeH="0" baseline="0" noProof="0" dirty="0" err="1">
                <a:solidFill>
                  <a:srgbClr val="CC3300"/>
                </a:solidFill>
                <a:latin typeface="Arial" panose="020B0604020202020204" pitchFamily="34" charset="0"/>
                <a:ea typeface="+mn-ea"/>
                <a:cs typeface="+mn-cs"/>
              </a:rPr>
              <a:t>Một</a:t>
            </a:r>
            <a:r>
              <a:rPr kumimoji="0" lang="en-US" sz="2400" b="1" kern="1200" cap="none" spc="0" normalizeH="0" baseline="0" noProof="0" dirty="0">
                <a:solidFill>
                  <a:srgbClr val="CC3300"/>
                </a:solidFill>
                <a:latin typeface="Arial" panose="020B0604020202020204" pitchFamily="34" charset="0"/>
                <a:ea typeface="+mn-ea"/>
                <a:cs typeface="+mn-cs"/>
              </a:rPr>
              <a:t> </a:t>
            </a:r>
            <a:r>
              <a:rPr kumimoji="0" lang="en-US" sz="2400" b="1" kern="1200" cap="none" spc="0" normalizeH="0" baseline="0" noProof="0" dirty="0" err="1">
                <a:solidFill>
                  <a:srgbClr val="CC3300"/>
                </a:solidFill>
                <a:latin typeface="Arial" panose="020B0604020202020204" pitchFamily="34" charset="0"/>
                <a:ea typeface="+mn-ea"/>
                <a:cs typeface="+mn-cs"/>
              </a:rPr>
              <a:t>số</a:t>
            </a:r>
            <a:r>
              <a:rPr kumimoji="0" lang="en-US" sz="2400" b="1" kern="1200" cap="none" spc="0" normalizeH="0" baseline="0" noProof="0" dirty="0">
                <a:solidFill>
                  <a:srgbClr val="CC3300"/>
                </a:solidFill>
                <a:latin typeface="Arial" panose="020B0604020202020204" pitchFamily="34" charset="0"/>
                <a:ea typeface="+mn-ea"/>
                <a:cs typeface="+mn-cs"/>
              </a:rPr>
              <a:t> </a:t>
            </a:r>
            <a:r>
              <a:rPr kumimoji="0" lang="en-US" sz="2400" b="1" kern="1200" cap="none" spc="0" normalizeH="0" baseline="0" noProof="0" dirty="0" err="1">
                <a:solidFill>
                  <a:srgbClr val="CC3300"/>
                </a:solidFill>
                <a:latin typeface="Arial" panose="020B0604020202020204" pitchFamily="34" charset="0"/>
                <a:ea typeface="+mn-ea"/>
                <a:cs typeface="+mn-cs"/>
              </a:rPr>
              <a:t>dụng</a:t>
            </a:r>
            <a:r>
              <a:rPr kumimoji="0" lang="en-US" sz="2400" b="1" kern="1200" cap="none" spc="0" normalizeH="0" baseline="0" noProof="0" dirty="0">
                <a:solidFill>
                  <a:srgbClr val="CC3300"/>
                </a:solidFill>
                <a:latin typeface="Arial" panose="020B0604020202020204" pitchFamily="34" charset="0"/>
                <a:ea typeface="+mn-ea"/>
                <a:cs typeface="+mn-cs"/>
              </a:rPr>
              <a:t> </a:t>
            </a:r>
            <a:r>
              <a:rPr kumimoji="0" lang="en-US" sz="2400" b="1" kern="1200" cap="none" spc="0" normalizeH="0" baseline="0" noProof="0" dirty="0" err="1">
                <a:solidFill>
                  <a:srgbClr val="CC3300"/>
                </a:solidFill>
                <a:latin typeface="Arial" panose="020B0604020202020204" pitchFamily="34" charset="0"/>
                <a:ea typeface="+mn-ea"/>
                <a:cs typeface="+mn-cs"/>
              </a:rPr>
              <a:t>cụ</a:t>
            </a:r>
            <a:r>
              <a:rPr kumimoji="0" lang="en-US" sz="2400" b="1" kern="1200" cap="none" spc="0" normalizeH="0" baseline="0" noProof="0" dirty="0">
                <a:solidFill>
                  <a:srgbClr val="CC3300"/>
                </a:solidFill>
                <a:latin typeface="Arial" panose="020B0604020202020204" pitchFamily="34" charset="0"/>
                <a:ea typeface="+mn-ea"/>
                <a:cs typeface="+mn-cs"/>
              </a:rPr>
              <a:t> </a:t>
            </a:r>
            <a:r>
              <a:rPr kumimoji="0" lang="en-US" sz="2400" b="1" kern="1200" cap="none" spc="0" normalizeH="0" baseline="0" noProof="0" dirty="0" err="1">
                <a:solidFill>
                  <a:srgbClr val="CC3300"/>
                </a:solidFill>
                <a:latin typeface="Arial" panose="020B0604020202020204" pitchFamily="34" charset="0"/>
                <a:ea typeface="+mn-ea"/>
                <a:cs typeface="+mn-cs"/>
              </a:rPr>
              <a:t>để</a:t>
            </a:r>
            <a:r>
              <a:rPr kumimoji="0" lang="en-US" sz="2400" b="1" kern="1200" cap="none" spc="0" normalizeH="0" baseline="0" noProof="0" dirty="0">
                <a:solidFill>
                  <a:srgbClr val="CC3300"/>
                </a:solidFill>
                <a:latin typeface="Arial" panose="020B0604020202020204" pitchFamily="34" charset="0"/>
                <a:ea typeface="+mn-ea"/>
                <a:cs typeface="+mn-cs"/>
              </a:rPr>
              <a:t> </a:t>
            </a:r>
            <a:r>
              <a:rPr kumimoji="0" lang="en-US" sz="2400" b="1" kern="1200" cap="none" spc="0" normalizeH="0" baseline="0" noProof="0" dirty="0" err="1">
                <a:solidFill>
                  <a:srgbClr val="CC3300"/>
                </a:solidFill>
                <a:latin typeface="Arial" panose="020B0604020202020204" pitchFamily="34" charset="0"/>
                <a:ea typeface="+mn-ea"/>
                <a:cs typeface="+mn-cs"/>
              </a:rPr>
              <a:t>trộn</a:t>
            </a:r>
            <a:r>
              <a:rPr kumimoji="0" lang="en-US" sz="2400" b="1" kern="1200" cap="none" spc="0" normalizeH="0" baseline="0" noProof="0" dirty="0">
                <a:solidFill>
                  <a:srgbClr val="CC3300"/>
                </a:solidFill>
                <a:latin typeface="Arial" panose="020B0604020202020204" pitchFamily="34" charset="0"/>
                <a:ea typeface="+mn-ea"/>
                <a:cs typeface="+mn-cs"/>
              </a:rPr>
              <a:t> </a:t>
            </a:r>
            <a:r>
              <a:rPr kumimoji="0" lang="en-US" sz="2400" b="1" kern="1200" cap="none" spc="0" normalizeH="0" baseline="0" noProof="0" dirty="0" err="1">
                <a:solidFill>
                  <a:srgbClr val="CC3300"/>
                </a:solidFill>
                <a:latin typeface="Arial" panose="020B0604020202020204" pitchFamily="34" charset="0"/>
                <a:ea typeface="+mn-ea"/>
                <a:cs typeface="+mn-cs"/>
              </a:rPr>
              <a:t>được</a:t>
            </a:r>
            <a:r>
              <a:rPr kumimoji="0" lang="en-US" sz="2400" b="1" kern="1200" cap="none" spc="0" normalizeH="0" baseline="0" noProof="0" dirty="0">
                <a:solidFill>
                  <a:srgbClr val="CC3300"/>
                </a:solidFill>
                <a:latin typeface="Arial" panose="020B0604020202020204" pitchFamily="34" charset="0"/>
                <a:ea typeface="+mn-ea"/>
                <a:cs typeface="+mn-cs"/>
              </a:rPr>
              <a:t> </a:t>
            </a:r>
            <a:r>
              <a:rPr kumimoji="0" lang="en-US" sz="2400" b="1" kern="1200" cap="none" spc="0" normalizeH="0" baseline="0" noProof="0" dirty="0" err="1">
                <a:solidFill>
                  <a:srgbClr val="CC3300"/>
                </a:solidFill>
                <a:latin typeface="Arial" panose="020B0604020202020204" pitchFamily="34" charset="0"/>
                <a:ea typeface="+mn-ea"/>
                <a:cs typeface="+mn-cs"/>
              </a:rPr>
              <a:t>sử</a:t>
            </a:r>
            <a:r>
              <a:rPr kumimoji="0" lang="en-US" sz="2400" b="1" kern="1200" cap="none" spc="0" normalizeH="0" baseline="0" noProof="0" dirty="0">
                <a:solidFill>
                  <a:srgbClr val="CC3300"/>
                </a:solidFill>
                <a:latin typeface="Arial" panose="020B0604020202020204" pitchFamily="34" charset="0"/>
                <a:ea typeface="+mn-ea"/>
                <a:cs typeface="+mn-cs"/>
              </a:rPr>
              <a:t> </a:t>
            </a:r>
            <a:r>
              <a:rPr kumimoji="0" lang="en-US" sz="2400" b="1" kern="1200" cap="none" spc="0" normalizeH="0" baseline="0" noProof="0" dirty="0" err="1">
                <a:solidFill>
                  <a:srgbClr val="CC3300"/>
                </a:solidFill>
                <a:latin typeface="Arial" panose="020B0604020202020204" pitchFamily="34" charset="0"/>
                <a:ea typeface="+mn-ea"/>
                <a:cs typeface="+mn-cs"/>
              </a:rPr>
              <a:t>dụng</a:t>
            </a:r>
            <a:r>
              <a:rPr kumimoji="0" lang="en-US" sz="2400" b="1" kern="1200" cap="none" spc="0" normalizeH="0" baseline="0" noProof="0" dirty="0">
                <a:solidFill>
                  <a:srgbClr val="CC3300"/>
                </a:solidFill>
                <a:latin typeface="Arial" panose="020B0604020202020204" pitchFamily="34" charset="0"/>
                <a:ea typeface="+mn-ea"/>
                <a:cs typeface="+mn-cs"/>
              </a:rPr>
              <a:t> </a:t>
            </a:r>
            <a:r>
              <a:rPr kumimoji="0" lang="en-US" sz="2400" b="1" kern="1200" cap="none" spc="0" normalizeH="0" baseline="0" noProof="0" dirty="0" err="1">
                <a:solidFill>
                  <a:srgbClr val="CC3300"/>
                </a:solidFill>
                <a:latin typeface="Arial" panose="020B0604020202020204" pitchFamily="34" charset="0"/>
                <a:ea typeface="+mn-ea"/>
                <a:cs typeface="+mn-cs"/>
              </a:rPr>
              <a:t>trong</a:t>
            </a:r>
            <a:r>
              <a:rPr kumimoji="0" lang="en-US" sz="2400" b="1" kern="1200" cap="none" spc="0" normalizeH="0" baseline="0" noProof="0" dirty="0">
                <a:solidFill>
                  <a:srgbClr val="CC3300"/>
                </a:solidFill>
                <a:latin typeface="Arial" panose="020B0604020202020204" pitchFamily="34" charset="0"/>
                <a:ea typeface="+mn-ea"/>
                <a:cs typeface="+mn-cs"/>
              </a:rPr>
              <a:t> </a:t>
            </a:r>
            <a:r>
              <a:rPr kumimoji="0" lang="en-US" sz="2400" b="1" kern="1200" cap="none" spc="0" normalizeH="0" baseline="0" noProof="0" dirty="0" err="1">
                <a:solidFill>
                  <a:srgbClr val="CC3300"/>
                </a:solidFill>
                <a:latin typeface="Arial" panose="020B0604020202020204" pitchFamily="34" charset="0"/>
                <a:ea typeface="+mn-ea"/>
                <a:cs typeface="+mn-cs"/>
              </a:rPr>
              <a:t>nhà</a:t>
            </a:r>
            <a:r>
              <a:rPr kumimoji="0" lang="en-US" sz="2400" b="1" kern="1200" cap="none" spc="0" normalizeH="0" baseline="0" noProof="0" dirty="0">
                <a:solidFill>
                  <a:srgbClr val="CC3300"/>
                </a:solidFill>
                <a:latin typeface="Arial" panose="020B0604020202020204" pitchFamily="34" charset="0"/>
                <a:ea typeface="+mn-ea"/>
                <a:cs typeface="+mn-cs"/>
              </a:rPr>
              <a:t> </a:t>
            </a:r>
            <a:r>
              <a:rPr kumimoji="0" lang="en-US" sz="2400" b="1" kern="1200" cap="none" spc="0" normalizeH="0" baseline="0" noProof="0" dirty="0" err="1">
                <a:solidFill>
                  <a:srgbClr val="CC3300"/>
                </a:solidFill>
                <a:latin typeface="Arial" panose="020B0604020202020204" pitchFamily="34" charset="0"/>
                <a:ea typeface="+mn-ea"/>
                <a:cs typeface="+mn-cs"/>
              </a:rPr>
              <a:t>bếp</a:t>
            </a:r>
            <a:r>
              <a:rPr kumimoji="0" lang="en-US" sz="2400" b="1" kern="1200" cap="none" spc="0" normalizeH="0" baseline="0" noProof="0" dirty="0">
                <a:solidFill>
                  <a:srgbClr val="CC3300"/>
                </a:solidFill>
                <a:latin typeface="Arial" panose="020B0604020202020204" pitchFamily="34" charset="0"/>
                <a:ea typeface="+mn-ea"/>
                <a:cs typeface="+mn-cs"/>
              </a:rPr>
              <a:t> :</a:t>
            </a:r>
          </a:p>
        </p:txBody>
      </p:sp>
      <p:pic>
        <p:nvPicPr>
          <p:cNvPr id="10243" name="Picture 5" descr="trang"/>
          <p:cNvPicPr>
            <a:picLocks noChangeAspect="1"/>
          </p:cNvPicPr>
          <p:nvPr/>
        </p:nvPicPr>
        <p:blipFill>
          <a:blip r:embed="rId2"/>
          <a:stretch>
            <a:fillRect/>
          </a:stretch>
        </p:blipFill>
        <p:spPr>
          <a:xfrm>
            <a:off x="0" y="457200"/>
            <a:ext cx="9144000" cy="6400800"/>
          </a:xfrm>
          <a:prstGeom prst="rect">
            <a:avLst/>
          </a:prstGeom>
          <a:noFill/>
          <a:ln w="9525">
            <a:noFill/>
          </a:ln>
        </p:spPr>
      </p:pic>
      <p:pic>
        <p:nvPicPr>
          <p:cNvPr id="10245" name="Picture 7" descr="bat-an-com-men-trang"/>
          <p:cNvPicPr>
            <a:picLocks noChangeAspect="1"/>
          </p:cNvPicPr>
          <p:nvPr/>
        </p:nvPicPr>
        <p:blipFill>
          <a:blip r:embed="rId3"/>
          <a:stretch>
            <a:fillRect/>
          </a:stretch>
        </p:blipFill>
        <p:spPr>
          <a:xfrm>
            <a:off x="381000" y="457200"/>
            <a:ext cx="3657600" cy="2286000"/>
          </a:xfrm>
          <a:prstGeom prst="rect">
            <a:avLst/>
          </a:prstGeom>
          <a:noFill/>
          <a:ln w="9525">
            <a:noFill/>
          </a:ln>
        </p:spPr>
      </p:pic>
      <p:pic>
        <p:nvPicPr>
          <p:cNvPr id="10246" name="Picture 9" descr="NTO_1110201043445PMKGS_400x300_242"/>
          <p:cNvPicPr>
            <a:picLocks noChangeAspect="1"/>
          </p:cNvPicPr>
          <p:nvPr/>
        </p:nvPicPr>
        <p:blipFill>
          <a:blip r:embed="rId4"/>
          <a:stretch>
            <a:fillRect/>
          </a:stretch>
        </p:blipFill>
        <p:spPr>
          <a:xfrm>
            <a:off x="5105400" y="457200"/>
            <a:ext cx="3505200" cy="2209800"/>
          </a:xfrm>
          <a:prstGeom prst="rect">
            <a:avLst/>
          </a:prstGeom>
          <a:noFill/>
          <a:ln w="9525">
            <a:noFill/>
          </a:ln>
        </p:spPr>
      </p:pic>
      <p:pic>
        <p:nvPicPr>
          <p:cNvPr id="10247" name="Picture 12" descr="hfh"/>
          <p:cNvPicPr>
            <a:picLocks noChangeAspect="1"/>
          </p:cNvPicPr>
          <p:nvPr/>
        </p:nvPicPr>
        <p:blipFill>
          <a:blip r:embed="rId5"/>
          <a:stretch>
            <a:fillRect/>
          </a:stretch>
        </p:blipFill>
        <p:spPr>
          <a:xfrm>
            <a:off x="533400" y="3276600"/>
            <a:ext cx="3581400" cy="2381250"/>
          </a:xfrm>
          <a:prstGeom prst="rect">
            <a:avLst/>
          </a:prstGeom>
          <a:noFill/>
          <a:ln w="9525">
            <a:noFill/>
          </a:ln>
        </p:spPr>
      </p:pic>
      <p:pic>
        <p:nvPicPr>
          <p:cNvPr id="10248" name="Picture 14" descr="448-311-meo-hay-cho-ban-khi-su-dung-xoong-1ca9"/>
          <p:cNvPicPr>
            <a:picLocks noChangeAspect="1"/>
          </p:cNvPicPr>
          <p:nvPr/>
        </p:nvPicPr>
        <p:blipFill>
          <a:blip r:embed="rId6"/>
          <a:stretch>
            <a:fillRect/>
          </a:stretch>
        </p:blipFill>
        <p:spPr>
          <a:xfrm>
            <a:off x="4881562" y="3180567"/>
            <a:ext cx="3729038" cy="2133600"/>
          </a:xfrm>
          <a:prstGeom prst="rect">
            <a:avLst/>
          </a:prstGeom>
          <a:noFill/>
          <a:ln w="9525">
            <a:noFill/>
          </a:ln>
        </p:spPr>
      </p:pic>
      <p:sp>
        <p:nvSpPr>
          <p:cNvPr id="82960" name="Text Box 16"/>
          <p:cNvSpPr txBox="1"/>
          <p:nvPr/>
        </p:nvSpPr>
        <p:spPr>
          <a:xfrm>
            <a:off x="685800" y="2819400"/>
            <a:ext cx="3200400" cy="369888"/>
          </a:xfrm>
          <a:prstGeom prst="rect">
            <a:avLst/>
          </a:prstGeom>
          <a:blipFill rotWithShape="1">
            <a:blip r:embed="rId7"/>
          </a:blip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CC3300"/>
                </a:solidFill>
                <a:latin typeface="Arial" panose="020B0604020202020204" pitchFamily="34" charset="0"/>
              </a:rPr>
              <a:t>Đánh trứng, trộn bột</a:t>
            </a:r>
          </a:p>
        </p:txBody>
      </p:sp>
      <p:sp>
        <p:nvSpPr>
          <p:cNvPr id="82964" name="Text Box 20"/>
          <p:cNvSpPr txBox="1"/>
          <p:nvPr/>
        </p:nvSpPr>
        <p:spPr>
          <a:xfrm>
            <a:off x="5257800" y="2743200"/>
            <a:ext cx="3124200" cy="369888"/>
          </a:xfrm>
          <a:prstGeom prst="rect">
            <a:avLst/>
          </a:prstGeom>
          <a:blipFill rotWithShape="1">
            <a:blip r:embed="rId7"/>
          </a:blip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CC3300"/>
                </a:solidFill>
                <a:latin typeface="Arial" panose="020B0604020202020204" pitchFamily="34" charset="0"/>
              </a:rPr>
              <a:t>Máy trộn bột làm bánh</a:t>
            </a:r>
          </a:p>
        </p:txBody>
      </p:sp>
      <p:sp>
        <p:nvSpPr>
          <p:cNvPr id="82965" name="Text Box 21"/>
          <p:cNvSpPr txBox="1"/>
          <p:nvPr/>
        </p:nvSpPr>
        <p:spPr>
          <a:xfrm>
            <a:off x="1371600" y="5715000"/>
            <a:ext cx="1752600" cy="369888"/>
          </a:xfrm>
          <a:prstGeom prst="rect">
            <a:avLst/>
          </a:prstGeom>
          <a:blipFill rotWithShape="1">
            <a:blip r:embed="rId7"/>
          </a:blip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CC3300"/>
                </a:solidFill>
                <a:latin typeface="Arial" panose="020B0604020202020204" pitchFamily="34" charset="0"/>
              </a:rPr>
              <a:t>Máy trộn salat</a:t>
            </a:r>
          </a:p>
        </p:txBody>
      </p:sp>
      <p:sp>
        <p:nvSpPr>
          <p:cNvPr id="82966" name="Text Box 22"/>
          <p:cNvSpPr txBox="1"/>
          <p:nvPr/>
        </p:nvSpPr>
        <p:spPr>
          <a:xfrm>
            <a:off x="4876800" y="5486400"/>
            <a:ext cx="3657600" cy="646113"/>
          </a:xfrm>
          <a:prstGeom prst="rect">
            <a:avLst/>
          </a:prstGeom>
          <a:blipFill rotWithShape="1">
            <a:blip r:embed="rId7"/>
          </a:blip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CC3300"/>
                </a:solidFill>
                <a:latin typeface="Arial" panose="020B0604020202020204" pitchFamily="34" charset="0"/>
              </a:rPr>
              <a:t>Dụng cụ xay và đánh nhuyễn thức ăn</a:t>
            </a:r>
          </a:p>
        </p:txBody>
      </p:sp>
      <p:sp>
        <p:nvSpPr>
          <p:cNvPr id="13" name="Rounded Rectangle 12"/>
          <p:cNvSpPr/>
          <p:nvPr/>
        </p:nvSpPr>
        <p:spPr>
          <a:xfrm>
            <a:off x="0" y="6248400"/>
            <a:ext cx="9144000" cy="609600"/>
          </a:xfrm>
          <a:prstGeom prst="roundRect">
            <a:avLst/>
          </a:prstGeom>
          <a:gradFill>
            <a:gsLst>
              <a:gs pos="0">
                <a:srgbClr val="14CD68"/>
              </a:gs>
              <a:gs pos="100000">
                <a:srgbClr val="035C7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=&gt;  </a:t>
            </a:r>
            <a:r>
              <a:rPr kumimoji="0" lang="en-US" sz="1800" b="0" i="0" u="none" strike="noStrike" kern="1200" cap="none" spc="0" normalizeH="0" baseline="0" noProof="0" dirty="0" err="1">
                <a:ln>
                  <a:noFill/>
                </a:ln>
                <a:solidFill>
                  <a:schemeClr val="lt1"/>
                </a:solidFill>
                <a:effectLst/>
                <a:uLnTx/>
                <a:uFillTx/>
                <a:latin typeface="+mn-lt"/>
                <a:ea typeface="+mn-ea"/>
                <a:cs typeface="+mn-cs"/>
              </a:rPr>
              <a:t>Tất</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cả</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các</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dụng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cụ</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trên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đều</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có</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tác</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dụng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làm</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thức</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ăn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được</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trộn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và</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đảo</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đều</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trước</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khi</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nấu</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lt1"/>
                </a:solidFill>
                <a:effectLst/>
                <a:uLnTx/>
                <a:uFillTx/>
                <a:latin typeface="+mn-lt"/>
                <a:ea typeface="+mn-ea"/>
                <a:cs typeface="+mn-cs"/>
              </a:rPr>
              <a:t>cho</a:t>
            </a:r>
            <a:r>
              <a:rPr kumimoji="0" lang="en-US" sz="1800" b="0" i="0" u="none" strike="noStrike" kern="1200" cap="none" spc="0" normalizeH="0" baseline="0" noProof="0" dirty="0" smtClean="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món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ăn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ngon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hơn</a:t>
            </a:r>
            <a:r>
              <a:rPr kumimoji="0" lang="en-US" sz="1800" b="0" i="0" u="none" strike="noStrike" kern="1200" cap="none" spc="0" normalizeH="0" baseline="0" noProof="0" dirty="0">
                <a:ln>
                  <a:noFill/>
                </a:ln>
                <a:solidFill>
                  <a:schemeClr val="lt1"/>
                </a:solidFill>
                <a:effectLst/>
                <a:uLnTx/>
                <a:uFillTx/>
                <a:latin typeface="+mn-lt"/>
                <a:ea typeface="+mn-ea"/>
                <a:cs typeface="+mn-cs"/>
              </a:rPr>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strips(downRight)">
                                      <p:cBhvr>
                                        <p:cTn id="7" dur="500"/>
                                        <p:tgtEl>
                                          <p:spTgt spid="8294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2960"/>
                                        </p:tgtEl>
                                        <p:attrNameLst>
                                          <p:attrName>style.visibility</p:attrName>
                                        </p:attrNameLst>
                                      </p:cBhvr>
                                      <p:to>
                                        <p:strVal val="visible"/>
                                      </p:to>
                                    </p:set>
                                    <p:anim calcmode="discrete" valueType="clr">
                                      <p:cBhvr override="childStyle">
                                        <p:cTn id="12" dur="80"/>
                                        <p:tgtEl>
                                          <p:spTgt spid="8296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2960"/>
                                        </p:tgtEl>
                                        <p:attrNameLst>
                                          <p:attrName>fillcolor</p:attrName>
                                        </p:attrNameLst>
                                      </p:cBhvr>
                                      <p:tavLst>
                                        <p:tav tm="0">
                                          <p:val>
                                            <p:clrVal>
                                              <a:schemeClr val="accent2"/>
                                            </p:clrVal>
                                          </p:val>
                                        </p:tav>
                                        <p:tav tm="50000">
                                          <p:val>
                                            <p:clrVal>
                                              <a:schemeClr val="hlink"/>
                                            </p:clrVal>
                                          </p:val>
                                        </p:tav>
                                      </p:tavLst>
                                    </p:anim>
                                    <p:set>
                                      <p:cBhvr>
                                        <p:cTn id="14" dur="80"/>
                                        <p:tgtEl>
                                          <p:spTgt spid="82960"/>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82964"/>
                                        </p:tgtEl>
                                        <p:attrNameLst>
                                          <p:attrName>style.visibility</p:attrName>
                                        </p:attrNameLst>
                                      </p:cBhvr>
                                      <p:to>
                                        <p:strVal val="visible"/>
                                      </p:to>
                                    </p:set>
                                    <p:anim calcmode="discrete" valueType="clr">
                                      <p:cBhvr override="childStyle">
                                        <p:cTn id="19" dur="80"/>
                                        <p:tgtEl>
                                          <p:spTgt spid="8296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2964"/>
                                        </p:tgtEl>
                                        <p:attrNameLst>
                                          <p:attrName>fillcolor</p:attrName>
                                        </p:attrNameLst>
                                      </p:cBhvr>
                                      <p:tavLst>
                                        <p:tav tm="0">
                                          <p:val>
                                            <p:clrVal>
                                              <a:schemeClr val="accent2"/>
                                            </p:clrVal>
                                          </p:val>
                                        </p:tav>
                                        <p:tav tm="50000">
                                          <p:val>
                                            <p:clrVal>
                                              <a:schemeClr val="hlink"/>
                                            </p:clrVal>
                                          </p:val>
                                        </p:tav>
                                      </p:tavLst>
                                    </p:anim>
                                    <p:set>
                                      <p:cBhvr>
                                        <p:cTn id="21" dur="80"/>
                                        <p:tgtEl>
                                          <p:spTgt spid="82964"/>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2965"/>
                                        </p:tgtEl>
                                        <p:attrNameLst>
                                          <p:attrName>style.visibility</p:attrName>
                                        </p:attrNameLst>
                                      </p:cBhvr>
                                      <p:to>
                                        <p:strVal val="visible"/>
                                      </p:to>
                                    </p:set>
                                    <p:anim calcmode="discrete" valueType="clr">
                                      <p:cBhvr override="childStyle">
                                        <p:cTn id="26" dur="80"/>
                                        <p:tgtEl>
                                          <p:spTgt spid="82965"/>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2965"/>
                                        </p:tgtEl>
                                        <p:attrNameLst>
                                          <p:attrName>fillcolor</p:attrName>
                                        </p:attrNameLst>
                                      </p:cBhvr>
                                      <p:tavLst>
                                        <p:tav tm="0">
                                          <p:val>
                                            <p:clrVal>
                                              <a:schemeClr val="accent2"/>
                                            </p:clrVal>
                                          </p:val>
                                        </p:tav>
                                        <p:tav tm="50000">
                                          <p:val>
                                            <p:clrVal>
                                              <a:schemeClr val="hlink"/>
                                            </p:clrVal>
                                          </p:val>
                                        </p:tav>
                                      </p:tavLst>
                                    </p:anim>
                                    <p:set>
                                      <p:cBhvr>
                                        <p:cTn id="28" dur="80"/>
                                        <p:tgtEl>
                                          <p:spTgt spid="82965"/>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2966"/>
                                        </p:tgtEl>
                                        <p:attrNameLst>
                                          <p:attrName>style.visibility</p:attrName>
                                        </p:attrNameLst>
                                      </p:cBhvr>
                                      <p:to>
                                        <p:strVal val="visible"/>
                                      </p:to>
                                    </p:set>
                                    <p:anim calcmode="discrete" valueType="clr">
                                      <p:cBhvr override="childStyle">
                                        <p:cTn id="33" dur="80"/>
                                        <p:tgtEl>
                                          <p:spTgt spid="8296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2966"/>
                                        </p:tgtEl>
                                        <p:attrNameLst>
                                          <p:attrName>fillcolor</p:attrName>
                                        </p:attrNameLst>
                                      </p:cBhvr>
                                      <p:tavLst>
                                        <p:tav tm="0">
                                          <p:val>
                                            <p:clrVal>
                                              <a:schemeClr val="accent2"/>
                                            </p:clrVal>
                                          </p:val>
                                        </p:tav>
                                        <p:tav tm="50000">
                                          <p:val>
                                            <p:clrVal>
                                              <a:schemeClr val="hlink"/>
                                            </p:clrVal>
                                          </p:val>
                                        </p:tav>
                                      </p:tavLst>
                                    </p:anim>
                                    <p:set>
                                      <p:cBhvr>
                                        <p:cTn id="35" dur="80"/>
                                        <p:tgtEl>
                                          <p:spTgt spid="82966"/>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linds(horizont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P spid="82960" grpId="0" animBg="1"/>
      <p:bldP spid="82964" grpId="0" animBg="1"/>
      <p:bldP spid="82965" grpId="0" animBg="1"/>
      <p:bldP spid="82966" grpId="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vert="horz" wrap="square" lIns="91440" tIns="45720" rIns="91440" bIns="45720" anchor="ctr"/>
          <a:lstStyle/>
          <a:p>
            <a:pPr eaLnBrk="1" hangingPunct="1"/>
            <a:endParaRPr dirty="0"/>
          </a:p>
        </p:txBody>
      </p:sp>
      <p:sp>
        <p:nvSpPr>
          <p:cNvPr id="89091" name="Rectangle 3"/>
          <p:cNvSpPr>
            <a:spLocks noGrp="1"/>
          </p:cNvSpPr>
          <p:nvPr>
            <p:ph idx="1"/>
          </p:nvPr>
        </p:nvSpPr>
        <p:spPr/>
        <p:txBody>
          <a:bodyPr vert="horz" wrap="square" lIns="91440" tIns="45720" rIns="91440" bIns="45720" anchor="t"/>
          <a:lstStyle/>
          <a:p>
            <a:pPr eaLnBrk="1" hangingPunct="1"/>
            <a:endParaRPr dirty="0"/>
          </a:p>
        </p:txBody>
      </p:sp>
      <p:sp>
        <p:nvSpPr>
          <p:cNvPr id="89093" name="AutoShape 5"/>
          <p:cNvSpPr/>
          <p:nvPr/>
        </p:nvSpPr>
        <p:spPr>
          <a:xfrm>
            <a:off x="373380" y="2760980"/>
            <a:ext cx="8495665" cy="2164715"/>
          </a:xfrm>
          <a:prstGeom prst="flowChartAlternateProcess">
            <a:avLst/>
          </a:prstGeom>
          <a:noFill/>
          <a:ln w="9525" cap="flat" cmpd="sng">
            <a:solidFill>
              <a:schemeClr val="tx1"/>
            </a:solidFill>
            <a:prstDash val="solid"/>
            <a:miter/>
            <a:headEnd type="none" w="med" len="med"/>
            <a:tailEnd type="none" w="med" len="med"/>
          </a:ln>
        </p:spPr>
        <p:txBody>
          <a:bodyPr wrap="none" anchor="ctr"/>
          <a:lstStyle/>
          <a:p>
            <a:pPr algn="ctr"/>
            <a:r>
              <a:rPr sz="7200" b="1" i="1" dirty="0">
                <a:solidFill>
                  <a:srgbClr val="990099"/>
                </a:solidFill>
                <a:latin typeface="Arial" panose="020B0604020202020204" pitchFamily="34" charset="0"/>
              </a:rPr>
              <a:t>Dụng cụ đo </a:t>
            </a:r>
            <a:r>
              <a:rPr lang="en-US" sz="7200" b="1" i="1" dirty="0">
                <a:solidFill>
                  <a:srgbClr val="990099"/>
                </a:solidFill>
                <a:latin typeface="Arial" panose="020B0604020202020204" pitchFamily="34" charset="0"/>
              </a:rPr>
              <a:t>lường</a:t>
            </a:r>
          </a:p>
        </p:txBody>
      </p:sp>
      <p:sp>
        <p:nvSpPr>
          <p:cNvPr id="89094" name="Text Box 6"/>
          <p:cNvSpPr txBox="1">
            <a:spLocks noChangeArrowheads="1"/>
          </p:cNvSpPr>
          <p:nvPr/>
        </p:nvSpPr>
        <p:spPr bwMode="auto">
          <a:xfrm>
            <a:off x="1066800" y="838200"/>
            <a:ext cx="7543800" cy="706755"/>
          </a:xfrm>
          <a:prstGeom prst="rect">
            <a:avLst/>
          </a:prstGeom>
          <a:solidFill>
            <a:schemeClr val="bg1">
              <a:lumMod val="85000"/>
            </a:schemeClr>
          </a:solidFill>
          <a:ln w="9525">
            <a:solidFill>
              <a:schemeClr val="tx1"/>
            </a:solidFill>
            <a:miter lim="800000"/>
          </a:ln>
        </p:spPr>
        <p:txBody>
          <a:bodyPr>
            <a:spAutoFit/>
          </a:bodyPr>
          <a:lstStyle/>
          <a:p>
            <a:pPr marR="0" algn="just" defTabSz="914400" eaLnBrk="1" hangingPunct="1">
              <a:spcBef>
                <a:spcPct val="50000"/>
              </a:spcBef>
              <a:buClrTx/>
              <a:buSzTx/>
              <a:buFontTx/>
              <a:buNone/>
              <a:defRPr/>
            </a:pPr>
            <a:r>
              <a:rPr kumimoji="0" lang="en-US" sz="4000" b="1" i="1" kern="1200" cap="none" spc="0" normalizeH="0" baseline="0" noProof="0" dirty="0">
                <a:solidFill>
                  <a:srgbClr val="CC3300"/>
                </a:solidFill>
                <a:latin typeface="Arial" panose="020B0604020202020204" pitchFamily="34" charset="0"/>
                <a:ea typeface="+mn-ea"/>
                <a:cs typeface="+mn-cs"/>
              </a:rPr>
              <a:t>I. </a:t>
            </a:r>
            <a:r>
              <a:rPr kumimoji="0" lang="en-US" sz="4000" b="1" i="1" u="sng" kern="1200" cap="none" spc="0" normalizeH="0" baseline="0" noProof="0" dirty="0" err="1">
                <a:solidFill>
                  <a:srgbClr val="CC3300"/>
                </a:solidFill>
                <a:latin typeface="Arial" panose="020B0604020202020204" pitchFamily="34" charset="0"/>
                <a:ea typeface="+mn-ea"/>
                <a:cs typeface="+mn-cs"/>
              </a:rPr>
              <a:t>Dụng</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cụ</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và</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thiết</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bị</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nhà</a:t>
            </a:r>
            <a:r>
              <a:rPr kumimoji="0" lang="en-US" sz="4000" b="1" i="1" u="sng" kern="1200" cap="none" spc="0" normalizeH="0" baseline="0" noProof="0" dirty="0">
                <a:solidFill>
                  <a:srgbClr val="CC3300"/>
                </a:solidFill>
                <a:latin typeface="Arial" panose="020B0604020202020204" pitchFamily="34" charset="0"/>
                <a:ea typeface="+mn-ea"/>
                <a:cs typeface="+mn-cs"/>
              </a:rPr>
              <a:t> </a:t>
            </a:r>
            <a:r>
              <a:rPr kumimoji="0" lang="en-US" sz="4000" b="1" i="1" u="sng" kern="1200" cap="none" spc="0" normalizeH="0" baseline="0" noProof="0" dirty="0" err="1">
                <a:solidFill>
                  <a:srgbClr val="CC3300"/>
                </a:solidFill>
                <a:latin typeface="Arial" panose="020B0604020202020204" pitchFamily="34" charset="0"/>
                <a:ea typeface="+mn-ea"/>
                <a:cs typeface="+mn-cs"/>
              </a:rPr>
              <a:t>bếp</a:t>
            </a:r>
            <a:endParaRPr kumimoji="0" lang="en-US" sz="4000" b="1" i="1" u="sng" kern="1200" cap="none" spc="0" normalizeH="0" baseline="0" noProof="0" dirty="0">
              <a:solidFill>
                <a:srgbClr val="CC3300"/>
              </a:solidFill>
              <a:latin typeface="Arial" panose="020B0604020202020204" pitchFamily="34" charset="0"/>
              <a:ea typeface="+mn-ea"/>
              <a:cs typeface="+mn-cs"/>
            </a:endParaRPr>
          </a:p>
        </p:txBody>
      </p:sp>
      <p:sp>
        <p:nvSpPr>
          <p:cNvPr id="10" name="TextBox 9"/>
          <p:cNvSpPr txBox="1"/>
          <p:nvPr/>
        </p:nvSpPr>
        <p:spPr>
          <a:xfrm>
            <a:off x="1066800" y="1905000"/>
            <a:ext cx="4384675" cy="583565"/>
          </a:xfrm>
          <a:prstGeom prst="rect">
            <a:avLst/>
          </a:prstGeom>
          <a:blipFill rotWithShape="1">
            <a:blip r:embed="rId3"/>
          </a:blipFill>
          <a:ln w="9525">
            <a:noFill/>
          </a:ln>
        </p:spPr>
        <p:txBody>
          <a:bodyPr wrap="square">
            <a:spAutoFit/>
          </a:bodyPr>
          <a:lstStyle/>
          <a:p>
            <a:r>
              <a:rPr sz="3200" b="1" i="1" dirty="0">
                <a:solidFill>
                  <a:srgbClr val="006600"/>
                </a:solidFill>
                <a:latin typeface="Arial" panose="020B0604020202020204" pitchFamily="34" charset="0"/>
              </a:rPr>
              <a:t>1. </a:t>
            </a:r>
            <a:r>
              <a:rPr sz="3200" b="1" i="1" u="sng" dirty="0">
                <a:solidFill>
                  <a:srgbClr val="006600"/>
                </a:solidFill>
                <a:latin typeface="Arial" panose="020B0604020202020204" pitchFamily="34" charset="0"/>
              </a:rPr>
              <a:t>Dụng cụ nhà bếp</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strips(downRight)">
                                      <p:cBhvr>
                                        <p:cTn id="7" dur="500"/>
                                        <p:tgtEl>
                                          <p:spTgt spid="89094"/>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89090"/>
                                        </p:tgtEl>
                                        <p:attrNameLst>
                                          <p:attrName>style.visibility</p:attrName>
                                        </p:attrNameLst>
                                      </p:cBhvr>
                                      <p:to>
                                        <p:strVal val="visible"/>
                                      </p:to>
                                    </p:set>
                                    <p:animEffect transition="in" filter="blinds(horizontal)">
                                      <p:cBhvr>
                                        <p:cTn id="10" dur="500"/>
                                        <p:tgtEl>
                                          <p:spTgt spid="8909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nodePh="1">
                                  <p:stCondLst>
                                    <p:cond delay="0"/>
                                  </p:stCondLst>
                                  <p:endCondLst>
                                    <p:cond evt="begin" delay="0">
                                      <p:tn val="18"/>
                                    </p:cond>
                                  </p:endCondLst>
                                  <p:childTnLst>
                                    <p:set>
                                      <p:cBhvr>
                                        <p:cTn id="19" dur="1" fill="hold">
                                          <p:stCondLst>
                                            <p:cond delay="0"/>
                                          </p:stCondLst>
                                        </p:cTn>
                                        <p:tgtEl>
                                          <p:spTgt spid="89091">
                                            <p:txEl>
                                              <p:pRg st="0" end="0"/>
                                            </p:txEl>
                                          </p:spTgt>
                                        </p:tgtEl>
                                        <p:attrNameLst>
                                          <p:attrName>style.visibility</p:attrName>
                                        </p:attrNameLst>
                                      </p:cBhvr>
                                      <p:to>
                                        <p:strVal val="visible"/>
                                      </p:to>
                                    </p:set>
                                    <p:anim calcmode="lin" valueType="num">
                                      <p:cBhvr>
                                        <p:cTn id="20"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89091">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8909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9093"/>
                                        </p:tgtEl>
                                        <p:attrNameLst>
                                          <p:attrName>style.visibility</p:attrName>
                                        </p:attrNameLst>
                                      </p:cBhvr>
                                      <p:to>
                                        <p:strVal val="visible"/>
                                      </p:to>
                                    </p:set>
                                    <p:animEffect transition="in" filter="diamond(in)">
                                      <p:cBhvr>
                                        <p:cTn id="27" dur="20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P spid="89093" grpId="0" bldLvl="0" animBg="1"/>
      <p:bldP spid="89094" grpId="0" bldLvl="0" animBg="1"/>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 Box 4"/>
          <p:cNvSpPr txBox="1"/>
          <p:nvPr/>
        </p:nvSpPr>
        <p:spPr>
          <a:xfrm>
            <a:off x="0" y="0"/>
            <a:ext cx="9144000" cy="457200"/>
          </a:xfrm>
          <a:prstGeom prst="rect">
            <a:avLst/>
          </a:prstGeom>
          <a:blipFill rotWithShape="1">
            <a:blip r:embed="rId2"/>
          </a:blipFill>
          <a:ln w="9525">
            <a:noFill/>
          </a:ln>
        </p:spPr>
        <p:txBody>
          <a:bodyPr>
            <a:spAutoFit/>
          </a:bodyPr>
          <a:lstStyle/>
          <a:p>
            <a:pPr algn="ctr" eaLnBrk="1" hangingPunct="1">
              <a:spcBef>
                <a:spcPct val="50000"/>
              </a:spcBef>
            </a:pPr>
            <a:r>
              <a:rPr sz="2400" b="1" dirty="0">
                <a:solidFill>
                  <a:srgbClr val="CC3300"/>
                </a:solidFill>
                <a:latin typeface="Arial" panose="020B0604020202020204" pitchFamily="34" charset="0"/>
              </a:rPr>
              <a:t>Một số dụng cụ đo lường được sử dụng trong nhà bếp :</a:t>
            </a:r>
          </a:p>
        </p:txBody>
      </p:sp>
      <p:pic>
        <p:nvPicPr>
          <p:cNvPr id="12291" name="Picture 5" descr="trang"/>
          <p:cNvPicPr>
            <a:picLocks noChangeAspect="1"/>
          </p:cNvPicPr>
          <p:nvPr/>
        </p:nvPicPr>
        <p:blipFill>
          <a:blip r:embed="rId3"/>
          <a:stretch>
            <a:fillRect/>
          </a:stretch>
        </p:blipFill>
        <p:spPr>
          <a:xfrm>
            <a:off x="0" y="457200"/>
            <a:ext cx="9144000" cy="6400800"/>
          </a:xfrm>
          <a:prstGeom prst="rect">
            <a:avLst/>
          </a:prstGeom>
          <a:noFill/>
          <a:ln w="9525">
            <a:noFill/>
          </a:ln>
        </p:spPr>
      </p:pic>
      <p:pic>
        <p:nvPicPr>
          <p:cNvPr id="12293" name="Picture 7" descr="bat-an-com-men-trang"/>
          <p:cNvPicPr>
            <a:picLocks noChangeAspect="1"/>
          </p:cNvPicPr>
          <p:nvPr/>
        </p:nvPicPr>
        <p:blipFill>
          <a:blip r:embed="rId4"/>
          <a:stretch>
            <a:fillRect/>
          </a:stretch>
        </p:blipFill>
        <p:spPr>
          <a:xfrm>
            <a:off x="228600" y="381000"/>
            <a:ext cx="4114800" cy="2286000"/>
          </a:xfrm>
          <a:prstGeom prst="rect">
            <a:avLst/>
          </a:prstGeom>
          <a:noFill/>
          <a:ln w="9525">
            <a:noFill/>
          </a:ln>
        </p:spPr>
      </p:pic>
      <p:pic>
        <p:nvPicPr>
          <p:cNvPr id="12294" name="Picture 9" descr="NTO_1110201043445PMKGS_400x300_242"/>
          <p:cNvPicPr>
            <a:picLocks noChangeAspect="1"/>
          </p:cNvPicPr>
          <p:nvPr/>
        </p:nvPicPr>
        <p:blipFill>
          <a:blip r:embed="rId5"/>
          <a:stretch>
            <a:fillRect/>
          </a:stretch>
        </p:blipFill>
        <p:spPr>
          <a:xfrm>
            <a:off x="5181600" y="381000"/>
            <a:ext cx="3505200" cy="2286000"/>
          </a:xfrm>
          <a:prstGeom prst="rect">
            <a:avLst/>
          </a:prstGeom>
          <a:noFill/>
          <a:ln w="9525">
            <a:noFill/>
          </a:ln>
        </p:spPr>
      </p:pic>
      <p:pic>
        <p:nvPicPr>
          <p:cNvPr id="12295" name="Picture 12" descr="hfh"/>
          <p:cNvPicPr>
            <a:picLocks noChangeAspect="1"/>
          </p:cNvPicPr>
          <p:nvPr/>
        </p:nvPicPr>
        <p:blipFill>
          <a:blip r:embed="rId6"/>
          <a:stretch>
            <a:fillRect/>
          </a:stretch>
        </p:blipFill>
        <p:spPr>
          <a:xfrm>
            <a:off x="457200" y="3124200"/>
            <a:ext cx="3657600" cy="2286000"/>
          </a:xfrm>
          <a:prstGeom prst="rect">
            <a:avLst/>
          </a:prstGeom>
          <a:noFill/>
          <a:ln w="9525">
            <a:noFill/>
          </a:ln>
        </p:spPr>
      </p:pic>
      <p:pic>
        <p:nvPicPr>
          <p:cNvPr id="12296" name="Picture 14" descr="448-311-meo-hay-cho-ban-khi-su-dung-xoong-1ca9"/>
          <p:cNvPicPr>
            <a:picLocks noChangeAspect="1"/>
          </p:cNvPicPr>
          <p:nvPr/>
        </p:nvPicPr>
        <p:blipFill>
          <a:blip r:embed="rId7"/>
          <a:stretch>
            <a:fillRect/>
          </a:stretch>
        </p:blipFill>
        <p:spPr>
          <a:xfrm>
            <a:off x="5181600" y="3124200"/>
            <a:ext cx="3429000" cy="2209800"/>
          </a:xfrm>
          <a:prstGeom prst="rect">
            <a:avLst/>
          </a:prstGeom>
          <a:noFill/>
          <a:ln w="9525">
            <a:noFill/>
          </a:ln>
        </p:spPr>
      </p:pic>
      <p:sp>
        <p:nvSpPr>
          <p:cNvPr id="82960" name="Text Box 16"/>
          <p:cNvSpPr txBox="1"/>
          <p:nvPr/>
        </p:nvSpPr>
        <p:spPr>
          <a:xfrm>
            <a:off x="762000" y="2667000"/>
            <a:ext cx="2819400" cy="369888"/>
          </a:xfrm>
          <a:prstGeom prst="rect">
            <a:avLst/>
          </a:prstGeom>
          <a:blipFill rotWithShape="1">
            <a:blip r:embed="rId8"/>
          </a:blip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CC3300"/>
                </a:solidFill>
                <a:latin typeface="Arial" panose="020B0604020202020204" pitchFamily="34" charset="0"/>
              </a:rPr>
              <a:t>Ca đong </a:t>
            </a:r>
          </a:p>
        </p:txBody>
      </p:sp>
      <p:sp>
        <p:nvSpPr>
          <p:cNvPr id="82964" name="Text Box 20"/>
          <p:cNvSpPr txBox="1"/>
          <p:nvPr/>
        </p:nvSpPr>
        <p:spPr>
          <a:xfrm>
            <a:off x="5867400" y="2667000"/>
            <a:ext cx="2286000" cy="369888"/>
          </a:xfrm>
          <a:prstGeom prst="rect">
            <a:avLst/>
          </a:prstGeom>
          <a:blipFill rotWithShape="1">
            <a:blip r:embed="rId8"/>
          </a:blip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CC3300"/>
                </a:solidFill>
                <a:latin typeface="Arial" panose="020B0604020202020204" pitchFamily="34" charset="0"/>
              </a:rPr>
              <a:t>Thìa </a:t>
            </a:r>
          </a:p>
        </p:txBody>
      </p:sp>
      <p:sp>
        <p:nvSpPr>
          <p:cNvPr id="82965" name="Text Box 21"/>
          <p:cNvSpPr txBox="1"/>
          <p:nvPr/>
        </p:nvSpPr>
        <p:spPr>
          <a:xfrm>
            <a:off x="1295400" y="5410200"/>
            <a:ext cx="2057400" cy="369888"/>
          </a:xfrm>
          <a:prstGeom prst="rect">
            <a:avLst/>
          </a:prstGeom>
          <a:blipFill rotWithShape="1">
            <a:blip r:embed="rId8"/>
          </a:blip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CC3300"/>
                </a:solidFill>
                <a:latin typeface="Arial" panose="020B0604020202020204" pitchFamily="34" charset="0"/>
              </a:rPr>
              <a:t>Máy cân thức ăn</a:t>
            </a:r>
          </a:p>
        </p:txBody>
      </p:sp>
      <p:sp>
        <p:nvSpPr>
          <p:cNvPr id="82966" name="Text Box 22"/>
          <p:cNvSpPr txBox="1"/>
          <p:nvPr/>
        </p:nvSpPr>
        <p:spPr>
          <a:xfrm>
            <a:off x="5029200" y="5410200"/>
            <a:ext cx="3657600" cy="369888"/>
          </a:xfrm>
          <a:prstGeom prst="rect">
            <a:avLst/>
          </a:prstGeom>
          <a:blipFill rotWithShape="1">
            <a:blip r:embed="rId8"/>
          </a:blip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b="1" dirty="0">
                <a:solidFill>
                  <a:srgbClr val="CC3300"/>
                </a:solidFill>
                <a:latin typeface="Arial" panose="020B0604020202020204" pitchFamily="34" charset="0"/>
              </a:rPr>
              <a:t>Muỗng đo khối lượng chất lỏng</a:t>
            </a:r>
          </a:p>
        </p:txBody>
      </p:sp>
      <p:sp>
        <p:nvSpPr>
          <p:cNvPr id="13" name="Rounded Rectangle 12"/>
          <p:cNvSpPr/>
          <p:nvPr/>
        </p:nvSpPr>
        <p:spPr>
          <a:xfrm>
            <a:off x="0" y="5943600"/>
            <a:ext cx="9144000" cy="914400"/>
          </a:xfrm>
          <a:prstGeom prst="roundRect">
            <a:avLst/>
          </a:prstGeom>
          <a:gradFill>
            <a:gsLst>
              <a:gs pos="0">
                <a:srgbClr val="14CD68"/>
              </a:gs>
              <a:gs pos="100000">
                <a:srgbClr val="035C7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=&gt; </a:t>
            </a:r>
            <a:r>
              <a:rPr kumimoji="0" lang="en-US" sz="1800" b="0" i="0" u="none" strike="noStrike" kern="1200" cap="none" spc="0" normalizeH="0" baseline="0" noProof="0" dirty="0" err="1">
                <a:ln>
                  <a:noFill/>
                </a:ln>
                <a:solidFill>
                  <a:schemeClr val="lt1"/>
                </a:solidFill>
                <a:effectLst/>
                <a:uLnTx/>
                <a:uFillTx/>
                <a:latin typeface="+mn-lt"/>
                <a:ea typeface="+mn-ea"/>
                <a:cs typeface="+mn-cs"/>
              </a:rPr>
              <a:t>Những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dụng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cụ</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đo</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lường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thức</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ăn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trên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giúp</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việc</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cân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đo</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tính</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toán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khối</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lượng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của</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thực</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phẩm</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dễ</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dàng. Đảo</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bảo</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vừa</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đủ</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lượng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thức</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ăn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trong</a:t>
            </a:r>
            <a:r>
              <a:rPr kumimoji="0" lang="en-US" sz="1800" b="0" i="0" u="none" strike="noStrike" kern="1200" cap="none" spc="0" normalizeH="0" baseline="0" noProof="0" dirty="0">
                <a:ln>
                  <a:noFill/>
                </a:ln>
                <a:solidFill>
                  <a:schemeClr val="lt1"/>
                </a:solidFill>
                <a:effectLst/>
                <a:uLnTx/>
                <a:uFillTx/>
                <a:latin typeface="+mn-lt"/>
                <a:ea typeface="+mn-ea"/>
                <a:cs typeface="+mn-cs"/>
              </a:rPr>
              <a:t> 1 </a:t>
            </a:r>
            <a:r>
              <a:rPr kumimoji="0" lang="en-US" sz="1800" b="0" i="0" u="none" strike="noStrike" kern="1200" cap="none" spc="0" normalizeH="0" baseline="0" noProof="0" dirty="0" err="1">
                <a:ln>
                  <a:noFill/>
                </a:ln>
                <a:solidFill>
                  <a:schemeClr val="lt1"/>
                </a:solidFill>
                <a:effectLst/>
                <a:uLnTx/>
                <a:uFillTx/>
                <a:latin typeface="+mn-lt"/>
                <a:ea typeface="+mn-ea"/>
                <a:cs typeface="+mn-cs"/>
              </a:rPr>
              <a:t>bữa ăn,</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không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thiếu</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mà</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cũng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không</a:t>
            </a:r>
            <a:r>
              <a:rPr kumimoji="0" lang="en-US" sz="1800" b="0" i="0" u="none" strike="noStrike" kern="1200" cap="none" spc="0" normalizeH="0" baseline="0" noProof="0" dirty="0">
                <a:ln>
                  <a:noFill/>
                </a:ln>
                <a:solidFill>
                  <a:schemeClr val="lt1"/>
                </a:solidFill>
                <a:effectLst/>
                <a:uLnTx/>
                <a:uFillTx/>
                <a:latin typeface="+mn-lt"/>
                <a:ea typeface="+mn-ea"/>
                <a:cs typeface="+mn-cs"/>
              </a:rPr>
              <a:t> </a:t>
            </a:r>
            <a:r>
              <a:rPr kumimoji="0" lang="en-US" sz="1800" b="0" i="0" u="none" strike="noStrike" kern="1200" cap="none" spc="0" normalizeH="0" baseline="0" noProof="0" dirty="0" err="1">
                <a:ln>
                  <a:noFill/>
                </a:ln>
                <a:solidFill>
                  <a:schemeClr val="lt1"/>
                </a:solidFill>
                <a:effectLst/>
                <a:uLnTx/>
                <a:uFillTx/>
                <a:latin typeface="+mn-lt"/>
                <a:ea typeface="+mn-ea"/>
                <a:cs typeface="+mn-cs"/>
              </a:rPr>
              <a:t>thừa</a:t>
            </a:r>
            <a:r>
              <a:rPr kumimoji="0" lang="en-US" sz="1800" b="0" i="0" u="none" strike="noStrike" kern="1200" cap="none" spc="0" normalizeH="0" baseline="0" noProof="0" dirty="0">
                <a:ln>
                  <a:noFill/>
                </a:ln>
                <a:solidFill>
                  <a:schemeClr val="lt1"/>
                </a:solidFill>
                <a:effectLst/>
                <a:uLnTx/>
                <a:uFillTx/>
                <a:latin typeface="+mn-lt"/>
                <a:ea typeface="+mn-ea"/>
                <a:cs typeface="+mn-cs"/>
              </a:rPr>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strips(downRight)">
                                      <p:cBhvr>
                                        <p:cTn id="7" dur="500"/>
                                        <p:tgtEl>
                                          <p:spTgt spid="8294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2960"/>
                                        </p:tgtEl>
                                        <p:attrNameLst>
                                          <p:attrName>style.visibility</p:attrName>
                                        </p:attrNameLst>
                                      </p:cBhvr>
                                      <p:to>
                                        <p:strVal val="visible"/>
                                      </p:to>
                                    </p:set>
                                    <p:anim calcmode="discrete" valueType="clr">
                                      <p:cBhvr override="childStyle">
                                        <p:cTn id="12" dur="80"/>
                                        <p:tgtEl>
                                          <p:spTgt spid="8296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2960"/>
                                        </p:tgtEl>
                                        <p:attrNameLst>
                                          <p:attrName>fillcolor</p:attrName>
                                        </p:attrNameLst>
                                      </p:cBhvr>
                                      <p:tavLst>
                                        <p:tav tm="0">
                                          <p:val>
                                            <p:clrVal>
                                              <a:schemeClr val="accent2"/>
                                            </p:clrVal>
                                          </p:val>
                                        </p:tav>
                                        <p:tav tm="50000">
                                          <p:val>
                                            <p:clrVal>
                                              <a:schemeClr val="hlink"/>
                                            </p:clrVal>
                                          </p:val>
                                        </p:tav>
                                      </p:tavLst>
                                    </p:anim>
                                    <p:set>
                                      <p:cBhvr>
                                        <p:cTn id="14" dur="80"/>
                                        <p:tgtEl>
                                          <p:spTgt spid="82960"/>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82964"/>
                                        </p:tgtEl>
                                        <p:attrNameLst>
                                          <p:attrName>style.visibility</p:attrName>
                                        </p:attrNameLst>
                                      </p:cBhvr>
                                      <p:to>
                                        <p:strVal val="visible"/>
                                      </p:to>
                                    </p:set>
                                    <p:anim calcmode="discrete" valueType="clr">
                                      <p:cBhvr override="childStyle">
                                        <p:cTn id="19" dur="80"/>
                                        <p:tgtEl>
                                          <p:spTgt spid="8296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2964"/>
                                        </p:tgtEl>
                                        <p:attrNameLst>
                                          <p:attrName>fillcolor</p:attrName>
                                        </p:attrNameLst>
                                      </p:cBhvr>
                                      <p:tavLst>
                                        <p:tav tm="0">
                                          <p:val>
                                            <p:clrVal>
                                              <a:schemeClr val="accent2"/>
                                            </p:clrVal>
                                          </p:val>
                                        </p:tav>
                                        <p:tav tm="50000">
                                          <p:val>
                                            <p:clrVal>
                                              <a:schemeClr val="hlink"/>
                                            </p:clrVal>
                                          </p:val>
                                        </p:tav>
                                      </p:tavLst>
                                    </p:anim>
                                    <p:set>
                                      <p:cBhvr>
                                        <p:cTn id="21" dur="80"/>
                                        <p:tgtEl>
                                          <p:spTgt spid="82964"/>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2965"/>
                                        </p:tgtEl>
                                        <p:attrNameLst>
                                          <p:attrName>style.visibility</p:attrName>
                                        </p:attrNameLst>
                                      </p:cBhvr>
                                      <p:to>
                                        <p:strVal val="visible"/>
                                      </p:to>
                                    </p:set>
                                    <p:anim calcmode="discrete" valueType="clr">
                                      <p:cBhvr override="childStyle">
                                        <p:cTn id="26" dur="80"/>
                                        <p:tgtEl>
                                          <p:spTgt spid="82965"/>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2965"/>
                                        </p:tgtEl>
                                        <p:attrNameLst>
                                          <p:attrName>fillcolor</p:attrName>
                                        </p:attrNameLst>
                                      </p:cBhvr>
                                      <p:tavLst>
                                        <p:tav tm="0">
                                          <p:val>
                                            <p:clrVal>
                                              <a:schemeClr val="accent2"/>
                                            </p:clrVal>
                                          </p:val>
                                        </p:tav>
                                        <p:tav tm="50000">
                                          <p:val>
                                            <p:clrVal>
                                              <a:schemeClr val="hlink"/>
                                            </p:clrVal>
                                          </p:val>
                                        </p:tav>
                                      </p:tavLst>
                                    </p:anim>
                                    <p:set>
                                      <p:cBhvr>
                                        <p:cTn id="28" dur="80"/>
                                        <p:tgtEl>
                                          <p:spTgt spid="82965"/>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2966"/>
                                        </p:tgtEl>
                                        <p:attrNameLst>
                                          <p:attrName>style.visibility</p:attrName>
                                        </p:attrNameLst>
                                      </p:cBhvr>
                                      <p:to>
                                        <p:strVal val="visible"/>
                                      </p:to>
                                    </p:set>
                                    <p:anim calcmode="discrete" valueType="clr">
                                      <p:cBhvr override="childStyle">
                                        <p:cTn id="33" dur="80"/>
                                        <p:tgtEl>
                                          <p:spTgt spid="8296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2966"/>
                                        </p:tgtEl>
                                        <p:attrNameLst>
                                          <p:attrName>fillcolor</p:attrName>
                                        </p:attrNameLst>
                                      </p:cBhvr>
                                      <p:tavLst>
                                        <p:tav tm="0">
                                          <p:val>
                                            <p:clrVal>
                                              <a:schemeClr val="accent2"/>
                                            </p:clrVal>
                                          </p:val>
                                        </p:tav>
                                        <p:tav tm="50000">
                                          <p:val>
                                            <p:clrVal>
                                              <a:schemeClr val="hlink"/>
                                            </p:clrVal>
                                          </p:val>
                                        </p:tav>
                                      </p:tavLst>
                                    </p:anim>
                                    <p:set>
                                      <p:cBhvr>
                                        <p:cTn id="35" dur="80"/>
                                        <p:tgtEl>
                                          <p:spTgt spid="82966"/>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linds(horizont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P spid="82960" grpId="0" animBg="1"/>
      <p:bldP spid="82964" grpId="0" animBg="1"/>
      <p:bldP spid="82965" grpId="0" animBg="1"/>
      <p:bldP spid="82966" grpId="0" animBg="1"/>
      <p:bldP spid="13" grpId="0" bldLvl="0" animBg="1"/>
    </p:bldLst>
  </p:timing>
</p:sld>
</file>

<file path=ppt/theme/theme1.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1072</Words>
  <Application>Microsoft Office PowerPoint</Application>
  <PresentationFormat>On-screen Show (4:3)</PresentationFormat>
  <Paragraphs>146</Paragraphs>
  <Slides>27</Slides>
  <Notes>14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Business Cooperate</vt:lpstr>
      <vt:lpstr>ấd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Dụng cụ và thiết bị nhà bếp</vt:lpstr>
      <vt:lpstr>PowerPoint Presentation</vt:lpstr>
      <vt:lpstr>PowerPoint Presentation</vt:lpstr>
      <vt:lpstr>PowerPoint Presentation</vt:lpstr>
      <vt:lpstr>PowerPoint Presentation</vt:lpstr>
      <vt:lpstr>PowerPoint Presentation</vt:lpstr>
      <vt:lpstr>PowerPoint Presentation</vt:lpstr>
      <vt:lpstr>DẶN DÒ Chuẩn bị hình ảnh, tư liệu theo phân công: _ Nhóm 1: phần I SGK trang 15, 17. _ Nhóm 2: phần II SGK trang 17, 18. _ Nhóm 3: phần III SGK trang 18, 19.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299</cp:revision>
  <dcterms:created xsi:type="dcterms:W3CDTF">2009-01-31T06:32:00Z</dcterms:created>
  <dcterms:modified xsi:type="dcterms:W3CDTF">2018-01-09T03:00:50Z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1033-10.2.0.5908</vt:lpwstr>
  </property>
</Properties>
</file>