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328" r:id="rId3"/>
    <p:sldId id="329" r:id="rId4"/>
    <p:sldId id="323" r:id="rId5"/>
    <p:sldId id="264" r:id="rId6"/>
    <p:sldId id="265" r:id="rId7"/>
    <p:sldId id="266" r:id="rId8"/>
    <p:sldId id="267" r:id="rId9"/>
    <p:sldId id="278" r:id="rId10"/>
    <p:sldId id="322" r:id="rId11"/>
    <p:sldId id="340" r:id="rId12"/>
    <p:sldId id="341" r:id="rId13"/>
    <p:sldId id="296" r:id="rId14"/>
    <p:sldId id="335" r:id="rId15"/>
    <p:sldId id="287" r:id="rId16"/>
    <p:sldId id="295" r:id="rId17"/>
    <p:sldId id="336" r:id="rId18"/>
    <p:sldId id="299" r:id="rId19"/>
    <p:sldId id="300" r:id="rId20"/>
    <p:sldId id="301" r:id="rId21"/>
    <p:sldId id="302" r:id="rId22"/>
    <p:sldId id="305" r:id="rId23"/>
    <p:sldId id="304" r:id="rId24"/>
    <p:sldId id="338" r:id="rId25"/>
    <p:sldId id="339" r:id="rId26"/>
    <p:sldId id="337" r:id="rId27"/>
    <p:sldId id="298" r:id="rId28"/>
    <p:sldId id="306" r:id="rId29"/>
    <p:sldId id="330" r:id="rId30"/>
    <p:sldId id="331" r:id="rId31"/>
    <p:sldId id="332" r:id="rId32"/>
    <p:sldId id="333" r:id="rId33"/>
    <p:sldId id="334"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660"/>
  </p:normalViewPr>
  <p:slideViewPr>
    <p:cSldViewPr>
      <p:cViewPr>
        <p:scale>
          <a:sx n="50" d="100"/>
          <a:sy n="50" d="100"/>
        </p:scale>
        <p:origin x="-1404" y="-48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4E324-C183-4C37-9A1B-E1DD7D0D0917}"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B01A5302-C092-490C-BA17-ADAE80E232A1}">
      <dgm:prSet phldrT="[Text]" custT="1"/>
      <dgm:spPr/>
      <dgm:t>
        <a:bodyPr/>
        <a:lstStyle/>
        <a:p>
          <a:r>
            <a:rPr lang="en-US" sz="2400" b="1" dirty="0" smtClean="0">
              <a:latin typeface="Arial" pitchFamily="34" charset="0"/>
              <a:cs typeface="Arial" pitchFamily="34" charset="0"/>
            </a:rPr>
            <a:t>CÓ </a:t>
          </a:r>
          <a:r>
            <a:rPr lang="vi-VN" sz="2400" b="1" dirty="0" smtClean="0">
              <a:latin typeface="Arial" pitchFamily="34" charset="0"/>
              <a:cs typeface="Arial" pitchFamily="34" charset="0"/>
            </a:rPr>
            <a:t>NĂM</a:t>
          </a:r>
          <a:r>
            <a:rPr lang="en-US" sz="2400" b="1" dirty="0" smtClean="0">
              <a:latin typeface="Arial" pitchFamily="34" charset="0"/>
              <a:cs typeface="Arial" pitchFamily="34" charset="0"/>
            </a:rPr>
            <a:t> HỘP QUÀ TƯƠNG ỨNG VỚI </a:t>
          </a:r>
          <a:r>
            <a:rPr lang="vi-VN" sz="2400" b="1" dirty="0" smtClean="0">
              <a:latin typeface="Arial" pitchFamily="34" charset="0"/>
              <a:cs typeface="Arial" pitchFamily="34" charset="0"/>
            </a:rPr>
            <a:t>NĂM</a:t>
          </a:r>
          <a:r>
            <a:rPr lang="en-US" sz="2400" b="1" dirty="0" smtClean="0">
              <a:latin typeface="Arial" pitchFamily="34" charset="0"/>
              <a:cs typeface="Arial" pitchFamily="34" charset="0"/>
            </a:rPr>
            <a:t> CÂU HỎI LIÊN QUAN ĐẾN KIẾN THỨC ĐÃ HỌC</a:t>
          </a:r>
          <a:endParaRPr lang="en-US" sz="2400" b="1" dirty="0">
            <a:latin typeface="Arial" pitchFamily="34" charset="0"/>
            <a:cs typeface="Arial" pitchFamily="34" charset="0"/>
          </a:endParaRPr>
        </a:p>
      </dgm:t>
    </dgm:pt>
    <dgm:pt modelId="{87CFE8A1-126E-4A51-97EB-6B0D5FD3B72A}" type="parTrans" cxnId="{6D2A869B-C587-43F9-87FE-1F84311D5707}">
      <dgm:prSet/>
      <dgm:spPr/>
      <dgm:t>
        <a:bodyPr/>
        <a:lstStyle/>
        <a:p>
          <a:endParaRPr lang="en-US" sz="1800" b="1">
            <a:latin typeface="Arial" pitchFamily="34" charset="0"/>
            <a:cs typeface="Arial" pitchFamily="34" charset="0"/>
          </a:endParaRPr>
        </a:p>
      </dgm:t>
    </dgm:pt>
    <dgm:pt modelId="{27BF32A4-4671-453B-9DB9-C80326FB7218}" type="sibTrans" cxnId="{6D2A869B-C587-43F9-87FE-1F84311D5707}">
      <dgm:prSet/>
      <dgm:spPr/>
      <dgm:t>
        <a:bodyPr/>
        <a:lstStyle/>
        <a:p>
          <a:endParaRPr lang="en-US" sz="1800" b="1">
            <a:latin typeface="Arial" pitchFamily="34" charset="0"/>
            <a:cs typeface="Arial" pitchFamily="34" charset="0"/>
          </a:endParaRPr>
        </a:p>
      </dgm:t>
    </dgm:pt>
    <dgm:pt modelId="{DE3BA532-1BB6-4831-9FFA-AC9C3843DE1D}">
      <dgm:prSet phldrT="[Text]" custT="1"/>
      <dgm:spPr/>
      <dgm:t>
        <a:bodyPr/>
        <a:lstStyle/>
        <a:p>
          <a:r>
            <a:rPr lang="en-US" sz="2400" b="1" dirty="0" smtClean="0">
              <a:latin typeface="Arial" pitchFamily="34" charset="0"/>
              <a:cs typeface="Arial" pitchFamily="34" charset="0"/>
            </a:rPr>
            <a:t>CẢ LỚP VỪA NGHE NHẠC VỪA CHUYỀN ĐI CHIẾC HỘP</a:t>
          </a:r>
          <a:endParaRPr lang="en-US" sz="2400" b="1" dirty="0">
            <a:latin typeface="Arial" pitchFamily="34" charset="0"/>
            <a:cs typeface="Arial" pitchFamily="34" charset="0"/>
          </a:endParaRPr>
        </a:p>
      </dgm:t>
    </dgm:pt>
    <dgm:pt modelId="{188D3603-E963-43D7-BC52-8C6E7D0DB5C4}" type="parTrans" cxnId="{B08A27F4-7FCE-4E65-B385-A2FBE997F6FD}">
      <dgm:prSet/>
      <dgm:spPr/>
      <dgm:t>
        <a:bodyPr/>
        <a:lstStyle/>
        <a:p>
          <a:endParaRPr lang="en-US" sz="1800" b="1">
            <a:latin typeface="Arial" pitchFamily="34" charset="0"/>
            <a:cs typeface="Arial" pitchFamily="34" charset="0"/>
          </a:endParaRPr>
        </a:p>
      </dgm:t>
    </dgm:pt>
    <dgm:pt modelId="{8DF50161-5DF8-4E31-9DA7-B2930B5D3761}" type="sibTrans" cxnId="{B08A27F4-7FCE-4E65-B385-A2FBE997F6FD}">
      <dgm:prSet/>
      <dgm:spPr/>
      <dgm:t>
        <a:bodyPr/>
        <a:lstStyle/>
        <a:p>
          <a:endParaRPr lang="en-US" sz="1800" b="1">
            <a:latin typeface="Arial" pitchFamily="34" charset="0"/>
            <a:cs typeface="Arial" pitchFamily="34" charset="0"/>
          </a:endParaRPr>
        </a:p>
      </dgm:t>
    </dgm:pt>
    <dgm:pt modelId="{8051EAB3-CB18-41B6-98F9-24920C6F9F04}">
      <dgm:prSet phldrT="[Text]" custT="1"/>
      <dgm:spPr/>
      <dgm:t>
        <a:bodyPr/>
        <a:lstStyle/>
        <a:p>
          <a:r>
            <a:rPr lang="en-US" sz="2400" b="1" dirty="0" smtClean="0">
              <a:latin typeface="Arial" pitchFamily="34" charset="0"/>
              <a:cs typeface="Arial" pitchFamily="34" charset="0"/>
            </a:rPr>
            <a:t>KHI NHẠC DỪNG, BẠN NÀO ĐANG GIỮ CHIẾC HỘP TRONG TAY SẼ CHỌN MỘT HỘP QUÀ VÀ TRẢ LỜI CÂU HỎI. </a:t>
          </a:r>
          <a:endParaRPr lang="en-US" sz="2400" b="1" dirty="0">
            <a:latin typeface="Arial" pitchFamily="34" charset="0"/>
            <a:cs typeface="Arial" pitchFamily="34" charset="0"/>
          </a:endParaRPr>
        </a:p>
      </dgm:t>
    </dgm:pt>
    <dgm:pt modelId="{04A47810-5947-423A-8CB7-22FF2AE1DE6D}" type="parTrans" cxnId="{E6F07786-8BDB-4AF1-96BF-5F36510133D4}">
      <dgm:prSet/>
      <dgm:spPr/>
      <dgm:t>
        <a:bodyPr/>
        <a:lstStyle/>
        <a:p>
          <a:endParaRPr lang="en-US" sz="1800" b="1">
            <a:latin typeface="Arial" pitchFamily="34" charset="0"/>
            <a:cs typeface="Arial" pitchFamily="34" charset="0"/>
          </a:endParaRPr>
        </a:p>
      </dgm:t>
    </dgm:pt>
    <dgm:pt modelId="{CC9DC301-5587-43E3-9FA4-73BB1A5B3DD0}" type="sibTrans" cxnId="{E6F07786-8BDB-4AF1-96BF-5F36510133D4}">
      <dgm:prSet/>
      <dgm:spPr/>
      <dgm:t>
        <a:bodyPr/>
        <a:lstStyle/>
        <a:p>
          <a:endParaRPr lang="en-US" sz="1800" b="1">
            <a:latin typeface="Arial" pitchFamily="34" charset="0"/>
            <a:cs typeface="Arial" pitchFamily="34" charset="0"/>
          </a:endParaRPr>
        </a:p>
      </dgm:t>
    </dgm:pt>
    <dgm:pt modelId="{C239F865-C420-4925-B49E-4A126149BD0E}">
      <dgm:prSet phldrT="[Text]" custT="1"/>
      <dgm:spPr/>
      <dgm:t>
        <a:bodyPr/>
        <a:lstStyle/>
        <a:p>
          <a:r>
            <a:rPr lang="en-US" sz="2400" b="1" dirty="0" smtClean="0">
              <a:latin typeface="Arial" pitchFamily="34" charset="0"/>
              <a:cs typeface="Arial" pitchFamily="34" charset="0"/>
            </a:rPr>
            <a:t>AI TRẢ LỜI ĐÚNG SẼ ĐƯỢC NHẬN PHẦN QUÀ. NẾU TRẢ LỜI KHÔNG ĐÚNG THÌ QUYỀN TRẢ LỜI SẼ DÀNH CHO BẠN KHÁC</a:t>
          </a:r>
          <a:endParaRPr lang="en-US" sz="2400" b="1" dirty="0">
            <a:latin typeface="Arial" pitchFamily="34" charset="0"/>
            <a:cs typeface="Arial" pitchFamily="34" charset="0"/>
          </a:endParaRPr>
        </a:p>
      </dgm:t>
    </dgm:pt>
    <dgm:pt modelId="{4E92250C-59EE-49FF-9B66-4393A113691D}" type="parTrans" cxnId="{D107743E-8191-4DF1-819A-C178FE997702}">
      <dgm:prSet/>
      <dgm:spPr/>
      <dgm:t>
        <a:bodyPr/>
        <a:lstStyle/>
        <a:p>
          <a:endParaRPr lang="en-US" sz="1800" b="1">
            <a:latin typeface="Arial" pitchFamily="34" charset="0"/>
            <a:cs typeface="Arial" pitchFamily="34" charset="0"/>
          </a:endParaRPr>
        </a:p>
      </dgm:t>
    </dgm:pt>
    <dgm:pt modelId="{D65882E4-D7A6-445A-9C38-D52B698148E8}" type="sibTrans" cxnId="{D107743E-8191-4DF1-819A-C178FE997702}">
      <dgm:prSet/>
      <dgm:spPr/>
      <dgm:t>
        <a:bodyPr/>
        <a:lstStyle/>
        <a:p>
          <a:endParaRPr lang="en-US" sz="1800" b="1">
            <a:latin typeface="Arial" pitchFamily="34" charset="0"/>
            <a:cs typeface="Arial" pitchFamily="34" charset="0"/>
          </a:endParaRPr>
        </a:p>
      </dgm:t>
    </dgm:pt>
    <dgm:pt modelId="{2AC4DF9B-340F-40DC-A280-6CD5274C7519}" type="pres">
      <dgm:prSet presAssocID="{0AE4E324-C183-4C37-9A1B-E1DD7D0D0917}" presName="linear" presStyleCnt="0">
        <dgm:presLayoutVars>
          <dgm:dir/>
          <dgm:animLvl val="lvl"/>
          <dgm:resizeHandles val="exact"/>
        </dgm:presLayoutVars>
      </dgm:prSet>
      <dgm:spPr/>
      <dgm:t>
        <a:bodyPr/>
        <a:lstStyle/>
        <a:p>
          <a:endParaRPr lang="en-US"/>
        </a:p>
      </dgm:t>
    </dgm:pt>
    <dgm:pt modelId="{B3B1E96D-7082-43E0-8156-8FC252B9BD3A}" type="pres">
      <dgm:prSet presAssocID="{B01A5302-C092-490C-BA17-ADAE80E232A1}" presName="parentLin" presStyleCnt="0"/>
      <dgm:spPr/>
      <dgm:t>
        <a:bodyPr/>
        <a:lstStyle/>
        <a:p>
          <a:endParaRPr lang="en-US"/>
        </a:p>
      </dgm:t>
    </dgm:pt>
    <dgm:pt modelId="{8F728967-01E3-4D60-B286-C214787CB54A}" type="pres">
      <dgm:prSet presAssocID="{B01A5302-C092-490C-BA17-ADAE80E232A1}" presName="parentLeftMargin" presStyleLbl="node1" presStyleIdx="0" presStyleCnt="4"/>
      <dgm:spPr/>
      <dgm:t>
        <a:bodyPr/>
        <a:lstStyle/>
        <a:p>
          <a:endParaRPr lang="en-US"/>
        </a:p>
      </dgm:t>
    </dgm:pt>
    <dgm:pt modelId="{FA179B25-1200-46AB-91AB-ECAFB5C11941}" type="pres">
      <dgm:prSet presAssocID="{B01A5302-C092-490C-BA17-ADAE80E232A1}" presName="parentText" presStyleLbl="node1" presStyleIdx="0" presStyleCnt="4" custScaleX="126455" custLinFactNeighborX="-7407" custLinFactNeighborY="1859">
        <dgm:presLayoutVars>
          <dgm:chMax val="0"/>
          <dgm:bulletEnabled val="1"/>
        </dgm:presLayoutVars>
      </dgm:prSet>
      <dgm:spPr/>
      <dgm:t>
        <a:bodyPr/>
        <a:lstStyle/>
        <a:p>
          <a:endParaRPr lang="en-US"/>
        </a:p>
      </dgm:t>
    </dgm:pt>
    <dgm:pt modelId="{0CBDC317-8475-4C57-B071-48532697290B}" type="pres">
      <dgm:prSet presAssocID="{B01A5302-C092-490C-BA17-ADAE80E232A1}" presName="negativeSpace" presStyleCnt="0"/>
      <dgm:spPr/>
      <dgm:t>
        <a:bodyPr/>
        <a:lstStyle/>
        <a:p>
          <a:endParaRPr lang="en-US"/>
        </a:p>
      </dgm:t>
    </dgm:pt>
    <dgm:pt modelId="{68D2E739-F1B0-4280-8756-E82755466152}" type="pres">
      <dgm:prSet presAssocID="{B01A5302-C092-490C-BA17-ADAE80E232A1}" presName="childText" presStyleLbl="conFgAcc1" presStyleIdx="0" presStyleCnt="4">
        <dgm:presLayoutVars>
          <dgm:bulletEnabled val="1"/>
        </dgm:presLayoutVars>
      </dgm:prSet>
      <dgm:spPr/>
      <dgm:t>
        <a:bodyPr/>
        <a:lstStyle/>
        <a:p>
          <a:endParaRPr lang="en-US"/>
        </a:p>
      </dgm:t>
    </dgm:pt>
    <dgm:pt modelId="{A5D9A371-12E2-4C07-82C9-F47D802B9FEA}" type="pres">
      <dgm:prSet presAssocID="{27BF32A4-4671-453B-9DB9-C80326FB7218}" presName="spaceBetweenRectangles" presStyleCnt="0"/>
      <dgm:spPr/>
      <dgm:t>
        <a:bodyPr/>
        <a:lstStyle/>
        <a:p>
          <a:endParaRPr lang="en-US"/>
        </a:p>
      </dgm:t>
    </dgm:pt>
    <dgm:pt modelId="{CDC60D0A-6CC5-429F-88B7-84B19D596477}" type="pres">
      <dgm:prSet presAssocID="{DE3BA532-1BB6-4831-9FFA-AC9C3843DE1D}" presName="parentLin" presStyleCnt="0"/>
      <dgm:spPr/>
      <dgm:t>
        <a:bodyPr/>
        <a:lstStyle/>
        <a:p>
          <a:endParaRPr lang="en-US"/>
        </a:p>
      </dgm:t>
    </dgm:pt>
    <dgm:pt modelId="{441459EC-D11B-4525-8C95-96073F713C18}" type="pres">
      <dgm:prSet presAssocID="{DE3BA532-1BB6-4831-9FFA-AC9C3843DE1D}" presName="parentLeftMargin" presStyleLbl="node1" presStyleIdx="0" presStyleCnt="4"/>
      <dgm:spPr/>
      <dgm:t>
        <a:bodyPr/>
        <a:lstStyle/>
        <a:p>
          <a:endParaRPr lang="en-US"/>
        </a:p>
      </dgm:t>
    </dgm:pt>
    <dgm:pt modelId="{B0CF6E5F-BA9F-4F63-B13F-15693B0C7426}" type="pres">
      <dgm:prSet presAssocID="{DE3BA532-1BB6-4831-9FFA-AC9C3843DE1D}" presName="parentText" presStyleLbl="node1" presStyleIdx="1" presStyleCnt="4" custScaleX="126455" custLinFactNeighborX="-7407" custLinFactNeighborY="1859">
        <dgm:presLayoutVars>
          <dgm:chMax val="0"/>
          <dgm:bulletEnabled val="1"/>
        </dgm:presLayoutVars>
      </dgm:prSet>
      <dgm:spPr/>
      <dgm:t>
        <a:bodyPr/>
        <a:lstStyle/>
        <a:p>
          <a:endParaRPr lang="en-US"/>
        </a:p>
      </dgm:t>
    </dgm:pt>
    <dgm:pt modelId="{2D839E3F-E146-439D-81CA-DC0A5460348F}" type="pres">
      <dgm:prSet presAssocID="{DE3BA532-1BB6-4831-9FFA-AC9C3843DE1D}" presName="negativeSpace" presStyleCnt="0"/>
      <dgm:spPr/>
      <dgm:t>
        <a:bodyPr/>
        <a:lstStyle/>
        <a:p>
          <a:endParaRPr lang="en-US"/>
        </a:p>
      </dgm:t>
    </dgm:pt>
    <dgm:pt modelId="{587E73E7-87EA-4603-9CFA-CE88D24DEE56}" type="pres">
      <dgm:prSet presAssocID="{DE3BA532-1BB6-4831-9FFA-AC9C3843DE1D}" presName="childText" presStyleLbl="conFgAcc1" presStyleIdx="1" presStyleCnt="4">
        <dgm:presLayoutVars>
          <dgm:bulletEnabled val="1"/>
        </dgm:presLayoutVars>
      </dgm:prSet>
      <dgm:spPr/>
      <dgm:t>
        <a:bodyPr/>
        <a:lstStyle/>
        <a:p>
          <a:endParaRPr lang="en-US"/>
        </a:p>
      </dgm:t>
    </dgm:pt>
    <dgm:pt modelId="{C4CAD0CD-D900-471D-87C3-4FDACF7D3B64}" type="pres">
      <dgm:prSet presAssocID="{8DF50161-5DF8-4E31-9DA7-B2930B5D3761}" presName="spaceBetweenRectangles" presStyleCnt="0"/>
      <dgm:spPr/>
      <dgm:t>
        <a:bodyPr/>
        <a:lstStyle/>
        <a:p>
          <a:endParaRPr lang="en-US"/>
        </a:p>
      </dgm:t>
    </dgm:pt>
    <dgm:pt modelId="{1C47E694-E607-4E85-A3C8-D5DF3B1458E7}" type="pres">
      <dgm:prSet presAssocID="{8051EAB3-CB18-41B6-98F9-24920C6F9F04}" presName="parentLin" presStyleCnt="0"/>
      <dgm:spPr/>
      <dgm:t>
        <a:bodyPr/>
        <a:lstStyle/>
        <a:p>
          <a:endParaRPr lang="en-US"/>
        </a:p>
      </dgm:t>
    </dgm:pt>
    <dgm:pt modelId="{6B00F3E8-AE2F-402F-B7F1-A5C8266912B1}" type="pres">
      <dgm:prSet presAssocID="{8051EAB3-CB18-41B6-98F9-24920C6F9F04}" presName="parentLeftMargin" presStyleLbl="node1" presStyleIdx="1" presStyleCnt="4"/>
      <dgm:spPr/>
      <dgm:t>
        <a:bodyPr/>
        <a:lstStyle/>
        <a:p>
          <a:endParaRPr lang="en-US"/>
        </a:p>
      </dgm:t>
    </dgm:pt>
    <dgm:pt modelId="{41D344ED-7C28-4025-8B73-A2ED24CEF3DA}" type="pres">
      <dgm:prSet presAssocID="{8051EAB3-CB18-41B6-98F9-24920C6F9F04}" presName="parentText" presStyleLbl="node1" presStyleIdx="2" presStyleCnt="4" custScaleX="126455" custLinFactNeighborX="-7407" custLinFactNeighborY="1859">
        <dgm:presLayoutVars>
          <dgm:chMax val="0"/>
          <dgm:bulletEnabled val="1"/>
        </dgm:presLayoutVars>
      </dgm:prSet>
      <dgm:spPr/>
      <dgm:t>
        <a:bodyPr/>
        <a:lstStyle/>
        <a:p>
          <a:endParaRPr lang="en-US"/>
        </a:p>
      </dgm:t>
    </dgm:pt>
    <dgm:pt modelId="{590560C7-5E2F-4A82-9586-B58E602B6858}" type="pres">
      <dgm:prSet presAssocID="{8051EAB3-CB18-41B6-98F9-24920C6F9F04}" presName="negativeSpace" presStyleCnt="0"/>
      <dgm:spPr/>
      <dgm:t>
        <a:bodyPr/>
        <a:lstStyle/>
        <a:p>
          <a:endParaRPr lang="en-US"/>
        </a:p>
      </dgm:t>
    </dgm:pt>
    <dgm:pt modelId="{C6FDCE77-43E9-40A0-9E97-471D16640747}" type="pres">
      <dgm:prSet presAssocID="{8051EAB3-CB18-41B6-98F9-24920C6F9F04}" presName="childText" presStyleLbl="conFgAcc1" presStyleIdx="2" presStyleCnt="4">
        <dgm:presLayoutVars>
          <dgm:bulletEnabled val="1"/>
        </dgm:presLayoutVars>
      </dgm:prSet>
      <dgm:spPr/>
      <dgm:t>
        <a:bodyPr/>
        <a:lstStyle/>
        <a:p>
          <a:endParaRPr lang="en-US"/>
        </a:p>
      </dgm:t>
    </dgm:pt>
    <dgm:pt modelId="{CD8519B4-96AE-4545-BE9D-D975FAE92E28}" type="pres">
      <dgm:prSet presAssocID="{CC9DC301-5587-43E3-9FA4-73BB1A5B3DD0}" presName="spaceBetweenRectangles" presStyleCnt="0"/>
      <dgm:spPr/>
      <dgm:t>
        <a:bodyPr/>
        <a:lstStyle/>
        <a:p>
          <a:endParaRPr lang="en-US"/>
        </a:p>
      </dgm:t>
    </dgm:pt>
    <dgm:pt modelId="{EA07B2EF-764E-4E07-A635-CFE3A7E1498D}" type="pres">
      <dgm:prSet presAssocID="{C239F865-C420-4925-B49E-4A126149BD0E}" presName="parentLin" presStyleCnt="0"/>
      <dgm:spPr/>
      <dgm:t>
        <a:bodyPr/>
        <a:lstStyle/>
        <a:p>
          <a:endParaRPr lang="en-US"/>
        </a:p>
      </dgm:t>
    </dgm:pt>
    <dgm:pt modelId="{002B0357-77BC-402D-9B88-D55FA3344865}" type="pres">
      <dgm:prSet presAssocID="{C239F865-C420-4925-B49E-4A126149BD0E}" presName="parentLeftMargin" presStyleLbl="node1" presStyleIdx="2" presStyleCnt="4"/>
      <dgm:spPr/>
      <dgm:t>
        <a:bodyPr/>
        <a:lstStyle/>
        <a:p>
          <a:endParaRPr lang="en-US"/>
        </a:p>
      </dgm:t>
    </dgm:pt>
    <dgm:pt modelId="{22D0277F-7A1B-4FAE-999D-6EE3F08EF4E6}" type="pres">
      <dgm:prSet presAssocID="{C239F865-C420-4925-B49E-4A126149BD0E}" presName="parentText" presStyleLbl="node1" presStyleIdx="3" presStyleCnt="4" custScaleX="126456" custLinFactNeighborX="-7407" custLinFactNeighborY="1859">
        <dgm:presLayoutVars>
          <dgm:chMax val="0"/>
          <dgm:bulletEnabled val="1"/>
        </dgm:presLayoutVars>
      </dgm:prSet>
      <dgm:spPr/>
      <dgm:t>
        <a:bodyPr/>
        <a:lstStyle/>
        <a:p>
          <a:endParaRPr lang="en-US"/>
        </a:p>
      </dgm:t>
    </dgm:pt>
    <dgm:pt modelId="{4A6DFFCA-FB5F-4C48-8122-A17E7F1F60BB}" type="pres">
      <dgm:prSet presAssocID="{C239F865-C420-4925-B49E-4A126149BD0E}" presName="negativeSpace" presStyleCnt="0"/>
      <dgm:spPr/>
      <dgm:t>
        <a:bodyPr/>
        <a:lstStyle/>
        <a:p>
          <a:endParaRPr lang="en-US"/>
        </a:p>
      </dgm:t>
    </dgm:pt>
    <dgm:pt modelId="{BE08C37D-D4DF-49FB-B75D-5671D8285FBA}" type="pres">
      <dgm:prSet presAssocID="{C239F865-C420-4925-B49E-4A126149BD0E}" presName="childText" presStyleLbl="conFgAcc1" presStyleIdx="3" presStyleCnt="4">
        <dgm:presLayoutVars>
          <dgm:bulletEnabled val="1"/>
        </dgm:presLayoutVars>
      </dgm:prSet>
      <dgm:spPr/>
      <dgm:t>
        <a:bodyPr/>
        <a:lstStyle/>
        <a:p>
          <a:endParaRPr lang="en-US"/>
        </a:p>
      </dgm:t>
    </dgm:pt>
  </dgm:ptLst>
  <dgm:cxnLst>
    <dgm:cxn modelId="{6734571F-7786-4F95-B4F6-C8A9FCB3E781}" type="presOf" srcId="{8051EAB3-CB18-41B6-98F9-24920C6F9F04}" destId="{41D344ED-7C28-4025-8B73-A2ED24CEF3DA}" srcOrd="1" destOrd="0" presId="urn:microsoft.com/office/officeart/2005/8/layout/list1"/>
    <dgm:cxn modelId="{ECD38056-0376-4BF9-BDB4-8DD44C8D8A99}" type="presOf" srcId="{B01A5302-C092-490C-BA17-ADAE80E232A1}" destId="{8F728967-01E3-4D60-B286-C214787CB54A}" srcOrd="0" destOrd="0" presId="urn:microsoft.com/office/officeart/2005/8/layout/list1"/>
    <dgm:cxn modelId="{2A96DBE0-CE27-49F7-A01A-A5FF449C1DFE}" type="presOf" srcId="{C239F865-C420-4925-B49E-4A126149BD0E}" destId="{002B0357-77BC-402D-9B88-D55FA3344865}" srcOrd="0" destOrd="0" presId="urn:microsoft.com/office/officeart/2005/8/layout/list1"/>
    <dgm:cxn modelId="{CD6EA594-CC5C-4B67-877C-A42E8CFCAE8E}" type="presOf" srcId="{B01A5302-C092-490C-BA17-ADAE80E232A1}" destId="{FA179B25-1200-46AB-91AB-ECAFB5C11941}" srcOrd="1" destOrd="0" presId="urn:microsoft.com/office/officeart/2005/8/layout/list1"/>
    <dgm:cxn modelId="{482A8415-6C70-4104-BBC7-29E8011BC3D4}" type="presOf" srcId="{0AE4E324-C183-4C37-9A1B-E1DD7D0D0917}" destId="{2AC4DF9B-340F-40DC-A280-6CD5274C7519}" srcOrd="0" destOrd="0" presId="urn:microsoft.com/office/officeart/2005/8/layout/list1"/>
    <dgm:cxn modelId="{E6F07786-8BDB-4AF1-96BF-5F36510133D4}" srcId="{0AE4E324-C183-4C37-9A1B-E1DD7D0D0917}" destId="{8051EAB3-CB18-41B6-98F9-24920C6F9F04}" srcOrd="2" destOrd="0" parTransId="{04A47810-5947-423A-8CB7-22FF2AE1DE6D}" sibTransId="{CC9DC301-5587-43E3-9FA4-73BB1A5B3DD0}"/>
    <dgm:cxn modelId="{6D2A869B-C587-43F9-87FE-1F84311D5707}" srcId="{0AE4E324-C183-4C37-9A1B-E1DD7D0D0917}" destId="{B01A5302-C092-490C-BA17-ADAE80E232A1}" srcOrd="0" destOrd="0" parTransId="{87CFE8A1-126E-4A51-97EB-6B0D5FD3B72A}" sibTransId="{27BF32A4-4671-453B-9DB9-C80326FB7218}"/>
    <dgm:cxn modelId="{D107743E-8191-4DF1-819A-C178FE997702}" srcId="{0AE4E324-C183-4C37-9A1B-E1DD7D0D0917}" destId="{C239F865-C420-4925-B49E-4A126149BD0E}" srcOrd="3" destOrd="0" parTransId="{4E92250C-59EE-49FF-9B66-4393A113691D}" sibTransId="{D65882E4-D7A6-445A-9C38-D52B698148E8}"/>
    <dgm:cxn modelId="{17657119-AC49-4459-B988-6F3BFB2F69A8}" type="presOf" srcId="{8051EAB3-CB18-41B6-98F9-24920C6F9F04}" destId="{6B00F3E8-AE2F-402F-B7F1-A5C8266912B1}" srcOrd="0" destOrd="0" presId="urn:microsoft.com/office/officeart/2005/8/layout/list1"/>
    <dgm:cxn modelId="{081C73F9-18DA-4682-8151-E00A9D32DF25}" type="presOf" srcId="{C239F865-C420-4925-B49E-4A126149BD0E}" destId="{22D0277F-7A1B-4FAE-999D-6EE3F08EF4E6}" srcOrd="1" destOrd="0" presId="urn:microsoft.com/office/officeart/2005/8/layout/list1"/>
    <dgm:cxn modelId="{B08A27F4-7FCE-4E65-B385-A2FBE997F6FD}" srcId="{0AE4E324-C183-4C37-9A1B-E1DD7D0D0917}" destId="{DE3BA532-1BB6-4831-9FFA-AC9C3843DE1D}" srcOrd="1" destOrd="0" parTransId="{188D3603-E963-43D7-BC52-8C6E7D0DB5C4}" sibTransId="{8DF50161-5DF8-4E31-9DA7-B2930B5D3761}"/>
    <dgm:cxn modelId="{E1BC6A93-C217-4776-9121-9CEB9A2AFD20}" type="presOf" srcId="{DE3BA532-1BB6-4831-9FFA-AC9C3843DE1D}" destId="{B0CF6E5F-BA9F-4F63-B13F-15693B0C7426}" srcOrd="1" destOrd="0" presId="urn:microsoft.com/office/officeart/2005/8/layout/list1"/>
    <dgm:cxn modelId="{3E35048B-14B7-4CA9-80DA-04731B196415}" type="presOf" srcId="{DE3BA532-1BB6-4831-9FFA-AC9C3843DE1D}" destId="{441459EC-D11B-4525-8C95-96073F713C18}" srcOrd="0" destOrd="0" presId="urn:microsoft.com/office/officeart/2005/8/layout/list1"/>
    <dgm:cxn modelId="{F46BBCFA-4132-4433-B002-7F2BBEFCCD3D}" type="presParOf" srcId="{2AC4DF9B-340F-40DC-A280-6CD5274C7519}" destId="{B3B1E96D-7082-43E0-8156-8FC252B9BD3A}" srcOrd="0" destOrd="0" presId="urn:microsoft.com/office/officeart/2005/8/layout/list1"/>
    <dgm:cxn modelId="{37FAFEE1-4031-4292-A0BC-9F872CE9C7B1}" type="presParOf" srcId="{B3B1E96D-7082-43E0-8156-8FC252B9BD3A}" destId="{8F728967-01E3-4D60-B286-C214787CB54A}" srcOrd="0" destOrd="0" presId="urn:microsoft.com/office/officeart/2005/8/layout/list1"/>
    <dgm:cxn modelId="{EC056CC3-AB9B-4486-BDA5-E516F6A91D11}" type="presParOf" srcId="{B3B1E96D-7082-43E0-8156-8FC252B9BD3A}" destId="{FA179B25-1200-46AB-91AB-ECAFB5C11941}" srcOrd="1" destOrd="0" presId="urn:microsoft.com/office/officeart/2005/8/layout/list1"/>
    <dgm:cxn modelId="{A0EBA69A-6824-4ED4-8BBC-0CC1B7F50C2F}" type="presParOf" srcId="{2AC4DF9B-340F-40DC-A280-6CD5274C7519}" destId="{0CBDC317-8475-4C57-B071-48532697290B}" srcOrd="1" destOrd="0" presId="urn:microsoft.com/office/officeart/2005/8/layout/list1"/>
    <dgm:cxn modelId="{26B5F5B7-5C3C-4080-AB9D-8E2EA758D445}" type="presParOf" srcId="{2AC4DF9B-340F-40DC-A280-6CD5274C7519}" destId="{68D2E739-F1B0-4280-8756-E82755466152}" srcOrd="2" destOrd="0" presId="urn:microsoft.com/office/officeart/2005/8/layout/list1"/>
    <dgm:cxn modelId="{BE9510E3-FEFA-41F4-B8B1-3C5BB9B06161}" type="presParOf" srcId="{2AC4DF9B-340F-40DC-A280-6CD5274C7519}" destId="{A5D9A371-12E2-4C07-82C9-F47D802B9FEA}" srcOrd="3" destOrd="0" presId="urn:microsoft.com/office/officeart/2005/8/layout/list1"/>
    <dgm:cxn modelId="{E272A724-DCB7-466D-B7A4-1DE5143DAE04}" type="presParOf" srcId="{2AC4DF9B-340F-40DC-A280-6CD5274C7519}" destId="{CDC60D0A-6CC5-429F-88B7-84B19D596477}" srcOrd="4" destOrd="0" presId="urn:microsoft.com/office/officeart/2005/8/layout/list1"/>
    <dgm:cxn modelId="{9EB02E84-02CA-46F7-BEA4-5C53BE201751}" type="presParOf" srcId="{CDC60D0A-6CC5-429F-88B7-84B19D596477}" destId="{441459EC-D11B-4525-8C95-96073F713C18}" srcOrd="0" destOrd="0" presId="urn:microsoft.com/office/officeart/2005/8/layout/list1"/>
    <dgm:cxn modelId="{45D55468-1377-4624-8C2B-EFCAE58DC97C}" type="presParOf" srcId="{CDC60D0A-6CC5-429F-88B7-84B19D596477}" destId="{B0CF6E5F-BA9F-4F63-B13F-15693B0C7426}" srcOrd="1" destOrd="0" presId="urn:microsoft.com/office/officeart/2005/8/layout/list1"/>
    <dgm:cxn modelId="{4347DB3A-73A0-4730-AD9A-E2AF14039BE9}" type="presParOf" srcId="{2AC4DF9B-340F-40DC-A280-6CD5274C7519}" destId="{2D839E3F-E146-439D-81CA-DC0A5460348F}" srcOrd="5" destOrd="0" presId="urn:microsoft.com/office/officeart/2005/8/layout/list1"/>
    <dgm:cxn modelId="{B96FD3EB-C4B4-4803-B966-DE75DE77BD5B}" type="presParOf" srcId="{2AC4DF9B-340F-40DC-A280-6CD5274C7519}" destId="{587E73E7-87EA-4603-9CFA-CE88D24DEE56}" srcOrd="6" destOrd="0" presId="urn:microsoft.com/office/officeart/2005/8/layout/list1"/>
    <dgm:cxn modelId="{684A45DB-0B11-4609-A8A5-9B11CBF6F992}" type="presParOf" srcId="{2AC4DF9B-340F-40DC-A280-6CD5274C7519}" destId="{C4CAD0CD-D900-471D-87C3-4FDACF7D3B64}" srcOrd="7" destOrd="0" presId="urn:microsoft.com/office/officeart/2005/8/layout/list1"/>
    <dgm:cxn modelId="{51C04EC5-D503-4CA6-A0E2-8A0A6171D7E0}" type="presParOf" srcId="{2AC4DF9B-340F-40DC-A280-6CD5274C7519}" destId="{1C47E694-E607-4E85-A3C8-D5DF3B1458E7}" srcOrd="8" destOrd="0" presId="urn:microsoft.com/office/officeart/2005/8/layout/list1"/>
    <dgm:cxn modelId="{3E72CF24-1E28-4E52-8B58-E43582CA0857}" type="presParOf" srcId="{1C47E694-E607-4E85-A3C8-D5DF3B1458E7}" destId="{6B00F3E8-AE2F-402F-B7F1-A5C8266912B1}" srcOrd="0" destOrd="0" presId="urn:microsoft.com/office/officeart/2005/8/layout/list1"/>
    <dgm:cxn modelId="{4EF238ED-CC32-4430-B435-224565D0946B}" type="presParOf" srcId="{1C47E694-E607-4E85-A3C8-D5DF3B1458E7}" destId="{41D344ED-7C28-4025-8B73-A2ED24CEF3DA}" srcOrd="1" destOrd="0" presId="urn:microsoft.com/office/officeart/2005/8/layout/list1"/>
    <dgm:cxn modelId="{437346B6-03C1-4CF4-844C-9968DC487EAD}" type="presParOf" srcId="{2AC4DF9B-340F-40DC-A280-6CD5274C7519}" destId="{590560C7-5E2F-4A82-9586-B58E602B6858}" srcOrd="9" destOrd="0" presId="urn:microsoft.com/office/officeart/2005/8/layout/list1"/>
    <dgm:cxn modelId="{1EA23232-DF93-47BB-8100-E66D1470152A}" type="presParOf" srcId="{2AC4DF9B-340F-40DC-A280-6CD5274C7519}" destId="{C6FDCE77-43E9-40A0-9E97-471D16640747}" srcOrd="10" destOrd="0" presId="urn:microsoft.com/office/officeart/2005/8/layout/list1"/>
    <dgm:cxn modelId="{053949D9-5E5B-4C49-8BB4-F755CFC6A272}" type="presParOf" srcId="{2AC4DF9B-340F-40DC-A280-6CD5274C7519}" destId="{CD8519B4-96AE-4545-BE9D-D975FAE92E28}" srcOrd="11" destOrd="0" presId="urn:microsoft.com/office/officeart/2005/8/layout/list1"/>
    <dgm:cxn modelId="{B4022702-BE8F-4205-A32B-0F1E424A93B2}" type="presParOf" srcId="{2AC4DF9B-340F-40DC-A280-6CD5274C7519}" destId="{EA07B2EF-764E-4E07-A635-CFE3A7E1498D}" srcOrd="12" destOrd="0" presId="urn:microsoft.com/office/officeart/2005/8/layout/list1"/>
    <dgm:cxn modelId="{EA904FF6-862E-4BFD-A3DF-D156449FDF4C}" type="presParOf" srcId="{EA07B2EF-764E-4E07-A635-CFE3A7E1498D}" destId="{002B0357-77BC-402D-9B88-D55FA3344865}" srcOrd="0" destOrd="0" presId="urn:microsoft.com/office/officeart/2005/8/layout/list1"/>
    <dgm:cxn modelId="{72F1F0D8-26D7-4A93-9ECD-81CCF12FD44C}" type="presParOf" srcId="{EA07B2EF-764E-4E07-A635-CFE3A7E1498D}" destId="{22D0277F-7A1B-4FAE-999D-6EE3F08EF4E6}" srcOrd="1" destOrd="0" presId="urn:microsoft.com/office/officeart/2005/8/layout/list1"/>
    <dgm:cxn modelId="{2CC6A26D-6415-400A-93F7-A3730E607CB8}" type="presParOf" srcId="{2AC4DF9B-340F-40DC-A280-6CD5274C7519}" destId="{4A6DFFCA-FB5F-4C48-8122-A17E7F1F60BB}" srcOrd="13" destOrd="0" presId="urn:microsoft.com/office/officeart/2005/8/layout/list1"/>
    <dgm:cxn modelId="{7EEE0727-DEFF-4FA6-8CEA-C4E92DD5F0CA}" type="presParOf" srcId="{2AC4DF9B-340F-40DC-A280-6CD5274C7519}" destId="{BE08C37D-D4DF-49FB-B75D-5671D8285FBA}" srcOrd="14"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5A4F6C7-E3EB-4C6A-8E2A-1AFDBE0348FF}" type="datetimeFigureOut">
              <a:rPr lang="en-US"/>
              <a:pPr>
                <a:defRPr/>
              </a:pPr>
              <a:t>08-Nov-17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D50C3AF-721A-48D6-A4EF-32B008F203A3}" type="slidenum">
              <a:rPr lang="en-US"/>
              <a:pPr>
                <a:defRPr/>
              </a:pPr>
              <a:t>‹#›</a:t>
            </a:fld>
            <a:endParaRPr lang="en-US"/>
          </a:p>
        </p:txBody>
      </p:sp>
    </p:spTree>
    <p:extLst>
      <p:ext uri="{BB962C8B-B14F-4D97-AF65-F5344CB8AC3E}">
        <p14:creationId xmlns="" xmlns:p14="http://schemas.microsoft.com/office/powerpoint/2010/main" val="3150619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70DE72C-D21C-46FD-9E98-CAD5702F9B3B}" type="slidenum">
              <a:rPr lang="en-US" smtClean="0"/>
              <a:pPr eaLnBrk="1" hangingPunct="1"/>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50C3AF-721A-48D6-A4EF-32B008F203A3}" type="slidenum">
              <a:rPr lang="en-US" smtClean="0"/>
              <a:pPr>
                <a:defRPr/>
              </a:pPr>
              <a:t>16</a:t>
            </a:fld>
            <a:endParaRPr lang="en-US"/>
          </a:p>
        </p:txBody>
      </p:sp>
    </p:spTree>
    <p:extLst>
      <p:ext uri="{BB962C8B-B14F-4D97-AF65-F5344CB8AC3E}">
        <p14:creationId xmlns="" xmlns:p14="http://schemas.microsoft.com/office/powerpoint/2010/main" val="122064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3012"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4036"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E6700A53-550E-4F1F-90DC-FFCCDC674A4C}" type="datetimeFigureOut">
              <a:rPr lang="en-US" smtClean="0"/>
              <a:pPr>
                <a:defRPr/>
              </a:pPr>
              <a:t>08-Nov-17</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15967A8F-4034-4B95-98A0-C5610169386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77E32A6-E4F2-4E02-A6CF-0CE748630FBC}" type="datetimeFigureOut">
              <a:rPr lang="en-US" smtClean="0"/>
              <a:pPr>
                <a:defRPr/>
              </a:pPr>
              <a:t>08-Nov-17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D366CC-8CFD-4BF8-BF99-31B1F1897E35}" type="slidenum">
              <a:rPr lang="en-US" smtClean="0"/>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B31BE05-DF3F-494B-B09F-F300730DB7BB}" type="datetimeFigureOut">
              <a:rPr lang="en-US" smtClean="0"/>
              <a:pPr>
                <a:defRPr/>
              </a:pPr>
              <a:t>08-Nov-17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2E4176-7EAB-4350-9FA9-09372F966407}" type="slidenum">
              <a:rPr lang="en-US" smtClean="0"/>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142DC62-3C8F-45CD-A98D-ABD738991E2A}" type="datetimeFigureOut">
              <a:rPr lang="en-US" smtClean="0"/>
              <a:pPr>
                <a:defRPr/>
              </a:pPr>
              <a:t>08-Nov-17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8E1213-571C-498D-A9A3-A85E54466C0A}" type="slidenum">
              <a:rPr lang="en-US" smtClean="0"/>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6485C584-B786-4B02-986B-527A93B9E6AA}" type="datetimeFigureOut">
              <a:rPr lang="en-US" smtClean="0"/>
              <a:pPr>
                <a:defRPr/>
              </a:pPr>
              <a:t>08-Nov-17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A9B874-6A25-4F4C-842C-E7277398801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D1E1FFE6-0CC3-45C1-88AB-99F24641038B}" type="datetimeFigureOut">
              <a:rPr lang="en-US" smtClean="0"/>
              <a:pPr>
                <a:defRPr/>
              </a:pPr>
              <a:t>08-Nov-17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A7C6D4-ECAE-4A13-8DDD-F518A16D9437}" type="slidenum">
              <a:rPr lang="en-US" smtClean="0"/>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D134009-6F8E-4B1F-A286-1D5142DA1B6E}" type="datetimeFigureOut">
              <a:rPr lang="en-US" smtClean="0"/>
              <a:pPr>
                <a:defRPr/>
              </a:pPr>
              <a:t>08-Nov-17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1AE4A18-8CDB-4F07-9CE7-0E13C051A390}" type="slidenum">
              <a:rPr lang="en-US" smtClean="0"/>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50297B4-9A1D-442D-B1D4-EED3BFB5953B}" type="datetimeFigureOut">
              <a:rPr lang="en-US" smtClean="0"/>
              <a:pPr>
                <a:defRPr/>
              </a:pPr>
              <a:t>08-Nov-17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0078611-4A7A-4B4B-8D12-1C0FCAC2109E}" type="slidenum">
              <a:rPr lang="en-US" smtClean="0"/>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470CCB-A720-4630-9E9B-C5468BDA7343}" type="datetimeFigureOut">
              <a:rPr lang="en-US" smtClean="0"/>
              <a:pPr>
                <a:defRPr/>
              </a:pPr>
              <a:t>08-Nov-17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8EED39F-DC3D-46E8-A9A1-03AF2AB1687E}" type="slidenum">
              <a:rPr lang="en-US" smtClean="0"/>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B8969B8-FC4B-4DA9-A273-C0D45C9527DD}" type="datetimeFigureOut">
              <a:rPr lang="en-US" smtClean="0"/>
              <a:pPr>
                <a:defRPr/>
              </a:pPr>
              <a:t>08-Nov-17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C2B147-D336-47B5-8602-41128B7DE73B}" type="slidenum">
              <a:rPr lang="en-US" smtClean="0"/>
              <a:pPr>
                <a:defRPr/>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137293B3-C5FA-43DF-A567-9D351A6EEFD1}" type="datetimeFigureOut">
              <a:rPr lang="en-US" smtClean="0"/>
              <a:pPr>
                <a:defRPr/>
              </a:pPr>
              <a:t>08-Nov-17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D05A07F6-AFE6-4669-A96B-208FA84B6D4D}"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8CA6451E-4B09-45E7-A5C1-EDC43D1F500F}" type="datetimeFigureOut">
              <a:rPr lang="en-US" smtClean="0"/>
              <a:pPr>
                <a:defRPr/>
              </a:pPr>
              <a:t>08-Nov-17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F5D3A66-208A-4222-B91A-24027092850A}"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Users\E11\Downloads\LangToiVanCao-MaiHuongQuynhGia_5h5f.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file:///C:\Users\E11\Downloads\a1%20(online-video-cutter.com).mp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wm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wm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6.png"/><Relationship Id="rId2" Type="http://schemas.openxmlformats.org/officeDocument/2006/relationships/audio" Target="file:///D:\tlieuNghi\My%20Anh\l&#7899;p%208\GA%20THUY8\DiHoc.mp3" TargetMode="External"/><Relationship Id="rId1" Type="http://schemas.openxmlformats.org/officeDocument/2006/relationships/vmlDrawing" Target="../drawings/vmlDrawing1.vml"/><Relationship Id="rId6" Type="http://schemas.openxmlformats.org/officeDocument/2006/relationships/image" Target="../media/image35.jpeg"/><Relationship Id="rId5" Type="http://schemas.openxmlformats.org/officeDocument/2006/relationships/oleObject" Target="../embeddings/oleObject1.bin"/><Relationship Id="rId4" Type="http://schemas.openxmlformats.org/officeDocument/2006/relationships/image" Target="../media/image33.gif"/></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slide" Target="slide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image" Target="../media/image8.png"/><Relationship Id="rId18" Type="http://schemas.openxmlformats.org/officeDocument/2006/relationships/image" Target="../media/image10.png"/><Relationship Id="rId3" Type="http://schemas.openxmlformats.org/officeDocument/2006/relationships/audio" Target="file:///D:\GIAO%20AN%20GIOI-%202017\GIAO%20AN%201%20-%20LANG\nh&#7841;c%20Binh\SymphonyNo40-HoaTau-3089163%20cut.mp3" TargetMode="External"/><Relationship Id="rId21" Type="http://schemas.openxmlformats.org/officeDocument/2006/relationships/image" Target="../media/image13.png"/><Relationship Id="rId7" Type="http://schemas.openxmlformats.org/officeDocument/2006/relationships/image" Target="../media/image4.jpeg"/><Relationship Id="rId12" Type="http://schemas.openxmlformats.org/officeDocument/2006/relationships/slide" Target="slide30.xml"/><Relationship Id="rId17" Type="http://schemas.openxmlformats.org/officeDocument/2006/relationships/image" Target="../media/image5.png"/><Relationship Id="rId2" Type="http://schemas.openxmlformats.org/officeDocument/2006/relationships/audio" Target="file:///D:\GIAO%20AN%20GIOI-%202017\GIAO%20AN%201%20-%20LANG\nh&#7841;c%20Binh\ShiningTheMorning-HoaTau-3089141%20cut.mp3" TargetMode="External"/><Relationship Id="rId16" Type="http://schemas.openxmlformats.org/officeDocument/2006/relationships/slide" Target="slide33.xml"/><Relationship Id="rId20" Type="http://schemas.openxmlformats.org/officeDocument/2006/relationships/image" Target="../media/image12.png"/><Relationship Id="rId1" Type="http://schemas.openxmlformats.org/officeDocument/2006/relationships/audio" Target="file:///D:\GIAO%20AN%20GIOI-%202017\GIAO%20AN%201%20-%20LANG\nh&#7841;c%20Binh\LittleGirlBeatInstrumental-V.A-2918581_hq%20cut...2.mp3" TargetMode="External"/><Relationship Id="rId6" Type="http://schemas.openxmlformats.org/officeDocument/2006/relationships/slideLayout" Target="../slideLayouts/slideLayout1.xml"/><Relationship Id="rId11" Type="http://schemas.openxmlformats.org/officeDocument/2006/relationships/image" Target="../media/image7.png"/><Relationship Id="rId5" Type="http://schemas.openxmlformats.org/officeDocument/2006/relationships/audio" Target="file:///D:\GIAO%20AN%20GIOI-%202017\GIAO%20AN%201%20-%20LANG\nh&#7841;c%20Binh\LaRagazzaDiBube-HoaTau-3089063_hq.mp3" TargetMode="External"/><Relationship Id="rId15" Type="http://schemas.openxmlformats.org/officeDocument/2006/relationships/image" Target="../media/image9.png"/><Relationship Id="rId10" Type="http://schemas.openxmlformats.org/officeDocument/2006/relationships/slide" Target="slide32.xml"/><Relationship Id="rId19" Type="http://schemas.openxmlformats.org/officeDocument/2006/relationships/image" Target="../media/image11.png"/><Relationship Id="rId4" Type="http://schemas.openxmlformats.org/officeDocument/2006/relationships/audio" Target="file:///D:\GIAO%20AN%20GIOI-%202017\GIAO%20AN%201%20-%20LANG\nh&#7841;c%20Binh\Dance%20Villageoise%20-%20Various%20Artists%20cut.mp3" TargetMode="External"/><Relationship Id="rId9" Type="http://schemas.openxmlformats.org/officeDocument/2006/relationships/image" Target="../media/image6.png"/><Relationship Id="rId14" Type="http://schemas.openxmlformats.org/officeDocument/2006/relationships/slide" Target="slide29.xml"/><Relationship Id="rId22"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Text Box 2"/>
          <p:cNvSpPr txBox="1">
            <a:spLocks noChangeArrowheads="1"/>
          </p:cNvSpPr>
          <p:nvPr/>
        </p:nvSpPr>
        <p:spPr bwMode="auto">
          <a:xfrm>
            <a:off x="2743200" y="1447800"/>
            <a:ext cx="2209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endParaRPr lang="vi-VN">
              <a:latin typeface="Times New Roman" pitchFamily="18" charset="0"/>
            </a:endParaRPr>
          </a:p>
        </p:txBody>
      </p:sp>
      <p:sp>
        <p:nvSpPr>
          <p:cNvPr id="2052" name="Rectangle 3"/>
          <p:cNvSpPr>
            <a:spLocks noChangeArrowheads="1"/>
          </p:cNvSpPr>
          <p:nvPr/>
        </p:nvSpPr>
        <p:spPr bwMode="auto">
          <a:xfrm>
            <a:off x="762000" y="304800"/>
            <a:ext cx="73914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3600">
                <a:solidFill>
                  <a:srgbClr val="FF5050"/>
                </a:solidFill>
                <a:latin typeface="Times New Roman" pitchFamily="18" charset="0"/>
              </a:rPr>
              <a:t/>
            </a:r>
            <a:br>
              <a:rPr lang="en-US" sz="3600">
                <a:solidFill>
                  <a:srgbClr val="FF5050"/>
                </a:solidFill>
                <a:latin typeface="Times New Roman" pitchFamily="18" charset="0"/>
              </a:rPr>
            </a:br>
            <a:endParaRPr lang="en-US" sz="3600">
              <a:solidFill>
                <a:srgbClr val="FF5050"/>
              </a:solidFill>
              <a:latin typeface="Times New Roman" pitchFamily="18" charset="0"/>
            </a:endParaRPr>
          </a:p>
        </p:txBody>
      </p:sp>
      <p:sp>
        <p:nvSpPr>
          <p:cNvPr id="2053" name="Text Box 4"/>
          <p:cNvSpPr txBox="1">
            <a:spLocks noChangeArrowheads="1"/>
          </p:cNvSpPr>
          <p:nvPr/>
        </p:nvSpPr>
        <p:spPr bwMode="auto">
          <a:xfrm>
            <a:off x="547688" y="4311650"/>
            <a:ext cx="8077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b="1" i="1" dirty="0" err="1">
                <a:latin typeface="Arial" charset="0"/>
              </a:rPr>
              <a:t>Giáo</a:t>
            </a:r>
            <a:r>
              <a:rPr lang="en-US" sz="2400" b="1" i="1" dirty="0">
                <a:latin typeface="Arial" charset="0"/>
              </a:rPr>
              <a:t> </a:t>
            </a:r>
            <a:r>
              <a:rPr lang="en-US" sz="2400" b="1" i="1" dirty="0" err="1">
                <a:latin typeface="Arial" charset="0"/>
              </a:rPr>
              <a:t>viên</a:t>
            </a:r>
            <a:r>
              <a:rPr lang="en-US" sz="2400" b="1" i="1" dirty="0">
                <a:latin typeface="Arial" charset="0"/>
              </a:rPr>
              <a:t> : </a:t>
            </a:r>
            <a:r>
              <a:rPr lang="en-US" sz="2400" b="1" i="1" dirty="0" err="1">
                <a:latin typeface="Arial" charset="0"/>
              </a:rPr>
              <a:t>Phạm</a:t>
            </a:r>
            <a:r>
              <a:rPr lang="en-US" sz="2400" b="1" i="1" dirty="0">
                <a:latin typeface="Arial" charset="0"/>
              </a:rPr>
              <a:t> </a:t>
            </a:r>
            <a:r>
              <a:rPr lang="en-US" sz="2400" b="1" i="1" dirty="0" err="1">
                <a:latin typeface="Arial" charset="0"/>
              </a:rPr>
              <a:t>Thị</a:t>
            </a:r>
            <a:r>
              <a:rPr lang="en-US" sz="2400" b="1" i="1" dirty="0">
                <a:latin typeface="Arial" charset="0"/>
              </a:rPr>
              <a:t> </a:t>
            </a:r>
            <a:r>
              <a:rPr lang="en-US" sz="2400" b="1" i="1" dirty="0" err="1">
                <a:latin typeface="Arial" charset="0"/>
              </a:rPr>
              <a:t>Thanh</a:t>
            </a:r>
            <a:r>
              <a:rPr lang="en-US" sz="2400" b="1" i="1" dirty="0">
                <a:latin typeface="Arial" charset="0"/>
              </a:rPr>
              <a:t> </a:t>
            </a:r>
            <a:r>
              <a:rPr lang="en-US" sz="2400" b="1" i="1" dirty="0" err="1">
                <a:latin typeface="Arial" charset="0"/>
              </a:rPr>
              <a:t>Bình</a:t>
            </a:r>
            <a:endParaRPr lang="en-US" sz="2400" b="1" i="1" dirty="0">
              <a:latin typeface="Arial" charset="0"/>
            </a:endParaRPr>
          </a:p>
        </p:txBody>
      </p:sp>
      <p:sp>
        <p:nvSpPr>
          <p:cNvPr id="3078" name="Rectangle 6"/>
          <p:cNvSpPr>
            <a:spLocks noChangeArrowheads="1"/>
          </p:cNvSpPr>
          <p:nvPr/>
        </p:nvSpPr>
        <p:spPr bwMode="auto">
          <a:xfrm>
            <a:off x="593809" y="2461169"/>
            <a:ext cx="8229600" cy="1582738"/>
          </a:xfrm>
          <a:prstGeom prst="rect">
            <a:avLst/>
          </a:prstGeom>
          <a:noFill/>
          <a:ln>
            <a:noFill/>
          </a:ln>
          <a:effectLs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eaLnBrk="0" fontAlgn="auto" hangingPunct="0">
              <a:spcBef>
                <a:spcPts val="0"/>
              </a:spcBef>
              <a:spcAft>
                <a:spcPts val="0"/>
              </a:spcAft>
              <a:defRPr/>
            </a:pPr>
            <a:r>
              <a:rPr lang="en-US" sz="2800" b="1" dirty="0">
                <a:ln w="11430">
                  <a:solidFill>
                    <a:srgbClr val="FFFF00"/>
                  </a:solidFill>
                </a:ln>
                <a:solidFill>
                  <a:srgbClr val="FFFF00"/>
                </a:solidFill>
                <a:effectLst>
                  <a:outerShdw blurRad="80000" dist="40000" dir="5040000" algn="tl">
                    <a:srgbClr val="000000">
                      <a:alpha val="30000"/>
                    </a:srgbClr>
                  </a:outerShdw>
                </a:effectLst>
                <a:latin typeface="+mn-lt"/>
                <a:cs typeface="+mn-cs"/>
              </a:rPr>
              <a:t>NHIỆT LIỆT CHÀO MỪNG CÁC THẦY CÔ GIÁO VỀ DỰ GIỜ MÔN NGỮ  VĂN LỚP 9A3</a:t>
            </a:r>
            <a:r>
              <a:rPr lang="en-US" sz="3600" b="1" dirty="0">
                <a:ln w="11430">
                  <a:solidFill>
                    <a:srgbClr val="FFFF00"/>
                  </a:solidFill>
                </a:ln>
                <a:solidFill>
                  <a:srgbClr val="FFFF00"/>
                </a:solidFill>
                <a:effectLst>
                  <a:outerShdw blurRad="80000" dist="40000" dir="5040000" algn="tl">
                    <a:srgbClr val="000000">
                      <a:alpha val="30000"/>
                    </a:srgbClr>
                  </a:outerShdw>
                </a:effectLst>
                <a:latin typeface="+mn-lt"/>
                <a:cs typeface="+mn-cs"/>
              </a:rPr>
              <a:t> </a:t>
            </a:r>
          </a:p>
        </p:txBody>
      </p:sp>
      <p:sp>
        <p:nvSpPr>
          <p:cNvPr id="22539" name="WordArt 11"/>
          <p:cNvSpPr>
            <a:spLocks noChangeArrowheads="1" noChangeShapeType="1" noTextEdit="1"/>
          </p:cNvSpPr>
          <p:nvPr/>
        </p:nvSpPr>
        <p:spPr bwMode="auto">
          <a:xfrm>
            <a:off x="719082" y="1219422"/>
            <a:ext cx="8013812" cy="1190181"/>
          </a:xfrm>
          <a:prstGeom prst="rect">
            <a:avLst/>
          </a:prstGeom>
        </p:spPr>
        <p:txBody>
          <a:bodyPr wrap="none" fromWordArt="1">
            <a:prstTxWarp prst="textTriangle">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vi-VN" sz="2400" b="1" kern="10" dirty="0">
                <a:ln w="11430">
                  <a:solidFill>
                    <a:srgbClr val="FF0000"/>
                  </a:solidFill>
                </a:ln>
                <a:solidFill>
                  <a:srgbClr val="FF0000"/>
                </a:solidFill>
                <a:effectLst>
                  <a:outerShdw blurRad="50800" dist="39000" dir="5460000" algn="tl">
                    <a:srgbClr val="000000">
                      <a:alpha val="38000"/>
                    </a:srgbClr>
                  </a:outerShdw>
                </a:effectLst>
                <a:latin typeface="Arial"/>
                <a:cs typeface="Arial"/>
              </a:rPr>
              <a:t> HỘI THI GIÁO VIÊN GIỎI CẤP THCS</a:t>
            </a:r>
          </a:p>
        </p:txBody>
      </p:sp>
      <p:sp>
        <p:nvSpPr>
          <p:cNvPr id="2056" name="Text Box 4"/>
          <p:cNvSpPr txBox="1">
            <a:spLocks noChangeArrowheads="1"/>
          </p:cNvSpPr>
          <p:nvPr/>
        </p:nvSpPr>
        <p:spPr bwMode="auto">
          <a:xfrm>
            <a:off x="928688" y="169863"/>
            <a:ext cx="7696200" cy="604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45000"/>
              </a:lnSpc>
              <a:spcBef>
                <a:spcPct val="50000"/>
              </a:spcBef>
            </a:pPr>
            <a:r>
              <a:rPr lang="en-US" sz="2400" b="1">
                <a:solidFill>
                  <a:schemeClr val="bg1"/>
                </a:solidFill>
                <a:latin typeface="Times New Roman" pitchFamily="18" charset="0"/>
              </a:rPr>
              <a:t>PHÒNG GD&amp;ĐT QUẬN LONG BIÊN</a:t>
            </a:r>
          </a:p>
          <a:p>
            <a:pPr algn="ctr" eaLnBrk="1" hangingPunct="1">
              <a:lnSpc>
                <a:spcPct val="45000"/>
              </a:lnSpc>
              <a:spcBef>
                <a:spcPct val="50000"/>
              </a:spcBef>
            </a:pPr>
            <a:r>
              <a:rPr lang="en-US" sz="2400" b="1">
                <a:solidFill>
                  <a:schemeClr val="bg1"/>
                </a:solidFill>
                <a:latin typeface="Times New Roman" pitchFamily="18" charset="0"/>
              </a:rPr>
              <a:t>TRƯỜNG TRUNG HỌC CƠ SỞ THƯỢNG THANH</a:t>
            </a:r>
          </a:p>
        </p:txBody>
      </p:sp>
      <p:pic>
        <p:nvPicPr>
          <p:cNvPr id="2" name="LangToiVanCao-MaiHuongQuynhGia_5h5f.mp3">
            <a:hlinkClick r:id="" action="ppaction://media"/>
          </p:cNvPr>
          <p:cNvPicPr>
            <a:picLocks noRot="1" noChangeAspect="1"/>
          </p:cNvPicPr>
          <p:nvPr>
            <a:audioFile r:link="rId1"/>
          </p:nvPr>
        </p:nvPicPr>
        <p:blipFill>
          <a:blip r:embed="rId4">
            <a:extLst>
              <a:ext uri="{28A0092B-C50C-407E-A947-70E740481C1C}">
                <a14:useLocalDpi xmlns="" xmlns:a14="http://schemas.microsoft.com/office/drawing/2010/main" val="0"/>
              </a:ext>
            </a:extLst>
          </a:blip>
          <a:srcRect/>
          <a:stretch>
            <a:fillRect/>
          </a:stretch>
        </p:blipFill>
        <p:spPr bwMode="auto">
          <a:xfrm>
            <a:off x="685800" y="5181600"/>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advClick="0" advTm="5000">
    <p:circl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357"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a:xfrm flipH="1">
            <a:off x="1571625" y="76200"/>
            <a:ext cx="5929313" cy="763588"/>
          </a:xfrm>
          <a:prstGeom prst="rect">
            <a:avLst/>
          </a:prstGeom>
          <a:ln/>
        </p:spPr>
        <p:style>
          <a:lnRef idx="2">
            <a:schemeClr val="dk1"/>
          </a:lnRef>
          <a:fillRef idx="1">
            <a:schemeClr val="lt1"/>
          </a:fillRef>
          <a:effectRef idx="0">
            <a:schemeClr val="dk1"/>
          </a:effectRef>
          <a:fontRef idx="minor">
            <a:schemeClr val="dk1"/>
          </a:fontRef>
        </p:style>
        <p:txBody>
          <a:bodyPr/>
          <a:lstStyle>
            <a:lvl1pPr algn="l" rtl="0" fontAlgn="base">
              <a:lnSpc>
                <a:spcPct val="90000"/>
              </a:lnSpc>
              <a:spcBef>
                <a:spcPct val="0"/>
              </a:spcBef>
              <a:spcAft>
                <a:spcPct val="0"/>
              </a:spcAft>
              <a:defRPr sz="4400" b="0" i="0" u="none"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Times New Roman" panose="02020603050405020304" pitchFamily="18" charset="0"/>
              </a:defRPr>
            </a:lvl2pPr>
            <a:lvl3pPr algn="l" rtl="0" fontAlgn="base">
              <a:lnSpc>
                <a:spcPct val="90000"/>
              </a:lnSpc>
              <a:spcBef>
                <a:spcPct val="0"/>
              </a:spcBef>
              <a:spcAft>
                <a:spcPct val="0"/>
              </a:spcAft>
              <a:defRPr sz="4400">
                <a:solidFill>
                  <a:schemeClr val="tx1"/>
                </a:solidFill>
                <a:latin typeface="Times New Roman" panose="02020603050405020304" pitchFamily="18" charset="0"/>
              </a:defRPr>
            </a:lvl3pPr>
            <a:lvl4pPr algn="l" rtl="0" fontAlgn="base">
              <a:lnSpc>
                <a:spcPct val="90000"/>
              </a:lnSpc>
              <a:spcBef>
                <a:spcPct val="0"/>
              </a:spcBef>
              <a:spcAft>
                <a:spcPct val="0"/>
              </a:spcAft>
              <a:defRPr sz="4400">
                <a:solidFill>
                  <a:schemeClr val="tx1"/>
                </a:solidFill>
                <a:latin typeface="Times New Roman" panose="02020603050405020304" pitchFamily="18" charset="0"/>
              </a:defRPr>
            </a:lvl4pPr>
            <a:lvl5pPr algn="l" rtl="0" fontAlgn="base">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a:lstStyle>
          <a:p>
            <a:pPr algn="ctr">
              <a:lnSpc>
                <a:spcPct val="150000"/>
              </a:lnSpc>
              <a:defRPr/>
            </a:pPr>
            <a:r>
              <a:rPr lang="vi-VN" sz="2800" b="1" dirty="0" smtClean="0">
                <a:cs typeface="Times New Roman" panose="02020603050405020304" pitchFamily="18" charset="0"/>
              </a:rPr>
              <a:t>CÁC SỰ VIỆC CHÍNH</a:t>
            </a:r>
          </a:p>
        </p:txBody>
      </p:sp>
      <p:sp>
        <p:nvSpPr>
          <p:cNvPr id="16395" name="Title 1"/>
          <p:cNvSpPr txBox="1">
            <a:spLocks/>
          </p:cNvSpPr>
          <p:nvPr/>
        </p:nvSpPr>
        <p:spPr bwMode="auto">
          <a:xfrm>
            <a:off x="107950" y="52388"/>
            <a:ext cx="90360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3200" b="1">
              <a:solidFill>
                <a:srgbClr val="FF0000"/>
              </a:solidFill>
            </a:endParaRPr>
          </a:p>
        </p:txBody>
      </p:sp>
      <p:graphicFrame>
        <p:nvGraphicFramePr>
          <p:cNvPr id="7" name="Table 6"/>
          <p:cNvGraphicFramePr>
            <a:graphicFrameLocks noGrp="1"/>
          </p:cNvGraphicFramePr>
          <p:nvPr>
            <p:extLst>
              <p:ext uri="{D42A27DB-BD31-4B8C-83A1-F6EECF244321}">
                <p14:modId xmlns="" xmlns:p14="http://schemas.microsoft.com/office/powerpoint/2010/main" val="3243756183"/>
              </p:ext>
            </p:extLst>
          </p:nvPr>
        </p:nvGraphicFramePr>
        <p:xfrm>
          <a:off x="0" y="990600"/>
          <a:ext cx="9144000" cy="6593690"/>
        </p:xfrm>
        <a:graphic>
          <a:graphicData uri="http://schemas.openxmlformats.org/drawingml/2006/table">
            <a:tbl>
              <a:tblPr firstRow="1" bandRow="1">
                <a:tableStyleId>{93296810-A885-4BE3-A3E7-6D5BEEA58F35}</a:tableStyleId>
              </a:tblPr>
              <a:tblGrid>
                <a:gridCol w="246850"/>
                <a:gridCol w="8897150"/>
              </a:tblGrid>
              <a:tr h="639991">
                <a:tc>
                  <a:txBody>
                    <a:bodyPr/>
                    <a:lstStyle/>
                    <a:p>
                      <a:endParaRPr lang="en-US" sz="1800" dirty="0"/>
                    </a:p>
                  </a:txBody>
                  <a:tcPr marL="91439" marR="91439" marT="45714" marB="45714"/>
                </a:tc>
                <a:tc>
                  <a:txBody>
                    <a:bodyPr/>
                    <a:lstStyle/>
                    <a:p>
                      <a:endParaRPr lang="vi-VN" sz="1800" baseline="0" dirty="0" smtClean="0"/>
                    </a:p>
                    <a:p>
                      <a:endParaRPr lang="vi-VN" sz="1800" dirty="0" smtClean="0">
                        <a:solidFill>
                          <a:schemeClr val="tx1"/>
                        </a:solidFill>
                      </a:endParaRPr>
                    </a:p>
                    <a:p>
                      <a:endParaRPr lang="en-US" sz="1800" dirty="0">
                        <a:solidFill>
                          <a:schemeClr val="tx1"/>
                        </a:solidFill>
                      </a:endParaRPr>
                    </a:p>
                  </a:txBody>
                  <a:tcPr marL="91439" marR="91439" marT="45714" marB="45714"/>
                </a:tc>
              </a:tr>
              <a:tr h="914412">
                <a:tc>
                  <a:txBody>
                    <a:bodyPr/>
                    <a:lstStyle/>
                    <a:p>
                      <a:endParaRPr lang="en-US" sz="1800"/>
                    </a:p>
                  </a:txBody>
                  <a:tcPr marL="91439" marR="91439" marT="45714" marB="45714"/>
                </a:tc>
                <a:tc>
                  <a:txBody>
                    <a:bodyPr/>
                    <a:lstStyle/>
                    <a:p>
                      <a:r>
                        <a:rPr lang="vi-VN" sz="2400" b="1" baseline="0" dirty="0" smtClean="0"/>
                        <a:t>Nhớ làng, ngày nào ông cũng lắng nghe tin tức về làng</a:t>
                      </a:r>
                    </a:p>
                    <a:p>
                      <a:endParaRPr lang="vi-VN" sz="2400" b="1" baseline="0" dirty="0" smtClean="0">
                        <a:solidFill>
                          <a:schemeClr val="tx1"/>
                        </a:solidFill>
                      </a:endParaRPr>
                    </a:p>
                  </a:txBody>
                  <a:tcPr marL="91439" marR="91439" marT="45714" marB="45714"/>
                </a:tc>
              </a:tr>
              <a:tr h="639991">
                <a:tc>
                  <a:txBody>
                    <a:bodyPr/>
                    <a:lstStyle/>
                    <a:p>
                      <a:endParaRPr lang="en-US" sz="1800"/>
                    </a:p>
                  </a:txBody>
                  <a:tcPr marL="91439" marR="91439" marT="45714" marB="45714"/>
                </a:tc>
                <a:tc>
                  <a:txBody>
                    <a:bodyPr/>
                    <a:lstStyle/>
                    <a:p>
                      <a:r>
                        <a:rPr lang="vi-VN" sz="2400" b="1" dirty="0" smtClean="0"/>
                        <a:t>Ông</a:t>
                      </a:r>
                      <a:r>
                        <a:rPr lang="vi-VN" sz="2400" b="1" baseline="0" dirty="0" smtClean="0"/>
                        <a:t> Hai nghe tin làng Dầu theo giặc</a:t>
                      </a:r>
                    </a:p>
                    <a:p>
                      <a:endParaRPr lang="vi-VN" sz="2400" b="1" dirty="0" smtClean="0">
                        <a:solidFill>
                          <a:schemeClr val="tx1"/>
                        </a:solidFill>
                      </a:endParaRPr>
                    </a:p>
                  </a:txBody>
                  <a:tcPr marL="91439" marR="91439" marT="45714" marB="45714"/>
                </a:tc>
              </a:tr>
              <a:tr h="639991">
                <a:tc>
                  <a:txBody>
                    <a:bodyPr/>
                    <a:lstStyle/>
                    <a:p>
                      <a:endParaRPr lang="en-US" sz="1800"/>
                    </a:p>
                  </a:txBody>
                  <a:tcPr marL="91439" marR="91439" marT="45714" marB="45714"/>
                </a:tc>
                <a:tc>
                  <a:txBody>
                    <a:bodyPr/>
                    <a:lstStyle/>
                    <a:p>
                      <a:r>
                        <a:rPr lang="vi-VN" sz="2400" b="1" baseline="0" dirty="0" smtClean="0"/>
                        <a:t>Đau đớn, tủi hổ, ông chẳng dám đi đâu</a:t>
                      </a:r>
                    </a:p>
                    <a:p>
                      <a:endParaRPr lang="vi-VN" sz="2400" b="1" dirty="0" smtClean="0">
                        <a:solidFill>
                          <a:schemeClr val="tx1"/>
                        </a:solidFill>
                      </a:endParaRPr>
                    </a:p>
                    <a:p>
                      <a:endParaRPr lang="en-US" sz="2400" b="1" dirty="0">
                        <a:solidFill>
                          <a:schemeClr val="tx1"/>
                        </a:solidFill>
                      </a:endParaRPr>
                    </a:p>
                  </a:txBody>
                  <a:tcPr marL="91439" marR="91439" marT="45714" marB="45714"/>
                </a:tc>
              </a:tr>
              <a:tr h="639991">
                <a:tc>
                  <a:txBody>
                    <a:bodyPr/>
                    <a:lstStyle/>
                    <a:p>
                      <a:endParaRPr lang="en-US" sz="1800"/>
                    </a:p>
                  </a:txBody>
                  <a:tcPr marL="91439" marR="91439" marT="45714" marB="45714"/>
                </a:tc>
                <a:tc>
                  <a:txBody>
                    <a:bodyPr/>
                    <a:lstStyle/>
                    <a:p>
                      <a:r>
                        <a:rPr lang="vi-VN" sz="2400" b="1" dirty="0" smtClean="0"/>
                        <a:t>Trong tâm</a:t>
                      </a:r>
                      <a:r>
                        <a:rPr lang="vi-VN" sz="2400" b="1" baseline="0" dirty="0" smtClean="0"/>
                        <a:t> trạng bế tắc, ông Hai tâm sự với con út</a:t>
                      </a:r>
                    </a:p>
                    <a:p>
                      <a:endParaRPr lang="vi-VN" sz="2400" b="1" dirty="0" smtClean="0">
                        <a:solidFill>
                          <a:schemeClr val="tx1"/>
                        </a:solidFill>
                      </a:endParaRPr>
                    </a:p>
                  </a:txBody>
                  <a:tcPr marL="91439" marR="91439" marT="45714" marB="45714"/>
                </a:tc>
              </a:tr>
              <a:tr h="639991">
                <a:tc>
                  <a:txBody>
                    <a:bodyPr/>
                    <a:lstStyle/>
                    <a:p>
                      <a:endParaRPr lang="en-US" sz="1800"/>
                    </a:p>
                  </a:txBody>
                  <a:tcPr marL="91439" marR="91439" marT="45714" marB="45714"/>
                </a:tc>
                <a:tc>
                  <a:txBody>
                    <a:bodyPr/>
                    <a:lstStyle/>
                    <a:p>
                      <a:r>
                        <a:rPr lang="vi-VN" sz="2400" b="1" dirty="0" smtClean="0"/>
                        <a:t> Ông</a:t>
                      </a:r>
                      <a:r>
                        <a:rPr lang="vi-VN" sz="2400" b="1" baseline="0" dirty="0" smtClean="0"/>
                        <a:t> hả hê, sung sướng đi khoe khắp nơi khi nghe tin làng theo giặc được cải chính</a:t>
                      </a:r>
                    </a:p>
                    <a:p>
                      <a:endParaRPr lang="en-US" sz="2400" b="1" dirty="0">
                        <a:solidFill>
                          <a:schemeClr val="tx1"/>
                        </a:solidFill>
                      </a:endParaRPr>
                    </a:p>
                  </a:txBody>
                  <a:tcPr marL="91439" marR="91439" marT="45714" marB="45714"/>
                </a:tc>
              </a:tr>
              <a:tr h="370789">
                <a:tc>
                  <a:txBody>
                    <a:bodyPr/>
                    <a:lstStyle/>
                    <a:p>
                      <a:endParaRPr lang="en-US" sz="1800"/>
                    </a:p>
                  </a:txBody>
                  <a:tcPr marL="91439" marR="91439" marT="45714" marB="45714"/>
                </a:tc>
                <a:tc>
                  <a:txBody>
                    <a:bodyPr/>
                    <a:lstStyle/>
                    <a:p>
                      <a:endParaRPr lang="en-US" sz="1800"/>
                    </a:p>
                  </a:txBody>
                  <a:tcPr marL="91439" marR="91439" marT="45714" marB="45714"/>
                </a:tc>
              </a:tr>
              <a:tr h="370789">
                <a:tc>
                  <a:txBody>
                    <a:bodyPr/>
                    <a:lstStyle/>
                    <a:p>
                      <a:endParaRPr lang="en-US" sz="1800"/>
                    </a:p>
                  </a:txBody>
                  <a:tcPr marL="91439" marR="91439" marT="45714" marB="45714"/>
                </a:tc>
                <a:tc>
                  <a:txBody>
                    <a:bodyPr/>
                    <a:lstStyle/>
                    <a:p>
                      <a:endParaRPr lang="en-US" sz="1800" dirty="0"/>
                    </a:p>
                  </a:txBody>
                  <a:tcPr marL="91439" marR="91439" marT="45714" marB="45714"/>
                </a:tc>
              </a:tr>
            </a:tbl>
          </a:graphicData>
        </a:graphic>
      </p:graphicFrame>
      <p:sp>
        <p:nvSpPr>
          <p:cNvPr id="3" name="TextBox 2"/>
          <p:cNvSpPr txBox="1"/>
          <p:nvPr/>
        </p:nvSpPr>
        <p:spPr>
          <a:xfrm>
            <a:off x="457200" y="1295400"/>
            <a:ext cx="7620000" cy="523220"/>
          </a:xfrm>
          <a:prstGeom prst="rect">
            <a:avLst/>
          </a:prstGeom>
          <a:noFill/>
        </p:spPr>
        <p:txBody>
          <a:bodyPr wrap="square" rtlCol="0">
            <a:spAutoFit/>
          </a:bodyPr>
          <a:lstStyle/>
          <a:p>
            <a:r>
              <a:rPr lang="en-US" sz="2800" b="1" dirty="0" err="1" smtClean="0">
                <a:solidFill>
                  <a:schemeClr val="bg1"/>
                </a:solidFill>
              </a:rPr>
              <a:t>Yêu</a:t>
            </a:r>
            <a:r>
              <a:rPr lang="en-US" sz="2800" b="1" dirty="0">
                <a:solidFill>
                  <a:schemeClr val="bg1"/>
                </a:solidFill>
              </a:rPr>
              <a:t> </a:t>
            </a:r>
            <a:r>
              <a:rPr lang="en-US" sz="2800" b="1" dirty="0" err="1" smtClean="0">
                <a:solidFill>
                  <a:schemeClr val="bg1"/>
                </a:solidFill>
              </a:rPr>
              <a:t>làng</a:t>
            </a:r>
            <a:r>
              <a:rPr lang="en-US" sz="2800" b="1" dirty="0" smtClean="0">
                <a:solidFill>
                  <a:schemeClr val="bg1"/>
                </a:solidFill>
              </a:rPr>
              <a:t> </a:t>
            </a:r>
            <a:r>
              <a:rPr lang="en-US" sz="2800" b="1" dirty="0" err="1" smtClean="0">
                <a:solidFill>
                  <a:schemeClr val="bg1"/>
                </a:solidFill>
              </a:rPr>
              <a:t>nhưng</a:t>
            </a:r>
            <a:r>
              <a:rPr lang="en-US" sz="2800" b="1" dirty="0" smtClean="0">
                <a:solidFill>
                  <a:schemeClr val="bg1"/>
                </a:solidFill>
              </a:rPr>
              <a:t> </a:t>
            </a:r>
            <a:r>
              <a:rPr lang="en-US" sz="2800" b="1" dirty="0" err="1" smtClean="0">
                <a:solidFill>
                  <a:schemeClr val="bg1"/>
                </a:solidFill>
              </a:rPr>
              <a:t>ông</a:t>
            </a:r>
            <a:r>
              <a:rPr lang="en-US" sz="2800" b="1" dirty="0" smtClean="0">
                <a:solidFill>
                  <a:schemeClr val="bg1"/>
                </a:solidFill>
              </a:rPr>
              <a:t> </a:t>
            </a:r>
            <a:r>
              <a:rPr lang="en-US" sz="2800" b="1" dirty="0" err="1" smtClean="0">
                <a:solidFill>
                  <a:schemeClr val="bg1"/>
                </a:solidFill>
              </a:rPr>
              <a:t>Hai</a:t>
            </a:r>
            <a:r>
              <a:rPr lang="en-US" sz="2800" b="1" dirty="0" smtClean="0">
                <a:solidFill>
                  <a:schemeClr val="bg1"/>
                </a:solidFill>
              </a:rPr>
              <a:t> </a:t>
            </a:r>
            <a:r>
              <a:rPr lang="en-US" sz="2800" b="1" dirty="0" err="1" smtClean="0">
                <a:solidFill>
                  <a:schemeClr val="bg1"/>
                </a:solidFill>
              </a:rPr>
              <a:t>vẫn</a:t>
            </a:r>
            <a:r>
              <a:rPr lang="en-US" sz="2800" b="1" dirty="0" smtClean="0">
                <a:solidFill>
                  <a:schemeClr val="bg1"/>
                </a:solidFill>
              </a:rPr>
              <a:t> </a:t>
            </a:r>
            <a:r>
              <a:rPr lang="en-US" sz="2800" b="1" dirty="0" err="1" smtClean="0">
                <a:solidFill>
                  <a:schemeClr val="bg1"/>
                </a:solidFill>
              </a:rPr>
              <a:t>phải</a:t>
            </a:r>
            <a:r>
              <a:rPr lang="en-US" sz="2800" b="1" dirty="0" smtClean="0">
                <a:solidFill>
                  <a:schemeClr val="bg1"/>
                </a:solidFill>
              </a:rPr>
              <a:t> </a:t>
            </a:r>
            <a:r>
              <a:rPr lang="en-US" sz="2800" b="1" dirty="0" err="1" smtClean="0">
                <a:solidFill>
                  <a:schemeClr val="bg1"/>
                </a:solidFill>
              </a:rPr>
              <a:t>rời</a:t>
            </a:r>
            <a:r>
              <a:rPr lang="en-US" sz="2800" b="1" dirty="0" smtClean="0">
                <a:solidFill>
                  <a:schemeClr val="bg1"/>
                </a:solidFill>
              </a:rPr>
              <a:t> </a:t>
            </a:r>
            <a:r>
              <a:rPr lang="en-US" sz="2800" b="1" dirty="0" err="1" smtClean="0">
                <a:solidFill>
                  <a:schemeClr val="bg1"/>
                </a:solidFill>
              </a:rPr>
              <a:t>làng</a:t>
            </a:r>
            <a:r>
              <a:rPr lang="en-US" sz="2800" b="1" dirty="0" smtClean="0">
                <a:solidFill>
                  <a:schemeClr val="bg1"/>
                </a:solidFill>
              </a:rPr>
              <a:t> </a:t>
            </a:r>
            <a:r>
              <a:rPr lang="en-US" sz="2800" b="1" dirty="0" err="1" smtClean="0">
                <a:solidFill>
                  <a:schemeClr val="bg1"/>
                </a:solidFill>
              </a:rPr>
              <a:t>đi</a:t>
            </a:r>
            <a:r>
              <a:rPr lang="en-US" sz="2800" b="1" dirty="0" smtClean="0">
                <a:solidFill>
                  <a:schemeClr val="bg1"/>
                </a:solidFill>
              </a:rPr>
              <a:t> </a:t>
            </a:r>
            <a:r>
              <a:rPr lang="en-US" sz="2800" b="1" dirty="0" err="1" smtClean="0">
                <a:solidFill>
                  <a:schemeClr val="bg1"/>
                </a:solidFill>
              </a:rPr>
              <a:t>tản</a:t>
            </a:r>
            <a:r>
              <a:rPr lang="en-US" sz="2800" b="1" dirty="0" smtClean="0">
                <a:solidFill>
                  <a:schemeClr val="bg1"/>
                </a:solidFill>
              </a:rPr>
              <a:t> </a:t>
            </a:r>
            <a:r>
              <a:rPr lang="en-US" sz="2800" b="1" dirty="0" err="1" smtClean="0">
                <a:solidFill>
                  <a:schemeClr val="bg1"/>
                </a:solidFill>
              </a:rPr>
              <a:t>cư</a:t>
            </a:r>
            <a:endParaRPr lang="en-US" sz="2800" b="1" dirty="0">
              <a:solidFill>
                <a:schemeClr val="bg1"/>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16395"/>
                                        </p:tgtEl>
                                        <p:attrNameLst>
                                          <p:attrName>style.visibility</p:attrName>
                                        </p:attrNameLst>
                                      </p:cBhvr>
                                      <p:to>
                                        <p:strVal val="visible"/>
                                      </p:to>
                                    </p:set>
                                    <p:animEffect transition="in" filter="circle(in)">
                                      <p:cBhvr>
                                        <p:cTn id="7" dur="2000"/>
                                        <p:tgtEl>
                                          <p:spTgt spid="16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3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942975"/>
            <a:ext cx="8118648" cy="4524315"/>
          </a:xfrm>
          <a:prstGeom prst="rect">
            <a:avLst/>
          </a:prstGeom>
        </p:spPr>
        <p:txBody>
          <a:bodyPr wrap="square">
            <a:spAutoFit/>
          </a:bodyPr>
          <a:lstStyle/>
          <a:p>
            <a:r>
              <a:rPr lang="vi-VN" sz="2400" b="1" i="1" dirty="0"/>
              <a:t>“...Ông nằm vật trên giường, vắt tay lên trán nghĩ ngợi vẩn vơ. Ông lại nghĩ về cái làng của ông, lại nghĩ đến những ngày cùng làm việc với anh em. Ồ sao mà độ ấy vui thế. Ông thấy mình như trẻ hẳn ra. Cũng hát hỏng bông phèng, cũng đào, cũng cuốc mê man suốt ngày. Trong lòng ông lão lại náo nức hẳn lên. Ông lại muốn về làng, lại muốn cùng anh em đào đường đắp ụ, xẻ hào, khuân đá. Không biết cái chòi gác ở làng đã dựng xong chưa? Những đường hầm chắc còn khướt lắm. Chao ôi! Ông lão nhớ làng, nhớ cái làng quá!... Ông đi nghênh ngang giữa đường vắng, cái đầu cung cúc lao về phía trước... gặp ai quen ông cũng níu lại, cười cười:</a:t>
            </a:r>
            <a:endParaRPr lang="en-US" sz="2400" dirty="0"/>
          </a:p>
          <a:p>
            <a:pPr lvl="0"/>
            <a:r>
              <a:rPr lang="vi-VN" sz="2400" b="1" i="1" dirty="0" smtClean="0"/>
              <a:t>- Nắng </a:t>
            </a:r>
            <a:r>
              <a:rPr lang="vi-VN" sz="2400" b="1" i="1" dirty="0"/>
              <a:t>này là bỏ mẹ chúng </a:t>
            </a:r>
            <a:r>
              <a:rPr lang="vi-VN" sz="2400" b="1" i="1" dirty="0" smtClean="0"/>
              <a:t>nó !</a:t>
            </a:r>
            <a:endParaRPr lang="en-US" sz="2400" dirty="0"/>
          </a:p>
        </p:txBody>
      </p:sp>
      <p:sp>
        <p:nvSpPr>
          <p:cNvPr id="7" name="Rectangle 6"/>
          <p:cNvSpPr/>
          <p:nvPr/>
        </p:nvSpPr>
        <p:spPr>
          <a:xfrm>
            <a:off x="533400" y="962085"/>
            <a:ext cx="8118648" cy="4524315"/>
          </a:xfrm>
          <a:prstGeom prst="rect">
            <a:avLst/>
          </a:prstGeom>
        </p:spPr>
        <p:txBody>
          <a:bodyPr wrap="square">
            <a:spAutoFit/>
          </a:bodyPr>
          <a:lstStyle/>
          <a:p>
            <a:r>
              <a:rPr lang="vi-VN" sz="2400" b="1" i="1" dirty="0"/>
              <a:t>“...Ông nằm vật trên giường, vắt tay lên trán nghĩ ngợi vẩn vơ. Ông </a:t>
            </a:r>
            <a:r>
              <a:rPr lang="vi-VN" sz="2400" b="1" i="1" dirty="0">
                <a:solidFill>
                  <a:srgbClr val="FF0000"/>
                </a:solidFill>
              </a:rPr>
              <a:t>lại nghĩ về cái làng </a:t>
            </a:r>
            <a:r>
              <a:rPr lang="vi-VN" sz="2400" b="1" i="1" dirty="0"/>
              <a:t>của ông, </a:t>
            </a:r>
            <a:r>
              <a:rPr lang="vi-VN" sz="2400" b="1" i="1" dirty="0">
                <a:solidFill>
                  <a:srgbClr val="FF0000"/>
                </a:solidFill>
              </a:rPr>
              <a:t>lại nghĩ đến những ngày cùng làm việc với anh em</a:t>
            </a:r>
            <a:r>
              <a:rPr lang="vi-VN" sz="2400" b="1" i="1" dirty="0"/>
              <a:t>. </a:t>
            </a:r>
            <a:r>
              <a:rPr lang="vi-VN" sz="2400" b="1" i="1" dirty="0">
                <a:solidFill>
                  <a:srgbClr val="FF0000"/>
                </a:solidFill>
              </a:rPr>
              <a:t>Ồ sao mà độ ấy vui thế</a:t>
            </a:r>
            <a:r>
              <a:rPr lang="vi-VN" sz="2400" b="1" i="1" dirty="0"/>
              <a:t>. Ông thấy mình </a:t>
            </a:r>
            <a:r>
              <a:rPr lang="vi-VN" sz="2400" b="1" i="1" dirty="0">
                <a:solidFill>
                  <a:srgbClr val="FF0000"/>
                </a:solidFill>
              </a:rPr>
              <a:t>như trẻ hẳn ra</a:t>
            </a:r>
            <a:r>
              <a:rPr lang="vi-VN" sz="2400" b="1" i="1" dirty="0"/>
              <a:t>. Cũng hát hỏng bông phèng, cũng đào, cũng cuốc mê man suốt ngày. Trong lòng ông lão lại </a:t>
            </a:r>
            <a:r>
              <a:rPr lang="vi-VN" sz="2400" b="1" i="1" dirty="0">
                <a:solidFill>
                  <a:srgbClr val="FF0000"/>
                </a:solidFill>
              </a:rPr>
              <a:t>náo nức hẳn lên</a:t>
            </a:r>
            <a:r>
              <a:rPr lang="vi-VN" sz="2400" b="1" i="1" dirty="0"/>
              <a:t>. Ông </a:t>
            </a:r>
            <a:r>
              <a:rPr lang="vi-VN" sz="2400" b="1" i="1" dirty="0">
                <a:solidFill>
                  <a:srgbClr val="FF0000"/>
                </a:solidFill>
              </a:rPr>
              <a:t>lại muốn về làng, lại muốn cùng anh em đào đường đắp ụ, xẻ hào, khuân đá</a:t>
            </a:r>
            <a:r>
              <a:rPr lang="vi-VN" sz="2400" b="1" i="1" dirty="0"/>
              <a:t>. Không biết cái chòi gác ở làng đã dựng xong chưa? Những đường hầm chắc còn khướt lắm. </a:t>
            </a:r>
            <a:r>
              <a:rPr lang="vi-VN" sz="2400" b="1" i="1" dirty="0">
                <a:solidFill>
                  <a:srgbClr val="FF0000"/>
                </a:solidFill>
              </a:rPr>
              <a:t>Chao ôi! </a:t>
            </a:r>
            <a:r>
              <a:rPr lang="vi-VN" sz="2400" b="1" i="1" dirty="0"/>
              <a:t>Ông lão </a:t>
            </a:r>
            <a:r>
              <a:rPr lang="vi-VN" sz="2400" b="1" i="1" dirty="0">
                <a:solidFill>
                  <a:srgbClr val="FF0000"/>
                </a:solidFill>
              </a:rPr>
              <a:t>nhớ làng, nhớ cái làng quá!... </a:t>
            </a:r>
            <a:r>
              <a:rPr lang="vi-VN" sz="2400" b="1" i="1" dirty="0"/>
              <a:t>Ông đi nghênh ngang giữa đường vắng, cái đầu cung cúc lao về phía trước... gặp ai quen ông cũng </a:t>
            </a:r>
            <a:r>
              <a:rPr lang="vi-VN" sz="2400" b="1" i="1" dirty="0">
                <a:solidFill>
                  <a:srgbClr val="FF0000"/>
                </a:solidFill>
              </a:rPr>
              <a:t>níu lại, cười cười:</a:t>
            </a:r>
            <a:endParaRPr lang="en-US" sz="2400" dirty="0">
              <a:solidFill>
                <a:srgbClr val="FF0000"/>
              </a:solidFill>
            </a:endParaRPr>
          </a:p>
          <a:p>
            <a:pPr lvl="0"/>
            <a:r>
              <a:rPr lang="vi-VN" sz="2400" b="1" i="1" dirty="0" smtClean="0">
                <a:solidFill>
                  <a:srgbClr val="FF0000"/>
                </a:solidFill>
              </a:rPr>
              <a:t>- Nắng </a:t>
            </a:r>
            <a:r>
              <a:rPr lang="vi-VN" sz="2400" b="1" i="1" dirty="0">
                <a:solidFill>
                  <a:srgbClr val="FF0000"/>
                </a:solidFill>
              </a:rPr>
              <a:t>này là bỏ mẹ chúng </a:t>
            </a:r>
            <a:r>
              <a:rPr lang="vi-VN" sz="2400" b="1" i="1" dirty="0" smtClean="0">
                <a:solidFill>
                  <a:srgbClr val="FF0000"/>
                </a:solidFill>
              </a:rPr>
              <a:t>nó !</a:t>
            </a:r>
            <a:endParaRPr lang="en-US" sz="2400" dirty="0">
              <a:solidFill>
                <a:srgbClr val="FF0000"/>
              </a:solidFill>
            </a:endParaRPr>
          </a:p>
        </p:txBody>
      </p:sp>
    </p:spTree>
    <p:extLst>
      <p:ext uri="{BB962C8B-B14F-4D97-AF65-F5344CB8AC3E}">
        <p14:creationId xmlns="" xmlns:p14="http://schemas.microsoft.com/office/powerpoint/2010/main" val="1599851955"/>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942975"/>
            <a:ext cx="8118648" cy="4524315"/>
          </a:xfrm>
          <a:prstGeom prst="rect">
            <a:avLst/>
          </a:prstGeom>
        </p:spPr>
        <p:txBody>
          <a:bodyPr wrap="square">
            <a:spAutoFit/>
          </a:bodyPr>
          <a:lstStyle/>
          <a:p>
            <a:r>
              <a:rPr lang="vi-VN" sz="2400" b="1" i="1" dirty="0"/>
              <a:t>“...Ông nằm vật trên giường, vắt tay lên trán nghĩ ngợi vẩn vơ. Ông lại nghĩ về cái làng của ông, lại nghĩ đến những ngày cùng làm việc với anh em. Ồ sao mà độ ấy vui thế. Ông thấy mình như trẻ hẳn ra. Cũng hát hỏng bông phèng, cũng đào, cũng cuốc mê man suốt ngày. Trong lòng ông lão lại náo nức hẳn lên. Ông lại muốn về làng, lại muốn cùng anh em đào đường đắp ụ, xẻ hào, khuân đá. Không biết cái chòi gác ở làng đã dựng xong chưa? Những đường hầm chắc còn khướt lắm. Chao ôi! Ông lão nhớ làng, nhớ cái làng quá!... Ông đi nghênh ngang giữa đường vắng, cái đầu cung cúc lao về phía trước... gặp ai quen ông cũng níu lại, cười cười:</a:t>
            </a:r>
            <a:endParaRPr lang="en-US" sz="2400" dirty="0"/>
          </a:p>
          <a:p>
            <a:pPr lvl="0"/>
            <a:r>
              <a:rPr lang="vi-VN" sz="2400" b="1" i="1" dirty="0" smtClean="0"/>
              <a:t>- Nắng </a:t>
            </a:r>
            <a:r>
              <a:rPr lang="vi-VN" sz="2400" b="1" i="1" dirty="0"/>
              <a:t>này là bỏ mẹ chúng </a:t>
            </a:r>
            <a:r>
              <a:rPr lang="vi-VN" sz="2400" b="1" i="1" dirty="0" smtClean="0"/>
              <a:t>nó !</a:t>
            </a:r>
            <a:endParaRPr lang="en-US" sz="2400" dirty="0"/>
          </a:p>
        </p:txBody>
      </p:sp>
      <p:sp>
        <p:nvSpPr>
          <p:cNvPr id="7" name="Rectangle 6"/>
          <p:cNvSpPr/>
          <p:nvPr/>
        </p:nvSpPr>
        <p:spPr>
          <a:xfrm>
            <a:off x="533400" y="962085"/>
            <a:ext cx="8118648" cy="4524315"/>
          </a:xfrm>
          <a:prstGeom prst="rect">
            <a:avLst/>
          </a:prstGeom>
        </p:spPr>
        <p:txBody>
          <a:bodyPr wrap="square">
            <a:spAutoFit/>
          </a:bodyPr>
          <a:lstStyle/>
          <a:p>
            <a:r>
              <a:rPr lang="vi-VN" sz="2400" b="1" i="1" dirty="0"/>
              <a:t>“...Ông nằm vật trên giường, vắt tay lên trán nghĩ ngợi vẩn vơ. Ông </a:t>
            </a:r>
            <a:r>
              <a:rPr lang="vi-VN" sz="2400" b="1" i="1" dirty="0">
                <a:solidFill>
                  <a:srgbClr val="FF0000"/>
                </a:solidFill>
              </a:rPr>
              <a:t>lại nghĩ về cái làng </a:t>
            </a:r>
            <a:r>
              <a:rPr lang="vi-VN" sz="2400" b="1" i="1" dirty="0"/>
              <a:t>của ông, </a:t>
            </a:r>
            <a:r>
              <a:rPr lang="vi-VN" sz="2400" b="1" i="1" dirty="0">
                <a:solidFill>
                  <a:srgbClr val="FF0000"/>
                </a:solidFill>
              </a:rPr>
              <a:t>lại nghĩ đến những ngày cùng làm việc với anh em</a:t>
            </a:r>
            <a:r>
              <a:rPr lang="vi-VN" sz="2400" b="1" i="1" dirty="0"/>
              <a:t>. </a:t>
            </a:r>
            <a:r>
              <a:rPr lang="vi-VN" sz="2400" b="1" i="1" dirty="0">
                <a:solidFill>
                  <a:srgbClr val="FF0000"/>
                </a:solidFill>
              </a:rPr>
              <a:t>Ồ sao mà độ ấy vui thế</a:t>
            </a:r>
            <a:r>
              <a:rPr lang="vi-VN" sz="2400" b="1" i="1" dirty="0"/>
              <a:t>. Ông thấy mình </a:t>
            </a:r>
            <a:r>
              <a:rPr lang="vi-VN" sz="2400" b="1" i="1" dirty="0">
                <a:solidFill>
                  <a:srgbClr val="FF0000"/>
                </a:solidFill>
              </a:rPr>
              <a:t>như trẻ hẳn ra</a:t>
            </a:r>
            <a:r>
              <a:rPr lang="vi-VN" sz="2400" b="1" i="1" dirty="0"/>
              <a:t>. Cũng hát hỏng bông phèng, cũng đào, cũng cuốc mê man suốt ngày. Trong lòng ông lão lại </a:t>
            </a:r>
            <a:r>
              <a:rPr lang="vi-VN" sz="2400" b="1" i="1" dirty="0">
                <a:solidFill>
                  <a:srgbClr val="FF0000"/>
                </a:solidFill>
              </a:rPr>
              <a:t>náo nức hẳn lên</a:t>
            </a:r>
            <a:r>
              <a:rPr lang="vi-VN" sz="2400" b="1" i="1" dirty="0"/>
              <a:t>. Ông </a:t>
            </a:r>
            <a:r>
              <a:rPr lang="vi-VN" sz="2400" b="1" i="1" dirty="0">
                <a:solidFill>
                  <a:srgbClr val="FF0000"/>
                </a:solidFill>
              </a:rPr>
              <a:t>lại muốn về làng, lại muốn cùng anh em đào đường đắp ụ, xẻ hào, khuân đá</a:t>
            </a:r>
            <a:r>
              <a:rPr lang="vi-VN" sz="2400" b="1" i="1" dirty="0"/>
              <a:t>. Không biết cái chòi gác ở làng đã dựng xong chưa? Những đường hầm chắc còn khướt lắm. </a:t>
            </a:r>
            <a:r>
              <a:rPr lang="vi-VN" sz="2400" b="1" i="1" dirty="0">
                <a:solidFill>
                  <a:srgbClr val="FF0000"/>
                </a:solidFill>
              </a:rPr>
              <a:t>Chao ôi! </a:t>
            </a:r>
            <a:r>
              <a:rPr lang="vi-VN" sz="2400" b="1" i="1" dirty="0"/>
              <a:t>Ông lão </a:t>
            </a:r>
            <a:r>
              <a:rPr lang="vi-VN" sz="2400" b="1" i="1" dirty="0">
                <a:solidFill>
                  <a:srgbClr val="FF0000"/>
                </a:solidFill>
              </a:rPr>
              <a:t>nhớ làng, nhớ cái làng quá!... </a:t>
            </a:r>
            <a:r>
              <a:rPr lang="vi-VN" sz="2400" b="1" i="1" dirty="0"/>
              <a:t>Ông đi nghênh ngang giữa đường vắng, cái đầu cung cúc lao về phía trước... gặp ai quen ông cũng </a:t>
            </a:r>
            <a:r>
              <a:rPr lang="vi-VN" sz="2400" b="1" i="1" dirty="0">
                <a:solidFill>
                  <a:srgbClr val="FF0000"/>
                </a:solidFill>
              </a:rPr>
              <a:t>níu lại, cười cười:</a:t>
            </a:r>
            <a:endParaRPr lang="en-US" sz="2400" dirty="0">
              <a:solidFill>
                <a:srgbClr val="FF0000"/>
              </a:solidFill>
            </a:endParaRPr>
          </a:p>
          <a:p>
            <a:pPr lvl="0"/>
            <a:r>
              <a:rPr lang="vi-VN" sz="2400" b="1" i="1" dirty="0" smtClean="0">
                <a:solidFill>
                  <a:srgbClr val="FF0000"/>
                </a:solidFill>
              </a:rPr>
              <a:t>- Nắng </a:t>
            </a:r>
            <a:r>
              <a:rPr lang="vi-VN" sz="2400" b="1" i="1" dirty="0">
                <a:solidFill>
                  <a:srgbClr val="FF0000"/>
                </a:solidFill>
              </a:rPr>
              <a:t>này là bỏ mẹ chúng </a:t>
            </a:r>
            <a:r>
              <a:rPr lang="vi-VN" sz="2400" b="1" i="1" dirty="0" smtClean="0">
                <a:solidFill>
                  <a:srgbClr val="FF0000"/>
                </a:solidFill>
              </a:rPr>
              <a:t>nó !</a:t>
            </a:r>
            <a:endParaRPr lang="en-US" sz="2400" dirty="0">
              <a:solidFill>
                <a:srgbClr val="FF0000"/>
              </a:solidFill>
            </a:endParaRPr>
          </a:p>
        </p:txBody>
      </p:sp>
    </p:spTree>
    <p:extLst>
      <p:ext uri="{BB962C8B-B14F-4D97-AF65-F5344CB8AC3E}">
        <p14:creationId xmlns="" xmlns:p14="http://schemas.microsoft.com/office/powerpoint/2010/main" val="1599851955"/>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942975"/>
            <a:ext cx="8118648" cy="4524315"/>
          </a:xfrm>
          <a:prstGeom prst="rect">
            <a:avLst/>
          </a:prstGeom>
        </p:spPr>
        <p:txBody>
          <a:bodyPr wrap="square">
            <a:spAutoFit/>
          </a:bodyPr>
          <a:lstStyle/>
          <a:p>
            <a:r>
              <a:rPr lang="vi-VN" sz="2400" b="1" i="1" dirty="0"/>
              <a:t>“...Ông nằm vật trên giường, vắt tay lên trán nghĩ ngợi vẩn vơ. Ông lại nghĩ về cái làng của ông, lại nghĩ đến những ngày cùng làm việc với anh em. Ồ sao mà độ ấy vui thế. Ông thấy mình như trẻ hẳn ra. Cũng hát hỏng bông phèng, cũng đào, cũng cuốc mê man suốt ngày. Trong lòng ông lão lại náo nức hẳn lên. Ông lại muốn về làng, lại muốn cùng anh em đào đường đắp ụ, xẻ hào, khuân đá. Không biết cái chòi gác ở làng đã dựng xong chưa? Những đường hầm chắc còn khướt lắm. Chao ôi! Ông lão nhớ làng, nhớ cái làng quá!... Ông đi nghênh ngang giữa đường vắng, cái đầu cung cúc lao về phía trước... gặp ai quen ông cũng níu lại, cười cười:</a:t>
            </a:r>
            <a:endParaRPr lang="en-US" sz="2400" dirty="0"/>
          </a:p>
          <a:p>
            <a:pPr lvl="0"/>
            <a:r>
              <a:rPr lang="vi-VN" sz="2400" b="1" i="1" dirty="0" smtClean="0"/>
              <a:t>- Nắng </a:t>
            </a:r>
            <a:r>
              <a:rPr lang="vi-VN" sz="2400" b="1" i="1" dirty="0"/>
              <a:t>này là bỏ mẹ chúng </a:t>
            </a:r>
            <a:r>
              <a:rPr lang="vi-VN" sz="2400" b="1" i="1" dirty="0" smtClean="0"/>
              <a:t>nó !</a:t>
            </a:r>
            <a:endParaRPr lang="en-US" sz="2400" dirty="0"/>
          </a:p>
        </p:txBody>
      </p:sp>
      <p:sp>
        <p:nvSpPr>
          <p:cNvPr id="7" name="Rectangle 6"/>
          <p:cNvSpPr/>
          <p:nvPr/>
        </p:nvSpPr>
        <p:spPr>
          <a:xfrm>
            <a:off x="533400" y="962085"/>
            <a:ext cx="8118648" cy="4524315"/>
          </a:xfrm>
          <a:prstGeom prst="rect">
            <a:avLst/>
          </a:prstGeom>
        </p:spPr>
        <p:txBody>
          <a:bodyPr wrap="square">
            <a:spAutoFit/>
          </a:bodyPr>
          <a:lstStyle/>
          <a:p>
            <a:r>
              <a:rPr lang="vi-VN" sz="2400" b="1" i="1" dirty="0"/>
              <a:t>“...Ông nằm vật trên giường, vắt tay lên trán nghĩ ngợi vẩn vơ. Ông </a:t>
            </a:r>
            <a:r>
              <a:rPr lang="vi-VN" sz="2400" b="1" i="1" dirty="0">
                <a:solidFill>
                  <a:srgbClr val="FF0000"/>
                </a:solidFill>
              </a:rPr>
              <a:t>lại nghĩ về cái làng </a:t>
            </a:r>
            <a:r>
              <a:rPr lang="vi-VN" sz="2400" b="1" i="1" dirty="0"/>
              <a:t>của ông, </a:t>
            </a:r>
            <a:r>
              <a:rPr lang="vi-VN" sz="2400" b="1" i="1" dirty="0">
                <a:solidFill>
                  <a:srgbClr val="FF0000"/>
                </a:solidFill>
              </a:rPr>
              <a:t>lại nghĩ đến những ngày cùng làm việc với anh em</a:t>
            </a:r>
            <a:r>
              <a:rPr lang="vi-VN" sz="2400" b="1" i="1" dirty="0"/>
              <a:t>. </a:t>
            </a:r>
            <a:r>
              <a:rPr lang="vi-VN" sz="2400" b="1" i="1" dirty="0">
                <a:solidFill>
                  <a:srgbClr val="FF0000"/>
                </a:solidFill>
              </a:rPr>
              <a:t>Ồ sao mà độ ấy vui thế</a:t>
            </a:r>
            <a:r>
              <a:rPr lang="vi-VN" sz="2400" b="1" i="1" dirty="0"/>
              <a:t>. Ông thấy mình </a:t>
            </a:r>
            <a:r>
              <a:rPr lang="vi-VN" sz="2400" b="1" i="1" dirty="0">
                <a:solidFill>
                  <a:srgbClr val="FF0000"/>
                </a:solidFill>
              </a:rPr>
              <a:t>như trẻ hẳn ra</a:t>
            </a:r>
            <a:r>
              <a:rPr lang="vi-VN" sz="2400" b="1" i="1" dirty="0"/>
              <a:t>. Cũng hát hỏng bông phèng, cũng đào, cũng cuốc mê man suốt ngày. Trong lòng ông lão lại </a:t>
            </a:r>
            <a:r>
              <a:rPr lang="vi-VN" sz="2400" b="1" i="1" dirty="0">
                <a:solidFill>
                  <a:srgbClr val="FF0000"/>
                </a:solidFill>
              </a:rPr>
              <a:t>náo nức hẳn lên</a:t>
            </a:r>
            <a:r>
              <a:rPr lang="vi-VN" sz="2400" b="1" i="1" dirty="0"/>
              <a:t>. Ông </a:t>
            </a:r>
            <a:r>
              <a:rPr lang="vi-VN" sz="2400" b="1" i="1" dirty="0">
                <a:solidFill>
                  <a:srgbClr val="FF0000"/>
                </a:solidFill>
              </a:rPr>
              <a:t>lại muốn về làng, lại muốn cùng anh em đào đường đắp ụ, xẻ hào, khuân đá</a:t>
            </a:r>
            <a:r>
              <a:rPr lang="vi-VN" sz="2400" b="1" i="1" dirty="0"/>
              <a:t>. Không biết cái chòi gác ở làng đã dựng xong chưa? Những đường hầm chắc còn khướt lắm. </a:t>
            </a:r>
            <a:r>
              <a:rPr lang="vi-VN" sz="2400" b="1" i="1" dirty="0">
                <a:solidFill>
                  <a:srgbClr val="FF0000"/>
                </a:solidFill>
              </a:rPr>
              <a:t>Chao ôi! </a:t>
            </a:r>
            <a:r>
              <a:rPr lang="vi-VN" sz="2400" b="1" i="1" dirty="0"/>
              <a:t>Ông lão </a:t>
            </a:r>
            <a:r>
              <a:rPr lang="vi-VN" sz="2400" b="1" i="1" dirty="0">
                <a:solidFill>
                  <a:srgbClr val="FF0000"/>
                </a:solidFill>
              </a:rPr>
              <a:t>nhớ làng, nhớ cái làng quá!... </a:t>
            </a:r>
            <a:r>
              <a:rPr lang="vi-VN" sz="2400" b="1" i="1" dirty="0"/>
              <a:t>Ông đi nghênh ngang giữa đường vắng, cái đầu cung cúc lao về phía trước... gặp ai quen ông cũng </a:t>
            </a:r>
            <a:r>
              <a:rPr lang="vi-VN" sz="2400" b="1" i="1" dirty="0">
                <a:solidFill>
                  <a:srgbClr val="FF0000"/>
                </a:solidFill>
              </a:rPr>
              <a:t>níu lại, cười cười:</a:t>
            </a:r>
            <a:endParaRPr lang="en-US" sz="2400" dirty="0">
              <a:solidFill>
                <a:srgbClr val="FF0000"/>
              </a:solidFill>
            </a:endParaRPr>
          </a:p>
          <a:p>
            <a:pPr lvl="0"/>
            <a:r>
              <a:rPr lang="vi-VN" sz="2400" b="1" i="1" dirty="0" smtClean="0">
                <a:solidFill>
                  <a:srgbClr val="FF0000"/>
                </a:solidFill>
              </a:rPr>
              <a:t>- Nắng </a:t>
            </a:r>
            <a:r>
              <a:rPr lang="vi-VN" sz="2400" b="1" i="1" dirty="0">
                <a:solidFill>
                  <a:srgbClr val="FF0000"/>
                </a:solidFill>
              </a:rPr>
              <a:t>này là bỏ mẹ chúng </a:t>
            </a:r>
            <a:r>
              <a:rPr lang="vi-VN" sz="2400" b="1" i="1" dirty="0" smtClean="0">
                <a:solidFill>
                  <a:srgbClr val="FF0000"/>
                </a:solidFill>
              </a:rPr>
              <a:t>nó !</a:t>
            </a:r>
            <a:endParaRPr lang="en-US" sz="2400" dirty="0">
              <a:solidFill>
                <a:srgbClr val="FF0000"/>
              </a:solidFill>
            </a:endParaRPr>
          </a:p>
        </p:txBody>
      </p:sp>
    </p:spTree>
    <p:extLst>
      <p:ext uri="{BB962C8B-B14F-4D97-AF65-F5344CB8AC3E}">
        <p14:creationId xmlns="" xmlns:p14="http://schemas.microsoft.com/office/powerpoint/2010/main" val="1599851955"/>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89886"/>
            <a:ext cx="8118648" cy="4801314"/>
          </a:xfrm>
          <a:prstGeom prst="rect">
            <a:avLst/>
          </a:prstGeom>
        </p:spPr>
        <p:txBody>
          <a:bodyPr wrap="square">
            <a:spAutoFit/>
          </a:bodyPr>
          <a:lstStyle/>
          <a:p>
            <a:r>
              <a:rPr lang="vi-VN" sz="2400" b="1" i="1" dirty="0" smtClean="0"/>
              <a:t>...</a:t>
            </a:r>
            <a:endParaRPr lang="en-US" sz="2400" dirty="0" smtClean="0"/>
          </a:p>
          <a:p>
            <a:pPr lvl="0"/>
            <a:r>
              <a:rPr lang="vi-VN" sz="2400" b="1" i="1" dirty="0" smtClean="0"/>
              <a:t>Tây chứ còn chúng nó nào nữa. Ngồi trong vị trí giờ bằng ngồi tù....Cũng như mọi hôm, việc đầu tiên là ông vào phòng thông tin nghe đọc báo...Ông lão nghe chẳng sót một câu nào. Bao nhiêu là tin hay... “ Đấy, cứ kêu chúng nó trẻ con mãi đi, liệu đã bằng chúng nó chưa?... “ Khiếp thật tinh những người tài giỏi cả”.Lại còn bao nhiêu tin đột kích nữa, chỗ này giết  được năm Pháp, hai gian, chỗ kia phá đổ một xe tăng và một xe díp. “ Cứ thế, chỗ này này giết một tí, chỗ kia giết một tí...làm gì mà thằng Tây không bước sớm”. Ruột gan ông lão cứ múa cả lên, vui quá!”.                                             </a:t>
            </a:r>
          </a:p>
          <a:p>
            <a:r>
              <a:rPr lang="vi-VN" sz="2400" b="1" i="1" dirty="0" smtClean="0"/>
              <a:t>                                                                    ( Trích “ Làng” – Kim Lân)</a:t>
            </a:r>
          </a:p>
          <a:p>
            <a:endParaRPr lang="en-US" dirty="0"/>
          </a:p>
        </p:txBody>
      </p:sp>
      <p:sp>
        <p:nvSpPr>
          <p:cNvPr id="3" name="Rectangle 2"/>
          <p:cNvSpPr/>
          <p:nvPr/>
        </p:nvSpPr>
        <p:spPr>
          <a:xfrm>
            <a:off x="457200" y="990600"/>
            <a:ext cx="8118648" cy="4801314"/>
          </a:xfrm>
          <a:prstGeom prst="rect">
            <a:avLst/>
          </a:prstGeom>
        </p:spPr>
        <p:txBody>
          <a:bodyPr wrap="square">
            <a:spAutoFit/>
          </a:bodyPr>
          <a:lstStyle/>
          <a:p>
            <a:r>
              <a:rPr lang="vi-VN" sz="2400" b="1" i="1" dirty="0" smtClean="0">
                <a:solidFill>
                  <a:srgbClr val="FF0000"/>
                </a:solidFill>
              </a:rPr>
              <a:t>...</a:t>
            </a:r>
            <a:endParaRPr lang="en-US" sz="2400" dirty="0" smtClean="0">
              <a:solidFill>
                <a:srgbClr val="FF0000"/>
              </a:solidFill>
            </a:endParaRPr>
          </a:p>
          <a:p>
            <a:pPr lvl="0"/>
            <a:r>
              <a:rPr lang="vi-VN" sz="2400" b="1" i="1" dirty="0" smtClean="0">
                <a:solidFill>
                  <a:srgbClr val="FF0000"/>
                </a:solidFill>
              </a:rPr>
              <a:t>Tây chứ còn chúng nó nào nữa.</a:t>
            </a:r>
            <a:r>
              <a:rPr lang="vi-VN" sz="2400" b="1" i="1" dirty="0" smtClean="0"/>
              <a:t> Ngồi trong vị trí giờ bằng ngồi tù....Cũng như mọi hôm, việc đầu tiên là ông </a:t>
            </a:r>
            <a:r>
              <a:rPr lang="vi-VN" sz="2400" b="1" i="1" dirty="0" smtClean="0">
                <a:solidFill>
                  <a:srgbClr val="FF0000"/>
                </a:solidFill>
              </a:rPr>
              <a:t>vào phòng thông tin nghe đọc báo...</a:t>
            </a:r>
            <a:r>
              <a:rPr lang="vi-VN" sz="2400" b="1" i="1" dirty="0" smtClean="0"/>
              <a:t>Ông lão </a:t>
            </a:r>
            <a:r>
              <a:rPr lang="vi-VN" sz="2400" b="1" i="1" dirty="0" smtClean="0">
                <a:solidFill>
                  <a:srgbClr val="FF0000"/>
                </a:solidFill>
              </a:rPr>
              <a:t>nghe chẳng sót một câu nào. Bao nhiêu là tin hay... “ Đấy, cứ kêu chúng nó trẻ con mãi đi, liệu đã bằng chúng nó chưa?... “ Khiếp thật tinh những người tài giỏi cả”.</a:t>
            </a:r>
            <a:r>
              <a:rPr lang="vi-VN" sz="2400" b="1" i="1" dirty="0" smtClean="0"/>
              <a:t>Lại còn bao nhiêu tin đột kích nữa, chỗ này giết  được năm Pháp, hai gian, chỗ kia phá đổ một xe tăng và một xe díp. </a:t>
            </a:r>
            <a:r>
              <a:rPr lang="vi-VN" sz="2400" b="1" i="1" dirty="0" smtClean="0">
                <a:solidFill>
                  <a:srgbClr val="FF0000"/>
                </a:solidFill>
              </a:rPr>
              <a:t>“ Cứ thế, chỗ này này giết một tí, chỗ kia giết một tí...làm gì mà thằng Tây không bước sớm”. Ruột gan ông lão cứ múa cả lên, vui quá!”.                                             </a:t>
            </a:r>
          </a:p>
          <a:p>
            <a:r>
              <a:rPr lang="vi-VN" sz="2400" b="1" i="1" dirty="0" smtClean="0">
                <a:solidFill>
                  <a:srgbClr val="FF0000"/>
                </a:solidFill>
              </a:rPr>
              <a:t>                                                                    </a:t>
            </a:r>
            <a:r>
              <a:rPr lang="vi-VN" sz="2400" b="1" i="1" dirty="0" smtClean="0"/>
              <a:t>( Trích “ Làng” – Kim Lân)</a:t>
            </a:r>
          </a:p>
          <a:p>
            <a:endParaRPr lang="en-US"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a:xfrm flipH="1">
            <a:off x="1571625" y="428625"/>
            <a:ext cx="5929313" cy="763588"/>
          </a:xfrm>
          <a:prstGeom prst="rect">
            <a:avLst/>
          </a:prstGeom>
          <a:ln/>
        </p:spPr>
        <p:style>
          <a:lnRef idx="2">
            <a:schemeClr val="dk1"/>
          </a:lnRef>
          <a:fillRef idx="1">
            <a:schemeClr val="lt1"/>
          </a:fillRef>
          <a:effectRef idx="0">
            <a:schemeClr val="dk1"/>
          </a:effectRef>
          <a:fontRef idx="minor">
            <a:schemeClr val="dk1"/>
          </a:fontRef>
        </p:style>
        <p:txBody>
          <a:bodyPr/>
          <a:lstStyle>
            <a:lvl1pPr algn="l" rtl="0" fontAlgn="base">
              <a:lnSpc>
                <a:spcPct val="90000"/>
              </a:lnSpc>
              <a:spcBef>
                <a:spcPct val="0"/>
              </a:spcBef>
              <a:spcAft>
                <a:spcPct val="0"/>
              </a:spcAft>
              <a:defRPr sz="4400" b="0" i="0" u="none"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Times New Roman" panose="02020603050405020304" pitchFamily="18" charset="0"/>
              </a:defRPr>
            </a:lvl2pPr>
            <a:lvl3pPr algn="l" rtl="0" fontAlgn="base">
              <a:lnSpc>
                <a:spcPct val="90000"/>
              </a:lnSpc>
              <a:spcBef>
                <a:spcPct val="0"/>
              </a:spcBef>
              <a:spcAft>
                <a:spcPct val="0"/>
              </a:spcAft>
              <a:defRPr sz="4400">
                <a:solidFill>
                  <a:schemeClr val="tx1"/>
                </a:solidFill>
                <a:latin typeface="Times New Roman" panose="02020603050405020304" pitchFamily="18" charset="0"/>
              </a:defRPr>
            </a:lvl3pPr>
            <a:lvl4pPr algn="l" rtl="0" fontAlgn="base">
              <a:lnSpc>
                <a:spcPct val="90000"/>
              </a:lnSpc>
              <a:spcBef>
                <a:spcPct val="0"/>
              </a:spcBef>
              <a:spcAft>
                <a:spcPct val="0"/>
              </a:spcAft>
              <a:defRPr sz="4400">
                <a:solidFill>
                  <a:schemeClr val="tx1"/>
                </a:solidFill>
                <a:latin typeface="Times New Roman" panose="02020603050405020304" pitchFamily="18" charset="0"/>
              </a:defRPr>
            </a:lvl4pPr>
            <a:lvl5pPr algn="l" rtl="0" fontAlgn="base">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a:lstStyle>
          <a:p>
            <a:pPr algn="ctr">
              <a:lnSpc>
                <a:spcPct val="150000"/>
              </a:lnSpc>
              <a:defRPr/>
            </a:pPr>
            <a:r>
              <a:rPr lang="vi-VN" sz="2800" b="1" dirty="0" smtClean="0">
                <a:cs typeface="Times New Roman" panose="02020603050405020304" pitchFamily="18" charset="0"/>
              </a:rPr>
              <a:t>Thảo luận nhóm</a:t>
            </a:r>
          </a:p>
        </p:txBody>
      </p:sp>
      <p:sp>
        <p:nvSpPr>
          <p:cNvPr id="11" name="Title 1"/>
          <p:cNvSpPr txBox="1">
            <a:spLocks/>
          </p:cNvSpPr>
          <p:nvPr/>
        </p:nvSpPr>
        <p:spPr>
          <a:xfrm>
            <a:off x="500063" y="1714500"/>
            <a:ext cx="8429625" cy="4143375"/>
          </a:xfrm>
          <a:prstGeom prst="rect">
            <a:avLst/>
          </a:prstGeom>
          <a:ln/>
        </p:spPr>
        <p:style>
          <a:lnRef idx="2">
            <a:schemeClr val="dk1"/>
          </a:lnRef>
          <a:fillRef idx="1">
            <a:schemeClr val="lt1"/>
          </a:fillRef>
          <a:effectRef idx="0">
            <a:schemeClr val="dk1"/>
          </a:effectRef>
          <a:fontRef idx="minor">
            <a:schemeClr val="dk1"/>
          </a:fontRef>
        </p:style>
        <p:txBody>
          <a:bodyPr/>
          <a:lstStyle>
            <a:lvl1pPr algn="l" rtl="0" fontAlgn="base">
              <a:lnSpc>
                <a:spcPct val="90000"/>
              </a:lnSpc>
              <a:spcBef>
                <a:spcPct val="0"/>
              </a:spcBef>
              <a:spcAft>
                <a:spcPct val="0"/>
              </a:spcAft>
              <a:defRPr sz="4400" b="0" i="0" u="none"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Times New Roman" panose="02020603050405020304" pitchFamily="18" charset="0"/>
              </a:defRPr>
            </a:lvl2pPr>
            <a:lvl3pPr algn="l" rtl="0" fontAlgn="base">
              <a:lnSpc>
                <a:spcPct val="90000"/>
              </a:lnSpc>
              <a:spcBef>
                <a:spcPct val="0"/>
              </a:spcBef>
              <a:spcAft>
                <a:spcPct val="0"/>
              </a:spcAft>
              <a:defRPr sz="4400">
                <a:solidFill>
                  <a:schemeClr val="tx1"/>
                </a:solidFill>
                <a:latin typeface="Times New Roman" panose="02020603050405020304" pitchFamily="18" charset="0"/>
              </a:defRPr>
            </a:lvl3pPr>
            <a:lvl4pPr algn="l" rtl="0" fontAlgn="base">
              <a:lnSpc>
                <a:spcPct val="90000"/>
              </a:lnSpc>
              <a:spcBef>
                <a:spcPct val="0"/>
              </a:spcBef>
              <a:spcAft>
                <a:spcPct val="0"/>
              </a:spcAft>
              <a:defRPr sz="4400">
                <a:solidFill>
                  <a:schemeClr val="tx1"/>
                </a:solidFill>
                <a:latin typeface="Times New Roman" panose="02020603050405020304" pitchFamily="18" charset="0"/>
              </a:defRPr>
            </a:lvl4pPr>
            <a:lvl5pPr algn="l" rtl="0" fontAlgn="base">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a:lstStyle>
          <a:p>
            <a:pPr>
              <a:lnSpc>
                <a:spcPct val="150000"/>
              </a:lnSpc>
              <a:defRPr/>
            </a:pPr>
            <a:r>
              <a:rPr lang="vi-VN" sz="2500" b="1" i="1" dirty="0" smtClean="0">
                <a:latin typeface="+mn-lt"/>
                <a:cs typeface="Times New Roman" panose="02020603050405020304" pitchFamily="18" charset="0"/>
              </a:rPr>
              <a:t>Có ý kiến cho rằng: “</a:t>
            </a:r>
            <a:r>
              <a:rPr lang="en-US" sz="2500" b="1" i="1" dirty="0" smtClean="0">
                <a:latin typeface="+mn-lt"/>
                <a:cs typeface="Times New Roman" panose="02020603050405020304" pitchFamily="18" charset="0"/>
              </a:rPr>
              <a:t> N</a:t>
            </a:r>
            <a:r>
              <a:rPr lang="vi-VN" sz="2500" b="1" i="1" dirty="0" smtClean="0">
                <a:latin typeface="+mn-lt"/>
                <a:cs typeface="Times New Roman" panose="02020603050405020304" pitchFamily="18" charset="0"/>
              </a:rPr>
              <a:t>hà văn Kim Lân đã </a:t>
            </a:r>
            <a:r>
              <a:rPr lang="en-US" sz="2500" b="1" i="1" dirty="0" err="1" smtClean="0">
                <a:latin typeface="Times New Roman" pitchFamily="18" charset="0"/>
                <a:cs typeface="Times New Roman" pitchFamily="18" charset="0"/>
              </a:rPr>
              <a:t>miêu</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tả</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tâm</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lý</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ông</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Hai</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trước</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khi</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nghe</a:t>
            </a:r>
            <a:r>
              <a:rPr lang="en-US" sz="2500" b="1" i="1" dirty="0" smtClean="0">
                <a:latin typeface="Times New Roman" pitchFamily="18" charset="0"/>
                <a:cs typeface="Times New Roman" pitchFamily="18" charset="0"/>
              </a:rPr>
              <a:t> tin </a:t>
            </a:r>
            <a:r>
              <a:rPr lang="en-US" sz="2500" b="1" i="1" dirty="0" err="1" smtClean="0">
                <a:latin typeface="Times New Roman" pitchFamily="18" charset="0"/>
                <a:cs typeface="Times New Roman" pitchFamily="18" charset="0"/>
              </a:rPr>
              <a:t>làng</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Dầu</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theo</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giặc</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một</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cách</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sinh</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động</a:t>
            </a:r>
            <a:r>
              <a:rPr lang="en-US" sz="2500" b="1" i="1" dirty="0" smtClean="0">
                <a:latin typeface="Times New Roman" pitchFamily="18" charset="0"/>
                <a:cs typeface="Times New Roman" pitchFamily="18" charset="0"/>
              </a:rPr>
              <a:t>,</a:t>
            </a:r>
            <a:r>
              <a:rPr lang="vi-VN"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tỉ</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mỉ</a:t>
            </a:r>
            <a:r>
              <a:rPr lang="en-US" sz="2500" b="1" i="1" dirty="0" smtClean="0">
                <a:latin typeface="Times New Roman" pitchFamily="18" charset="0"/>
                <a:cs typeface="Times New Roman" pitchFamily="18" charset="0"/>
              </a:rPr>
              <a:t> qua </a:t>
            </a:r>
            <a:r>
              <a:rPr lang="en-US" sz="2500" b="1" i="1" dirty="0" err="1" smtClean="0">
                <a:latin typeface="Times New Roman" pitchFamily="18" charset="0"/>
                <a:cs typeface="Times New Roman" pitchFamily="18" charset="0"/>
              </a:rPr>
              <a:t>suy</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nghĩ</a:t>
            </a:r>
            <a:r>
              <a:rPr lang="en-US" sz="2500" b="1" i="1" dirty="0" smtClean="0">
                <a:latin typeface="Times New Roman" pitchFamily="18" charset="0"/>
                <a:cs typeface="Times New Roman" pitchFamily="18" charset="0"/>
              </a:rPr>
              <a:t>,</a:t>
            </a:r>
            <a:r>
              <a:rPr lang="vi-VN"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hành</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động</a:t>
            </a:r>
            <a:r>
              <a:rPr lang="en-US" sz="2500" b="1" i="1" dirty="0" smtClean="0">
                <a:latin typeface="Times New Roman" pitchFamily="18" charset="0"/>
                <a:cs typeface="Times New Roman" pitchFamily="18" charset="0"/>
              </a:rPr>
              <a:t>,</a:t>
            </a:r>
            <a:r>
              <a:rPr lang="vi-VN"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lời</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nói</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và</a:t>
            </a:r>
            <a:r>
              <a:rPr lang="en-US" sz="2500" b="1" i="1" dirty="0" smtClean="0">
                <a:latin typeface="Times New Roman" pitchFamily="18" charset="0"/>
                <a:cs typeface="Times New Roman" pitchFamily="18" charset="0"/>
              </a:rPr>
              <a:t> </a:t>
            </a:r>
            <a:r>
              <a:rPr lang="vi-VN" sz="2500" b="1" i="1" dirty="0" smtClean="0">
                <a:latin typeface="Times New Roman" pitchFamily="18" charset="0"/>
                <a:cs typeface="Times New Roman" pitchFamily="18" charset="0"/>
              </a:rPr>
              <a:t> cả </a:t>
            </a:r>
            <a:r>
              <a:rPr lang="en-US" sz="2500" b="1" i="1" dirty="0" err="1" smtClean="0">
                <a:latin typeface="Times New Roman" pitchFamily="18" charset="0"/>
                <a:cs typeface="Times New Roman" pitchFamily="18" charset="0"/>
              </a:rPr>
              <a:t>cảm</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xúc</a:t>
            </a:r>
            <a:r>
              <a:rPr lang="en-US" sz="2500" b="1" i="1" dirty="0" smtClean="0">
                <a:latin typeface="Times New Roman" pitchFamily="18" charset="0"/>
                <a:cs typeface="Times New Roman" pitchFamily="18" charset="0"/>
              </a:rPr>
              <a:t> </a:t>
            </a:r>
            <a:r>
              <a:rPr lang="vi-VN" sz="2500" b="1" i="1" dirty="0" smtClean="0">
                <a:latin typeface="Times New Roman" pitchFamily="18" charset="0"/>
                <a:cs typeface="Times New Roman" pitchFamily="18" charset="0"/>
              </a:rPr>
              <a:t>”. Con có đồng tình với ý kiến đó không? Vì sao?</a:t>
            </a:r>
          </a:p>
          <a:p>
            <a:pPr>
              <a:lnSpc>
                <a:spcPct val="150000"/>
              </a:lnSpc>
              <a:buFont typeface="Arial" pitchFamily="34" charset="0"/>
              <a:buChar char="•"/>
              <a:defRPr/>
            </a:pPr>
            <a:r>
              <a:rPr lang="vi-VN" sz="2500" b="1" i="1" dirty="0" smtClean="0">
                <a:latin typeface="Times New Roman" pitchFamily="18" charset="0"/>
                <a:cs typeface="Times New Roman" pitchFamily="18" charset="0"/>
              </a:rPr>
              <a:t>Hình thức:- Nhóm lớn</a:t>
            </a:r>
          </a:p>
          <a:p>
            <a:pPr>
              <a:lnSpc>
                <a:spcPct val="150000"/>
              </a:lnSpc>
              <a:defRPr/>
            </a:pPr>
            <a:r>
              <a:rPr lang="vi-VN" sz="2500" b="1" i="1" dirty="0" smtClean="0">
                <a:latin typeface="Times New Roman" pitchFamily="18" charset="0"/>
                <a:cs typeface="Times New Roman" pitchFamily="18" charset="0"/>
              </a:rPr>
              <a:t>                   - Ghi kết quả ra </a:t>
            </a:r>
            <a:r>
              <a:rPr lang="en-US" sz="2500" b="1" i="1" dirty="0" err="1" smtClean="0">
                <a:latin typeface="Times New Roman" pitchFamily="18" charset="0"/>
                <a:cs typeface="Times New Roman" pitchFamily="18" charset="0"/>
              </a:rPr>
              <a:t>bảng</a:t>
            </a:r>
            <a:r>
              <a:rPr lang="en-US" sz="2500" b="1" i="1" dirty="0" smtClean="0">
                <a:latin typeface="Times New Roman" pitchFamily="18" charset="0"/>
                <a:cs typeface="Times New Roman" pitchFamily="18" charset="0"/>
              </a:rPr>
              <a:t> </a:t>
            </a:r>
            <a:r>
              <a:rPr lang="en-US" sz="2500" b="1" i="1" dirty="0" err="1" smtClean="0">
                <a:latin typeface="Times New Roman" pitchFamily="18" charset="0"/>
                <a:cs typeface="Times New Roman" pitchFamily="18" charset="0"/>
              </a:rPr>
              <a:t>phụ</a:t>
            </a:r>
            <a:endParaRPr lang="vi-VN" sz="2500" b="1" i="1" dirty="0" smtClean="0">
              <a:latin typeface="Times New Roman" pitchFamily="18" charset="0"/>
              <a:cs typeface="Times New Roman" pitchFamily="18" charset="0"/>
            </a:endParaRPr>
          </a:p>
          <a:p>
            <a:pPr>
              <a:lnSpc>
                <a:spcPct val="150000"/>
              </a:lnSpc>
              <a:buFont typeface="Arial" pitchFamily="34" charset="0"/>
              <a:buChar char="•"/>
              <a:defRPr/>
            </a:pPr>
            <a:r>
              <a:rPr lang="vi-VN" sz="2500" b="1" i="1" dirty="0" smtClean="0">
                <a:latin typeface="Times New Roman" pitchFamily="18" charset="0"/>
                <a:cs typeface="Times New Roman" pitchFamily="18" charset="0"/>
              </a:rPr>
              <a:t> Thời gian: 5 phút</a:t>
            </a:r>
          </a:p>
        </p:txBody>
      </p:sp>
      <p:sp>
        <p:nvSpPr>
          <p:cNvPr id="16395" name="Title 1"/>
          <p:cNvSpPr txBox="1">
            <a:spLocks/>
          </p:cNvSpPr>
          <p:nvPr/>
        </p:nvSpPr>
        <p:spPr bwMode="auto">
          <a:xfrm>
            <a:off x="107950" y="52388"/>
            <a:ext cx="90360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3200" b="1">
              <a:solidFill>
                <a:srgbClr val="FF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16395"/>
                                        </p:tgtEl>
                                        <p:attrNameLst>
                                          <p:attrName>style.visibility</p:attrName>
                                        </p:attrNameLst>
                                      </p:cBhvr>
                                      <p:to>
                                        <p:strVal val="visible"/>
                                      </p:to>
                                    </p:set>
                                    <p:animEffect transition="in" filter="circle(in)">
                                      <p:cBhvr>
                                        <p:cTn id="7" dur="2000"/>
                                        <p:tgtEl>
                                          <p:spTgt spid="16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63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1495632357"/>
              </p:ext>
            </p:extLst>
          </p:nvPr>
        </p:nvGraphicFramePr>
        <p:xfrm>
          <a:off x="0" y="-2"/>
          <a:ext cx="9143999" cy="6966070"/>
        </p:xfrm>
        <a:graphic>
          <a:graphicData uri="http://schemas.openxmlformats.org/drawingml/2006/table">
            <a:tbl>
              <a:tblPr firstRow="1" firstCol="1" bandRow="1">
                <a:tableStyleId>{93296810-A885-4BE3-A3E7-6D5BEEA58F35}</a:tableStyleId>
              </a:tblPr>
              <a:tblGrid>
                <a:gridCol w="1306884"/>
                <a:gridCol w="3493716"/>
                <a:gridCol w="2222226"/>
                <a:gridCol w="2121173"/>
              </a:tblGrid>
              <a:tr h="562492">
                <a:tc>
                  <a:txBody>
                    <a:bodyPr/>
                    <a:lstStyle/>
                    <a:p>
                      <a:pPr marL="0" marR="0" algn="ctr">
                        <a:spcBef>
                          <a:spcPts val="0"/>
                        </a:spcBef>
                        <a:spcAft>
                          <a:spcPts val="0"/>
                        </a:spcAft>
                      </a:pPr>
                      <a:r>
                        <a:rPr lang="vi-VN" sz="1200" dirty="0">
                          <a:effectLst/>
                        </a:rPr>
                        <a:t> </a:t>
                      </a:r>
                      <a:endParaRPr lang="en-US" sz="1200" dirty="0">
                        <a:effectLst/>
                        <a:latin typeface="Times New Roman"/>
                        <a:ea typeface="Calibri"/>
                      </a:endParaRPr>
                    </a:p>
                  </a:txBody>
                  <a:tcPr marL="60616" marR="60616" marT="0" marB="0"/>
                </a:tc>
                <a:tc>
                  <a:txBody>
                    <a:bodyPr/>
                    <a:lstStyle/>
                    <a:p>
                      <a:pPr marL="0" marR="0" algn="ctr">
                        <a:spcBef>
                          <a:spcPts val="0"/>
                        </a:spcBef>
                        <a:spcAft>
                          <a:spcPts val="0"/>
                        </a:spcAft>
                      </a:pPr>
                      <a:r>
                        <a:rPr lang="vi-VN" sz="2200" dirty="0">
                          <a:solidFill>
                            <a:schemeClr val="tx1"/>
                          </a:solidFill>
                          <a:effectLst/>
                          <a:latin typeface="+mj-lt"/>
                        </a:rPr>
                        <a:t>Chi tiết</a:t>
                      </a:r>
                      <a:endParaRPr lang="en-US" sz="2200" dirty="0">
                        <a:solidFill>
                          <a:schemeClr val="tx1"/>
                        </a:solidFill>
                        <a:effectLst/>
                        <a:latin typeface="+mj-lt"/>
                      </a:endParaRPr>
                    </a:p>
                    <a:p>
                      <a:pPr marL="0" marR="0" algn="ctr">
                        <a:spcBef>
                          <a:spcPts val="0"/>
                        </a:spcBef>
                        <a:spcAft>
                          <a:spcPts val="0"/>
                        </a:spcAft>
                      </a:pPr>
                      <a:r>
                        <a:rPr lang="vi-VN" sz="2200" dirty="0">
                          <a:solidFill>
                            <a:schemeClr val="tx1"/>
                          </a:solidFill>
                          <a:effectLst/>
                          <a:latin typeface="+mj-lt"/>
                        </a:rPr>
                        <a:t> </a:t>
                      </a:r>
                      <a:endParaRPr lang="en-US" sz="2200" dirty="0">
                        <a:solidFill>
                          <a:schemeClr val="tx1"/>
                        </a:solidFill>
                        <a:effectLst/>
                        <a:latin typeface="+mj-lt"/>
                        <a:ea typeface="Calibri"/>
                      </a:endParaRPr>
                    </a:p>
                  </a:txBody>
                  <a:tcPr marL="60616" marR="60616" marT="0" marB="0" anchor="ctr"/>
                </a:tc>
                <a:tc>
                  <a:txBody>
                    <a:bodyPr/>
                    <a:lstStyle/>
                    <a:p>
                      <a:pPr marL="0" marR="0" algn="ctr">
                        <a:spcBef>
                          <a:spcPts val="0"/>
                        </a:spcBef>
                        <a:spcAft>
                          <a:spcPts val="0"/>
                        </a:spcAft>
                      </a:pPr>
                      <a:r>
                        <a:rPr lang="vi-VN" sz="2200" dirty="0">
                          <a:solidFill>
                            <a:schemeClr val="tx1"/>
                          </a:solidFill>
                          <a:effectLst/>
                          <a:latin typeface="+mj-lt"/>
                        </a:rPr>
                        <a:t>Nghệ thuật</a:t>
                      </a:r>
                      <a:endParaRPr lang="en-US" sz="2200" dirty="0">
                        <a:solidFill>
                          <a:schemeClr val="tx1"/>
                        </a:solidFill>
                        <a:effectLst/>
                        <a:latin typeface="+mj-lt"/>
                        <a:ea typeface="Calibri"/>
                      </a:endParaRPr>
                    </a:p>
                  </a:txBody>
                  <a:tcPr marL="60616" marR="60616" marT="0" marB="0" anchor="ctr"/>
                </a:tc>
                <a:tc>
                  <a:txBody>
                    <a:bodyPr/>
                    <a:lstStyle/>
                    <a:p>
                      <a:pPr marL="0" marR="0" algn="ctr">
                        <a:spcBef>
                          <a:spcPts val="0"/>
                        </a:spcBef>
                        <a:spcAft>
                          <a:spcPts val="0"/>
                        </a:spcAft>
                      </a:pPr>
                      <a:r>
                        <a:rPr lang="vi-VN" sz="2200" dirty="0">
                          <a:solidFill>
                            <a:schemeClr val="tx1"/>
                          </a:solidFill>
                          <a:effectLst/>
                          <a:latin typeface="+mj-lt"/>
                        </a:rPr>
                        <a:t>Tâm trạng, </a:t>
                      </a:r>
                      <a:endParaRPr lang="vi-VN" sz="2200" dirty="0" smtClean="0">
                        <a:solidFill>
                          <a:schemeClr val="tx1"/>
                        </a:solidFill>
                        <a:effectLst/>
                        <a:latin typeface="+mj-lt"/>
                      </a:endParaRPr>
                    </a:p>
                    <a:p>
                      <a:pPr marL="0" marR="0" algn="ctr">
                        <a:spcBef>
                          <a:spcPts val="0"/>
                        </a:spcBef>
                        <a:spcAft>
                          <a:spcPts val="0"/>
                        </a:spcAft>
                      </a:pPr>
                      <a:r>
                        <a:rPr lang="vi-VN" sz="2200" dirty="0" smtClean="0">
                          <a:solidFill>
                            <a:schemeClr val="tx1"/>
                          </a:solidFill>
                          <a:effectLst/>
                          <a:latin typeface="+mj-lt"/>
                        </a:rPr>
                        <a:t>tình </a:t>
                      </a:r>
                      <a:r>
                        <a:rPr lang="vi-VN" sz="2200" dirty="0">
                          <a:solidFill>
                            <a:schemeClr val="tx1"/>
                          </a:solidFill>
                          <a:effectLst/>
                          <a:latin typeface="+mj-lt"/>
                        </a:rPr>
                        <a:t>cảm </a:t>
                      </a:r>
                      <a:endParaRPr lang="en-US" sz="2200" dirty="0">
                        <a:solidFill>
                          <a:schemeClr val="tx1"/>
                        </a:solidFill>
                        <a:effectLst/>
                        <a:latin typeface="+mj-lt"/>
                        <a:ea typeface="Calibri"/>
                      </a:endParaRPr>
                    </a:p>
                  </a:txBody>
                  <a:tcPr marL="60616" marR="60616" marT="0" marB="0" anchor="ctr"/>
                </a:tc>
              </a:tr>
              <a:tr h="2799624">
                <a:tc>
                  <a:txBody>
                    <a:bodyPr/>
                    <a:lstStyle/>
                    <a:p>
                      <a:pPr marL="0" marR="0" algn="ctr">
                        <a:spcBef>
                          <a:spcPts val="0"/>
                        </a:spcBef>
                        <a:spcAft>
                          <a:spcPts val="0"/>
                        </a:spcAft>
                      </a:pPr>
                      <a:r>
                        <a:rPr lang="vi-VN" sz="2200" dirty="0">
                          <a:solidFill>
                            <a:schemeClr val="tx1"/>
                          </a:solidFill>
                          <a:effectLst/>
                        </a:rPr>
                        <a:t>Suy </a:t>
                      </a:r>
                      <a:r>
                        <a:rPr lang="vi-VN" sz="2200" dirty="0" smtClean="0">
                          <a:solidFill>
                            <a:schemeClr val="tx1"/>
                          </a:solidFill>
                          <a:effectLst/>
                        </a:rPr>
                        <a:t>nghĩ</a:t>
                      </a:r>
                    </a:p>
                  </a:txBody>
                  <a:tcPr marL="60616" marR="60616" marT="0" marB="0" anchor="ctr"/>
                </a:tc>
                <a:tc>
                  <a:txBody>
                    <a:bodyPr/>
                    <a:lstStyle/>
                    <a:p>
                      <a:pPr marL="0" marR="0" algn="just">
                        <a:spcBef>
                          <a:spcPts val="0"/>
                        </a:spcBef>
                        <a:spcAft>
                          <a:spcPts val="0"/>
                        </a:spcAft>
                      </a:pPr>
                      <a:r>
                        <a:rPr lang="vi-VN" sz="1800" dirty="0" smtClean="0">
                          <a:effectLst/>
                          <a:latin typeface="Times New Roman"/>
                          <a:ea typeface="Calibri"/>
                        </a:rPr>
                        <a:t> </a:t>
                      </a:r>
                      <a:endParaRPr lang="en-US" sz="1800" dirty="0">
                        <a:effectLst/>
                        <a:latin typeface="Times New Roman"/>
                        <a:ea typeface="Calibri"/>
                      </a:endParaRPr>
                    </a:p>
                  </a:txBody>
                  <a:tcPr marL="60616" marR="60616" marT="0" marB="0"/>
                </a:tc>
                <a:tc>
                  <a:txBody>
                    <a:bodyPr/>
                    <a:lstStyle/>
                    <a:p>
                      <a:pPr marL="0" marR="0" algn="just">
                        <a:spcBef>
                          <a:spcPts val="0"/>
                        </a:spcBef>
                        <a:spcAft>
                          <a:spcPts val="0"/>
                        </a:spcAft>
                      </a:pPr>
                      <a:r>
                        <a:rPr lang="vi-VN" sz="1800" dirty="0">
                          <a:effectLst/>
                        </a:rPr>
                        <a:t> </a:t>
                      </a:r>
                      <a:endParaRPr lang="en-US" sz="1800" dirty="0">
                        <a:effectLst/>
                      </a:endParaRPr>
                    </a:p>
                    <a:p>
                      <a:pPr marL="0" marR="0" algn="just">
                        <a:spcBef>
                          <a:spcPts val="0"/>
                        </a:spcBef>
                        <a:spcAft>
                          <a:spcPts val="0"/>
                        </a:spcAft>
                      </a:pPr>
                      <a:r>
                        <a:rPr lang="vi-VN" sz="1800" dirty="0">
                          <a:effectLst/>
                        </a:rPr>
                        <a:t> </a:t>
                      </a:r>
                      <a:endParaRPr lang="en-US" sz="1800" dirty="0">
                        <a:effectLst/>
                        <a:latin typeface="Times New Roman"/>
                        <a:ea typeface="Calibri"/>
                      </a:endParaRPr>
                    </a:p>
                  </a:txBody>
                  <a:tcPr marL="60616" marR="60616" marT="0" marB="0"/>
                </a:tc>
                <a:tc>
                  <a:txBody>
                    <a:bodyPr/>
                    <a:lstStyle/>
                    <a:p>
                      <a:pPr marL="0" marR="0" algn="just">
                        <a:spcBef>
                          <a:spcPts val="0"/>
                        </a:spcBef>
                        <a:spcAft>
                          <a:spcPts val="0"/>
                        </a:spcAft>
                      </a:pPr>
                      <a:r>
                        <a:rPr lang="vi-VN" sz="1200" dirty="0" smtClean="0">
                          <a:effectLst/>
                          <a:latin typeface="Times New Roman"/>
                          <a:ea typeface="Calibri"/>
                        </a:rPr>
                        <a:t>  </a:t>
                      </a:r>
                      <a:endParaRPr lang="en-US" sz="1200" dirty="0">
                        <a:effectLst/>
                        <a:latin typeface="Times New Roman"/>
                        <a:ea typeface="Calibri"/>
                      </a:endParaRPr>
                    </a:p>
                  </a:txBody>
                  <a:tcPr marL="60616" marR="60616" marT="0" marB="0"/>
                </a:tc>
              </a:tr>
              <a:tr h="1090969">
                <a:tc>
                  <a:txBody>
                    <a:bodyPr/>
                    <a:lstStyle/>
                    <a:p>
                      <a:pPr marL="0" marR="0" algn="ctr">
                        <a:spcBef>
                          <a:spcPts val="0"/>
                        </a:spcBef>
                        <a:spcAft>
                          <a:spcPts val="0"/>
                        </a:spcAft>
                      </a:pPr>
                      <a:r>
                        <a:rPr lang="vi-VN" sz="2200" dirty="0">
                          <a:solidFill>
                            <a:schemeClr val="tx1"/>
                          </a:solidFill>
                          <a:effectLst/>
                        </a:rPr>
                        <a:t>Hành động</a:t>
                      </a:r>
                      <a:endParaRPr lang="en-US" sz="2200" dirty="0">
                        <a:solidFill>
                          <a:schemeClr val="tx1"/>
                        </a:solidFill>
                        <a:effectLst/>
                        <a:latin typeface="Times New Roman"/>
                        <a:ea typeface="Calibri"/>
                      </a:endParaRPr>
                    </a:p>
                  </a:txBody>
                  <a:tcPr marL="60616" marR="60616" marT="0" marB="0" anchor="ctr"/>
                </a:tc>
                <a:tc>
                  <a:txBody>
                    <a:bodyPr/>
                    <a:lstStyle/>
                    <a:p>
                      <a:pPr marL="0" marR="0" algn="just">
                        <a:spcBef>
                          <a:spcPts val="0"/>
                        </a:spcBef>
                        <a:spcAft>
                          <a:spcPts val="0"/>
                        </a:spcAft>
                      </a:pPr>
                      <a:endParaRPr lang="en-US" sz="1200" dirty="0">
                        <a:effectLst/>
                        <a:latin typeface="Times New Roman"/>
                        <a:ea typeface="Calibri"/>
                      </a:endParaRPr>
                    </a:p>
                  </a:txBody>
                  <a:tcPr marL="60616" marR="60616" marT="0" marB="0"/>
                </a:tc>
                <a:tc>
                  <a:txBody>
                    <a:bodyPr/>
                    <a:lstStyle/>
                    <a:p>
                      <a:pPr marL="0" marR="0" algn="just">
                        <a:spcBef>
                          <a:spcPts val="0"/>
                        </a:spcBef>
                        <a:spcAft>
                          <a:spcPts val="0"/>
                        </a:spcAft>
                      </a:pPr>
                      <a:r>
                        <a:rPr lang="vi-VN" sz="1200" dirty="0">
                          <a:effectLst/>
                        </a:rPr>
                        <a:t> </a:t>
                      </a:r>
                      <a:endParaRPr lang="en-US" sz="1200" dirty="0">
                        <a:effectLst/>
                        <a:latin typeface="Times New Roman"/>
                        <a:ea typeface="Calibri"/>
                      </a:endParaRPr>
                    </a:p>
                  </a:txBody>
                  <a:tcPr marL="60616" marR="60616" marT="0" marB="0"/>
                </a:tc>
                <a:tc>
                  <a:txBody>
                    <a:bodyPr/>
                    <a:lstStyle/>
                    <a:p>
                      <a:pPr marL="0" marR="0" algn="just">
                        <a:spcBef>
                          <a:spcPts val="0"/>
                        </a:spcBef>
                        <a:spcAft>
                          <a:spcPts val="0"/>
                        </a:spcAft>
                      </a:pPr>
                      <a:r>
                        <a:rPr lang="vi-VN" sz="1200" dirty="0">
                          <a:effectLst/>
                        </a:rPr>
                        <a:t> </a:t>
                      </a:r>
                      <a:endParaRPr lang="en-US" sz="1200" dirty="0">
                        <a:effectLst/>
                        <a:latin typeface="Times New Roman"/>
                        <a:ea typeface="Calibri"/>
                      </a:endParaRPr>
                    </a:p>
                  </a:txBody>
                  <a:tcPr marL="60616" marR="60616" marT="0" marB="0"/>
                </a:tc>
              </a:tr>
              <a:tr h="717442">
                <a:tc>
                  <a:txBody>
                    <a:bodyPr/>
                    <a:lstStyle/>
                    <a:p>
                      <a:pPr marL="0" marR="0" algn="ctr">
                        <a:spcBef>
                          <a:spcPts val="0"/>
                        </a:spcBef>
                        <a:spcAft>
                          <a:spcPts val="0"/>
                        </a:spcAft>
                      </a:pPr>
                      <a:r>
                        <a:rPr lang="vi-VN" sz="2200" dirty="0">
                          <a:solidFill>
                            <a:schemeClr val="tx1"/>
                          </a:solidFill>
                          <a:effectLst/>
                        </a:rPr>
                        <a:t>Lời nói</a:t>
                      </a:r>
                      <a:endParaRPr lang="en-US" sz="2200" dirty="0">
                        <a:solidFill>
                          <a:schemeClr val="tx1"/>
                        </a:solidFill>
                        <a:effectLst/>
                        <a:latin typeface="Times New Roman"/>
                        <a:ea typeface="Calibri"/>
                      </a:endParaRPr>
                    </a:p>
                  </a:txBody>
                  <a:tcPr marL="60616" marR="60616" marT="0" marB="0" anchor="ctr"/>
                </a:tc>
                <a:tc>
                  <a:txBody>
                    <a:bodyPr/>
                    <a:lstStyle/>
                    <a:p>
                      <a:pPr marL="0" marR="0" algn="just">
                        <a:spcBef>
                          <a:spcPts val="0"/>
                        </a:spcBef>
                        <a:spcAft>
                          <a:spcPts val="0"/>
                        </a:spcAft>
                      </a:pPr>
                      <a:endParaRPr lang="en-US" sz="1200" dirty="0">
                        <a:effectLst/>
                        <a:latin typeface="Times New Roman"/>
                        <a:ea typeface="Calibri"/>
                      </a:endParaRPr>
                    </a:p>
                  </a:txBody>
                  <a:tcPr marL="60616" marR="60616" marT="0" marB="0"/>
                </a:tc>
                <a:tc>
                  <a:txBody>
                    <a:bodyPr/>
                    <a:lstStyle/>
                    <a:p>
                      <a:pPr marL="0" marR="0" algn="just">
                        <a:spcBef>
                          <a:spcPts val="0"/>
                        </a:spcBef>
                        <a:spcAft>
                          <a:spcPts val="0"/>
                        </a:spcAft>
                      </a:pPr>
                      <a:r>
                        <a:rPr lang="vi-VN" sz="1200" dirty="0">
                          <a:effectLst/>
                        </a:rPr>
                        <a:t> </a:t>
                      </a:r>
                      <a:endParaRPr lang="en-US" sz="1200" dirty="0">
                        <a:effectLst/>
                        <a:latin typeface="Times New Roman"/>
                        <a:ea typeface="Calibri"/>
                      </a:endParaRPr>
                    </a:p>
                  </a:txBody>
                  <a:tcPr marL="60616" marR="60616" marT="0" marB="0"/>
                </a:tc>
                <a:tc>
                  <a:txBody>
                    <a:bodyPr/>
                    <a:lstStyle/>
                    <a:p>
                      <a:pPr marL="0" marR="0" algn="just">
                        <a:spcBef>
                          <a:spcPts val="0"/>
                        </a:spcBef>
                        <a:spcAft>
                          <a:spcPts val="0"/>
                        </a:spcAft>
                      </a:pPr>
                      <a:r>
                        <a:rPr lang="vi-VN" sz="1200" dirty="0">
                          <a:effectLst/>
                        </a:rPr>
                        <a:t> </a:t>
                      </a:r>
                      <a:endParaRPr lang="en-US" sz="1200" dirty="0">
                        <a:effectLst/>
                        <a:latin typeface="Times New Roman"/>
                        <a:ea typeface="Calibri"/>
                      </a:endParaRPr>
                    </a:p>
                  </a:txBody>
                  <a:tcPr marL="60616" marR="60616" marT="0" marB="0"/>
                </a:tc>
              </a:tr>
              <a:tr h="1687475">
                <a:tc>
                  <a:txBody>
                    <a:bodyPr/>
                    <a:lstStyle/>
                    <a:p>
                      <a:pPr marL="0" marR="0" algn="ctr">
                        <a:spcBef>
                          <a:spcPts val="0"/>
                        </a:spcBef>
                        <a:spcAft>
                          <a:spcPts val="0"/>
                        </a:spcAft>
                      </a:pPr>
                      <a:r>
                        <a:rPr lang="vi-VN" sz="2200" dirty="0">
                          <a:solidFill>
                            <a:schemeClr val="tx1"/>
                          </a:solidFill>
                          <a:effectLst/>
                        </a:rPr>
                        <a:t>Cảm xúc</a:t>
                      </a:r>
                      <a:endParaRPr lang="en-US" sz="2200" dirty="0">
                        <a:solidFill>
                          <a:schemeClr val="tx1"/>
                        </a:solidFill>
                        <a:effectLst/>
                        <a:latin typeface="Times New Roman"/>
                        <a:ea typeface="Calibri"/>
                      </a:endParaRPr>
                    </a:p>
                  </a:txBody>
                  <a:tcPr marL="60616" marR="60616" marT="0" marB="0" anchor="ctr"/>
                </a:tc>
                <a:tc>
                  <a:txBody>
                    <a:bodyPr/>
                    <a:lstStyle/>
                    <a:p>
                      <a:pPr marL="0" marR="0" algn="just">
                        <a:spcBef>
                          <a:spcPts val="0"/>
                        </a:spcBef>
                        <a:spcAft>
                          <a:spcPts val="0"/>
                        </a:spcAft>
                      </a:pPr>
                      <a:endParaRPr lang="en-US" sz="1200" dirty="0">
                        <a:effectLst/>
                        <a:latin typeface="Times New Roman"/>
                        <a:ea typeface="Calibri"/>
                      </a:endParaRPr>
                    </a:p>
                  </a:txBody>
                  <a:tcPr marL="60616" marR="60616" marT="0" marB="0"/>
                </a:tc>
                <a:tc>
                  <a:txBody>
                    <a:bodyPr/>
                    <a:lstStyle/>
                    <a:p>
                      <a:pPr marL="0" marR="0" algn="just">
                        <a:spcBef>
                          <a:spcPts val="0"/>
                        </a:spcBef>
                        <a:spcAft>
                          <a:spcPts val="0"/>
                        </a:spcAft>
                      </a:pPr>
                      <a:r>
                        <a:rPr lang="vi-VN" sz="1200" dirty="0">
                          <a:effectLst/>
                        </a:rPr>
                        <a:t> </a:t>
                      </a:r>
                      <a:endParaRPr lang="en-US" sz="1200" dirty="0">
                        <a:effectLst/>
                        <a:latin typeface="Times New Roman"/>
                        <a:ea typeface="Calibri"/>
                      </a:endParaRPr>
                    </a:p>
                  </a:txBody>
                  <a:tcPr marL="60616" marR="60616" marT="0" marB="0"/>
                </a:tc>
                <a:tc>
                  <a:txBody>
                    <a:bodyPr/>
                    <a:lstStyle/>
                    <a:p>
                      <a:pPr marL="0" marR="0" algn="just">
                        <a:spcBef>
                          <a:spcPts val="0"/>
                        </a:spcBef>
                        <a:spcAft>
                          <a:spcPts val="0"/>
                        </a:spcAft>
                      </a:pPr>
                      <a:r>
                        <a:rPr lang="vi-VN" sz="1200" dirty="0">
                          <a:effectLst/>
                        </a:rPr>
                        <a:t> </a:t>
                      </a:r>
                      <a:endParaRPr lang="en-US" sz="1200" dirty="0">
                        <a:effectLst/>
                        <a:latin typeface="Times New Roman"/>
                        <a:ea typeface="Calibri"/>
                      </a:endParaRPr>
                    </a:p>
                  </a:txBody>
                  <a:tcPr marL="60616" marR="60616" marT="0" marB="0"/>
                </a:tc>
              </a:tr>
            </a:tbl>
          </a:graphicData>
        </a:graphic>
      </p:graphicFrame>
      <p:sp>
        <p:nvSpPr>
          <p:cNvPr id="7" name="Rectangle 6"/>
          <p:cNvSpPr/>
          <p:nvPr/>
        </p:nvSpPr>
        <p:spPr>
          <a:xfrm>
            <a:off x="6948264" y="620688"/>
            <a:ext cx="2555776" cy="2215991"/>
          </a:xfrm>
          <a:prstGeom prst="rect">
            <a:avLst/>
          </a:prstGeom>
        </p:spPr>
        <p:txBody>
          <a:bodyPr wrap="square">
            <a:spAutoFit/>
          </a:bodyPr>
          <a:lstStyle/>
          <a:p>
            <a:pPr marL="0" marR="0" algn="just">
              <a:spcBef>
                <a:spcPts val="0"/>
              </a:spcBef>
              <a:spcAft>
                <a:spcPts val="0"/>
              </a:spcAft>
            </a:pPr>
            <a:r>
              <a:rPr lang="vi-VN" sz="2000" b="1" dirty="0" smtClean="0">
                <a:effectLst/>
              </a:rPr>
              <a:t>-</a:t>
            </a:r>
            <a:r>
              <a:rPr lang="vi-VN" sz="2000" b="1" dirty="0" smtClean="0">
                <a:effectLst/>
                <a:latin typeface="+mj-lt"/>
              </a:rPr>
              <a:t>Tình cảm:</a:t>
            </a:r>
          </a:p>
          <a:p>
            <a:pPr marL="0" marR="0" algn="just">
              <a:spcBef>
                <a:spcPts val="0"/>
              </a:spcBef>
              <a:spcAft>
                <a:spcPts val="0"/>
              </a:spcAft>
            </a:pPr>
            <a:r>
              <a:rPr lang="vi-VN" sz="2000" b="1" dirty="0" smtClean="0">
                <a:effectLst/>
                <a:latin typeface="+mj-lt"/>
              </a:rPr>
              <a:t> Yêu, </a:t>
            </a:r>
          </a:p>
          <a:p>
            <a:pPr marL="0" marR="0" algn="just">
              <a:spcBef>
                <a:spcPts val="0"/>
              </a:spcBef>
              <a:spcAft>
                <a:spcPts val="0"/>
              </a:spcAft>
            </a:pPr>
            <a:r>
              <a:rPr lang="vi-VN" sz="2000" b="1" dirty="0" smtClean="0">
                <a:effectLst/>
                <a:latin typeface="+mj-lt"/>
              </a:rPr>
              <a:t> dõi theo</a:t>
            </a:r>
            <a:endParaRPr lang="en-US" sz="2000" b="1" dirty="0" smtClean="0">
              <a:effectLst/>
              <a:latin typeface="+mj-lt"/>
            </a:endParaRPr>
          </a:p>
          <a:p>
            <a:pPr marL="0" marR="0" algn="just">
              <a:spcBef>
                <a:spcPts val="0"/>
              </a:spcBef>
              <a:spcAft>
                <a:spcPts val="0"/>
              </a:spcAft>
            </a:pPr>
            <a:r>
              <a:rPr lang="vi-VN" sz="2000" b="1" dirty="0" smtClean="0">
                <a:effectLst/>
                <a:latin typeface="+mj-lt"/>
              </a:rPr>
              <a:t>-Tâm trạng:</a:t>
            </a:r>
          </a:p>
          <a:p>
            <a:pPr marL="0" marR="0" algn="just">
              <a:spcBef>
                <a:spcPts val="0"/>
              </a:spcBef>
              <a:spcAft>
                <a:spcPts val="0"/>
              </a:spcAft>
            </a:pPr>
            <a:r>
              <a:rPr lang="vi-VN" sz="2000" b="1" dirty="0" smtClean="0">
                <a:effectLst/>
                <a:latin typeface="+mj-lt"/>
              </a:rPr>
              <a:t> </a:t>
            </a:r>
            <a:r>
              <a:rPr lang="vi-VN" sz="2000" b="1" smtClean="0">
                <a:effectLst/>
                <a:latin typeface="+mj-lt"/>
              </a:rPr>
              <a:t>Vui </a:t>
            </a:r>
            <a:r>
              <a:rPr lang="vi-VN" sz="2000" b="1" smtClean="0">
                <a:latin typeface="+mj-lt"/>
              </a:rPr>
              <a:t>, nhớ làng</a:t>
            </a:r>
            <a:endParaRPr lang="vi-VN" sz="2000" b="1" dirty="0" smtClean="0">
              <a:latin typeface="+mj-lt"/>
            </a:endParaRPr>
          </a:p>
          <a:p>
            <a:pPr marL="0" marR="0" algn="just">
              <a:spcBef>
                <a:spcPts val="0"/>
              </a:spcBef>
              <a:spcAft>
                <a:spcPts val="0"/>
              </a:spcAft>
            </a:pPr>
            <a:endParaRPr lang="en-US" sz="2000" b="1" dirty="0" smtClean="0">
              <a:effectLst/>
              <a:latin typeface="+mj-lt"/>
            </a:endParaRPr>
          </a:p>
          <a:p>
            <a:pPr marL="285750" marR="0" indent="-285750" algn="just">
              <a:spcBef>
                <a:spcPts val="0"/>
              </a:spcBef>
              <a:spcAft>
                <a:spcPts val="0"/>
              </a:spcAft>
            </a:pPr>
            <a:endParaRPr lang="vi-VN" b="1" dirty="0" smtClean="0">
              <a:latin typeface="Times New Roman"/>
              <a:ea typeface="Calibri"/>
            </a:endParaRPr>
          </a:p>
        </p:txBody>
      </p:sp>
      <p:grpSp>
        <p:nvGrpSpPr>
          <p:cNvPr id="15" name="Group 14"/>
          <p:cNvGrpSpPr/>
          <p:nvPr/>
        </p:nvGrpSpPr>
        <p:grpSpPr>
          <a:xfrm>
            <a:off x="1296278" y="629980"/>
            <a:ext cx="5714123" cy="5420598"/>
            <a:chOff x="1296278" y="629980"/>
            <a:chExt cx="5714123" cy="5420598"/>
          </a:xfrm>
        </p:grpSpPr>
        <p:grpSp>
          <p:nvGrpSpPr>
            <p:cNvPr id="13" name="Group 12"/>
            <p:cNvGrpSpPr/>
            <p:nvPr/>
          </p:nvGrpSpPr>
          <p:grpSpPr>
            <a:xfrm>
              <a:off x="1296278" y="629980"/>
              <a:ext cx="5714123" cy="5016758"/>
              <a:chOff x="1296278" y="629980"/>
              <a:chExt cx="5714123" cy="5016758"/>
            </a:xfrm>
          </p:grpSpPr>
          <p:sp>
            <p:nvSpPr>
              <p:cNvPr id="4" name="TextBox 3"/>
              <p:cNvSpPr txBox="1"/>
              <p:nvPr/>
            </p:nvSpPr>
            <p:spPr>
              <a:xfrm>
                <a:off x="1296278" y="692696"/>
                <a:ext cx="3342582" cy="1015663"/>
              </a:xfrm>
              <a:prstGeom prst="rect">
                <a:avLst/>
              </a:prstGeom>
              <a:noFill/>
            </p:spPr>
            <p:txBody>
              <a:bodyPr wrap="none" rtlCol="0">
                <a:spAutoFit/>
              </a:bodyPr>
              <a:lstStyle/>
              <a:p>
                <a:pPr marL="0" marR="0" algn="just">
                  <a:spcBef>
                    <a:spcPts val="0"/>
                  </a:spcBef>
                  <a:spcAft>
                    <a:spcPts val="0"/>
                  </a:spcAft>
                </a:pPr>
                <a:r>
                  <a:rPr lang="vi-VN" sz="2000" b="1" dirty="0" smtClean="0">
                    <a:effectLst/>
                    <a:latin typeface="+mj-lt"/>
                    <a:ea typeface="Calibri"/>
                  </a:rPr>
                  <a:t>Suy nghĩ về làng luôn </a:t>
                </a:r>
              </a:p>
              <a:p>
                <a:pPr marL="0" marR="0" algn="just">
                  <a:spcBef>
                    <a:spcPts val="0"/>
                  </a:spcBef>
                  <a:spcAft>
                    <a:spcPts val="0"/>
                  </a:spcAft>
                </a:pPr>
                <a:r>
                  <a:rPr lang="vi-VN" sz="2000" b="1" dirty="0" smtClean="0">
                    <a:effectLst/>
                    <a:latin typeface="+mj-lt"/>
                    <a:ea typeface="Calibri"/>
                  </a:rPr>
                  <a:t>thường trực</a:t>
                </a:r>
              </a:p>
              <a:p>
                <a:pPr marL="0" marR="0" algn="just">
                  <a:spcBef>
                    <a:spcPts val="0"/>
                  </a:spcBef>
                  <a:spcAft>
                    <a:spcPts val="0"/>
                  </a:spcAft>
                </a:pPr>
                <a:r>
                  <a:rPr lang="vi-VN" sz="2000" b="1" dirty="0" smtClean="0">
                    <a:latin typeface="+mj-lt"/>
                    <a:ea typeface="Calibri"/>
                  </a:rPr>
                  <a:t>( Nhớ làng, muốn về làng)</a:t>
                </a:r>
                <a:endParaRPr lang="en-US" sz="2000" b="1" dirty="0">
                  <a:effectLst/>
                  <a:latin typeface="+mj-lt"/>
                  <a:ea typeface="Calibri"/>
                </a:endParaRPr>
              </a:p>
            </p:txBody>
          </p:sp>
          <p:sp>
            <p:nvSpPr>
              <p:cNvPr id="6" name="TextBox 5"/>
              <p:cNvSpPr txBox="1"/>
              <p:nvPr/>
            </p:nvSpPr>
            <p:spPr>
              <a:xfrm>
                <a:off x="4932041" y="629980"/>
                <a:ext cx="2078360" cy="5016758"/>
              </a:xfrm>
              <a:prstGeom prst="rect">
                <a:avLst/>
              </a:prstGeom>
              <a:noFill/>
            </p:spPr>
            <p:txBody>
              <a:bodyPr wrap="square" rtlCol="0">
                <a:spAutoFit/>
              </a:bodyPr>
              <a:lstStyle/>
              <a:p>
                <a:pPr marL="0" marR="0" algn="just">
                  <a:spcBef>
                    <a:spcPts val="0"/>
                  </a:spcBef>
                  <a:spcAft>
                    <a:spcPts val="0"/>
                  </a:spcAft>
                </a:pPr>
                <a:r>
                  <a:rPr lang="vi-VN" sz="2000" b="1" dirty="0" smtClean="0">
                    <a:effectLst/>
                  </a:rPr>
                  <a:t>-</a:t>
                </a:r>
                <a:r>
                  <a:rPr lang="vi-VN" sz="2000" b="1" dirty="0" smtClean="0">
                    <a:effectLst/>
                    <a:latin typeface="+mj-lt"/>
                  </a:rPr>
                  <a:t>Miêu tả tâm lý </a:t>
                </a:r>
                <a:endParaRPr lang="en-US" sz="2000" b="1" dirty="0" smtClean="0">
                  <a:effectLst/>
                  <a:latin typeface="+mj-lt"/>
                </a:endParaRPr>
              </a:p>
              <a:p>
                <a:pPr marL="0" marR="0" algn="just">
                  <a:spcBef>
                    <a:spcPts val="0"/>
                  </a:spcBef>
                  <a:spcAft>
                    <a:spcPts val="0"/>
                  </a:spcAft>
                </a:pPr>
                <a:r>
                  <a:rPr lang="vi-VN" sz="2000" b="1" dirty="0" smtClean="0">
                    <a:effectLst/>
                    <a:latin typeface="+mj-lt"/>
                  </a:rPr>
                  <a:t>nhân vật cụ thể</a:t>
                </a:r>
              </a:p>
              <a:p>
                <a:pPr marL="0" marR="0" algn="just">
                  <a:spcBef>
                    <a:spcPts val="0"/>
                  </a:spcBef>
                  <a:spcAft>
                    <a:spcPts val="0"/>
                  </a:spcAft>
                </a:pPr>
                <a:r>
                  <a:rPr lang="vi-VN" sz="2000" b="1" dirty="0" smtClean="0">
                    <a:effectLst/>
                    <a:latin typeface="+mj-lt"/>
                  </a:rPr>
                  <a:t>, sinh động, </a:t>
                </a:r>
              </a:p>
              <a:p>
                <a:pPr marL="0" marR="0" algn="just">
                  <a:spcBef>
                    <a:spcPts val="0"/>
                  </a:spcBef>
                  <a:spcAft>
                    <a:spcPts val="0"/>
                  </a:spcAft>
                </a:pPr>
                <a:r>
                  <a:rPr lang="vi-VN" sz="2000" b="1" dirty="0" smtClean="0">
                    <a:effectLst/>
                    <a:latin typeface="+mj-lt"/>
                  </a:rPr>
                  <a:t>sâu sắc</a:t>
                </a:r>
              </a:p>
              <a:p>
                <a:pPr marL="0" marR="0" algn="just">
                  <a:spcBef>
                    <a:spcPts val="0"/>
                  </a:spcBef>
                  <a:spcAft>
                    <a:spcPts val="0"/>
                  </a:spcAft>
                </a:pPr>
                <a:endParaRPr lang="en-US" sz="2000" b="1" dirty="0" smtClean="0">
                  <a:effectLst/>
                  <a:latin typeface="+mj-lt"/>
                </a:endParaRPr>
              </a:p>
              <a:p>
                <a:pPr marL="0" marR="0" algn="just">
                  <a:spcBef>
                    <a:spcPts val="0"/>
                  </a:spcBef>
                  <a:spcAft>
                    <a:spcPts val="0"/>
                  </a:spcAft>
                </a:pPr>
                <a:r>
                  <a:rPr lang="vi-VN" sz="2000" b="1" dirty="0" smtClean="0">
                    <a:effectLst/>
                    <a:latin typeface="+mj-lt"/>
                  </a:rPr>
                  <a:t>-Ngôn ngữ:</a:t>
                </a:r>
              </a:p>
              <a:p>
                <a:pPr marL="0" marR="0" algn="just">
                  <a:spcBef>
                    <a:spcPts val="0"/>
                  </a:spcBef>
                  <a:spcAft>
                    <a:spcPts val="0"/>
                  </a:spcAft>
                </a:pPr>
                <a:r>
                  <a:rPr lang="vi-VN" sz="2000" b="1" dirty="0" smtClean="0">
                    <a:effectLst/>
                    <a:latin typeface="+mj-lt"/>
                  </a:rPr>
                  <a:t>Đậm chất khẩu ngữ</a:t>
                </a:r>
              </a:p>
              <a:p>
                <a:pPr marL="0" marR="0" algn="just">
                  <a:spcBef>
                    <a:spcPts val="0"/>
                  </a:spcBef>
                  <a:spcAft>
                    <a:spcPts val="0"/>
                  </a:spcAft>
                </a:pPr>
                <a:endParaRPr lang="en-US" sz="2000" b="1" dirty="0" smtClean="0">
                  <a:effectLst/>
                  <a:latin typeface="+mj-lt"/>
                </a:endParaRPr>
              </a:p>
              <a:p>
                <a:pPr marR="0" algn="just">
                  <a:spcBef>
                    <a:spcPts val="0"/>
                  </a:spcBef>
                  <a:spcAft>
                    <a:spcPts val="0"/>
                  </a:spcAft>
                </a:pPr>
                <a:r>
                  <a:rPr lang="en-US" sz="2000" b="1" dirty="0" smtClean="0">
                    <a:effectLst/>
                    <a:latin typeface="+mj-lt"/>
                  </a:rPr>
                  <a:t>-</a:t>
                </a:r>
                <a:r>
                  <a:rPr lang="vi-VN" sz="2000" b="1" dirty="0" smtClean="0">
                    <a:effectLst/>
                    <a:latin typeface="+mj-lt"/>
                  </a:rPr>
                  <a:t>Ngôi kể thứ 3: </a:t>
                </a:r>
                <a:r>
                  <a:rPr lang="vi-VN" sz="2000" b="1" dirty="0" smtClean="0">
                    <a:latin typeface="+mj-lt"/>
                  </a:rPr>
                  <a:t>khách quan, linh hoạt</a:t>
                </a:r>
              </a:p>
              <a:p>
                <a:pPr marR="0" algn="just">
                  <a:spcBef>
                    <a:spcPts val="0"/>
                  </a:spcBef>
                  <a:spcAft>
                    <a:spcPts val="0"/>
                  </a:spcAft>
                </a:pPr>
                <a:endParaRPr lang="vi-VN" sz="2000" b="1" dirty="0" smtClean="0">
                  <a:latin typeface="+mj-lt"/>
                </a:endParaRPr>
              </a:p>
              <a:p>
                <a:pPr marR="0" algn="just">
                  <a:spcBef>
                    <a:spcPts val="0"/>
                  </a:spcBef>
                  <a:spcAft>
                    <a:spcPts val="0"/>
                  </a:spcAft>
                </a:pPr>
                <a:r>
                  <a:rPr lang="vi-VN" sz="2000" b="1" dirty="0" smtClean="0">
                    <a:effectLst/>
                    <a:latin typeface="+mj-lt"/>
                  </a:rPr>
                  <a:t>-Kết hợp các phương thức biểu đạt</a:t>
                </a:r>
                <a:endParaRPr lang="en-US" sz="2000" b="1" dirty="0" smtClean="0">
                  <a:effectLst/>
                  <a:latin typeface="+mj-lt"/>
                </a:endParaRPr>
              </a:p>
            </p:txBody>
          </p:sp>
        </p:grpSp>
        <p:sp>
          <p:nvSpPr>
            <p:cNvPr id="8" name="Rectangle 7"/>
            <p:cNvSpPr/>
            <p:nvPr/>
          </p:nvSpPr>
          <p:spPr>
            <a:xfrm>
              <a:off x="1331640" y="3441774"/>
              <a:ext cx="4572000" cy="707886"/>
            </a:xfrm>
            <a:prstGeom prst="rect">
              <a:avLst/>
            </a:prstGeom>
          </p:spPr>
          <p:txBody>
            <a:bodyPr>
              <a:spAutoFit/>
            </a:bodyPr>
            <a:lstStyle/>
            <a:p>
              <a:pPr marL="0" marR="0" algn="just">
                <a:spcBef>
                  <a:spcPts val="0"/>
                </a:spcBef>
                <a:spcAft>
                  <a:spcPts val="0"/>
                </a:spcAft>
              </a:pPr>
              <a:r>
                <a:rPr lang="vi-VN" sz="2000" b="1" dirty="0" smtClean="0">
                  <a:latin typeface="+mj-lt"/>
                </a:rPr>
                <a:t>Luôn dõi theo tin tức của</a:t>
              </a:r>
            </a:p>
            <a:p>
              <a:pPr marL="0" marR="0" algn="just">
                <a:spcBef>
                  <a:spcPts val="0"/>
                </a:spcBef>
                <a:spcAft>
                  <a:spcPts val="0"/>
                </a:spcAft>
              </a:pPr>
              <a:r>
                <a:rPr lang="vi-VN" sz="2000" b="1" dirty="0" smtClean="0">
                  <a:latin typeface="+mj-lt"/>
                </a:rPr>
                <a:t> làng </a:t>
              </a:r>
              <a:endParaRPr lang="en-US" sz="2000" b="1" dirty="0">
                <a:latin typeface="+mj-lt"/>
              </a:endParaRPr>
            </a:p>
          </p:txBody>
        </p:sp>
        <p:sp>
          <p:nvSpPr>
            <p:cNvPr id="9" name="Rectangle 8"/>
            <p:cNvSpPr/>
            <p:nvPr/>
          </p:nvSpPr>
          <p:spPr>
            <a:xfrm>
              <a:off x="1331640" y="4438853"/>
              <a:ext cx="4572000" cy="769441"/>
            </a:xfrm>
            <a:prstGeom prst="rect">
              <a:avLst/>
            </a:prstGeom>
          </p:spPr>
          <p:txBody>
            <a:bodyPr>
              <a:spAutoFit/>
            </a:bodyPr>
            <a:lstStyle/>
            <a:p>
              <a:pPr marL="0" marR="0" algn="just">
                <a:spcBef>
                  <a:spcPts val="0"/>
                </a:spcBef>
                <a:spcAft>
                  <a:spcPts val="0"/>
                </a:spcAft>
              </a:pPr>
              <a:r>
                <a:rPr lang="vi-VN" sz="2200" b="1" dirty="0" smtClean="0">
                  <a:latin typeface="Times New Roman"/>
                  <a:ea typeface="Calibri"/>
                </a:rPr>
                <a:t>Hả hê khi giặc bị nắng nóng </a:t>
              </a:r>
            </a:p>
            <a:p>
              <a:pPr marL="0" marR="0" algn="just">
                <a:spcBef>
                  <a:spcPts val="0"/>
                </a:spcBef>
                <a:spcAft>
                  <a:spcPts val="0"/>
                </a:spcAft>
              </a:pPr>
              <a:r>
                <a:rPr lang="vi-VN" sz="2200" b="1" dirty="0" smtClean="0">
                  <a:latin typeface="Times New Roman"/>
                  <a:ea typeface="Calibri"/>
                </a:rPr>
                <a:t>thiêu đốt</a:t>
              </a:r>
              <a:endParaRPr lang="en-US" sz="2200" b="1" dirty="0">
                <a:effectLst/>
                <a:latin typeface="Times New Roman"/>
                <a:ea typeface="Calibri"/>
              </a:endParaRPr>
            </a:p>
          </p:txBody>
        </p:sp>
        <p:sp>
          <p:nvSpPr>
            <p:cNvPr id="10" name="Rectangle 9"/>
            <p:cNvSpPr/>
            <p:nvPr/>
          </p:nvSpPr>
          <p:spPr>
            <a:xfrm>
              <a:off x="1331640" y="5650468"/>
              <a:ext cx="4572000" cy="400110"/>
            </a:xfrm>
            <a:prstGeom prst="rect">
              <a:avLst/>
            </a:prstGeom>
          </p:spPr>
          <p:txBody>
            <a:bodyPr>
              <a:spAutoFit/>
            </a:bodyPr>
            <a:lstStyle/>
            <a:p>
              <a:pPr marL="0" marR="0" algn="just">
                <a:spcBef>
                  <a:spcPts val="0"/>
                </a:spcBef>
                <a:spcAft>
                  <a:spcPts val="0"/>
                </a:spcAft>
              </a:pPr>
              <a:r>
                <a:rPr lang="vi-VN" sz="2000" b="1" dirty="0" smtClean="0">
                  <a:effectLst/>
                  <a:latin typeface="+mj-lt"/>
                </a:rPr>
                <a:t>Vui, náo nức</a:t>
              </a:r>
              <a:endParaRPr lang="en-US" sz="2000" b="1" dirty="0">
                <a:effectLst/>
                <a:latin typeface="+mj-lt"/>
                <a:ea typeface="Calibri"/>
              </a:endParaRPr>
            </a:p>
          </p:txBody>
        </p:sp>
      </p:grpSp>
    </p:spTree>
    <p:extLst>
      <p:ext uri="{BB962C8B-B14F-4D97-AF65-F5344CB8AC3E}">
        <p14:creationId xmlns="" xmlns:p14="http://schemas.microsoft.com/office/powerpoint/2010/main" val="224295234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1 (online-video-cutter.com).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9tg\Documents\9tg file\Thi GVG Tiếng gà trưa\background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3"/>
          <p:cNvGrpSpPr/>
          <p:nvPr/>
        </p:nvGrpSpPr>
        <p:grpSpPr>
          <a:xfrm>
            <a:off x="457200" y="1066800"/>
            <a:ext cx="8229600" cy="2232248"/>
            <a:chOff x="687759" y="3708648"/>
            <a:chExt cx="8229600" cy="2232248"/>
          </a:xfrm>
        </p:grpSpPr>
        <p:sp>
          <p:nvSpPr>
            <p:cNvPr id="3" name="Rounded Rectangle 2"/>
            <p:cNvSpPr/>
            <p:nvPr/>
          </p:nvSpPr>
          <p:spPr>
            <a:xfrm>
              <a:off x="687759" y="3708648"/>
              <a:ext cx="8229600" cy="22322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FF0000"/>
                  </a:solidFill>
                  <a:latin typeface="Times New Roman" pitchFamily="18" charset="0"/>
                  <a:cs typeface="Times New Roman" pitchFamily="18" charset="0"/>
                </a:rPr>
                <a:t>Con </a:t>
              </a:r>
              <a:r>
                <a:rPr lang="en-US" sz="3200" dirty="0" err="1" smtClean="0">
                  <a:solidFill>
                    <a:srgbClr val="FF0000"/>
                  </a:solidFill>
                  <a:latin typeface="Times New Roman" pitchFamily="18" charset="0"/>
                  <a:cs typeface="Times New Roman" pitchFamily="18" charset="0"/>
                </a:rPr>
                <a:t>hãy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chia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sẻ</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những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việc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cụ</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thể</a:t>
              </a:r>
              <a:r>
                <a:rPr lang="en-US" sz="3200" dirty="0" smtClean="0">
                  <a:solidFill>
                    <a:srgbClr val="FF0000"/>
                  </a:solidFill>
                  <a:latin typeface="Times New Roman" pitchFamily="18" charset="0"/>
                  <a:cs typeface="Times New Roman" pitchFamily="18" charset="0"/>
                </a:rPr>
                <a:t> </a:t>
              </a:r>
              <a:r>
                <a:rPr lang="vi-VN" sz="3200" dirty="0" smtClean="0">
                  <a:solidFill>
                    <a:srgbClr val="FF0000"/>
                  </a:solidFill>
                  <a:latin typeface="Times New Roman" pitchFamily="18" charset="0"/>
                  <a:cs typeface="Times New Roman" pitchFamily="18" charset="0"/>
                </a:rPr>
                <a:t>để </a:t>
              </a:r>
              <a:r>
                <a:rPr lang="en-US" sz="3200" dirty="0" err="1" smtClean="0">
                  <a:solidFill>
                    <a:srgbClr val="FF0000"/>
                  </a:solidFill>
                  <a:latin typeface="Times New Roman" pitchFamily="18" charset="0"/>
                  <a:cs typeface="Times New Roman" pitchFamily="18" charset="0"/>
                </a:rPr>
                <a:t>thể</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hiện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tình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yêu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quê</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hương</a:t>
              </a:r>
              <a:r>
                <a:rPr lang="en-US" sz="3200" dirty="0" smtClean="0">
                  <a:solidFill>
                    <a:srgbClr val="FF0000"/>
                  </a:solidFill>
                  <a:latin typeface="Times New Roman" pitchFamily="18" charset="0"/>
                  <a:cs typeface="Times New Roman" pitchFamily="18" charset="0"/>
                </a:rPr>
                <a:t>,</a:t>
              </a:r>
              <a:r>
                <a:rPr lang="vi-VN"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nước</a:t>
              </a:r>
              <a:r>
                <a:rPr lang="en-US" sz="3200" dirty="0" smtClean="0">
                  <a:solidFill>
                    <a:srgbClr val="FF0000"/>
                  </a:solidFill>
                  <a:latin typeface="Times New Roman" pitchFamily="18" charset="0"/>
                  <a:cs typeface="Times New Roman" pitchFamily="18" charset="0"/>
                </a:rPr>
                <a:t> ?</a:t>
              </a:r>
            </a:p>
            <a:p>
              <a:pPr algn="ctr"/>
              <a:endParaRPr lang="en-US" sz="3200" dirty="0">
                <a:latin typeface="Times New Roman" pitchFamily="18" charset="0"/>
                <a:cs typeface="Times New Roman" pitchFamily="18" charset="0"/>
              </a:endParaRPr>
            </a:p>
          </p:txBody>
        </p:sp>
        <p:sp>
          <p:nvSpPr>
            <p:cNvPr id="7" name="TextBox 6"/>
            <p:cNvSpPr txBox="1"/>
            <p:nvPr/>
          </p:nvSpPr>
          <p:spPr>
            <a:xfrm>
              <a:off x="692677" y="3933056"/>
              <a:ext cx="7600548" cy="707886"/>
            </a:xfrm>
            <a:prstGeom prst="rect">
              <a:avLst/>
            </a:prstGeom>
            <a:noFill/>
          </p:spPr>
          <p:txBody>
            <a:bodyPr wrap="square" rtlCol="0">
              <a:spAutoFit/>
            </a:bodyPr>
            <a:lstStyle/>
            <a:p>
              <a:endParaRPr lang="en-US" sz="4000" dirty="0">
                <a:solidFill>
                  <a:srgbClr val="FF0000"/>
                </a:solidFill>
              </a:endParaRPr>
            </a:p>
          </p:txBody>
        </p:sp>
      </p:grpSp>
    </p:spTree>
    <p:extLst>
      <p:ext uri="{BB962C8B-B14F-4D97-AF65-F5344CB8AC3E}">
        <p14:creationId xmlns="" xmlns:p14="http://schemas.microsoft.com/office/powerpoint/2010/main" val="2588379128"/>
      </p:ext>
    </p:extLst>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249238" y="76200"/>
            <a:ext cx="8742362" cy="914400"/>
          </a:xfrm>
          <a:prstGeom prst="rect">
            <a:avLst/>
          </a:prstGeom>
          <a:gradFill rotWithShape="1">
            <a:gsLst>
              <a:gs pos="0">
                <a:srgbClr val="FF0000"/>
              </a:gs>
              <a:gs pos="100000">
                <a:srgbClr val="FFFF00"/>
              </a:gs>
            </a:gsLst>
            <a:path path="shape">
              <a:fillToRect l="50000" t="50000" r="50000" b="50000"/>
            </a:path>
          </a:gradFill>
          <a:ln>
            <a:noFill/>
          </a:ln>
          <a:effectLst>
            <a:prstShdw prst="shdw13" dist="53882" dir="13500000">
              <a:srgbClr val="808080">
                <a:alpha val="50000"/>
              </a:srgbClr>
            </a:prst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algn="ctr"/>
            <a:r>
              <a:rPr lang="en-US" altLang="en-US" sz="2400" b="1">
                <a:solidFill>
                  <a:srgbClr val="0000FF"/>
                </a:solidFill>
                <a:latin typeface="Times New Roman" pitchFamily="18" charset="0"/>
                <a:cs typeface="Times New Roman" pitchFamily="18" charset="0"/>
              </a:rPr>
              <a:t>“TUỔI NHỎ LÀM VIỆC NHỎ”</a:t>
            </a:r>
          </a:p>
          <a:p>
            <a:pPr algn="ctr"/>
            <a:r>
              <a:rPr lang="en-US" altLang="en-US" sz="2400" b="1">
                <a:solidFill>
                  <a:srgbClr val="0000FF"/>
                </a:solidFill>
                <a:latin typeface="Times New Roman" pitchFamily="18" charset="0"/>
                <a:cs typeface="Times New Roman" pitchFamily="18" charset="0"/>
              </a:rPr>
              <a:t>YÊU QUÊ HƯƠNG, ĐẤT NƯỚC THEO CÁCH CỦA MÌNH</a:t>
            </a:r>
          </a:p>
        </p:txBody>
      </p:sp>
      <p:pic>
        <p:nvPicPr>
          <p:cNvPr id="31747" name="Picture 17" descr="FLOWERS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3124200" y="6172200"/>
            <a:ext cx="2743200" cy="65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52400" y="5419725"/>
            <a:ext cx="8839200"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600" b="1" dirty="0">
                <a:latin typeface="Times New Roman" pitchFamily="18" charset="0"/>
                <a:cs typeface="Times New Roman" pitchFamily="18" charset="0"/>
              </a:rPr>
              <a:t>HỌC TẬP, RÈN LUYỆN VÌ NGÀY MAI LẬP NGHIỆP</a:t>
            </a:r>
          </a:p>
        </p:txBody>
      </p:sp>
      <p:pic>
        <p:nvPicPr>
          <p:cNvPr id="56322" name="Picture 2" descr="D:\Zalo\IMG_20171102_220708.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44008" y="1524000"/>
            <a:ext cx="4347592" cy="35052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D8389D81-0F5B-41C8-8811-C48D1B7C3C32.JPG"/>
          <p:cNvPicPr>
            <a:picLocks noChangeAspect="1"/>
          </p:cNvPicPr>
          <p:nvPr/>
        </p:nvPicPr>
        <p:blipFill>
          <a:blip r:embed="rId5" cstate="print"/>
          <a:stretch>
            <a:fillRect/>
          </a:stretch>
        </p:blipFill>
        <p:spPr>
          <a:xfrm rot="5400000">
            <a:off x="514350" y="1104900"/>
            <a:ext cx="3581400" cy="4419600"/>
          </a:xfrm>
          <a:prstGeom prst="rect">
            <a:avLst/>
          </a:prstGeom>
        </p:spPr>
      </p:pic>
    </p:spTree>
    <p:extLst>
      <p:ext uri="{BB962C8B-B14F-4D97-AF65-F5344CB8AC3E}">
        <p14:creationId xmlns="" xmlns:p14="http://schemas.microsoft.com/office/powerpoint/2010/main" val="378102514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3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ết quả hình ảnh cho background xanh BẠC HÀ"/>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828800" y="0"/>
            <a:ext cx="5562600" cy="762000"/>
          </a:xfrm>
        </p:spPr>
        <p:txBody>
          <a:bodyPr rtlCol="0">
            <a:normAutofit fontScale="90000"/>
          </a:bodyPr>
          <a:lstStyle/>
          <a:p>
            <a:pPr eaLnBrk="1" fontAlgn="auto" hangingPunct="1">
              <a:spcAft>
                <a:spcPts val="0"/>
              </a:spcAft>
              <a:defRPr/>
            </a:pPr>
            <a:r>
              <a:rPr lang="en-US" b="1" dirty="0" smtClean="0">
                <a:solidFill>
                  <a:srgbClr val="FF0000"/>
                </a:solidFill>
                <a:latin typeface="Times New Roman" pitchFamily="18" charset="0"/>
                <a:cs typeface="Times New Roman" pitchFamily="18" charset="0"/>
              </a:rPr>
              <a:t>TRÒ CHƠI</a:t>
            </a:r>
          </a:p>
        </p:txBody>
      </p:sp>
      <p:sp>
        <p:nvSpPr>
          <p:cNvPr id="5" name="Rectangle 4"/>
          <p:cNvSpPr/>
          <p:nvPr/>
        </p:nvSpPr>
        <p:spPr>
          <a:xfrm>
            <a:off x="6282396" y="762000"/>
            <a:ext cx="821492" cy="1107996"/>
          </a:xfrm>
          <a:prstGeom prst="rect">
            <a:avLst/>
          </a:prstGeom>
          <a:solidFill>
            <a:srgbClr val="00B050"/>
          </a:solidFill>
        </p:spPr>
        <p:txBody>
          <a:bodyPr wrap="square" lIns="91440" tIns="45720" rIns="91440" bIns="45720">
            <a:spAutoFit/>
          </a:bodyPr>
          <a:lstStyle/>
          <a:p>
            <a:pPr algn="ctr"/>
            <a:r>
              <a:rPr lang="en-US" sz="6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rPr>
              <a:t>Ộ</a:t>
            </a:r>
            <a:endParaRPr lang="en-US" sz="6600" b="1" cap="none"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endParaRPr>
          </a:p>
        </p:txBody>
      </p:sp>
      <p:sp>
        <p:nvSpPr>
          <p:cNvPr id="6" name="Rectangle 5"/>
          <p:cNvSpPr/>
          <p:nvPr/>
        </p:nvSpPr>
        <p:spPr>
          <a:xfrm>
            <a:off x="5469692" y="948619"/>
            <a:ext cx="821492" cy="1107996"/>
          </a:xfrm>
          <a:prstGeom prst="rect">
            <a:avLst/>
          </a:prstGeom>
          <a:solidFill>
            <a:srgbClr val="00B0F0"/>
          </a:solidFill>
        </p:spPr>
        <p:txBody>
          <a:bodyPr wrap="square" lIns="91440" tIns="45720" rIns="91440" bIns="45720">
            <a:spAutoFit/>
          </a:bodyPr>
          <a:lstStyle/>
          <a:p>
            <a:pPr algn="ctr"/>
            <a:r>
              <a:rPr lang="en-US" sz="66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Comic Sans MS" pitchFamily="66" charset="0"/>
              </a:rPr>
              <a:t>H</a:t>
            </a:r>
          </a:p>
        </p:txBody>
      </p:sp>
      <p:sp>
        <p:nvSpPr>
          <p:cNvPr id="7" name="Rectangle 6"/>
          <p:cNvSpPr/>
          <p:nvPr/>
        </p:nvSpPr>
        <p:spPr>
          <a:xfrm>
            <a:off x="4038600" y="805934"/>
            <a:ext cx="821492" cy="1107996"/>
          </a:xfrm>
          <a:prstGeom prst="rect">
            <a:avLst/>
          </a:prstGeom>
          <a:solidFill>
            <a:srgbClr val="FFC000"/>
          </a:solidFill>
        </p:spPr>
        <p:txBody>
          <a:bodyPr wrap="square" lIns="91440" tIns="45720" rIns="91440" bIns="45720">
            <a:spAutoFit/>
          </a:bodyPr>
          <a:lstStyle/>
          <a:p>
            <a:pPr algn="ctr"/>
            <a:r>
              <a:rPr lang="en-US" sz="6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rPr>
              <a:t>C</a:t>
            </a:r>
            <a:endParaRPr lang="en-US" sz="6600" b="1" cap="none"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endParaRPr>
          </a:p>
        </p:txBody>
      </p:sp>
      <p:sp>
        <p:nvSpPr>
          <p:cNvPr id="8" name="Rectangle 7"/>
          <p:cNvSpPr/>
          <p:nvPr/>
        </p:nvSpPr>
        <p:spPr>
          <a:xfrm>
            <a:off x="3228828" y="988964"/>
            <a:ext cx="821492" cy="1107996"/>
          </a:xfrm>
          <a:prstGeom prst="rect">
            <a:avLst/>
          </a:prstGeom>
          <a:solidFill>
            <a:srgbClr val="0033CC"/>
          </a:solidFill>
        </p:spPr>
        <p:txBody>
          <a:bodyPr wrap="square" lIns="91440" tIns="45720" rIns="91440" bIns="45720">
            <a:spAutoFit/>
          </a:bodyPr>
          <a:lstStyle/>
          <a:p>
            <a:pPr algn="ctr"/>
            <a:r>
              <a:rPr lang="en-US" sz="66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Comic Sans MS" pitchFamily="66" charset="0"/>
              </a:rPr>
              <a:t>Ế</a:t>
            </a:r>
            <a:endParaRPr lang="en-US" sz="66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Comic Sans MS" pitchFamily="66" charset="0"/>
            </a:endParaRPr>
          </a:p>
        </p:txBody>
      </p:sp>
      <p:sp>
        <p:nvSpPr>
          <p:cNvPr id="9" name="Rectangle 8"/>
          <p:cNvSpPr/>
          <p:nvPr/>
        </p:nvSpPr>
        <p:spPr>
          <a:xfrm>
            <a:off x="2438692" y="805934"/>
            <a:ext cx="821492" cy="1107996"/>
          </a:xfrm>
          <a:prstGeom prst="rect">
            <a:avLst/>
          </a:prstGeom>
          <a:solidFill>
            <a:srgbClr val="00B050"/>
          </a:solidFill>
        </p:spPr>
        <p:txBody>
          <a:bodyPr wrap="square" lIns="91440" tIns="45720" rIns="91440" bIns="45720">
            <a:spAutoFit/>
          </a:bodyPr>
          <a:lstStyle/>
          <a:p>
            <a:pPr algn="ctr"/>
            <a:r>
              <a:rPr lang="en-US" sz="6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rPr>
              <a:t>I</a:t>
            </a:r>
            <a:endParaRPr lang="en-US" sz="6600" b="1" cap="none"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endParaRPr>
          </a:p>
        </p:txBody>
      </p:sp>
      <p:sp>
        <p:nvSpPr>
          <p:cNvPr id="10" name="Rectangle 9"/>
          <p:cNvSpPr/>
          <p:nvPr/>
        </p:nvSpPr>
        <p:spPr>
          <a:xfrm>
            <a:off x="1656764" y="975385"/>
            <a:ext cx="821492" cy="1107996"/>
          </a:xfrm>
          <a:prstGeom prst="rect">
            <a:avLst/>
          </a:prstGeom>
          <a:solidFill>
            <a:srgbClr val="00FF00"/>
          </a:solidFill>
        </p:spPr>
        <p:txBody>
          <a:bodyPr wrap="square" lIns="91440" tIns="45720" rIns="91440" bIns="45720">
            <a:spAutoFit/>
          </a:bodyPr>
          <a:lstStyle/>
          <a:p>
            <a:pPr algn="ctr"/>
            <a:r>
              <a:rPr lang="en-US" sz="66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Comic Sans MS" pitchFamily="66" charset="0"/>
              </a:rPr>
              <a:t>H</a:t>
            </a:r>
            <a:endParaRPr lang="en-US" sz="66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Comic Sans MS" pitchFamily="66" charset="0"/>
            </a:endParaRPr>
          </a:p>
        </p:txBody>
      </p:sp>
      <p:sp>
        <p:nvSpPr>
          <p:cNvPr id="11" name="Rectangle 10"/>
          <p:cNvSpPr/>
          <p:nvPr/>
        </p:nvSpPr>
        <p:spPr>
          <a:xfrm>
            <a:off x="838200" y="805934"/>
            <a:ext cx="821492" cy="1107996"/>
          </a:xfrm>
          <a:prstGeom prst="rect">
            <a:avLst/>
          </a:prstGeom>
          <a:solidFill>
            <a:srgbClr val="FFC000"/>
          </a:solidFill>
        </p:spPr>
        <p:txBody>
          <a:bodyPr wrap="square" lIns="91440" tIns="45720" rIns="91440" bIns="45720">
            <a:spAutoFit/>
          </a:bodyPr>
          <a:lstStyle/>
          <a:p>
            <a:pPr algn="ctr"/>
            <a:r>
              <a:rPr lang="en-US" sz="6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rPr>
              <a:t>C</a:t>
            </a:r>
            <a:endParaRPr lang="en-US" sz="6600" b="1" cap="none"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endParaRPr>
          </a:p>
        </p:txBody>
      </p:sp>
      <p:sp>
        <p:nvSpPr>
          <p:cNvPr id="12" name="Rectangle 11"/>
          <p:cNvSpPr/>
          <p:nvPr/>
        </p:nvSpPr>
        <p:spPr>
          <a:xfrm>
            <a:off x="2226508" y="2174796"/>
            <a:ext cx="821492" cy="1107996"/>
          </a:xfrm>
          <a:prstGeom prst="rect">
            <a:avLst/>
          </a:prstGeom>
          <a:solidFill>
            <a:srgbClr val="0033CC"/>
          </a:solidFill>
        </p:spPr>
        <p:txBody>
          <a:bodyPr wrap="square" lIns="91440" tIns="45720" rIns="91440" bIns="45720">
            <a:spAutoFit/>
          </a:bodyPr>
          <a:lstStyle/>
          <a:p>
            <a:pPr algn="ctr"/>
            <a:r>
              <a:rPr lang="en-US" sz="6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rPr>
              <a:t>B</a:t>
            </a:r>
            <a:endParaRPr lang="en-US" sz="6600" b="1" cap="none"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endParaRPr>
          </a:p>
        </p:txBody>
      </p:sp>
      <p:sp>
        <p:nvSpPr>
          <p:cNvPr id="13" name="Rectangle 12"/>
          <p:cNvSpPr/>
          <p:nvPr/>
        </p:nvSpPr>
        <p:spPr>
          <a:xfrm>
            <a:off x="2988508" y="2403396"/>
            <a:ext cx="821492" cy="1107996"/>
          </a:xfrm>
          <a:prstGeom prst="rect">
            <a:avLst/>
          </a:prstGeom>
          <a:solidFill>
            <a:srgbClr val="00FF00"/>
          </a:solidFill>
        </p:spPr>
        <p:txBody>
          <a:bodyPr wrap="square" lIns="91440" tIns="45720" rIns="91440" bIns="45720">
            <a:spAutoFit/>
          </a:bodyPr>
          <a:lstStyle/>
          <a:p>
            <a:pPr algn="ctr"/>
            <a:r>
              <a:rPr lang="en-US" sz="66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rPr>
              <a:t>Í</a:t>
            </a:r>
            <a:endParaRPr lang="en-US" sz="6600" b="1" cap="none"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endParaRPr>
          </a:p>
        </p:txBody>
      </p:sp>
      <p:sp>
        <p:nvSpPr>
          <p:cNvPr id="14" name="Rectangle 13"/>
          <p:cNvSpPr/>
          <p:nvPr/>
        </p:nvSpPr>
        <p:spPr>
          <a:xfrm>
            <a:off x="7114444" y="1143000"/>
            <a:ext cx="821492" cy="1107996"/>
          </a:xfrm>
          <a:prstGeom prst="rect">
            <a:avLst/>
          </a:prstGeom>
          <a:solidFill>
            <a:srgbClr val="FFCC00"/>
          </a:solidFill>
        </p:spPr>
        <p:txBody>
          <a:bodyPr wrap="square" lIns="91440" tIns="45720" rIns="91440" bIns="45720">
            <a:spAutoFit/>
          </a:bodyPr>
          <a:lstStyle/>
          <a:p>
            <a:pPr algn="ctr"/>
            <a:r>
              <a:rPr lang="vi-VN" sz="6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rPr>
              <a:t>P</a:t>
            </a:r>
            <a:endParaRPr lang="en-US" sz="6600" b="1" cap="none"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endParaRPr>
          </a:p>
        </p:txBody>
      </p:sp>
      <p:sp>
        <p:nvSpPr>
          <p:cNvPr id="15" name="Rectangle 14"/>
          <p:cNvSpPr/>
          <p:nvPr/>
        </p:nvSpPr>
        <p:spPr>
          <a:xfrm>
            <a:off x="4300616" y="2057400"/>
            <a:ext cx="821492" cy="1107996"/>
          </a:xfrm>
          <a:prstGeom prst="rect">
            <a:avLst/>
          </a:prstGeom>
          <a:solidFill>
            <a:srgbClr val="FFC000"/>
          </a:solidFill>
        </p:spPr>
        <p:txBody>
          <a:bodyPr wrap="square" lIns="91440" tIns="45720" rIns="91440" bIns="45720">
            <a:spAutoFit/>
          </a:bodyPr>
          <a:lstStyle/>
          <a:p>
            <a:pPr algn="ctr"/>
            <a:r>
              <a:rPr lang="en-US" sz="6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rPr>
              <a:t>M</a:t>
            </a:r>
            <a:endParaRPr lang="en-US" sz="6600" b="1" cap="none"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endParaRPr>
          </a:p>
        </p:txBody>
      </p:sp>
      <p:sp>
        <p:nvSpPr>
          <p:cNvPr id="16" name="Rectangle 15"/>
          <p:cNvSpPr/>
          <p:nvPr/>
        </p:nvSpPr>
        <p:spPr>
          <a:xfrm>
            <a:off x="5138816" y="2362200"/>
            <a:ext cx="821492" cy="1107996"/>
          </a:xfrm>
          <a:prstGeom prst="rect">
            <a:avLst/>
          </a:prstGeom>
          <a:solidFill>
            <a:srgbClr val="0033CC"/>
          </a:solidFill>
        </p:spPr>
        <p:txBody>
          <a:bodyPr wrap="square" lIns="91440" tIns="45720" rIns="91440" bIns="45720">
            <a:spAutoFit/>
          </a:bodyPr>
          <a:lstStyle/>
          <a:p>
            <a:pPr algn="ctr"/>
            <a:r>
              <a:rPr lang="en-US" sz="66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Comic Sans MS" pitchFamily="66" charset="0"/>
              </a:rPr>
              <a:t>Ậ</a:t>
            </a:r>
            <a:endParaRPr lang="en-US" sz="66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Comic Sans MS" pitchFamily="66" charset="0"/>
            </a:endParaRPr>
          </a:p>
        </p:txBody>
      </p:sp>
      <p:sp>
        <p:nvSpPr>
          <p:cNvPr id="17" name="Rectangle 16"/>
          <p:cNvSpPr/>
          <p:nvPr/>
        </p:nvSpPr>
        <p:spPr>
          <a:xfrm>
            <a:off x="5960308" y="2098596"/>
            <a:ext cx="821492" cy="1107996"/>
          </a:xfrm>
          <a:prstGeom prst="rect">
            <a:avLst/>
          </a:prstGeom>
          <a:solidFill>
            <a:srgbClr val="00FF00"/>
          </a:solidFill>
        </p:spPr>
        <p:txBody>
          <a:bodyPr wrap="square" lIns="91440" tIns="45720" rIns="91440" bIns="45720">
            <a:spAutoFit/>
          </a:bodyPr>
          <a:lstStyle/>
          <a:p>
            <a:pPr algn="ctr"/>
            <a:r>
              <a:rPr lang="en-US" sz="6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rPr>
              <a:t>T</a:t>
            </a:r>
            <a:endParaRPr lang="en-US" sz="6600" b="1" cap="none"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Comic Sans MS" pitchFamily="66" charset="0"/>
            </a:endParaRPr>
          </a:p>
        </p:txBody>
      </p:sp>
      <p:pic>
        <p:nvPicPr>
          <p:cNvPr id="8196" name="Picture 4" descr="Pink Present Box Clip Art"/>
          <p:cNvPicPr>
            <a:picLocks noChangeAspect="1" noChangeArrowheads="1"/>
          </p:cNvPicPr>
          <p:nvPr/>
        </p:nvPicPr>
        <p:blipFill>
          <a:blip r:embed="rId4"/>
          <a:srcRect/>
          <a:stretch>
            <a:fillRect/>
          </a:stretch>
        </p:blipFill>
        <p:spPr bwMode="auto">
          <a:xfrm>
            <a:off x="2286000" y="3385849"/>
            <a:ext cx="4057650" cy="3472151"/>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ChangeArrowheads="1"/>
          </p:cNvSpPr>
          <p:nvPr/>
        </p:nvSpPr>
        <p:spPr bwMode="auto">
          <a:xfrm>
            <a:off x="249238" y="76200"/>
            <a:ext cx="8742362" cy="914400"/>
          </a:xfrm>
          <a:prstGeom prst="rect">
            <a:avLst/>
          </a:prstGeom>
          <a:gradFill rotWithShape="1">
            <a:gsLst>
              <a:gs pos="0">
                <a:srgbClr val="FF0000"/>
              </a:gs>
              <a:gs pos="100000">
                <a:srgbClr val="FFFF00"/>
              </a:gs>
            </a:gsLst>
            <a:path path="shape">
              <a:fillToRect l="50000" t="50000" r="50000" b="50000"/>
            </a:path>
          </a:gradFill>
          <a:ln>
            <a:noFill/>
          </a:ln>
          <a:effectLst>
            <a:prstShdw prst="shdw13" dist="53882" dir="13500000">
              <a:srgbClr val="808080">
                <a:alpha val="50000"/>
              </a:srgbClr>
            </a:prst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algn="ctr"/>
            <a:r>
              <a:rPr lang="en-US" altLang="en-US" sz="2400" b="1">
                <a:solidFill>
                  <a:srgbClr val="0000FF"/>
                </a:solidFill>
                <a:latin typeface="Times New Roman" pitchFamily="18" charset="0"/>
                <a:cs typeface="Times New Roman" pitchFamily="18" charset="0"/>
              </a:rPr>
              <a:t>“TUỔI NHỎ LÀM VIỆC NHỎ”</a:t>
            </a:r>
          </a:p>
          <a:p>
            <a:pPr algn="ctr"/>
            <a:r>
              <a:rPr lang="en-US" altLang="en-US" sz="2400" b="1">
                <a:solidFill>
                  <a:srgbClr val="0000FF"/>
                </a:solidFill>
                <a:latin typeface="Times New Roman" pitchFamily="18" charset="0"/>
                <a:cs typeface="Times New Roman" pitchFamily="18" charset="0"/>
              </a:rPr>
              <a:t>YÊU QUÊ HƯƠNG, ĐẤT NƯỚC THEO CÁCH CỦA MÌNH</a:t>
            </a:r>
          </a:p>
        </p:txBody>
      </p:sp>
      <p:pic>
        <p:nvPicPr>
          <p:cNvPr id="32771" name="Picture 17" descr="FLOWERS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3124200" y="6172200"/>
            <a:ext cx="2743200" cy="65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52400" y="5680075"/>
            <a:ext cx="88392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600" b="1">
                <a:latin typeface="Times New Roman" pitchFamily="18" charset="0"/>
                <a:cs typeface="Times New Roman" pitchFamily="18" charset="0"/>
              </a:rPr>
              <a:t>HỌC TẬP, RÈN LUYỆN VÌ NGÀY MAI LẬP NGHIỆP</a:t>
            </a:r>
          </a:p>
        </p:txBody>
      </p:sp>
      <p:pic>
        <p:nvPicPr>
          <p:cNvPr id="5122" name="Picture 2" descr="C:\Users\9tg\Documents\9tg file\Thi GVG Tiếng gà trưa\9tg - Tiếng gà trưa\1534312_1492550961027271_8026650955507833915_n.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85800" y="1143000"/>
            <a:ext cx="78486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7929215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anim calcmode="lin" valueType="num">
                                      <p:cBhvr>
                                        <p:cTn id="8" dur="500" fill="hold"/>
                                        <p:tgtEl>
                                          <p:spTgt spid="5122"/>
                                        </p:tgtEl>
                                        <p:attrNameLst>
                                          <p:attrName>ppt_x</p:attrName>
                                        </p:attrNameLst>
                                      </p:cBhvr>
                                      <p:tavLst>
                                        <p:tav tm="0">
                                          <p:val>
                                            <p:strVal val="#ppt_x"/>
                                          </p:val>
                                        </p:tav>
                                        <p:tav tm="100000">
                                          <p:val>
                                            <p:strVal val="#ppt_x"/>
                                          </p:val>
                                        </p:tav>
                                      </p:tavLst>
                                    </p:anim>
                                    <p:anim calcmode="lin" valueType="num">
                                      <p:cBhvr>
                                        <p:cTn id="9" dur="5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249238" y="228600"/>
            <a:ext cx="8742362" cy="914400"/>
          </a:xfrm>
          <a:prstGeom prst="rect">
            <a:avLst/>
          </a:prstGeom>
          <a:gradFill rotWithShape="1">
            <a:gsLst>
              <a:gs pos="0">
                <a:srgbClr val="FF0000"/>
              </a:gs>
              <a:gs pos="100000">
                <a:srgbClr val="FFFF00"/>
              </a:gs>
            </a:gsLst>
            <a:path path="shape">
              <a:fillToRect l="50000" t="50000" r="50000" b="50000"/>
            </a:path>
          </a:gradFill>
          <a:ln>
            <a:noFill/>
          </a:ln>
          <a:effectLst>
            <a:prstShdw prst="shdw13" dist="53882" dir="13500000">
              <a:srgbClr val="808080">
                <a:alpha val="50000"/>
              </a:srgbClr>
            </a:prst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algn="ctr"/>
            <a:r>
              <a:rPr lang="en-US" altLang="en-US" sz="2400" b="1">
                <a:solidFill>
                  <a:srgbClr val="0000FF"/>
                </a:solidFill>
                <a:latin typeface="Times New Roman" pitchFamily="18" charset="0"/>
                <a:cs typeface="Times New Roman" pitchFamily="18" charset="0"/>
              </a:rPr>
              <a:t>“TUỔI NHỎ LÀM VIỆC NHỎ”</a:t>
            </a:r>
          </a:p>
          <a:p>
            <a:pPr algn="ctr"/>
            <a:r>
              <a:rPr lang="en-US" altLang="en-US" sz="2400" b="1">
                <a:solidFill>
                  <a:srgbClr val="0000FF"/>
                </a:solidFill>
                <a:latin typeface="Times New Roman" pitchFamily="18" charset="0"/>
                <a:cs typeface="Times New Roman" pitchFamily="18" charset="0"/>
              </a:rPr>
              <a:t>YÊU QUÊ HƯƠNG, ĐẤT NƯỚC THEO CÁCH CỦA MÌNH</a:t>
            </a:r>
          </a:p>
        </p:txBody>
      </p:sp>
      <p:pic>
        <p:nvPicPr>
          <p:cNvPr id="33795" name="Picture 17" descr="FLOWERS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99425" y="5646738"/>
            <a:ext cx="1211263" cy="1208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0" name="Picture 2" descr="C:\Users\9tg\Documents\9tg file\Thi GVG Tiếng gà trưa\chăm sóc công trình măng non.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371600"/>
            <a:ext cx="427355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905000" y="5646738"/>
            <a:ext cx="56388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400" b="1">
                <a:latin typeface="Times New Roman" pitchFamily="18" charset="0"/>
                <a:cs typeface="Times New Roman" pitchFamily="18" charset="0"/>
              </a:rPr>
              <a:t>BẢO VỆ, GIỮ GÌN BẢN SẮC </a:t>
            </a:r>
          </a:p>
          <a:p>
            <a:pPr algn="ctr"/>
            <a:r>
              <a:rPr lang="en-US" sz="2400" b="1">
                <a:latin typeface="Times New Roman" pitchFamily="18" charset="0"/>
                <a:cs typeface="Times New Roman" pitchFamily="18" charset="0"/>
              </a:rPr>
              <a:t>VĂN HÓA, LỊCH SỬ QUÊ HƯƠNG</a:t>
            </a:r>
          </a:p>
        </p:txBody>
      </p:sp>
      <p:pic>
        <p:nvPicPr>
          <p:cNvPr id="10" name="Picture 2" descr="C:\Users\9tg\Documents\9tg file\Thi GVG Tiếng gà trưa\dọn vệ sinh tượng đài1.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414838" y="1447800"/>
            <a:ext cx="4729162"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9430832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7" descr="FLOWERS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43800" y="4348163"/>
            <a:ext cx="1447800" cy="2266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6477000" y="1490663"/>
            <a:ext cx="1598613" cy="163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a:latin typeface="Times New Roman" pitchFamily="18" charset="0"/>
                <a:cs typeface="Times New Roman" pitchFamily="18" charset="0"/>
              </a:rPr>
              <a:t>THĂM QUAN DI TÍCH ĐÌNH - CHÙA GIA QUẤT</a:t>
            </a:r>
          </a:p>
        </p:txBody>
      </p:sp>
      <p:pic>
        <p:nvPicPr>
          <p:cNvPr id="11" name="Picture 10" descr="C:\Users\9tg\Documents\9tg file\Thi GVG Tiếng gà trưa\thăm quan đình làng gia quất.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1257300"/>
            <a:ext cx="6096000" cy="278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0" y="4667250"/>
            <a:ext cx="1598612"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b="1" dirty="0" err="1">
                <a:latin typeface="Times New Roman" pitchFamily="18" charset="0"/>
                <a:cs typeface="Times New Roman" pitchFamily="18" charset="0"/>
              </a:rPr>
              <a:t>THĂM</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QUAN</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LÀNG</a:t>
            </a:r>
            <a:endParaRPr lang="en-US" sz="2000" b="1" dirty="0" smtClean="0">
              <a:latin typeface="Times New Roman" pitchFamily="18" charset="0"/>
              <a:cs typeface="Times New Roman" pitchFamily="18" charset="0"/>
            </a:endParaRPr>
          </a:p>
          <a:p>
            <a:pPr algn="ctr"/>
            <a:r>
              <a:rPr lang="en-US" sz="2000" b="1" dirty="0" err="1" smtClean="0">
                <a:latin typeface="Times New Roman" pitchFamily="18" charset="0"/>
                <a:cs typeface="Times New Roman" pitchFamily="18" charset="0"/>
              </a:rPr>
              <a:t>VĂN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HÓA</a:t>
            </a:r>
            <a:endParaRPr lang="en-US" sz="2000" b="1" dirty="0" smtClean="0">
              <a:latin typeface="Times New Roman" pitchFamily="18" charset="0"/>
              <a:cs typeface="Times New Roman" pitchFamily="18" charset="0"/>
            </a:endParaRPr>
          </a:p>
          <a:p>
            <a:pPr algn="ct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DÂN</a:t>
            </a:r>
            <a:endParaRPr lang="en-US" sz="2000" b="1" dirty="0" smtClean="0">
              <a:latin typeface="Times New Roman" pitchFamily="18" charset="0"/>
              <a:cs typeface="Times New Roman" pitchFamily="18" charset="0"/>
            </a:endParaRPr>
          </a:p>
          <a:p>
            <a:pPr algn="ctr"/>
            <a:r>
              <a:rPr lang="en-US" sz="2000" b="1" dirty="0" err="1" smtClean="0">
                <a:latin typeface="Times New Roman" pitchFamily="18" charset="0"/>
                <a:cs typeface="Times New Roman" pitchFamily="18" charset="0"/>
              </a:rPr>
              <a:t>TỘC</a:t>
            </a:r>
            <a:endParaRPr lang="en-US" sz="2000" b="1" dirty="0">
              <a:latin typeface="Times New Roman" pitchFamily="18" charset="0"/>
              <a:cs typeface="Times New Roman" pitchFamily="18" charset="0"/>
            </a:endParaRPr>
          </a:p>
        </p:txBody>
      </p:sp>
      <p:sp>
        <p:nvSpPr>
          <p:cNvPr id="34823" name="Rectangle 8"/>
          <p:cNvSpPr>
            <a:spLocks noChangeArrowheads="1"/>
          </p:cNvSpPr>
          <p:nvPr/>
        </p:nvSpPr>
        <p:spPr bwMode="auto">
          <a:xfrm>
            <a:off x="249238" y="228600"/>
            <a:ext cx="8742362" cy="914400"/>
          </a:xfrm>
          <a:prstGeom prst="rect">
            <a:avLst/>
          </a:prstGeom>
          <a:gradFill rotWithShape="1">
            <a:gsLst>
              <a:gs pos="0">
                <a:srgbClr val="FF0000"/>
              </a:gs>
              <a:gs pos="100000">
                <a:srgbClr val="FFFF00"/>
              </a:gs>
            </a:gsLst>
            <a:path path="shape">
              <a:fillToRect l="50000" t="50000" r="50000" b="50000"/>
            </a:path>
          </a:gradFill>
          <a:ln>
            <a:noFill/>
          </a:ln>
          <a:effectLst>
            <a:prstShdw prst="shdw13" dist="53882" dir="13500000">
              <a:srgbClr val="808080">
                <a:alpha val="50000"/>
              </a:srgbClr>
            </a:prst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algn="ctr"/>
            <a:r>
              <a:rPr lang="en-US" altLang="en-US" sz="2400" b="1">
                <a:solidFill>
                  <a:srgbClr val="0000FF"/>
                </a:solidFill>
                <a:latin typeface="Times New Roman" pitchFamily="18" charset="0"/>
                <a:cs typeface="Times New Roman" pitchFamily="18" charset="0"/>
              </a:rPr>
              <a:t>“TUỔI NHỎ LÀM VIỆC NHỎ”</a:t>
            </a:r>
          </a:p>
          <a:p>
            <a:pPr algn="ctr"/>
            <a:r>
              <a:rPr lang="en-US" altLang="en-US" sz="2400" b="1">
                <a:solidFill>
                  <a:srgbClr val="0000FF"/>
                </a:solidFill>
                <a:latin typeface="Times New Roman" pitchFamily="18" charset="0"/>
                <a:cs typeface="Times New Roman" pitchFamily="18" charset="0"/>
              </a:rPr>
              <a:t>YÊU QUÊ HƯƠNG, ĐẤT NƯỚC THEO CÁCH CỦA MÌNH</a:t>
            </a:r>
          </a:p>
        </p:txBody>
      </p:sp>
      <p:pic>
        <p:nvPicPr>
          <p:cNvPr id="34824" name="Picture 8" descr="C:\Users\ThuyLinh1203\Pictures\cb8.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66876" y="4101622"/>
            <a:ext cx="5695156" cy="26039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0081436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ChangeArrowheads="1"/>
          </p:cNvSpPr>
          <p:nvPr/>
        </p:nvSpPr>
        <p:spPr bwMode="auto">
          <a:xfrm>
            <a:off x="249238" y="228600"/>
            <a:ext cx="8742362" cy="914400"/>
          </a:xfrm>
          <a:prstGeom prst="rect">
            <a:avLst/>
          </a:prstGeom>
          <a:gradFill rotWithShape="1">
            <a:gsLst>
              <a:gs pos="0">
                <a:srgbClr val="FF0000"/>
              </a:gs>
              <a:gs pos="100000">
                <a:srgbClr val="FFFF00"/>
              </a:gs>
            </a:gsLst>
            <a:path path="shape">
              <a:fillToRect l="50000" t="50000" r="50000" b="50000"/>
            </a:path>
          </a:gradFill>
          <a:ln>
            <a:noFill/>
          </a:ln>
          <a:effectLst>
            <a:prstShdw prst="shdw13" dist="53882" dir="13500000">
              <a:srgbClr val="808080">
                <a:alpha val="50000"/>
              </a:srgbClr>
            </a:prst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algn="ctr"/>
            <a:r>
              <a:rPr lang="en-US" altLang="en-US" sz="2400" b="1">
                <a:solidFill>
                  <a:srgbClr val="0000FF"/>
                </a:solidFill>
                <a:latin typeface="Times New Roman" pitchFamily="18" charset="0"/>
                <a:cs typeface="Times New Roman" pitchFamily="18" charset="0"/>
              </a:rPr>
              <a:t>“TUỔI NHỎ LÀM VIỆC NHỎ”</a:t>
            </a:r>
          </a:p>
          <a:p>
            <a:pPr algn="ctr"/>
            <a:r>
              <a:rPr lang="en-US" altLang="en-US" sz="2400" b="1">
                <a:solidFill>
                  <a:srgbClr val="0000FF"/>
                </a:solidFill>
                <a:latin typeface="Times New Roman" pitchFamily="18" charset="0"/>
                <a:cs typeface="Times New Roman" pitchFamily="18" charset="0"/>
              </a:rPr>
              <a:t>YÊU QUÊ HƯƠNG, ĐẤT NƯỚC THEO CÁCH CỦA MÌNH</a:t>
            </a:r>
          </a:p>
        </p:txBody>
      </p:sp>
      <p:pic>
        <p:nvPicPr>
          <p:cNvPr id="6" name="NhomGiaiDieuXanh - KhatVongTuoiTre_VuHoang(00h02m34s-00h03m40s).mp3">
            <a:hlinkClick r:id="" action="ppaction://media"/>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75650" y="6172200"/>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6" name="TextBox 7"/>
          <p:cNvSpPr txBox="1">
            <a:spLocks noChangeArrowheads="1"/>
          </p:cNvSpPr>
          <p:nvPr/>
        </p:nvSpPr>
        <p:spPr bwMode="auto">
          <a:xfrm>
            <a:off x="2057400" y="6172200"/>
            <a:ext cx="4724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400" b="1">
                <a:latin typeface="Times New Roman" pitchFamily="18" charset="0"/>
                <a:cs typeface="Times New Roman" pitchFamily="18" charset="0"/>
              </a:rPr>
              <a:t>EM YÊU TRƯỜNG EM</a:t>
            </a:r>
          </a:p>
        </p:txBody>
      </p:sp>
      <p:sp>
        <p:nvSpPr>
          <p:cNvPr id="9" name="Heart 8"/>
          <p:cNvSpPr/>
          <p:nvPr/>
        </p:nvSpPr>
        <p:spPr>
          <a:xfrm>
            <a:off x="1752600" y="6243638"/>
            <a:ext cx="600075" cy="46196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art 11"/>
          <p:cNvSpPr/>
          <p:nvPr/>
        </p:nvSpPr>
        <p:spPr>
          <a:xfrm>
            <a:off x="6481763" y="6243638"/>
            <a:ext cx="600075" cy="46196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IMG_9302.JPG"/>
          <p:cNvPicPr>
            <a:picLocks noChangeAspect="1"/>
          </p:cNvPicPr>
          <p:nvPr/>
        </p:nvPicPr>
        <p:blipFill>
          <a:blip r:embed="rId3" cstate="print"/>
          <a:stretch>
            <a:fillRect/>
          </a:stretch>
        </p:blipFill>
        <p:spPr>
          <a:xfrm>
            <a:off x="1219200" y="1219200"/>
            <a:ext cx="6858000" cy="4857750"/>
          </a:xfrm>
          <a:prstGeom prst="rect">
            <a:avLst/>
          </a:prstGeom>
        </p:spPr>
      </p:pic>
    </p:spTree>
    <p:extLst>
      <p:ext uri="{BB962C8B-B14F-4D97-AF65-F5344CB8AC3E}">
        <p14:creationId xmlns="" xmlns:p14="http://schemas.microsoft.com/office/powerpoint/2010/main" val="407396158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repeatCount="indefinite"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7" descr="flower1_div_md_wht"/>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a:off x="0" y="6324600"/>
            <a:ext cx="92265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2" name="Picture 8" descr="flower1_div_md_wht"/>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22655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52400" y="817548"/>
            <a:ext cx="9245416"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vi-VN" sz="3200" b="1" dirty="0" smtClean="0">
                <a:ln w="11430"/>
                <a:solidFill>
                  <a:srgbClr val="FF0000"/>
                </a:solidFill>
                <a:effectLst>
                  <a:outerShdw blurRad="50800" dist="39000" dir="5460000" algn="tl">
                    <a:srgbClr val="000000">
                      <a:alpha val="38000"/>
                    </a:srgbClr>
                  </a:outerShdw>
                </a:effectLst>
              </a:rPr>
              <a:t>Hãy đóng vai ông Hai để kể lại đoạn diễn biến tâm</a:t>
            </a:r>
          </a:p>
          <a:p>
            <a:r>
              <a:rPr lang="vi-VN" sz="3200" b="1" dirty="0" smtClean="0">
                <a:ln w="11430"/>
                <a:solidFill>
                  <a:srgbClr val="FF0000"/>
                </a:solidFill>
                <a:effectLst>
                  <a:outerShdw blurRad="50800" dist="39000" dir="5460000" algn="tl">
                    <a:srgbClr val="000000">
                      <a:alpha val="38000"/>
                    </a:srgbClr>
                  </a:outerShdw>
                </a:effectLst>
              </a:rPr>
              <a:t> trạng ông Hai trước khi nghe tin làng Dầu theo giặc? </a:t>
            </a:r>
          </a:p>
        </p:txBody>
      </p:sp>
    </p:spTree>
    <p:extLst>
      <p:ext uri="{BB962C8B-B14F-4D97-AF65-F5344CB8AC3E}">
        <p14:creationId xmlns="" xmlns:p14="http://schemas.microsoft.com/office/powerpoint/2010/main" val="2912692573"/>
      </p:ext>
    </p:extLst>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7" descr="flower1_div_md_wht"/>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a:off x="0" y="6324600"/>
            <a:ext cx="92265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2" name="Picture 8" descr="flower1_div_md_wht"/>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22655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914400" y="817548"/>
            <a:ext cx="8068427"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0000"/>
                </a:solidFill>
                <a:effectLst>
                  <a:outerShdw blurRad="50800" dist="39000" dir="5460000" algn="tl">
                    <a:srgbClr val="000000">
                      <a:alpha val="38000"/>
                    </a:srgbClr>
                  </a:outerShdw>
                </a:effectLst>
              </a:rPr>
              <a:t>T</a:t>
            </a:r>
            <a:r>
              <a:rPr lang="vi-VN" sz="3200" b="1" dirty="0" smtClean="0">
                <a:ln w="11430"/>
                <a:solidFill>
                  <a:srgbClr val="FF0000"/>
                </a:solidFill>
                <a:effectLst>
                  <a:outerShdw blurRad="50800" dist="39000" dir="5460000" algn="tl">
                    <a:srgbClr val="000000">
                      <a:alpha val="38000"/>
                    </a:srgbClr>
                  </a:outerShdw>
                </a:effectLst>
              </a:rPr>
              <a:t>ại sao truyện viết về ông Hai nhưng tác giả lại</a:t>
            </a:r>
          </a:p>
          <a:p>
            <a:r>
              <a:rPr lang="vi-VN" sz="3200" b="1" dirty="0" smtClean="0">
                <a:ln w="11430"/>
                <a:solidFill>
                  <a:srgbClr val="FF0000"/>
                </a:solidFill>
                <a:effectLst>
                  <a:outerShdw blurRad="50800" dist="39000" dir="5460000" algn="tl">
                    <a:srgbClr val="000000">
                      <a:alpha val="38000"/>
                    </a:srgbClr>
                  </a:outerShdw>
                </a:effectLst>
              </a:rPr>
              <a:t> đặt </a:t>
            </a:r>
            <a:r>
              <a:rPr lang="vi-VN" sz="3200" b="1" smtClean="0">
                <a:ln w="11430"/>
                <a:solidFill>
                  <a:srgbClr val="FF0000"/>
                </a:solidFill>
                <a:effectLst>
                  <a:outerShdw blurRad="50800" dist="39000" dir="5460000" algn="tl">
                    <a:srgbClr val="000000">
                      <a:alpha val="38000"/>
                    </a:srgbClr>
                  </a:outerShdw>
                </a:effectLst>
              </a:rPr>
              <a:t>tên  </a:t>
            </a:r>
            <a:r>
              <a:rPr lang="vi-VN" sz="3200" b="1" dirty="0" smtClean="0">
                <a:ln w="11430"/>
                <a:solidFill>
                  <a:srgbClr val="FF0000"/>
                </a:solidFill>
                <a:effectLst>
                  <a:outerShdw blurRad="50800" dist="39000" dir="5460000" algn="tl">
                    <a:srgbClr val="000000">
                      <a:alpha val="38000"/>
                    </a:srgbClr>
                  </a:outerShdw>
                </a:effectLst>
              </a:rPr>
              <a:t>là “ Làng”?</a:t>
            </a:r>
            <a:endParaRPr lang="en-US" sz="32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2912692573"/>
      </p:ext>
    </p:extLst>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7" descr="flower1_div_md_wht"/>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a:off x="0" y="6324600"/>
            <a:ext cx="92265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2" name="Picture 8" descr="flower1_div_md_wht"/>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22655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685800" y="817548"/>
            <a:ext cx="8132996" cy="206210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Tx/>
              <a:buChar char="-"/>
            </a:pPr>
            <a:r>
              <a:rPr lang="vi-VN" sz="3200" b="1" dirty="0" smtClean="0">
                <a:ln w="11430"/>
                <a:solidFill>
                  <a:srgbClr val="FF0000"/>
                </a:solidFill>
                <a:effectLst>
                  <a:outerShdw blurRad="50800" dist="39000" dir="5460000" algn="tl">
                    <a:srgbClr val="000000">
                      <a:alpha val="38000"/>
                    </a:srgbClr>
                  </a:outerShdw>
                </a:effectLst>
              </a:rPr>
              <a:t>Ông Hai: Danh từ riêng, tên riêng của một con</a:t>
            </a:r>
          </a:p>
          <a:p>
            <a:r>
              <a:rPr lang="vi-VN" sz="3200" b="1" dirty="0" smtClean="0">
                <a:ln w="11430"/>
                <a:solidFill>
                  <a:srgbClr val="FF0000"/>
                </a:solidFill>
                <a:effectLst>
                  <a:outerShdw blurRad="50800" dist="39000" dir="5460000" algn="tl">
                    <a:srgbClr val="000000">
                      <a:alpha val="38000"/>
                    </a:srgbClr>
                  </a:outerShdw>
                </a:effectLst>
              </a:rPr>
              <a:t>n</a:t>
            </a:r>
            <a:r>
              <a:rPr lang="vi-VN" sz="3200" b="1" cap="none" spc="0" dirty="0" smtClean="0">
                <a:ln w="11430"/>
                <a:solidFill>
                  <a:srgbClr val="FF0000"/>
                </a:solidFill>
                <a:effectLst>
                  <a:outerShdw blurRad="50800" dist="39000" dir="5460000" algn="tl">
                    <a:srgbClr val="000000">
                      <a:alpha val="38000"/>
                    </a:srgbClr>
                  </a:outerShdw>
                </a:effectLst>
              </a:rPr>
              <a:t>gười cụ thể-&gt; mang ý nghĩa hẹp</a:t>
            </a:r>
          </a:p>
          <a:p>
            <a:pPr algn="ctr">
              <a:buFontTx/>
              <a:buChar char="-"/>
            </a:pPr>
            <a:r>
              <a:rPr lang="vi-VN" sz="3200" b="1" dirty="0" smtClean="0">
                <a:ln w="11430"/>
                <a:solidFill>
                  <a:srgbClr val="FF0000"/>
                </a:solidFill>
                <a:effectLst>
                  <a:outerShdw blurRad="50800" dist="39000" dir="5460000" algn="tl">
                    <a:srgbClr val="000000">
                      <a:alpha val="38000"/>
                    </a:srgbClr>
                  </a:outerShdw>
                </a:effectLst>
              </a:rPr>
              <a:t>Làng: Danh từ chung, chỉ mọi miền quê trên</a:t>
            </a:r>
          </a:p>
          <a:p>
            <a:r>
              <a:rPr lang="vi-VN" sz="3200" b="1" dirty="0" smtClean="0">
                <a:ln w="11430"/>
                <a:solidFill>
                  <a:srgbClr val="FF0000"/>
                </a:solidFill>
                <a:effectLst>
                  <a:outerShdw blurRad="50800" dist="39000" dir="5460000" algn="tl">
                    <a:srgbClr val="000000">
                      <a:alpha val="38000"/>
                    </a:srgbClr>
                  </a:outerShdw>
                </a:effectLst>
              </a:rPr>
              <a:t>đất nước-&gt; mang ý nghĩa khái quát</a:t>
            </a:r>
            <a:endParaRPr lang="en-US" sz="3200" b="1" cap="none" spc="0" dirty="0">
              <a:ln w="11430"/>
              <a:solidFill>
                <a:srgbClr val="FF0000"/>
              </a:solidFill>
              <a:effectLst>
                <a:outerShdw blurRad="50800" dist="39000" dir="5460000" algn="tl">
                  <a:srgbClr val="000000">
                    <a:alpha val="38000"/>
                  </a:srgbClr>
                </a:outerShdw>
              </a:effectLst>
            </a:endParaRPr>
          </a:p>
        </p:txBody>
      </p:sp>
      <p:sp>
        <p:nvSpPr>
          <p:cNvPr id="191" name="Rectangle 190"/>
          <p:cNvSpPr/>
          <p:nvPr/>
        </p:nvSpPr>
        <p:spPr>
          <a:xfrm>
            <a:off x="685800" y="2890897"/>
            <a:ext cx="8173584"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3200" b="1" dirty="0" smtClean="0">
                <a:ln w="11430"/>
                <a:solidFill>
                  <a:srgbClr val="FF0000"/>
                </a:solidFill>
                <a:effectLst>
                  <a:outerShdw blurRad="50800" dist="39000" dir="5460000" algn="tl">
                    <a:srgbClr val="000000">
                      <a:alpha val="38000"/>
                    </a:srgbClr>
                  </a:outerShdw>
                </a:effectLst>
              </a:rPr>
              <a:t>-Ca ngợi tình yêu làng yêu nước của mọi người</a:t>
            </a:r>
          </a:p>
          <a:p>
            <a:r>
              <a:rPr lang="vi-VN" sz="3200" b="1" dirty="0" smtClean="0">
                <a:ln w="11430"/>
                <a:solidFill>
                  <a:srgbClr val="FF0000"/>
                </a:solidFill>
                <a:effectLst>
                  <a:outerShdw blurRad="50800" dist="39000" dir="5460000" algn="tl">
                    <a:srgbClr val="000000">
                      <a:alpha val="38000"/>
                    </a:srgbClr>
                  </a:outerShdw>
                </a:effectLst>
              </a:rPr>
              <a:t>d</a:t>
            </a:r>
            <a:r>
              <a:rPr lang="vi-VN" sz="3200" b="1" cap="none" spc="0" dirty="0" smtClean="0">
                <a:ln w="11430"/>
                <a:solidFill>
                  <a:srgbClr val="FF0000"/>
                </a:solidFill>
                <a:effectLst>
                  <a:outerShdw blurRad="50800" dist="39000" dir="5460000" algn="tl">
                    <a:srgbClr val="000000">
                      <a:alpha val="38000"/>
                    </a:srgbClr>
                  </a:outerShdw>
                </a:effectLst>
              </a:rPr>
              <a:t>ân Việt Nam</a:t>
            </a:r>
            <a:endParaRPr lang="en-US" sz="32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2912692573"/>
      </p:ext>
    </p:extLst>
  </p:cSld>
  <p:clrMapOvr>
    <a:masterClrMapping/>
  </p:clrMapOvr>
  <p:transition spd="slow">
    <p:whee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908720"/>
            <a:ext cx="8229600" cy="1143000"/>
          </a:xfrm>
        </p:spPr>
        <p:txBody>
          <a:bodyPr/>
          <a:lstStyle/>
          <a:p>
            <a:pPr eaLnBrk="1" hangingPunct="1"/>
            <a:r>
              <a:rPr lang="en-US" sz="3600" b="1" dirty="0" err="1" smtClean="0">
                <a:solidFill>
                  <a:srgbClr val="FF0000"/>
                </a:solidFill>
                <a:latin typeface="Times New Roman" pitchFamily="18" charset="0"/>
                <a:cs typeface="Times New Roman" pitchFamily="18" charset="0"/>
              </a:rPr>
              <a:t>Hướng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dẫn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nhà</a:t>
            </a:r>
            <a:r>
              <a:rPr lang="en-US" sz="3600" b="1" dirty="0" smtClean="0">
                <a:solidFill>
                  <a:srgbClr val="FF0000"/>
                </a:solidFill>
                <a:latin typeface="Times New Roman" pitchFamily="18" charset="0"/>
                <a:cs typeface="Times New Roman" pitchFamily="18" charset="0"/>
              </a:rPr>
              <a:t> </a:t>
            </a:r>
          </a:p>
        </p:txBody>
      </p:sp>
      <p:sp>
        <p:nvSpPr>
          <p:cNvPr id="10243" name="Content Placeholder 2"/>
          <p:cNvSpPr>
            <a:spLocks noGrp="1"/>
          </p:cNvSpPr>
          <p:nvPr>
            <p:ph idx="1"/>
          </p:nvPr>
        </p:nvSpPr>
        <p:spPr>
          <a:xfrm>
            <a:off x="539750" y="1279302"/>
            <a:ext cx="8229600" cy="4525962"/>
          </a:xfrm>
        </p:spPr>
        <p:txBody>
          <a:bodyPr/>
          <a:lstStyle/>
          <a:p>
            <a:pPr eaLnBrk="1" hangingPunct="1"/>
            <a:endParaRPr lang="vi-VN" dirty="0" smtClean="0"/>
          </a:p>
          <a:p>
            <a:pPr eaLnBrk="1" hangingPunct="1"/>
            <a:endParaRPr lang="vi-VN" dirty="0" smtClean="0"/>
          </a:p>
          <a:p>
            <a:pPr eaLnBrk="1" hangingPunct="1"/>
            <a:r>
              <a:rPr lang="en-US" dirty="0" err="1" smtClean="0"/>
              <a:t>Nhóm</a:t>
            </a:r>
            <a:r>
              <a:rPr lang="en-US" dirty="0" smtClean="0"/>
              <a:t> 1</a:t>
            </a:r>
            <a:r>
              <a:rPr lang="vi-VN" dirty="0" smtClean="0"/>
              <a:t>+2</a:t>
            </a:r>
            <a:r>
              <a:rPr lang="en-US" dirty="0" smtClean="0"/>
              <a:t> </a:t>
            </a:r>
            <a:r>
              <a:rPr lang="en-US" dirty="0" err="1" smtClean="0"/>
              <a:t>Tìm</a:t>
            </a:r>
            <a:r>
              <a:rPr lang="en-US" dirty="0" smtClean="0"/>
              <a:t> </a:t>
            </a:r>
            <a:r>
              <a:rPr lang="en-US" dirty="0" err="1" smtClean="0"/>
              <a:t>hiểu</a:t>
            </a:r>
            <a:r>
              <a:rPr lang="en-US" dirty="0" smtClean="0"/>
              <a:t> </a:t>
            </a:r>
            <a:r>
              <a:rPr lang="en-US" dirty="0" err="1" smtClean="0"/>
              <a:t>tâm</a:t>
            </a:r>
            <a:r>
              <a:rPr lang="en-US" dirty="0" smtClean="0"/>
              <a:t> </a:t>
            </a:r>
            <a:r>
              <a:rPr lang="en-US" dirty="0" err="1" smtClean="0"/>
              <a:t>trạng</a:t>
            </a:r>
            <a:r>
              <a:rPr lang="en-US" dirty="0" smtClean="0"/>
              <a:t> </a:t>
            </a:r>
            <a:r>
              <a:rPr lang="en-US" dirty="0" err="1" smtClean="0"/>
              <a:t>ông</a:t>
            </a:r>
            <a:r>
              <a:rPr lang="en-US" dirty="0" smtClean="0"/>
              <a:t> </a:t>
            </a:r>
            <a:r>
              <a:rPr lang="en-US" dirty="0" err="1" smtClean="0"/>
              <a:t>Hai</a:t>
            </a:r>
            <a:r>
              <a:rPr lang="en-US" dirty="0" smtClean="0"/>
              <a:t> </a:t>
            </a:r>
            <a:r>
              <a:rPr lang="en-US" dirty="0" err="1" smtClean="0"/>
              <a:t>khi</a:t>
            </a:r>
            <a:r>
              <a:rPr lang="en-US" dirty="0" smtClean="0"/>
              <a:t> </a:t>
            </a:r>
          </a:p>
          <a:p>
            <a:pPr eaLnBrk="1" hangingPunct="1">
              <a:buNone/>
            </a:pPr>
            <a:r>
              <a:rPr lang="en-US" dirty="0" err="1"/>
              <a:t>n</a:t>
            </a:r>
            <a:r>
              <a:rPr lang="en-US" dirty="0" err="1" smtClean="0"/>
              <a:t>ghe</a:t>
            </a:r>
            <a:r>
              <a:rPr lang="en-US" dirty="0" smtClean="0"/>
              <a:t> tin </a:t>
            </a:r>
            <a:r>
              <a:rPr lang="en-US" dirty="0" err="1" smtClean="0"/>
              <a:t>làng</a:t>
            </a:r>
            <a:r>
              <a:rPr lang="en-US" dirty="0" smtClean="0"/>
              <a:t> </a:t>
            </a:r>
            <a:r>
              <a:rPr lang="en-US" dirty="0" err="1" smtClean="0"/>
              <a:t>Dầu</a:t>
            </a:r>
            <a:r>
              <a:rPr lang="en-US" dirty="0" smtClean="0"/>
              <a:t> </a:t>
            </a:r>
            <a:r>
              <a:rPr lang="en-US" dirty="0" err="1" smtClean="0"/>
              <a:t>theo</a:t>
            </a:r>
            <a:r>
              <a:rPr lang="en-US" dirty="0" smtClean="0"/>
              <a:t> </a:t>
            </a:r>
            <a:r>
              <a:rPr lang="en-US" dirty="0" err="1" smtClean="0"/>
              <a:t>giặc</a:t>
            </a:r>
            <a:endParaRPr lang="en-US" dirty="0" smtClean="0"/>
          </a:p>
          <a:p>
            <a:pPr eaLnBrk="1" hangingPunct="1"/>
            <a:r>
              <a:rPr lang="en-US" dirty="0" err="1" smtClean="0"/>
              <a:t>Nhóm</a:t>
            </a:r>
            <a:r>
              <a:rPr lang="en-US" dirty="0" smtClean="0"/>
              <a:t> </a:t>
            </a:r>
            <a:r>
              <a:rPr lang="vi-VN" dirty="0" smtClean="0"/>
              <a:t>3+4</a:t>
            </a:r>
            <a:r>
              <a:rPr lang="en-US" dirty="0" smtClean="0"/>
              <a:t> </a:t>
            </a:r>
            <a:r>
              <a:rPr lang="en-US" dirty="0" err="1" smtClean="0"/>
              <a:t>Tìm</a:t>
            </a:r>
            <a:r>
              <a:rPr lang="en-US" dirty="0" smtClean="0"/>
              <a:t> </a:t>
            </a:r>
            <a:r>
              <a:rPr lang="en-US" dirty="0" err="1" smtClean="0"/>
              <a:t>hiểu</a:t>
            </a:r>
            <a:r>
              <a:rPr lang="en-US" dirty="0" smtClean="0"/>
              <a:t> </a:t>
            </a:r>
            <a:r>
              <a:rPr lang="en-US" dirty="0" err="1" smtClean="0"/>
              <a:t>tâm</a:t>
            </a:r>
            <a:r>
              <a:rPr lang="en-US" dirty="0" smtClean="0"/>
              <a:t> </a:t>
            </a:r>
            <a:r>
              <a:rPr lang="en-US" dirty="0" err="1" smtClean="0"/>
              <a:t>trạng</a:t>
            </a:r>
            <a:r>
              <a:rPr lang="en-US" dirty="0" smtClean="0"/>
              <a:t> </a:t>
            </a:r>
            <a:r>
              <a:rPr lang="en-US" dirty="0" err="1" smtClean="0"/>
              <a:t>ông</a:t>
            </a:r>
            <a:r>
              <a:rPr lang="en-US" dirty="0" smtClean="0"/>
              <a:t> </a:t>
            </a:r>
            <a:r>
              <a:rPr lang="en-US" dirty="0" err="1" smtClean="0"/>
              <a:t>Hai</a:t>
            </a:r>
            <a:r>
              <a:rPr lang="en-US" dirty="0" smtClean="0"/>
              <a:t> </a:t>
            </a:r>
            <a:r>
              <a:rPr lang="en-US" dirty="0" err="1" smtClean="0"/>
              <a:t>khi</a:t>
            </a:r>
            <a:r>
              <a:rPr lang="en-US" dirty="0" smtClean="0"/>
              <a:t> </a:t>
            </a:r>
          </a:p>
          <a:p>
            <a:pPr eaLnBrk="1" hangingPunct="1">
              <a:buNone/>
            </a:pPr>
            <a:r>
              <a:rPr lang="en-US" dirty="0" err="1"/>
              <a:t>n</a:t>
            </a:r>
            <a:r>
              <a:rPr lang="en-US" dirty="0" err="1" smtClean="0"/>
              <a:t>ghe</a:t>
            </a:r>
            <a:r>
              <a:rPr lang="en-US" dirty="0" smtClean="0"/>
              <a:t> tin </a:t>
            </a:r>
            <a:r>
              <a:rPr lang="en-US" dirty="0" err="1" smtClean="0"/>
              <a:t>làng</a:t>
            </a:r>
            <a:r>
              <a:rPr lang="en-US" dirty="0" smtClean="0"/>
              <a:t> </a:t>
            </a:r>
            <a:r>
              <a:rPr lang="en-US" dirty="0" err="1" smtClean="0"/>
              <a:t>Dầu</a:t>
            </a:r>
            <a:r>
              <a:rPr lang="en-US" dirty="0" smtClean="0"/>
              <a:t> </a:t>
            </a:r>
            <a:r>
              <a:rPr lang="en-US" dirty="0" err="1" smtClean="0"/>
              <a:t>theo</a:t>
            </a:r>
            <a:r>
              <a:rPr lang="en-US" dirty="0" smtClean="0"/>
              <a:t> </a:t>
            </a:r>
            <a:r>
              <a:rPr lang="en-US" dirty="0" err="1" smtClean="0"/>
              <a:t>giặc</a:t>
            </a:r>
            <a:r>
              <a:rPr lang="en-US" dirty="0" smtClean="0"/>
              <a:t> </a:t>
            </a:r>
            <a:r>
              <a:rPr lang="en-US" dirty="0" err="1" smtClean="0"/>
              <a:t>được</a:t>
            </a:r>
            <a:r>
              <a:rPr lang="en-US" dirty="0" smtClean="0"/>
              <a:t> </a:t>
            </a:r>
            <a:r>
              <a:rPr lang="en-US" dirty="0" err="1" smtClean="0"/>
              <a:t>cải</a:t>
            </a:r>
            <a:r>
              <a:rPr lang="en-US" dirty="0" smtClean="0"/>
              <a:t> </a:t>
            </a:r>
            <a:r>
              <a:rPr lang="en-US" dirty="0" err="1" smtClean="0"/>
              <a:t>chính</a:t>
            </a:r>
            <a:endParaRPr lang="en-US" dirty="0" smtClean="0"/>
          </a:p>
          <a:p>
            <a:pPr eaLnBrk="1" hangingPunct="1"/>
            <a:r>
              <a:rPr lang="en-US" dirty="0" err="1" smtClean="0"/>
              <a:t>Cả</a:t>
            </a:r>
            <a:r>
              <a:rPr lang="en-US" dirty="0" smtClean="0"/>
              <a:t> </a:t>
            </a:r>
            <a:r>
              <a:rPr lang="en-US" dirty="0" err="1" smtClean="0"/>
              <a:t>lớp</a:t>
            </a:r>
            <a:r>
              <a:rPr lang="en-US" dirty="0" smtClean="0"/>
              <a:t> </a:t>
            </a:r>
            <a:r>
              <a:rPr lang="en-US" dirty="0" err="1" smtClean="0"/>
              <a:t>sưu</a:t>
            </a:r>
            <a:r>
              <a:rPr lang="en-US" dirty="0" smtClean="0"/>
              <a:t> </a:t>
            </a:r>
            <a:r>
              <a:rPr lang="en-US" dirty="0" err="1" smtClean="0"/>
              <a:t>tầm</a:t>
            </a:r>
            <a:r>
              <a:rPr lang="en-US" dirty="0" smtClean="0"/>
              <a:t> </a:t>
            </a:r>
            <a:r>
              <a:rPr lang="en-US" dirty="0" err="1" smtClean="0"/>
              <a:t>những</a:t>
            </a:r>
            <a:r>
              <a:rPr lang="en-US" dirty="0" smtClean="0"/>
              <a:t> </a:t>
            </a:r>
            <a:r>
              <a:rPr lang="en-US" dirty="0" err="1" smtClean="0"/>
              <a:t>bài</a:t>
            </a:r>
            <a:r>
              <a:rPr lang="en-US" dirty="0" smtClean="0"/>
              <a:t> </a:t>
            </a:r>
            <a:r>
              <a:rPr lang="en-US" dirty="0" err="1" smtClean="0"/>
              <a:t>thơ,bài</a:t>
            </a:r>
            <a:r>
              <a:rPr lang="en-US" dirty="0" smtClean="0"/>
              <a:t> </a:t>
            </a:r>
            <a:r>
              <a:rPr lang="en-US" dirty="0" err="1" smtClean="0"/>
              <a:t>hát</a:t>
            </a:r>
            <a:r>
              <a:rPr lang="en-US" dirty="0" smtClean="0"/>
              <a:t> </a:t>
            </a:r>
            <a:r>
              <a:rPr lang="en-US" dirty="0" err="1" smtClean="0"/>
              <a:t>về</a:t>
            </a:r>
            <a:r>
              <a:rPr lang="en-US" dirty="0" smtClean="0"/>
              <a:t> </a:t>
            </a:r>
          </a:p>
          <a:p>
            <a:pPr eaLnBrk="1" hangingPunct="1">
              <a:buNone/>
            </a:pPr>
            <a:r>
              <a:rPr lang="en-US" dirty="0" err="1"/>
              <a:t>c</a:t>
            </a:r>
            <a:r>
              <a:rPr lang="en-US" dirty="0" err="1" smtClean="0"/>
              <a:t>hủ</a:t>
            </a:r>
            <a:r>
              <a:rPr lang="en-US" dirty="0" smtClean="0"/>
              <a:t> </a:t>
            </a:r>
            <a:r>
              <a:rPr lang="en-US" dirty="0" err="1" smtClean="0"/>
              <a:t>đề</a:t>
            </a:r>
            <a:r>
              <a:rPr lang="en-US" dirty="0" smtClean="0"/>
              <a:t> </a:t>
            </a:r>
            <a:r>
              <a:rPr lang="en-US" dirty="0" err="1" smtClean="0"/>
              <a:t>quê</a:t>
            </a:r>
            <a:r>
              <a:rPr lang="en-US" dirty="0" smtClean="0"/>
              <a:t> </a:t>
            </a:r>
            <a:r>
              <a:rPr lang="en-US" dirty="0" err="1" smtClean="0"/>
              <a:t>hương,đất</a:t>
            </a:r>
            <a:r>
              <a:rPr lang="en-US" dirty="0" smtClean="0"/>
              <a:t> </a:t>
            </a:r>
            <a:r>
              <a:rPr lang="en-US" dirty="0" err="1" smtClean="0"/>
              <a:t>nước</a:t>
            </a:r>
            <a:endParaRPr lang="en-US" dirty="0" smtClean="0"/>
          </a:p>
        </p:txBody>
      </p:sp>
    </p:spTree>
    <p:extLst>
      <p:ext uri="{BB962C8B-B14F-4D97-AF65-F5344CB8AC3E}">
        <p14:creationId xmlns="" xmlns:p14="http://schemas.microsoft.com/office/powerpoint/2010/main" val="47764507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4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7" descr="flower1_div_md_wht"/>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rot="10800000">
            <a:off x="0" y="6324600"/>
            <a:ext cx="92265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2" name="Picture 8" descr="flower1_div_md_wht"/>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922655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16425" name="Group 9"/>
          <p:cNvGrpSpPr>
            <a:grpSpLocks/>
          </p:cNvGrpSpPr>
          <p:nvPr/>
        </p:nvGrpSpPr>
        <p:grpSpPr bwMode="auto">
          <a:xfrm>
            <a:off x="0" y="4630738"/>
            <a:ext cx="2840038" cy="2227262"/>
            <a:chOff x="2928" y="384"/>
            <a:chExt cx="1789" cy="1403"/>
          </a:xfrm>
        </p:grpSpPr>
        <p:sp>
          <p:nvSpPr>
            <p:cNvPr id="37989" name="Oval 10"/>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solidFill>
                  <a:srgbClr val="000000"/>
                </a:solidFill>
              </a:endParaRPr>
            </a:p>
          </p:txBody>
        </p:sp>
        <p:sp>
          <p:nvSpPr>
            <p:cNvPr id="37990" name="Oval 11"/>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solidFill>
                  <a:srgbClr val="000000"/>
                </a:solidFill>
              </a:endParaRPr>
            </a:p>
          </p:txBody>
        </p:sp>
        <p:sp>
          <p:nvSpPr>
            <p:cNvPr id="37991" name="Freeform 12"/>
            <p:cNvSpPr>
              <a:spLocks/>
            </p:cNvSpPr>
            <p:nvPr/>
          </p:nvSpPr>
          <p:spPr bwMode="hidden">
            <a:xfrm rot="2711884">
              <a:off x="3847" y="1097"/>
              <a:ext cx="556" cy="101"/>
            </a:xfrm>
            <a:custGeom>
              <a:avLst/>
              <a:gdLst>
                <a:gd name="T0" fmla="*/ 0 w 2736"/>
                <a:gd name="T1" fmla="*/ 101 h 504"/>
                <a:gd name="T2" fmla="*/ 176 w 2736"/>
                <a:gd name="T3" fmla="*/ 34 h 504"/>
                <a:gd name="T4" fmla="*/ 361 w 2736"/>
                <a:gd name="T5" fmla="*/ 5 h 504"/>
                <a:gd name="T6" fmla="*/ 556 w 2736"/>
                <a:gd name="T7" fmla="*/ 5 h 504"/>
                <a:gd name="T8" fmla="*/ 553 w 2736"/>
                <a:gd name="T9" fmla="*/ 21 h 504"/>
                <a:gd name="T10" fmla="*/ 358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2" name="Freeform 13"/>
            <p:cNvSpPr>
              <a:spLocks/>
            </p:cNvSpPr>
            <p:nvPr/>
          </p:nvSpPr>
          <p:spPr bwMode="hidden">
            <a:xfrm rot="2711884">
              <a:off x="4251" y="1393"/>
              <a:ext cx="299" cy="158"/>
            </a:xfrm>
            <a:custGeom>
              <a:avLst/>
              <a:gdLst>
                <a:gd name="T0" fmla="*/ 1 w 1769"/>
                <a:gd name="T1" fmla="*/ 2 h 791"/>
                <a:gd name="T2" fmla="*/ 82 w 1769"/>
                <a:gd name="T3" fmla="*/ 11 h 791"/>
                <a:gd name="T4" fmla="*/ 196 w 1769"/>
                <a:gd name="T5" fmla="*/ 40 h 791"/>
                <a:gd name="T6" fmla="*/ 272 w 1769"/>
                <a:gd name="T7" fmla="*/ 86 h 791"/>
                <a:gd name="T8" fmla="*/ 297 w 1769"/>
                <a:gd name="T9" fmla="*/ 122 h 791"/>
                <a:gd name="T10" fmla="*/ 285 w 1769"/>
                <a:gd name="T11" fmla="*/ 157 h 791"/>
                <a:gd name="T12" fmla="*/ 269 w 1769"/>
                <a:gd name="T13" fmla="*/ 126 h 791"/>
                <a:gd name="T14" fmla="*/ 235 w 1769"/>
                <a:gd name="T15" fmla="*/ 91 h 791"/>
                <a:gd name="T16" fmla="*/ 187 w 1769"/>
                <a:gd name="T17" fmla="*/ 59 h 791"/>
                <a:gd name="T18" fmla="*/ 9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3" name="Freeform 14"/>
            <p:cNvSpPr>
              <a:spLocks/>
            </p:cNvSpPr>
            <p:nvPr/>
          </p:nvSpPr>
          <p:spPr bwMode="hidden">
            <a:xfrm rot="2104081">
              <a:off x="3878" y="1028"/>
              <a:ext cx="586" cy="112"/>
            </a:xfrm>
            <a:custGeom>
              <a:avLst/>
              <a:gdLst>
                <a:gd name="T0" fmla="*/ 0 w 2736"/>
                <a:gd name="T1" fmla="*/ 112 h 504"/>
                <a:gd name="T2" fmla="*/ 185 w 2736"/>
                <a:gd name="T3" fmla="*/ 37 h 504"/>
                <a:gd name="T4" fmla="*/ 380 w 2736"/>
                <a:gd name="T5" fmla="*/ 5 h 504"/>
                <a:gd name="T6" fmla="*/ 586 w 2736"/>
                <a:gd name="T7" fmla="*/ 5 h 504"/>
                <a:gd name="T8" fmla="*/ 583 w 2736"/>
                <a:gd name="T9" fmla="*/ 23 h 504"/>
                <a:gd name="T10" fmla="*/ 378 w 2736"/>
                <a:gd name="T11" fmla="*/ 23 h 504"/>
                <a:gd name="T12" fmla="*/ 140 w 2736"/>
                <a:gd name="T13" fmla="*/ 65 h 504"/>
                <a:gd name="T14" fmla="*/ 0 w 2736"/>
                <a:gd name="T15" fmla="*/ 1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4" name="Freeform 15"/>
            <p:cNvSpPr>
              <a:spLocks/>
            </p:cNvSpPr>
            <p:nvPr/>
          </p:nvSpPr>
          <p:spPr bwMode="hidden">
            <a:xfrm rot="2104081">
              <a:off x="4359" y="1282"/>
              <a:ext cx="315" cy="176"/>
            </a:xfrm>
            <a:custGeom>
              <a:avLst/>
              <a:gdLst>
                <a:gd name="T0" fmla="*/ 1 w 1769"/>
                <a:gd name="T1" fmla="*/ 2 h 791"/>
                <a:gd name="T2" fmla="*/ 86 w 1769"/>
                <a:gd name="T3" fmla="*/ 12 h 791"/>
                <a:gd name="T4" fmla="*/ 206 w 1769"/>
                <a:gd name="T5" fmla="*/ 45 h 791"/>
                <a:gd name="T6" fmla="*/ 287 w 1769"/>
                <a:gd name="T7" fmla="*/ 96 h 791"/>
                <a:gd name="T8" fmla="*/ 313 w 1769"/>
                <a:gd name="T9" fmla="*/ 136 h 791"/>
                <a:gd name="T10" fmla="*/ 301 w 1769"/>
                <a:gd name="T11" fmla="*/ 175 h 791"/>
                <a:gd name="T12" fmla="*/ 283 w 1769"/>
                <a:gd name="T13" fmla="*/ 141 h 791"/>
                <a:gd name="T14" fmla="*/ 247 w 1769"/>
                <a:gd name="T15" fmla="*/ 101 h 791"/>
                <a:gd name="T16" fmla="*/ 197 w 1769"/>
                <a:gd name="T17" fmla="*/ 66 h 791"/>
                <a:gd name="T18" fmla="*/ 10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5" name="Freeform 16"/>
            <p:cNvSpPr>
              <a:spLocks/>
            </p:cNvSpPr>
            <p:nvPr/>
          </p:nvSpPr>
          <p:spPr bwMode="hidden">
            <a:xfrm rot="1582915">
              <a:off x="3888" y="967"/>
              <a:ext cx="561" cy="98"/>
            </a:xfrm>
            <a:custGeom>
              <a:avLst/>
              <a:gdLst>
                <a:gd name="T0" fmla="*/ 0 w 2736"/>
                <a:gd name="T1" fmla="*/ 98 h 504"/>
                <a:gd name="T2" fmla="*/ 177 w 2736"/>
                <a:gd name="T3" fmla="*/ 33 h 504"/>
                <a:gd name="T4" fmla="*/ 364 w 2736"/>
                <a:gd name="T5" fmla="*/ 5 h 504"/>
                <a:gd name="T6" fmla="*/ 561 w 2736"/>
                <a:gd name="T7" fmla="*/ 5 h 504"/>
                <a:gd name="T8" fmla="*/ 558 w 2736"/>
                <a:gd name="T9" fmla="*/ 20 h 504"/>
                <a:gd name="T10" fmla="*/ 362 w 2736"/>
                <a:gd name="T11" fmla="*/ 20 h 504"/>
                <a:gd name="T12" fmla="*/ 134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6" name="Freeform 17"/>
            <p:cNvSpPr>
              <a:spLocks/>
            </p:cNvSpPr>
            <p:nvPr/>
          </p:nvSpPr>
          <p:spPr bwMode="hidden">
            <a:xfrm rot="1582915">
              <a:off x="4388" y="1157"/>
              <a:ext cx="301" cy="154"/>
            </a:xfrm>
            <a:custGeom>
              <a:avLst/>
              <a:gdLst>
                <a:gd name="T0" fmla="*/ 1 w 1769"/>
                <a:gd name="T1" fmla="*/ 2 h 791"/>
                <a:gd name="T2" fmla="*/ 83 w 1769"/>
                <a:gd name="T3" fmla="*/ 11 h 791"/>
                <a:gd name="T4" fmla="*/ 197 w 1769"/>
                <a:gd name="T5" fmla="*/ 39 h 791"/>
                <a:gd name="T6" fmla="*/ 274 w 1769"/>
                <a:gd name="T7" fmla="*/ 84 h 791"/>
                <a:gd name="T8" fmla="*/ 299 w 1769"/>
                <a:gd name="T9" fmla="*/ 119 h 791"/>
                <a:gd name="T10" fmla="*/ 287 w 1769"/>
                <a:gd name="T11" fmla="*/ 153 h 791"/>
                <a:gd name="T12" fmla="*/ 270 w 1769"/>
                <a:gd name="T13" fmla="*/ 123 h 791"/>
                <a:gd name="T14" fmla="*/ 236 w 1769"/>
                <a:gd name="T15" fmla="*/ 88 h 791"/>
                <a:gd name="T16" fmla="*/ 189 w 1769"/>
                <a:gd name="T17" fmla="*/ 58 h 791"/>
                <a:gd name="T18" fmla="*/ 99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7" name="Freeform 18"/>
            <p:cNvSpPr>
              <a:spLocks/>
            </p:cNvSpPr>
            <p:nvPr/>
          </p:nvSpPr>
          <p:spPr bwMode="hidden">
            <a:xfrm rot="1080363">
              <a:off x="3897" y="903"/>
              <a:ext cx="542" cy="108"/>
            </a:xfrm>
            <a:custGeom>
              <a:avLst/>
              <a:gdLst>
                <a:gd name="T0" fmla="*/ 0 w 2736"/>
                <a:gd name="T1" fmla="*/ 108 h 504"/>
                <a:gd name="T2" fmla="*/ 171 w 2736"/>
                <a:gd name="T3" fmla="*/ 36 h 504"/>
                <a:gd name="T4" fmla="*/ 352 w 2736"/>
                <a:gd name="T5" fmla="*/ 5 h 504"/>
                <a:gd name="T6" fmla="*/ 542 w 2736"/>
                <a:gd name="T7" fmla="*/ 5 h 504"/>
                <a:gd name="T8" fmla="*/ 539 w 2736"/>
                <a:gd name="T9" fmla="*/ 22 h 504"/>
                <a:gd name="T10" fmla="*/ 349 w 2736"/>
                <a:gd name="T11" fmla="*/ 22 h 504"/>
                <a:gd name="T12" fmla="*/ 130 w 2736"/>
                <a:gd name="T13" fmla="*/ 63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8" name="Freeform 19"/>
            <p:cNvSpPr>
              <a:spLocks/>
            </p:cNvSpPr>
            <p:nvPr/>
          </p:nvSpPr>
          <p:spPr bwMode="hidden">
            <a:xfrm rot="1080363">
              <a:off x="4405" y="1033"/>
              <a:ext cx="291" cy="170"/>
            </a:xfrm>
            <a:custGeom>
              <a:avLst/>
              <a:gdLst>
                <a:gd name="T0" fmla="*/ 1 w 1769"/>
                <a:gd name="T1" fmla="*/ 2 h 791"/>
                <a:gd name="T2" fmla="*/ 80 w 1769"/>
                <a:gd name="T3" fmla="*/ 12 h 791"/>
                <a:gd name="T4" fmla="*/ 190 w 1769"/>
                <a:gd name="T5" fmla="*/ 43 h 791"/>
                <a:gd name="T6" fmla="*/ 265 w 1769"/>
                <a:gd name="T7" fmla="*/ 93 h 791"/>
                <a:gd name="T8" fmla="*/ 289 w 1769"/>
                <a:gd name="T9" fmla="*/ 131 h 791"/>
                <a:gd name="T10" fmla="*/ 278 w 1769"/>
                <a:gd name="T11" fmla="*/ 169 h 791"/>
                <a:gd name="T12" fmla="*/ 261 w 1769"/>
                <a:gd name="T13" fmla="*/ 136 h 791"/>
                <a:gd name="T14" fmla="*/ 228 w 1769"/>
                <a:gd name="T15" fmla="*/ 98 h 791"/>
                <a:gd name="T16" fmla="*/ 182 w 1769"/>
                <a:gd name="T17" fmla="*/ 64 h 791"/>
                <a:gd name="T18" fmla="*/ 96 w 1769"/>
                <a:gd name="T19" fmla="*/ 33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9" name="Freeform 20"/>
            <p:cNvSpPr>
              <a:spLocks/>
            </p:cNvSpPr>
            <p:nvPr/>
          </p:nvSpPr>
          <p:spPr bwMode="hidden">
            <a:xfrm rot="463793">
              <a:off x="3908" y="832"/>
              <a:ext cx="499" cy="101"/>
            </a:xfrm>
            <a:custGeom>
              <a:avLst/>
              <a:gdLst>
                <a:gd name="T0" fmla="*/ 0 w 2736"/>
                <a:gd name="T1" fmla="*/ 101 h 504"/>
                <a:gd name="T2" fmla="*/ 158 w 2736"/>
                <a:gd name="T3" fmla="*/ 34 h 504"/>
                <a:gd name="T4" fmla="*/ 324 w 2736"/>
                <a:gd name="T5" fmla="*/ 5 h 504"/>
                <a:gd name="T6" fmla="*/ 499 w 2736"/>
                <a:gd name="T7" fmla="*/ 5 h 504"/>
                <a:gd name="T8" fmla="*/ 496 w 2736"/>
                <a:gd name="T9" fmla="*/ 21 h 504"/>
                <a:gd name="T10" fmla="*/ 322 w 2736"/>
                <a:gd name="T11" fmla="*/ 21 h 504"/>
                <a:gd name="T12" fmla="*/ 119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0" name="Freeform 21"/>
            <p:cNvSpPr>
              <a:spLocks/>
            </p:cNvSpPr>
            <p:nvPr/>
          </p:nvSpPr>
          <p:spPr bwMode="hidden">
            <a:xfrm rot="463793">
              <a:off x="4397" y="886"/>
              <a:ext cx="268" cy="158"/>
            </a:xfrm>
            <a:custGeom>
              <a:avLst/>
              <a:gdLst>
                <a:gd name="T0" fmla="*/ 1 w 1769"/>
                <a:gd name="T1" fmla="*/ 2 h 791"/>
                <a:gd name="T2" fmla="*/ 73 w 1769"/>
                <a:gd name="T3" fmla="*/ 11 h 791"/>
                <a:gd name="T4" fmla="*/ 175 w 1769"/>
                <a:gd name="T5" fmla="*/ 40 h 791"/>
                <a:gd name="T6" fmla="*/ 244 w 1769"/>
                <a:gd name="T7" fmla="*/ 86 h 791"/>
                <a:gd name="T8" fmla="*/ 266 w 1769"/>
                <a:gd name="T9" fmla="*/ 122 h 791"/>
                <a:gd name="T10" fmla="*/ 256 w 1769"/>
                <a:gd name="T11" fmla="*/ 157 h 791"/>
                <a:gd name="T12" fmla="*/ 241 w 1769"/>
                <a:gd name="T13" fmla="*/ 126 h 791"/>
                <a:gd name="T14" fmla="*/ 210 w 1769"/>
                <a:gd name="T15" fmla="*/ 91 h 791"/>
                <a:gd name="T16" fmla="*/ 168 w 1769"/>
                <a:gd name="T17" fmla="*/ 59 h 791"/>
                <a:gd name="T18" fmla="*/ 8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1" name="Freeform 22"/>
            <p:cNvSpPr>
              <a:spLocks/>
            </p:cNvSpPr>
            <p:nvPr/>
          </p:nvSpPr>
          <p:spPr bwMode="hidden">
            <a:xfrm rot="-84182">
              <a:off x="3916" y="791"/>
              <a:ext cx="454" cy="71"/>
            </a:xfrm>
            <a:custGeom>
              <a:avLst/>
              <a:gdLst>
                <a:gd name="T0" fmla="*/ 0 w 2736"/>
                <a:gd name="T1" fmla="*/ 71 h 504"/>
                <a:gd name="T2" fmla="*/ 143 w 2736"/>
                <a:gd name="T3" fmla="*/ 24 h 504"/>
                <a:gd name="T4" fmla="*/ 295 w 2736"/>
                <a:gd name="T5" fmla="*/ 3 h 504"/>
                <a:gd name="T6" fmla="*/ 454 w 2736"/>
                <a:gd name="T7" fmla="*/ 3 h 504"/>
                <a:gd name="T8" fmla="*/ 451 w 2736"/>
                <a:gd name="T9" fmla="*/ 15 h 504"/>
                <a:gd name="T10" fmla="*/ 293 w 2736"/>
                <a:gd name="T11" fmla="*/ 15 h 504"/>
                <a:gd name="T12" fmla="*/ 109 w 2736"/>
                <a:gd name="T13" fmla="*/ 41 h 504"/>
                <a:gd name="T14" fmla="*/ 0 w 2736"/>
                <a:gd name="T15" fmla="*/ 7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2" name="Freeform 23"/>
            <p:cNvSpPr>
              <a:spLocks/>
            </p:cNvSpPr>
            <p:nvPr/>
          </p:nvSpPr>
          <p:spPr bwMode="hidden">
            <a:xfrm rot="-84182">
              <a:off x="4367" y="785"/>
              <a:ext cx="244" cy="111"/>
            </a:xfrm>
            <a:custGeom>
              <a:avLst/>
              <a:gdLst>
                <a:gd name="T0" fmla="*/ 1 w 1769"/>
                <a:gd name="T1" fmla="*/ 1 h 791"/>
                <a:gd name="T2" fmla="*/ 67 w 1769"/>
                <a:gd name="T3" fmla="*/ 8 h 791"/>
                <a:gd name="T4" fmla="*/ 160 w 1769"/>
                <a:gd name="T5" fmla="*/ 28 h 791"/>
                <a:gd name="T6" fmla="*/ 222 w 1769"/>
                <a:gd name="T7" fmla="*/ 61 h 791"/>
                <a:gd name="T8" fmla="*/ 242 w 1769"/>
                <a:gd name="T9" fmla="*/ 85 h 791"/>
                <a:gd name="T10" fmla="*/ 233 w 1769"/>
                <a:gd name="T11" fmla="*/ 110 h 791"/>
                <a:gd name="T12" fmla="*/ 219 w 1769"/>
                <a:gd name="T13" fmla="*/ 89 h 791"/>
                <a:gd name="T14" fmla="*/ 192 w 1769"/>
                <a:gd name="T15" fmla="*/ 64 h 791"/>
                <a:gd name="T16" fmla="*/ 153 w 1769"/>
                <a:gd name="T17" fmla="*/ 42 h 791"/>
                <a:gd name="T18" fmla="*/ 8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3" name="Freeform 24"/>
            <p:cNvSpPr>
              <a:spLocks/>
            </p:cNvSpPr>
            <p:nvPr/>
          </p:nvSpPr>
          <p:spPr bwMode="hidden">
            <a:xfrm rot="-802576">
              <a:off x="3901" y="740"/>
              <a:ext cx="399" cy="69"/>
            </a:xfrm>
            <a:custGeom>
              <a:avLst/>
              <a:gdLst>
                <a:gd name="T0" fmla="*/ 0 w 2736"/>
                <a:gd name="T1" fmla="*/ 69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4" name="Freeform 25"/>
            <p:cNvSpPr>
              <a:spLocks/>
            </p:cNvSpPr>
            <p:nvPr/>
          </p:nvSpPr>
          <p:spPr bwMode="hidden">
            <a:xfrm rot="-802576">
              <a:off x="4295" y="672"/>
              <a:ext cx="214" cy="108"/>
            </a:xfrm>
            <a:custGeom>
              <a:avLst/>
              <a:gdLst>
                <a:gd name="T0" fmla="*/ 1 w 1769"/>
                <a:gd name="T1" fmla="*/ 1 h 791"/>
                <a:gd name="T2" fmla="*/ 59 w 1769"/>
                <a:gd name="T3" fmla="*/ 8 h 791"/>
                <a:gd name="T4" fmla="*/ 140 w 1769"/>
                <a:gd name="T5" fmla="*/ 27 h 791"/>
                <a:gd name="T6" fmla="*/ 195 w 1769"/>
                <a:gd name="T7" fmla="*/ 59 h 791"/>
                <a:gd name="T8" fmla="*/ 212 w 1769"/>
                <a:gd name="T9" fmla="*/ 83 h 791"/>
                <a:gd name="T10" fmla="*/ 204 w 1769"/>
                <a:gd name="T11" fmla="*/ 107 h 791"/>
                <a:gd name="T12" fmla="*/ 192 w 1769"/>
                <a:gd name="T13" fmla="*/ 86 h 791"/>
                <a:gd name="T14" fmla="*/ 168 w 1769"/>
                <a:gd name="T15" fmla="*/ 62 h 791"/>
                <a:gd name="T16" fmla="*/ 134 w 1769"/>
                <a:gd name="T17" fmla="*/ 40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5" name="Freeform 26"/>
            <p:cNvSpPr>
              <a:spLocks/>
            </p:cNvSpPr>
            <p:nvPr/>
          </p:nvSpPr>
          <p:spPr bwMode="hidden">
            <a:xfrm rot="18888116" flipH="1">
              <a:off x="3235" y="1137"/>
              <a:ext cx="557" cy="101"/>
            </a:xfrm>
            <a:custGeom>
              <a:avLst/>
              <a:gdLst>
                <a:gd name="T0" fmla="*/ 0 w 2736"/>
                <a:gd name="T1" fmla="*/ 101 h 504"/>
                <a:gd name="T2" fmla="*/ 176 w 2736"/>
                <a:gd name="T3" fmla="*/ 34 h 504"/>
                <a:gd name="T4" fmla="*/ 362 w 2736"/>
                <a:gd name="T5" fmla="*/ 5 h 504"/>
                <a:gd name="T6" fmla="*/ 557 w 2736"/>
                <a:gd name="T7" fmla="*/ 5 h 504"/>
                <a:gd name="T8" fmla="*/ 554 w 2736"/>
                <a:gd name="T9" fmla="*/ 21 h 504"/>
                <a:gd name="T10" fmla="*/ 359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6" name="Freeform 27"/>
            <p:cNvSpPr>
              <a:spLocks/>
            </p:cNvSpPr>
            <p:nvPr/>
          </p:nvSpPr>
          <p:spPr bwMode="hidden">
            <a:xfrm rot="18888116" flipH="1">
              <a:off x="3087" y="1433"/>
              <a:ext cx="299" cy="158"/>
            </a:xfrm>
            <a:custGeom>
              <a:avLst/>
              <a:gdLst>
                <a:gd name="T0" fmla="*/ 1 w 1769"/>
                <a:gd name="T1" fmla="*/ 2 h 791"/>
                <a:gd name="T2" fmla="*/ 82 w 1769"/>
                <a:gd name="T3" fmla="*/ 11 h 791"/>
                <a:gd name="T4" fmla="*/ 196 w 1769"/>
                <a:gd name="T5" fmla="*/ 40 h 791"/>
                <a:gd name="T6" fmla="*/ 272 w 1769"/>
                <a:gd name="T7" fmla="*/ 86 h 791"/>
                <a:gd name="T8" fmla="*/ 297 w 1769"/>
                <a:gd name="T9" fmla="*/ 122 h 791"/>
                <a:gd name="T10" fmla="*/ 285 w 1769"/>
                <a:gd name="T11" fmla="*/ 157 h 791"/>
                <a:gd name="T12" fmla="*/ 269 w 1769"/>
                <a:gd name="T13" fmla="*/ 126 h 791"/>
                <a:gd name="T14" fmla="*/ 235 w 1769"/>
                <a:gd name="T15" fmla="*/ 91 h 791"/>
                <a:gd name="T16" fmla="*/ 187 w 1769"/>
                <a:gd name="T17" fmla="*/ 59 h 791"/>
                <a:gd name="T18" fmla="*/ 9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7" name="Freeform 28"/>
            <p:cNvSpPr>
              <a:spLocks/>
            </p:cNvSpPr>
            <p:nvPr/>
          </p:nvSpPr>
          <p:spPr bwMode="hidden">
            <a:xfrm rot="19495919" flipH="1">
              <a:off x="3160" y="1085"/>
              <a:ext cx="586" cy="112"/>
            </a:xfrm>
            <a:custGeom>
              <a:avLst/>
              <a:gdLst>
                <a:gd name="T0" fmla="*/ 0 w 2736"/>
                <a:gd name="T1" fmla="*/ 112 h 504"/>
                <a:gd name="T2" fmla="*/ 185 w 2736"/>
                <a:gd name="T3" fmla="*/ 37 h 504"/>
                <a:gd name="T4" fmla="*/ 380 w 2736"/>
                <a:gd name="T5" fmla="*/ 5 h 504"/>
                <a:gd name="T6" fmla="*/ 586 w 2736"/>
                <a:gd name="T7" fmla="*/ 5 h 504"/>
                <a:gd name="T8" fmla="*/ 583 w 2736"/>
                <a:gd name="T9" fmla="*/ 23 h 504"/>
                <a:gd name="T10" fmla="*/ 378 w 2736"/>
                <a:gd name="T11" fmla="*/ 23 h 504"/>
                <a:gd name="T12" fmla="*/ 140 w 2736"/>
                <a:gd name="T13" fmla="*/ 65 h 504"/>
                <a:gd name="T14" fmla="*/ 0 w 2736"/>
                <a:gd name="T15" fmla="*/ 1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8" name="Freeform 29"/>
            <p:cNvSpPr>
              <a:spLocks/>
            </p:cNvSpPr>
            <p:nvPr/>
          </p:nvSpPr>
          <p:spPr bwMode="hidden">
            <a:xfrm rot="19495919" flipH="1">
              <a:off x="2950" y="1339"/>
              <a:ext cx="315" cy="176"/>
            </a:xfrm>
            <a:custGeom>
              <a:avLst/>
              <a:gdLst>
                <a:gd name="T0" fmla="*/ 1 w 1769"/>
                <a:gd name="T1" fmla="*/ 2 h 791"/>
                <a:gd name="T2" fmla="*/ 86 w 1769"/>
                <a:gd name="T3" fmla="*/ 12 h 791"/>
                <a:gd name="T4" fmla="*/ 206 w 1769"/>
                <a:gd name="T5" fmla="*/ 45 h 791"/>
                <a:gd name="T6" fmla="*/ 287 w 1769"/>
                <a:gd name="T7" fmla="*/ 96 h 791"/>
                <a:gd name="T8" fmla="*/ 313 w 1769"/>
                <a:gd name="T9" fmla="*/ 136 h 791"/>
                <a:gd name="T10" fmla="*/ 301 w 1769"/>
                <a:gd name="T11" fmla="*/ 175 h 791"/>
                <a:gd name="T12" fmla="*/ 283 w 1769"/>
                <a:gd name="T13" fmla="*/ 141 h 791"/>
                <a:gd name="T14" fmla="*/ 247 w 1769"/>
                <a:gd name="T15" fmla="*/ 101 h 791"/>
                <a:gd name="T16" fmla="*/ 197 w 1769"/>
                <a:gd name="T17" fmla="*/ 66 h 791"/>
                <a:gd name="T18" fmla="*/ 10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9" name="Freeform 30"/>
            <p:cNvSpPr>
              <a:spLocks/>
            </p:cNvSpPr>
            <p:nvPr/>
          </p:nvSpPr>
          <p:spPr bwMode="hidden">
            <a:xfrm rot="20017085" flipH="1">
              <a:off x="3175" y="1025"/>
              <a:ext cx="561" cy="98"/>
            </a:xfrm>
            <a:custGeom>
              <a:avLst/>
              <a:gdLst>
                <a:gd name="T0" fmla="*/ 0 w 2736"/>
                <a:gd name="T1" fmla="*/ 98 h 504"/>
                <a:gd name="T2" fmla="*/ 177 w 2736"/>
                <a:gd name="T3" fmla="*/ 33 h 504"/>
                <a:gd name="T4" fmla="*/ 364 w 2736"/>
                <a:gd name="T5" fmla="*/ 5 h 504"/>
                <a:gd name="T6" fmla="*/ 561 w 2736"/>
                <a:gd name="T7" fmla="*/ 5 h 504"/>
                <a:gd name="T8" fmla="*/ 558 w 2736"/>
                <a:gd name="T9" fmla="*/ 20 h 504"/>
                <a:gd name="T10" fmla="*/ 362 w 2736"/>
                <a:gd name="T11" fmla="*/ 20 h 504"/>
                <a:gd name="T12" fmla="*/ 134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10" name="Freeform 31"/>
            <p:cNvSpPr>
              <a:spLocks/>
            </p:cNvSpPr>
            <p:nvPr/>
          </p:nvSpPr>
          <p:spPr bwMode="hidden">
            <a:xfrm rot="20017085" flipH="1">
              <a:off x="2935" y="1215"/>
              <a:ext cx="301" cy="153"/>
            </a:xfrm>
            <a:custGeom>
              <a:avLst/>
              <a:gdLst>
                <a:gd name="T0" fmla="*/ 1 w 1769"/>
                <a:gd name="T1" fmla="*/ 2 h 791"/>
                <a:gd name="T2" fmla="*/ 83 w 1769"/>
                <a:gd name="T3" fmla="*/ 11 h 791"/>
                <a:gd name="T4" fmla="*/ 197 w 1769"/>
                <a:gd name="T5" fmla="*/ 39 h 791"/>
                <a:gd name="T6" fmla="*/ 274 w 1769"/>
                <a:gd name="T7" fmla="*/ 84 h 791"/>
                <a:gd name="T8" fmla="*/ 299 w 1769"/>
                <a:gd name="T9" fmla="*/ 118 h 791"/>
                <a:gd name="T10" fmla="*/ 287 w 1769"/>
                <a:gd name="T11" fmla="*/ 152 h 791"/>
                <a:gd name="T12" fmla="*/ 270 w 1769"/>
                <a:gd name="T13" fmla="*/ 122 h 791"/>
                <a:gd name="T14" fmla="*/ 236 w 1769"/>
                <a:gd name="T15" fmla="*/ 88 h 791"/>
                <a:gd name="T16" fmla="*/ 189 w 1769"/>
                <a:gd name="T17" fmla="*/ 57 h 791"/>
                <a:gd name="T18" fmla="*/ 99 w 1769"/>
                <a:gd name="T19" fmla="*/ 29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11" name="Freeform 32"/>
            <p:cNvSpPr>
              <a:spLocks/>
            </p:cNvSpPr>
            <p:nvPr/>
          </p:nvSpPr>
          <p:spPr bwMode="hidden">
            <a:xfrm rot="20519637" flipH="1">
              <a:off x="3185" y="961"/>
              <a:ext cx="542" cy="108"/>
            </a:xfrm>
            <a:custGeom>
              <a:avLst/>
              <a:gdLst>
                <a:gd name="T0" fmla="*/ 0 w 2736"/>
                <a:gd name="T1" fmla="*/ 108 h 504"/>
                <a:gd name="T2" fmla="*/ 171 w 2736"/>
                <a:gd name="T3" fmla="*/ 36 h 504"/>
                <a:gd name="T4" fmla="*/ 352 w 2736"/>
                <a:gd name="T5" fmla="*/ 5 h 504"/>
                <a:gd name="T6" fmla="*/ 542 w 2736"/>
                <a:gd name="T7" fmla="*/ 5 h 504"/>
                <a:gd name="T8" fmla="*/ 539 w 2736"/>
                <a:gd name="T9" fmla="*/ 22 h 504"/>
                <a:gd name="T10" fmla="*/ 349 w 2736"/>
                <a:gd name="T11" fmla="*/ 22 h 504"/>
                <a:gd name="T12" fmla="*/ 130 w 2736"/>
                <a:gd name="T13" fmla="*/ 63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12" name="Freeform 33"/>
            <p:cNvSpPr>
              <a:spLocks/>
            </p:cNvSpPr>
            <p:nvPr/>
          </p:nvSpPr>
          <p:spPr bwMode="hidden">
            <a:xfrm rot="20519637" flipH="1">
              <a:off x="2928" y="1090"/>
              <a:ext cx="291" cy="170"/>
            </a:xfrm>
            <a:custGeom>
              <a:avLst/>
              <a:gdLst>
                <a:gd name="T0" fmla="*/ 1 w 1769"/>
                <a:gd name="T1" fmla="*/ 2 h 791"/>
                <a:gd name="T2" fmla="*/ 80 w 1769"/>
                <a:gd name="T3" fmla="*/ 12 h 791"/>
                <a:gd name="T4" fmla="*/ 190 w 1769"/>
                <a:gd name="T5" fmla="*/ 43 h 791"/>
                <a:gd name="T6" fmla="*/ 265 w 1769"/>
                <a:gd name="T7" fmla="*/ 93 h 791"/>
                <a:gd name="T8" fmla="*/ 289 w 1769"/>
                <a:gd name="T9" fmla="*/ 131 h 791"/>
                <a:gd name="T10" fmla="*/ 278 w 1769"/>
                <a:gd name="T11" fmla="*/ 169 h 791"/>
                <a:gd name="T12" fmla="*/ 261 w 1769"/>
                <a:gd name="T13" fmla="*/ 136 h 791"/>
                <a:gd name="T14" fmla="*/ 228 w 1769"/>
                <a:gd name="T15" fmla="*/ 98 h 791"/>
                <a:gd name="T16" fmla="*/ 182 w 1769"/>
                <a:gd name="T17" fmla="*/ 64 h 791"/>
                <a:gd name="T18" fmla="*/ 96 w 1769"/>
                <a:gd name="T19" fmla="*/ 33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13" name="Freeform 34"/>
            <p:cNvSpPr>
              <a:spLocks/>
            </p:cNvSpPr>
            <p:nvPr/>
          </p:nvSpPr>
          <p:spPr bwMode="hidden">
            <a:xfrm rot="21136207" flipH="1">
              <a:off x="3217" y="889"/>
              <a:ext cx="499" cy="101"/>
            </a:xfrm>
            <a:custGeom>
              <a:avLst/>
              <a:gdLst>
                <a:gd name="T0" fmla="*/ 0 w 2736"/>
                <a:gd name="T1" fmla="*/ 101 h 504"/>
                <a:gd name="T2" fmla="*/ 158 w 2736"/>
                <a:gd name="T3" fmla="*/ 34 h 504"/>
                <a:gd name="T4" fmla="*/ 324 w 2736"/>
                <a:gd name="T5" fmla="*/ 5 h 504"/>
                <a:gd name="T6" fmla="*/ 499 w 2736"/>
                <a:gd name="T7" fmla="*/ 5 h 504"/>
                <a:gd name="T8" fmla="*/ 496 w 2736"/>
                <a:gd name="T9" fmla="*/ 21 h 504"/>
                <a:gd name="T10" fmla="*/ 322 w 2736"/>
                <a:gd name="T11" fmla="*/ 21 h 504"/>
                <a:gd name="T12" fmla="*/ 119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14" name="Freeform 35"/>
            <p:cNvSpPr>
              <a:spLocks/>
            </p:cNvSpPr>
            <p:nvPr/>
          </p:nvSpPr>
          <p:spPr bwMode="hidden">
            <a:xfrm rot="21136207" flipH="1">
              <a:off x="2959" y="943"/>
              <a:ext cx="268" cy="158"/>
            </a:xfrm>
            <a:custGeom>
              <a:avLst/>
              <a:gdLst>
                <a:gd name="T0" fmla="*/ 1 w 1769"/>
                <a:gd name="T1" fmla="*/ 2 h 791"/>
                <a:gd name="T2" fmla="*/ 73 w 1769"/>
                <a:gd name="T3" fmla="*/ 11 h 791"/>
                <a:gd name="T4" fmla="*/ 175 w 1769"/>
                <a:gd name="T5" fmla="*/ 40 h 791"/>
                <a:gd name="T6" fmla="*/ 244 w 1769"/>
                <a:gd name="T7" fmla="*/ 86 h 791"/>
                <a:gd name="T8" fmla="*/ 266 w 1769"/>
                <a:gd name="T9" fmla="*/ 122 h 791"/>
                <a:gd name="T10" fmla="*/ 256 w 1769"/>
                <a:gd name="T11" fmla="*/ 157 h 791"/>
                <a:gd name="T12" fmla="*/ 241 w 1769"/>
                <a:gd name="T13" fmla="*/ 126 h 791"/>
                <a:gd name="T14" fmla="*/ 210 w 1769"/>
                <a:gd name="T15" fmla="*/ 91 h 791"/>
                <a:gd name="T16" fmla="*/ 168 w 1769"/>
                <a:gd name="T17" fmla="*/ 59 h 791"/>
                <a:gd name="T18" fmla="*/ 8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15" name="Freeform 36"/>
            <p:cNvSpPr>
              <a:spLocks/>
            </p:cNvSpPr>
            <p:nvPr/>
          </p:nvSpPr>
          <p:spPr bwMode="hidden">
            <a:xfrm rot="84182" flipH="1">
              <a:off x="3254" y="848"/>
              <a:ext cx="454" cy="71"/>
            </a:xfrm>
            <a:custGeom>
              <a:avLst/>
              <a:gdLst>
                <a:gd name="T0" fmla="*/ 0 w 2736"/>
                <a:gd name="T1" fmla="*/ 71 h 504"/>
                <a:gd name="T2" fmla="*/ 143 w 2736"/>
                <a:gd name="T3" fmla="*/ 24 h 504"/>
                <a:gd name="T4" fmla="*/ 295 w 2736"/>
                <a:gd name="T5" fmla="*/ 3 h 504"/>
                <a:gd name="T6" fmla="*/ 454 w 2736"/>
                <a:gd name="T7" fmla="*/ 3 h 504"/>
                <a:gd name="T8" fmla="*/ 451 w 2736"/>
                <a:gd name="T9" fmla="*/ 15 h 504"/>
                <a:gd name="T10" fmla="*/ 293 w 2736"/>
                <a:gd name="T11" fmla="*/ 15 h 504"/>
                <a:gd name="T12" fmla="*/ 109 w 2736"/>
                <a:gd name="T13" fmla="*/ 41 h 504"/>
                <a:gd name="T14" fmla="*/ 0 w 2736"/>
                <a:gd name="T15" fmla="*/ 7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16" name="Freeform 37"/>
            <p:cNvSpPr>
              <a:spLocks/>
            </p:cNvSpPr>
            <p:nvPr/>
          </p:nvSpPr>
          <p:spPr bwMode="hidden">
            <a:xfrm rot="84182" flipH="1">
              <a:off x="3013" y="842"/>
              <a:ext cx="244" cy="111"/>
            </a:xfrm>
            <a:custGeom>
              <a:avLst/>
              <a:gdLst>
                <a:gd name="T0" fmla="*/ 1 w 1769"/>
                <a:gd name="T1" fmla="*/ 1 h 791"/>
                <a:gd name="T2" fmla="*/ 67 w 1769"/>
                <a:gd name="T3" fmla="*/ 8 h 791"/>
                <a:gd name="T4" fmla="*/ 160 w 1769"/>
                <a:gd name="T5" fmla="*/ 28 h 791"/>
                <a:gd name="T6" fmla="*/ 222 w 1769"/>
                <a:gd name="T7" fmla="*/ 61 h 791"/>
                <a:gd name="T8" fmla="*/ 242 w 1769"/>
                <a:gd name="T9" fmla="*/ 85 h 791"/>
                <a:gd name="T10" fmla="*/ 233 w 1769"/>
                <a:gd name="T11" fmla="*/ 110 h 791"/>
                <a:gd name="T12" fmla="*/ 219 w 1769"/>
                <a:gd name="T13" fmla="*/ 89 h 791"/>
                <a:gd name="T14" fmla="*/ 192 w 1769"/>
                <a:gd name="T15" fmla="*/ 64 h 791"/>
                <a:gd name="T16" fmla="*/ 153 w 1769"/>
                <a:gd name="T17" fmla="*/ 42 h 791"/>
                <a:gd name="T18" fmla="*/ 8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17" name="Freeform 38"/>
            <p:cNvSpPr>
              <a:spLocks/>
            </p:cNvSpPr>
            <p:nvPr/>
          </p:nvSpPr>
          <p:spPr bwMode="hidden">
            <a:xfrm rot="802576" flipH="1">
              <a:off x="3324" y="797"/>
              <a:ext cx="399" cy="69"/>
            </a:xfrm>
            <a:custGeom>
              <a:avLst/>
              <a:gdLst>
                <a:gd name="T0" fmla="*/ 0 w 2736"/>
                <a:gd name="T1" fmla="*/ 69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18" name="Freeform 39"/>
            <p:cNvSpPr>
              <a:spLocks/>
            </p:cNvSpPr>
            <p:nvPr/>
          </p:nvSpPr>
          <p:spPr bwMode="hidden">
            <a:xfrm rot="802576" flipH="1">
              <a:off x="3115" y="729"/>
              <a:ext cx="214" cy="108"/>
            </a:xfrm>
            <a:custGeom>
              <a:avLst/>
              <a:gdLst>
                <a:gd name="T0" fmla="*/ 1 w 1769"/>
                <a:gd name="T1" fmla="*/ 1 h 791"/>
                <a:gd name="T2" fmla="*/ 59 w 1769"/>
                <a:gd name="T3" fmla="*/ 8 h 791"/>
                <a:gd name="T4" fmla="*/ 140 w 1769"/>
                <a:gd name="T5" fmla="*/ 27 h 791"/>
                <a:gd name="T6" fmla="*/ 195 w 1769"/>
                <a:gd name="T7" fmla="*/ 59 h 791"/>
                <a:gd name="T8" fmla="*/ 212 w 1769"/>
                <a:gd name="T9" fmla="*/ 83 h 791"/>
                <a:gd name="T10" fmla="*/ 204 w 1769"/>
                <a:gd name="T11" fmla="*/ 107 h 791"/>
                <a:gd name="T12" fmla="*/ 192 w 1769"/>
                <a:gd name="T13" fmla="*/ 86 h 791"/>
                <a:gd name="T14" fmla="*/ 168 w 1769"/>
                <a:gd name="T15" fmla="*/ 62 h 791"/>
                <a:gd name="T16" fmla="*/ 134 w 1769"/>
                <a:gd name="T17" fmla="*/ 40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19" name="Freeform 40"/>
            <p:cNvSpPr>
              <a:spLocks/>
            </p:cNvSpPr>
            <p:nvPr/>
          </p:nvSpPr>
          <p:spPr bwMode="hidden">
            <a:xfrm rot="1277471" flipH="1">
              <a:off x="3350" y="775"/>
              <a:ext cx="399" cy="70"/>
            </a:xfrm>
            <a:custGeom>
              <a:avLst/>
              <a:gdLst>
                <a:gd name="T0" fmla="*/ 0 w 2736"/>
                <a:gd name="T1" fmla="*/ 70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20" name="Freeform 41"/>
            <p:cNvSpPr>
              <a:spLocks/>
            </p:cNvSpPr>
            <p:nvPr/>
          </p:nvSpPr>
          <p:spPr bwMode="hidden">
            <a:xfrm rot="1277471" flipH="1">
              <a:off x="3151" y="665"/>
              <a:ext cx="214" cy="110"/>
            </a:xfrm>
            <a:custGeom>
              <a:avLst/>
              <a:gdLst>
                <a:gd name="T0" fmla="*/ 1 w 1769"/>
                <a:gd name="T1" fmla="*/ 1 h 791"/>
                <a:gd name="T2" fmla="*/ 59 w 1769"/>
                <a:gd name="T3" fmla="*/ 8 h 791"/>
                <a:gd name="T4" fmla="*/ 140 w 1769"/>
                <a:gd name="T5" fmla="*/ 28 h 791"/>
                <a:gd name="T6" fmla="*/ 195 w 1769"/>
                <a:gd name="T7" fmla="*/ 60 h 791"/>
                <a:gd name="T8" fmla="*/ 212 w 1769"/>
                <a:gd name="T9" fmla="*/ 85 h 791"/>
                <a:gd name="T10" fmla="*/ 204 w 1769"/>
                <a:gd name="T11" fmla="*/ 109 h 791"/>
                <a:gd name="T12" fmla="*/ 192 w 1769"/>
                <a:gd name="T13" fmla="*/ 88 h 791"/>
                <a:gd name="T14" fmla="*/ 168 w 1769"/>
                <a:gd name="T15" fmla="*/ 63 h 791"/>
                <a:gd name="T16" fmla="*/ 134 w 1769"/>
                <a:gd name="T17" fmla="*/ 41 h 791"/>
                <a:gd name="T18" fmla="*/ 7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21" name="Freeform 42"/>
            <p:cNvSpPr>
              <a:spLocks/>
            </p:cNvSpPr>
            <p:nvPr/>
          </p:nvSpPr>
          <p:spPr bwMode="hidden">
            <a:xfrm rot="2028410" flipH="1">
              <a:off x="3394" y="745"/>
              <a:ext cx="399" cy="69"/>
            </a:xfrm>
            <a:custGeom>
              <a:avLst/>
              <a:gdLst>
                <a:gd name="T0" fmla="*/ 0 w 2736"/>
                <a:gd name="T1" fmla="*/ 69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22" name="Freeform 43"/>
            <p:cNvSpPr>
              <a:spLocks/>
            </p:cNvSpPr>
            <p:nvPr/>
          </p:nvSpPr>
          <p:spPr bwMode="hidden">
            <a:xfrm rot="2028410" flipH="1">
              <a:off x="3222" y="574"/>
              <a:ext cx="214" cy="109"/>
            </a:xfrm>
            <a:custGeom>
              <a:avLst/>
              <a:gdLst>
                <a:gd name="T0" fmla="*/ 1 w 1769"/>
                <a:gd name="T1" fmla="*/ 1 h 791"/>
                <a:gd name="T2" fmla="*/ 59 w 1769"/>
                <a:gd name="T3" fmla="*/ 8 h 791"/>
                <a:gd name="T4" fmla="*/ 140 w 1769"/>
                <a:gd name="T5" fmla="*/ 28 h 791"/>
                <a:gd name="T6" fmla="*/ 195 w 1769"/>
                <a:gd name="T7" fmla="*/ 60 h 791"/>
                <a:gd name="T8" fmla="*/ 212 w 1769"/>
                <a:gd name="T9" fmla="*/ 84 h 791"/>
                <a:gd name="T10" fmla="*/ 204 w 1769"/>
                <a:gd name="T11" fmla="*/ 108 h 791"/>
                <a:gd name="T12" fmla="*/ 192 w 1769"/>
                <a:gd name="T13" fmla="*/ 87 h 791"/>
                <a:gd name="T14" fmla="*/ 168 w 1769"/>
                <a:gd name="T15" fmla="*/ 63 h 791"/>
                <a:gd name="T16" fmla="*/ 134 w 1769"/>
                <a:gd name="T17" fmla="*/ 41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23" name="Freeform 44"/>
            <p:cNvSpPr>
              <a:spLocks/>
            </p:cNvSpPr>
            <p:nvPr/>
          </p:nvSpPr>
          <p:spPr bwMode="hidden">
            <a:xfrm rot="2664424" flipH="1">
              <a:off x="3433" y="700"/>
              <a:ext cx="404" cy="69"/>
            </a:xfrm>
            <a:custGeom>
              <a:avLst/>
              <a:gdLst>
                <a:gd name="T0" fmla="*/ 0 w 2736"/>
                <a:gd name="T1" fmla="*/ 69 h 504"/>
                <a:gd name="T2" fmla="*/ 128 w 2736"/>
                <a:gd name="T3" fmla="*/ 23 h 504"/>
                <a:gd name="T4" fmla="*/ 262 w 2736"/>
                <a:gd name="T5" fmla="*/ 3 h 504"/>
                <a:gd name="T6" fmla="*/ 404 w 2736"/>
                <a:gd name="T7" fmla="*/ 3 h 504"/>
                <a:gd name="T8" fmla="*/ 402 w 2736"/>
                <a:gd name="T9" fmla="*/ 14 h 504"/>
                <a:gd name="T10" fmla="*/ 260 w 2736"/>
                <a:gd name="T11" fmla="*/ 14 h 504"/>
                <a:gd name="T12" fmla="*/ 97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24" name="Freeform 45"/>
            <p:cNvSpPr>
              <a:spLocks/>
            </p:cNvSpPr>
            <p:nvPr/>
          </p:nvSpPr>
          <p:spPr bwMode="hidden">
            <a:xfrm rot="2664424" flipH="1">
              <a:off x="3290" y="481"/>
              <a:ext cx="217" cy="109"/>
            </a:xfrm>
            <a:custGeom>
              <a:avLst/>
              <a:gdLst>
                <a:gd name="T0" fmla="*/ 1 w 1769"/>
                <a:gd name="T1" fmla="*/ 1 h 791"/>
                <a:gd name="T2" fmla="*/ 59 w 1769"/>
                <a:gd name="T3" fmla="*/ 8 h 791"/>
                <a:gd name="T4" fmla="*/ 142 w 1769"/>
                <a:gd name="T5" fmla="*/ 28 h 791"/>
                <a:gd name="T6" fmla="*/ 198 w 1769"/>
                <a:gd name="T7" fmla="*/ 60 h 791"/>
                <a:gd name="T8" fmla="*/ 215 w 1769"/>
                <a:gd name="T9" fmla="*/ 84 h 791"/>
                <a:gd name="T10" fmla="*/ 207 w 1769"/>
                <a:gd name="T11" fmla="*/ 108 h 791"/>
                <a:gd name="T12" fmla="*/ 195 w 1769"/>
                <a:gd name="T13" fmla="*/ 87 h 791"/>
                <a:gd name="T14" fmla="*/ 170 w 1769"/>
                <a:gd name="T15" fmla="*/ 63 h 791"/>
                <a:gd name="T16" fmla="*/ 136 w 1769"/>
                <a:gd name="T17" fmla="*/ 41 h 791"/>
                <a:gd name="T18" fmla="*/ 71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25" name="Freeform 46"/>
            <p:cNvSpPr>
              <a:spLocks/>
            </p:cNvSpPr>
            <p:nvPr/>
          </p:nvSpPr>
          <p:spPr bwMode="hidden">
            <a:xfrm rot="3473776" flipH="1">
              <a:off x="3518" y="685"/>
              <a:ext cx="356" cy="70"/>
            </a:xfrm>
            <a:custGeom>
              <a:avLst/>
              <a:gdLst>
                <a:gd name="T0" fmla="*/ 0 w 2736"/>
                <a:gd name="T1" fmla="*/ 70 h 504"/>
                <a:gd name="T2" fmla="*/ 112 w 2736"/>
                <a:gd name="T3" fmla="*/ 23 h 504"/>
                <a:gd name="T4" fmla="*/ 231 w 2736"/>
                <a:gd name="T5" fmla="*/ 3 h 504"/>
                <a:gd name="T6" fmla="*/ 356 w 2736"/>
                <a:gd name="T7" fmla="*/ 3 h 504"/>
                <a:gd name="T8" fmla="*/ 354 w 2736"/>
                <a:gd name="T9" fmla="*/ 14 h 504"/>
                <a:gd name="T10" fmla="*/ 230 w 2736"/>
                <a:gd name="T11" fmla="*/ 14 h 504"/>
                <a:gd name="T12" fmla="*/ 8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26" name="Freeform 47"/>
            <p:cNvSpPr>
              <a:spLocks/>
            </p:cNvSpPr>
            <p:nvPr/>
          </p:nvSpPr>
          <p:spPr bwMode="hidden">
            <a:xfrm rot="3473776" flipH="1">
              <a:off x="3438" y="450"/>
              <a:ext cx="191" cy="109"/>
            </a:xfrm>
            <a:custGeom>
              <a:avLst/>
              <a:gdLst>
                <a:gd name="T0" fmla="*/ 1 w 1769"/>
                <a:gd name="T1" fmla="*/ 1 h 791"/>
                <a:gd name="T2" fmla="*/ 52 w 1769"/>
                <a:gd name="T3" fmla="*/ 8 h 791"/>
                <a:gd name="T4" fmla="*/ 125 w 1769"/>
                <a:gd name="T5" fmla="*/ 28 h 791"/>
                <a:gd name="T6" fmla="*/ 174 w 1769"/>
                <a:gd name="T7" fmla="*/ 60 h 791"/>
                <a:gd name="T8" fmla="*/ 190 w 1769"/>
                <a:gd name="T9" fmla="*/ 84 h 791"/>
                <a:gd name="T10" fmla="*/ 182 w 1769"/>
                <a:gd name="T11" fmla="*/ 108 h 791"/>
                <a:gd name="T12" fmla="*/ 172 w 1769"/>
                <a:gd name="T13" fmla="*/ 87 h 791"/>
                <a:gd name="T14" fmla="*/ 150 w 1769"/>
                <a:gd name="T15" fmla="*/ 63 h 791"/>
                <a:gd name="T16" fmla="*/ 120 w 1769"/>
                <a:gd name="T17" fmla="*/ 41 h 791"/>
                <a:gd name="T18" fmla="*/ 63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27" name="Freeform 48"/>
            <p:cNvSpPr>
              <a:spLocks/>
            </p:cNvSpPr>
            <p:nvPr/>
          </p:nvSpPr>
          <p:spPr bwMode="hidden">
            <a:xfrm rot="4126480" flipH="1">
              <a:off x="3577" y="673"/>
              <a:ext cx="342" cy="69"/>
            </a:xfrm>
            <a:custGeom>
              <a:avLst/>
              <a:gdLst>
                <a:gd name="T0" fmla="*/ 0 w 2736"/>
                <a:gd name="T1" fmla="*/ 69 h 504"/>
                <a:gd name="T2" fmla="*/ 108 w 2736"/>
                <a:gd name="T3" fmla="*/ 23 h 504"/>
                <a:gd name="T4" fmla="*/ 222 w 2736"/>
                <a:gd name="T5" fmla="*/ 3 h 504"/>
                <a:gd name="T6" fmla="*/ 342 w 2736"/>
                <a:gd name="T7" fmla="*/ 3 h 504"/>
                <a:gd name="T8" fmla="*/ 340 w 2736"/>
                <a:gd name="T9" fmla="*/ 14 h 504"/>
                <a:gd name="T10" fmla="*/ 221 w 2736"/>
                <a:gd name="T11" fmla="*/ 14 h 504"/>
                <a:gd name="T12" fmla="*/ 82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28" name="Freeform 49"/>
            <p:cNvSpPr>
              <a:spLocks/>
            </p:cNvSpPr>
            <p:nvPr/>
          </p:nvSpPr>
          <p:spPr bwMode="hidden">
            <a:xfrm rot="4126480" flipH="1">
              <a:off x="3541" y="421"/>
              <a:ext cx="184" cy="109"/>
            </a:xfrm>
            <a:custGeom>
              <a:avLst/>
              <a:gdLst>
                <a:gd name="T0" fmla="*/ 1 w 1769"/>
                <a:gd name="T1" fmla="*/ 1 h 791"/>
                <a:gd name="T2" fmla="*/ 50 w 1769"/>
                <a:gd name="T3" fmla="*/ 8 h 791"/>
                <a:gd name="T4" fmla="*/ 120 w 1769"/>
                <a:gd name="T5" fmla="*/ 28 h 791"/>
                <a:gd name="T6" fmla="*/ 168 w 1769"/>
                <a:gd name="T7" fmla="*/ 60 h 791"/>
                <a:gd name="T8" fmla="*/ 183 w 1769"/>
                <a:gd name="T9" fmla="*/ 84 h 791"/>
                <a:gd name="T10" fmla="*/ 176 w 1769"/>
                <a:gd name="T11" fmla="*/ 108 h 791"/>
                <a:gd name="T12" fmla="*/ 165 w 1769"/>
                <a:gd name="T13" fmla="*/ 87 h 791"/>
                <a:gd name="T14" fmla="*/ 144 w 1769"/>
                <a:gd name="T15" fmla="*/ 63 h 791"/>
                <a:gd name="T16" fmla="*/ 115 w 1769"/>
                <a:gd name="T17" fmla="*/ 41 h 791"/>
                <a:gd name="T18" fmla="*/ 6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29" name="Freeform 50"/>
            <p:cNvSpPr>
              <a:spLocks/>
            </p:cNvSpPr>
            <p:nvPr/>
          </p:nvSpPr>
          <p:spPr bwMode="hidden">
            <a:xfrm rot="-1325434">
              <a:off x="3864" y="705"/>
              <a:ext cx="398" cy="70"/>
            </a:xfrm>
            <a:custGeom>
              <a:avLst/>
              <a:gdLst>
                <a:gd name="T0" fmla="*/ 0 w 2736"/>
                <a:gd name="T1" fmla="*/ 70 h 504"/>
                <a:gd name="T2" fmla="*/ 126 w 2736"/>
                <a:gd name="T3" fmla="*/ 23 h 504"/>
                <a:gd name="T4" fmla="*/ 258 w 2736"/>
                <a:gd name="T5" fmla="*/ 3 h 504"/>
                <a:gd name="T6" fmla="*/ 398 w 2736"/>
                <a:gd name="T7" fmla="*/ 3 h 504"/>
                <a:gd name="T8" fmla="*/ 396 w 2736"/>
                <a:gd name="T9" fmla="*/ 14 h 504"/>
                <a:gd name="T10" fmla="*/ 257 w 2736"/>
                <a:gd name="T11" fmla="*/ 14 h 504"/>
                <a:gd name="T12" fmla="*/ 9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30" name="Freeform 51"/>
            <p:cNvSpPr>
              <a:spLocks/>
            </p:cNvSpPr>
            <p:nvPr/>
          </p:nvSpPr>
          <p:spPr bwMode="hidden">
            <a:xfrm rot="-1325434">
              <a:off x="4246" y="592"/>
              <a:ext cx="214" cy="109"/>
            </a:xfrm>
            <a:custGeom>
              <a:avLst/>
              <a:gdLst>
                <a:gd name="T0" fmla="*/ 1 w 1769"/>
                <a:gd name="T1" fmla="*/ 1 h 791"/>
                <a:gd name="T2" fmla="*/ 59 w 1769"/>
                <a:gd name="T3" fmla="*/ 8 h 791"/>
                <a:gd name="T4" fmla="*/ 140 w 1769"/>
                <a:gd name="T5" fmla="*/ 28 h 791"/>
                <a:gd name="T6" fmla="*/ 195 w 1769"/>
                <a:gd name="T7" fmla="*/ 60 h 791"/>
                <a:gd name="T8" fmla="*/ 212 w 1769"/>
                <a:gd name="T9" fmla="*/ 84 h 791"/>
                <a:gd name="T10" fmla="*/ 204 w 1769"/>
                <a:gd name="T11" fmla="*/ 108 h 791"/>
                <a:gd name="T12" fmla="*/ 192 w 1769"/>
                <a:gd name="T13" fmla="*/ 87 h 791"/>
                <a:gd name="T14" fmla="*/ 168 w 1769"/>
                <a:gd name="T15" fmla="*/ 63 h 791"/>
                <a:gd name="T16" fmla="*/ 134 w 1769"/>
                <a:gd name="T17" fmla="*/ 41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31" name="Freeform 52"/>
            <p:cNvSpPr>
              <a:spLocks/>
            </p:cNvSpPr>
            <p:nvPr/>
          </p:nvSpPr>
          <p:spPr bwMode="hidden">
            <a:xfrm rot="-1921064">
              <a:off x="3819" y="681"/>
              <a:ext cx="399" cy="70"/>
            </a:xfrm>
            <a:custGeom>
              <a:avLst/>
              <a:gdLst>
                <a:gd name="T0" fmla="*/ 0 w 2736"/>
                <a:gd name="T1" fmla="*/ 70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32" name="Freeform 53"/>
            <p:cNvSpPr>
              <a:spLocks/>
            </p:cNvSpPr>
            <p:nvPr/>
          </p:nvSpPr>
          <p:spPr bwMode="hidden">
            <a:xfrm rot="-1921064">
              <a:off x="4181" y="518"/>
              <a:ext cx="214" cy="110"/>
            </a:xfrm>
            <a:custGeom>
              <a:avLst/>
              <a:gdLst>
                <a:gd name="T0" fmla="*/ 1 w 1769"/>
                <a:gd name="T1" fmla="*/ 1 h 791"/>
                <a:gd name="T2" fmla="*/ 59 w 1769"/>
                <a:gd name="T3" fmla="*/ 8 h 791"/>
                <a:gd name="T4" fmla="*/ 140 w 1769"/>
                <a:gd name="T5" fmla="*/ 28 h 791"/>
                <a:gd name="T6" fmla="*/ 195 w 1769"/>
                <a:gd name="T7" fmla="*/ 60 h 791"/>
                <a:gd name="T8" fmla="*/ 212 w 1769"/>
                <a:gd name="T9" fmla="*/ 85 h 791"/>
                <a:gd name="T10" fmla="*/ 204 w 1769"/>
                <a:gd name="T11" fmla="*/ 109 h 791"/>
                <a:gd name="T12" fmla="*/ 192 w 1769"/>
                <a:gd name="T13" fmla="*/ 88 h 791"/>
                <a:gd name="T14" fmla="*/ 168 w 1769"/>
                <a:gd name="T15" fmla="*/ 63 h 791"/>
                <a:gd name="T16" fmla="*/ 134 w 1769"/>
                <a:gd name="T17" fmla="*/ 41 h 791"/>
                <a:gd name="T18" fmla="*/ 7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33" name="Freeform 54"/>
            <p:cNvSpPr>
              <a:spLocks/>
            </p:cNvSpPr>
            <p:nvPr/>
          </p:nvSpPr>
          <p:spPr bwMode="hidden">
            <a:xfrm rot="4578755" flipH="1">
              <a:off x="3632" y="690"/>
              <a:ext cx="332" cy="47"/>
            </a:xfrm>
            <a:custGeom>
              <a:avLst/>
              <a:gdLst>
                <a:gd name="T0" fmla="*/ 0 w 2736"/>
                <a:gd name="T1" fmla="*/ 47 h 504"/>
                <a:gd name="T2" fmla="*/ 105 w 2736"/>
                <a:gd name="T3" fmla="*/ 16 h 504"/>
                <a:gd name="T4" fmla="*/ 216 w 2736"/>
                <a:gd name="T5" fmla="*/ 2 h 504"/>
                <a:gd name="T6" fmla="*/ 332 w 2736"/>
                <a:gd name="T7" fmla="*/ 2 h 504"/>
                <a:gd name="T8" fmla="*/ 330 w 2736"/>
                <a:gd name="T9" fmla="*/ 10 h 504"/>
                <a:gd name="T10" fmla="*/ 214 w 2736"/>
                <a:gd name="T11" fmla="*/ 10 h 504"/>
                <a:gd name="T12" fmla="*/ 79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34" name="Freeform 55"/>
            <p:cNvSpPr>
              <a:spLocks/>
            </p:cNvSpPr>
            <p:nvPr/>
          </p:nvSpPr>
          <p:spPr bwMode="hidden">
            <a:xfrm rot="4578755" flipH="1">
              <a:off x="3639" y="447"/>
              <a:ext cx="178" cy="75"/>
            </a:xfrm>
            <a:custGeom>
              <a:avLst/>
              <a:gdLst>
                <a:gd name="T0" fmla="*/ 1 w 1769"/>
                <a:gd name="T1" fmla="*/ 1 h 791"/>
                <a:gd name="T2" fmla="*/ 49 w 1769"/>
                <a:gd name="T3" fmla="*/ 5 h 791"/>
                <a:gd name="T4" fmla="*/ 116 w 1769"/>
                <a:gd name="T5" fmla="*/ 19 h 791"/>
                <a:gd name="T6" fmla="*/ 162 w 1769"/>
                <a:gd name="T7" fmla="*/ 41 h 791"/>
                <a:gd name="T8" fmla="*/ 177 w 1769"/>
                <a:gd name="T9" fmla="*/ 58 h 791"/>
                <a:gd name="T10" fmla="*/ 170 w 1769"/>
                <a:gd name="T11" fmla="*/ 75 h 791"/>
                <a:gd name="T12" fmla="*/ 160 w 1769"/>
                <a:gd name="T13" fmla="*/ 60 h 791"/>
                <a:gd name="T14" fmla="*/ 140 w 1769"/>
                <a:gd name="T15" fmla="*/ 43 h 791"/>
                <a:gd name="T16" fmla="*/ 112 w 1769"/>
                <a:gd name="T17" fmla="*/ 28 h 791"/>
                <a:gd name="T18" fmla="*/ 58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35" name="Freeform 56"/>
            <p:cNvSpPr>
              <a:spLocks/>
            </p:cNvSpPr>
            <p:nvPr/>
          </p:nvSpPr>
          <p:spPr bwMode="hidden">
            <a:xfrm rot="-3857755">
              <a:off x="3715" y="678"/>
              <a:ext cx="343" cy="60"/>
            </a:xfrm>
            <a:custGeom>
              <a:avLst/>
              <a:gdLst>
                <a:gd name="T0" fmla="*/ 0 w 2736"/>
                <a:gd name="T1" fmla="*/ 60 h 504"/>
                <a:gd name="T2" fmla="*/ 108 w 2736"/>
                <a:gd name="T3" fmla="*/ 20 h 504"/>
                <a:gd name="T4" fmla="*/ 223 w 2736"/>
                <a:gd name="T5" fmla="*/ 3 h 504"/>
                <a:gd name="T6" fmla="*/ 343 w 2736"/>
                <a:gd name="T7" fmla="*/ 3 h 504"/>
                <a:gd name="T8" fmla="*/ 341 w 2736"/>
                <a:gd name="T9" fmla="*/ 12 h 504"/>
                <a:gd name="T10" fmla="*/ 221 w 2736"/>
                <a:gd name="T11" fmla="*/ 12 h 504"/>
                <a:gd name="T12" fmla="*/ 82 w 2736"/>
                <a:gd name="T13" fmla="*/ 35 h 504"/>
                <a:gd name="T14" fmla="*/ 0 w 2736"/>
                <a:gd name="T15" fmla="*/ 6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36" name="Freeform 57"/>
            <p:cNvSpPr>
              <a:spLocks/>
            </p:cNvSpPr>
            <p:nvPr/>
          </p:nvSpPr>
          <p:spPr bwMode="hidden">
            <a:xfrm rot="-3857755">
              <a:off x="3926" y="433"/>
              <a:ext cx="184" cy="93"/>
            </a:xfrm>
            <a:custGeom>
              <a:avLst/>
              <a:gdLst>
                <a:gd name="T0" fmla="*/ 1 w 1769"/>
                <a:gd name="T1" fmla="*/ 1 h 791"/>
                <a:gd name="T2" fmla="*/ 50 w 1769"/>
                <a:gd name="T3" fmla="*/ 7 h 791"/>
                <a:gd name="T4" fmla="*/ 120 w 1769"/>
                <a:gd name="T5" fmla="*/ 24 h 791"/>
                <a:gd name="T6" fmla="*/ 168 w 1769"/>
                <a:gd name="T7" fmla="*/ 51 h 791"/>
                <a:gd name="T8" fmla="*/ 183 w 1769"/>
                <a:gd name="T9" fmla="*/ 72 h 791"/>
                <a:gd name="T10" fmla="*/ 176 w 1769"/>
                <a:gd name="T11" fmla="*/ 93 h 791"/>
                <a:gd name="T12" fmla="*/ 165 w 1769"/>
                <a:gd name="T13" fmla="*/ 74 h 791"/>
                <a:gd name="T14" fmla="*/ 144 w 1769"/>
                <a:gd name="T15" fmla="*/ 53 h 791"/>
                <a:gd name="T16" fmla="*/ 115 w 1769"/>
                <a:gd name="T17" fmla="*/ 35 h 791"/>
                <a:gd name="T18" fmla="*/ 60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37" name="Freeform 58"/>
            <p:cNvSpPr>
              <a:spLocks/>
            </p:cNvSpPr>
            <p:nvPr/>
          </p:nvSpPr>
          <p:spPr bwMode="hidden">
            <a:xfrm rot="-2777260">
              <a:off x="3758" y="671"/>
              <a:ext cx="373" cy="87"/>
            </a:xfrm>
            <a:custGeom>
              <a:avLst/>
              <a:gdLst>
                <a:gd name="T0" fmla="*/ 0 w 2736"/>
                <a:gd name="T1" fmla="*/ 87 h 504"/>
                <a:gd name="T2" fmla="*/ 118 w 2736"/>
                <a:gd name="T3" fmla="*/ 29 h 504"/>
                <a:gd name="T4" fmla="*/ 242 w 2736"/>
                <a:gd name="T5" fmla="*/ 4 h 504"/>
                <a:gd name="T6" fmla="*/ 373 w 2736"/>
                <a:gd name="T7" fmla="*/ 4 h 504"/>
                <a:gd name="T8" fmla="*/ 371 w 2736"/>
                <a:gd name="T9" fmla="*/ 18 h 504"/>
                <a:gd name="T10" fmla="*/ 240 w 2736"/>
                <a:gd name="T11" fmla="*/ 18 h 504"/>
                <a:gd name="T12" fmla="*/ 89 w 2736"/>
                <a:gd name="T13" fmla="*/ 50 h 504"/>
                <a:gd name="T14" fmla="*/ 0 w 2736"/>
                <a:gd name="T15" fmla="*/ 8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38" name="Freeform 59"/>
            <p:cNvSpPr>
              <a:spLocks/>
            </p:cNvSpPr>
            <p:nvPr/>
          </p:nvSpPr>
          <p:spPr bwMode="hidden">
            <a:xfrm rot="-2777260">
              <a:off x="4061" y="460"/>
              <a:ext cx="200" cy="136"/>
            </a:xfrm>
            <a:custGeom>
              <a:avLst/>
              <a:gdLst>
                <a:gd name="T0" fmla="*/ 1 w 1769"/>
                <a:gd name="T1" fmla="*/ 1 h 791"/>
                <a:gd name="T2" fmla="*/ 55 w 1769"/>
                <a:gd name="T3" fmla="*/ 10 h 791"/>
                <a:gd name="T4" fmla="*/ 131 w 1769"/>
                <a:gd name="T5" fmla="*/ 34 h 791"/>
                <a:gd name="T6" fmla="*/ 182 w 1769"/>
                <a:gd name="T7" fmla="*/ 74 h 791"/>
                <a:gd name="T8" fmla="*/ 199 w 1769"/>
                <a:gd name="T9" fmla="*/ 105 h 791"/>
                <a:gd name="T10" fmla="*/ 191 w 1769"/>
                <a:gd name="T11" fmla="*/ 135 h 791"/>
                <a:gd name="T12" fmla="*/ 180 w 1769"/>
                <a:gd name="T13" fmla="*/ 109 h 791"/>
                <a:gd name="T14" fmla="*/ 157 w 1769"/>
                <a:gd name="T15" fmla="*/ 78 h 791"/>
                <a:gd name="T16" fmla="*/ 125 w 1769"/>
                <a:gd name="T17" fmla="*/ 51 h 791"/>
                <a:gd name="T18" fmla="*/ 66 w 1769"/>
                <a:gd name="T19" fmla="*/ 26 h 791"/>
                <a:gd name="T20" fmla="*/ 0 w 1769"/>
                <a:gd name="T21" fmla="*/ 1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39" name="Freeform 60"/>
            <p:cNvSpPr>
              <a:spLocks/>
            </p:cNvSpPr>
            <p:nvPr/>
          </p:nvSpPr>
          <p:spPr bwMode="hidden">
            <a:xfrm rot="-4903748">
              <a:off x="3695" y="685"/>
              <a:ext cx="308" cy="28"/>
            </a:xfrm>
            <a:custGeom>
              <a:avLst/>
              <a:gdLst>
                <a:gd name="T0" fmla="*/ 0 w 2736"/>
                <a:gd name="T1" fmla="*/ 28 h 504"/>
                <a:gd name="T2" fmla="*/ 97 w 2736"/>
                <a:gd name="T3" fmla="*/ 9 h 504"/>
                <a:gd name="T4" fmla="*/ 200 w 2736"/>
                <a:gd name="T5" fmla="*/ 1 h 504"/>
                <a:gd name="T6" fmla="*/ 308 w 2736"/>
                <a:gd name="T7" fmla="*/ 1 h 504"/>
                <a:gd name="T8" fmla="*/ 306 w 2736"/>
                <a:gd name="T9" fmla="*/ 6 h 504"/>
                <a:gd name="T10" fmla="*/ 199 w 2736"/>
                <a:gd name="T11" fmla="*/ 6 h 504"/>
                <a:gd name="T12" fmla="*/ 74 w 2736"/>
                <a:gd name="T13" fmla="*/ 16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40" name="Freeform 61"/>
            <p:cNvSpPr>
              <a:spLocks/>
            </p:cNvSpPr>
            <p:nvPr/>
          </p:nvSpPr>
          <p:spPr bwMode="hidden">
            <a:xfrm rot="-4903748">
              <a:off x="3809" y="447"/>
              <a:ext cx="165" cy="43"/>
            </a:xfrm>
            <a:custGeom>
              <a:avLst/>
              <a:gdLst>
                <a:gd name="T0" fmla="*/ 0 w 1769"/>
                <a:gd name="T1" fmla="*/ 0 h 791"/>
                <a:gd name="T2" fmla="*/ 45 w 1769"/>
                <a:gd name="T3" fmla="*/ 3 h 791"/>
                <a:gd name="T4" fmla="*/ 108 w 1769"/>
                <a:gd name="T5" fmla="*/ 11 h 791"/>
                <a:gd name="T6" fmla="*/ 150 w 1769"/>
                <a:gd name="T7" fmla="*/ 23 h 791"/>
                <a:gd name="T8" fmla="*/ 164 w 1769"/>
                <a:gd name="T9" fmla="*/ 33 h 791"/>
                <a:gd name="T10" fmla="*/ 158 w 1769"/>
                <a:gd name="T11" fmla="*/ 43 h 791"/>
                <a:gd name="T12" fmla="*/ 148 w 1769"/>
                <a:gd name="T13" fmla="*/ 34 h 791"/>
                <a:gd name="T14" fmla="*/ 130 w 1769"/>
                <a:gd name="T15" fmla="*/ 25 h 791"/>
                <a:gd name="T16" fmla="*/ 103 w 1769"/>
                <a:gd name="T17" fmla="*/ 16 h 791"/>
                <a:gd name="T18" fmla="*/ 54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41" name="Freeform 62"/>
            <p:cNvSpPr>
              <a:spLocks/>
            </p:cNvSpPr>
            <p:nvPr/>
          </p:nvSpPr>
          <p:spPr bwMode="hidden">
            <a:xfrm rot="18335692" flipH="1">
              <a:off x="3278" y="1175"/>
              <a:ext cx="557" cy="101"/>
            </a:xfrm>
            <a:custGeom>
              <a:avLst/>
              <a:gdLst>
                <a:gd name="T0" fmla="*/ 0 w 2736"/>
                <a:gd name="T1" fmla="*/ 101 h 504"/>
                <a:gd name="T2" fmla="*/ 176 w 2736"/>
                <a:gd name="T3" fmla="*/ 34 h 504"/>
                <a:gd name="T4" fmla="*/ 362 w 2736"/>
                <a:gd name="T5" fmla="*/ 5 h 504"/>
                <a:gd name="T6" fmla="*/ 557 w 2736"/>
                <a:gd name="T7" fmla="*/ 5 h 504"/>
                <a:gd name="T8" fmla="*/ 554 w 2736"/>
                <a:gd name="T9" fmla="*/ 21 h 504"/>
                <a:gd name="T10" fmla="*/ 359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42" name="Freeform 63"/>
            <p:cNvSpPr>
              <a:spLocks/>
            </p:cNvSpPr>
            <p:nvPr/>
          </p:nvSpPr>
          <p:spPr bwMode="hidden">
            <a:xfrm rot="18335692" flipH="1">
              <a:off x="3186" y="1510"/>
              <a:ext cx="299" cy="158"/>
            </a:xfrm>
            <a:custGeom>
              <a:avLst/>
              <a:gdLst>
                <a:gd name="T0" fmla="*/ 1 w 1769"/>
                <a:gd name="T1" fmla="*/ 2 h 791"/>
                <a:gd name="T2" fmla="*/ 82 w 1769"/>
                <a:gd name="T3" fmla="*/ 11 h 791"/>
                <a:gd name="T4" fmla="*/ 196 w 1769"/>
                <a:gd name="T5" fmla="*/ 40 h 791"/>
                <a:gd name="T6" fmla="*/ 272 w 1769"/>
                <a:gd name="T7" fmla="*/ 86 h 791"/>
                <a:gd name="T8" fmla="*/ 297 w 1769"/>
                <a:gd name="T9" fmla="*/ 122 h 791"/>
                <a:gd name="T10" fmla="*/ 285 w 1769"/>
                <a:gd name="T11" fmla="*/ 157 h 791"/>
                <a:gd name="T12" fmla="*/ 269 w 1769"/>
                <a:gd name="T13" fmla="*/ 126 h 791"/>
                <a:gd name="T14" fmla="*/ 235 w 1769"/>
                <a:gd name="T15" fmla="*/ 91 h 791"/>
                <a:gd name="T16" fmla="*/ 187 w 1769"/>
                <a:gd name="T17" fmla="*/ 59 h 791"/>
                <a:gd name="T18" fmla="*/ 9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43" name="Freeform 64"/>
            <p:cNvSpPr>
              <a:spLocks/>
            </p:cNvSpPr>
            <p:nvPr/>
          </p:nvSpPr>
          <p:spPr bwMode="hidden">
            <a:xfrm rot="17542885" flipH="1">
              <a:off x="3362" y="1208"/>
              <a:ext cx="515" cy="101"/>
            </a:xfrm>
            <a:custGeom>
              <a:avLst/>
              <a:gdLst>
                <a:gd name="T0" fmla="*/ 0 w 2736"/>
                <a:gd name="T1" fmla="*/ 101 h 504"/>
                <a:gd name="T2" fmla="*/ 163 w 2736"/>
                <a:gd name="T3" fmla="*/ 34 h 504"/>
                <a:gd name="T4" fmla="*/ 334 w 2736"/>
                <a:gd name="T5" fmla="*/ 5 h 504"/>
                <a:gd name="T6" fmla="*/ 515 w 2736"/>
                <a:gd name="T7" fmla="*/ 5 h 504"/>
                <a:gd name="T8" fmla="*/ 512 w 2736"/>
                <a:gd name="T9" fmla="*/ 21 h 504"/>
                <a:gd name="T10" fmla="*/ 332 w 2736"/>
                <a:gd name="T11" fmla="*/ 21 h 504"/>
                <a:gd name="T12" fmla="*/ 12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44" name="Freeform 65"/>
            <p:cNvSpPr>
              <a:spLocks/>
            </p:cNvSpPr>
            <p:nvPr/>
          </p:nvSpPr>
          <p:spPr bwMode="hidden">
            <a:xfrm rot="17542885" flipH="1">
              <a:off x="3364" y="1550"/>
              <a:ext cx="276" cy="158"/>
            </a:xfrm>
            <a:custGeom>
              <a:avLst/>
              <a:gdLst>
                <a:gd name="T0" fmla="*/ 1 w 1769"/>
                <a:gd name="T1" fmla="*/ 2 h 791"/>
                <a:gd name="T2" fmla="*/ 76 w 1769"/>
                <a:gd name="T3" fmla="*/ 11 h 791"/>
                <a:gd name="T4" fmla="*/ 181 w 1769"/>
                <a:gd name="T5" fmla="*/ 40 h 791"/>
                <a:gd name="T6" fmla="*/ 251 w 1769"/>
                <a:gd name="T7" fmla="*/ 86 h 791"/>
                <a:gd name="T8" fmla="*/ 274 w 1769"/>
                <a:gd name="T9" fmla="*/ 122 h 791"/>
                <a:gd name="T10" fmla="*/ 264 w 1769"/>
                <a:gd name="T11" fmla="*/ 157 h 791"/>
                <a:gd name="T12" fmla="*/ 248 w 1769"/>
                <a:gd name="T13" fmla="*/ 126 h 791"/>
                <a:gd name="T14" fmla="*/ 217 w 1769"/>
                <a:gd name="T15" fmla="*/ 91 h 791"/>
                <a:gd name="T16" fmla="*/ 173 w 1769"/>
                <a:gd name="T17" fmla="*/ 59 h 791"/>
                <a:gd name="T18" fmla="*/ 91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45" name="Freeform 66"/>
            <p:cNvSpPr>
              <a:spLocks/>
            </p:cNvSpPr>
            <p:nvPr/>
          </p:nvSpPr>
          <p:spPr bwMode="hidden">
            <a:xfrm rot="16870650" flipH="1">
              <a:off x="3452" y="1220"/>
              <a:ext cx="495" cy="91"/>
            </a:xfrm>
            <a:custGeom>
              <a:avLst/>
              <a:gdLst>
                <a:gd name="T0" fmla="*/ 0 w 2736"/>
                <a:gd name="T1" fmla="*/ 91 h 504"/>
                <a:gd name="T2" fmla="*/ 156 w 2736"/>
                <a:gd name="T3" fmla="*/ 30 h 504"/>
                <a:gd name="T4" fmla="*/ 321 w 2736"/>
                <a:gd name="T5" fmla="*/ 4 h 504"/>
                <a:gd name="T6" fmla="*/ 495 w 2736"/>
                <a:gd name="T7" fmla="*/ 4 h 504"/>
                <a:gd name="T8" fmla="*/ 492 w 2736"/>
                <a:gd name="T9" fmla="*/ 19 h 504"/>
                <a:gd name="T10" fmla="*/ 319 w 2736"/>
                <a:gd name="T11" fmla="*/ 19 h 504"/>
                <a:gd name="T12" fmla="*/ 118 w 2736"/>
                <a:gd name="T13" fmla="*/ 53 h 504"/>
                <a:gd name="T14" fmla="*/ 0 w 2736"/>
                <a:gd name="T15" fmla="*/ 9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46" name="Freeform 67"/>
            <p:cNvSpPr>
              <a:spLocks/>
            </p:cNvSpPr>
            <p:nvPr/>
          </p:nvSpPr>
          <p:spPr bwMode="hidden">
            <a:xfrm rot="16870650" flipH="1">
              <a:off x="3525" y="1567"/>
              <a:ext cx="265" cy="142"/>
            </a:xfrm>
            <a:custGeom>
              <a:avLst/>
              <a:gdLst>
                <a:gd name="T0" fmla="*/ 1 w 1769"/>
                <a:gd name="T1" fmla="*/ 1 h 791"/>
                <a:gd name="T2" fmla="*/ 73 w 1769"/>
                <a:gd name="T3" fmla="*/ 10 h 791"/>
                <a:gd name="T4" fmla="*/ 173 w 1769"/>
                <a:gd name="T5" fmla="*/ 36 h 791"/>
                <a:gd name="T6" fmla="*/ 241 w 1769"/>
                <a:gd name="T7" fmla="*/ 78 h 791"/>
                <a:gd name="T8" fmla="*/ 263 w 1769"/>
                <a:gd name="T9" fmla="*/ 109 h 791"/>
                <a:gd name="T10" fmla="*/ 253 w 1769"/>
                <a:gd name="T11" fmla="*/ 141 h 791"/>
                <a:gd name="T12" fmla="*/ 238 w 1769"/>
                <a:gd name="T13" fmla="*/ 113 h 791"/>
                <a:gd name="T14" fmla="*/ 208 w 1769"/>
                <a:gd name="T15" fmla="*/ 82 h 791"/>
                <a:gd name="T16" fmla="*/ 166 w 1769"/>
                <a:gd name="T17" fmla="*/ 53 h 791"/>
                <a:gd name="T18" fmla="*/ 87 w 1769"/>
                <a:gd name="T19" fmla="*/ 27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47" name="Freeform 68"/>
            <p:cNvSpPr>
              <a:spLocks/>
            </p:cNvSpPr>
            <p:nvPr/>
          </p:nvSpPr>
          <p:spPr bwMode="hidden">
            <a:xfrm rot="3144576">
              <a:off x="3801" y="1158"/>
              <a:ext cx="557" cy="101"/>
            </a:xfrm>
            <a:custGeom>
              <a:avLst/>
              <a:gdLst>
                <a:gd name="T0" fmla="*/ 0 w 2736"/>
                <a:gd name="T1" fmla="*/ 101 h 504"/>
                <a:gd name="T2" fmla="*/ 176 w 2736"/>
                <a:gd name="T3" fmla="*/ 34 h 504"/>
                <a:gd name="T4" fmla="*/ 362 w 2736"/>
                <a:gd name="T5" fmla="*/ 5 h 504"/>
                <a:gd name="T6" fmla="*/ 557 w 2736"/>
                <a:gd name="T7" fmla="*/ 5 h 504"/>
                <a:gd name="T8" fmla="*/ 554 w 2736"/>
                <a:gd name="T9" fmla="*/ 21 h 504"/>
                <a:gd name="T10" fmla="*/ 359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48" name="Freeform 69"/>
            <p:cNvSpPr>
              <a:spLocks/>
            </p:cNvSpPr>
            <p:nvPr/>
          </p:nvSpPr>
          <p:spPr bwMode="hidden">
            <a:xfrm rot="3144576">
              <a:off x="4165" y="1485"/>
              <a:ext cx="299" cy="159"/>
            </a:xfrm>
            <a:custGeom>
              <a:avLst/>
              <a:gdLst>
                <a:gd name="T0" fmla="*/ 1 w 1769"/>
                <a:gd name="T1" fmla="*/ 2 h 791"/>
                <a:gd name="T2" fmla="*/ 82 w 1769"/>
                <a:gd name="T3" fmla="*/ 11 h 791"/>
                <a:gd name="T4" fmla="*/ 196 w 1769"/>
                <a:gd name="T5" fmla="*/ 40 h 791"/>
                <a:gd name="T6" fmla="*/ 272 w 1769"/>
                <a:gd name="T7" fmla="*/ 87 h 791"/>
                <a:gd name="T8" fmla="*/ 297 w 1769"/>
                <a:gd name="T9" fmla="*/ 122 h 791"/>
                <a:gd name="T10" fmla="*/ 285 w 1769"/>
                <a:gd name="T11" fmla="*/ 158 h 791"/>
                <a:gd name="T12" fmla="*/ 269 w 1769"/>
                <a:gd name="T13" fmla="*/ 127 h 791"/>
                <a:gd name="T14" fmla="*/ 235 w 1769"/>
                <a:gd name="T15" fmla="*/ 91 h 791"/>
                <a:gd name="T16" fmla="*/ 187 w 1769"/>
                <a:gd name="T17" fmla="*/ 59 h 791"/>
                <a:gd name="T18" fmla="*/ 98 w 1769"/>
                <a:gd name="T19" fmla="*/ 31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49" name="Freeform 70"/>
            <p:cNvSpPr>
              <a:spLocks/>
            </p:cNvSpPr>
            <p:nvPr/>
          </p:nvSpPr>
          <p:spPr bwMode="hidden">
            <a:xfrm rot="3745735">
              <a:off x="3762" y="1196"/>
              <a:ext cx="533" cy="97"/>
            </a:xfrm>
            <a:custGeom>
              <a:avLst/>
              <a:gdLst>
                <a:gd name="T0" fmla="*/ 0 w 2736"/>
                <a:gd name="T1" fmla="*/ 97 h 504"/>
                <a:gd name="T2" fmla="*/ 168 w 2736"/>
                <a:gd name="T3" fmla="*/ 32 h 504"/>
                <a:gd name="T4" fmla="*/ 346 w 2736"/>
                <a:gd name="T5" fmla="*/ 5 h 504"/>
                <a:gd name="T6" fmla="*/ 533 w 2736"/>
                <a:gd name="T7" fmla="*/ 5 h 504"/>
                <a:gd name="T8" fmla="*/ 530 w 2736"/>
                <a:gd name="T9" fmla="*/ 20 h 504"/>
                <a:gd name="T10" fmla="*/ 344 w 2736"/>
                <a:gd name="T11" fmla="*/ 20 h 504"/>
                <a:gd name="T12" fmla="*/ 127 w 2736"/>
                <a:gd name="T13" fmla="*/ 56 h 504"/>
                <a:gd name="T14" fmla="*/ 0 w 2736"/>
                <a:gd name="T15" fmla="*/ 9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50" name="Freeform 71"/>
            <p:cNvSpPr>
              <a:spLocks/>
            </p:cNvSpPr>
            <p:nvPr/>
          </p:nvSpPr>
          <p:spPr bwMode="hidden">
            <a:xfrm rot="3745735">
              <a:off x="4047" y="1543"/>
              <a:ext cx="286" cy="152"/>
            </a:xfrm>
            <a:custGeom>
              <a:avLst/>
              <a:gdLst>
                <a:gd name="T0" fmla="*/ 1 w 1769"/>
                <a:gd name="T1" fmla="*/ 2 h 791"/>
                <a:gd name="T2" fmla="*/ 78 w 1769"/>
                <a:gd name="T3" fmla="*/ 11 h 791"/>
                <a:gd name="T4" fmla="*/ 187 w 1769"/>
                <a:gd name="T5" fmla="*/ 38 h 791"/>
                <a:gd name="T6" fmla="*/ 260 w 1769"/>
                <a:gd name="T7" fmla="*/ 83 h 791"/>
                <a:gd name="T8" fmla="*/ 284 w 1769"/>
                <a:gd name="T9" fmla="*/ 117 h 791"/>
                <a:gd name="T10" fmla="*/ 273 w 1769"/>
                <a:gd name="T11" fmla="*/ 151 h 791"/>
                <a:gd name="T12" fmla="*/ 257 w 1769"/>
                <a:gd name="T13" fmla="*/ 121 h 791"/>
                <a:gd name="T14" fmla="*/ 225 w 1769"/>
                <a:gd name="T15" fmla="*/ 87 h 791"/>
                <a:gd name="T16" fmla="*/ 179 w 1769"/>
                <a:gd name="T17" fmla="*/ 57 h 791"/>
                <a:gd name="T18" fmla="*/ 94 w 1769"/>
                <a:gd name="T19" fmla="*/ 29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51" name="Freeform 72"/>
            <p:cNvSpPr>
              <a:spLocks/>
            </p:cNvSpPr>
            <p:nvPr/>
          </p:nvSpPr>
          <p:spPr bwMode="hidden">
            <a:xfrm rot="4286818">
              <a:off x="3705" y="1235"/>
              <a:ext cx="517" cy="79"/>
            </a:xfrm>
            <a:custGeom>
              <a:avLst/>
              <a:gdLst>
                <a:gd name="T0" fmla="*/ 0 w 2736"/>
                <a:gd name="T1" fmla="*/ 79 h 504"/>
                <a:gd name="T2" fmla="*/ 163 w 2736"/>
                <a:gd name="T3" fmla="*/ 26 h 504"/>
                <a:gd name="T4" fmla="*/ 336 w 2736"/>
                <a:gd name="T5" fmla="*/ 4 h 504"/>
                <a:gd name="T6" fmla="*/ 517 w 2736"/>
                <a:gd name="T7" fmla="*/ 4 h 504"/>
                <a:gd name="T8" fmla="*/ 514 w 2736"/>
                <a:gd name="T9" fmla="*/ 16 h 504"/>
                <a:gd name="T10" fmla="*/ 333 w 2736"/>
                <a:gd name="T11" fmla="*/ 16 h 504"/>
                <a:gd name="T12" fmla="*/ 124 w 2736"/>
                <a:gd name="T13" fmla="*/ 46 h 504"/>
                <a:gd name="T14" fmla="*/ 0 w 2736"/>
                <a:gd name="T15" fmla="*/ 7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52" name="Freeform 73"/>
            <p:cNvSpPr>
              <a:spLocks/>
            </p:cNvSpPr>
            <p:nvPr/>
          </p:nvSpPr>
          <p:spPr bwMode="hidden">
            <a:xfrm rot="4286818">
              <a:off x="3923" y="1585"/>
              <a:ext cx="278" cy="125"/>
            </a:xfrm>
            <a:custGeom>
              <a:avLst/>
              <a:gdLst>
                <a:gd name="T0" fmla="*/ 1 w 1769"/>
                <a:gd name="T1" fmla="*/ 1 h 791"/>
                <a:gd name="T2" fmla="*/ 76 w 1769"/>
                <a:gd name="T3" fmla="*/ 9 h 791"/>
                <a:gd name="T4" fmla="*/ 182 w 1769"/>
                <a:gd name="T5" fmla="*/ 32 h 791"/>
                <a:gd name="T6" fmla="*/ 253 w 1769"/>
                <a:gd name="T7" fmla="*/ 68 h 791"/>
                <a:gd name="T8" fmla="*/ 276 w 1769"/>
                <a:gd name="T9" fmla="*/ 96 h 791"/>
                <a:gd name="T10" fmla="*/ 265 w 1769"/>
                <a:gd name="T11" fmla="*/ 124 h 791"/>
                <a:gd name="T12" fmla="*/ 250 w 1769"/>
                <a:gd name="T13" fmla="*/ 100 h 791"/>
                <a:gd name="T14" fmla="*/ 218 w 1769"/>
                <a:gd name="T15" fmla="*/ 72 h 791"/>
                <a:gd name="T16" fmla="*/ 174 w 1769"/>
                <a:gd name="T17" fmla="*/ 47 h 791"/>
                <a:gd name="T18" fmla="*/ 91 w 1769"/>
                <a:gd name="T19" fmla="*/ 24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53" name="Freeform 74"/>
            <p:cNvSpPr>
              <a:spLocks/>
            </p:cNvSpPr>
            <p:nvPr/>
          </p:nvSpPr>
          <p:spPr bwMode="hidden">
            <a:xfrm rot="4898956">
              <a:off x="3665" y="1252"/>
              <a:ext cx="475" cy="80"/>
            </a:xfrm>
            <a:custGeom>
              <a:avLst/>
              <a:gdLst>
                <a:gd name="T0" fmla="*/ 0 w 2736"/>
                <a:gd name="T1" fmla="*/ 80 h 504"/>
                <a:gd name="T2" fmla="*/ 150 w 2736"/>
                <a:gd name="T3" fmla="*/ 27 h 504"/>
                <a:gd name="T4" fmla="*/ 308 w 2736"/>
                <a:gd name="T5" fmla="*/ 4 h 504"/>
                <a:gd name="T6" fmla="*/ 475 w 2736"/>
                <a:gd name="T7" fmla="*/ 4 h 504"/>
                <a:gd name="T8" fmla="*/ 472 w 2736"/>
                <a:gd name="T9" fmla="*/ 16 h 504"/>
                <a:gd name="T10" fmla="*/ 306 w 2736"/>
                <a:gd name="T11" fmla="*/ 16 h 504"/>
                <a:gd name="T12" fmla="*/ 114 w 2736"/>
                <a:gd name="T13" fmla="*/ 46 h 504"/>
                <a:gd name="T14" fmla="*/ 0 w 2736"/>
                <a:gd name="T15" fmla="*/ 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54" name="Freeform 75"/>
            <p:cNvSpPr>
              <a:spLocks/>
            </p:cNvSpPr>
            <p:nvPr/>
          </p:nvSpPr>
          <p:spPr bwMode="hidden">
            <a:xfrm rot="4898956">
              <a:off x="3804" y="1581"/>
              <a:ext cx="255" cy="125"/>
            </a:xfrm>
            <a:custGeom>
              <a:avLst/>
              <a:gdLst>
                <a:gd name="T0" fmla="*/ 1 w 1769"/>
                <a:gd name="T1" fmla="*/ 1 h 791"/>
                <a:gd name="T2" fmla="*/ 70 w 1769"/>
                <a:gd name="T3" fmla="*/ 9 h 791"/>
                <a:gd name="T4" fmla="*/ 167 w 1769"/>
                <a:gd name="T5" fmla="*/ 32 h 791"/>
                <a:gd name="T6" fmla="*/ 232 w 1769"/>
                <a:gd name="T7" fmla="*/ 68 h 791"/>
                <a:gd name="T8" fmla="*/ 253 w 1769"/>
                <a:gd name="T9" fmla="*/ 96 h 791"/>
                <a:gd name="T10" fmla="*/ 243 w 1769"/>
                <a:gd name="T11" fmla="*/ 124 h 791"/>
                <a:gd name="T12" fmla="*/ 229 w 1769"/>
                <a:gd name="T13" fmla="*/ 100 h 791"/>
                <a:gd name="T14" fmla="*/ 200 w 1769"/>
                <a:gd name="T15" fmla="*/ 72 h 791"/>
                <a:gd name="T16" fmla="*/ 160 w 1769"/>
                <a:gd name="T17" fmla="*/ 47 h 791"/>
                <a:gd name="T18" fmla="*/ 84 w 1769"/>
                <a:gd name="T19" fmla="*/ 24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55" name="Freeform 76"/>
            <p:cNvSpPr>
              <a:spLocks/>
            </p:cNvSpPr>
            <p:nvPr/>
          </p:nvSpPr>
          <p:spPr bwMode="hidden">
            <a:xfrm rot="5755659">
              <a:off x="3570" y="1267"/>
              <a:ext cx="464" cy="60"/>
            </a:xfrm>
            <a:custGeom>
              <a:avLst/>
              <a:gdLst>
                <a:gd name="T0" fmla="*/ 0 w 2736"/>
                <a:gd name="T1" fmla="*/ 60 h 504"/>
                <a:gd name="T2" fmla="*/ 147 w 2736"/>
                <a:gd name="T3" fmla="*/ 20 h 504"/>
                <a:gd name="T4" fmla="*/ 301 w 2736"/>
                <a:gd name="T5" fmla="*/ 3 h 504"/>
                <a:gd name="T6" fmla="*/ 464 w 2736"/>
                <a:gd name="T7" fmla="*/ 3 h 504"/>
                <a:gd name="T8" fmla="*/ 461 w 2736"/>
                <a:gd name="T9" fmla="*/ 12 h 504"/>
                <a:gd name="T10" fmla="*/ 299 w 2736"/>
                <a:gd name="T11" fmla="*/ 12 h 504"/>
                <a:gd name="T12" fmla="*/ 111 w 2736"/>
                <a:gd name="T13" fmla="*/ 35 h 504"/>
                <a:gd name="T14" fmla="*/ 0 w 2736"/>
                <a:gd name="T15" fmla="*/ 6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56" name="Freeform 77"/>
            <p:cNvSpPr>
              <a:spLocks/>
            </p:cNvSpPr>
            <p:nvPr/>
          </p:nvSpPr>
          <p:spPr bwMode="hidden">
            <a:xfrm rot="5755659">
              <a:off x="3618" y="1599"/>
              <a:ext cx="249" cy="95"/>
            </a:xfrm>
            <a:custGeom>
              <a:avLst/>
              <a:gdLst>
                <a:gd name="T0" fmla="*/ 1 w 1769"/>
                <a:gd name="T1" fmla="*/ 1 h 791"/>
                <a:gd name="T2" fmla="*/ 68 w 1769"/>
                <a:gd name="T3" fmla="*/ 7 h 791"/>
                <a:gd name="T4" fmla="*/ 163 w 1769"/>
                <a:gd name="T5" fmla="*/ 24 h 791"/>
                <a:gd name="T6" fmla="*/ 227 w 1769"/>
                <a:gd name="T7" fmla="*/ 52 h 791"/>
                <a:gd name="T8" fmla="*/ 247 w 1769"/>
                <a:gd name="T9" fmla="*/ 73 h 791"/>
                <a:gd name="T10" fmla="*/ 238 w 1769"/>
                <a:gd name="T11" fmla="*/ 95 h 791"/>
                <a:gd name="T12" fmla="*/ 224 w 1769"/>
                <a:gd name="T13" fmla="*/ 76 h 791"/>
                <a:gd name="T14" fmla="*/ 196 w 1769"/>
                <a:gd name="T15" fmla="*/ 55 h 791"/>
                <a:gd name="T16" fmla="*/ 156 w 1769"/>
                <a:gd name="T17" fmla="*/ 36 h 791"/>
                <a:gd name="T18" fmla="*/ 82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57" name="Freeform 78"/>
            <p:cNvSpPr>
              <a:spLocks/>
            </p:cNvSpPr>
            <p:nvPr/>
          </p:nvSpPr>
          <p:spPr bwMode="hidden">
            <a:xfrm flipH="1">
              <a:off x="3553" y="1154"/>
              <a:ext cx="157" cy="478"/>
            </a:xfrm>
            <a:custGeom>
              <a:avLst/>
              <a:gdLst>
                <a:gd name="T0" fmla="*/ 0 w 776"/>
                <a:gd name="T1" fmla="*/ 13 h 2368"/>
                <a:gd name="T2" fmla="*/ 49 w 776"/>
                <a:gd name="T3" fmla="*/ 3 h 2368"/>
                <a:gd name="T4" fmla="*/ 19 w 776"/>
                <a:gd name="T5" fmla="*/ 32 h 2368"/>
                <a:gd name="T6" fmla="*/ 68 w 776"/>
                <a:gd name="T7" fmla="*/ 32 h 2368"/>
                <a:gd name="T8" fmla="*/ 39 w 776"/>
                <a:gd name="T9" fmla="*/ 61 h 2368"/>
                <a:gd name="T10" fmla="*/ 78 w 776"/>
                <a:gd name="T11" fmla="*/ 71 h 2368"/>
                <a:gd name="T12" fmla="*/ 58 w 776"/>
                <a:gd name="T13" fmla="*/ 90 h 2368"/>
                <a:gd name="T14" fmla="*/ 97 w 776"/>
                <a:gd name="T15" fmla="*/ 100 h 2368"/>
                <a:gd name="T16" fmla="*/ 78 w 776"/>
                <a:gd name="T17" fmla="*/ 120 h 2368"/>
                <a:gd name="T18" fmla="*/ 107 w 776"/>
                <a:gd name="T19" fmla="*/ 129 h 2368"/>
                <a:gd name="T20" fmla="*/ 97 w 776"/>
                <a:gd name="T21" fmla="*/ 149 h 2368"/>
                <a:gd name="T22" fmla="*/ 117 w 776"/>
                <a:gd name="T23" fmla="*/ 168 h 2368"/>
                <a:gd name="T24" fmla="*/ 117 w 776"/>
                <a:gd name="T25" fmla="*/ 187 h 2368"/>
                <a:gd name="T26" fmla="*/ 136 w 776"/>
                <a:gd name="T27" fmla="*/ 216 h 2368"/>
                <a:gd name="T28" fmla="*/ 126 w 776"/>
                <a:gd name="T29" fmla="*/ 245 h 2368"/>
                <a:gd name="T30" fmla="*/ 146 w 776"/>
                <a:gd name="T31" fmla="*/ 265 h 2368"/>
                <a:gd name="T32" fmla="*/ 136 w 776"/>
                <a:gd name="T33" fmla="*/ 294 h 2368"/>
                <a:gd name="T34" fmla="*/ 146 w 776"/>
                <a:gd name="T35" fmla="*/ 323 h 2368"/>
                <a:gd name="T36" fmla="*/ 136 w 776"/>
                <a:gd name="T37" fmla="*/ 342 h 2368"/>
                <a:gd name="T38" fmla="*/ 155 w 776"/>
                <a:gd name="T39" fmla="*/ 371 h 2368"/>
                <a:gd name="T40" fmla="*/ 146 w 776"/>
                <a:gd name="T41" fmla="*/ 400 h 2368"/>
                <a:gd name="T42" fmla="*/ 155 w 776"/>
                <a:gd name="T43" fmla="*/ 439 h 2368"/>
                <a:gd name="T44" fmla="*/ 146 w 776"/>
                <a:gd name="T45" fmla="*/ 449 h 2368"/>
                <a:gd name="T46" fmla="*/ 155 w 776"/>
                <a:gd name="T47" fmla="*/ 47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58" name="Arc 79"/>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59" name="Arc 80"/>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60" name="Arc 81"/>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61" name="Arc 82"/>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62" name="Arc 83"/>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63" name="Arc 84"/>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64" name="Arc 85"/>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65" name="Arc 86"/>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66" name="Freeform 87"/>
            <p:cNvSpPr>
              <a:spLocks/>
            </p:cNvSpPr>
            <p:nvPr/>
          </p:nvSpPr>
          <p:spPr bwMode="hidden">
            <a:xfrm>
              <a:off x="3996" y="1236"/>
              <a:ext cx="156" cy="478"/>
            </a:xfrm>
            <a:custGeom>
              <a:avLst/>
              <a:gdLst>
                <a:gd name="T0" fmla="*/ 0 w 776"/>
                <a:gd name="T1" fmla="*/ 13 h 2368"/>
                <a:gd name="T2" fmla="*/ 48 w 776"/>
                <a:gd name="T3" fmla="*/ 3 h 2368"/>
                <a:gd name="T4" fmla="*/ 19 w 776"/>
                <a:gd name="T5" fmla="*/ 32 h 2368"/>
                <a:gd name="T6" fmla="*/ 68 w 776"/>
                <a:gd name="T7" fmla="*/ 32 h 2368"/>
                <a:gd name="T8" fmla="*/ 39 w 776"/>
                <a:gd name="T9" fmla="*/ 61 h 2368"/>
                <a:gd name="T10" fmla="*/ 77 w 776"/>
                <a:gd name="T11" fmla="*/ 71 h 2368"/>
                <a:gd name="T12" fmla="*/ 58 w 776"/>
                <a:gd name="T13" fmla="*/ 90 h 2368"/>
                <a:gd name="T14" fmla="*/ 96 w 776"/>
                <a:gd name="T15" fmla="*/ 100 h 2368"/>
                <a:gd name="T16" fmla="*/ 77 w 776"/>
                <a:gd name="T17" fmla="*/ 120 h 2368"/>
                <a:gd name="T18" fmla="*/ 106 w 776"/>
                <a:gd name="T19" fmla="*/ 129 h 2368"/>
                <a:gd name="T20" fmla="*/ 96 w 776"/>
                <a:gd name="T21" fmla="*/ 149 h 2368"/>
                <a:gd name="T22" fmla="*/ 116 w 776"/>
                <a:gd name="T23" fmla="*/ 168 h 2368"/>
                <a:gd name="T24" fmla="*/ 116 w 776"/>
                <a:gd name="T25" fmla="*/ 187 h 2368"/>
                <a:gd name="T26" fmla="*/ 135 w 776"/>
                <a:gd name="T27" fmla="*/ 216 h 2368"/>
                <a:gd name="T28" fmla="*/ 125 w 776"/>
                <a:gd name="T29" fmla="*/ 245 h 2368"/>
                <a:gd name="T30" fmla="*/ 145 w 776"/>
                <a:gd name="T31" fmla="*/ 265 h 2368"/>
                <a:gd name="T32" fmla="*/ 135 w 776"/>
                <a:gd name="T33" fmla="*/ 294 h 2368"/>
                <a:gd name="T34" fmla="*/ 145 w 776"/>
                <a:gd name="T35" fmla="*/ 323 h 2368"/>
                <a:gd name="T36" fmla="*/ 135 w 776"/>
                <a:gd name="T37" fmla="*/ 342 h 2368"/>
                <a:gd name="T38" fmla="*/ 154 w 776"/>
                <a:gd name="T39" fmla="*/ 371 h 2368"/>
                <a:gd name="T40" fmla="*/ 145 w 776"/>
                <a:gd name="T41" fmla="*/ 400 h 2368"/>
                <a:gd name="T42" fmla="*/ 154 w 776"/>
                <a:gd name="T43" fmla="*/ 439 h 2368"/>
                <a:gd name="T44" fmla="*/ 145 w 776"/>
                <a:gd name="T45" fmla="*/ 449 h 2368"/>
                <a:gd name="T46" fmla="*/ 154 w 776"/>
                <a:gd name="T47" fmla="*/ 47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67" name="Freeform 88"/>
            <p:cNvSpPr>
              <a:spLocks/>
            </p:cNvSpPr>
            <p:nvPr/>
          </p:nvSpPr>
          <p:spPr bwMode="hidden">
            <a:xfrm rot="19660755" flipV="1">
              <a:off x="3752" y="1079"/>
              <a:ext cx="142" cy="270"/>
            </a:xfrm>
            <a:custGeom>
              <a:avLst/>
              <a:gdLst>
                <a:gd name="T0" fmla="*/ 0 w 776"/>
                <a:gd name="T1" fmla="*/ 7 h 2368"/>
                <a:gd name="T2" fmla="*/ 44 w 776"/>
                <a:gd name="T3" fmla="*/ 2 h 2368"/>
                <a:gd name="T4" fmla="*/ 18 w 776"/>
                <a:gd name="T5" fmla="*/ 18 h 2368"/>
                <a:gd name="T6" fmla="*/ 61 w 776"/>
                <a:gd name="T7" fmla="*/ 18 h 2368"/>
                <a:gd name="T8" fmla="*/ 35 w 776"/>
                <a:gd name="T9" fmla="*/ 35 h 2368"/>
                <a:gd name="T10" fmla="*/ 70 w 776"/>
                <a:gd name="T11" fmla="*/ 40 h 2368"/>
                <a:gd name="T12" fmla="*/ 53 w 776"/>
                <a:gd name="T13" fmla="*/ 51 h 2368"/>
                <a:gd name="T14" fmla="*/ 88 w 776"/>
                <a:gd name="T15" fmla="*/ 57 h 2368"/>
                <a:gd name="T16" fmla="*/ 70 w 776"/>
                <a:gd name="T17" fmla="*/ 68 h 2368"/>
                <a:gd name="T18" fmla="*/ 97 w 776"/>
                <a:gd name="T19" fmla="*/ 73 h 2368"/>
                <a:gd name="T20" fmla="*/ 88 w 776"/>
                <a:gd name="T21" fmla="*/ 84 h 2368"/>
                <a:gd name="T22" fmla="*/ 105 w 776"/>
                <a:gd name="T23" fmla="*/ 95 h 2368"/>
                <a:gd name="T24" fmla="*/ 105 w 776"/>
                <a:gd name="T25" fmla="*/ 106 h 2368"/>
                <a:gd name="T26" fmla="*/ 123 w 776"/>
                <a:gd name="T27" fmla="*/ 122 h 2368"/>
                <a:gd name="T28" fmla="*/ 114 w 776"/>
                <a:gd name="T29" fmla="*/ 139 h 2368"/>
                <a:gd name="T30" fmla="*/ 132 w 776"/>
                <a:gd name="T31" fmla="*/ 150 h 2368"/>
                <a:gd name="T32" fmla="*/ 123 w 776"/>
                <a:gd name="T33" fmla="*/ 166 h 2368"/>
                <a:gd name="T34" fmla="*/ 132 w 776"/>
                <a:gd name="T35" fmla="*/ 182 h 2368"/>
                <a:gd name="T36" fmla="*/ 123 w 776"/>
                <a:gd name="T37" fmla="*/ 193 h 2368"/>
                <a:gd name="T38" fmla="*/ 141 w 776"/>
                <a:gd name="T39" fmla="*/ 210 h 2368"/>
                <a:gd name="T40" fmla="*/ 132 w 776"/>
                <a:gd name="T41" fmla="*/ 226 h 2368"/>
                <a:gd name="T42" fmla="*/ 141 w 776"/>
                <a:gd name="T43" fmla="*/ 248 h 2368"/>
                <a:gd name="T44" fmla="*/ 132 w 776"/>
                <a:gd name="T45" fmla="*/ 254 h 2368"/>
                <a:gd name="T46" fmla="*/ 141 w 776"/>
                <a:gd name="T47" fmla="*/ 27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68" name="Arc 89"/>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69" name="Arc 90"/>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70" name="Arc 91"/>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71" name="Freeform 92"/>
            <p:cNvSpPr>
              <a:spLocks/>
            </p:cNvSpPr>
            <p:nvPr/>
          </p:nvSpPr>
          <p:spPr bwMode="hidden">
            <a:xfrm flipH="1">
              <a:off x="3086" y="1193"/>
              <a:ext cx="351" cy="493"/>
            </a:xfrm>
            <a:custGeom>
              <a:avLst/>
              <a:gdLst>
                <a:gd name="T0" fmla="*/ 0 w 776"/>
                <a:gd name="T1" fmla="*/ 13 h 2368"/>
                <a:gd name="T2" fmla="*/ 109 w 776"/>
                <a:gd name="T3" fmla="*/ 3 h 2368"/>
                <a:gd name="T4" fmla="*/ 43 w 776"/>
                <a:gd name="T5" fmla="*/ 33 h 2368"/>
                <a:gd name="T6" fmla="*/ 152 w 776"/>
                <a:gd name="T7" fmla="*/ 33 h 2368"/>
                <a:gd name="T8" fmla="*/ 87 w 776"/>
                <a:gd name="T9" fmla="*/ 63 h 2368"/>
                <a:gd name="T10" fmla="*/ 174 w 776"/>
                <a:gd name="T11" fmla="*/ 73 h 2368"/>
                <a:gd name="T12" fmla="*/ 130 w 776"/>
                <a:gd name="T13" fmla="*/ 93 h 2368"/>
                <a:gd name="T14" fmla="*/ 217 w 776"/>
                <a:gd name="T15" fmla="*/ 103 h 2368"/>
                <a:gd name="T16" fmla="*/ 174 w 776"/>
                <a:gd name="T17" fmla="*/ 123 h 2368"/>
                <a:gd name="T18" fmla="*/ 239 w 776"/>
                <a:gd name="T19" fmla="*/ 133 h 2368"/>
                <a:gd name="T20" fmla="*/ 217 w 776"/>
                <a:gd name="T21" fmla="*/ 153 h 2368"/>
                <a:gd name="T22" fmla="*/ 261 w 776"/>
                <a:gd name="T23" fmla="*/ 173 h 2368"/>
                <a:gd name="T24" fmla="*/ 261 w 776"/>
                <a:gd name="T25" fmla="*/ 193 h 2368"/>
                <a:gd name="T26" fmla="*/ 304 w 776"/>
                <a:gd name="T27" fmla="*/ 223 h 2368"/>
                <a:gd name="T28" fmla="*/ 282 w 776"/>
                <a:gd name="T29" fmla="*/ 253 h 2368"/>
                <a:gd name="T30" fmla="*/ 326 w 776"/>
                <a:gd name="T31" fmla="*/ 273 h 2368"/>
                <a:gd name="T32" fmla="*/ 304 w 776"/>
                <a:gd name="T33" fmla="*/ 303 h 2368"/>
                <a:gd name="T34" fmla="*/ 326 w 776"/>
                <a:gd name="T35" fmla="*/ 333 h 2368"/>
                <a:gd name="T36" fmla="*/ 304 w 776"/>
                <a:gd name="T37" fmla="*/ 353 h 2368"/>
                <a:gd name="T38" fmla="*/ 347 w 776"/>
                <a:gd name="T39" fmla="*/ 383 h 2368"/>
                <a:gd name="T40" fmla="*/ 326 w 776"/>
                <a:gd name="T41" fmla="*/ 413 h 2368"/>
                <a:gd name="T42" fmla="*/ 347 w 776"/>
                <a:gd name="T43" fmla="*/ 453 h 2368"/>
                <a:gd name="T44" fmla="*/ 326 w 776"/>
                <a:gd name="T45" fmla="*/ 463 h 2368"/>
                <a:gd name="T46" fmla="*/ 347 w 776"/>
                <a:gd name="T47" fmla="*/ 4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72" name="Freeform 93"/>
            <p:cNvSpPr>
              <a:spLocks/>
            </p:cNvSpPr>
            <p:nvPr/>
          </p:nvSpPr>
          <p:spPr bwMode="hidden">
            <a:xfrm flipH="1">
              <a:off x="3251" y="673"/>
              <a:ext cx="225" cy="492"/>
            </a:xfrm>
            <a:custGeom>
              <a:avLst/>
              <a:gdLst>
                <a:gd name="T0" fmla="*/ 0 w 776"/>
                <a:gd name="T1" fmla="*/ 13 h 2368"/>
                <a:gd name="T2" fmla="*/ 70 w 776"/>
                <a:gd name="T3" fmla="*/ 3 h 2368"/>
                <a:gd name="T4" fmla="*/ 28 w 776"/>
                <a:gd name="T5" fmla="*/ 33 h 2368"/>
                <a:gd name="T6" fmla="*/ 97 w 776"/>
                <a:gd name="T7" fmla="*/ 33 h 2368"/>
                <a:gd name="T8" fmla="*/ 56 w 776"/>
                <a:gd name="T9" fmla="*/ 63 h 2368"/>
                <a:gd name="T10" fmla="*/ 111 w 776"/>
                <a:gd name="T11" fmla="*/ 73 h 2368"/>
                <a:gd name="T12" fmla="*/ 84 w 776"/>
                <a:gd name="T13" fmla="*/ 93 h 2368"/>
                <a:gd name="T14" fmla="*/ 139 w 776"/>
                <a:gd name="T15" fmla="*/ 103 h 2368"/>
                <a:gd name="T16" fmla="*/ 111 w 776"/>
                <a:gd name="T17" fmla="*/ 123 h 2368"/>
                <a:gd name="T18" fmla="*/ 153 w 776"/>
                <a:gd name="T19" fmla="*/ 133 h 2368"/>
                <a:gd name="T20" fmla="*/ 139 w 776"/>
                <a:gd name="T21" fmla="*/ 153 h 2368"/>
                <a:gd name="T22" fmla="*/ 167 w 776"/>
                <a:gd name="T23" fmla="*/ 173 h 2368"/>
                <a:gd name="T24" fmla="*/ 167 w 776"/>
                <a:gd name="T25" fmla="*/ 193 h 2368"/>
                <a:gd name="T26" fmla="*/ 195 w 776"/>
                <a:gd name="T27" fmla="*/ 223 h 2368"/>
                <a:gd name="T28" fmla="*/ 181 w 776"/>
                <a:gd name="T29" fmla="*/ 253 h 2368"/>
                <a:gd name="T30" fmla="*/ 209 w 776"/>
                <a:gd name="T31" fmla="*/ 273 h 2368"/>
                <a:gd name="T32" fmla="*/ 195 w 776"/>
                <a:gd name="T33" fmla="*/ 303 h 2368"/>
                <a:gd name="T34" fmla="*/ 209 w 776"/>
                <a:gd name="T35" fmla="*/ 332 h 2368"/>
                <a:gd name="T36" fmla="*/ 195 w 776"/>
                <a:gd name="T37" fmla="*/ 352 h 2368"/>
                <a:gd name="T38" fmla="*/ 223 w 776"/>
                <a:gd name="T39" fmla="*/ 382 h 2368"/>
                <a:gd name="T40" fmla="*/ 209 w 776"/>
                <a:gd name="T41" fmla="*/ 412 h 2368"/>
                <a:gd name="T42" fmla="*/ 223 w 776"/>
                <a:gd name="T43" fmla="*/ 452 h 2368"/>
                <a:gd name="T44" fmla="*/ 209 w 776"/>
                <a:gd name="T45" fmla="*/ 462 h 2368"/>
                <a:gd name="T46" fmla="*/ 223 w 776"/>
                <a:gd name="T47" fmla="*/ 49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73" name="Freeform 94"/>
            <p:cNvSpPr>
              <a:spLocks/>
            </p:cNvSpPr>
            <p:nvPr/>
          </p:nvSpPr>
          <p:spPr bwMode="hidden">
            <a:xfrm flipH="1">
              <a:off x="3510" y="526"/>
              <a:ext cx="135" cy="492"/>
            </a:xfrm>
            <a:custGeom>
              <a:avLst/>
              <a:gdLst>
                <a:gd name="T0" fmla="*/ 0 w 776"/>
                <a:gd name="T1" fmla="*/ 13 h 2368"/>
                <a:gd name="T2" fmla="*/ 42 w 776"/>
                <a:gd name="T3" fmla="*/ 3 h 2368"/>
                <a:gd name="T4" fmla="*/ 17 w 776"/>
                <a:gd name="T5" fmla="*/ 33 h 2368"/>
                <a:gd name="T6" fmla="*/ 58 w 776"/>
                <a:gd name="T7" fmla="*/ 33 h 2368"/>
                <a:gd name="T8" fmla="*/ 33 w 776"/>
                <a:gd name="T9" fmla="*/ 63 h 2368"/>
                <a:gd name="T10" fmla="*/ 67 w 776"/>
                <a:gd name="T11" fmla="*/ 73 h 2368"/>
                <a:gd name="T12" fmla="*/ 50 w 776"/>
                <a:gd name="T13" fmla="*/ 93 h 2368"/>
                <a:gd name="T14" fmla="*/ 84 w 776"/>
                <a:gd name="T15" fmla="*/ 103 h 2368"/>
                <a:gd name="T16" fmla="*/ 67 w 776"/>
                <a:gd name="T17" fmla="*/ 123 h 2368"/>
                <a:gd name="T18" fmla="*/ 92 w 776"/>
                <a:gd name="T19" fmla="*/ 133 h 2368"/>
                <a:gd name="T20" fmla="*/ 84 w 776"/>
                <a:gd name="T21" fmla="*/ 153 h 2368"/>
                <a:gd name="T22" fmla="*/ 100 w 776"/>
                <a:gd name="T23" fmla="*/ 173 h 2368"/>
                <a:gd name="T24" fmla="*/ 100 w 776"/>
                <a:gd name="T25" fmla="*/ 193 h 2368"/>
                <a:gd name="T26" fmla="*/ 117 w 776"/>
                <a:gd name="T27" fmla="*/ 223 h 2368"/>
                <a:gd name="T28" fmla="*/ 109 w 776"/>
                <a:gd name="T29" fmla="*/ 253 h 2368"/>
                <a:gd name="T30" fmla="*/ 125 w 776"/>
                <a:gd name="T31" fmla="*/ 273 h 2368"/>
                <a:gd name="T32" fmla="*/ 117 w 776"/>
                <a:gd name="T33" fmla="*/ 303 h 2368"/>
                <a:gd name="T34" fmla="*/ 125 w 776"/>
                <a:gd name="T35" fmla="*/ 332 h 2368"/>
                <a:gd name="T36" fmla="*/ 117 w 776"/>
                <a:gd name="T37" fmla="*/ 352 h 2368"/>
                <a:gd name="T38" fmla="*/ 134 w 776"/>
                <a:gd name="T39" fmla="*/ 382 h 2368"/>
                <a:gd name="T40" fmla="*/ 125 w 776"/>
                <a:gd name="T41" fmla="*/ 412 h 2368"/>
                <a:gd name="T42" fmla="*/ 134 w 776"/>
                <a:gd name="T43" fmla="*/ 452 h 2368"/>
                <a:gd name="T44" fmla="*/ 125 w 776"/>
                <a:gd name="T45" fmla="*/ 462 h 2368"/>
                <a:gd name="T46" fmla="*/ 134 w 776"/>
                <a:gd name="T47" fmla="*/ 49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74" name="Freeform 95"/>
            <p:cNvSpPr>
              <a:spLocks/>
            </p:cNvSpPr>
            <p:nvPr/>
          </p:nvSpPr>
          <p:spPr bwMode="hidden">
            <a:xfrm>
              <a:off x="4351" y="1121"/>
              <a:ext cx="326" cy="518"/>
            </a:xfrm>
            <a:custGeom>
              <a:avLst/>
              <a:gdLst>
                <a:gd name="T0" fmla="*/ 0 w 776"/>
                <a:gd name="T1" fmla="*/ 14 h 2368"/>
                <a:gd name="T2" fmla="*/ 101 w 776"/>
                <a:gd name="T3" fmla="*/ 4 h 2368"/>
                <a:gd name="T4" fmla="*/ 40 w 776"/>
                <a:gd name="T5" fmla="*/ 35 h 2368"/>
                <a:gd name="T6" fmla="*/ 141 w 776"/>
                <a:gd name="T7" fmla="*/ 35 h 2368"/>
                <a:gd name="T8" fmla="*/ 81 w 776"/>
                <a:gd name="T9" fmla="*/ 67 h 2368"/>
                <a:gd name="T10" fmla="*/ 161 w 776"/>
                <a:gd name="T11" fmla="*/ 77 h 2368"/>
                <a:gd name="T12" fmla="*/ 121 w 776"/>
                <a:gd name="T13" fmla="*/ 98 h 2368"/>
                <a:gd name="T14" fmla="*/ 202 w 776"/>
                <a:gd name="T15" fmla="*/ 109 h 2368"/>
                <a:gd name="T16" fmla="*/ 161 w 776"/>
                <a:gd name="T17" fmla="*/ 130 h 2368"/>
                <a:gd name="T18" fmla="*/ 222 w 776"/>
                <a:gd name="T19" fmla="*/ 140 h 2368"/>
                <a:gd name="T20" fmla="*/ 202 w 776"/>
                <a:gd name="T21" fmla="*/ 161 h 2368"/>
                <a:gd name="T22" fmla="*/ 242 w 776"/>
                <a:gd name="T23" fmla="*/ 182 h 2368"/>
                <a:gd name="T24" fmla="*/ 242 w 776"/>
                <a:gd name="T25" fmla="*/ 203 h 2368"/>
                <a:gd name="T26" fmla="*/ 282 w 776"/>
                <a:gd name="T27" fmla="*/ 235 h 2368"/>
                <a:gd name="T28" fmla="*/ 262 w 776"/>
                <a:gd name="T29" fmla="*/ 266 h 2368"/>
                <a:gd name="T30" fmla="*/ 302 w 776"/>
                <a:gd name="T31" fmla="*/ 287 h 2368"/>
                <a:gd name="T32" fmla="*/ 282 w 776"/>
                <a:gd name="T33" fmla="*/ 319 h 2368"/>
                <a:gd name="T34" fmla="*/ 302 w 776"/>
                <a:gd name="T35" fmla="*/ 350 h 2368"/>
                <a:gd name="T36" fmla="*/ 282 w 776"/>
                <a:gd name="T37" fmla="*/ 371 h 2368"/>
                <a:gd name="T38" fmla="*/ 323 w 776"/>
                <a:gd name="T39" fmla="*/ 403 h 2368"/>
                <a:gd name="T40" fmla="*/ 302 w 776"/>
                <a:gd name="T41" fmla="*/ 434 h 2368"/>
                <a:gd name="T42" fmla="*/ 323 w 776"/>
                <a:gd name="T43" fmla="*/ 476 h 2368"/>
                <a:gd name="T44" fmla="*/ 302 w 776"/>
                <a:gd name="T45" fmla="*/ 487 h 2368"/>
                <a:gd name="T46" fmla="*/ 323 w 776"/>
                <a:gd name="T47" fmla="*/ 51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75" name="Freeform 96"/>
            <p:cNvSpPr>
              <a:spLocks/>
            </p:cNvSpPr>
            <p:nvPr/>
          </p:nvSpPr>
          <p:spPr bwMode="hidden">
            <a:xfrm>
              <a:off x="4182" y="859"/>
              <a:ext cx="490" cy="345"/>
            </a:xfrm>
            <a:custGeom>
              <a:avLst/>
              <a:gdLst>
                <a:gd name="T0" fmla="*/ 0 w 776"/>
                <a:gd name="T1" fmla="*/ 9 h 2368"/>
                <a:gd name="T2" fmla="*/ 152 w 776"/>
                <a:gd name="T3" fmla="*/ 2 h 2368"/>
                <a:gd name="T4" fmla="*/ 61 w 776"/>
                <a:gd name="T5" fmla="*/ 23 h 2368"/>
                <a:gd name="T6" fmla="*/ 212 w 776"/>
                <a:gd name="T7" fmla="*/ 23 h 2368"/>
                <a:gd name="T8" fmla="*/ 121 w 776"/>
                <a:gd name="T9" fmla="*/ 44 h 2368"/>
                <a:gd name="T10" fmla="*/ 242 w 776"/>
                <a:gd name="T11" fmla="*/ 51 h 2368"/>
                <a:gd name="T12" fmla="*/ 182 w 776"/>
                <a:gd name="T13" fmla="*/ 65 h 2368"/>
                <a:gd name="T14" fmla="*/ 303 w 776"/>
                <a:gd name="T15" fmla="*/ 72 h 2368"/>
                <a:gd name="T16" fmla="*/ 242 w 776"/>
                <a:gd name="T17" fmla="*/ 86 h 2368"/>
                <a:gd name="T18" fmla="*/ 333 w 776"/>
                <a:gd name="T19" fmla="*/ 93 h 2368"/>
                <a:gd name="T20" fmla="*/ 303 w 776"/>
                <a:gd name="T21" fmla="*/ 107 h 2368"/>
                <a:gd name="T22" fmla="*/ 364 w 776"/>
                <a:gd name="T23" fmla="*/ 121 h 2368"/>
                <a:gd name="T24" fmla="*/ 364 w 776"/>
                <a:gd name="T25" fmla="*/ 135 h 2368"/>
                <a:gd name="T26" fmla="*/ 424 w 776"/>
                <a:gd name="T27" fmla="*/ 156 h 2368"/>
                <a:gd name="T28" fmla="*/ 394 w 776"/>
                <a:gd name="T29" fmla="*/ 177 h 2368"/>
                <a:gd name="T30" fmla="*/ 455 w 776"/>
                <a:gd name="T31" fmla="*/ 191 h 2368"/>
                <a:gd name="T32" fmla="*/ 424 w 776"/>
                <a:gd name="T33" fmla="*/ 212 h 2368"/>
                <a:gd name="T34" fmla="*/ 455 w 776"/>
                <a:gd name="T35" fmla="*/ 233 h 2368"/>
                <a:gd name="T36" fmla="*/ 424 w 776"/>
                <a:gd name="T37" fmla="*/ 247 h 2368"/>
                <a:gd name="T38" fmla="*/ 485 w 776"/>
                <a:gd name="T39" fmla="*/ 268 h 2368"/>
                <a:gd name="T40" fmla="*/ 455 w 776"/>
                <a:gd name="T41" fmla="*/ 289 h 2368"/>
                <a:gd name="T42" fmla="*/ 485 w 776"/>
                <a:gd name="T43" fmla="*/ 317 h 2368"/>
                <a:gd name="T44" fmla="*/ 455 w 776"/>
                <a:gd name="T45" fmla="*/ 324 h 2368"/>
                <a:gd name="T46" fmla="*/ 485 w 776"/>
                <a:gd name="T47" fmla="*/ 3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76" name="Freeform 97"/>
            <p:cNvSpPr>
              <a:spLocks/>
            </p:cNvSpPr>
            <p:nvPr/>
          </p:nvSpPr>
          <p:spPr bwMode="hidden">
            <a:xfrm>
              <a:off x="4200" y="493"/>
              <a:ext cx="214" cy="463"/>
            </a:xfrm>
            <a:custGeom>
              <a:avLst/>
              <a:gdLst>
                <a:gd name="T0" fmla="*/ 0 w 776"/>
                <a:gd name="T1" fmla="*/ 13 h 2368"/>
                <a:gd name="T2" fmla="*/ 66 w 776"/>
                <a:gd name="T3" fmla="*/ 3 h 2368"/>
                <a:gd name="T4" fmla="*/ 26 w 776"/>
                <a:gd name="T5" fmla="*/ 31 h 2368"/>
                <a:gd name="T6" fmla="*/ 93 w 776"/>
                <a:gd name="T7" fmla="*/ 31 h 2368"/>
                <a:gd name="T8" fmla="*/ 53 w 776"/>
                <a:gd name="T9" fmla="*/ 59 h 2368"/>
                <a:gd name="T10" fmla="*/ 106 w 776"/>
                <a:gd name="T11" fmla="*/ 69 h 2368"/>
                <a:gd name="T12" fmla="*/ 79 w 776"/>
                <a:gd name="T13" fmla="*/ 88 h 2368"/>
                <a:gd name="T14" fmla="*/ 132 w 776"/>
                <a:gd name="T15" fmla="*/ 97 h 2368"/>
                <a:gd name="T16" fmla="*/ 106 w 776"/>
                <a:gd name="T17" fmla="*/ 116 h 2368"/>
                <a:gd name="T18" fmla="*/ 146 w 776"/>
                <a:gd name="T19" fmla="*/ 125 h 2368"/>
                <a:gd name="T20" fmla="*/ 132 w 776"/>
                <a:gd name="T21" fmla="*/ 144 h 2368"/>
                <a:gd name="T22" fmla="*/ 159 w 776"/>
                <a:gd name="T23" fmla="*/ 163 h 2368"/>
                <a:gd name="T24" fmla="*/ 159 w 776"/>
                <a:gd name="T25" fmla="*/ 181 h 2368"/>
                <a:gd name="T26" fmla="*/ 185 w 776"/>
                <a:gd name="T27" fmla="*/ 210 h 2368"/>
                <a:gd name="T28" fmla="*/ 172 w 776"/>
                <a:gd name="T29" fmla="*/ 238 h 2368"/>
                <a:gd name="T30" fmla="*/ 199 w 776"/>
                <a:gd name="T31" fmla="*/ 257 h 2368"/>
                <a:gd name="T32" fmla="*/ 185 w 776"/>
                <a:gd name="T33" fmla="*/ 285 h 2368"/>
                <a:gd name="T34" fmla="*/ 199 w 776"/>
                <a:gd name="T35" fmla="*/ 313 h 2368"/>
                <a:gd name="T36" fmla="*/ 185 w 776"/>
                <a:gd name="T37" fmla="*/ 332 h 2368"/>
                <a:gd name="T38" fmla="*/ 212 w 776"/>
                <a:gd name="T39" fmla="*/ 360 h 2368"/>
                <a:gd name="T40" fmla="*/ 199 w 776"/>
                <a:gd name="T41" fmla="*/ 388 h 2368"/>
                <a:gd name="T42" fmla="*/ 212 w 776"/>
                <a:gd name="T43" fmla="*/ 425 h 2368"/>
                <a:gd name="T44" fmla="*/ 199 w 776"/>
                <a:gd name="T45" fmla="*/ 435 h 2368"/>
                <a:gd name="T46" fmla="*/ 212 w 776"/>
                <a:gd name="T47" fmla="*/ 46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77" name="Freeform 98"/>
            <p:cNvSpPr>
              <a:spLocks/>
            </p:cNvSpPr>
            <p:nvPr/>
          </p:nvSpPr>
          <p:spPr bwMode="hidden">
            <a:xfrm rot="-1346631">
              <a:off x="3988" y="878"/>
              <a:ext cx="144" cy="271"/>
            </a:xfrm>
            <a:custGeom>
              <a:avLst/>
              <a:gdLst>
                <a:gd name="T0" fmla="*/ 0 w 776"/>
                <a:gd name="T1" fmla="*/ 7 h 2368"/>
                <a:gd name="T2" fmla="*/ 45 w 776"/>
                <a:gd name="T3" fmla="*/ 2 h 2368"/>
                <a:gd name="T4" fmla="*/ 18 w 776"/>
                <a:gd name="T5" fmla="*/ 18 h 2368"/>
                <a:gd name="T6" fmla="*/ 62 w 776"/>
                <a:gd name="T7" fmla="*/ 18 h 2368"/>
                <a:gd name="T8" fmla="*/ 36 w 776"/>
                <a:gd name="T9" fmla="*/ 35 h 2368"/>
                <a:gd name="T10" fmla="*/ 71 w 776"/>
                <a:gd name="T11" fmla="*/ 40 h 2368"/>
                <a:gd name="T12" fmla="*/ 53 w 776"/>
                <a:gd name="T13" fmla="*/ 51 h 2368"/>
                <a:gd name="T14" fmla="*/ 89 w 776"/>
                <a:gd name="T15" fmla="*/ 57 h 2368"/>
                <a:gd name="T16" fmla="*/ 71 w 776"/>
                <a:gd name="T17" fmla="*/ 68 h 2368"/>
                <a:gd name="T18" fmla="*/ 98 w 776"/>
                <a:gd name="T19" fmla="*/ 73 h 2368"/>
                <a:gd name="T20" fmla="*/ 89 w 776"/>
                <a:gd name="T21" fmla="*/ 84 h 2368"/>
                <a:gd name="T22" fmla="*/ 107 w 776"/>
                <a:gd name="T23" fmla="*/ 95 h 2368"/>
                <a:gd name="T24" fmla="*/ 107 w 776"/>
                <a:gd name="T25" fmla="*/ 106 h 2368"/>
                <a:gd name="T26" fmla="*/ 125 w 776"/>
                <a:gd name="T27" fmla="*/ 123 h 2368"/>
                <a:gd name="T28" fmla="*/ 116 w 776"/>
                <a:gd name="T29" fmla="*/ 139 h 2368"/>
                <a:gd name="T30" fmla="*/ 134 w 776"/>
                <a:gd name="T31" fmla="*/ 150 h 2368"/>
                <a:gd name="T32" fmla="*/ 125 w 776"/>
                <a:gd name="T33" fmla="*/ 167 h 2368"/>
                <a:gd name="T34" fmla="*/ 134 w 776"/>
                <a:gd name="T35" fmla="*/ 183 h 2368"/>
                <a:gd name="T36" fmla="*/ 125 w 776"/>
                <a:gd name="T37" fmla="*/ 194 h 2368"/>
                <a:gd name="T38" fmla="*/ 143 w 776"/>
                <a:gd name="T39" fmla="*/ 211 h 2368"/>
                <a:gd name="T40" fmla="*/ 134 w 776"/>
                <a:gd name="T41" fmla="*/ 227 h 2368"/>
                <a:gd name="T42" fmla="*/ 143 w 776"/>
                <a:gd name="T43" fmla="*/ 249 h 2368"/>
                <a:gd name="T44" fmla="*/ 134 w 776"/>
                <a:gd name="T45" fmla="*/ 255 h 2368"/>
                <a:gd name="T46" fmla="*/ 143 w 776"/>
                <a:gd name="T47" fmla="*/ 27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78" name="Freeform 99"/>
            <p:cNvSpPr>
              <a:spLocks/>
            </p:cNvSpPr>
            <p:nvPr/>
          </p:nvSpPr>
          <p:spPr bwMode="hidden">
            <a:xfrm rot="1346631" flipH="1">
              <a:off x="3479" y="870"/>
              <a:ext cx="142" cy="272"/>
            </a:xfrm>
            <a:custGeom>
              <a:avLst/>
              <a:gdLst>
                <a:gd name="T0" fmla="*/ 0 w 776"/>
                <a:gd name="T1" fmla="*/ 7 h 2368"/>
                <a:gd name="T2" fmla="*/ 44 w 776"/>
                <a:gd name="T3" fmla="*/ 2 h 2368"/>
                <a:gd name="T4" fmla="*/ 18 w 776"/>
                <a:gd name="T5" fmla="*/ 18 h 2368"/>
                <a:gd name="T6" fmla="*/ 61 w 776"/>
                <a:gd name="T7" fmla="*/ 18 h 2368"/>
                <a:gd name="T8" fmla="*/ 35 w 776"/>
                <a:gd name="T9" fmla="*/ 35 h 2368"/>
                <a:gd name="T10" fmla="*/ 70 w 776"/>
                <a:gd name="T11" fmla="*/ 40 h 2368"/>
                <a:gd name="T12" fmla="*/ 53 w 776"/>
                <a:gd name="T13" fmla="*/ 51 h 2368"/>
                <a:gd name="T14" fmla="*/ 88 w 776"/>
                <a:gd name="T15" fmla="*/ 57 h 2368"/>
                <a:gd name="T16" fmla="*/ 70 w 776"/>
                <a:gd name="T17" fmla="*/ 68 h 2368"/>
                <a:gd name="T18" fmla="*/ 97 w 776"/>
                <a:gd name="T19" fmla="*/ 74 h 2368"/>
                <a:gd name="T20" fmla="*/ 88 w 776"/>
                <a:gd name="T21" fmla="*/ 85 h 2368"/>
                <a:gd name="T22" fmla="*/ 105 w 776"/>
                <a:gd name="T23" fmla="*/ 96 h 2368"/>
                <a:gd name="T24" fmla="*/ 105 w 776"/>
                <a:gd name="T25" fmla="*/ 107 h 2368"/>
                <a:gd name="T26" fmla="*/ 123 w 776"/>
                <a:gd name="T27" fmla="*/ 123 h 2368"/>
                <a:gd name="T28" fmla="*/ 114 w 776"/>
                <a:gd name="T29" fmla="*/ 140 h 2368"/>
                <a:gd name="T30" fmla="*/ 132 w 776"/>
                <a:gd name="T31" fmla="*/ 151 h 2368"/>
                <a:gd name="T32" fmla="*/ 123 w 776"/>
                <a:gd name="T33" fmla="*/ 167 h 2368"/>
                <a:gd name="T34" fmla="*/ 132 w 776"/>
                <a:gd name="T35" fmla="*/ 184 h 2368"/>
                <a:gd name="T36" fmla="*/ 123 w 776"/>
                <a:gd name="T37" fmla="*/ 195 h 2368"/>
                <a:gd name="T38" fmla="*/ 141 w 776"/>
                <a:gd name="T39" fmla="*/ 211 h 2368"/>
                <a:gd name="T40" fmla="*/ 132 w 776"/>
                <a:gd name="T41" fmla="*/ 228 h 2368"/>
                <a:gd name="T42" fmla="*/ 141 w 776"/>
                <a:gd name="T43" fmla="*/ 250 h 2368"/>
                <a:gd name="T44" fmla="*/ 132 w 776"/>
                <a:gd name="T45" fmla="*/ 255 h 2368"/>
                <a:gd name="T46" fmla="*/ 141 w 776"/>
                <a:gd name="T47" fmla="*/ 27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37894" name="Object 464"/>
          <p:cNvGraphicFramePr>
            <a:graphicFrameLocks noChangeAspect="1"/>
          </p:cNvGraphicFramePr>
          <p:nvPr/>
        </p:nvGraphicFramePr>
        <p:xfrm>
          <a:off x="152400" y="457200"/>
          <a:ext cx="1260475" cy="1295400"/>
        </p:xfrm>
        <a:graphic>
          <a:graphicData uri="http://schemas.openxmlformats.org/presentationml/2006/ole">
            <p:oleObj spid="_x0000_s57346" name="Clip" r:id="rId5" imgW="3063875" imgH="3148013" progId="">
              <p:embed/>
            </p:oleObj>
          </a:graphicData>
        </a:graphic>
      </p:graphicFrame>
      <p:sp>
        <p:nvSpPr>
          <p:cNvPr id="316881" name="WordArt 465"/>
          <p:cNvSpPr>
            <a:spLocks noChangeArrowheads="1" noChangeShapeType="1" noTextEdit="1"/>
          </p:cNvSpPr>
          <p:nvPr/>
        </p:nvSpPr>
        <p:spPr bwMode="auto">
          <a:xfrm>
            <a:off x="609600" y="1981200"/>
            <a:ext cx="8001000" cy="1524000"/>
          </a:xfrm>
          <a:prstGeom prst="rect">
            <a:avLst/>
          </a:prstGeom>
        </p:spPr>
        <p:txBody>
          <a:bodyPr wrap="none" fromWordArt="1">
            <a:prstTxWarp prst="textPlain">
              <a:avLst>
                <a:gd name="adj" fmla="val 50000"/>
              </a:avLst>
            </a:prstTxWarp>
          </a:bodyPr>
          <a:lstStyle/>
          <a:p>
            <a:pPr algn="ctr"/>
            <a:r>
              <a:rPr lang="en-US" sz="3600" b="1" kern="10" dirty="0" err="1">
                <a:ln w="19050">
                  <a:solidFill>
                    <a:srgbClr val="0000FF"/>
                  </a:solidFill>
                  <a:round/>
                  <a:headEnd/>
                  <a:tailEnd/>
                </a:ln>
                <a:solidFill>
                  <a:srgbClr val="0066CC"/>
                </a:solidFill>
                <a:effectLst>
                  <a:outerShdw dist="35921" dir="2700000" algn="ctr" rotWithShape="0">
                    <a:srgbClr val="990000"/>
                  </a:outerShdw>
                </a:effectLst>
                <a:latin typeface=".VnTime"/>
              </a:rPr>
              <a:t>Chóc</a:t>
            </a:r>
            <a:r>
              <a:rPr lang="en-US" sz="3600" b="1" kern="10" dirty="0">
                <a:ln w="19050">
                  <a:solidFill>
                    <a:srgbClr val="0000FF"/>
                  </a:solidFill>
                  <a:round/>
                  <a:headEnd/>
                  <a:tailEnd/>
                </a:ln>
                <a:solidFill>
                  <a:srgbClr val="0066CC"/>
                </a:solidFill>
                <a:effectLst>
                  <a:outerShdw dist="35921" dir="2700000" algn="ctr" rotWithShape="0">
                    <a:srgbClr val="990000"/>
                  </a:outerShdw>
                </a:effectLst>
                <a:latin typeface=".VnTime"/>
              </a:rPr>
              <a:t> </a:t>
            </a:r>
            <a:r>
              <a:rPr lang="en-US" sz="3600" b="1" kern="10" dirty="0" err="1">
                <a:ln w="19050">
                  <a:solidFill>
                    <a:srgbClr val="0000FF"/>
                  </a:solidFill>
                  <a:round/>
                  <a:headEnd/>
                  <a:tailEnd/>
                </a:ln>
                <a:solidFill>
                  <a:srgbClr val="0066CC"/>
                </a:solidFill>
                <a:effectLst>
                  <a:outerShdw dist="35921" dir="2700000" algn="ctr" rotWithShape="0">
                    <a:srgbClr val="990000"/>
                  </a:outerShdw>
                </a:effectLst>
                <a:latin typeface=".VnTime"/>
              </a:rPr>
              <a:t>c¸c</a:t>
            </a:r>
            <a:r>
              <a:rPr lang="en-US" sz="3600" b="1" kern="10" dirty="0">
                <a:ln w="19050">
                  <a:solidFill>
                    <a:srgbClr val="0000FF"/>
                  </a:solidFill>
                  <a:round/>
                  <a:headEnd/>
                  <a:tailEnd/>
                </a:ln>
                <a:solidFill>
                  <a:srgbClr val="0066CC"/>
                </a:solidFill>
                <a:effectLst>
                  <a:outerShdw dist="35921" dir="2700000" algn="ctr" rotWithShape="0">
                    <a:srgbClr val="990000"/>
                  </a:outerShdw>
                </a:effectLst>
                <a:latin typeface=".VnTime"/>
              </a:rPr>
              <a:t> </a:t>
            </a:r>
            <a:r>
              <a:rPr lang="en-US" sz="3600" b="1" kern="10" dirty="0" err="1">
                <a:ln w="19050">
                  <a:solidFill>
                    <a:srgbClr val="0000FF"/>
                  </a:solidFill>
                  <a:round/>
                  <a:headEnd/>
                  <a:tailEnd/>
                </a:ln>
                <a:solidFill>
                  <a:srgbClr val="0066CC"/>
                </a:solidFill>
                <a:effectLst>
                  <a:outerShdw dist="35921" dir="2700000" algn="ctr" rotWithShape="0">
                    <a:srgbClr val="990000"/>
                  </a:outerShdw>
                </a:effectLst>
                <a:latin typeface=".VnTime"/>
              </a:rPr>
              <a:t>thÇy</a:t>
            </a:r>
            <a:r>
              <a:rPr lang="en-US" sz="3600" b="1" kern="10" dirty="0">
                <a:ln w="19050">
                  <a:solidFill>
                    <a:srgbClr val="0000FF"/>
                  </a:solidFill>
                  <a:round/>
                  <a:headEnd/>
                  <a:tailEnd/>
                </a:ln>
                <a:solidFill>
                  <a:srgbClr val="0066CC"/>
                </a:solidFill>
                <a:effectLst>
                  <a:outerShdw dist="35921" dir="2700000" algn="ctr" rotWithShape="0">
                    <a:srgbClr val="990000"/>
                  </a:outerShdw>
                </a:effectLst>
                <a:latin typeface=".VnTime"/>
              </a:rPr>
              <a:t> c« </a:t>
            </a:r>
            <a:r>
              <a:rPr lang="en-US" sz="3600" b="1" kern="10" dirty="0" err="1">
                <a:ln w="19050">
                  <a:solidFill>
                    <a:srgbClr val="0000FF"/>
                  </a:solidFill>
                  <a:round/>
                  <a:headEnd/>
                  <a:tailEnd/>
                </a:ln>
                <a:solidFill>
                  <a:srgbClr val="0066CC"/>
                </a:solidFill>
                <a:effectLst>
                  <a:outerShdw dist="35921" dir="2700000" algn="ctr" rotWithShape="0">
                    <a:srgbClr val="990000"/>
                  </a:outerShdw>
                </a:effectLst>
                <a:latin typeface=".VnTime"/>
              </a:rPr>
              <a:t>gi¸o</a:t>
            </a:r>
            <a:r>
              <a:rPr lang="en-US" sz="3600" b="1" kern="10" dirty="0">
                <a:ln w="19050">
                  <a:solidFill>
                    <a:srgbClr val="0000FF"/>
                  </a:solidFill>
                  <a:round/>
                  <a:headEnd/>
                  <a:tailEnd/>
                </a:ln>
                <a:solidFill>
                  <a:srgbClr val="0066CC"/>
                </a:solidFill>
                <a:effectLst>
                  <a:outerShdw dist="35921" dir="2700000" algn="ctr" rotWithShape="0">
                    <a:srgbClr val="990000"/>
                  </a:outerShdw>
                </a:effectLst>
                <a:latin typeface=".VnTime"/>
              </a:rPr>
              <a:t> </a:t>
            </a:r>
            <a:r>
              <a:rPr lang="en-US" sz="3600" b="1" kern="10" dirty="0" err="1">
                <a:ln w="19050">
                  <a:solidFill>
                    <a:srgbClr val="0000FF"/>
                  </a:solidFill>
                  <a:round/>
                  <a:headEnd/>
                  <a:tailEnd/>
                </a:ln>
                <a:solidFill>
                  <a:srgbClr val="0066CC"/>
                </a:solidFill>
                <a:effectLst>
                  <a:outerShdw dist="35921" dir="2700000" algn="ctr" rotWithShape="0">
                    <a:srgbClr val="990000"/>
                  </a:outerShdw>
                </a:effectLst>
                <a:latin typeface=".VnTime"/>
              </a:rPr>
              <a:t>m¹nh</a:t>
            </a:r>
            <a:r>
              <a:rPr lang="en-US" sz="3600" b="1" kern="10" dirty="0">
                <a:ln w="19050">
                  <a:solidFill>
                    <a:srgbClr val="0000FF"/>
                  </a:solidFill>
                  <a:round/>
                  <a:headEnd/>
                  <a:tailEnd/>
                </a:ln>
                <a:solidFill>
                  <a:srgbClr val="0066CC"/>
                </a:solidFill>
                <a:effectLst>
                  <a:outerShdw dist="35921" dir="2700000" algn="ctr" rotWithShape="0">
                    <a:srgbClr val="990000"/>
                  </a:outerShdw>
                </a:effectLst>
                <a:latin typeface=".VnTime"/>
              </a:rPr>
              <a:t> </a:t>
            </a:r>
            <a:r>
              <a:rPr lang="en-US" sz="3600" b="1" kern="10" dirty="0" err="1">
                <a:ln w="19050">
                  <a:solidFill>
                    <a:srgbClr val="0000FF"/>
                  </a:solidFill>
                  <a:round/>
                  <a:headEnd/>
                  <a:tailEnd/>
                </a:ln>
                <a:solidFill>
                  <a:srgbClr val="0066CC"/>
                </a:solidFill>
                <a:effectLst>
                  <a:outerShdw dist="35921" dir="2700000" algn="ctr" rotWithShape="0">
                    <a:srgbClr val="990000"/>
                  </a:outerShdw>
                </a:effectLst>
                <a:latin typeface=".VnTime"/>
              </a:rPr>
              <a:t>khoÎ</a:t>
            </a:r>
            <a:r>
              <a:rPr lang="en-US" sz="3600" b="1" kern="10" dirty="0">
                <a:ln w="19050">
                  <a:solidFill>
                    <a:srgbClr val="0000FF"/>
                  </a:solidFill>
                  <a:round/>
                  <a:headEnd/>
                  <a:tailEnd/>
                </a:ln>
                <a:solidFill>
                  <a:srgbClr val="0066CC"/>
                </a:solidFill>
                <a:effectLst>
                  <a:outerShdw dist="35921" dir="2700000" algn="ctr" rotWithShape="0">
                    <a:srgbClr val="990000"/>
                  </a:outerShdw>
                </a:effectLst>
                <a:latin typeface=".VnTime"/>
              </a:rPr>
              <a:t> !</a:t>
            </a:r>
          </a:p>
        </p:txBody>
      </p:sp>
      <p:sp>
        <p:nvSpPr>
          <p:cNvPr id="316882" name="WordArt 466" descr="White marble"/>
          <p:cNvSpPr>
            <a:spLocks noChangeArrowheads="1" noChangeShapeType="1" noTextEdit="1"/>
          </p:cNvSpPr>
          <p:nvPr/>
        </p:nvSpPr>
        <p:spPr bwMode="auto">
          <a:xfrm>
            <a:off x="1143000" y="3581400"/>
            <a:ext cx="6781800" cy="1219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pt-BR" sz="3600" b="1" kern="10" dirty="0">
                <a:ln w="9525">
                  <a:round/>
                  <a:headEnd/>
                  <a:tailEnd/>
                </a:ln>
                <a:blipFill dpi="0" rotWithShape="0">
                  <a:blip r:embed="rId6"/>
                  <a:srcRect/>
                  <a:tile tx="0" ty="0" sx="100000" sy="100000" flip="none" algn="tl"/>
                </a:blipFill>
                <a:latin typeface=".VnTime"/>
              </a:rPr>
              <a:t>Chóc c¸c em häc tèt !</a:t>
            </a:r>
            <a:endParaRPr lang="en-US" sz="3600" b="1" kern="10" dirty="0">
              <a:ln w="9525">
                <a:round/>
                <a:headEnd/>
                <a:tailEnd/>
              </a:ln>
              <a:blipFill dpi="0" rotWithShape="0">
                <a:blip r:embed="rId6"/>
                <a:srcRect/>
                <a:tile tx="0" ty="0" sx="100000" sy="100000" flip="none" algn="tl"/>
              </a:blipFill>
              <a:latin typeface=".VnTime"/>
            </a:endParaRPr>
          </a:p>
        </p:txBody>
      </p:sp>
      <p:pic>
        <p:nvPicPr>
          <p:cNvPr id="316883" name="DiHoc.mp3">
            <a:hlinkClick r:id="" action="ppaction://media"/>
          </p:cNvPr>
          <p:cNvPicPr>
            <a:picLocks noRot="1" noChangeAspect="1" noChangeArrowheads="1"/>
          </p:cNvPicPr>
          <p:nvPr>
            <a:audioFile r:link="rId2"/>
          </p:nvPr>
        </p:nvPicPr>
        <p:blipFill>
          <a:blip r:embed="rId7">
            <a:extLst>
              <a:ext uri="{28A0092B-C50C-407E-A947-70E740481C1C}">
                <a14:useLocalDpi xmlns="" xmlns:a14="http://schemas.microsoft.com/office/drawing/2010/main" val="0"/>
              </a:ext>
            </a:extLst>
          </a:blip>
          <a:srcRect/>
          <a:stretch>
            <a:fillRect/>
          </a:stretch>
        </p:blipFill>
        <p:spPr bwMode="auto">
          <a:xfrm>
            <a:off x="838200" y="57150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16884" name="Group 468"/>
          <p:cNvGrpSpPr>
            <a:grpSpLocks/>
          </p:cNvGrpSpPr>
          <p:nvPr/>
        </p:nvGrpSpPr>
        <p:grpSpPr bwMode="auto">
          <a:xfrm>
            <a:off x="5770563" y="4630738"/>
            <a:ext cx="2840037" cy="2227262"/>
            <a:chOff x="2928" y="384"/>
            <a:chExt cx="1789" cy="1403"/>
          </a:xfrm>
        </p:grpSpPr>
        <p:sp>
          <p:nvSpPr>
            <p:cNvPr id="37899" name="Oval 469"/>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solidFill>
                  <a:srgbClr val="000000"/>
                </a:solidFill>
              </a:endParaRPr>
            </a:p>
          </p:txBody>
        </p:sp>
        <p:sp>
          <p:nvSpPr>
            <p:cNvPr id="37900" name="Oval 470"/>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solidFill>
                  <a:srgbClr val="000000"/>
                </a:solidFill>
              </a:endParaRPr>
            </a:p>
          </p:txBody>
        </p:sp>
        <p:sp>
          <p:nvSpPr>
            <p:cNvPr id="37901" name="Freeform 471"/>
            <p:cNvSpPr>
              <a:spLocks/>
            </p:cNvSpPr>
            <p:nvPr/>
          </p:nvSpPr>
          <p:spPr bwMode="hidden">
            <a:xfrm rot="2711884">
              <a:off x="3847" y="1097"/>
              <a:ext cx="556" cy="101"/>
            </a:xfrm>
            <a:custGeom>
              <a:avLst/>
              <a:gdLst>
                <a:gd name="T0" fmla="*/ 0 w 2736"/>
                <a:gd name="T1" fmla="*/ 101 h 504"/>
                <a:gd name="T2" fmla="*/ 176 w 2736"/>
                <a:gd name="T3" fmla="*/ 34 h 504"/>
                <a:gd name="T4" fmla="*/ 361 w 2736"/>
                <a:gd name="T5" fmla="*/ 5 h 504"/>
                <a:gd name="T6" fmla="*/ 556 w 2736"/>
                <a:gd name="T7" fmla="*/ 5 h 504"/>
                <a:gd name="T8" fmla="*/ 553 w 2736"/>
                <a:gd name="T9" fmla="*/ 21 h 504"/>
                <a:gd name="T10" fmla="*/ 358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2" name="Freeform 472"/>
            <p:cNvSpPr>
              <a:spLocks/>
            </p:cNvSpPr>
            <p:nvPr/>
          </p:nvSpPr>
          <p:spPr bwMode="hidden">
            <a:xfrm rot="2711884">
              <a:off x="4251" y="1393"/>
              <a:ext cx="299" cy="158"/>
            </a:xfrm>
            <a:custGeom>
              <a:avLst/>
              <a:gdLst>
                <a:gd name="T0" fmla="*/ 1 w 1769"/>
                <a:gd name="T1" fmla="*/ 2 h 791"/>
                <a:gd name="T2" fmla="*/ 82 w 1769"/>
                <a:gd name="T3" fmla="*/ 11 h 791"/>
                <a:gd name="T4" fmla="*/ 196 w 1769"/>
                <a:gd name="T5" fmla="*/ 40 h 791"/>
                <a:gd name="T6" fmla="*/ 272 w 1769"/>
                <a:gd name="T7" fmla="*/ 86 h 791"/>
                <a:gd name="T8" fmla="*/ 297 w 1769"/>
                <a:gd name="T9" fmla="*/ 122 h 791"/>
                <a:gd name="T10" fmla="*/ 285 w 1769"/>
                <a:gd name="T11" fmla="*/ 157 h 791"/>
                <a:gd name="T12" fmla="*/ 269 w 1769"/>
                <a:gd name="T13" fmla="*/ 126 h 791"/>
                <a:gd name="T14" fmla="*/ 235 w 1769"/>
                <a:gd name="T15" fmla="*/ 91 h 791"/>
                <a:gd name="T16" fmla="*/ 187 w 1769"/>
                <a:gd name="T17" fmla="*/ 59 h 791"/>
                <a:gd name="T18" fmla="*/ 9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Freeform 473"/>
            <p:cNvSpPr>
              <a:spLocks/>
            </p:cNvSpPr>
            <p:nvPr/>
          </p:nvSpPr>
          <p:spPr bwMode="hidden">
            <a:xfrm rot="2104081">
              <a:off x="3878" y="1028"/>
              <a:ext cx="586" cy="112"/>
            </a:xfrm>
            <a:custGeom>
              <a:avLst/>
              <a:gdLst>
                <a:gd name="T0" fmla="*/ 0 w 2736"/>
                <a:gd name="T1" fmla="*/ 112 h 504"/>
                <a:gd name="T2" fmla="*/ 185 w 2736"/>
                <a:gd name="T3" fmla="*/ 37 h 504"/>
                <a:gd name="T4" fmla="*/ 380 w 2736"/>
                <a:gd name="T5" fmla="*/ 5 h 504"/>
                <a:gd name="T6" fmla="*/ 586 w 2736"/>
                <a:gd name="T7" fmla="*/ 5 h 504"/>
                <a:gd name="T8" fmla="*/ 583 w 2736"/>
                <a:gd name="T9" fmla="*/ 23 h 504"/>
                <a:gd name="T10" fmla="*/ 378 w 2736"/>
                <a:gd name="T11" fmla="*/ 23 h 504"/>
                <a:gd name="T12" fmla="*/ 140 w 2736"/>
                <a:gd name="T13" fmla="*/ 65 h 504"/>
                <a:gd name="T14" fmla="*/ 0 w 2736"/>
                <a:gd name="T15" fmla="*/ 1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Freeform 474"/>
            <p:cNvSpPr>
              <a:spLocks/>
            </p:cNvSpPr>
            <p:nvPr/>
          </p:nvSpPr>
          <p:spPr bwMode="hidden">
            <a:xfrm rot="2104081">
              <a:off x="4359" y="1282"/>
              <a:ext cx="315" cy="176"/>
            </a:xfrm>
            <a:custGeom>
              <a:avLst/>
              <a:gdLst>
                <a:gd name="T0" fmla="*/ 1 w 1769"/>
                <a:gd name="T1" fmla="*/ 2 h 791"/>
                <a:gd name="T2" fmla="*/ 86 w 1769"/>
                <a:gd name="T3" fmla="*/ 12 h 791"/>
                <a:gd name="T4" fmla="*/ 206 w 1769"/>
                <a:gd name="T5" fmla="*/ 45 h 791"/>
                <a:gd name="T6" fmla="*/ 287 w 1769"/>
                <a:gd name="T7" fmla="*/ 96 h 791"/>
                <a:gd name="T8" fmla="*/ 313 w 1769"/>
                <a:gd name="T9" fmla="*/ 136 h 791"/>
                <a:gd name="T10" fmla="*/ 301 w 1769"/>
                <a:gd name="T11" fmla="*/ 175 h 791"/>
                <a:gd name="T12" fmla="*/ 283 w 1769"/>
                <a:gd name="T13" fmla="*/ 141 h 791"/>
                <a:gd name="T14" fmla="*/ 247 w 1769"/>
                <a:gd name="T15" fmla="*/ 101 h 791"/>
                <a:gd name="T16" fmla="*/ 197 w 1769"/>
                <a:gd name="T17" fmla="*/ 66 h 791"/>
                <a:gd name="T18" fmla="*/ 10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5" name="Freeform 475"/>
            <p:cNvSpPr>
              <a:spLocks/>
            </p:cNvSpPr>
            <p:nvPr/>
          </p:nvSpPr>
          <p:spPr bwMode="hidden">
            <a:xfrm rot="1582915">
              <a:off x="3888" y="967"/>
              <a:ext cx="561" cy="98"/>
            </a:xfrm>
            <a:custGeom>
              <a:avLst/>
              <a:gdLst>
                <a:gd name="T0" fmla="*/ 0 w 2736"/>
                <a:gd name="T1" fmla="*/ 98 h 504"/>
                <a:gd name="T2" fmla="*/ 177 w 2736"/>
                <a:gd name="T3" fmla="*/ 33 h 504"/>
                <a:gd name="T4" fmla="*/ 364 w 2736"/>
                <a:gd name="T5" fmla="*/ 5 h 504"/>
                <a:gd name="T6" fmla="*/ 561 w 2736"/>
                <a:gd name="T7" fmla="*/ 5 h 504"/>
                <a:gd name="T8" fmla="*/ 558 w 2736"/>
                <a:gd name="T9" fmla="*/ 20 h 504"/>
                <a:gd name="T10" fmla="*/ 362 w 2736"/>
                <a:gd name="T11" fmla="*/ 20 h 504"/>
                <a:gd name="T12" fmla="*/ 134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6" name="Freeform 476"/>
            <p:cNvSpPr>
              <a:spLocks/>
            </p:cNvSpPr>
            <p:nvPr/>
          </p:nvSpPr>
          <p:spPr bwMode="hidden">
            <a:xfrm rot="1582915">
              <a:off x="4388" y="1157"/>
              <a:ext cx="301" cy="154"/>
            </a:xfrm>
            <a:custGeom>
              <a:avLst/>
              <a:gdLst>
                <a:gd name="T0" fmla="*/ 1 w 1769"/>
                <a:gd name="T1" fmla="*/ 2 h 791"/>
                <a:gd name="T2" fmla="*/ 83 w 1769"/>
                <a:gd name="T3" fmla="*/ 11 h 791"/>
                <a:gd name="T4" fmla="*/ 197 w 1769"/>
                <a:gd name="T5" fmla="*/ 39 h 791"/>
                <a:gd name="T6" fmla="*/ 274 w 1769"/>
                <a:gd name="T7" fmla="*/ 84 h 791"/>
                <a:gd name="T8" fmla="*/ 299 w 1769"/>
                <a:gd name="T9" fmla="*/ 119 h 791"/>
                <a:gd name="T10" fmla="*/ 287 w 1769"/>
                <a:gd name="T11" fmla="*/ 153 h 791"/>
                <a:gd name="T12" fmla="*/ 270 w 1769"/>
                <a:gd name="T13" fmla="*/ 123 h 791"/>
                <a:gd name="T14" fmla="*/ 236 w 1769"/>
                <a:gd name="T15" fmla="*/ 88 h 791"/>
                <a:gd name="T16" fmla="*/ 189 w 1769"/>
                <a:gd name="T17" fmla="*/ 58 h 791"/>
                <a:gd name="T18" fmla="*/ 99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7" name="Freeform 477"/>
            <p:cNvSpPr>
              <a:spLocks/>
            </p:cNvSpPr>
            <p:nvPr/>
          </p:nvSpPr>
          <p:spPr bwMode="hidden">
            <a:xfrm rot="1080363">
              <a:off x="3897" y="903"/>
              <a:ext cx="542" cy="108"/>
            </a:xfrm>
            <a:custGeom>
              <a:avLst/>
              <a:gdLst>
                <a:gd name="T0" fmla="*/ 0 w 2736"/>
                <a:gd name="T1" fmla="*/ 108 h 504"/>
                <a:gd name="T2" fmla="*/ 171 w 2736"/>
                <a:gd name="T3" fmla="*/ 36 h 504"/>
                <a:gd name="T4" fmla="*/ 352 w 2736"/>
                <a:gd name="T5" fmla="*/ 5 h 504"/>
                <a:gd name="T6" fmla="*/ 542 w 2736"/>
                <a:gd name="T7" fmla="*/ 5 h 504"/>
                <a:gd name="T8" fmla="*/ 539 w 2736"/>
                <a:gd name="T9" fmla="*/ 22 h 504"/>
                <a:gd name="T10" fmla="*/ 349 w 2736"/>
                <a:gd name="T11" fmla="*/ 22 h 504"/>
                <a:gd name="T12" fmla="*/ 130 w 2736"/>
                <a:gd name="T13" fmla="*/ 63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8" name="Freeform 478"/>
            <p:cNvSpPr>
              <a:spLocks/>
            </p:cNvSpPr>
            <p:nvPr/>
          </p:nvSpPr>
          <p:spPr bwMode="hidden">
            <a:xfrm rot="1080363">
              <a:off x="4405" y="1033"/>
              <a:ext cx="291" cy="170"/>
            </a:xfrm>
            <a:custGeom>
              <a:avLst/>
              <a:gdLst>
                <a:gd name="T0" fmla="*/ 1 w 1769"/>
                <a:gd name="T1" fmla="*/ 2 h 791"/>
                <a:gd name="T2" fmla="*/ 80 w 1769"/>
                <a:gd name="T3" fmla="*/ 12 h 791"/>
                <a:gd name="T4" fmla="*/ 190 w 1769"/>
                <a:gd name="T5" fmla="*/ 43 h 791"/>
                <a:gd name="T6" fmla="*/ 265 w 1769"/>
                <a:gd name="T7" fmla="*/ 93 h 791"/>
                <a:gd name="T8" fmla="*/ 289 w 1769"/>
                <a:gd name="T9" fmla="*/ 131 h 791"/>
                <a:gd name="T10" fmla="*/ 278 w 1769"/>
                <a:gd name="T11" fmla="*/ 169 h 791"/>
                <a:gd name="T12" fmla="*/ 261 w 1769"/>
                <a:gd name="T13" fmla="*/ 136 h 791"/>
                <a:gd name="T14" fmla="*/ 228 w 1769"/>
                <a:gd name="T15" fmla="*/ 98 h 791"/>
                <a:gd name="T16" fmla="*/ 182 w 1769"/>
                <a:gd name="T17" fmla="*/ 64 h 791"/>
                <a:gd name="T18" fmla="*/ 96 w 1769"/>
                <a:gd name="T19" fmla="*/ 33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9" name="Freeform 479"/>
            <p:cNvSpPr>
              <a:spLocks/>
            </p:cNvSpPr>
            <p:nvPr/>
          </p:nvSpPr>
          <p:spPr bwMode="hidden">
            <a:xfrm rot="463793">
              <a:off x="3908" y="832"/>
              <a:ext cx="499" cy="101"/>
            </a:xfrm>
            <a:custGeom>
              <a:avLst/>
              <a:gdLst>
                <a:gd name="T0" fmla="*/ 0 w 2736"/>
                <a:gd name="T1" fmla="*/ 101 h 504"/>
                <a:gd name="T2" fmla="*/ 158 w 2736"/>
                <a:gd name="T3" fmla="*/ 34 h 504"/>
                <a:gd name="T4" fmla="*/ 324 w 2736"/>
                <a:gd name="T5" fmla="*/ 5 h 504"/>
                <a:gd name="T6" fmla="*/ 499 w 2736"/>
                <a:gd name="T7" fmla="*/ 5 h 504"/>
                <a:gd name="T8" fmla="*/ 496 w 2736"/>
                <a:gd name="T9" fmla="*/ 21 h 504"/>
                <a:gd name="T10" fmla="*/ 322 w 2736"/>
                <a:gd name="T11" fmla="*/ 21 h 504"/>
                <a:gd name="T12" fmla="*/ 119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0" name="Freeform 480"/>
            <p:cNvSpPr>
              <a:spLocks/>
            </p:cNvSpPr>
            <p:nvPr/>
          </p:nvSpPr>
          <p:spPr bwMode="hidden">
            <a:xfrm rot="463793">
              <a:off x="4397" y="886"/>
              <a:ext cx="268" cy="158"/>
            </a:xfrm>
            <a:custGeom>
              <a:avLst/>
              <a:gdLst>
                <a:gd name="T0" fmla="*/ 1 w 1769"/>
                <a:gd name="T1" fmla="*/ 2 h 791"/>
                <a:gd name="T2" fmla="*/ 73 w 1769"/>
                <a:gd name="T3" fmla="*/ 11 h 791"/>
                <a:gd name="T4" fmla="*/ 175 w 1769"/>
                <a:gd name="T5" fmla="*/ 40 h 791"/>
                <a:gd name="T6" fmla="*/ 244 w 1769"/>
                <a:gd name="T7" fmla="*/ 86 h 791"/>
                <a:gd name="T8" fmla="*/ 266 w 1769"/>
                <a:gd name="T9" fmla="*/ 122 h 791"/>
                <a:gd name="T10" fmla="*/ 256 w 1769"/>
                <a:gd name="T11" fmla="*/ 157 h 791"/>
                <a:gd name="T12" fmla="*/ 241 w 1769"/>
                <a:gd name="T13" fmla="*/ 126 h 791"/>
                <a:gd name="T14" fmla="*/ 210 w 1769"/>
                <a:gd name="T15" fmla="*/ 91 h 791"/>
                <a:gd name="T16" fmla="*/ 168 w 1769"/>
                <a:gd name="T17" fmla="*/ 59 h 791"/>
                <a:gd name="T18" fmla="*/ 8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1" name="Freeform 481"/>
            <p:cNvSpPr>
              <a:spLocks/>
            </p:cNvSpPr>
            <p:nvPr/>
          </p:nvSpPr>
          <p:spPr bwMode="hidden">
            <a:xfrm rot="-84182">
              <a:off x="3916" y="791"/>
              <a:ext cx="454" cy="71"/>
            </a:xfrm>
            <a:custGeom>
              <a:avLst/>
              <a:gdLst>
                <a:gd name="T0" fmla="*/ 0 w 2736"/>
                <a:gd name="T1" fmla="*/ 71 h 504"/>
                <a:gd name="T2" fmla="*/ 143 w 2736"/>
                <a:gd name="T3" fmla="*/ 24 h 504"/>
                <a:gd name="T4" fmla="*/ 295 w 2736"/>
                <a:gd name="T5" fmla="*/ 3 h 504"/>
                <a:gd name="T6" fmla="*/ 454 w 2736"/>
                <a:gd name="T7" fmla="*/ 3 h 504"/>
                <a:gd name="T8" fmla="*/ 451 w 2736"/>
                <a:gd name="T9" fmla="*/ 15 h 504"/>
                <a:gd name="T10" fmla="*/ 293 w 2736"/>
                <a:gd name="T11" fmla="*/ 15 h 504"/>
                <a:gd name="T12" fmla="*/ 109 w 2736"/>
                <a:gd name="T13" fmla="*/ 41 h 504"/>
                <a:gd name="T14" fmla="*/ 0 w 2736"/>
                <a:gd name="T15" fmla="*/ 7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2" name="Freeform 482"/>
            <p:cNvSpPr>
              <a:spLocks/>
            </p:cNvSpPr>
            <p:nvPr/>
          </p:nvSpPr>
          <p:spPr bwMode="hidden">
            <a:xfrm rot="-84182">
              <a:off x="4367" y="785"/>
              <a:ext cx="244" cy="111"/>
            </a:xfrm>
            <a:custGeom>
              <a:avLst/>
              <a:gdLst>
                <a:gd name="T0" fmla="*/ 1 w 1769"/>
                <a:gd name="T1" fmla="*/ 1 h 791"/>
                <a:gd name="T2" fmla="*/ 67 w 1769"/>
                <a:gd name="T3" fmla="*/ 8 h 791"/>
                <a:gd name="T4" fmla="*/ 160 w 1769"/>
                <a:gd name="T5" fmla="*/ 28 h 791"/>
                <a:gd name="T6" fmla="*/ 222 w 1769"/>
                <a:gd name="T7" fmla="*/ 61 h 791"/>
                <a:gd name="T8" fmla="*/ 242 w 1769"/>
                <a:gd name="T9" fmla="*/ 85 h 791"/>
                <a:gd name="T10" fmla="*/ 233 w 1769"/>
                <a:gd name="T11" fmla="*/ 110 h 791"/>
                <a:gd name="T12" fmla="*/ 219 w 1769"/>
                <a:gd name="T13" fmla="*/ 89 h 791"/>
                <a:gd name="T14" fmla="*/ 192 w 1769"/>
                <a:gd name="T15" fmla="*/ 64 h 791"/>
                <a:gd name="T16" fmla="*/ 153 w 1769"/>
                <a:gd name="T17" fmla="*/ 42 h 791"/>
                <a:gd name="T18" fmla="*/ 8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3" name="Freeform 483"/>
            <p:cNvSpPr>
              <a:spLocks/>
            </p:cNvSpPr>
            <p:nvPr/>
          </p:nvSpPr>
          <p:spPr bwMode="hidden">
            <a:xfrm rot="-802576">
              <a:off x="3901" y="740"/>
              <a:ext cx="399" cy="69"/>
            </a:xfrm>
            <a:custGeom>
              <a:avLst/>
              <a:gdLst>
                <a:gd name="T0" fmla="*/ 0 w 2736"/>
                <a:gd name="T1" fmla="*/ 69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4" name="Freeform 484"/>
            <p:cNvSpPr>
              <a:spLocks/>
            </p:cNvSpPr>
            <p:nvPr/>
          </p:nvSpPr>
          <p:spPr bwMode="hidden">
            <a:xfrm rot="-802576">
              <a:off x="4295" y="672"/>
              <a:ext cx="214" cy="108"/>
            </a:xfrm>
            <a:custGeom>
              <a:avLst/>
              <a:gdLst>
                <a:gd name="T0" fmla="*/ 1 w 1769"/>
                <a:gd name="T1" fmla="*/ 1 h 791"/>
                <a:gd name="T2" fmla="*/ 59 w 1769"/>
                <a:gd name="T3" fmla="*/ 8 h 791"/>
                <a:gd name="T4" fmla="*/ 140 w 1769"/>
                <a:gd name="T5" fmla="*/ 27 h 791"/>
                <a:gd name="T6" fmla="*/ 195 w 1769"/>
                <a:gd name="T7" fmla="*/ 59 h 791"/>
                <a:gd name="T8" fmla="*/ 212 w 1769"/>
                <a:gd name="T9" fmla="*/ 83 h 791"/>
                <a:gd name="T10" fmla="*/ 204 w 1769"/>
                <a:gd name="T11" fmla="*/ 107 h 791"/>
                <a:gd name="T12" fmla="*/ 192 w 1769"/>
                <a:gd name="T13" fmla="*/ 86 h 791"/>
                <a:gd name="T14" fmla="*/ 168 w 1769"/>
                <a:gd name="T15" fmla="*/ 62 h 791"/>
                <a:gd name="T16" fmla="*/ 134 w 1769"/>
                <a:gd name="T17" fmla="*/ 40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5" name="Freeform 485"/>
            <p:cNvSpPr>
              <a:spLocks/>
            </p:cNvSpPr>
            <p:nvPr/>
          </p:nvSpPr>
          <p:spPr bwMode="hidden">
            <a:xfrm rot="18888116" flipH="1">
              <a:off x="3235" y="1137"/>
              <a:ext cx="557" cy="101"/>
            </a:xfrm>
            <a:custGeom>
              <a:avLst/>
              <a:gdLst>
                <a:gd name="T0" fmla="*/ 0 w 2736"/>
                <a:gd name="T1" fmla="*/ 101 h 504"/>
                <a:gd name="T2" fmla="*/ 176 w 2736"/>
                <a:gd name="T3" fmla="*/ 34 h 504"/>
                <a:gd name="T4" fmla="*/ 362 w 2736"/>
                <a:gd name="T5" fmla="*/ 5 h 504"/>
                <a:gd name="T6" fmla="*/ 557 w 2736"/>
                <a:gd name="T7" fmla="*/ 5 h 504"/>
                <a:gd name="T8" fmla="*/ 554 w 2736"/>
                <a:gd name="T9" fmla="*/ 21 h 504"/>
                <a:gd name="T10" fmla="*/ 359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6" name="Freeform 486"/>
            <p:cNvSpPr>
              <a:spLocks/>
            </p:cNvSpPr>
            <p:nvPr/>
          </p:nvSpPr>
          <p:spPr bwMode="hidden">
            <a:xfrm rot="18888116" flipH="1">
              <a:off x="3087" y="1433"/>
              <a:ext cx="299" cy="158"/>
            </a:xfrm>
            <a:custGeom>
              <a:avLst/>
              <a:gdLst>
                <a:gd name="T0" fmla="*/ 1 w 1769"/>
                <a:gd name="T1" fmla="*/ 2 h 791"/>
                <a:gd name="T2" fmla="*/ 82 w 1769"/>
                <a:gd name="T3" fmla="*/ 11 h 791"/>
                <a:gd name="T4" fmla="*/ 196 w 1769"/>
                <a:gd name="T5" fmla="*/ 40 h 791"/>
                <a:gd name="T6" fmla="*/ 272 w 1769"/>
                <a:gd name="T7" fmla="*/ 86 h 791"/>
                <a:gd name="T8" fmla="*/ 297 w 1769"/>
                <a:gd name="T9" fmla="*/ 122 h 791"/>
                <a:gd name="T10" fmla="*/ 285 w 1769"/>
                <a:gd name="T11" fmla="*/ 157 h 791"/>
                <a:gd name="T12" fmla="*/ 269 w 1769"/>
                <a:gd name="T13" fmla="*/ 126 h 791"/>
                <a:gd name="T14" fmla="*/ 235 w 1769"/>
                <a:gd name="T15" fmla="*/ 91 h 791"/>
                <a:gd name="T16" fmla="*/ 187 w 1769"/>
                <a:gd name="T17" fmla="*/ 59 h 791"/>
                <a:gd name="T18" fmla="*/ 9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7" name="Freeform 487"/>
            <p:cNvSpPr>
              <a:spLocks/>
            </p:cNvSpPr>
            <p:nvPr/>
          </p:nvSpPr>
          <p:spPr bwMode="hidden">
            <a:xfrm rot="19495919" flipH="1">
              <a:off x="3160" y="1085"/>
              <a:ext cx="586" cy="112"/>
            </a:xfrm>
            <a:custGeom>
              <a:avLst/>
              <a:gdLst>
                <a:gd name="T0" fmla="*/ 0 w 2736"/>
                <a:gd name="T1" fmla="*/ 112 h 504"/>
                <a:gd name="T2" fmla="*/ 185 w 2736"/>
                <a:gd name="T3" fmla="*/ 37 h 504"/>
                <a:gd name="T4" fmla="*/ 380 w 2736"/>
                <a:gd name="T5" fmla="*/ 5 h 504"/>
                <a:gd name="T6" fmla="*/ 586 w 2736"/>
                <a:gd name="T7" fmla="*/ 5 h 504"/>
                <a:gd name="T8" fmla="*/ 583 w 2736"/>
                <a:gd name="T9" fmla="*/ 23 h 504"/>
                <a:gd name="T10" fmla="*/ 378 w 2736"/>
                <a:gd name="T11" fmla="*/ 23 h 504"/>
                <a:gd name="T12" fmla="*/ 140 w 2736"/>
                <a:gd name="T13" fmla="*/ 65 h 504"/>
                <a:gd name="T14" fmla="*/ 0 w 2736"/>
                <a:gd name="T15" fmla="*/ 1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8" name="Freeform 488"/>
            <p:cNvSpPr>
              <a:spLocks/>
            </p:cNvSpPr>
            <p:nvPr/>
          </p:nvSpPr>
          <p:spPr bwMode="hidden">
            <a:xfrm rot="19495919" flipH="1">
              <a:off x="2950" y="1339"/>
              <a:ext cx="315" cy="176"/>
            </a:xfrm>
            <a:custGeom>
              <a:avLst/>
              <a:gdLst>
                <a:gd name="T0" fmla="*/ 1 w 1769"/>
                <a:gd name="T1" fmla="*/ 2 h 791"/>
                <a:gd name="T2" fmla="*/ 86 w 1769"/>
                <a:gd name="T3" fmla="*/ 12 h 791"/>
                <a:gd name="T4" fmla="*/ 206 w 1769"/>
                <a:gd name="T5" fmla="*/ 45 h 791"/>
                <a:gd name="T6" fmla="*/ 287 w 1769"/>
                <a:gd name="T7" fmla="*/ 96 h 791"/>
                <a:gd name="T8" fmla="*/ 313 w 1769"/>
                <a:gd name="T9" fmla="*/ 136 h 791"/>
                <a:gd name="T10" fmla="*/ 301 w 1769"/>
                <a:gd name="T11" fmla="*/ 175 h 791"/>
                <a:gd name="T12" fmla="*/ 283 w 1769"/>
                <a:gd name="T13" fmla="*/ 141 h 791"/>
                <a:gd name="T14" fmla="*/ 247 w 1769"/>
                <a:gd name="T15" fmla="*/ 101 h 791"/>
                <a:gd name="T16" fmla="*/ 197 w 1769"/>
                <a:gd name="T17" fmla="*/ 66 h 791"/>
                <a:gd name="T18" fmla="*/ 10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9" name="Freeform 489"/>
            <p:cNvSpPr>
              <a:spLocks/>
            </p:cNvSpPr>
            <p:nvPr/>
          </p:nvSpPr>
          <p:spPr bwMode="hidden">
            <a:xfrm rot="20017085" flipH="1">
              <a:off x="3175" y="1025"/>
              <a:ext cx="561" cy="98"/>
            </a:xfrm>
            <a:custGeom>
              <a:avLst/>
              <a:gdLst>
                <a:gd name="T0" fmla="*/ 0 w 2736"/>
                <a:gd name="T1" fmla="*/ 98 h 504"/>
                <a:gd name="T2" fmla="*/ 177 w 2736"/>
                <a:gd name="T3" fmla="*/ 33 h 504"/>
                <a:gd name="T4" fmla="*/ 364 w 2736"/>
                <a:gd name="T5" fmla="*/ 5 h 504"/>
                <a:gd name="T6" fmla="*/ 561 w 2736"/>
                <a:gd name="T7" fmla="*/ 5 h 504"/>
                <a:gd name="T8" fmla="*/ 558 w 2736"/>
                <a:gd name="T9" fmla="*/ 20 h 504"/>
                <a:gd name="T10" fmla="*/ 362 w 2736"/>
                <a:gd name="T11" fmla="*/ 20 h 504"/>
                <a:gd name="T12" fmla="*/ 134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0" name="Freeform 490"/>
            <p:cNvSpPr>
              <a:spLocks/>
            </p:cNvSpPr>
            <p:nvPr/>
          </p:nvSpPr>
          <p:spPr bwMode="hidden">
            <a:xfrm rot="20017085" flipH="1">
              <a:off x="2935" y="1215"/>
              <a:ext cx="301" cy="153"/>
            </a:xfrm>
            <a:custGeom>
              <a:avLst/>
              <a:gdLst>
                <a:gd name="T0" fmla="*/ 1 w 1769"/>
                <a:gd name="T1" fmla="*/ 2 h 791"/>
                <a:gd name="T2" fmla="*/ 83 w 1769"/>
                <a:gd name="T3" fmla="*/ 11 h 791"/>
                <a:gd name="T4" fmla="*/ 197 w 1769"/>
                <a:gd name="T5" fmla="*/ 39 h 791"/>
                <a:gd name="T6" fmla="*/ 274 w 1769"/>
                <a:gd name="T7" fmla="*/ 84 h 791"/>
                <a:gd name="T8" fmla="*/ 299 w 1769"/>
                <a:gd name="T9" fmla="*/ 118 h 791"/>
                <a:gd name="T10" fmla="*/ 287 w 1769"/>
                <a:gd name="T11" fmla="*/ 152 h 791"/>
                <a:gd name="T12" fmla="*/ 270 w 1769"/>
                <a:gd name="T13" fmla="*/ 122 h 791"/>
                <a:gd name="T14" fmla="*/ 236 w 1769"/>
                <a:gd name="T15" fmla="*/ 88 h 791"/>
                <a:gd name="T16" fmla="*/ 189 w 1769"/>
                <a:gd name="T17" fmla="*/ 57 h 791"/>
                <a:gd name="T18" fmla="*/ 99 w 1769"/>
                <a:gd name="T19" fmla="*/ 29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1" name="Freeform 491"/>
            <p:cNvSpPr>
              <a:spLocks/>
            </p:cNvSpPr>
            <p:nvPr/>
          </p:nvSpPr>
          <p:spPr bwMode="hidden">
            <a:xfrm rot="20519637" flipH="1">
              <a:off x="3185" y="961"/>
              <a:ext cx="542" cy="108"/>
            </a:xfrm>
            <a:custGeom>
              <a:avLst/>
              <a:gdLst>
                <a:gd name="T0" fmla="*/ 0 w 2736"/>
                <a:gd name="T1" fmla="*/ 108 h 504"/>
                <a:gd name="T2" fmla="*/ 171 w 2736"/>
                <a:gd name="T3" fmla="*/ 36 h 504"/>
                <a:gd name="T4" fmla="*/ 352 w 2736"/>
                <a:gd name="T5" fmla="*/ 5 h 504"/>
                <a:gd name="T6" fmla="*/ 542 w 2736"/>
                <a:gd name="T7" fmla="*/ 5 h 504"/>
                <a:gd name="T8" fmla="*/ 539 w 2736"/>
                <a:gd name="T9" fmla="*/ 22 h 504"/>
                <a:gd name="T10" fmla="*/ 349 w 2736"/>
                <a:gd name="T11" fmla="*/ 22 h 504"/>
                <a:gd name="T12" fmla="*/ 130 w 2736"/>
                <a:gd name="T13" fmla="*/ 63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2" name="Freeform 492"/>
            <p:cNvSpPr>
              <a:spLocks/>
            </p:cNvSpPr>
            <p:nvPr/>
          </p:nvSpPr>
          <p:spPr bwMode="hidden">
            <a:xfrm rot="20519637" flipH="1">
              <a:off x="2928" y="1090"/>
              <a:ext cx="291" cy="170"/>
            </a:xfrm>
            <a:custGeom>
              <a:avLst/>
              <a:gdLst>
                <a:gd name="T0" fmla="*/ 1 w 1769"/>
                <a:gd name="T1" fmla="*/ 2 h 791"/>
                <a:gd name="T2" fmla="*/ 80 w 1769"/>
                <a:gd name="T3" fmla="*/ 12 h 791"/>
                <a:gd name="T4" fmla="*/ 190 w 1769"/>
                <a:gd name="T5" fmla="*/ 43 h 791"/>
                <a:gd name="T6" fmla="*/ 265 w 1769"/>
                <a:gd name="T7" fmla="*/ 93 h 791"/>
                <a:gd name="T8" fmla="*/ 289 w 1769"/>
                <a:gd name="T9" fmla="*/ 131 h 791"/>
                <a:gd name="T10" fmla="*/ 278 w 1769"/>
                <a:gd name="T11" fmla="*/ 169 h 791"/>
                <a:gd name="T12" fmla="*/ 261 w 1769"/>
                <a:gd name="T13" fmla="*/ 136 h 791"/>
                <a:gd name="T14" fmla="*/ 228 w 1769"/>
                <a:gd name="T15" fmla="*/ 98 h 791"/>
                <a:gd name="T16" fmla="*/ 182 w 1769"/>
                <a:gd name="T17" fmla="*/ 64 h 791"/>
                <a:gd name="T18" fmla="*/ 96 w 1769"/>
                <a:gd name="T19" fmla="*/ 33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3" name="Freeform 493"/>
            <p:cNvSpPr>
              <a:spLocks/>
            </p:cNvSpPr>
            <p:nvPr/>
          </p:nvSpPr>
          <p:spPr bwMode="hidden">
            <a:xfrm rot="21136207" flipH="1">
              <a:off x="3217" y="889"/>
              <a:ext cx="499" cy="101"/>
            </a:xfrm>
            <a:custGeom>
              <a:avLst/>
              <a:gdLst>
                <a:gd name="T0" fmla="*/ 0 w 2736"/>
                <a:gd name="T1" fmla="*/ 101 h 504"/>
                <a:gd name="T2" fmla="*/ 158 w 2736"/>
                <a:gd name="T3" fmla="*/ 34 h 504"/>
                <a:gd name="T4" fmla="*/ 324 w 2736"/>
                <a:gd name="T5" fmla="*/ 5 h 504"/>
                <a:gd name="T6" fmla="*/ 499 w 2736"/>
                <a:gd name="T7" fmla="*/ 5 h 504"/>
                <a:gd name="T8" fmla="*/ 496 w 2736"/>
                <a:gd name="T9" fmla="*/ 21 h 504"/>
                <a:gd name="T10" fmla="*/ 322 w 2736"/>
                <a:gd name="T11" fmla="*/ 21 h 504"/>
                <a:gd name="T12" fmla="*/ 119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4" name="Freeform 494"/>
            <p:cNvSpPr>
              <a:spLocks/>
            </p:cNvSpPr>
            <p:nvPr/>
          </p:nvSpPr>
          <p:spPr bwMode="hidden">
            <a:xfrm rot="21136207" flipH="1">
              <a:off x="2959" y="943"/>
              <a:ext cx="268" cy="158"/>
            </a:xfrm>
            <a:custGeom>
              <a:avLst/>
              <a:gdLst>
                <a:gd name="T0" fmla="*/ 1 w 1769"/>
                <a:gd name="T1" fmla="*/ 2 h 791"/>
                <a:gd name="T2" fmla="*/ 73 w 1769"/>
                <a:gd name="T3" fmla="*/ 11 h 791"/>
                <a:gd name="T4" fmla="*/ 175 w 1769"/>
                <a:gd name="T5" fmla="*/ 40 h 791"/>
                <a:gd name="T6" fmla="*/ 244 w 1769"/>
                <a:gd name="T7" fmla="*/ 86 h 791"/>
                <a:gd name="T8" fmla="*/ 266 w 1769"/>
                <a:gd name="T9" fmla="*/ 122 h 791"/>
                <a:gd name="T10" fmla="*/ 256 w 1769"/>
                <a:gd name="T11" fmla="*/ 157 h 791"/>
                <a:gd name="T12" fmla="*/ 241 w 1769"/>
                <a:gd name="T13" fmla="*/ 126 h 791"/>
                <a:gd name="T14" fmla="*/ 210 w 1769"/>
                <a:gd name="T15" fmla="*/ 91 h 791"/>
                <a:gd name="T16" fmla="*/ 168 w 1769"/>
                <a:gd name="T17" fmla="*/ 59 h 791"/>
                <a:gd name="T18" fmla="*/ 8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5" name="Freeform 495"/>
            <p:cNvSpPr>
              <a:spLocks/>
            </p:cNvSpPr>
            <p:nvPr/>
          </p:nvSpPr>
          <p:spPr bwMode="hidden">
            <a:xfrm rot="84182" flipH="1">
              <a:off x="3254" y="848"/>
              <a:ext cx="454" cy="71"/>
            </a:xfrm>
            <a:custGeom>
              <a:avLst/>
              <a:gdLst>
                <a:gd name="T0" fmla="*/ 0 w 2736"/>
                <a:gd name="T1" fmla="*/ 71 h 504"/>
                <a:gd name="T2" fmla="*/ 143 w 2736"/>
                <a:gd name="T3" fmla="*/ 24 h 504"/>
                <a:gd name="T4" fmla="*/ 295 w 2736"/>
                <a:gd name="T5" fmla="*/ 3 h 504"/>
                <a:gd name="T6" fmla="*/ 454 w 2736"/>
                <a:gd name="T7" fmla="*/ 3 h 504"/>
                <a:gd name="T8" fmla="*/ 451 w 2736"/>
                <a:gd name="T9" fmla="*/ 15 h 504"/>
                <a:gd name="T10" fmla="*/ 293 w 2736"/>
                <a:gd name="T11" fmla="*/ 15 h 504"/>
                <a:gd name="T12" fmla="*/ 109 w 2736"/>
                <a:gd name="T13" fmla="*/ 41 h 504"/>
                <a:gd name="T14" fmla="*/ 0 w 2736"/>
                <a:gd name="T15" fmla="*/ 7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6" name="Freeform 496"/>
            <p:cNvSpPr>
              <a:spLocks/>
            </p:cNvSpPr>
            <p:nvPr/>
          </p:nvSpPr>
          <p:spPr bwMode="hidden">
            <a:xfrm rot="84182" flipH="1">
              <a:off x="3013" y="842"/>
              <a:ext cx="244" cy="111"/>
            </a:xfrm>
            <a:custGeom>
              <a:avLst/>
              <a:gdLst>
                <a:gd name="T0" fmla="*/ 1 w 1769"/>
                <a:gd name="T1" fmla="*/ 1 h 791"/>
                <a:gd name="T2" fmla="*/ 67 w 1769"/>
                <a:gd name="T3" fmla="*/ 8 h 791"/>
                <a:gd name="T4" fmla="*/ 160 w 1769"/>
                <a:gd name="T5" fmla="*/ 28 h 791"/>
                <a:gd name="T6" fmla="*/ 222 w 1769"/>
                <a:gd name="T7" fmla="*/ 61 h 791"/>
                <a:gd name="T8" fmla="*/ 242 w 1769"/>
                <a:gd name="T9" fmla="*/ 85 h 791"/>
                <a:gd name="T10" fmla="*/ 233 w 1769"/>
                <a:gd name="T11" fmla="*/ 110 h 791"/>
                <a:gd name="T12" fmla="*/ 219 w 1769"/>
                <a:gd name="T13" fmla="*/ 89 h 791"/>
                <a:gd name="T14" fmla="*/ 192 w 1769"/>
                <a:gd name="T15" fmla="*/ 64 h 791"/>
                <a:gd name="T16" fmla="*/ 153 w 1769"/>
                <a:gd name="T17" fmla="*/ 42 h 791"/>
                <a:gd name="T18" fmla="*/ 8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7" name="Freeform 497"/>
            <p:cNvSpPr>
              <a:spLocks/>
            </p:cNvSpPr>
            <p:nvPr/>
          </p:nvSpPr>
          <p:spPr bwMode="hidden">
            <a:xfrm rot="802576" flipH="1">
              <a:off x="3324" y="797"/>
              <a:ext cx="399" cy="69"/>
            </a:xfrm>
            <a:custGeom>
              <a:avLst/>
              <a:gdLst>
                <a:gd name="T0" fmla="*/ 0 w 2736"/>
                <a:gd name="T1" fmla="*/ 69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8" name="Freeform 498"/>
            <p:cNvSpPr>
              <a:spLocks/>
            </p:cNvSpPr>
            <p:nvPr/>
          </p:nvSpPr>
          <p:spPr bwMode="hidden">
            <a:xfrm rot="802576" flipH="1">
              <a:off x="3115" y="729"/>
              <a:ext cx="214" cy="108"/>
            </a:xfrm>
            <a:custGeom>
              <a:avLst/>
              <a:gdLst>
                <a:gd name="T0" fmla="*/ 1 w 1769"/>
                <a:gd name="T1" fmla="*/ 1 h 791"/>
                <a:gd name="T2" fmla="*/ 59 w 1769"/>
                <a:gd name="T3" fmla="*/ 8 h 791"/>
                <a:gd name="T4" fmla="*/ 140 w 1769"/>
                <a:gd name="T5" fmla="*/ 27 h 791"/>
                <a:gd name="T6" fmla="*/ 195 w 1769"/>
                <a:gd name="T7" fmla="*/ 59 h 791"/>
                <a:gd name="T8" fmla="*/ 212 w 1769"/>
                <a:gd name="T9" fmla="*/ 83 h 791"/>
                <a:gd name="T10" fmla="*/ 204 w 1769"/>
                <a:gd name="T11" fmla="*/ 107 h 791"/>
                <a:gd name="T12" fmla="*/ 192 w 1769"/>
                <a:gd name="T13" fmla="*/ 86 h 791"/>
                <a:gd name="T14" fmla="*/ 168 w 1769"/>
                <a:gd name="T15" fmla="*/ 62 h 791"/>
                <a:gd name="T16" fmla="*/ 134 w 1769"/>
                <a:gd name="T17" fmla="*/ 40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9" name="Freeform 499"/>
            <p:cNvSpPr>
              <a:spLocks/>
            </p:cNvSpPr>
            <p:nvPr/>
          </p:nvSpPr>
          <p:spPr bwMode="hidden">
            <a:xfrm rot="1277471" flipH="1">
              <a:off x="3350" y="775"/>
              <a:ext cx="399" cy="70"/>
            </a:xfrm>
            <a:custGeom>
              <a:avLst/>
              <a:gdLst>
                <a:gd name="T0" fmla="*/ 0 w 2736"/>
                <a:gd name="T1" fmla="*/ 70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0" name="Freeform 500"/>
            <p:cNvSpPr>
              <a:spLocks/>
            </p:cNvSpPr>
            <p:nvPr/>
          </p:nvSpPr>
          <p:spPr bwMode="hidden">
            <a:xfrm rot="1277471" flipH="1">
              <a:off x="3151" y="665"/>
              <a:ext cx="214" cy="110"/>
            </a:xfrm>
            <a:custGeom>
              <a:avLst/>
              <a:gdLst>
                <a:gd name="T0" fmla="*/ 1 w 1769"/>
                <a:gd name="T1" fmla="*/ 1 h 791"/>
                <a:gd name="T2" fmla="*/ 59 w 1769"/>
                <a:gd name="T3" fmla="*/ 8 h 791"/>
                <a:gd name="T4" fmla="*/ 140 w 1769"/>
                <a:gd name="T5" fmla="*/ 28 h 791"/>
                <a:gd name="T6" fmla="*/ 195 w 1769"/>
                <a:gd name="T7" fmla="*/ 60 h 791"/>
                <a:gd name="T8" fmla="*/ 212 w 1769"/>
                <a:gd name="T9" fmla="*/ 85 h 791"/>
                <a:gd name="T10" fmla="*/ 204 w 1769"/>
                <a:gd name="T11" fmla="*/ 109 h 791"/>
                <a:gd name="T12" fmla="*/ 192 w 1769"/>
                <a:gd name="T13" fmla="*/ 88 h 791"/>
                <a:gd name="T14" fmla="*/ 168 w 1769"/>
                <a:gd name="T15" fmla="*/ 63 h 791"/>
                <a:gd name="T16" fmla="*/ 134 w 1769"/>
                <a:gd name="T17" fmla="*/ 41 h 791"/>
                <a:gd name="T18" fmla="*/ 7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1" name="Freeform 501"/>
            <p:cNvSpPr>
              <a:spLocks/>
            </p:cNvSpPr>
            <p:nvPr/>
          </p:nvSpPr>
          <p:spPr bwMode="hidden">
            <a:xfrm rot="2028410" flipH="1">
              <a:off x="3394" y="745"/>
              <a:ext cx="399" cy="69"/>
            </a:xfrm>
            <a:custGeom>
              <a:avLst/>
              <a:gdLst>
                <a:gd name="T0" fmla="*/ 0 w 2736"/>
                <a:gd name="T1" fmla="*/ 69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2" name="Freeform 502"/>
            <p:cNvSpPr>
              <a:spLocks/>
            </p:cNvSpPr>
            <p:nvPr/>
          </p:nvSpPr>
          <p:spPr bwMode="hidden">
            <a:xfrm rot="2028410" flipH="1">
              <a:off x="3222" y="574"/>
              <a:ext cx="214" cy="109"/>
            </a:xfrm>
            <a:custGeom>
              <a:avLst/>
              <a:gdLst>
                <a:gd name="T0" fmla="*/ 1 w 1769"/>
                <a:gd name="T1" fmla="*/ 1 h 791"/>
                <a:gd name="T2" fmla="*/ 59 w 1769"/>
                <a:gd name="T3" fmla="*/ 8 h 791"/>
                <a:gd name="T4" fmla="*/ 140 w 1769"/>
                <a:gd name="T5" fmla="*/ 28 h 791"/>
                <a:gd name="T6" fmla="*/ 195 w 1769"/>
                <a:gd name="T7" fmla="*/ 60 h 791"/>
                <a:gd name="T8" fmla="*/ 212 w 1769"/>
                <a:gd name="T9" fmla="*/ 84 h 791"/>
                <a:gd name="T10" fmla="*/ 204 w 1769"/>
                <a:gd name="T11" fmla="*/ 108 h 791"/>
                <a:gd name="T12" fmla="*/ 192 w 1769"/>
                <a:gd name="T13" fmla="*/ 87 h 791"/>
                <a:gd name="T14" fmla="*/ 168 w 1769"/>
                <a:gd name="T15" fmla="*/ 63 h 791"/>
                <a:gd name="T16" fmla="*/ 134 w 1769"/>
                <a:gd name="T17" fmla="*/ 41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3" name="Freeform 503"/>
            <p:cNvSpPr>
              <a:spLocks/>
            </p:cNvSpPr>
            <p:nvPr/>
          </p:nvSpPr>
          <p:spPr bwMode="hidden">
            <a:xfrm rot="2664424" flipH="1">
              <a:off x="3433" y="700"/>
              <a:ext cx="404" cy="69"/>
            </a:xfrm>
            <a:custGeom>
              <a:avLst/>
              <a:gdLst>
                <a:gd name="T0" fmla="*/ 0 w 2736"/>
                <a:gd name="T1" fmla="*/ 69 h 504"/>
                <a:gd name="T2" fmla="*/ 128 w 2736"/>
                <a:gd name="T3" fmla="*/ 23 h 504"/>
                <a:gd name="T4" fmla="*/ 262 w 2736"/>
                <a:gd name="T5" fmla="*/ 3 h 504"/>
                <a:gd name="T6" fmla="*/ 404 w 2736"/>
                <a:gd name="T7" fmla="*/ 3 h 504"/>
                <a:gd name="T8" fmla="*/ 402 w 2736"/>
                <a:gd name="T9" fmla="*/ 14 h 504"/>
                <a:gd name="T10" fmla="*/ 260 w 2736"/>
                <a:gd name="T11" fmla="*/ 14 h 504"/>
                <a:gd name="T12" fmla="*/ 97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4" name="Freeform 504"/>
            <p:cNvSpPr>
              <a:spLocks/>
            </p:cNvSpPr>
            <p:nvPr/>
          </p:nvSpPr>
          <p:spPr bwMode="hidden">
            <a:xfrm rot="2664424" flipH="1">
              <a:off x="3290" y="481"/>
              <a:ext cx="217" cy="109"/>
            </a:xfrm>
            <a:custGeom>
              <a:avLst/>
              <a:gdLst>
                <a:gd name="T0" fmla="*/ 1 w 1769"/>
                <a:gd name="T1" fmla="*/ 1 h 791"/>
                <a:gd name="T2" fmla="*/ 59 w 1769"/>
                <a:gd name="T3" fmla="*/ 8 h 791"/>
                <a:gd name="T4" fmla="*/ 142 w 1769"/>
                <a:gd name="T5" fmla="*/ 28 h 791"/>
                <a:gd name="T6" fmla="*/ 198 w 1769"/>
                <a:gd name="T7" fmla="*/ 60 h 791"/>
                <a:gd name="T8" fmla="*/ 215 w 1769"/>
                <a:gd name="T9" fmla="*/ 84 h 791"/>
                <a:gd name="T10" fmla="*/ 207 w 1769"/>
                <a:gd name="T11" fmla="*/ 108 h 791"/>
                <a:gd name="T12" fmla="*/ 195 w 1769"/>
                <a:gd name="T13" fmla="*/ 87 h 791"/>
                <a:gd name="T14" fmla="*/ 170 w 1769"/>
                <a:gd name="T15" fmla="*/ 63 h 791"/>
                <a:gd name="T16" fmla="*/ 136 w 1769"/>
                <a:gd name="T17" fmla="*/ 41 h 791"/>
                <a:gd name="T18" fmla="*/ 71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5" name="Freeform 505"/>
            <p:cNvSpPr>
              <a:spLocks/>
            </p:cNvSpPr>
            <p:nvPr/>
          </p:nvSpPr>
          <p:spPr bwMode="hidden">
            <a:xfrm rot="3473776" flipH="1">
              <a:off x="3518" y="685"/>
              <a:ext cx="356" cy="70"/>
            </a:xfrm>
            <a:custGeom>
              <a:avLst/>
              <a:gdLst>
                <a:gd name="T0" fmla="*/ 0 w 2736"/>
                <a:gd name="T1" fmla="*/ 70 h 504"/>
                <a:gd name="T2" fmla="*/ 112 w 2736"/>
                <a:gd name="T3" fmla="*/ 23 h 504"/>
                <a:gd name="T4" fmla="*/ 231 w 2736"/>
                <a:gd name="T5" fmla="*/ 3 h 504"/>
                <a:gd name="T6" fmla="*/ 356 w 2736"/>
                <a:gd name="T7" fmla="*/ 3 h 504"/>
                <a:gd name="T8" fmla="*/ 354 w 2736"/>
                <a:gd name="T9" fmla="*/ 14 h 504"/>
                <a:gd name="T10" fmla="*/ 230 w 2736"/>
                <a:gd name="T11" fmla="*/ 14 h 504"/>
                <a:gd name="T12" fmla="*/ 8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6" name="Freeform 506"/>
            <p:cNvSpPr>
              <a:spLocks/>
            </p:cNvSpPr>
            <p:nvPr/>
          </p:nvSpPr>
          <p:spPr bwMode="hidden">
            <a:xfrm rot="3473776" flipH="1">
              <a:off x="3438" y="450"/>
              <a:ext cx="191" cy="109"/>
            </a:xfrm>
            <a:custGeom>
              <a:avLst/>
              <a:gdLst>
                <a:gd name="T0" fmla="*/ 1 w 1769"/>
                <a:gd name="T1" fmla="*/ 1 h 791"/>
                <a:gd name="T2" fmla="*/ 52 w 1769"/>
                <a:gd name="T3" fmla="*/ 8 h 791"/>
                <a:gd name="T4" fmla="*/ 125 w 1769"/>
                <a:gd name="T5" fmla="*/ 28 h 791"/>
                <a:gd name="T6" fmla="*/ 174 w 1769"/>
                <a:gd name="T7" fmla="*/ 60 h 791"/>
                <a:gd name="T8" fmla="*/ 190 w 1769"/>
                <a:gd name="T9" fmla="*/ 84 h 791"/>
                <a:gd name="T10" fmla="*/ 182 w 1769"/>
                <a:gd name="T11" fmla="*/ 108 h 791"/>
                <a:gd name="T12" fmla="*/ 172 w 1769"/>
                <a:gd name="T13" fmla="*/ 87 h 791"/>
                <a:gd name="T14" fmla="*/ 150 w 1769"/>
                <a:gd name="T15" fmla="*/ 63 h 791"/>
                <a:gd name="T16" fmla="*/ 120 w 1769"/>
                <a:gd name="T17" fmla="*/ 41 h 791"/>
                <a:gd name="T18" fmla="*/ 63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7" name="Freeform 507"/>
            <p:cNvSpPr>
              <a:spLocks/>
            </p:cNvSpPr>
            <p:nvPr/>
          </p:nvSpPr>
          <p:spPr bwMode="hidden">
            <a:xfrm rot="4126480" flipH="1">
              <a:off x="3577" y="673"/>
              <a:ext cx="342" cy="69"/>
            </a:xfrm>
            <a:custGeom>
              <a:avLst/>
              <a:gdLst>
                <a:gd name="T0" fmla="*/ 0 w 2736"/>
                <a:gd name="T1" fmla="*/ 69 h 504"/>
                <a:gd name="T2" fmla="*/ 108 w 2736"/>
                <a:gd name="T3" fmla="*/ 23 h 504"/>
                <a:gd name="T4" fmla="*/ 222 w 2736"/>
                <a:gd name="T5" fmla="*/ 3 h 504"/>
                <a:gd name="T6" fmla="*/ 342 w 2736"/>
                <a:gd name="T7" fmla="*/ 3 h 504"/>
                <a:gd name="T8" fmla="*/ 340 w 2736"/>
                <a:gd name="T9" fmla="*/ 14 h 504"/>
                <a:gd name="T10" fmla="*/ 221 w 2736"/>
                <a:gd name="T11" fmla="*/ 14 h 504"/>
                <a:gd name="T12" fmla="*/ 82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8" name="Freeform 508"/>
            <p:cNvSpPr>
              <a:spLocks/>
            </p:cNvSpPr>
            <p:nvPr/>
          </p:nvSpPr>
          <p:spPr bwMode="hidden">
            <a:xfrm rot="4126480" flipH="1">
              <a:off x="3541" y="421"/>
              <a:ext cx="184" cy="109"/>
            </a:xfrm>
            <a:custGeom>
              <a:avLst/>
              <a:gdLst>
                <a:gd name="T0" fmla="*/ 1 w 1769"/>
                <a:gd name="T1" fmla="*/ 1 h 791"/>
                <a:gd name="T2" fmla="*/ 50 w 1769"/>
                <a:gd name="T3" fmla="*/ 8 h 791"/>
                <a:gd name="T4" fmla="*/ 120 w 1769"/>
                <a:gd name="T5" fmla="*/ 28 h 791"/>
                <a:gd name="T6" fmla="*/ 168 w 1769"/>
                <a:gd name="T7" fmla="*/ 60 h 791"/>
                <a:gd name="T8" fmla="*/ 183 w 1769"/>
                <a:gd name="T9" fmla="*/ 84 h 791"/>
                <a:gd name="T10" fmla="*/ 176 w 1769"/>
                <a:gd name="T11" fmla="*/ 108 h 791"/>
                <a:gd name="T12" fmla="*/ 165 w 1769"/>
                <a:gd name="T13" fmla="*/ 87 h 791"/>
                <a:gd name="T14" fmla="*/ 144 w 1769"/>
                <a:gd name="T15" fmla="*/ 63 h 791"/>
                <a:gd name="T16" fmla="*/ 115 w 1769"/>
                <a:gd name="T17" fmla="*/ 41 h 791"/>
                <a:gd name="T18" fmla="*/ 6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9" name="Freeform 509"/>
            <p:cNvSpPr>
              <a:spLocks/>
            </p:cNvSpPr>
            <p:nvPr/>
          </p:nvSpPr>
          <p:spPr bwMode="hidden">
            <a:xfrm rot="-1325434">
              <a:off x="3864" y="705"/>
              <a:ext cx="398" cy="70"/>
            </a:xfrm>
            <a:custGeom>
              <a:avLst/>
              <a:gdLst>
                <a:gd name="T0" fmla="*/ 0 w 2736"/>
                <a:gd name="T1" fmla="*/ 70 h 504"/>
                <a:gd name="T2" fmla="*/ 126 w 2736"/>
                <a:gd name="T3" fmla="*/ 23 h 504"/>
                <a:gd name="T4" fmla="*/ 258 w 2736"/>
                <a:gd name="T5" fmla="*/ 3 h 504"/>
                <a:gd name="T6" fmla="*/ 398 w 2736"/>
                <a:gd name="T7" fmla="*/ 3 h 504"/>
                <a:gd name="T8" fmla="*/ 396 w 2736"/>
                <a:gd name="T9" fmla="*/ 14 h 504"/>
                <a:gd name="T10" fmla="*/ 257 w 2736"/>
                <a:gd name="T11" fmla="*/ 14 h 504"/>
                <a:gd name="T12" fmla="*/ 9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0" name="Freeform 510"/>
            <p:cNvSpPr>
              <a:spLocks/>
            </p:cNvSpPr>
            <p:nvPr/>
          </p:nvSpPr>
          <p:spPr bwMode="hidden">
            <a:xfrm rot="-1325434">
              <a:off x="4246" y="592"/>
              <a:ext cx="214" cy="109"/>
            </a:xfrm>
            <a:custGeom>
              <a:avLst/>
              <a:gdLst>
                <a:gd name="T0" fmla="*/ 1 w 1769"/>
                <a:gd name="T1" fmla="*/ 1 h 791"/>
                <a:gd name="T2" fmla="*/ 59 w 1769"/>
                <a:gd name="T3" fmla="*/ 8 h 791"/>
                <a:gd name="T4" fmla="*/ 140 w 1769"/>
                <a:gd name="T5" fmla="*/ 28 h 791"/>
                <a:gd name="T6" fmla="*/ 195 w 1769"/>
                <a:gd name="T7" fmla="*/ 60 h 791"/>
                <a:gd name="T8" fmla="*/ 212 w 1769"/>
                <a:gd name="T9" fmla="*/ 84 h 791"/>
                <a:gd name="T10" fmla="*/ 204 w 1769"/>
                <a:gd name="T11" fmla="*/ 108 h 791"/>
                <a:gd name="T12" fmla="*/ 192 w 1769"/>
                <a:gd name="T13" fmla="*/ 87 h 791"/>
                <a:gd name="T14" fmla="*/ 168 w 1769"/>
                <a:gd name="T15" fmla="*/ 63 h 791"/>
                <a:gd name="T16" fmla="*/ 134 w 1769"/>
                <a:gd name="T17" fmla="*/ 41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1" name="Freeform 511"/>
            <p:cNvSpPr>
              <a:spLocks/>
            </p:cNvSpPr>
            <p:nvPr/>
          </p:nvSpPr>
          <p:spPr bwMode="hidden">
            <a:xfrm rot="-1921064">
              <a:off x="3819" y="681"/>
              <a:ext cx="399" cy="70"/>
            </a:xfrm>
            <a:custGeom>
              <a:avLst/>
              <a:gdLst>
                <a:gd name="T0" fmla="*/ 0 w 2736"/>
                <a:gd name="T1" fmla="*/ 70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2" name="Freeform 512"/>
            <p:cNvSpPr>
              <a:spLocks/>
            </p:cNvSpPr>
            <p:nvPr/>
          </p:nvSpPr>
          <p:spPr bwMode="hidden">
            <a:xfrm rot="-1921064">
              <a:off x="4181" y="518"/>
              <a:ext cx="214" cy="110"/>
            </a:xfrm>
            <a:custGeom>
              <a:avLst/>
              <a:gdLst>
                <a:gd name="T0" fmla="*/ 1 w 1769"/>
                <a:gd name="T1" fmla="*/ 1 h 791"/>
                <a:gd name="T2" fmla="*/ 59 w 1769"/>
                <a:gd name="T3" fmla="*/ 8 h 791"/>
                <a:gd name="T4" fmla="*/ 140 w 1769"/>
                <a:gd name="T5" fmla="*/ 28 h 791"/>
                <a:gd name="T6" fmla="*/ 195 w 1769"/>
                <a:gd name="T7" fmla="*/ 60 h 791"/>
                <a:gd name="T8" fmla="*/ 212 w 1769"/>
                <a:gd name="T9" fmla="*/ 85 h 791"/>
                <a:gd name="T10" fmla="*/ 204 w 1769"/>
                <a:gd name="T11" fmla="*/ 109 h 791"/>
                <a:gd name="T12" fmla="*/ 192 w 1769"/>
                <a:gd name="T13" fmla="*/ 88 h 791"/>
                <a:gd name="T14" fmla="*/ 168 w 1769"/>
                <a:gd name="T15" fmla="*/ 63 h 791"/>
                <a:gd name="T16" fmla="*/ 134 w 1769"/>
                <a:gd name="T17" fmla="*/ 41 h 791"/>
                <a:gd name="T18" fmla="*/ 7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3" name="Freeform 513"/>
            <p:cNvSpPr>
              <a:spLocks/>
            </p:cNvSpPr>
            <p:nvPr/>
          </p:nvSpPr>
          <p:spPr bwMode="hidden">
            <a:xfrm rot="4578755" flipH="1">
              <a:off x="3632" y="690"/>
              <a:ext cx="332" cy="47"/>
            </a:xfrm>
            <a:custGeom>
              <a:avLst/>
              <a:gdLst>
                <a:gd name="T0" fmla="*/ 0 w 2736"/>
                <a:gd name="T1" fmla="*/ 47 h 504"/>
                <a:gd name="T2" fmla="*/ 105 w 2736"/>
                <a:gd name="T3" fmla="*/ 16 h 504"/>
                <a:gd name="T4" fmla="*/ 216 w 2736"/>
                <a:gd name="T5" fmla="*/ 2 h 504"/>
                <a:gd name="T6" fmla="*/ 332 w 2736"/>
                <a:gd name="T7" fmla="*/ 2 h 504"/>
                <a:gd name="T8" fmla="*/ 330 w 2736"/>
                <a:gd name="T9" fmla="*/ 10 h 504"/>
                <a:gd name="T10" fmla="*/ 214 w 2736"/>
                <a:gd name="T11" fmla="*/ 10 h 504"/>
                <a:gd name="T12" fmla="*/ 79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4" name="Freeform 514"/>
            <p:cNvSpPr>
              <a:spLocks/>
            </p:cNvSpPr>
            <p:nvPr/>
          </p:nvSpPr>
          <p:spPr bwMode="hidden">
            <a:xfrm rot="4578755" flipH="1">
              <a:off x="3639" y="447"/>
              <a:ext cx="178" cy="75"/>
            </a:xfrm>
            <a:custGeom>
              <a:avLst/>
              <a:gdLst>
                <a:gd name="T0" fmla="*/ 1 w 1769"/>
                <a:gd name="T1" fmla="*/ 1 h 791"/>
                <a:gd name="T2" fmla="*/ 49 w 1769"/>
                <a:gd name="T3" fmla="*/ 5 h 791"/>
                <a:gd name="T4" fmla="*/ 116 w 1769"/>
                <a:gd name="T5" fmla="*/ 19 h 791"/>
                <a:gd name="T6" fmla="*/ 162 w 1769"/>
                <a:gd name="T7" fmla="*/ 41 h 791"/>
                <a:gd name="T8" fmla="*/ 177 w 1769"/>
                <a:gd name="T9" fmla="*/ 58 h 791"/>
                <a:gd name="T10" fmla="*/ 170 w 1769"/>
                <a:gd name="T11" fmla="*/ 75 h 791"/>
                <a:gd name="T12" fmla="*/ 160 w 1769"/>
                <a:gd name="T13" fmla="*/ 60 h 791"/>
                <a:gd name="T14" fmla="*/ 140 w 1769"/>
                <a:gd name="T15" fmla="*/ 43 h 791"/>
                <a:gd name="T16" fmla="*/ 112 w 1769"/>
                <a:gd name="T17" fmla="*/ 28 h 791"/>
                <a:gd name="T18" fmla="*/ 58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5" name="Freeform 515"/>
            <p:cNvSpPr>
              <a:spLocks/>
            </p:cNvSpPr>
            <p:nvPr/>
          </p:nvSpPr>
          <p:spPr bwMode="hidden">
            <a:xfrm rot="-3857755">
              <a:off x="3715" y="678"/>
              <a:ext cx="343" cy="60"/>
            </a:xfrm>
            <a:custGeom>
              <a:avLst/>
              <a:gdLst>
                <a:gd name="T0" fmla="*/ 0 w 2736"/>
                <a:gd name="T1" fmla="*/ 60 h 504"/>
                <a:gd name="T2" fmla="*/ 108 w 2736"/>
                <a:gd name="T3" fmla="*/ 20 h 504"/>
                <a:gd name="T4" fmla="*/ 223 w 2736"/>
                <a:gd name="T5" fmla="*/ 3 h 504"/>
                <a:gd name="T6" fmla="*/ 343 w 2736"/>
                <a:gd name="T7" fmla="*/ 3 h 504"/>
                <a:gd name="T8" fmla="*/ 341 w 2736"/>
                <a:gd name="T9" fmla="*/ 12 h 504"/>
                <a:gd name="T10" fmla="*/ 221 w 2736"/>
                <a:gd name="T11" fmla="*/ 12 h 504"/>
                <a:gd name="T12" fmla="*/ 82 w 2736"/>
                <a:gd name="T13" fmla="*/ 35 h 504"/>
                <a:gd name="T14" fmla="*/ 0 w 2736"/>
                <a:gd name="T15" fmla="*/ 6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6" name="Freeform 516"/>
            <p:cNvSpPr>
              <a:spLocks/>
            </p:cNvSpPr>
            <p:nvPr/>
          </p:nvSpPr>
          <p:spPr bwMode="hidden">
            <a:xfrm rot="-3857755">
              <a:off x="3926" y="433"/>
              <a:ext cx="184" cy="93"/>
            </a:xfrm>
            <a:custGeom>
              <a:avLst/>
              <a:gdLst>
                <a:gd name="T0" fmla="*/ 1 w 1769"/>
                <a:gd name="T1" fmla="*/ 1 h 791"/>
                <a:gd name="T2" fmla="*/ 50 w 1769"/>
                <a:gd name="T3" fmla="*/ 7 h 791"/>
                <a:gd name="T4" fmla="*/ 120 w 1769"/>
                <a:gd name="T5" fmla="*/ 24 h 791"/>
                <a:gd name="T6" fmla="*/ 168 w 1769"/>
                <a:gd name="T7" fmla="*/ 51 h 791"/>
                <a:gd name="T8" fmla="*/ 183 w 1769"/>
                <a:gd name="T9" fmla="*/ 72 h 791"/>
                <a:gd name="T10" fmla="*/ 176 w 1769"/>
                <a:gd name="T11" fmla="*/ 93 h 791"/>
                <a:gd name="T12" fmla="*/ 165 w 1769"/>
                <a:gd name="T13" fmla="*/ 74 h 791"/>
                <a:gd name="T14" fmla="*/ 144 w 1769"/>
                <a:gd name="T15" fmla="*/ 53 h 791"/>
                <a:gd name="T16" fmla="*/ 115 w 1769"/>
                <a:gd name="T17" fmla="*/ 35 h 791"/>
                <a:gd name="T18" fmla="*/ 60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7" name="Freeform 517"/>
            <p:cNvSpPr>
              <a:spLocks/>
            </p:cNvSpPr>
            <p:nvPr/>
          </p:nvSpPr>
          <p:spPr bwMode="hidden">
            <a:xfrm rot="-2777260">
              <a:off x="3758" y="671"/>
              <a:ext cx="373" cy="87"/>
            </a:xfrm>
            <a:custGeom>
              <a:avLst/>
              <a:gdLst>
                <a:gd name="T0" fmla="*/ 0 w 2736"/>
                <a:gd name="T1" fmla="*/ 87 h 504"/>
                <a:gd name="T2" fmla="*/ 118 w 2736"/>
                <a:gd name="T3" fmla="*/ 29 h 504"/>
                <a:gd name="T4" fmla="*/ 242 w 2736"/>
                <a:gd name="T5" fmla="*/ 4 h 504"/>
                <a:gd name="T6" fmla="*/ 373 w 2736"/>
                <a:gd name="T7" fmla="*/ 4 h 504"/>
                <a:gd name="T8" fmla="*/ 371 w 2736"/>
                <a:gd name="T9" fmla="*/ 18 h 504"/>
                <a:gd name="T10" fmla="*/ 240 w 2736"/>
                <a:gd name="T11" fmla="*/ 18 h 504"/>
                <a:gd name="T12" fmla="*/ 89 w 2736"/>
                <a:gd name="T13" fmla="*/ 50 h 504"/>
                <a:gd name="T14" fmla="*/ 0 w 2736"/>
                <a:gd name="T15" fmla="*/ 8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8" name="Freeform 518"/>
            <p:cNvSpPr>
              <a:spLocks/>
            </p:cNvSpPr>
            <p:nvPr/>
          </p:nvSpPr>
          <p:spPr bwMode="hidden">
            <a:xfrm rot="-2777260">
              <a:off x="4061" y="460"/>
              <a:ext cx="200" cy="136"/>
            </a:xfrm>
            <a:custGeom>
              <a:avLst/>
              <a:gdLst>
                <a:gd name="T0" fmla="*/ 1 w 1769"/>
                <a:gd name="T1" fmla="*/ 1 h 791"/>
                <a:gd name="T2" fmla="*/ 55 w 1769"/>
                <a:gd name="T3" fmla="*/ 10 h 791"/>
                <a:gd name="T4" fmla="*/ 131 w 1769"/>
                <a:gd name="T5" fmla="*/ 34 h 791"/>
                <a:gd name="T6" fmla="*/ 182 w 1769"/>
                <a:gd name="T7" fmla="*/ 74 h 791"/>
                <a:gd name="T8" fmla="*/ 199 w 1769"/>
                <a:gd name="T9" fmla="*/ 105 h 791"/>
                <a:gd name="T10" fmla="*/ 191 w 1769"/>
                <a:gd name="T11" fmla="*/ 135 h 791"/>
                <a:gd name="T12" fmla="*/ 180 w 1769"/>
                <a:gd name="T13" fmla="*/ 109 h 791"/>
                <a:gd name="T14" fmla="*/ 157 w 1769"/>
                <a:gd name="T15" fmla="*/ 78 h 791"/>
                <a:gd name="T16" fmla="*/ 125 w 1769"/>
                <a:gd name="T17" fmla="*/ 51 h 791"/>
                <a:gd name="T18" fmla="*/ 66 w 1769"/>
                <a:gd name="T19" fmla="*/ 26 h 791"/>
                <a:gd name="T20" fmla="*/ 0 w 1769"/>
                <a:gd name="T21" fmla="*/ 1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9" name="Freeform 519"/>
            <p:cNvSpPr>
              <a:spLocks/>
            </p:cNvSpPr>
            <p:nvPr/>
          </p:nvSpPr>
          <p:spPr bwMode="hidden">
            <a:xfrm rot="-4903748">
              <a:off x="3695" y="685"/>
              <a:ext cx="308" cy="28"/>
            </a:xfrm>
            <a:custGeom>
              <a:avLst/>
              <a:gdLst>
                <a:gd name="T0" fmla="*/ 0 w 2736"/>
                <a:gd name="T1" fmla="*/ 28 h 504"/>
                <a:gd name="T2" fmla="*/ 97 w 2736"/>
                <a:gd name="T3" fmla="*/ 9 h 504"/>
                <a:gd name="T4" fmla="*/ 200 w 2736"/>
                <a:gd name="T5" fmla="*/ 1 h 504"/>
                <a:gd name="T6" fmla="*/ 308 w 2736"/>
                <a:gd name="T7" fmla="*/ 1 h 504"/>
                <a:gd name="T8" fmla="*/ 306 w 2736"/>
                <a:gd name="T9" fmla="*/ 6 h 504"/>
                <a:gd name="T10" fmla="*/ 199 w 2736"/>
                <a:gd name="T11" fmla="*/ 6 h 504"/>
                <a:gd name="T12" fmla="*/ 74 w 2736"/>
                <a:gd name="T13" fmla="*/ 16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0" name="Freeform 520"/>
            <p:cNvSpPr>
              <a:spLocks/>
            </p:cNvSpPr>
            <p:nvPr/>
          </p:nvSpPr>
          <p:spPr bwMode="hidden">
            <a:xfrm rot="-4903748">
              <a:off x="3809" y="447"/>
              <a:ext cx="165" cy="43"/>
            </a:xfrm>
            <a:custGeom>
              <a:avLst/>
              <a:gdLst>
                <a:gd name="T0" fmla="*/ 0 w 1769"/>
                <a:gd name="T1" fmla="*/ 0 h 791"/>
                <a:gd name="T2" fmla="*/ 45 w 1769"/>
                <a:gd name="T3" fmla="*/ 3 h 791"/>
                <a:gd name="T4" fmla="*/ 108 w 1769"/>
                <a:gd name="T5" fmla="*/ 11 h 791"/>
                <a:gd name="T6" fmla="*/ 150 w 1769"/>
                <a:gd name="T7" fmla="*/ 23 h 791"/>
                <a:gd name="T8" fmla="*/ 164 w 1769"/>
                <a:gd name="T9" fmla="*/ 33 h 791"/>
                <a:gd name="T10" fmla="*/ 158 w 1769"/>
                <a:gd name="T11" fmla="*/ 43 h 791"/>
                <a:gd name="T12" fmla="*/ 148 w 1769"/>
                <a:gd name="T13" fmla="*/ 34 h 791"/>
                <a:gd name="T14" fmla="*/ 130 w 1769"/>
                <a:gd name="T15" fmla="*/ 25 h 791"/>
                <a:gd name="T16" fmla="*/ 103 w 1769"/>
                <a:gd name="T17" fmla="*/ 16 h 791"/>
                <a:gd name="T18" fmla="*/ 54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1" name="Freeform 521"/>
            <p:cNvSpPr>
              <a:spLocks/>
            </p:cNvSpPr>
            <p:nvPr/>
          </p:nvSpPr>
          <p:spPr bwMode="hidden">
            <a:xfrm rot="18335692" flipH="1">
              <a:off x="3278" y="1175"/>
              <a:ext cx="557" cy="101"/>
            </a:xfrm>
            <a:custGeom>
              <a:avLst/>
              <a:gdLst>
                <a:gd name="T0" fmla="*/ 0 w 2736"/>
                <a:gd name="T1" fmla="*/ 101 h 504"/>
                <a:gd name="T2" fmla="*/ 176 w 2736"/>
                <a:gd name="T3" fmla="*/ 34 h 504"/>
                <a:gd name="T4" fmla="*/ 362 w 2736"/>
                <a:gd name="T5" fmla="*/ 5 h 504"/>
                <a:gd name="T6" fmla="*/ 557 w 2736"/>
                <a:gd name="T7" fmla="*/ 5 h 504"/>
                <a:gd name="T8" fmla="*/ 554 w 2736"/>
                <a:gd name="T9" fmla="*/ 21 h 504"/>
                <a:gd name="T10" fmla="*/ 359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2" name="Freeform 522"/>
            <p:cNvSpPr>
              <a:spLocks/>
            </p:cNvSpPr>
            <p:nvPr/>
          </p:nvSpPr>
          <p:spPr bwMode="hidden">
            <a:xfrm rot="18335692" flipH="1">
              <a:off x="3186" y="1510"/>
              <a:ext cx="299" cy="158"/>
            </a:xfrm>
            <a:custGeom>
              <a:avLst/>
              <a:gdLst>
                <a:gd name="T0" fmla="*/ 1 w 1769"/>
                <a:gd name="T1" fmla="*/ 2 h 791"/>
                <a:gd name="T2" fmla="*/ 82 w 1769"/>
                <a:gd name="T3" fmla="*/ 11 h 791"/>
                <a:gd name="T4" fmla="*/ 196 w 1769"/>
                <a:gd name="T5" fmla="*/ 40 h 791"/>
                <a:gd name="T6" fmla="*/ 272 w 1769"/>
                <a:gd name="T7" fmla="*/ 86 h 791"/>
                <a:gd name="T8" fmla="*/ 297 w 1769"/>
                <a:gd name="T9" fmla="*/ 122 h 791"/>
                <a:gd name="T10" fmla="*/ 285 w 1769"/>
                <a:gd name="T11" fmla="*/ 157 h 791"/>
                <a:gd name="T12" fmla="*/ 269 w 1769"/>
                <a:gd name="T13" fmla="*/ 126 h 791"/>
                <a:gd name="T14" fmla="*/ 235 w 1769"/>
                <a:gd name="T15" fmla="*/ 91 h 791"/>
                <a:gd name="T16" fmla="*/ 187 w 1769"/>
                <a:gd name="T17" fmla="*/ 59 h 791"/>
                <a:gd name="T18" fmla="*/ 9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3" name="Freeform 523"/>
            <p:cNvSpPr>
              <a:spLocks/>
            </p:cNvSpPr>
            <p:nvPr/>
          </p:nvSpPr>
          <p:spPr bwMode="hidden">
            <a:xfrm rot="17542885" flipH="1">
              <a:off x="3362" y="1208"/>
              <a:ext cx="515" cy="101"/>
            </a:xfrm>
            <a:custGeom>
              <a:avLst/>
              <a:gdLst>
                <a:gd name="T0" fmla="*/ 0 w 2736"/>
                <a:gd name="T1" fmla="*/ 101 h 504"/>
                <a:gd name="T2" fmla="*/ 163 w 2736"/>
                <a:gd name="T3" fmla="*/ 34 h 504"/>
                <a:gd name="T4" fmla="*/ 334 w 2736"/>
                <a:gd name="T5" fmla="*/ 5 h 504"/>
                <a:gd name="T6" fmla="*/ 515 w 2736"/>
                <a:gd name="T7" fmla="*/ 5 h 504"/>
                <a:gd name="T8" fmla="*/ 512 w 2736"/>
                <a:gd name="T9" fmla="*/ 21 h 504"/>
                <a:gd name="T10" fmla="*/ 332 w 2736"/>
                <a:gd name="T11" fmla="*/ 21 h 504"/>
                <a:gd name="T12" fmla="*/ 12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4" name="Freeform 524"/>
            <p:cNvSpPr>
              <a:spLocks/>
            </p:cNvSpPr>
            <p:nvPr/>
          </p:nvSpPr>
          <p:spPr bwMode="hidden">
            <a:xfrm rot="17542885" flipH="1">
              <a:off x="3364" y="1550"/>
              <a:ext cx="276" cy="158"/>
            </a:xfrm>
            <a:custGeom>
              <a:avLst/>
              <a:gdLst>
                <a:gd name="T0" fmla="*/ 1 w 1769"/>
                <a:gd name="T1" fmla="*/ 2 h 791"/>
                <a:gd name="T2" fmla="*/ 76 w 1769"/>
                <a:gd name="T3" fmla="*/ 11 h 791"/>
                <a:gd name="T4" fmla="*/ 181 w 1769"/>
                <a:gd name="T5" fmla="*/ 40 h 791"/>
                <a:gd name="T6" fmla="*/ 251 w 1769"/>
                <a:gd name="T7" fmla="*/ 86 h 791"/>
                <a:gd name="T8" fmla="*/ 274 w 1769"/>
                <a:gd name="T9" fmla="*/ 122 h 791"/>
                <a:gd name="T10" fmla="*/ 264 w 1769"/>
                <a:gd name="T11" fmla="*/ 157 h 791"/>
                <a:gd name="T12" fmla="*/ 248 w 1769"/>
                <a:gd name="T13" fmla="*/ 126 h 791"/>
                <a:gd name="T14" fmla="*/ 217 w 1769"/>
                <a:gd name="T15" fmla="*/ 91 h 791"/>
                <a:gd name="T16" fmla="*/ 173 w 1769"/>
                <a:gd name="T17" fmla="*/ 59 h 791"/>
                <a:gd name="T18" fmla="*/ 91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5" name="Freeform 525"/>
            <p:cNvSpPr>
              <a:spLocks/>
            </p:cNvSpPr>
            <p:nvPr/>
          </p:nvSpPr>
          <p:spPr bwMode="hidden">
            <a:xfrm rot="16870650" flipH="1">
              <a:off x="3452" y="1220"/>
              <a:ext cx="495" cy="91"/>
            </a:xfrm>
            <a:custGeom>
              <a:avLst/>
              <a:gdLst>
                <a:gd name="T0" fmla="*/ 0 w 2736"/>
                <a:gd name="T1" fmla="*/ 91 h 504"/>
                <a:gd name="T2" fmla="*/ 156 w 2736"/>
                <a:gd name="T3" fmla="*/ 30 h 504"/>
                <a:gd name="T4" fmla="*/ 321 w 2736"/>
                <a:gd name="T5" fmla="*/ 4 h 504"/>
                <a:gd name="T6" fmla="*/ 495 w 2736"/>
                <a:gd name="T7" fmla="*/ 4 h 504"/>
                <a:gd name="T8" fmla="*/ 492 w 2736"/>
                <a:gd name="T9" fmla="*/ 19 h 504"/>
                <a:gd name="T10" fmla="*/ 319 w 2736"/>
                <a:gd name="T11" fmla="*/ 19 h 504"/>
                <a:gd name="T12" fmla="*/ 118 w 2736"/>
                <a:gd name="T13" fmla="*/ 53 h 504"/>
                <a:gd name="T14" fmla="*/ 0 w 2736"/>
                <a:gd name="T15" fmla="*/ 9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6" name="Freeform 526"/>
            <p:cNvSpPr>
              <a:spLocks/>
            </p:cNvSpPr>
            <p:nvPr/>
          </p:nvSpPr>
          <p:spPr bwMode="hidden">
            <a:xfrm rot="16870650" flipH="1">
              <a:off x="3525" y="1567"/>
              <a:ext cx="265" cy="142"/>
            </a:xfrm>
            <a:custGeom>
              <a:avLst/>
              <a:gdLst>
                <a:gd name="T0" fmla="*/ 1 w 1769"/>
                <a:gd name="T1" fmla="*/ 1 h 791"/>
                <a:gd name="T2" fmla="*/ 73 w 1769"/>
                <a:gd name="T3" fmla="*/ 10 h 791"/>
                <a:gd name="T4" fmla="*/ 173 w 1769"/>
                <a:gd name="T5" fmla="*/ 36 h 791"/>
                <a:gd name="T6" fmla="*/ 241 w 1769"/>
                <a:gd name="T7" fmla="*/ 78 h 791"/>
                <a:gd name="T8" fmla="*/ 263 w 1769"/>
                <a:gd name="T9" fmla="*/ 109 h 791"/>
                <a:gd name="T10" fmla="*/ 253 w 1769"/>
                <a:gd name="T11" fmla="*/ 141 h 791"/>
                <a:gd name="T12" fmla="*/ 238 w 1769"/>
                <a:gd name="T13" fmla="*/ 113 h 791"/>
                <a:gd name="T14" fmla="*/ 208 w 1769"/>
                <a:gd name="T15" fmla="*/ 82 h 791"/>
                <a:gd name="T16" fmla="*/ 166 w 1769"/>
                <a:gd name="T17" fmla="*/ 53 h 791"/>
                <a:gd name="T18" fmla="*/ 87 w 1769"/>
                <a:gd name="T19" fmla="*/ 27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7" name="Freeform 527"/>
            <p:cNvSpPr>
              <a:spLocks/>
            </p:cNvSpPr>
            <p:nvPr/>
          </p:nvSpPr>
          <p:spPr bwMode="hidden">
            <a:xfrm rot="3144576">
              <a:off x="3801" y="1158"/>
              <a:ext cx="557" cy="101"/>
            </a:xfrm>
            <a:custGeom>
              <a:avLst/>
              <a:gdLst>
                <a:gd name="T0" fmla="*/ 0 w 2736"/>
                <a:gd name="T1" fmla="*/ 101 h 504"/>
                <a:gd name="T2" fmla="*/ 176 w 2736"/>
                <a:gd name="T3" fmla="*/ 34 h 504"/>
                <a:gd name="T4" fmla="*/ 362 w 2736"/>
                <a:gd name="T5" fmla="*/ 5 h 504"/>
                <a:gd name="T6" fmla="*/ 557 w 2736"/>
                <a:gd name="T7" fmla="*/ 5 h 504"/>
                <a:gd name="T8" fmla="*/ 554 w 2736"/>
                <a:gd name="T9" fmla="*/ 21 h 504"/>
                <a:gd name="T10" fmla="*/ 359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8" name="Freeform 528"/>
            <p:cNvSpPr>
              <a:spLocks/>
            </p:cNvSpPr>
            <p:nvPr/>
          </p:nvSpPr>
          <p:spPr bwMode="hidden">
            <a:xfrm rot="3144576">
              <a:off x="4165" y="1485"/>
              <a:ext cx="299" cy="159"/>
            </a:xfrm>
            <a:custGeom>
              <a:avLst/>
              <a:gdLst>
                <a:gd name="T0" fmla="*/ 1 w 1769"/>
                <a:gd name="T1" fmla="*/ 2 h 791"/>
                <a:gd name="T2" fmla="*/ 82 w 1769"/>
                <a:gd name="T3" fmla="*/ 11 h 791"/>
                <a:gd name="T4" fmla="*/ 196 w 1769"/>
                <a:gd name="T5" fmla="*/ 40 h 791"/>
                <a:gd name="T6" fmla="*/ 272 w 1769"/>
                <a:gd name="T7" fmla="*/ 87 h 791"/>
                <a:gd name="T8" fmla="*/ 297 w 1769"/>
                <a:gd name="T9" fmla="*/ 122 h 791"/>
                <a:gd name="T10" fmla="*/ 285 w 1769"/>
                <a:gd name="T11" fmla="*/ 158 h 791"/>
                <a:gd name="T12" fmla="*/ 269 w 1769"/>
                <a:gd name="T13" fmla="*/ 127 h 791"/>
                <a:gd name="T14" fmla="*/ 235 w 1769"/>
                <a:gd name="T15" fmla="*/ 91 h 791"/>
                <a:gd name="T16" fmla="*/ 187 w 1769"/>
                <a:gd name="T17" fmla="*/ 59 h 791"/>
                <a:gd name="T18" fmla="*/ 98 w 1769"/>
                <a:gd name="T19" fmla="*/ 31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9" name="Freeform 529"/>
            <p:cNvSpPr>
              <a:spLocks/>
            </p:cNvSpPr>
            <p:nvPr/>
          </p:nvSpPr>
          <p:spPr bwMode="hidden">
            <a:xfrm rot="3745735">
              <a:off x="3762" y="1196"/>
              <a:ext cx="533" cy="97"/>
            </a:xfrm>
            <a:custGeom>
              <a:avLst/>
              <a:gdLst>
                <a:gd name="T0" fmla="*/ 0 w 2736"/>
                <a:gd name="T1" fmla="*/ 97 h 504"/>
                <a:gd name="T2" fmla="*/ 168 w 2736"/>
                <a:gd name="T3" fmla="*/ 32 h 504"/>
                <a:gd name="T4" fmla="*/ 346 w 2736"/>
                <a:gd name="T5" fmla="*/ 5 h 504"/>
                <a:gd name="T6" fmla="*/ 533 w 2736"/>
                <a:gd name="T7" fmla="*/ 5 h 504"/>
                <a:gd name="T8" fmla="*/ 530 w 2736"/>
                <a:gd name="T9" fmla="*/ 20 h 504"/>
                <a:gd name="T10" fmla="*/ 344 w 2736"/>
                <a:gd name="T11" fmla="*/ 20 h 504"/>
                <a:gd name="T12" fmla="*/ 127 w 2736"/>
                <a:gd name="T13" fmla="*/ 56 h 504"/>
                <a:gd name="T14" fmla="*/ 0 w 2736"/>
                <a:gd name="T15" fmla="*/ 9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0" name="Freeform 530"/>
            <p:cNvSpPr>
              <a:spLocks/>
            </p:cNvSpPr>
            <p:nvPr/>
          </p:nvSpPr>
          <p:spPr bwMode="hidden">
            <a:xfrm rot="3745735">
              <a:off x="4047" y="1543"/>
              <a:ext cx="286" cy="152"/>
            </a:xfrm>
            <a:custGeom>
              <a:avLst/>
              <a:gdLst>
                <a:gd name="T0" fmla="*/ 1 w 1769"/>
                <a:gd name="T1" fmla="*/ 2 h 791"/>
                <a:gd name="T2" fmla="*/ 78 w 1769"/>
                <a:gd name="T3" fmla="*/ 11 h 791"/>
                <a:gd name="T4" fmla="*/ 187 w 1769"/>
                <a:gd name="T5" fmla="*/ 38 h 791"/>
                <a:gd name="T6" fmla="*/ 260 w 1769"/>
                <a:gd name="T7" fmla="*/ 83 h 791"/>
                <a:gd name="T8" fmla="*/ 284 w 1769"/>
                <a:gd name="T9" fmla="*/ 117 h 791"/>
                <a:gd name="T10" fmla="*/ 273 w 1769"/>
                <a:gd name="T11" fmla="*/ 151 h 791"/>
                <a:gd name="T12" fmla="*/ 257 w 1769"/>
                <a:gd name="T13" fmla="*/ 121 h 791"/>
                <a:gd name="T14" fmla="*/ 225 w 1769"/>
                <a:gd name="T15" fmla="*/ 87 h 791"/>
                <a:gd name="T16" fmla="*/ 179 w 1769"/>
                <a:gd name="T17" fmla="*/ 57 h 791"/>
                <a:gd name="T18" fmla="*/ 94 w 1769"/>
                <a:gd name="T19" fmla="*/ 29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1" name="Freeform 531"/>
            <p:cNvSpPr>
              <a:spLocks/>
            </p:cNvSpPr>
            <p:nvPr/>
          </p:nvSpPr>
          <p:spPr bwMode="hidden">
            <a:xfrm rot="4286818">
              <a:off x="3705" y="1235"/>
              <a:ext cx="517" cy="79"/>
            </a:xfrm>
            <a:custGeom>
              <a:avLst/>
              <a:gdLst>
                <a:gd name="T0" fmla="*/ 0 w 2736"/>
                <a:gd name="T1" fmla="*/ 79 h 504"/>
                <a:gd name="T2" fmla="*/ 163 w 2736"/>
                <a:gd name="T3" fmla="*/ 26 h 504"/>
                <a:gd name="T4" fmla="*/ 336 w 2736"/>
                <a:gd name="T5" fmla="*/ 4 h 504"/>
                <a:gd name="T6" fmla="*/ 517 w 2736"/>
                <a:gd name="T7" fmla="*/ 4 h 504"/>
                <a:gd name="T8" fmla="*/ 514 w 2736"/>
                <a:gd name="T9" fmla="*/ 16 h 504"/>
                <a:gd name="T10" fmla="*/ 333 w 2736"/>
                <a:gd name="T11" fmla="*/ 16 h 504"/>
                <a:gd name="T12" fmla="*/ 124 w 2736"/>
                <a:gd name="T13" fmla="*/ 46 h 504"/>
                <a:gd name="T14" fmla="*/ 0 w 2736"/>
                <a:gd name="T15" fmla="*/ 7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2" name="Freeform 532"/>
            <p:cNvSpPr>
              <a:spLocks/>
            </p:cNvSpPr>
            <p:nvPr/>
          </p:nvSpPr>
          <p:spPr bwMode="hidden">
            <a:xfrm rot="4286818">
              <a:off x="3923" y="1585"/>
              <a:ext cx="278" cy="125"/>
            </a:xfrm>
            <a:custGeom>
              <a:avLst/>
              <a:gdLst>
                <a:gd name="T0" fmla="*/ 1 w 1769"/>
                <a:gd name="T1" fmla="*/ 1 h 791"/>
                <a:gd name="T2" fmla="*/ 76 w 1769"/>
                <a:gd name="T3" fmla="*/ 9 h 791"/>
                <a:gd name="T4" fmla="*/ 182 w 1769"/>
                <a:gd name="T5" fmla="*/ 32 h 791"/>
                <a:gd name="T6" fmla="*/ 253 w 1769"/>
                <a:gd name="T7" fmla="*/ 68 h 791"/>
                <a:gd name="T8" fmla="*/ 276 w 1769"/>
                <a:gd name="T9" fmla="*/ 96 h 791"/>
                <a:gd name="T10" fmla="*/ 265 w 1769"/>
                <a:gd name="T11" fmla="*/ 124 h 791"/>
                <a:gd name="T12" fmla="*/ 250 w 1769"/>
                <a:gd name="T13" fmla="*/ 100 h 791"/>
                <a:gd name="T14" fmla="*/ 218 w 1769"/>
                <a:gd name="T15" fmla="*/ 72 h 791"/>
                <a:gd name="T16" fmla="*/ 174 w 1769"/>
                <a:gd name="T17" fmla="*/ 47 h 791"/>
                <a:gd name="T18" fmla="*/ 91 w 1769"/>
                <a:gd name="T19" fmla="*/ 24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3" name="Freeform 533"/>
            <p:cNvSpPr>
              <a:spLocks/>
            </p:cNvSpPr>
            <p:nvPr/>
          </p:nvSpPr>
          <p:spPr bwMode="hidden">
            <a:xfrm rot="4898956">
              <a:off x="3665" y="1252"/>
              <a:ext cx="475" cy="80"/>
            </a:xfrm>
            <a:custGeom>
              <a:avLst/>
              <a:gdLst>
                <a:gd name="T0" fmla="*/ 0 w 2736"/>
                <a:gd name="T1" fmla="*/ 80 h 504"/>
                <a:gd name="T2" fmla="*/ 150 w 2736"/>
                <a:gd name="T3" fmla="*/ 27 h 504"/>
                <a:gd name="T4" fmla="*/ 308 w 2736"/>
                <a:gd name="T5" fmla="*/ 4 h 504"/>
                <a:gd name="T6" fmla="*/ 475 w 2736"/>
                <a:gd name="T7" fmla="*/ 4 h 504"/>
                <a:gd name="T8" fmla="*/ 472 w 2736"/>
                <a:gd name="T9" fmla="*/ 16 h 504"/>
                <a:gd name="T10" fmla="*/ 306 w 2736"/>
                <a:gd name="T11" fmla="*/ 16 h 504"/>
                <a:gd name="T12" fmla="*/ 114 w 2736"/>
                <a:gd name="T13" fmla="*/ 46 h 504"/>
                <a:gd name="T14" fmla="*/ 0 w 2736"/>
                <a:gd name="T15" fmla="*/ 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4" name="Freeform 534"/>
            <p:cNvSpPr>
              <a:spLocks/>
            </p:cNvSpPr>
            <p:nvPr/>
          </p:nvSpPr>
          <p:spPr bwMode="hidden">
            <a:xfrm rot="4898956">
              <a:off x="3804" y="1581"/>
              <a:ext cx="255" cy="125"/>
            </a:xfrm>
            <a:custGeom>
              <a:avLst/>
              <a:gdLst>
                <a:gd name="T0" fmla="*/ 1 w 1769"/>
                <a:gd name="T1" fmla="*/ 1 h 791"/>
                <a:gd name="T2" fmla="*/ 70 w 1769"/>
                <a:gd name="T3" fmla="*/ 9 h 791"/>
                <a:gd name="T4" fmla="*/ 167 w 1769"/>
                <a:gd name="T5" fmla="*/ 32 h 791"/>
                <a:gd name="T6" fmla="*/ 232 w 1769"/>
                <a:gd name="T7" fmla="*/ 68 h 791"/>
                <a:gd name="T8" fmla="*/ 253 w 1769"/>
                <a:gd name="T9" fmla="*/ 96 h 791"/>
                <a:gd name="T10" fmla="*/ 243 w 1769"/>
                <a:gd name="T11" fmla="*/ 124 h 791"/>
                <a:gd name="T12" fmla="*/ 229 w 1769"/>
                <a:gd name="T13" fmla="*/ 100 h 791"/>
                <a:gd name="T14" fmla="*/ 200 w 1769"/>
                <a:gd name="T15" fmla="*/ 72 h 791"/>
                <a:gd name="T16" fmla="*/ 160 w 1769"/>
                <a:gd name="T17" fmla="*/ 47 h 791"/>
                <a:gd name="T18" fmla="*/ 84 w 1769"/>
                <a:gd name="T19" fmla="*/ 24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5" name="Freeform 535"/>
            <p:cNvSpPr>
              <a:spLocks/>
            </p:cNvSpPr>
            <p:nvPr/>
          </p:nvSpPr>
          <p:spPr bwMode="hidden">
            <a:xfrm rot="5755659">
              <a:off x="3570" y="1267"/>
              <a:ext cx="464" cy="60"/>
            </a:xfrm>
            <a:custGeom>
              <a:avLst/>
              <a:gdLst>
                <a:gd name="T0" fmla="*/ 0 w 2736"/>
                <a:gd name="T1" fmla="*/ 60 h 504"/>
                <a:gd name="T2" fmla="*/ 147 w 2736"/>
                <a:gd name="T3" fmla="*/ 20 h 504"/>
                <a:gd name="T4" fmla="*/ 301 w 2736"/>
                <a:gd name="T5" fmla="*/ 3 h 504"/>
                <a:gd name="T6" fmla="*/ 464 w 2736"/>
                <a:gd name="T7" fmla="*/ 3 h 504"/>
                <a:gd name="T8" fmla="*/ 461 w 2736"/>
                <a:gd name="T9" fmla="*/ 12 h 504"/>
                <a:gd name="T10" fmla="*/ 299 w 2736"/>
                <a:gd name="T11" fmla="*/ 12 h 504"/>
                <a:gd name="T12" fmla="*/ 111 w 2736"/>
                <a:gd name="T13" fmla="*/ 35 h 504"/>
                <a:gd name="T14" fmla="*/ 0 w 2736"/>
                <a:gd name="T15" fmla="*/ 6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6" name="Freeform 536"/>
            <p:cNvSpPr>
              <a:spLocks/>
            </p:cNvSpPr>
            <p:nvPr/>
          </p:nvSpPr>
          <p:spPr bwMode="hidden">
            <a:xfrm rot="5755659">
              <a:off x="3618" y="1599"/>
              <a:ext cx="249" cy="95"/>
            </a:xfrm>
            <a:custGeom>
              <a:avLst/>
              <a:gdLst>
                <a:gd name="T0" fmla="*/ 1 w 1769"/>
                <a:gd name="T1" fmla="*/ 1 h 791"/>
                <a:gd name="T2" fmla="*/ 68 w 1769"/>
                <a:gd name="T3" fmla="*/ 7 h 791"/>
                <a:gd name="T4" fmla="*/ 163 w 1769"/>
                <a:gd name="T5" fmla="*/ 24 h 791"/>
                <a:gd name="T6" fmla="*/ 227 w 1769"/>
                <a:gd name="T7" fmla="*/ 52 h 791"/>
                <a:gd name="T8" fmla="*/ 247 w 1769"/>
                <a:gd name="T9" fmla="*/ 73 h 791"/>
                <a:gd name="T10" fmla="*/ 238 w 1769"/>
                <a:gd name="T11" fmla="*/ 95 h 791"/>
                <a:gd name="T12" fmla="*/ 224 w 1769"/>
                <a:gd name="T13" fmla="*/ 76 h 791"/>
                <a:gd name="T14" fmla="*/ 196 w 1769"/>
                <a:gd name="T15" fmla="*/ 55 h 791"/>
                <a:gd name="T16" fmla="*/ 156 w 1769"/>
                <a:gd name="T17" fmla="*/ 36 h 791"/>
                <a:gd name="T18" fmla="*/ 82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7" name="Freeform 537"/>
            <p:cNvSpPr>
              <a:spLocks/>
            </p:cNvSpPr>
            <p:nvPr/>
          </p:nvSpPr>
          <p:spPr bwMode="hidden">
            <a:xfrm flipH="1">
              <a:off x="3553" y="1154"/>
              <a:ext cx="157" cy="478"/>
            </a:xfrm>
            <a:custGeom>
              <a:avLst/>
              <a:gdLst>
                <a:gd name="T0" fmla="*/ 0 w 776"/>
                <a:gd name="T1" fmla="*/ 13 h 2368"/>
                <a:gd name="T2" fmla="*/ 49 w 776"/>
                <a:gd name="T3" fmla="*/ 3 h 2368"/>
                <a:gd name="T4" fmla="*/ 19 w 776"/>
                <a:gd name="T5" fmla="*/ 32 h 2368"/>
                <a:gd name="T6" fmla="*/ 68 w 776"/>
                <a:gd name="T7" fmla="*/ 32 h 2368"/>
                <a:gd name="T8" fmla="*/ 39 w 776"/>
                <a:gd name="T9" fmla="*/ 61 h 2368"/>
                <a:gd name="T10" fmla="*/ 78 w 776"/>
                <a:gd name="T11" fmla="*/ 71 h 2368"/>
                <a:gd name="T12" fmla="*/ 58 w 776"/>
                <a:gd name="T13" fmla="*/ 90 h 2368"/>
                <a:gd name="T14" fmla="*/ 97 w 776"/>
                <a:gd name="T15" fmla="*/ 100 h 2368"/>
                <a:gd name="T16" fmla="*/ 78 w 776"/>
                <a:gd name="T17" fmla="*/ 120 h 2368"/>
                <a:gd name="T18" fmla="*/ 107 w 776"/>
                <a:gd name="T19" fmla="*/ 129 h 2368"/>
                <a:gd name="T20" fmla="*/ 97 w 776"/>
                <a:gd name="T21" fmla="*/ 149 h 2368"/>
                <a:gd name="T22" fmla="*/ 117 w 776"/>
                <a:gd name="T23" fmla="*/ 168 h 2368"/>
                <a:gd name="T24" fmla="*/ 117 w 776"/>
                <a:gd name="T25" fmla="*/ 187 h 2368"/>
                <a:gd name="T26" fmla="*/ 136 w 776"/>
                <a:gd name="T27" fmla="*/ 216 h 2368"/>
                <a:gd name="T28" fmla="*/ 126 w 776"/>
                <a:gd name="T29" fmla="*/ 245 h 2368"/>
                <a:gd name="T30" fmla="*/ 146 w 776"/>
                <a:gd name="T31" fmla="*/ 265 h 2368"/>
                <a:gd name="T32" fmla="*/ 136 w 776"/>
                <a:gd name="T33" fmla="*/ 294 h 2368"/>
                <a:gd name="T34" fmla="*/ 146 w 776"/>
                <a:gd name="T35" fmla="*/ 323 h 2368"/>
                <a:gd name="T36" fmla="*/ 136 w 776"/>
                <a:gd name="T37" fmla="*/ 342 h 2368"/>
                <a:gd name="T38" fmla="*/ 155 w 776"/>
                <a:gd name="T39" fmla="*/ 371 h 2368"/>
                <a:gd name="T40" fmla="*/ 146 w 776"/>
                <a:gd name="T41" fmla="*/ 400 h 2368"/>
                <a:gd name="T42" fmla="*/ 155 w 776"/>
                <a:gd name="T43" fmla="*/ 439 h 2368"/>
                <a:gd name="T44" fmla="*/ 146 w 776"/>
                <a:gd name="T45" fmla="*/ 449 h 2368"/>
                <a:gd name="T46" fmla="*/ 155 w 776"/>
                <a:gd name="T47" fmla="*/ 47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8" name="Arc 538"/>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9" name="Arc 539"/>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0" name="Arc 540"/>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1" name="Arc 541"/>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2" name="Arc 542"/>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3" name="Arc 543"/>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4" name="Arc 544"/>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5" name="Arc 545"/>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6" name="Freeform 546"/>
            <p:cNvSpPr>
              <a:spLocks/>
            </p:cNvSpPr>
            <p:nvPr/>
          </p:nvSpPr>
          <p:spPr bwMode="hidden">
            <a:xfrm>
              <a:off x="3996" y="1236"/>
              <a:ext cx="156" cy="478"/>
            </a:xfrm>
            <a:custGeom>
              <a:avLst/>
              <a:gdLst>
                <a:gd name="T0" fmla="*/ 0 w 776"/>
                <a:gd name="T1" fmla="*/ 13 h 2368"/>
                <a:gd name="T2" fmla="*/ 48 w 776"/>
                <a:gd name="T3" fmla="*/ 3 h 2368"/>
                <a:gd name="T4" fmla="*/ 19 w 776"/>
                <a:gd name="T5" fmla="*/ 32 h 2368"/>
                <a:gd name="T6" fmla="*/ 68 w 776"/>
                <a:gd name="T7" fmla="*/ 32 h 2368"/>
                <a:gd name="T8" fmla="*/ 39 w 776"/>
                <a:gd name="T9" fmla="*/ 61 h 2368"/>
                <a:gd name="T10" fmla="*/ 77 w 776"/>
                <a:gd name="T11" fmla="*/ 71 h 2368"/>
                <a:gd name="T12" fmla="*/ 58 w 776"/>
                <a:gd name="T13" fmla="*/ 90 h 2368"/>
                <a:gd name="T14" fmla="*/ 96 w 776"/>
                <a:gd name="T15" fmla="*/ 100 h 2368"/>
                <a:gd name="T16" fmla="*/ 77 w 776"/>
                <a:gd name="T17" fmla="*/ 120 h 2368"/>
                <a:gd name="T18" fmla="*/ 106 w 776"/>
                <a:gd name="T19" fmla="*/ 129 h 2368"/>
                <a:gd name="T20" fmla="*/ 96 w 776"/>
                <a:gd name="T21" fmla="*/ 149 h 2368"/>
                <a:gd name="T22" fmla="*/ 116 w 776"/>
                <a:gd name="T23" fmla="*/ 168 h 2368"/>
                <a:gd name="T24" fmla="*/ 116 w 776"/>
                <a:gd name="T25" fmla="*/ 187 h 2368"/>
                <a:gd name="T26" fmla="*/ 135 w 776"/>
                <a:gd name="T27" fmla="*/ 216 h 2368"/>
                <a:gd name="T28" fmla="*/ 125 w 776"/>
                <a:gd name="T29" fmla="*/ 245 h 2368"/>
                <a:gd name="T30" fmla="*/ 145 w 776"/>
                <a:gd name="T31" fmla="*/ 265 h 2368"/>
                <a:gd name="T32" fmla="*/ 135 w 776"/>
                <a:gd name="T33" fmla="*/ 294 h 2368"/>
                <a:gd name="T34" fmla="*/ 145 w 776"/>
                <a:gd name="T35" fmla="*/ 323 h 2368"/>
                <a:gd name="T36" fmla="*/ 135 w 776"/>
                <a:gd name="T37" fmla="*/ 342 h 2368"/>
                <a:gd name="T38" fmla="*/ 154 w 776"/>
                <a:gd name="T39" fmla="*/ 371 h 2368"/>
                <a:gd name="T40" fmla="*/ 145 w 776"/>
                <a:gd name="T41" fmla="*/ 400 h 2368"/>
                <a:gd name="T42" fmla="*/ 154 w 776"/>
                <a:gd name="T43" fmla="*/ 439 h 2368"/>
                <a:gd name="T44" fmla="*/ 145 w 776"/>
                <a:gd name="T45" fmla="*/ 449 h 2368"/>
                <a:gd name="T46" fmla="*/ 154 w 776"/>
                <a:gd name="T47" fmla="*/ 47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7" name="Freeform 547"/>
            <p:cNvSpPr>
              <a:spLocks/>
            </p:cNvSpPr>
            <p:nvPr/>
          </p:nvSpPr>
          <p:spPr bwMode="hidden">
            <a:xfrm rot="19660755" flipV="1">
              <a:off x="3752" y="1079"/>
              <a:ext cx="142" cy="270"/>
            </a:xfrm>
            <a:custGeom>
              <a:avLst/>
              <a:gdLst>
                <a:gd name="T0" fmla="*/ 0 w 776"/>
                <a:gd name="T1" fmla="*/ 7 h 2368"/>
                <a:gd name="T2" fmla="*/ 44 w 776"/>
                <a:gd name="T3" fmla="*/ 2 h 2368"/>
                <a:gd name="T4" fmla="*/ 18 w 776"/>
                <a:gd name="T5" fmla="*/ 18 h 2368"/>
                <a:gd name="T6" fmla="*/ 61 w 776"/>
                <a:gd name="T7" fmla="*/ 18 h 2368"/>
                <a:gd name="T8" fmla="*/ 35 w 776"/>
                <a:gd name="T9" fmla="*/ 35 h 2368"/>
                <a:gd name="T10" fmla="*/ 70 w 776"/>
                <a:gd name="T11" fmla="*/ 40 h 2368"/>
                <a:gd name="T12" fmla="*/ 53 w 776"/>
                <a:gd name="T13" fmla="*/ 51 h 2368"/>
                <a:gd name="T14" fmla="*/ 88 w 776"/>
                <a:gd name="T15" fmla="*/ 57 h 2368"/>
                <a:gd name="T16" fmla="*/ 70 w 776"/>
                <a:gd name="T17" fmla="*/ 68 h 2368"/>
                <a:gd name="T18" fmla="*/ 97 w 776"/>
                <a:gd name="T19" fmla="*/ 73 h 2368"/>
                <a:gd name="T20" fmla="*/ 88 w 776"/>
                <a:gd name="T21" fmla="*/ 84 h 2368"/>
                <a:gd name="T22" fmla="*/ 105 w 776"/>
                <a:gd name="T23" fmla="*/ 95 h 2368"/>
                <a:gd name="T24" fmla="*/ 105 w 776"/>
                <a:gd name="T25" fmla="*/ 106 h 2368"/>
                <a:gd name="T26" fmla="*/ 123 w 776"/>
                <a:gd name="T27" fmla="*/ 122 h 2368"/>
                <a:gd name="T28" fmla="*/ 114 w 776"/>
                <a:gd name="T29" fmla="*/ 139 h 2368"/>
                <a:gd name="T30" fmla="*/ 132 w 776"/>
                <a:gd name="T31" fmla="*/ 150 h 2368"/>
                <a:gd name="T32" fmla="*/ 123 w 776"/>
                <a:gd name="T33" fmla="*/ 166 h 2368"/>
                <a:gd name="T34" fmla="*/ 132 w 776"/>
                <a:gd name="T35" fmla="*/ 182 h 2368"/>
                <a:gd name="T36" fmla="*/ 123 w 776"/>
                <a:gd name="T37" fmla="*/ 193 h 2368"/>
                <a:gd name="T38" fmla="*/ 141 w 776"/>
                <a:gd name="T39" fmla="*/ 210 h 2368"/>
                <a:gd name="T40" fmla="*/ 132 w 776"/>
                <a:gd name="T41" fmla="*/ 226 h 2368"/>
                <a:gd name="T42" fmla="*/ 141 w 776"/>
                <a:gd name="T43" fmla="*/ 248 h 2368"/>
                <a:gd name="T44" fmla="*/ 132 w 776"/>
                <a:gd name="T45" fmla="*/ 254 h 2368"/>
                <a:gd name="T46" fmla="*/ 141 w 776"/>
                <a:gd name="T47" fmla="*/ 27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8" name="Arc 548"/>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9" name="Arc 549"/>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0" name="Arc 550"/>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1" name="Freeform 551"/>
            <p:cNvSpPr>
              <a:spLocks/>
            </p:cNvSpPr>
            <p:nvPr/>
          </p:nvSpPr>
          <p:spPr bwMode="hidden">
            <a:xfrm flipH="1">
              <a:off x="3086" y="1193"/>
              <a:ext cx="351" cy="493"/>
            </a:xfrm>
            <a:custGeom>
              <a:avLst/>
              <a:gdLst>
                <a:gd name="T0" fmla="*/ 0 w 776"/>
                <a:gd name="T1" fmla="*/ 13 h 2368"/>
                <a:gd name="T2" fmla="*/ 109 w 776"/>
                <a:gd name="T3" fmla="*/ 3 h 2368"/>
                <a:gd name="T4" fmla="*/ 43 w 776"/>
                <a:gd name="T5" fmla="*/ 33 h 2368"/>
                <a:gd name="T6" fmla="*/ 152 w 776"/>
                <a:gd name="T7" fmla="*/ 33 h 2368"/>
                <a:gd name="T8" fmla="*/ 87 w 776"/>
                <a:gd name="T9" fmla="*/ 63 h 2368"/>
                <a:gd name="T10" fmla="*/ 174 w 776"/>
                <a:gd name="T11" fmla="*/ 73 h 2368"/>
                <a:gd name="T12" fmla="*/ 130 w 776"/>
                <a:gd name="T13" fmla="*/ 93 h 2368"/>
                <a:gd name="T14" fmla="*/ 217 w 776"/>
                <a:gd name="T15" fmla="*/ 103 h 2368"/>
                <a:gd name="T16" fmla="*/ 174 w 776"/>
                <a:gd name="T17" fmla="*/ 123 h 2368"/>
                <a:gd name="T18" fmla="*/ 239 w 776"/>
                <a:gd name="T19" fmla="*/ 133 h 2368"/>
                <a:gd name="T20" fmla="*/ 217 w 776"/>
                <a:gd name="T21" fmla="*/ 153 h 2368"/>
                <a:gd name="T22" fmla="*/ 261 w 776"/>
                <a:gd name="T23" fmla="*/ 173 h 2368"/>
                <a:gd name="T24" fmla="*/ 261 w 776"/>
                <a:gd name="T25" fmla="*/ 193 h 2368"/>
                <a:gd name="T26" fmla="*/ 304 w 776"/>
                <a:gd name="T27" fmla="*/ 223 h 2368"/>
                <a:gd name="T28" fmla="*/ 282 w 776"/>
                <a:gd name="T29" fmla="*/ 253 h 2368"/>
                <a:gd name="T30" fmla="*/ 326 w 776"/>
                <a:gd name="T31" fmla="*/ 273 h 2368"/>
                <a:gd name="T32" fmla="*/ 304 w 776"/>
                <a:gd name="T33" fmla="*/ 303 h 2368"/>
                <a:gd name="T34" fmla="*/ 326 w 776"/>
                <a:gd name="T35" fmla="*/ 333 h 2368"/>
                <a:gd name="T36" fmla="*/ 304 w 776"/>
                <a:gd name="T37" fmla="*/ 353 h 2368"/>
                <a:gd name="T38" fmla="*/ 347 w 776"/>
                <a:gd name="T39" fmla="*/ 383 h 2368"/>
                <a:gd name="T40" fmla="*/ 326 w 776"/>
                <a:gd name="T41" fmla="*/ 413 h 2368"/>
                <a:gd name="T42" fmla="*/ 347 w 776"/>
                <a:gd name="T43" fmla="*/ 453 h 2368"/>
                <a:gd name="T44" fmla="*/ 326 w 776"/>
                <a:gd name="T45" fmla="*/ 463 h 2368"/>
                <a:gd name="T46" fmla="*/ 347 w 776"/>
                <a:gd name="T47" fmla="*/ 4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2" name="Freeform 552"/>
            <p:cNvSpPr>
              <a:spLocks/>
            </p:cNvSpPr>
            <p:nvPr/>
          </p:nvSpPr>
          <p:spPr bwMode="hidden">
            <a:xfrm flipH="1">
              <a:off x="3251" y="673"/>
              <a:ext cx="225" cy="492"/>
            </a:xfrm>
            <a:custGeom>
              <a:avLst/>
              <a:gdLst>
                <a:gd name="T0" fmla="*/ 0 w 776"/>
                <a:gd name="T1" fmla="*/ 13 h 2368"/>
                <a:gd name="T2" fmla="*/ 70 w 776"/>
                <a:gd name="T3" fmla="*/ 3 h 2368"/>
                <a:gd name="T4" fmla="*/ 28 w 776"/>
                <a:gd name="T5" fmla="*/ 33 h 2368"/>
                <a:gd name="T6" fmla="*/ 97 w 776"/>
                <a:gd name="T7" fmla="*/ 33 h 2368"/>
                <a:gd name="T8" fmla="*/ 56 w 776"/>
                <a:gd name="T9" fmla="*/ 63 h 2368"/>
                <a:gd name="T10" fmla="*/ 111 w 776"/>
                <a:gd name="T11" fmla="*/ 73 h 2368"/>
                <a:gd name="T12" fmla="*/ 84 w 776"/>
                <a:gd name="T13" fmla="*/ 93 h 2368"/>
                <a:gd name="T14" fmla="*/ 139 w 776"/>
                <a:gd name="T15" fmla="*/ 103 h 2368"/>
                <a:gd name="T16" fmla="*/ 111 w 776"/>
                <a:gd name="T17" fmla="*/ 123 h 2368"/>
                <a:gd name="T18" fmla="*/ 153 w 776"/>
                <a:gd name="T19" fmla="*/ 133 h 2368"/>
                <a:gd name="T20" fmla="*/ 139 w 776"/>
                <a:gd name="T21" fmla="*/ 153 h 2368"/>
                <a:gd name="T22" fmla="*/ 167 w 776"/>
                <a:gd name="T23" fmla="*/ 173 h 2368"/>
                <a:gd name="T24" fmla="*/ 167 w 776"/>
                <a:gd name="T25" fmla="*/ 193 h 2368"/>
                <a:gd name="T26" fmla="*/ 195 w 776"/>
                <a:gd name="T27" fmla="*/ 223 h 2368"/>
                <a:gd name="T28" fmla="*/ 181 w 776"/>
                <a:gd name="T29" fmla="*/ 253 h 2368"/>
                <a:gd name="T30" fmla="*/ 209 w 776"/>
                <a:gd name="T31" fmla="*/ 273 h 2368"/>
                <a:gd name="T32" fmla="*/ 195 w 776"/>
                <a:gd name="T33" fmla="*/ 303 h 2368"/>
                <a:gd name="T34" fmla="*/ 209 w 776"/>
                <a:gd name="T35" fmla="*/ 332 h 2368"/>
                <a:gd name="T36" fmla="*/ 195 w 776"/>
                <a:gd name="T37" fmla="*/ 352 h 2368"/>
                <a:gd name="T38" fmla="*/ 223 w 776"/>
                <a:gd name="T39" fmla="*/ 382 h 2368"/>
                <a:gd name="T40" fmla="*/ 209 w 776"/>
                <a:gd name="T41" fmla="*/ 412 h 2368"/>
                <a:gd name="T42" fmla="*/ 223 w 776"/>
                <a:gd name="T43" fmla="*/ 452 h 2368"/>
                <a:gd name="T44" fmla="*/ 209 w 776"/>
                <a:gd name="T45" fmla="*/ 462 h 2368"/>
                <a:gd name="T46" fmla="*/ 223 w 776"/>
                <a:gd name="T47" fmla="*/ 49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3" name="Freeform 553"/>
            <p:cNvSpPr>
              <a:spLocks/>
            </p:cNvSpPr>
            <p:nvPr/>
          </p:nvSpPr>
          <p:spPr bwMode="hidden">
            <a:xfrm flipH="1">
              <a:off x="3510" y="526"/>
              <a:ext cx="135" cy="492"/>
            </a:xfrm>
            <a:custGeom>
              <a:avLst/>
              <a:gdLst>
                <a:gd name="T0" fmla="*/ 0 w 776"/>
                <a:gd name="T1" fmla="*/ 13 h 2368"/>
                <a:gd name="T2" fmla="*/ 42 w 776"/>
                <a:gd name="T3" fmla="*/ 3 h 2368"/>
                <a:gd name="T4" fmla="*/ 17 w 776"/>
                <a:gd name="T5" fmla="*/ 33 h 2368"/>
                <a:gd name="T6" fmla="*/ 58 w 776"/>
                <a:gd name="T7" fmla="*/ 33 h 2368"/>
                <a:gd name="T8" fmla="*/ 33 w 776"/>
                <a:gd name="T9" fmla="*/ 63 h 2368"/>
                <a:gd name="T10" fmla="*/ 67 w 776"/>
                <a:gd name="T11" fmla="*/ 73 h 2368"/>
                <a:gd name="T12" fmla="*/ 50 w 776"/>
                <a:gd name="T13" fmla="*/ 93 h 2368"/>
                <a:gd name="T14" fmla="*/ 84 w 776"/>
                <a:gd name="T15" fmla="*/ 103 h 2368"/>
                <a:gd name="T16" fmla="*/ 67 w 776"/>
                <a:gd name="T17" fmla="*/ 123 h 2368"/>
                <a:gd name="T18" fmla="*/ 92 w 776"/>
                <a:gd name="T19" fmla="*/ 133 h 2368"/>
                <a:gd name="T20" fmla="*/ 84 w 776"/>
                <a:gd name="T21" fmla="*/ 153 h 2368"/>
                <a:gd name="T22" fmla="*/ 100 w 776"/>
                <a:gd name="T23" fmla="*/ 173 h 2368"/>
                <a:gd name="T24" fmla="*/ 100 w 776"/>
                <a:gd name="T25" fmla="*/ 193 h 2368"/>
                <a:gd name="T26" fmla="*/ 117 w 776"/>
                <a:gd name="T27" fmla="*/ 223 h 2368"/>
                <a:gd name="T28" fmla="*/ 109 w 776"/>
                <a:gd name="T29" fmla="*/ 253 h 2368"/>
                <a:gd name="T30" fmla="*/ 125 w 776"/>
                <a:gd name="T31" fmla="*/ 273 h 2368"/>
                <a:gd name="T32" fmla="*/ 117 w 776"/>
                <a:gd name="T33" fmla="*/ 303 h 2368"/>
                <a:gd name="T34" fmla="*/ 125 w 776"/>
                <a:gd name="T35" fmla="*/ 332 h 2368"/>
                <a:gd name="T36" fmla="*/ 117 w 776"/>
                <a:gd name="T37" fmla="*/ 352 h 2368"/>
                <a:gd name="T38" fmla="*/ 134 w 776"/>
                <a:gd name="T39" fmla="*/ 382 h 2368"/>
                <a:gd name="T40" fmla="*/ 125 w 776"/>
                <a:gd name="T41" fmla="*/ 412 h 2368"/>
                <a:gd name="T42" fmla="*/ 134 w 776"/>
                <a:gd name="T43" fmla="*/ 452 h 2368"/>
                <a:gd name="T44" fmla="*/ 125 w 776"/>
                <a:gd name="T45" fmla="*/ 462 h 2368"/>
                <a:gd name="T46" fmla="*/ 134 w 776"/>
                <a:gd name="T47" fmla="*/ 49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4" name="Freeform 554"/>
            <p:cNvSpPr>
              <a:spLocks/>
            </p:cNvSpPr>
            <p:nvPr/>
          </p:nvSpPr>
          <p:spPr bwMode="hidden">
            <a:xfrm>
              <a:off x="4351" y="1121"/>
              <a:ext cx="326" cy="518"/>
            </a:xfrm>
            <a:custGeom>
              <a:avLst/>
              <a:gdLst>
                <a:gd name="T0" fmla="*/ 0 w 776"/>
                <a:gd name="T1" fmla="*/ 14 h 2368"/>
                <a:gd name="T2" fmla="*/ 101 w 776"/>
                <a:gd name="T3" fmla="*/ 4 h 2368"/>
                <a:gd name="T4" fmla="*/ 40 w 776"/>
                <a:gd name="T5" fmla="*/ 35 h 2368"/>
                <a:gd name="T6" fmla="*/ 141 w 776"/>
                <a:gd name="T7" fmla="*/ 35 h 2368"/>
                <a:gd name="T8" fmla="*/ 81 w 776"/>
                <a:gd name="T9" fmla="*/ 67 h 2368"/>
                <a:gd name="T10" fmla="*/ 161 w 776"/>
                <a:gd name="T11" fmla="*/ 77 h 2368"/>
                <a:gd name="T12" fmla="*/ 121 w 776"/>
                <a:gd name="T13" fmla="*/ 98 h 2368"/>
                <a:gd name="T14" fmla="*/ 202 w 776"/>
                <a:gd name="T15" fmla="*/ 109 h 2368"/>
                <a:gd name="T16" fmla="*/ 161 w 776"/>
                <a:gd name="T17" fmla="*/ 130 h 2368"/>
                <a:gd name="T18" fmla="*/ 222 w 776"/>
                <a:gd name="T19" fmla="*/ 140 h 2368"/>
                <a:gd name="T20" fmla="*/ 202 w 776"/>
                <a:gd name="T21" fmla="*/ 161 h 2368"/>
                <a:gd name="T22" fmla="*/ 242 w 776"/>
                <a:gd name="T23" fmla="*/ 182 h 2368"/>
                <a:gd name="T24" fmla="*/ 242 w 776"/>
                <a:gd name="T25" fmla="*/ 203 h 2368"/>
                <a:gd name="T26" fmla="*/ 282 w 776"/>
                <a:gd name="T27" fmla="*/ 235 h 2368"/>
                <a:gd name="T28" fmla="*/ 262 w 776"/>
                <a:gd name="T29" fmla="*/ 266 h 2368"/>
                <a:gd name="T30" fmla="*/ 302 w 776"/>
                <a:gd name="T31" fmla="*/ 287 h 2368"/>
                <a:gd name="T32" fmla="*/ 282 w 776"/>
                <a:gd name="T33" fmla="*/ 319 h 2368"/>
                <a:gd name="T34" fmla="*/ 302 w 776"/>
                <a:gd name="T35" fmla="*/ 350 h 2368"/>
                <a:gd name="T36" fmla="*/ 282 w 776"/>
                <a:gd name="T37" fmla="*/ 371 h 2368"/>
                <a:gd name="T38" fmla="*/ 323 w 776"/>
                <a:gd name="T39" fmla="*/ 403 h 2368"/>
                <a:gd name="T40" fmla="*/ 302 w 776"/>
                <a:gd name="T41" fmla="*/ 434 h 2368"/>
                <a:gd name="T42" fmla="*/ 323 w 776"/>
                <a:gd name="T43" fmla="*/ 476 h 2368"/>
                <a:gd name="T44" fmla="*/ 302 w 776"/>
                <a:gd name="T45" fmla="*/ 487 h 2368"/>
                <a:gd name="T46" fmla="*/ 323 w 776"/>
                <a:gd name="T47" fmla="*/ 51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5" name="Freeform 555"/>
            <p:cNvSpPr>
              <a:spLocks/>
            </p:cNvSpPr>
            <p:nvPr/>
          </p:nvSpPr>
          <p:spPr bwMode="hidden">
            <a:xfrm>
              <a:off x="4182" y="859"/>
              <a:ext cx="490" cy="345"/>
            </a:xfrm>
            <a:custGeom>
              <a:avLst/>
              <a:gdLst>
                <a:gd name="T0" fmla="*/ 0 w 776"/>
                <a:gd name="T1" fmla="*/ 9 h 2368"/>
                <a:gd name="T2" fmla="*/ 152 w 776"/>
                <a:gd name="T3" fmla="*/ 2 h 2368"/>
                <a:gd name="T4" fmla="*/ 61 w 776"/>
                <a:gd name="T5" fmla="*/ 23 h 2368"/>
                <a:gd name="T6" fmla="*/ 212 w 776"/>
                <a:gd name="T7" fmla="*/ 23 h 2368"/>
                <a:gd name="T8" fmla="*/ 121 w 776"/>
                <a:gd name="T9" fmla="*/ 44 h 2368"/>
                <a:gd name="T10" fmla="*/ 242 w 776"/>
                <a:gd name="T11" fmla="*/ 51 h 2368"/>
                <a:gd name="T12" fmla="*/ 182 w 776"/>
                <a:gd name="T13" fmla="*/ 65 h 2368"/>
                <a:gd name="T14" fmla="*/ 303 w 776"/>
                <a:gd name="T15" fmla="*/ 72 h 2368"/>
                <a:gd name="T16" fmla="*/ 242 w 776"/>
                <a:gd name="T17" fmla="*/ 86 h 2368"/>
                <a:gd name="T18" fmla="*/ 333 w 776"/>
                <a:gd name="T19" fmla="*/ 93 h 2368"/>
                <a:gd name="T20" fmla="*/ 303 w 776"/>
                <a:gd name="T21" fmla="*/ 107 h 2368"/>
                <a:gd name="T22" fmla="*/ 364 w 776"/>
                <a:gd name="T23" fmla="*/ 121 h 2368"/>
                <a:gd name="T24" fmla="*/ 364 w 776"/>
                <a:gd name="T25" fmla="*/ 135 h 2368"/>
                <a:gd name="T26" fmla="*/ 424 w 776"/>
                <a:gd name="T27" fmla="*/ 156 h 2368"/>
                <a:gd name="T28" fmla="*/ 394 w 776"/>
                <a:gd name="T29" fmla="*/ 177 h 2368"/>
                <a:gd name="T30" fmla="*/ 455 w 776"/>
                <a:gd name="T31" fmla="*/ 191 h 2368"/>
                <a:gd name="T32" fmla="*/ 424 w 776"/>
                <a:gd name="T33" fmla="*/ 212 h 2368"/>
                <a:gd name="T34" fmla="*/ 455 w 776"/>
                <a:gd name="T35" fmla="*/ 233 h 2368"/>
                <a:gd name="T36" fmla="*/ 424 w 776"/>
                <a:gd name="T37" fmla="*/ 247 h 2368"/>
                <a:gd name="T38" fmla="*/ 485 w 776"/>
                <a:gd name="T39" fmla="*/ 268 h 2368"/>
                <a:gd name="T40" fmla="*/ 455 w 776"/>
                <a:gd name="T41" fmla="*/ 289 h 2368"/>
                <a:gd name="T42" fmla="*/ 485 w 776"/>
                <a:gd name="T43" fmla="*/ 317 h 2368"/>
                <a:gd name="T44" fmla="*/ 455 w 776"/>
                <a:gd name="T45" fmla="*/ 324 h 2368"/>
                <a:gd name="T46" fmla="*/ 485 w 776"/>
                <a:gd name="T47" fmla="*/ 3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6" name="Freeform 556"/>
            <p:cNvSpPr>
              <a:spLocks/>
            </p:cNvSpPr>
            <p:nvPr/>
          </p:nvSpPr>
          <p:spPr bwMode="hidden">
            <a:xfrm>
              <a:off x="4200" y="493"/>
              <a:ext cx="214" cy="463"/>
            </a:xfrm>
            <a:custGeom>
              <a:avLst/>
              <a:gdLst>
                <a:gd name="T0" fmla="*/ 0 w 776"/>
                <a:gd name="T1" fmla="*/ 13 h 2368"/>
                <a:gd name="T2" fmla="*/ 66 w 776"/>
                <a:gd name="T3" fmla="*/ 3 h 2368"/>
                <a:gd name="T4" fmla="*/ 26 w 776"/>
                <a:gd name="T5" fmla="*/ 31 h 2368"/>
                <a:gd name="T6" fmla="*/ 93 w 776"/>
                <a:gd name="T7" fmla="*/ 31 h 2368"/>
                <a:gd name="T8" fmla="*/ 53 w 776"/>
                <a:gd name="T9" fmla="*/ 59 h 2368"/>
                <a:gd name="T10" fmla="*/ 106 w 776"/>
                <a:gd name="T11" fmla="*/ 69 h 2368"/>
                <a:gd name="T12" fmla="*/ 79 w 776"/>
                <a:gd name="T13" fmla="*/ 88 h 2368"/>
                <a:gd name="T14" fmla="*/ 132 w 776"/>
                <a:gd name="T15" fmla="*/ 97 h 2368"/>
                <a:gd name="T16" fmla="*/ 106 w 776"/>
                <a:gd name="T17" fmla="*/ 116 h 2368"/>
                <a:gd name="T18" fmla="*/ 146 w 776"/>
                <a:gd name="T19" fmla="*/ 125 h 2368"/>
                <a:gd name="T20" fmla="*/ 132 w 776"/>
                <a:gd name="T21" fmla="*/ 144 h 2368"/>
                <a:gd name="T22" fmla="*/ 159 w 776"/>
                <a:gd name="T23" fmla="*/ 163 h 2368"/>
                <a:gd name="T24" fmla="*/ 159 w 776"/>
                <a:gd name="T25" fmla="*/ 181 h 2368"/>
                <a:gd name="T26" fmla="*/ 185 w 776"/>
                <a:gd name="T27" fmla="*/ 210 h 2368"/>
                <a:gd name="T28" fmla="*/ 172 w 776"/>
                <a:gd name="T29" fmla="*/ 238 h 2368"/>
                <a:gd name="T30" fmla="*/ 199 w 776"/>
                <a:gd name="T31" fmla="*/ 257 h 2368"/>
                <a:gd name="T32" fmla="*/ 185 w 776"/>
                <a:gd name="T33" fmla="*/ 285 h 2368"/>
                <a:gd name="T34" fmla="*/ 199 w 776"/>
                <a:gd name="T35" fmla="*/ 313 h 2368"/>
                <a:gd name="T36" fmla="*/ 185 w 776"/>
                <a:gd name="T37" fmla="*/ 332 h 2368"/>
                <a:gd name="T38" fmla="*/ 212 w 776"/>
                <a:gd name="T39" fmla="*/ 360 h 2368"/>
                <a:gd name="T40" fmla="*/ 199 w 776"/>
                <a:gd name="T41" fmla="*/ 388 h 2368"/>
                <a:gd name="T42" fmla="*/ 212 w 776"/>
                <a:gd name="T43" fmla="*/ 425 h 2368"/>
                <a:gd name="T44" fmla="*/ 199 w 776"/>
                <a:gd name="T45" fmla="*/ 435 h 2368"/>
                <a:gd name="T46" fmla="*/ 212 w 776"/>
                <a:gd name="T47" fmla="*/ 46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7" name="Freeform 557"/>
            <p:cNvSpPr>
              <a:spLocks/>
            </p:cNvSpPr>
            <p:nvPr/>
          </p:nvSpPr>
          <p:spPr bwMode="hidden">
            <a:xfrm rot="-1346631">
              <a:off x="3988" y="878"/>
              <a:ext cx="144" cy="271"/>
            </a:xfrm>
            <a:custGeom>
              <a:avLst/>
              <a:gdLst>
                <a:gd name="T0" fmla="*/ 0 w 776"/>
                <a:gd name="T1" fmla="*/ 7 h 2368"/>
                <a:gd name="T2" fmla="*/ 45 w 776"/>
                <a:gd name="T3" fmla="*/ 2 h 2368"/>
                <a:gd name="T4" fmla="*/ 18 w 776"/>
                <a:gd name="T5" fmla="*/ 18 h 2368"/>
                <a:gd name="T6" fmla="*/ 62 w 776"/>
                <a:gd name="T7" fmla="*/ 18 h 2368"/>
                <a:gd name="T8" fmla="*/ 36 w 776"/>
                <a:gd name="T9" fmla="*/ 35 h 2368"/>
                <a:gd name="T10" fmla="*/ 71 w 776"/>
                <a:gd name="T11" fmla="*/ 40 h 2368"/>
                <a:gd name="T12" fmla="*/ 53 w 776"/>
                <a:gd name="T13" fmla="*/ 51 h 2368"/>
                <a:gd name="T14" fmla="*/ 89 w 776"/>
                <a:gd name="T15" fmla="*/ 57 h 2368"/>
                <a:gd name="T16" fmla="*/ 71 w 776"/>
                <a:gd name="T17" fmla="*/ 68 h 2368"/>
                <a:gd name="T18" fmla="*/ 98 w 776"/>
                <a:gd name="T19" fmla="*/ 73 h 2368"/>
                <a:gd name="T20" fmla="*/ 89 w 776"/>
                <a:gd name="T21" fmla="*/ 84 h 2368"/>
                <a:gd name="T22" fmla="*/ 107 w 776"/>
                <a:gd name="T23" fmla="*/ 95 h 2368"/>
                <a:gd name="T24" fmla="*/ 107 w 776"/>
                <a:gd name="T25" fmla="*/ 106 h 2368"/>
                <a:gd name="T26" fmla="*/ 125 w 776"/>
                <a:gd name="T27" fmla="*/ 123 h 2368"/>
                <a:gd name="T28" fmla="*/ 116 w 776"/>
                <a:gd name="T29" fmla="*/ 139 h 2368"/>
                <a:gd name="T30" fmla="*/ 134 w 776"/>
                <a:gd name="T31" fmla="*/ 150 h 2368"/>
                <a:gd name="T32" fmla="*/ 125 w 776"/>
                <a:gd name="T33" fmla="*/ 167 h 2368"/>
                <a:gd name="T34" fmla="*/ 134 w 776"/>
                <a:gd name="T35" fmla="*/ 183 h 2368"/>
                <a:gd name="T36" fmla="*/ 125 w 776"/>
                <a:gd name="T37" fmla="*/ 194 h 2368"/>
                <a:gd name="T38" fmla="*/ 143 w 776"/>
                <a:gd name="T39" fmla="*/ 211 h 2368"/>
                <a:gd name="T40" fmla="*/ 134 w 776"/>
                <a:gd name="T41" fmla="*/ 227 h 2368"/>
                <a:gd name="T42" fmla="*/ 143 w 776"/>
                <a:gd name="T43" fmla="*/ 249 h 2368"/>
                <a:gd name="T44" fmla="*/ 134 w 776"/>
                <a:gd name="T45" fmla="*/ 255 h 2368"/>
                <a:gd name="T46" fmla="*/ 143 w 776"/>
                <a:gd name="T47" fmla="*/ 27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8" name="Freeform 558"/>
            <p:cNvSpPr>
              <a:spLocks/>
            </p:cNvSpPr>
            <p:nvPr/>
          </p:nvSpPr>
          <p:spPr bwMode="hidden">
            <a:xfrm rot="1346631" flipH="1">
              <a:off x="3479" y="870"/>
              <a:ext cx="142" cy="272"/>
            </a:xfrm>
            <a:custGeom>
              <a:avLst/>
              <a:gdLst>
                <a:gd name="T0" fmla="*/ 0 w 776"/>
                <a:gd name="T1" fmla="*/ 7 h 2368"/>
                <a:gd name="T2" fmla="*/ 44 w 776"/>
                <a:gd name="T3" fmla="*/ 2 h 2368"/>
                <a:gd name="T4" fmla="*/ 18 w 776"/>
                <a:gd name="T5" fmla="*/ 18 h 2368"/>
                <a:gd name="T6" fmla="*/ 61 w 776"/>
                <a:gd name="T7" fmla="*/ 18 h 2368"/>
                <a:gd name="T8" fmla="*/ 35 w 776"/>
                <a:gd name="T9" fmla="*/ 35 h 2368"/>
                <a:gd name="T10" fmla="*/ 70 w 776"/>
                <a:gd name="T11" fmla="*/ 40 h 2368"/>
                <a:gd name="T12" fmla="*/ 53 w 776"/>
                <a:gd name="T13" fmla="*/ 51 h 2368"/>
                <a:gd name="T14" fmla="*/ 88 w 776"/>
                <a:gd name="T15" fmla="*/ 57 h 2368"/>
                <a:gd name="T16" fmla="*/ 70 w 776"/>
                <a:gd name="T17" fmla="*/ 68 h 2368"/>
                <a:gd name="T18" fmla="*/ 97 w 776"/>
                <a:gd name="T19" fmla="*/ 74 h 2368"/>
                <a:gd name="T20" fmla="*/ 88 w 776"/>
                <a:gd name="T21" fmla="*/ 85 h 2368"/>
                <a:gd name="T22" fmla="*/ 105 w 776"/>
                <a:gd name="T23" fmla="*/ 96 h 2368"/>
                <a:gd name="T24" fmla="*/ 105 w 776"/>
                <a:gd name="T25" fmla="*/ 107 h 2368"/>
                <a:gd name="T26" fmla="*/ 123 w 776"/>
                <a:gd name="T27" fmla="*/ 123 h 2368"/>
                <a:gd name="T28" fmla="*/ 114 w 776"/>
                <a:gd name="T29" fmla="*/ 140 h 2368"/>
                <a:gd name="T30" fmla="*/ 132 w 776"/>
                <a:gd name="T31" fmla="*/ 151 h 2368"/>
                <a:gd name="T32" fmla="*/ 123 w 776"/>
                <a:gd name="T33" fmla="*/ 167 h 2368"/>
                <a:gd name="T34" fmla="*/ 132 w 776"/>
                <a:gd name="T35" fmla="*/ 184 h 2368"/>
                <a:gd name="T36" fmla="*/ 123 w 776"/>
                <a:gd name="T37" fmla="*/ 195 h 2368"/>
                <a:gd name="T38" fmla="*/ 141 w 776"/>
                <a:gd name="T39" fmla="*/ 211 h 2368"/>
                <a:gd name="T40" fmla="*/ 132 w 776"/>
                <a:gd name="T41" fmla="*/ 228 h 2368"/>
                <a:gd name="T42" fmla="*/ 141 w 776"/>
                <a:gd name="T43" fmla="*/ 250 h 2368"/>
                <a:gd name="T44" fmla="*/ 132 w 776"/>
                <a:gd name="T45" fmla="*/ 255 h 2368"/>
                <a:gd name="T46" fmla="*/ 141 w 776"/>
                <a:gd name="T47" fmla="*/ 27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Rectangle 1"/>
          <p:cNvSpPr/>
          <p:nvPr/>
        </p:nvSpPr>
        <p:spPr>
          <a:xfrm>
            <a:off x="1331640" y="817548"/>
            <a:ext cx="694170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smtClean="0">
                <a:ln w="11430"/>
                <a:solidFill>
                  <a:srgbClr val="FF0000"/>
                </a:solidFill>
                <a:effectLst>
                  <a:outerShdw blurRad="50800" dist="39000" dir="5460000" algn="tl">
                    <a:srgbClr val="000000">
                      <a:alpha val="38000"/>
                    </a:srgbClr>
                  </a:outerShdw>
                </a:effectLst>
              </a:rPr>
              <a:t>TIẾT</a:t>
            </a:r>
            <a:r>
              <a:rPr lang="en-US" sz="3200" b="1" cap="none" spc="0" dirty="0" smtClean="0">
                <a:ln w="11430"/>
                <a:solidFill>
                  <a:srgbClr val="FF0000"/>
                </a:solidFill>
                <a:effectLst>
                  <a:outerShdw blurRad="50800" dist="39000" dir="5460000" algn="tl">
                    <a:srgbClr val="000000">
                      <a:alpha val="38000"/>
                    </a:srgbClr>
                  </a:outerShdw>
                </a:effectLst>
              </a:rPr>
              <a:t> </a:t>
            </a:r>
            <a:r>
              <a:rPr lang="en-US" sz="3200" b="1" cap="none" spc="0" dirty="0" err="1" smtClean="0">
                <a:ln w="11430"/>
                <a:solidFill>
                  <a:srgbClr val="FF0000"/>
                </a:solidFill>
                <a:effectLst>
                  <a:outerShdw blurRad="50800" dist="39000" dir="5460000" algn="tl">
                    <a:srgbClr val="000000">
                      <a:alpha val="38000"/>
                    </a:srgbClr>
                  </a:outerShdw>
                </a:effectLst>
              </a:rPr>
              <a:t>HỌC</a:t>
            </a:r>
            <a:r>
              <a:rPr lang="en-US" sz="3200" b="1" cap="none" spc="0" dirty="0" smtClean="0">
                <a:ln w="11430"/>
                <a:solidFill>
                  <a:srgbClr val="FF0000"/>
                </a:solidFill>
                <a:effectLst>
                  <a:outerShdw blurRad="50800" dist="39000" dir="5460000" algn="tl">
                    <a:srgbClr val="000000">
                      <a:alpha val="38000"/>
                    </a:srgbClr>
                  </a:outerShdw>
                </a:effectLst>
              </a:rPr>
              <a:t> </a:t>
            </a:r>
            <a:r>
              <a:rPr lang="en-US" sz="3200" b="1" cap="none" spc="0" dirty="0" err="1" smtClean="0">
                <a:ln w="11430"/>
                <a:solidFill>
                  <a:srgbClr val="FF0000"/>
                </a:solidFill>
                <a:effectLst>
                  <a:outerShdw blurRad="50800" dist="39000" dir="5460000" algn="tl">
                    <a:srgbClr val="000000">
                      <a:alpha val="38000"/>
                    </a:srgbClr>
                  </a:outerShdw>
                </a:effectLst>
              </a:rPr>
              <a:t>NGÀY</a:t>
            </a:r>
            <a:r>
              <a:rPr lang="en-US" sz="3200" b="1" cap="none" spc="0" dirty="0" smtClean="0">
                <a:ln w="11430"/>
                <a:solidFill>
                  <a:srgbClr val="FF0000"/>
                </a:solidFill>
                <a:effectLst>
                  <a:outerShdw blurRad="50800" dist="39000" dir="5460000" algn="tl">
                    <a:srgbClr val="000000">
                      <a:alpha val="38000"/>
                    </a:srgbClr>
                  </a:outerShdw>
                </a:effectLst>
              </a:rPr>
              <a:t> </a:t>
            </a:r>
            <a:r>
              <a:rPr lang="en-US" sz="3200" b="1" cap="none" spc="0" dirty="0" err="1" smtClean="0">
                <a:ln w="11430"/>
                <a:solidFill>
                  <a:srgbClr val="FF0000"/>
                </a:solidFill>
                <a:effectLst>
                  <a:outerShdw blurRad="50800" dist="39000" dir="5460000" algn="tl">
                    <a:srgbClr val="000000">
                      <a:alpha val="38000"/>
                    </a:srgbClr>
                  </a:outerShdw>
                </a:effectLst>
              </a:rPr>
              <a:t>HÔM</a:t>
            </a:r>
            <a:r>
              <a:rPr lang="en-US" sz="3200" b="1" cap="none" spc="0" dirty="0" smtClean="0">
                <a:ln w="11430"/>
                <a:solidFill>
                  <a:srgbClr val="FF0000"/>
                </a:solidFill>
                <a:effectLst>
                  <a:outerShdw blurRad="50800" dist="39000" dir="5460000" algn="tl">
                    <a:srgbClr val="000000">
                      <a:alpha val="38000"/>
                    </a:srgbClr>
                  </a:outerShdw>
                </a:effectLst>
              </a:rPr>
              <a:t> NAY </a:t>
            </a:r>
            <a:r>
              <a:rPr lang="en-US" sz="3200" b="1" dirty="0" err="1" smtClean="0">
                <a:ln w="11430"/>
                <a:solidFill>
                  <a:srgbClr val="FF0000"/>
                </a:solidFill>
                <a:effectLst>
                  <a:outerShdw blurRad="50800" dist="39000" dir="5460000" algn="tl">
                    <a:srgbClr val="000000">
                      <a:alpha val="38000"/>
                    </a:srgbClr>
                  </a:outerShdw>
                </a:effectLst>
              </a:rPr>
              <a:t>ĐÃ</a:t>
            </a:r>
            <a:r>
              <a:rPr lang="en-US" sz="3200" b="1" dirty="0" smtClean="0">
                <a:ln w="11430"/>
                <a:solidFill>
                  <a:srgbClr val="FF0000"/>
                </a:solidFill>
                <a:effectLst>
                  <a:outerShdw blurRad="50800" dist="39000" dir="5460000" algn="tl">
                    <a:srgbClr val="000000">
                      <a:alpha val="38000"/>
                    </a:srgbClr>
                  </a:outerShdw>
                </a:effectLst>
              </a:rPr>
              <a:t> </a:t>
            </a:r>
            <a:r>
              <a:rPr lang="en-US" sz="3200" b="1" dirty="0" err="1" smtClean="0">
                <a:ln w="11430"/>
                <a:solidFill>
                  <a:srgbClr val="FF0000"/>
                </a:solidFill>
                <a:effectLst>
                  <a:outerShdw blurRad="50800" dist="39000" dir="5460000" algn="tl">
                    <a:srgbClr val="000000">
                      <a:alpha val="38000"/>
                    </a:srgbClr>
                  </a:outerShdw>
                </a:effectLst>
              </a:rPr>
              <a:t>KẾT</a:t>
            </a:r>
            <a:r>
              <a:rPr lang="en-US" sz="3200" b="1" dirty="0" smtClean="0">
                <a:ln w="11430"/>
                <a:solidFill>
                  <a:srgbClr val="FF0000"/>
                </a:solidFill>
                <a:effectLst>
                  <a:outerShdw blurRad="50800" dist="39000" dir="5460000" algn="tl">
                    <a:srgbClr val="000000">
                      <a:alpha val="38000"/>
                    </a:srgbClr>
                  </a:outerShdw>
                </a:effectLst>
              </a:rPr>
              <a:t> </a:t>
            </a:r>
            <a:r>
              <a:rPr lang="en-US" sz="3200" b="1" dirty="0" err="1" smtClean="0">
                <a:ln w="11430"/>
                <a:solidFill>
                  <a:srgbClr val="FF0000"/>
                </a:solidFill>
                <a:effectLst>
                  <a:outerShdw blurRad="50800" dist="39000" dir="5460000" algn="tl">
                    <a:srgbClr val="000000">
                      <a:alpha val="38000"/>
                    </a:srgbClr>
                  </a:outerShdw>
                </a:effectLst>
              </a:rPr>
              <a:t>THÚC</a:t>
            </a:r>
            <a:endParaRPr lang="en-US" sz="3200" b="1" cap="none" spc="0" dirty="0">
              <a:ln w="11430"/>
              <a:solidFill>
                <a:srgbClr val="FF0000"/>
              </a:solidFill>
              <a:effectLst>
                <a:outerShdw blurRad="50800" dist="39000" dir="5460000" algn="tl">
                  <a:srgbClr val="000000">
                    <a:alpha val="38000"/>
                  </a:srgbClr>
                </a:outerShdw>
              </a:effectLst>
            </a:endParaRPr>
          </a:p>
        </p:txBody>
      </p:sp>
      <p:sp>
        <p:nvSpPr>
          <p:cNvPr id="191" name="WordArt 466" descr="White marble"/>
          <p:cNvSpPr>
            <a:spLocks noChangeArrowheads="1" noChangeShapeType="1" noTextEdit="1"/>
          </p:cNvSpPr>
          <p:nvPr/>
        </p:nvSpPr>
        <p:spPr bwMode="auto">
          <a:xfrm>
            <a:off x="1295400" y="3733800"/>
            <a:ext cx="6781800" cy="1219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pt-BR" sz="3600" b="1" kern="10" dirty="0">
                <a:ln w="9525">
                  <a:round/>
                  <a:headEnd/>
                  <a:tailEnd/>
                </a:ln>
                <a:blipFill dpi="0" rotWithShape="0">
                  <a:blip r:embed="rId6"/>
                  <a:srcRect/>
                  <a:tile tx="0" ty="0" sx="100000" sy="100000" flip="none" algn="tl"/>
                </a:blipFill>
                <a:latin typeface=".VnTime"/>
              </a:rPr>
              <a:t>Chóc c¸c em häc tèt !</a:t>
            </a:r>
            <a:endParaRPr lang="en-US" sz="3600" b="1" kern="10" dirty="0">
              <a:ln w="9525">
                <a:round/>
                <a:headEnd/>
                <a:tailEnd/>
              </a:ln>
              <a:blipFill dpi="0" rotWithShape="0">
                <a:blip r:embed="rId6"/>
                <a:srcRect/>
                <a:tile tx="0" ty="0" sx="100000" sy="100000" flip="none" algn="tl"/>
              </a:blipFill>
              <a:latin typeface=".VnTime"/>
            </a:endParaRPr>
          </a:p>
        </p:txBody>
      </p:sp>
    </p:spTree>
    <p:extLst>
      <p:ext uri="{BB962C8B-B14F-4D97-AF65-F5344CB8AC3E}">
        <p14:creationId xmlns="" xmlns:p14="http://schemas.microsoft.com/office/powerpoint/2010/main" val="29126925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1688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
                <p:cTn id="7" fill="hold" display="0">
                  <p:stCondLst>
                    <p:cond delay="indefinite"/>
                  </p:stCondLst>
                  <p:endCondLst>
                    <p:cond evt="onPrev" delay="0">
                      <p:tgtEl>
                        <p:sldTgt/>
                      </p:tgtEl>
                    </p:cond>
                    <p:cond evt="onStopAudio" delay="0">
                      <p:tgtEl>
                        <p:sldTgt/>
                      </p:tgtEl>
                    </p:cond>
                  </p:endCondLst>
                </p:cTn>
                <p:tgtEl>
                  <p:spTgt spid="316883"/>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848600" cy="1219200"/>
          </a:xfrm>
        </p:spPr>
        <p:txBody>
          <a:bodyPr rtlCol="0">
            <a:normAutofit fontScale="90000"/>
          </a:bodyPr>
          <a:lstStyle/>
          <a:p>
            <a:pPr eaLnBrk="1" fontAlgn="auto" hangingPunct="1">
              <a:spcAft>
                <a:spcPts val="0"/>
              </a:spcAft>
              <a:defRPr/>
            </a:pPr>
            <a:r>
              <a:rPr lang="vi-VN" dirty="0" smtClean="0">
                <a:solidFill>
                  <a:srgbClr val="0000CC"/>
                </a:solidFill>
                <a:latin typeface="Arial" pitchFamily="34" charset="0"/>
                <a:cs typeface="Arial" pitchFamily="34" charset="0"/>
              </a:rPr>
              <a:t/>
            </a:r>
            <a:br>
              <a:rPr lang="vi-VN" dirty="0" smtClean="0">
                <a:solidFill>
                  <a:srgbClr val="0000CC"/>
                </a:solidFill>
                <a:latin typeface="Arial" pitchFamily="34" charset="0"/>
                <a:cs typeface="Arial" pitchFamily="34" charset="0"/>
              </a:rPr>
            </a:br>
            <a:r>
              <a:rPr lang="vi-VN" sz="3600" b="1" dirty="0" smtClean="0">
                <a:solidFill>
                  <a:srgbClr val="0000CC"/>
                </a:solidFill>
                <a:latin typeface="Arial" pitchFamily="34" charset="0"/>
                <a:cs typeface="Arial" pitchFamily="34" charset="0"/>
              </a:rPr>
              <a:t>Bạn hãy đọc câu ca dao có hình ảnh </a:t>
            </a:r>
            <a:br>
              <a:rPr lang="vi-VN" sz="3600" b="1" dirty="0" smtClean="0">
                <a:solidFill>
                  <a:srgbClr val="0000CC"/>
                </a:solidFill>
                <a:latin typeface="Arial" pitchFamily="34" charset="0"/>
                <a:cs typeface="Arial" pitchFamily="34" charset="0"/>
              </a:rPr>
            </a:br>
            <a:r>
              <a:rPr lang="vi-VN" sz="3600" b="1" dirty="0" smtClean="0">
                <a:solidFill>
                  <a:srgbClr val="0000CC"/>
                </a:solidFill>
                <a:latin typeface="Arial" pitchFamily="34" charset="0"/>
                <a:cs typeface="Arial" pitchFamily="34" charset="0"/>
              </a:rPr>
              <a:t>quen thuộc sau?</a:t>
            </a:r>
            <a:r>
              <a:rPr lang="en-US" b="1" dirty="0" smtClean="0">
                <a:solidFill>
                  <a:srgbClr val="0000CC"/>
                </a:solidFill>
                <a:latin typeface="Arial" pitchFamily="34" charset="0"/>
                <a:cs typeface="Arial" pitchFamily="34" charset="0"/>
              </a:rPr>
              <a:t/>
            </a:r>
            <a:br>
              <a:rPr lang="en-US" b="1" dirty="0" smtClean="0">
                <a:solidFill>
                  <a:srgbClr val="0000CC"/>
                </a:solidFill>
                <a:latin typeface="Arial" pitchFamily="34" charset="0"/>
                <a:cs typeface="Arial" pitchFamily="34" charset="0"/>
              </a:rPr>
            </a:br>
            <a:endParaRPr lang="en-US" b="1" dirty="0" smtClean="0">
              <a:solidFill>
                <a:srgbClr val="0000CC"/>
              </a:solidFill>
              <a:latin typeface="Arial" pitchFamily="34" charset="0"/>
              <a:cs typeface="Arial" pitchFamily="34" charset="0"/>
            </a:endParaRPr>
          </a:p>
        </p:txBody>
      </p:sp>
      <p:pic>
        <p:nvPicPr>
          <p:cNvPr id="5123"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286000" y="1219200"/>
            <a:ext cx="4800600" cy="3497424"/>
          </a:xfrm>
        </p:spPr>
      </p:pic>
      <p:pic>
        <p:nvPicPr>
          <p:cNvPr id="4102" name="Picture 6" descr="Hình ảnh có liên quan"/>
          <p:cNvPicPr>
            <a:picLocks noChangeAspect="1" noChangeArrowheads="1"/>
          </p:cNvPicPr>
          <p:nvPr/>
        </p:nvPicPr>
        <p:blipFill>
          <a:blip r:embed="rId3" cstate="print"/>
          <a:srcRect/>
          <a:stretch>
            <a:fillRect/>
          </a:stretch>
        </p:blipFill>
        <p:spPr bwMode="auto">
          <a:xfrm>
            <a:off x="0" y="152400"/>
            <a:ext cx="1524000" cy="1524000"/>
          </a:xfrm>
          <a:prstGeom prst="rect">
            <a:avLst/>
          </a:prstGeom>
          <a:noFill/>
        </p:spPr>
      </p:pic>
      <p:sp>
        <p:nvSpPr>
          <p:cNvPr id="6" name="Left Arrow 5">
            <a:hlinkClick r:id="rId4" action="ppaction://hlinksldjump"/>
          </p:cNvPr>
          <p:cNvSpPr/>
          <p:nvPr/>
        </p:nvSpPr>
        <p:spPr>
          <a:xfrm>
            <a:off x="0" y="5943600"/>
            <a:ext cx="8382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914400" y="5029200"/>
            <a:ext cx="82296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4000" b="0" i="0" u="none" strike="noStrike" kern="1200" cap="none" spc="0" normalizeH="0" baseline="0" noProof="0" dirty="0" smtClean="0">
                <a:ln>
                  <a:noFill/>
                </a:ln>
                <a:solidFill>
                  <a:srgbClr val="0000CC"/>
                </a:solidFill>
                <a:effectLst/>
                <a:uLnTx/>
                <a:uFillTx/>
                <a:latin typeface="Arial" pitchFamily="34" charset="0"/>
                <a:ea typeface="+mj-ea"/>
                <a:cs typeface="Arial" pitchFamily="34" charset="0"/>
              </a:rPr>
              <a:t/>
            </a:r>
            <a:br>
              <a:rPr kumimoji="0" lang="vi-VN" sz="4000" b="0" i="0" u="none" strike="noStrike" kern="1200" cap="none" spc="0" normalizeH="0" baseline="0" noProof="0" dirty="0" smtClean="0">
                <a:ln>
                  <a:noFill/>
                </a:ln>
                <a:solidFill>
                  <a:srgbClr val="0000CC"/>
                </a:solidFill>
                <a:effectLst/>
                <a:uLnTx/>
                <a:uFillTx/>
                <a:latin typeface="Arial" pitchFamily="34" charset="0"/>
                <a:ea typeface="+mj-ea"/>
                <a:cs typeface="Arial" pitchFamily="34" charset="0"/>
              </a:rPr>
            </a:br>
            <a:r>
              <a:rPr kumimoji="0" lang="vi-VN" sz="3200" b="1" i="0" u="none" strike="noStrike" kern="1200" cap="none" spc="0" normalizeH="0" baseline="0" noProof="0" dirty="0" smtClean="0">
                <a:ln>
                  <a:noFill/>
                </a:ln>
                <a:solidFill>
                  <a:srgbClr val="0000CC"/>
                </a:solidFill>
                <a:effectLst/>
                <a:uLnTx/>
                <a:uFillTx/>
                <a:latin typeface="Arial" pitchFamily="34" charset="0"/>
                <a:ea typeface="+mj-ea"/>
                <a:cs typeface="Arial" pitchFamily="34" charset="0"/>
              </a:rPr>
              <a:t>Anh đi</a:t>
            </a:r>
            <a:r>
              <a:rPr kumimoji="0" lang="vi-VN" sz="3200" b="1" i="0" u="none" strike="noStrike" kern="1200" cap="none" spc="0" normalizeH="0" noProof="0" dirty="0" smtClean="0">
                <a:ln>
                  <a:noFill/>
                </a:ln>
                <a:solidFill>
                  <a:srgbClr val="0000CC"/>
                </a:solidFill>
                <a:effectLst/>
                <a:uLnTx/>
                <a:uFillTx/>
                <a:latin typeface="Arial" pitchFamily="34" charset="0"/>
                <a:ea typeface="+mj-ea"/>
                <a:cs typeface="Arial" pitchFamily="34" charset="0"/>
              </a:rPr>
              <a:t> anh nhớ quê nhà</a:t>
            </a:r>
          </a:p>
          <a:p>
            <a:pPr marL="0" marR="0" lvl="0" indent="0" algn="ctr" defTabSz="914400" rtl="0" eaLnBrk="1" fontAlgn="auto" latinLnBrk="0" hangingPunct="1">
              <a:lnSpc>
                <a:spcPct val="100000"/>
              </a:lnSpc>
              <a:spcBef>
                <a:spcPct val="0"/>
              </a:spcBef>
              <a:spcAft>
                <a:spcPts val="0"/>
              </a:spcAft>
              <a:buClrTx/>
              <a:buSzTx/>
              <a:buFontTx/>
              <a:buNone/>
              <a:tabLst/>
              <a:defRPr/>
            </a:pPr>
            <a:r>
              <a:rPr lang="vi-VN" sz="3200" b="1" baseline="0" dirty="0" smtClean="0">
                <a:solidFill>
                  <a:srgbClr val="0000CC"/>
                </a:solidFill>
                <a:latin typeface="Arial" pitchFamily="34" charset="0"/>
                <a:ea typeface="+mj-ea"/>
                <a:cs typeface="Arial" pitchFamily="34" charset="0"/>
              </a:rPr>
              <a:t>Nhớ canh rau muống</a:t>
            </a:r>
            <a:r>
              <a:rPr lang="vi-VN" sz="3200" b="1" dirty="0" smtClean="0">
                <a:solidFill>
                  <a:srgbClr val="0000CC"/>
                </a:solidFill>
                <a:latin typeface="Arial" pitchFamily="34" charset="0"/>
                <a:ea typeface="+mj-ea"/>
                <a:cs typeface="Arial" pitchFamily="34" charset="0"/>
              </a:rPr>
              <a:t> nhớ cà dầm tương</a:t>
            </a:r>
          </a:p>
          <a:p>
            <a:pPr marL="0" marR="0" lvl="0" indent="0" algn="ctr" defTabSz="914400" rtl="0" eaLnBrk="1" fontAlgn="auto" latinLnBrk="0" hangingPunct="1">
              <a:lnSpc>
                <a:spcPct val="100000"/>
              </a:lnSpc>
              <a:spcBef>
                <a:spcPct val="0"/>
              </a:spcBef>
              <a:spcAft>
                <a:spcPts val="0"/>
              </a:spcAft>
              <a:buClrTx/>
              <a:buSzTx/>
              <a:buFontTx/>
              <a:buNone/>
              <a:tabLst/>
              <a:defRPr/>
            </a:pPr>
            <a:r>
              <a:rPr lang="vi-VN" sz="3200" b="1" dirty="0" smtClean="0">
                <a:solidFill>
                  <a:srgbClr val="0000CC"/>
                </a:solidFill>
                <a:latin typeface="Arial" pitchFamily="34" charset="0"/>
                <a:ea typeface="+mj-ea"/>
                <a:cs typeface="Arial" pitchFamily="34" charset="0"/>
              </a:rPr>
              <a:t>Nhớ ai dãi nắng dầm sương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3200" b="1" i="0" u="none" strike="noStrike" kern="1200" cap="none" spc="0" normalizeH="0" baseline="0" noProof="0" dirty="0" smtClean="0">
                <a:ln>
                  <a:noFill/>
                </a:ln>
                <a:solidFill>
                  <a:srgbClr val="0000CC"/>
                </a:solidFill>
                <a:effectLst/>
                <a:uLnTx/>
                <a:uFillTx/>
                <a:latin typeface="Arial" pitchFamily="34" charset="0"/>
                <a:ea typeface="+mj-ea"/>
                <a:cs typeface="Arial" pitchFamily="34" charset="0"/>
              </a:rPr>
              <a:t>Nhớ ai tát</a:t>
            </a:r>
            <a:r>
              <a:rPr kumimoji="0" lang="vi-VN" sz="3200" b="1" i="0" u="none" strike="noStrike" kern="1200" cap="none" spc="0" normalizeH="0" noProof="0" dirty="0" smtClean="0">
                <a:ln>
                  <a:noFill/>
                </a:ln>
                <a:solidFill>
                  <a:srgbClr val="0000CC"/>
                </a:solidFill>
                <a:effectLst/>
                <a:uLnTx/>
                <a:uFillTx/>
                <a:latin typeface="Arial" pitchFamily="34" charset="0"/>
                <a:ea typeface="+mj-ea"/>
                <a:cs typeface="Arial" pitchFamily="34" charset="0"/>
              </a:rPr>
              <a:t> nước bên đường hôm nao</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smtClean="0">
              <a:ln>
                <a:noFill/>
              </a:ln>
              <a:solidFill>
                <a:srgbClr val="0000CC"/>
              </a:solidFill>
              <a:effectLst/>
              <a:uLnTx/>
              <a:uFillTx/>
              <a:latin typeface="Arial" pitchFamily="34" charset="0"/>
              <a:ea typeface="+mj-ea"/>
              <a:cs typeface="Arial"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ết quả hình ảnh cho background xanh BẠC H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84138"/>
            <a:ext cx="8229600" cy="754062"/>
          </a:xfrm>
        </p:spPr>
        <p:txBody>
          <a:bodyPr>
            <a:normAutofit fontScale="90000"/>
          </a:bodyPr>
          <a:lstStyle/>
          <a:p>
            <a:r>
              <a:rPr lang="en-US" sz="6000" b="1" dirty="0" smtClean="0">
                <a:solidFill>
                  <a:srgbClr val="FF0000"/>
                </a:solidFill>
                <a:latin typeface="Arial" pitchFamily="34" charset="0"/>
                <a:cs typeface="Arial" pitchFamily="34" charset="0"/>
              </a:rPr>
              <a:t>LUẬT CHƠI </a:t>
            </a:r>
            <a:endParaRPr lang="en-US" sz="6000" b="1" dirty="0">
              <a:solidFill>
                <a:srgbClr val="FF0000"/>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76200" y="990600"/>
          <a:ext cx="9067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ết quả hình ảnh cho background xanh BẠC H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146" name="Title 1"/>
          <p:cNvSpPr>
            <a:spLocks noGrp="1"/>
          </p:cNvSpPr>
          <p:nvPr>
            <p:ph type="title"/>
          </p:nvPr>
        </p:nvSpPr>
        <p:spPr>
          <a:xfrm>
            <a:off x="1357313" y="274638"/>
            <a:ext cx="7634287" cy="1143000"/>
          </a:xfrm>
        </p:spPr>
        <p:txBody>
          <a:bodyPr>
            <a:noAutofit/>
          </a:bodyPr>
          <a:lstStyle/>
          <a:p>
            <a:pPr eaLnBrk="1" hangingPunct="1"/>
            <a:r>
              <a:rPr lang="vi-VN" sz="3200" b="1" dirty="0" smtClean="0">
                <a:solidFill>
                  <a:srgbClr val="0000CC"/>
                </a:solidFill>
                <a:latin typeface="+mn-lt"/>
              </a:rPr>
              <a:t>Bạn hãy cho biết đoạn văn sau được trích từ văn bản nào? Do ai sáng tác?</a:t>
            </a:r>
            <a:endParaRPr lang="en-US" sz="3200" b="1" dirty="0" smtClean="0">
              <a:solidFill>
                <a:srgbClr val="0000CC"/>
              </a:solidFill>
              <a:latin typeface="+mn-lt"/>
            </a:endParaRPr>
          </a:p>
        </p:txBody>
      </p:sp>
      <p:sp>
        <p:nvSpPr>
          <p:cNvPr id="8" name="Content Placeholder 7"/>
          <p:cNvSpPr>
            <a:spLocks noGrp="1"/>
          </p:cNvSpPr>
          <p:nvPr>
            <p:ph idx="1"/>
          </p:nvPr>
        </p:nvSpPr>
        <p:spPr>
          <a:xfrm>
            <a:off x="685800" y="1722437"/>
            <a:ext cx="7620000" cy="3459163"/>
          </a:xfrm>
        </p:spPr>
        <p:txBody>
          <a:bodyPr>
            <a:normAutofit/>
          </a:bodyPr>
          <a:lstStyle/>
          <a:p>
            <a:pPr algn="just">
              <a:buNone/>
            </a:pPr>
            <a:r>
              <a:rPr lang="vi-VN" sz="2800" b="1" i="1" dirty="0" smtClean="0"/>
              <a:t>        “Dân tộc ta có một lòng nồng nàn yêu nước, đó là một truyền thống quý báu của ta. Từ xưa đến nay, mỗi khi tổ quốc bị xâm lăng thì tinh thần ấy lại kết thành một làn sóng vô cùng mạnh mẽ, to lớn, nó lướt qua mọi sự nguy hiểm, khó khăn, nó nhấn chìm tất cả bè lũ bán nước và lũ cướp nước”.</a:t>
            </a:r>
            <a:endParaRPr lang="en-US" sz="2800" b="1" i="1" dirty="0" smtClean="0"/>
          </a:p>
          <a:p>
            <a:pPr algn="just"/>
            <a:endParaRPr lang="en-US" sz="2800" dirty="0"/>
          </a:p>
        </p:txBody>
      </p:sp>
      <p:pic>
        <p:nvPicPr>
          <p:cNvPr id="7" name="Picture 6" descr="Hình ảnh có liên quan"/>
          <p:cNvPicPr>
            <a:picLocks noChangeAspect="1" noChangeArrowheads="1"/>
          </p:cNvPicPr>
          <p:nvPr/>
        </p:nvPicPr>
        <p:blipFill>
          <a:blip r:embed="rId3" cstate="print"/>
          <a:srcRect/>
          <a:stretch>
            <a:fillRect/>
          </a:stretch>
        </p:blipFill>
        <p:spPr bwMode="auto">
          <a:xfrm>
            <a:off x="0" y="152400"/>
            <a:ext cx="1524000" cy="1524000"/>
          </a:xfrm>
          <a:prstGeom prst="rect">
            <a:avLst/>
          </a:prstGeom>
          <a:noFill/>
        </p:spPr>
      </p:pic>
      <p:sp>
        <p:nvSpPr>
          <p:cNvPr id="9" name="Left Arrow 8">
            <a:hlinkClick r:id="rId4" action="ppaction://hlinksldjump"/>
          </p:cNvPr>
          <p:cNvSpPr/>
          <p:nvPr/>
        </p:nvSpPr>
        <p:spPr>
          <a:xfrm>
            <a:off x="0" y="5943600"/>
            <a:ext cx="8382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914400" y="4876800"/>
            <a:ext cx="82296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4400" b="0" i="0" u="none" strike="noStrike" kern="1200" cap="none" spc="0" normalizeH="0" baseline="0" noProof="0" dirty="0" smtClean="0">
                <a:ln>
                  <a:noFill/>
                </a:ln>
                <a:solidFill>
                  <a:srgbClr val="0000CC"/>
                </a:solidFill>
                <a:effectLst/>
                <a:uLnTx/>
                <a:uFillTx/>
                <a:latin typeface="Arial" pitchFamily="34" charset="0"/>
                <a:ea typeface="+mj-ea"/>
                <a:cs typeface="Arial" pitchFamily="34" charset="0"/>
              </a:rPr>
              <a:t/>
            </a:r>
            <a:br>
              <a:rPr kumimoji="0" lang="vi-VN" sz="4400" b="0" i="0" u="none" strike="noStrike" kern="1200" cap="none" spc="0" normalizeH="0" baseline="0" noProof="0" dirty="0" smtClean="0">
                <a:ln>
                  <a:noFill/>
                </a:ln>
                <a:solidFill>
                  <a:srgbClr val="0000CC"/>
                </a:solidFill>
                <a:effectLst/>
                <a:uLnTx/>
                <a:uFillTx/>
                <a:latin typeface="Arial" pitchFamily="34" charset="0"/>
                <a:ea typeface="+mj-ea"/>
                <a:cs typeface="Arial" pitchFamily="34" charset="0"/>
              </a:rPr>
            </a:br>
            <a:r>
              <a:rPr kumimoji="0" lang="vi-VN" sz="3600" b="1" i="0" u="none" strike="noStrike" kern="1200" cap="none" spc="0" normalizeH="0" baseline="0" noProof="0" dirty="0" smtClean="0">
                <a:ln>
                  <a:noFill/>
                </a:ln>
                <a:solidFill>
                  <a:srgbClr val="0000CC"/>
                </a:solidFill>
                <a:effectLst/>
                <a:uLnTx/>
                <a:uFillTx/>
                <a:latin typeface="Arial" pitchFamily="34" charset="0"/>
                <a:ea typeface="+mj-ea"/>
                <a:cs typeface="Arial" pitchFamily="34" charset="0"/>
              </a:rPr>
              <a:t>Trích</a:t>
            </a:r>
            <a:r>
              <a:rPr kumimoji="0" lang="vi-VN" sz="3600" b="1" i="0" u="none" strike="noStrike" kern="1200" cap="none" spc="0" normalizeH="0" noProof="0" dirty="0" smtClean="0">
                <a:ln>
                  <a:noFill/>
                </a:ln>
                <a:solidFill>
                  <a:srgbClr val="0000CC"/>
                </a:solidFill>
                <a:effectLst/>
                <a:uLnTx/>
                <a:uFillTx/>
                <a:latin typeface="Arial" pitchFamily="34" charset="0"/>
                <a:ea typeface="+mj-ea"/>
                <a:cs typeface="Arial" pitchFamily="34" charset="0"/>
              </a:rPr>
              <a:t> “Tinh thần yêu nước của nhân dân ta”-Hồ Chí Minh</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rgbClr val="0000CC"/>
              </a:solidFill>
              <a:effectLst/>
              <a:uLnTx/>
              <a:uFillTx/>
              <a:latin typeface="Arial" pitchFamily="34" charset="0"/>
              <a:ea typeface="+mj-ea"/>
              <a:cs typeface="Arial"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Kết quả hình ảnh cho background xanh BẠC H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066800" y="152400"/>
            <a:ext cx="8229600" cy="1143000"/>
          </a:xfrm>
        </p:spPr>
        <p:txBody>
          <a:bodyPr>
            <a:normAutofit/>
          </a:bodyPr>
          <a:lstStyle/>
          <a:p>
            <a:pPr eaLnBrk="1" hangingPunct="1"/>
            <a:r>
              <a:rPr lang="vi-VN" sz="3200" b="1" dirty="0" smtClean="0">
                <a:solidFill>
                  <a:srgbClr val="0000CC"/>
                </a:solidFill>
              </a:rPr>
              <a:t>Bạn hãy cho biết tên bài thơ có hình ảnh sau?</a:t>
            </a:r>
            <a:endParaRPr lang="en-US" sz="3200" b="1" dirty="0" smtClean="0">
              <a:solidFill>
                <a:srgbClr val="0000CC"/>
              </a:solidFill>
            </a:endParaRPr>
          </a:p>
        </p:txBody>
      </p:sp>
      <p:sp>
        <p:nvSpPr>
          <p:cNvPr id="1026" name="AutoShape 2" descr="https://mail.google.com/mail/u/0/?ui=2&amp;ik=81af4811c6&amp;view=fimg&amp;th=15f90d4a16ffcfc1&amp;attid=0.1&amp;disp=emb&amp;realattid=15f90d462d5dfaf152e1&amp;attbid=ANGjdJ8kN1BOQR7r_HnoIBusz6gxXSvXYFIC2VD2TOezdPjnIki28NOTcsR7D-JxFTjSiXEoLf8nwRa6vLFZN3pkzX2YVzO_BpSG0_8zq4GQmgFAll9udGKG0NLkBsU&amp;sz=s0-l75-ft&amp;ats=1509983034311&amp;rm=15f90d4a16ffcfc1&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6" descr="Hình ảnh có liên quan"/>
          <p:cNvPicPr>
            <a:picLocks noChangeAspect="1" noChangeArrowheads="1"/>
          </p:cNvPicPr>
          <p:nvPr/>
        </p:nvPicPr>
        <p:blipFill>
          <a:blip r:embed="rId3" cstate="print"/>
          <a:srcRect/>
          <a:stretch>
            <a:fillRect/>
          </a:stretch>
        </p:blipFill>
        <p:spPr bwMode="auto">
          <a:xfrm>
            <a:off x="-304800" y="0"/>
            <a:ext cx="1524000" cy="1524000"/>
          </a:xfrm>
          <a:prstGeom prst="rect">
            <a:avLst/>
          </a:prstGeom>
          <a:noFill/>
        </p:spPr>
      </p:pic>
      <p:sp>
        <p:nvSpPr>
          <p:cNvPr id="11" name="Left Arrow 10">
            <a:hlinkClick r:id="rId4" action="ppaction://hlinksldjump"/>
          </p:cNvPr>
          <p:cNvSpPr/>
          <p:nvPr/>
        </p:nvSpPr>
        <p:spPr>
          <a:xfrm>
            <a:off x="0" y="5943600"/>
            <a:ext cx="8382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914400" y="5029200"/>
            <a:ext cx="82296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4000" b="0" i="0" u="none" strike="noStrike" kern="1200" cap="none" spc="0" normalizeH="0" baseline="0" noProof="0" dirty="0" smtClean="0">
                <a:ln>
                  <a:noFill/>
                </a:ln>
                <a:solidFill>
                  <a:srgbClr val="0000CC"/>
                </a:solidFill>
                <a:effectLst/>
                <a:uLnTx/>
                <a:uFillTx/>
                <a:latin typeface="Arial" pitchFamily="34" charset="0"/>
                <a:ea typeface="+mj-ea"/>
                <a:cs typeface="Arial" pitchFamily="34" charset="0"/>
              </a:rPr>
              <a:t/>
            </a:r>
            <a:br>
              <a:rPr kumimoji="0" lang="vi-VN" sz="4000" b="0" i="0" u="none" strike="noStrike" kern="1200" cap="none" spc="0" normalizeH="0" baseline="0" noProof="0" dirty="0" smtClean="0">
                <a:ln>
                  <a:noFill/>
                </a:ln>
                <a:solidFill>
                  <a:srgbClr val="0000CC"/>
                </a:solidFill>
                <a:effectLst/>
                <a:uLnTx/>
                <a:uFillTx/>
                <a:latin typeface="Arial" pitchFamily="34" charset="0"/>
                <a:ea typeface="+mj-ea"/>
                <a:cs typeface="Arial" pitchFamily="34" charset="0"/>
              </a:rPr>
            </a:br>
            <a:r>
              <a:rPr kumimoji="0" lang="vi-VN" sz="4000" b="0" i="0" u="none" strike="noStrike" kern="1200" cap="none" spc="0" normalizeH="0" baseline="0" noProof="0" dirty="0" smtClean="0">
                <a:ln>
                  <a:noFill/>
                </a:ln>
                <a:solidFill>
                  <a:srgbClr val="0000CC"/>
                </a:solidFill>
                <a:effectLst/>
                <a:uLnTx/>
                <a:uFillTx/>
                <a:latin typeface="Arial" pitchFamily="34" charset="0"/>
                <a:ea typeface="+mj-ea"/>
                <a:cs typeface="Arial" pitchFamily="34" charset="0"/>
              </a:rPr>
              <a:t>“ </a:t>
            </a:r>
            <a:r>
              <a:rPr lang="vi-VN" sz="3200" b="1" dirty="0" smtClean="0">
                <a:solidFill>
                  <a:srgbClr val="0000CC"/>
                </a:solidFill>
                <a:latin typeface="Arial" pitchFamily="34" charset="0"/>
                <a:ea typeface="+mj-ea"/>
                <a:cs typeface="Arial" pitchFamily="34" charset="0"/>
              </a:rPr>
              <a:t>Đoàn thuyền đánh cá” – Huy Cận</a:t>
            </a:r>
            <a:endParaRPr kumimoji="0" lang="vi-VN" sz="3200" b="1" i="0" u="none" strike="noStrike" kern="1200" cap="none" spc="0" normalizeH="0" noProof="0" dirty="0" smtClean="0">
              <a:ln>
                <a:noFill/>
              </a:ln>
              <a:solidFill>
                <a:srgbClr val="0000CC"/>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smtClean="0">
              <a:ln>
                <a:noFill/>
              </a:ln>
              <a:solidFill>
                <a:srgbClr val="0000CC"/>
              </a:solidFill>
              <a:effectLst/>
              <a:uLnTx/>
              <a:uFillTx/>
              <a:latin typeface="Arial" pitchFamily="34" charset="0"/>
              <a:ea typeface="+mj-ea"/>
              <a:cs typeface="Arial" pitchFamily="34" charset="0"/>
            </a:endParaRPr>
          </a:p>
        </p:txBody>
      </p:sp>
      <p:pic>
        <p:nvPicPr>
          <p:cNvPr id="105474" name="Picture 2" descr="Kết quả hình ảnh cho Đoàn thuyền đánh cá hoàng hôn"/>
          <p:cNvPicPr>
            <a:picLocks noChangeAspect="1" noChangeArrowheads="1"/>
          </p:cNvPicPr>
          <p:nvPr/>
        </p:nvPicPr>
        <p:blipFill>
          <a:blip r:embed="rId5"/>
          <a:srcRect/>
          <a:stretch>
            <a:fillRect/>
          </a:stretch>
        </p:blipFill>
        <p:spPr bwMode="auto">
          <a:xfrm>
            <a:off x="1600200" y="1242441"/>
            <a:ext cx="6477000" cy="4320159"/>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Kết quả hình ảnh cho background xanh BẠC H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219200" y="228600"/>
            <a:ext cx="7467600" cy="1143000"/>
          </a:xfrm>
        </p:spPr>
        <p:txBody>
          <a:bodyPr>
            <a:noAutofit/>
          </a:bodyPr>
          <a:lstStyle/>
          <a:p>
            <a:pPr eaLnBrk="1" hangingPunct="1"/>
            <a:r>
              <a:rPr lang="vi-VN" sz="3200" b="1" dirty="0" smtClean="0">
                <a:solidFill>
                  <a:srgbClr val="0000CC"/>
                </a:solidFill>
                <a:latin typeface="Arial" pitchFamily="34" charset="0"/>
                <a:cs typeface="Arial" pitchFamily="34" charset="0"/>
              </a:rPr>
              <a:t/>
            </a:r>
            <a:br>
              <a:rPr lang="vi-VN" sz="3200" b="1" dirty="0" smtClean="0">
                <a:solidFill>
                  <a:srgbClr val="0000CC"/>
                </a:solidFill>
                <a:latin typeface="Arial" pitchFamily="34" charset="0"/>
                <a:cs typeface="Arial" pitchFamily="34" charset="0"/>
              </a:rPr>
            </a:br>
            <a:r>
              <a:rPr lang="en-US" sz="3200" b="1" dirty="0" err="1" smtClean="0">
                <a:solidFill>
                  <a:srgbClr val="0000CC"/>
                </a:solidFill>
                <a:latin typeface="Arial" pitchFamily="34" charset="0"/>
                <a:cs typeface="Arial" pitchFamily="34" charset="0"/>
              </a:rPr>
              <a:t>Bạn</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hãy</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điền</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từ</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còn</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thiếu</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để</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hoàn</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thành</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câu</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văn</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sau</a:t>
            </a:r>
            <a:r>
              <a:rPr lang="en-US" sz="3200" b="1" dirty="0" smtClean="0">
                <a:solidFill>
                  <a:srgbClr val="0000CC"/>
                </a:solidFill>
                <a:latin typeface="Arial" pitchFamily="34" charset="0"/>
                <a:cs typeface="Arial" pitchFamily="34" charset="0"/>
              </a:rPr>
              <a:t>?</a:t>
            </a:r>
            <a:br>
              <a:rPr lang="en-US" sz="3200" b="1" dirty="0" smtClean="0">
                <a:solidFill>
                  <a:srgbClr val="0000CC"/>
                </a:solidFill>
                <a:latin typeface="Arial" pitchFamily="34" charset="0"/>
                <a:cs typeface="Arial" pitchFamily="34" charset="0"/>
              </a:rPr>
            </a:br>
            <a:endParaRPr lang="en-US" sz="3200" b="1" dirty="0" smtClean="0">
              <a:solidFill>
                <a:srgbClr val="0000CC"/>
              </a:solidFill>
              <a:latin typeface="Arial" pitchFamily="34" charset="0"/>
              <a:cs typeface="Arial" pitchFamily="34" charset="0"/>
            </a:endParaRPr>
          </a:p>
        </p:txBody>
      </p:sp>
      <p:sp>
        <p:nvSpPr>
          <p:cNvPr id="5" name="TextBox 4"/>
          <p:cNvSpPr txBox="1"/>
          <p:nvPr/>
        </p:nvSpPr>
        <p:spPr>
          <a:xfrm>
            <a:off x="381000" y="1752600"/>
            <a:ext cx="8458200" cy="2616101"/>
          </a:xfrm>
          <a:prstGeom prst="rect">
            <a:avLst/>
          </a:prstGeom>
          <a:noFill/>
        </p:spPr>
        <p:txBody>
          <a:bodyPr wrap="square" rtlCol="0">
            <a:spAutoFit/>
          </a:bodyPr>
          <a:lstStyle/>
          <a:p>
            <a:pPr algn="just"/>
            <a:r>
              <a:rPr lang="en-US" sz="2800" b="1" i="1" dirty="0" smtClean="0">
                <a:latin typeface="Arial" pitchFamily="34" charset="0"/>
                <a:cs typeface="Arial" pitchFamily="34" charset="0"/>
              </a:rPr>
              <a:t>“</a:t>
            </a:r>
            <a:r>
              <a:rPr lang="en-US" sz="2800" b="1" i="1" dirty="0" err="1" smtClean="0">
                <a:latin typeface="Arial" pitchFamily="34" charset="0"/>
                <a:cs typeface="Arial" pitchFamily="34" charset="0"/>
              </a:rPr>
              <a:t>Lòng</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yêu</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nước</a:t>
            </a:r>
            <a:r>
              <a:rPr lang="en-US" sz="2800" b="1" i="1" dirty="0" smtClean="0">
                <a:latin typeface="Arial" pitchFamily="34" charset="0"/>
                <a:cs typeface="Arial" pitchFamily="34" charset="0"/>
              </a:rPr>
              <a:t> ban </a:t>
            </a:r>
            <a:r>
              <a:rPr lang="en-US" sz="2800" b="1" i="1" dirty="0" err="1" smtClean="0">
                <a:latin typeface="Arial" pitchFamily="34" charset="0"/>
                <a:cs typeface="Arial" pitchFamily="34" charset="0"/>
              </a:rPr>
              <a:t>đầu</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là</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yên</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những</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vật</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yêu</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cái</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cây</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trồng</a:t>
            </a:r>
            <a:r>
              <a:rPr lang="en-US" sz="2800" b="1" i="1" dirty="0" smtClean="0">
                <a:latin typeface="Arial" pitchFamily="34" charset="0"/>
                <a:cs typeface="Arial" pitchFamily="34" charset="0"/>
              </a:rPr>
              <a:t> ở </a:t>
            </a:r>
            <a:r>
              <a:rPr lang="en-US" sz="2800" b="1" i="1" dirty="0" err="1" smtClean="0">
                <a:latin typeface="Arial" pitchFamily="34" charset="0"/>
                <a:cs typeface="Arial" pitchFamily="34" charset="0"/>
              </a:rPr>
              <a:t>trước</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nhà</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yêu</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cái</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phố</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nhỏ</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đổ</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ra</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bờ</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sông</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yêu</a:t>
            </a:r>
            <a:r>
              <a:rPr lang="en-US" sz="2800" b="1" i="1" dirty="0" smtClean="0">
                <a:latin typeface="Arial" pitchFamily="34" charset="0"/>
                <a:cs typeface="Arial" pitchFamily="34" charset="0"/>
              </a:rPr>
              <a:t> v</a:t>
            </a:r>
            <a:r>
              <a:rPr lang="vi-VN" sz="2800" b="1" i="1" dirty="0" smtClean="0">
                <a:latin typeface="Arial" pitchFamily="34" charset="0"/>
                <a:cs typeface="Arial" pitchFamily="34" charset="0"/>
              </a:rPr>
              <a:t>ị </a:t>
            </a:r>
            <a:r>
              <a:rPr lang="en-US" sz="2800" b="1" i="1" dirty="0" err="1" smtClean="0">
                <a:latin typeface="Arial" pitchFamily="34" charset="0"/>
                <a:cs typeface="Arial" pitchFamily="34" charset="0"/>
              </a:rPr>
              <a:t>thơm</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chua</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mát</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của</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trái</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lê</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mùa</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thu</a:t>
            </a:r>
            <a:r>
              <a:rPr lang="en-US" sz="2800" b="1" i="1" dirty="0" smtClean="0">
                <a:latin typeface="Arial" pitchFamily="34" charset="0"/>
                <a:cs typeface="Arial" pitchFamily="34" charset="0"/>
              </a:rPr>
              <a:t> hay </a:t>
            </a:r>
            <a:r>
              <a:rPr lang="en-US" sz="2800" b="1" i="1" dirty="0" err="1" smtClean="0">
                <a:latin typeface="Arial" pitchFamily="34" charset="0"/>
                <a:cs typeface="Arial" pitchFamily="34" charset="0"/>
              </a:rPr>
              <a:t>mùa</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cỏ</a:t>
            </a:r>
            <a:r>
              <a:rPr lang="en-US" sz="2800" b="1" i="1" dirty="0" smtClean="0">
                <a:latin typeface="Arial" pitchFamily="34" charset="0"/>
                <a:cs typeface="Arial" pitchFamily="34" charset="0"/>
              </a:rPr>
              <a:t> </a:t>
            </a:r>
            <a:r>
              <a:rPr lang="vi-VN" sz="2800" b="1" i="1" dirty="0" smtClean="0">
                <a:latin typeface="Arial" pitchFamily="34" charset="0"/>
                <a:cs typeface="Arial" pitchFamily="34" charset="0"/>
              </a:rPr>
              <a:t>thảo nguyên</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có</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hơi</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rượu</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mạnh</a:t>
            </a:r>
            <a:r>
              <a:rPr lang="en-US" sz="2800" b="1" i="1" dirty="0" smtClean="0">
                <a:latin typeface="Arial" pitchFamily="34" charset="0"/>
                <a:cs typeface="Arial" pitchFamily="34" charset="0"/>
              </a:rPr>
              <a:t>…”</a:t>
            </a:r>
          </a:p>
          <a:p>
            <a:pPr algn="r"/>
            <a:r>
              <a:rPr lang="en-US" sz="2000" b="1" i="1" dirty="0" err="1" smtClean="0">
                <a:latin typeface="Arial" pitchFamily="34" charset="0"/>
                <a:cs typeface="Arial" pitchFamily="34" charset="0"/>
              </a:rPr>
              <a:t>Trích</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Lòng</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Yêu</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nước</a:t>
            </a:r>
            <a:r>
              <a:rPr lang="en-US" sz="2000" b="1" i="1" dirty="0" smtClean="0">
                <a:latin typeface="Arial" pitchFamily="34" charset="0"/>
                <a:cs typeface="Arial" pitchFamily="34" charset="0"/>
              </a:rPr>
              <a:t> – </a:t>
            </a:r>
            <a:r>
              <a:rPr lang="en-US" sz="2000" b="1" i="1" dirty="0" err="1" smtClean="0">
                <a:latin typeface="Arial" pitchFamily="34" charset="0"/>
                <a:cs typeface="Arial" pitchFamily="34" charset="0"/>
              </a:rPr>
              <a:t>Ilia</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Erenbua</a:t>
            </a:r>
            <a:endParaRPr lang="en-US" sz="2000" b="1" i="1" dirty="0">
              <a:latin typeface="Arial" pitchFamily="34" charset="0"/>
              <a:cs typeface="Arial" pitchFamily="34" charset="0"/>
            </a:endParaRPr>
          </a:p>
        </p:txBody>
      </p:sp>
      <p:pic>
        <p:nvPicPr>
          <p:cNvPr id="8" name="Picture 6" descr="Hình ảnh có liên quan"/>
          <p:cNvPicPr>
            <a:picLocks noChangeAspect="1" noChangeArrowheads="1"/>
          </p:cNvPicPr>
          <p:nvPr/>
        </p:nvPicPr>
        <p:blipFill>
          <a:blip r:embed="rId3" cstate="print"/>
          <a:srcRect/>
          <a:stretch>
            <a:fillRect/>
          </a:stretch>
        </p:blipFill>
        <p:spPr bwMode="auto">
          <a:xfrm>
            <a:off x="0" y="152400"/>
            <a:ext cx="1524000" cy="1524000"/>
          </a:xfrm>
          <a:prstGeom prst="rect">
            <a:avLst/>
          </a:prstGeom>
          <a:noFill/>
        </p:spPr>
      </p:pic>
      <p:sp>
        <p:nvSpPr>
          <p:cNvPr id="9" name="Left Arrow 8">
            <a:hlinkClick r:id="rId4" action="ppaction://hlinksldjump"/>
          </p:cNvPr>
          <p:cNvSpPr/>
          <p:nvPr/>
        </p:nvSpPr>
        <p:spPr>
          <a:xfrm>
            <a:off x="0" y="5943600"/>
            <a:ext cx="8382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6800" y="2143780"/>
            <a:ext cx="3733800" cy="523220"/>
          </a:xfrm>
          <a:prstGeom prst="rect">
            <a:avLst/>
          </a:prstGeom>
          <a:noFill/>
        </p:spPr>
        <p:txBody>
          <a:bodyPr wrap="square" rtlCol="0">
            <a:spAutoFit/>
          </a:bodyPr>
          <a:lstStyle/>
          <a:p>
            <a:r>
              <a:rPr lang="vi-VN" sz="2800" b="1" i="1" dirty="0" smtClean="0">
                <a:solidFill>
                  <a:srgbClr val="0000CC"/>
                </a:solidFill>
                <a:latin typeface="Arial" pitchFamily="34" charset="0"/>
                <a:ea typeface="+mj-ea"/>
                <a:cs typeface="Arial" pitchFamily="34" charset="0"/>
              </a:rPr>
              <a:t>tầm thường nhất</a:t>
            </a:r>
            <a:endParaRPr lang="en-US" sz="2800" b="1" i="1" dirty="0" smtClean="0">
              <a:solidFill>
                <a:srgbClr val="0000CC"/>
              </a:solidFill>
              <a:latin typeface="Arial" pitchFamily="34" charset="0"/>
              <a:ea typeface="+mj-ea"/>
              <a:cs typeface="Arial"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ết quả hình ảnh cho background xanh BẠC H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itle 1"/>
          <p:cNvSpPr>
            <a:spLocks noGrp="1"/>
          </p:cNvSpPr>
          <p:nvPr>
            <p:ph type="title"/>
          </p:nvPr>
        </p:nvSpPr>
        <p:spPr>
          <a:xfrm>
            <a:off x="1143000" y="457200"/>
            <a:ext cx="8229600" cy="1143000"/>
          </a:xfrm>
        </p:spPr>
        <p:txBody>
          <a:bodyPr>
            <a:noAutofit/>
          </a:bodyPr>
          <a:lstStyle/>
          <a:p>
            <a:pPr eaLnBrk="1" hangingPunct="1"/>
            <a:r>
              <a:rPr lang="vi-VN" sz="3200" b="1" dirty="0" smtClean="0">
                <a:solidFill>
                  <a:srgbClr val="0000CC"/>
                </a:solidFill>
                <a:latin typeface="Arial" pitchFamily="34" charset="0"/>
                <a:cs typeface="Arial" pitchFamily="34" charset="0"/>
              </a:rPr>
              <a:t/>
            </a:r>
            <a:br>
              <a:rPr lang="vi-VN" sz="3200" b="1" dirty="0" smtClean="0">
                <a:solidFill>
                  <a:srgbClr val="0000CC"/>
                </a:solidFill>
                <a:latin typeface="Arial" pitchFamily="34" charset="0"/>
                <a:cs typeface="Arial" pitchFamily="34" charset="0"/>
              </a:rPr>
            </a:br>
            <a:r>
              <a:rPr lang="vi-VN" sz="3200" b="1" dirty="0" smtClean="0">
                <a:solidFill>
                  <a:srgbClr val="0000CC"/>
                </a:solidFill>
                <a:latin typeface="Arial" pitchFamily="34" charset="0"/>
                <a:cs typeface="Arial" pitchFamily="34" charset="0"/>
              </a:rPr>
              <a:t/>
            </a:r>
            <a:br>
              <a:rPr lang="vi-VN" sz="3200" b="1" dirty="0" smtClean="0">
                <a:solidFill>
                  <a:srgbClr val="0000CC"/>
                </a:solidFill>
                <a:latin typeface="Arial" pitchFamily="34" charset="0"/>
                <a:cs typeface="Arial" pitchFamily="34" charset="0"/>
              </a:rPr>
            </a:br>
            <a:r>
              <a:rPr lang="vi-VN" sz="3200" b="1" dirty="0" smtClean="0">
                <a:solidFill>
                  <a:srgbClr val="0000CC"/>
                </a:solidFill>
                <a:latin typeface="Arial" pitchFamily="34" charset="0"/>
                <a:cs typeface="Arial" pitchFamily="34" charset="0"/>
              </a:rPr>
              <a:t/>
            </a:r>
            <a:br>
              <a:rPr lang="vi-VN" sz="3200" b="1" dirty="0" smtClean="0">
                <a:solidFill>
                  <a:srgbClr val="0000CC"/>
                </a:solidFill>
                <a:latin typeface="Arial" pitchFamily="34" charset="0"/>
                <a:cs typeface="Arial" pitchFamily="34" charset="0"/>
              </a:rPr>
            </a:br>
            <a:r>
              <a:rPr lang="vi-VN" sz="3200" b="1" dirty="0" smtClean="0">
                <a:solidFill>
                  <a:srgbClr val="0000CC"/>
                </a:solidFill>
                <a:latin typeface="Arial" pitchFamily="34" charset="0"/>
                <a:cs typeface="Arial" pitchFamily="34" charset="0"/>
              </a:rPr>
              <a:t/>
            </a:r>
            <a:br>
              <a:rPr lang="vi-VN" sz="3200" b="1" dirty="0" smtClean="0">
                <a:solidFill>
                  <a:srgbClr val="0000CC"/>
                </a:solidFill>
                <a:latin typeface="Arial" pitchFamily="34" charset="0"/>
                <a:cs typeface="Arial" pitchFamily="34" charset="0"/>
              </a:rPr>
            </a:br>
            <a:r>
              <a:rPr lang="vi-VN" sz="3200" b="1" dirty="0" smtClean="0">
                <a:solidFill>
                  <a:srgbClr val="0000CC"/>
                </a:solidFill>
                <a:latin typeface="Arial" pitchFamily="34" charset="0"/>
                <a:cs typeface="Arial" pitchFamily="34" charset="0"/>
              </a:rPr>
              <a:t/>
            </a:r>
            <a:br>
              <a:rPr lang="vi-VN" sz="3200" b="1" dirty="0" smtClean="0">
                <a:solidFill>
                  <a:srgbClr val="0000CC"/>
                </a:solidFill>
                <a:latin typeface="Arial" pitchFamily="34" charset="0"/>
                <a:cs typeface="Arial" pitchFamily="34" charset="0"/>
              </a:rPr>
            </a:br>
            <a:r>
              <a:rPr lang="en-US" sz="3200" b="1" dirty="0" err="1" smtClean="0">
                <a:solidFill>
                  <a:srgbClr val="0000CC"/>
                </a:solidFill>
                <a:latin typeface="Arial" pitchFamily="34" charset="0"/>
                <a:cs typeface="Arial" pitchFamily="34" charset="0"/>
              </a:rPr>
              <a:t>Bạn</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hãy</a:t>
            </a:r>
            <a:r>
              <a:rPr lang="en-US" sz="3200" b="1" dirty="0" smtClean="0">
                <a:solidFill>
                  <a:srgbClr val="0000CC"/>
                </a:solidFill>
                <a:latin typeface="Arial" pitchFamily="34" charset="0"/>
                <a:cs typeface="Arial" pitchFamily="34" charset="0"/>
              </a:rPr>
              <a:t> </a:t>
            </a:r>
            <a:r>
              <a:rPr lang="vi-VN" sz="3200" b="1" dirty="0" smtClean="0">
                <a:solidFill>
                  <a:srgbClr val="0000CC"/>
                </a:solidFill>
                <a:latin typeface="Arial" pitchFamily="34" charset="0"/>
                <a:cs typeface="Arial" pitchFamily="34" charset="0"/>
              </a:rPr>
              <a:t>đọc câu thơ bộc lộ trực tiếp nỗi nhớ quê hương của nhà thơ Tế Hanh?</a:t>
            </a:r>
            <a:r>
              <a:rPr lang="en-US" sz="3200" b="1" dirty="0" smtClean="0">
                <a:solidFill>
                  <a:srgbClr val="0000CC"/>
                </a:solidFill>
                <a:latin typeface="Arial" pitchFamily="34" charset="0"/>
                <a:cs typeface="Arial" pitchFamily="34" charset="0"/>
              </a:rPr>
              <a:t/>
            </a:r>
            <a:br>
              <a:rPr lang="en-US" sz="3200" b="1" dirty="0" smtClean="0">
                <a:solidFill>
                  <a:srgbClr val="0000CC"/>
                </a:solidFill>
                <a:latin typeface="Arial" pitchFamily="34" charset="0"/>
                <a:cs typeface="Arial" pitchFamily="34" charset="0"/>
              </a:rPr>
            </a:br>
            <a:endParaRPr lang="en-US" sz="3200" b="1" dirty="0" smtClean="0">
              <a:solidFill>
                <a:srgbClr val="0000CC"/>
              </a:solidFill>
              <a:latin typeface="Arial" pitchFamily="34" charset="0"/>
              <a:cs typeface="Arial" pitchFamily="34" charset="0"/>
            </a:endParaRPr>
          </a:p>
        </p:txBody>
      </p:sp>
      <p:pic>
        <p:nvPicPr>
          <p:cNvPr id="5" name="Picture 6" descr="Hình ảnh có liên quan"/>
          <p:cNvPicPr>
            <a:picLocks noChangeAspect="1" noChangeArrowheads="1"/>
          </p:cNvPicPr>
          <p:nvPr/>
        </p:nvPicPr>
        <p:blipFill>
          <a:blip r:embed="rId3" cstate="print"/>
          <a:srcRect/>
          <a:stretch>
            <a:fillRect/>
          </a:stretch>
        </p:blipFill>
        <p:spPr bwMode="auto">
          <a:xfrm>
            <a:off x="-381000" y="-152400"/>
            <a:ext cx="1524000" cy="1524000"/>
          </a:xfrm>
          <a:prstGeom prst="rect">
            <a:avLst/>
          </a:prstGeom>
          <a:noFill/>
        </p:spPr>
      </p:pic>
      <p:sp>
        <p:nvSpPr>
          <p:cNvPr id="7" name="Left Arrow 6">
            <a:hlinkClick r:id="rId4" action="ppaction://hlinksldjump"/>
          </p:cNvPr>
          <p:cNvSpPr/>
          <p:nvPr/>
        </p:nvSpPr>
        <p:spPr>
          <a:xfrm>
            <a:off x="0" y="5943600"/>
            <a:ext cx="8382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0" y="3657600"/>
            <a:ext cx="7391400" cy="584775"/>
          </a:xfrm>
          <a:prstGeom prst="rect">
            <a:avLst/>
          </a:prstGeom>
          <a:noFill/>
        </p:spPr>
        <p:txBody>
          <a:bodyPr wrap="square" rtlCol="0">
            <a:spAutoFit/>
          </a:bodyPr>
          <a:lstStyle/>
          <a:p>
            <a:r>
              <a:rPr lang="vi-VN" sz="3200" b="1" i="1" dirty="0" smtClean="0">
                <a:solidFill>
                  <a:srgbClr val="0000CC"/>
                </a:solidFill>
                <a:latin typeface="Arial" pitchFamily="34" charset="0"/>
                <a:ea typeface="+mj-ea"/>
                <a:cs typeface="Arial" pitchFamily="34" charset="0"/>
              </a:rPr>
              <a:t>Tôi thấy nhớ cái mùi nồng mặn quá!</a:t>
            </a:r>
            <a:endParaRPr lang="en-US" sz="3200" b="1" i="1" dirty="0" smtClean="0">
              <a:solidFill>
                <a:srgbClr val="0000CC"/>
              </a:solidFill>
              <a:latin typeface="Arial" pitchFamily="34" charset="0"/>
              <a:ea typeface="+mj-ea"/>
              <a:cs typeface="Arial"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Kết quả hình ảnh cho background xanh BẠC HÀ"/>
          <p:cNvPicPr>
            <a:picLocks noChangeAspect="1" noChangeArrowheads="1"/>
          </p:cNvPicPr>
          <p:nvPr/>
        </p:nvPicPr>
        <p:blipFill>
          <a:blip r:embed="rId7"/>
          <a:srcRect/>
          <a:stretch>
            <a:fillRect/>
          </a:stretch>
        </p:blipFill>
        <p:spPr bwMode="auto">
          <a:xfrm>
            <a:off x="0" y="0"/>
            <a:ext cx="9144000" cy="6858000"/>
          </a:xfrm>
          <a:prstGeom prst="rect">
            <a:avLst/>
          </a:prstGeom>
          <a:noFill/>
        </p:spPr>
      </p:pic>
      <p:sp>
        <p:nvSpPr>
          <p:cNvPr id="18436" name="AutoShape 4"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0" name="AutoShape 8"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2" name="AutoShape 10" descr="Kết quả hình ảnh cho box gift vec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0" name="AutoShape 2"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2" name="Picture 4" descr="Hình ảnh có liên quan">
            <a:hlinkClick r:id="rId8" action="ppaction://hlinksldjump"/>
          </p:cNvPr>
          <p:cNvPicPr>
            <a:picLocks noChangeAspect="1" noChangeArrowheads="1"/>
          </p:cNvPicPr>
          <p:nvPr/>
        </p:nvPicPr>
        <p:blipFill>
          <a:blip r:embed="rId9"/>
          <a:srcRect/>
          <a:stretch>
            <a:fillRect/>
          </a:stretch>
        </p:blipFill>
        <p:spPr bwMode="auto">
          <a:xfrm>
            <a:off x="0" y="3276600"/>
            <a:ext cx="3352800" cy="3506196"/>
          </a:xfrm>
          <a:prstGeom prst="rect">
            <a:avLst/>
          </a:prstGeom>
          <a:noFill/>
        </p:spPr>
      </p:pic>
      <p:sp>
        <p:nvSpPr>
          <p:cNvPr id="7174" name="AutoShape 6"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6" name="AutoShape 8"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13" descr="2.png">
            <a:hlinkClick r:id="rId10" action="ppaction://hlinksldjump"/>
          </p:cNvPr>
          <p:cNvPicPr>
            <a:picLocks noChangeAspect="1"/>
          </p:cNvPicPr>
          <p:nvPr/>
        </p:nvPicPr>
        <p:blipFill>
          <a:blip r:embed="rId11"/>
          <a:stretch>
            <a:fillRect/>
          </a:stretch>
        </p:blipFill>
        <p:spPr>
          <a:xfrm>
            <a:off x="6100286" y="3505200"/>
            <a:ext cx="2738914" cy="2818175"/>
          </a:xfrm>
          <a:prstGeom prst="rect">
            <a:avLst/>
          </a:prstGeom>
        </p:spPr>
      </p:pic>
      <p:sp>
        <p:nvSpPr>
          <p:cNvPr id="7180" name="AutoShape 12" descr="Kết quả hình ảnh cho box gift vec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82" name="AutoShape 14" descr="Kết quả hình ảnh cho box gift vec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84" name="Picture 16" descr="Hình ảnh có liên quan">
            <a:hlinkClick r:id="rId12" action="ppaction://hlinksldjump"/>
          </p:cNvPr>
          <p:cNvPicPr>
            <a:picLocks noChangeAspect="1" noChangeArrowheads="1"/>
          </p:cNvPicPr>
          <p:nvPr/>
        </p:nvPicPr>
        <p:blipFill>
          <a:blip r:embed="rId13"/>
          <a:srcRect/>
          <a:stretch>
            <a:fillRect/>
          </a:stretch>
        </p:blipFill>
        <p:spPr bwMode="auto">
          <a:xfrm>
            <a:off x="5029200" y="1066800"/>
            <a:ext cx="2590800" cy="2590800"/>
          </a:xfrm>
          <a:prstGeom prst="rect">
            <a:avLst/>
          </a:prstGeom>
          <a:noFill/>
        </p:spPr>
      </p:pic>
      <p:sp>
        <p:nvSpPr>
          <p:cNvPr id="7188" name="AutoShape 20"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90" name="AutoShape 22" descr="Kết quả hình ảnh cho box gift vec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92" name="AutoShape 24" descr="Kết quả hình ảnh cho box gift vec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94" name="Picture 26" descr="http://www.clker.com/cliparts/2/H/k/K/B/A/blue-gift-hi.png">
            <a:hlinkClick r:id="rId14" action="ppaction://hlinksldjump"/>
          </p:cNvPr>
          <p:cNvPicPr>
            <a:picLocks noChangeAspect="1" noChangeArrowheads="1"/>
          </p:cNvPicPr>
          <p:nvPr/>
        </p:nvPicPr>
        <p:blipFill>
          <a:blip r:embed="rId15"/>
          <a:srcRect/>
          <a:stretch>
            <a:fillRect/>
          </a:stretch>
        </p:blipFill>
        <p:spPr bwMode="auto">
          <a:xfrm>
            <a:off x="1219200" y="914400"/>
            <a:ext cx="2971800" cy="2902459"/>
          </a:xfrm>
          <a:prstGeom prst="rect">
            <a:avLst/>
          </a:prstGeom>
          <a:noFill/>
        </p:spPr>
      </p:pic>
      <p:pic>
        <p:nvPicPr>
          <p:cNvPr id="32" name="Picture 4" descr="Pink Present Box Clip Art">
            <a:hlinkClick r:id="rId16" action="ppaction://hlinksldjump"/>
          </p:cNvPr>
          <p:cNvPicPr>
            <a:picLocks noChangeAspect="1" noChangeArrowheads="1"/>
          </p:cNvPicPr>
          <p:nvPr/>
        </p:nvPicPr>
        <p:blipFill>
          <a:blip r:embed="rId17"/>
          <a:srcRect/>
          <a:stretch>
            <a:fillRect/>
          </a:stretch>
        </p:blipFill>
        <p:spPr bwMode="auto">
          <a:xfrm>
            <a:off x="2667000" y="3581400"/>
            <a:ext cx="3505200" cy="2999417"/>
          </a:xfrm>
          <a:prstGeom prst="rect">
            <a:avLst/>
          </a:prstGeom>
          <a:noFill/>
        </p:spPr>
      </p:pic>
      <p:pic>
        <p:nvPicPr>
          <p:cNvPr id="28" name="LittleGirlBeatInstrumental-V.A-2918581_hq cut...2.mp3">
            <a:hlinkClick r:id="" action="ppaction://media"/>
          </p:cNvPr>
          <p:cNvPicPr>
            <a:picLocks noRot="1" noChangeAspect="1"/>
          </p:cNvPicPr>
          <p:nvPr>
            <a:audioFile r:link="rId1"/>
          </p:nvPr>
        </p:nvPicPr>
        <p:blipFill>
          <a:blip r:embed="rId18"/>
          <a:stretch>
            <a:fillRect/>
          </a:stretch>
        </p:blipFill>
        <p:spPr>
          <a:xfrm>
            <a:off x="304800" y="304800"/>
            <a:ext cx="304800" cy="304800"/>
          </a:xfrm>
          <a:prstGeom prst="rect">
            <a:avLst/>
          </a:prstGeom>
        </p:spPr>
      </p:pic>
      <p:pic>
        <p:nvPicPr>
          <p:cNvPr id="29" name="ShiningTheMorning-HoaTau-3089141 cut.mp3">
            <a:hlinkClick r:id="" action="ppaction://media"/>
          </p:cNvPr>
          <p:cNvPicPr>
            <a:picLocks noRot="1" noChangeAspect="1"/>
          </p:cNvPicPr>
          <p:nvPr>
            <a:audioFile r:link="rId2"/>
          </p:nvPr>
        </p:nvPicPr>
        <p:blipFill>
          <a:blip r:embed="rId19"/>
          <a:stretch>
            <a:fillRect/>
          </a:stretch>
        </p:blipFill>
        <p:spPr>
          <a:xfrm>
            <a:off x="304800" y="838200"/>
            <a:ext cx="304800" cy="304800"/>
          </a:xfrm>
          <a:prstGeom prst="rect">
            <a:avLst/>
          </a:prstGeom>
        </p:spPr>
      </p:pic>
      <p:pic>
        <p:nvPicPr>
          <p:cNvPr id="33" name="SymphonyNo40-HoaTau-3089163 cut.mp3">
            <a:hlinkClick r:id="" action="ppaction://media"/>
          </p:cNvPr>
          <p:cNvPicPr>
            <a:picLocks noRot="1" noChangeAspect="1"/>
          </p:cNvPicPr>
          <p:nvPr>
            <a:audioFile r:link="rId3"/>
          </p:nvPr>
        </p:nvPicPr>
        <p:blipFill>
          <a:blip r:embed="rId20"/>
          <a:stretch>
            <a:fillRect/>
          </a:stretch>
        </p:blipFill>
        <p:spPr>
          <a:xfrm>
            <a:off x="304800" y="1447800"/>
            <a:ext cx="304800" cy="304800"/>
          </a:xfrm>
          <a:prstGeom prst="rect">
            <a:avLst/>
          </a:prstGeom>
        </p:spPr>
      </p:pic>
      <p:pic>
        <p:nvPicPr>
          <p:cNvPr id="34" name="Dance Villageoise - Various Artists cut.mp3">
            <a:hlinkClick r:id="" action="ppaction://media"/>
          </p:cNvPr>
          <p:cNvPicPr>
            <a:picLocks noRot="1" noChangeAspect="1"/>
          </p:cNvPicPr>
          <p:nvPr>
            <a:audioFile r:link="rId4"/>
          </p:nvPr>
        </p:nvPicPr>
        <p:blipFill>
          <a:blip r:embed="rId21"/>
          <a:stretch>
            <a:fillRect/>
          </a:stretch>
        </p:blipFill>
        <p:spPr>
          <a:xfrm>
            <a:off x="304800" y="1981200"/>
            <a:ext cx="304800" cy="304800"/>
          </a:xfrm>
          <a:prstGeom prst="rect">
            <a:avLst/>
          </a:prstGeom>
        </p:spPr>
      </p:pic>
      <p:pic>
        <p:nvPicPr>
          <p:cNvPr id="35" name="LaRagazzaDiBube-HoaTau-3089063_hq.mp3">
            <a:hlinkClick r:id="" action="ppaction://media"/>
          </p:cNvPr>
          <p:cNvPicPr>
            <a:picLocks noRot="1" noChangeAspect="1"/>
          </p:cNvPicPr>
          <p:nvPr>
            <a:audioFile r:link="rId5"/>
          </p:nvPr>
        </p:nvPicPr>
        <p:blipFill>
          <a:blip r:embed="rId22"/>
          <a:stretch>
            <a:fillRect/>
          </a:stretch>
        </p:blipFill>
        <p:spPr>
          <a:xfrm>
            <a:off x="304800" y="2514600"/>
            <a:ext cx="304800" cy="304800"/>
          </a:xfrm>
          <a:prstGeom prst="rect">
            <a:avLst/>
          </a:prstGeom>
        </p:spPr>
      </p:pic>
    </p:spTree>
  </p:cSld>
  <p:clrMapOvr>
    <a:masterClrMapping/>
  </p:clrMapOvr>
  <p:transition spd="slow">
    <p:circle/>
  </p:transition>
  <p:timing>
    <p:tnLst>
      <p:par>
        <p:cTn id="1" dur="indefinite" restart="never" nodeType="tmRoot">
          <p:childTnLst>
            <p:seq concurrent="1" nextAc="seek">
              <p:cTn id="2" restart="whenNotActive" fill="hold" evtFilter="cancelBubble" nodeType="interactiveSeq">
                <p:stCondLst>
                  <p:cond evt="onClick" delay="0">
                    <p:tgtEl>
                      <p:spTgt spid="7194"/>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194"/>
                                        </p:tgtEl>
                                      </p:cBhvr>
                                    </p:animEffect>
                                    <p:set>
                                      <p:cBhvr>
                                        <p:cTn id="7" dur="1" fill="hold">
                                          <p:stCondLst>
                                            <p:cond delay="499"/>
                                          </p:stCondLst>
                                        </p:cTn>
                                        <p:tgtEl>
                                          <p:spTgt spid="7194"/>
                                        </p:tgtEl>
                                        <p:attrNameLst>
                                          <p:attrName>style.visibility</p:attrName>
                                        </p:attrNameLst>
                                      </p:cBhvr>
                                      <p:to>
                                        <p:strVal val="hidden"/>
                                      </p:to>
                                    </p:set>
                                  </p:childTnLst>
                                </p:cTn>
                              </p:par>
                            </p:childTnLst>
                          </p:cTn>
                        </p:par>
                      </p:childTnLst>
                    </p:cTn>
                  </p:par>
                </p:childTnLst>
              </p:cTn>
              <p:nextCondLst>
                <p:cond evt="onClick" delay="0">
                  <p:tgtEl>
                    <p:spTgt spid="7194"/>
                  </p:tgtEl>
                </p:cond>
              </p:nextCondLst>
            </p:seq>
            <p:seq concurrent="1" nextAc="seek">
              <p:cTn id="8" restart="whenNotActive" fill="hold" evtFilter="cancelBubble" nodeType="interactiveSeq">
                <p:stCondLst>
                  <p:cond evt="onClick" delay="0">
                    <p:tgtEl>
                      <p:spTgt spid="7184"/>
                    </p:tgtEl>
                  </p:cond>
                </p:stCondLst>
                <p:endSync evt="end" delay="0">
                  <p:rtn val="all"/>
                </p:endSync>
                <p:childTnLst>
                  <p:par>
                    <p:cTn id="9" fill="hold">
                      <p:stCondLst>
                        <p:cond delay="0"/>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7184"/>
                                        </p:tgtEl>
                                      </p:cBhvr>
                                    </p:animEffect>
                                    <p:set>
                                      <p:cBhvr>
                                        <p:cTn id="13" dur="1" fill="hold">
                                          <p:stCondLst>
                                            <p:cond delay="499"/>
                                          </p:stCondLst>
                                        </p:cTn>
                                        <p:tgtEl>
                                          <p:spTgt spid="7184"/>
                                        </p:tgtEl>
                                        <p:attrNameLst>
                                          <p:attrName>style.visibility</p:attrName>
                                        </p:attrNameLst>
                                      </p:cBhvr>
                                      <p:to>
                                        <p:strVal val="hidden"/>
                                      </p:to>
                                    </p:set>
                                  </p:childTnLst>
                                </p:cTn>
                              </p:par>
                            </p:childTnLst>
                          </p:cTn>
                        </p:par>
                      </p:childTnLst>
                    </p:cTn>
                  </p:par>
                </p:childTnLst>
              </p:cTn>
              <p:nextCondLst>
                <p:cond evt="onClick" delay="0">
                  <p:tgtEl>
                    <p:spTgt spid="7184"/>
                  </p:tgtEl>
                </p:cond>
              </p:nextCondLst>
            </p:seq>
            <p:seq concurrent="1" nextAc="seek">
              <p:cTn id="14" restart="whenNotActive" fill="hold" evtFilter="cancelBubble" nodeType="interactiveSeq">
                <p:stCondLst>
                  <p:cond evt="onClick" delay="0">
                    <p:tgtEl>
                      <p:spTgt spid="7172"/>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7172"/>
                                        </p:tgtEl>
                                      </p:cBhvr>
                                    </p:animEffect>
                                    <p:set>
                                      <p:cBhvr>
                                        <p:cTn id="19" dur="1" fill="hold">
                                          <p:stCondLst>
                                            <p:cond delay="499"/>
                                          </p:stCondLst>
                                        </p:cTn>
                                        <p:tgtEl>
                                          <p:spTgt spid="7172"/>
                                        </p:tgtEl>
                                        <p:attrNameLst>
                                          <p:attrName>style.visibility</p:attrName>
                                        </p:attrNameLst>
                                      </p:cBhvr>
                                      <p:to>
                                        <p:strVal val="hidden"/>
                                      </p:to>
                                    </p:set>
                                  </p:childTnLst>
                                </p:cTn>
                              </p:par>
                            </p:childTnLst>
                          </p:cTn>
                        </p:par>
                      </p:childTnLst>
                    </p:cTn>
                  </p:par>
                </p:childTnLst>
              </p:cTn>
              <p:nextCondLst>
                <p:cond evt="onClick" delay="0">
                  <p:tgtEl>
                    <p:spTgt spid="7172"/>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 fill="hold"/>
                                        <p:tgtEl>
                                          <p:spTgt spid="28"/>
                                        </p:tgtEl>
                                      </p:cBhvr>
                                    </p:cmd>
                                  </p:childTnLst>
                                </p:cTn>
                              </p:par>
                            </p:childTnLst>
                          </p:cTn>
                        </p:par>
                      </p:childTnLst>
                    </p:cTn>
                  </p:par>
                </p:childTnLst>
              </p:cTn>
              <p:nextCondLst>
                <p:cond evt="onClick" delay="0">
                  <p:tgtEl>
                    <p:spTgt spid="28"/>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6205" fill="hold"/>
                                        <p:tgtEl>
                                          <p:spTgt spid="29"/>
                                        </p:tgtEl>
                                      </p:cBhvr>
                                    </p:cmd>
                                  </p:childTnLst>
                                </p:cTn>
                              </p:par>
                            </p:childTnLst>
                          </p:cTn>
                        </p:par>
                      </p:childTnLst>
                    </p:cTn>
                  </p:par>
                </p:childTnLst>
              </p:cTn>
              <p:nextCondLst>
                <p:cond evt="onClick" delay="0">
                  <p:tgtEl>
                    <p:spTgt spid="29"/>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29"/>
                </p:tgtEl>
              </p:cMediaNode>
            </p:audio>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2448" fill="hold"/>
                                        <p:tgtEl>
                                          <p:spTgt spid="33"/>
                                        </p:tgtEl>
                                      </p:cBhvr>
                                    </p:cmd>
                                  </p:childTnLst>
                                </p:cTn>
                              </p:par>
                            </p:childTnLst>
                          </p:cTn>
                        </p:par>
                      </p:childTnLst>
                    </p:cTn>
                  </p:par>
                </p:childTnLst>
              </p:cTn>
              <p:nextCondLst>
                <p:cond evt="onClick" delay="0">
                  <p:tgtEl>
                    <p:spTgt spid="33"/>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33"/>
                </p:tgtEl>
              </p:cMediaNode>
            </p:audio>
            <p:seq concurrent="1" nextAc="seek">
              <p:cTn id="50" restart="whenNotActive" fill="hold" evtFilter="cancelBubble" nodeType="interactiveSeq">
                <p:stCondLst>
                  <p:cond evt="onClick" delay="0">
                    <p:tgtEl>
                      <p:spTgt spid="34"/>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2066" fill="hold"/>
                                        <p:tgtEl>
                                          <p:spTgt spid="34"/>
                                        </p:tgtEl>
                                      </p:cBhvr>
                                    </p:cmd>
                                  </p:childTnLst>
                                </p:cTn>
                              </p:par>
                            </p:childTnLst>
                          </p:cTn>
                        </p:par>
                      </p:childTnLst>
                    </p:cTn>
                  </p:par>
                </p:childTnLst>
              </p:cTn>
              <p:nextCondLst>
                <p:cond evt="onClick" delay="0">
                  <p:tgtEl>
                    <p:spTgt spid="34"/>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34"/>
                </p:tgtEl>
              </p:cMediaNode>
            </p:audio>
            <p:seq concurrent="1" nextAc="seek">
              <p:cTn id="56" restart="whenNotActive" fill="hold" evtFilter="cancelBubble" nodeType="interactiveSeq">
                <p:stCondLst>
                  <p:cond evt="onClick" delay="0">
                    <p:tgtEl>
                      <p:spTgt spid="35"/>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9726" fill="hold"/>
                                        <p:tgtEl>
                                          <p:spTgt spid="35"/>
                                        </p:tgtEl>
                                      </p:cBhvr>
                                    </p:cmd>
                                  </p:childTnLst>
                                </p:cTn>
                              </p:par>
                            </p:childTnLst>
                          </p:cTn>
                        </p:par>
                      </p:childTnLst>
                    </p:cTn>
                  </p:par>
                </p:childTnLst>
              </p:cTn>
              <p:nextCondLst>
                <p:cond evt="onClick" delay="0">
                  <p:tgtEl>
                    <p:spTgt spid="35"/>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3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1"/>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0" y="25400"/>
            <a:ext cx="9144000" cy="6832600"/>
          </a:xfrm>
        </p:spPr>
      </p:pic>
      <p:pic>
        <p:nvPicPr>
          <p:cNvPr id="9219" name="Picture 2" descr="mai dinh"/>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700" y="1981200"/>
            <a:ext cx="9144000" cy="4802188"/>
          </a:xfrm>
          <a:prstGeom prst="rect">
            <a:avLst/>
          </a:prstGeom>
          <a:noFill/>
          <a:ln w="76200" cmpd="tri">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9220" name="TextBox 5"/>
          <p:cNvSpPr txBox="1">
            <a:spLocks noChangeArrowheads="1"/>
          </p:cNvSpPr>
          <p:nvPr/>
        </p:nvSpPr>
        <p:spPr bwMode="auto">
          <a:xfrm>
            <a:off x="179388" y="44450"/>
            <a:ext cx="8758237"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b="1" dirty="0" smtClean="0">
                <a:solidFill>
                  <a:srgbClr val="FF0000"/>
                </a:solidFill>
                <a:latin typeface="Times New Roman" pitchFamily="18" charset="0"/>
                <a:cs typeface="Times New Roman" pitchFamily="18" charset="0"/>
              </a:rPr>
              <a:t>TIẾT 6</a:t>
            </a:r>
            <a:r>
              <a:rPr lang="vi-VN" sz="3600" b="1" dirty="0" smtClean="0">
                <a:solidFill>
                  <a:srgbClr val="FF0000"/>
                </a:solidFill>
                <a:latin typeface="Times New Roman" pitchFamily="18" charset="0"/>
                <a:cs typeface="Times New Roman" pitchFamily="18" charset="0"/>
              </a:rPr>
              <a:t>1   </a:t>
            </a:r>
          </a:p>
          <a:p>
            <a:pPr eaLnBrk="1" hangingPunct="1"/>
            <a:r>
              <a:rPr lang="vi-VN" sz="3600" b="1" dirty="0" smtClean="0">
                <a:solidFill>
                  <a:srgbClr val="FF0000"/>
                </a:solidFill>
                <a:latin typeface="Times New Roman" pitchFamily="18" charset="0"/>
                <a:cs typeface="Times New Roman" pitchFamily="18" charset="0"/>
              </a:rPr>
              <a:t>                        LÀNG ( trích)</a:t>
            </a:r>
          </a:p>
          <a:p>
            <a:pPr eaLnBrk="1" hangingPunct="1"/>
            <a:r>
              <a:rPr lang="vi-VN" sz="3600" b="1" dirty="0" smtClean="0">
                <a:solidFill>
                  <a:srgbClr val="FF0000"/>
                </a:solidFill>
                <a:latin typeface="Times New Roman" pitchFamily="18" charset="0"/>
                <a:cs typeface="Times New Roman" pitchFamily="18" charset="0"/>
              </a:rPr>
              <a:t>                                                   </a:t>
            </a:r>
            <a:r>
              <a:rPr lang="en-US" sz="3000" b="1" dirty="0" smtClean="0">
                <a:latin typeface="Times New Roman" pitchFamily="18" charset="0"/>
                <a:cs typeface="Times New Roman" pitchFamily="18" charset="0"/>
              </a:rPr>
              <a:t>-</a:t>
            </a:r>
            <a:r>
              <a:rPr lang="en-US" sz="3000" b="1" i="1" dirty="0" smtClean="0">
                <a:latin typeface="Times New Roman" pitchFamily="18" charset="0"/>
                <a:cs typeface="Times New Roman" pitchFamily="18" charset="0"/>
              </a:rPr>
              <a:t>Kim </a:t>
            </a:r>
            <a:r>
              <a:rPr lang="en-US" sz="3000" b="1" i="1" dirty="0" err="1">
                <a:latin typeface="Times New Roman" pitchFamily="18" charset="0"/>
                <a:cs typeface="Times New Roman" pitchFamily="18" charset="0"/>
              </a:rPr>
              <a:t>Lân</a:t>
            </a:r>
            <a:r>
              <a:rPr lang="en-US" sz="3000" b="1" i="1" dirty="0">
                <a:latin typeface="Times New Roman" pitchFamily="18" charset="0"/>
                <a:cs typeface="Times New Roman" pitchFamily="18" charset="0"/>
              </a:rPr>
              <a:t>-</a:t>
            </a:r>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850" y="1500188"/>
            <a:ext cx="8229600" cy="1143000"/>
          </a:xfrm>
        </p:spPr>
        <p:txBody>
          <a:bodyPr/>
          <a:lstStyle/>
          <a:p>
            <a:pPr eaLnBrk="1" hangingPunct="1"/>
            <a:r>
              <a:rPr lang="vi-VN"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nhiệm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vụ</a:t>
            </a:r>
            <a:r>
              <a:rPr lang="en-US" sz="3600" b="1" dirty="0" smtClean="0">
                <a:solidFill>
                  <a:srgbClr val="FF0000"/>
                </a:solidFill>
                <a:latin typeface="Times New Roman" pitchFamily="18" charset="0"/>
                <a:cs typeface="Times New Roman" pitchFamily="18" charset="0"/>
              </a:rPr>
              <a:t> </a:t>
            </a:r>
          </a:p>
        </p:txBody>
      </p:sp>
      <p:sp>
        <p:nvSpPr>
          <p:cNvPr id="10243" name="Content Placeholder 2"/>
          <p:cNvSpPr>
            <a:spLocks noGrp="1"/>
          </p:cNvSpPr>
          <p:nvPr>
            <p:ph idx="1"/>
          </p:nvPr>
        </p:nvSpPr>
        <p:spPr>
          <a:xfrm>
            <a:off x="539750" y="1916113"/>
            <a:ext cx="8229600" cy="4525962"/>
          </a:xfrm>
        </p:spPr>
        <p:txBody>
          <a:bodyPr/>
          <a:lstStyle/>
          <a:p>
            <a:pPr eaLnBrk="1" hangingPunct="1"/>
            <a:endParaRPr lang="vi-VN" dirty="0" smtClean="0"/>
          </a:p>
          <a:p>
            <a:pPr eaLnBrk="1" hangingPunct="1"/>
            <a:endParaRPr lang="vi-VN" dirty="0" smtClean="0"/>
          </a:p>
          <a:p>
            <a:pPr eaLnBrk="1" hangingPunct="1"/>
            <a:r>
              <a:rPr lang="en-US" dirty="0" err="1" smtClean="0"/>
              <a:t>Nhóm</a:t>
            </a:r>
            <a:r>
              <a:rPr lang="en-US" dirty="0" smtClean="0"/>
              <a:t> 1</a:t>
            </a:r>
            <a:r>
              <a:rPr lang="vi-VN" dirty="0" smtClean="0"/>
              <a:t>+2</a:t>
            </a:r>
            <a:r>
              <a:rPr lang="en-US" dirty="0" smtClean="0"/>
              <a:t> </a:t>
            </a:r>
            <a:r>
              <a:rPr lang="en-US" dirty="0" err="1" smtClean="0"/>
              <a:t>Tìm</a:t>
            </a:r>
            <a:r>
              <a:rPr lang="en-US" dirty="0" smtClean="0"/>
              <a:t> </a:t>
            </a:r>
            <a:r>
              <a:rPr lang="en-US" dirty="0" err="1" smtClean="0"/>
              <a:t>hiểu</a:t>
            </a:r>
            <a:r>
              <a:rPr lang="en-US" dirty="0" smtClean="0"/>
              <a:t> </a:t>
            </a:r>
            <a:r>
              <a:rPr lang="en-US" dirty="0" err="1" smtClean="0"/>
              <a:t>về</a:t>
            </a:r>
            <a:r>
              <a:rPr lang="en-US" dirty="0" smtClean="0"/>
              <a:t> </a:t>
            </a:r>
            <a:r>
              <a:rPr lang="en-US" dirty="0" err="1" smtClean="0"/>
              <a:t>nhà</a:t>
            </a:r>
            <a:r>
              <a:rPr lang="en-US" dirty="0" smtClean="0"/>
              <a:t> </a:t>
            </a:r>
            <a:r>
              <a:rPr lang="en-US" dirty="0" err="1" smtClean="0"/>
              <a:t>văn</a:t>
            </a:r>
            <a:r>
              <a:rPr lang="en-US" dirty="0" smtClean="0"/>
              <a:t> Kim </a:t>
            </a:r>
            <a:r>
              <a:rPr lang="en-US" dirty="0" err="1" smtClean="0"/>
              <a:t>Lân</a:t>
            </a:r>
            <a:endParaRPr lang="en-US" dirty="0" smtClean="0"/>
          </a:p>
          <a:p>
            <a:pPr eaLnBrk="1" hangingPunct="1"/>
            <a:r>
              <a:rPr lang="en-US" dirty="0" err="1" smtClean="0"/>
              <a:t>Nhóm</a:t>
            </a:r>
            <a:r>
              <a:rPr lang="en-US" dirty="0" smtClean="0"/>
              <a:t> </a:t>
            </a:r>
            <a:r>
              <a:rPr lang="vi-VN" dirty="0" smtClean="0"/>
              <a:t>3+4</a:t>
            </a:r>
            <a:r>
              <a:rPr lang="en-US" dirty="0" smtClean="0"/>
              <a:t> </a:t>
            </a:r>
            <a:r>
              <a:rPr lang="en-US" dirty="0" err="1" smtClean="0"/>
              <a:t>Tìm</a:t>
            </a:r>
            <a:r>
              <a:rPr lang="en-US" dirty="0" smtClean="0"/>
              <a:t> </a:t>
            </a:r>
            <a:r>
              <a:rPr lang="en-US" dirty="0" err="1" smtClean="0"/>
              <a:t>hiểu</a:t>
            </a:r>
            <a:r>
              <a:rPr lang="en-US" dirty="0" smtClean="0"/>
              <a:t> </a:t>
            </a:r>
            <a:r>
              <a:rPr lang="en-US" dirty="0" err="1" smtClean="0"/>
              <a:t>về</a:t>
            </a:r>
            <a:r>
              <a:rPr lang="en-US" dirty="0" smtClean="0"/>
              <a:t> </a:t>
            </a:r>
            <a:r>
              <a:rPr lang="en-US" dirty="0" err="1" smtClean="0"/>
              <a:t>tác</a:t>
            </a:r>
            <a:r>
              <a:rPr lang="en-US" dirty="0" smtClean="0"/>
              <a:t> </a:t>
            </a:r>
            <a:r>
              <a:rPr lang="en-US" dirty="0" err="1" smtClean="0"/>
              <a:t>phẩm</a:t>
            </a:r>
            <a:r>
              <a:rPr lang="en-US" dirty="0" smtClean="0"/>
              <a:t> “</a:t>
            </a:r>
            <a:r>
              <a:rPr lang="en-US" dirty="0" err="1" smtClean="0"/>
              <a:t>Làng</a:t>
            </a:r>
            <a:r>
              <a:rPr lang="en-US" dirty="0" smtClean="0"/>
              <a: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9tg\Documents\9tg file\Thi GVG Tiếng gà trưa\background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512" y="27384"/>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323528" y="16288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5400" dirty="0" err="1" smtClean="0">
                <a:solidFill>
                  <a:srgbClr val="FF0000"/>
                </a:solidFill>
                <a:latin typeface="+mn-lt"/>
              </a:rPr>
              <a:t>NHÓM</a:t>
            </a:r>
            <a:r>
              <a:rPr lang="en-US" sz="5400" dirty="0" smtClean="0">
                <a:solidFill>
                  <a:srgbClr val="FF0000"/>
                </a:solidFill>
                <a:latin typeface="+mn-lt"/>
              </a:rPr>
              <a:t> 1</a:t>
            </a:r>
            <a:r>
              <a:rPr lang="vi-VN" sz="5400" dirty="0" smtClean="0">
                <a:solidFill>
                  <a:srgbClr val="FF0000"/>
                </a:solidFill>
                <a:latin typeface="+mn-lt"/>
              </a:rPr>
              <a:t> </a:t>
            </a:r>
            <a:r>
              <a:rPr lang="en-US" sz="5400" dirty="0" smtClean="0">
                <a:solidFill>
                  <a:srgbClr val="FF0000"/>
                </a:solidFill>
                <a:latin typeface="+mn-lt"/>
              </a:rPr>
              <a:t>+ 2</a:t>
            </a:r>
            <a:r>
              <a:rPr lang="en-US" sz="5400" dirty="0" smtClean="0">
                <a:latin typeface="+mn-lt"/>
              </a:rPr>
              <a:t/>
            </a:r>
            <a:br>
              <a:rPr lang="en-US" sz="5400" dirty="0" smtClean="0">
                <a:latin typeface="+mn-lt"/>
              </a:rPr>
            </a:br>
            <a:r>
              <a:rPr lang="en-US" sz="5400" b="1" dirty="0" err="1" smtClean="0">
                <a:latin typeface="+mn-lt"/>
              </a:rPr>
              <a:t>TÌM</a:t>
            </a:r>
            <a:r>
              <a:rPr lang="en-US" sz="5400" b="1" dirty="0" smtClean="0">
                <a:latin typeface="+mn-lt"/>
              </a:rPr>
              <a:t> </a:t>
            </a:r>
            <a:r>
              <a:rPr lang="en-US" sz="5400" b="1" dirty="0" err="1" smtClean="0">
                <a:latin typeface="+mn-lt"/>
              </a:rPr>
              <a:t>HIỂU</a:t>
            </a:r>
            <a:r>
              <a:rPr lang="en-US" sz="5400" b="1" dirty="0" smtClean="0">
                <a:latin typeface="+mn-lt"/>
              </a:rPr>
              <a:t> </a:t>
            </a:r>
            <a:br>
              <a:rPr lang="en-US" sz="5400" b="1" dirty="0" smtClean="0">
                <a:latin typeface="+mn-lt"/>
              </a:rPr>
            </a:br>
            <a:r>
              <a:rPr lang="en-US" sz="5400" b="1" dirty="0" err="1" smtClean="0">
                <a:latin typeface="+mn-lt"/>
              </a:rPr>
              <a:t>VỀ</a:t>
            </a:r>
            <a:r>
              <a:rPr lang="en-US" sz="5400" b="1" dirty="0" smtClean="0">
                <a:latin typeface="+mn-lt"/>
              </a:rPr>
              <a:t> </a:t>
            </a:r>
            <a:r>
              <a:rPr lang="en-US" sz="5400" b="1" dirty="0" err="1" smtClean="0">
                <a:latin typeface="+mn-lt"/>
              </a:rPr>
              <a:t>NHÀ</a:t>
            </a:r>
            <a:r>
              <a:rPr lang="en-US" sz="5400" b="1" dirty="0" smtClean="0">
                <a:latin typeface="+mn-lt"/>
              </a:rPr>
              <a:t> </a:t>
            </a:r>
            <a:r>
              <a:rPr lang="en-US" sz="5400" b="1" dirty="0" err="1" smtClean="0">
                <a:latin typeface="+mn-lt"/>
              </a:rPr>
              <a:t>VĂN</a:t>
            </a:r>
            <a:r>
              <a:rPr lang="en-US" sz="5400" b="1" dirty="0" smtClean="0">
                <a:latin typeface="+mn-lt"/>
              </a:rPr>
              <a:t> KIM </a:t>
            </a:r>
            <a:r>
              <a:rPr lang="en-US" sz="5400" b="1" dirty="0" err="1" smtClean="0">
                <a:latin typeface="+mn-lt"/>
              </a:rPr>
              <a:t>LÂN</a:t>
            </a:r>
            <a:endParaRPr lang="en-US" sz="5400" b="1" dirty="0" smtClean="0">
              <a:latin typeface="+mn-lt"/>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876800" y="31750"/>
            <a:ext cx="4257675" cy="682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0" y="620713"/>
            <a:ext cx="4824413" cy="5111750"/>
          </a:xfrm>
          <a:prstGeom prst="rect">
            <a:avLst/>
          </a:prstGeom>
          <a:noFill/>
          <a:ln w="9525">
            <a:noFill/>
            <a:miter lim="800000"/>
            <a:headEnd/>
            <a:tailEnd/>
          </a:ln>
        </p:spPr>
        <p:txBody>
          <a:bodyPr/>
          <a:lstStyle/>
          <a:p>
            <a:pPr marL="457200" indent="-457200">
              <a:lnSpc>
                <a:spcPct val="90000"/>
              </a:lnSpc>
              <a:buFontTx/>
              <a:buChar char="-"/>
              <a:defRPr/>
            </a:pPr>
            <a:r>
              <a:rPr lang="en-US" sz="2800" dirty="0">
                <a:latin typeface="Times New Roman" pitchFamily="18" charset="0"/>
                <a:cs typeface="Times New Roman" pitchFamily="18" charset="0"/>
              </a:rPr>
              <a:t>Kim </a:t>
            </a:r>
            <a:r>
              <a:rPr lang="en-US" sz="2800" dirty="0" err="1">
                <a:latin typeface="Times New Roman" pitchFamily="18" charset="0"/>
                <a:cs typeface="Times New Roman" pitchFamily="18" charset="0"/>
              </a:rPr>
              <a:t>Lân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(1920 – 2007) </a:t>
            </a:r>
          </a:p>
          <a:p>
            <a:pPr marL="457200" indent="-457200">
              <a:lnSpc>
                <a:spcPct val="90000"/>
              </a:lnSpc>
              <a:buFontTx/>
              <a:buChar char="-"/>
              <a:defRPr/>
            </a:pP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Ninh</a:t>
            </a:r>
            <a:endParaRPr lang="en-US" sz="2800" dirty="0">
              <a:latin typeface="Times New Roman" pitchFamily="18" charset="0"/>
              <a:cs typeface="Times New Roman" pitchFamily="18" charset="0"/>
            </a:endParaRPr>
          </a:p>
          <a:p>
            <a:pPr marL="457200" indent="-457200">
              <a:lnSpc>
                <a:spcPct val="90000"/>
              </a:lnSpc>
              <a:buFontTx/>
              <a:buChar char="-"/>
              <a:defRPr/>
            </a:pP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ngắn</a:t>
            </a:r>
            <a:endParaRPr lang="en-US" sz="2800" dirty="0">
              <a:latin typeface="Times New Roman" pitchFamily="18" charset="0"/>
              <a:cs typeface="Times New Roman" pitchFamily="18" charset="0"/>
            </a:endParaRPr>
          </a:p>
          <a:p>
            <a:pPr marL="457200" indent="-457200">
              <a:lnSpc>
                <a:spcPct val="90000"/>
              </a:lnSpc>
              <a:buFontTx/>
              <a:buChar char="-"/>
              <a:defRPr/>
            </a:pPr>
            <a:r>
              <a:rPr lang="en-US" sz="2800" dirty="0">
                <a:latin typeface="Times New Roman" pitchFamily="18" charset="0"/>
                <a:cs typeface="Times New Roman" pitchFamily="18" charset="0"/>
              </a:rPr>
              <a:t>Am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endParaRPr lang="en-US" sz="2800" dirty="0">
              <a:latin typeface="Times New Roman" pitchFamily="18" charset="0"/>
              <a:cs typeface="Times New Roman" pitchFamily="18" charset="0"/>
            </a:endParaRPr>
          </a:p>
          <a:p>
            <a:pPr marL="457200" indent="-457200">
              <a:lnSpc>
                <a:spcPct val="90000"/>
              </a:lnSpc>
              <a:buFontTx/>
              <a:buChar char="-"/>
              <a:defRPr/>
            </a:pPr>
            <a:r>
              <a:rPr lang="vi-VN" sz="2800" dirty="0">
                <a:latin typeface="+mn-lt"/>
              </a:rPr>
              <a:t>Năm 2001: Được tặng giải thưởng nhà nước về văn học nghệ thuật</a:t>
            </a:r>
          </a:p>
          <a:p>
            <a:pPr marL="457200" indent="-457200">
              <a:lnSpc>
                <a:spcPct val="90000"/>
              </a:lnSpc>
              <a:buFontTx/>
              <a:buChar char="-"/>
              <a:defRPr/>
            </a:pPr>
            <a:r>
              <a:rPr lang="vi-VN" sz="2800" dirty="0">
                <a:latin typeface="+mn-lt"/>
                <a:cs typeface="Times New Roman" pitchFamily="18" charset="0"/>
              </a:rPr>
              <a:t>Các tác phẩm tiêu biểu: Tập truyện ngắn “ Con chó xấu xí”,  “Nên vợ nên chồng”.</a:t>
            </a:r>
          </a:p>
        </p:txBody>
      </p:sp>
      <p:sp>
        <p:nvSpPr>
          <p:cNvPr id="2" name="TextBox 1"/>
          <p:cNvSpPr txBox="1"/>
          <p:nvPr/>
        </p:nvSpPr>
        <p:spPr>
          <a:xfrm>
            <a:off x="421929" y="97493"/>
            <a:ext cx="2626104" cy="523220"/>
          </a:xfrm>
          <a:prstGeom prst="rect">
            <a:avLst/>
          </a:prstGeom>
          <a:noFill/>
        </p:spPr>
        <p:txBody>
          <a:bodyPr wrap="none" rtlCol="0">
            <a:spAutoFit/>
          </a:bodyPr>
          <a:lstStyle/>
          <a:p>
            <a:r>
              <a:rPr lang="en-US" sz="2800" b="1" dirty="0" err="1" smtClean="0">
                <a:solidFill>
                  <a:srgbClr val="FF0000"/>
                </a:solidFill>
              </a:rPr>
              <a:t>Tác</a:t>
            </a:r>
            <a:r>
              <a:rPr lang="en-US" sz="2800" b="1" dirty="0" smtClean="0">
                <a:solidFill>
                  <a:srgbClr val="FF0000"/>
                </a:solidFill>
              </a:rPr>
              <a:t> </a:t>
            </a:r>
            <a:r>
              <a:rPr lang="en-US" sz="2800" b="1" dirty="0" err="1" smtClean="0">
                <a:solidFill>
                  <a:srgbClr val="FF0000"/>
                </a:solidFill>
              </a:rPr>
              <a:t>giả</a:t>
            </a:r>
            <a:r>
              <a:rPr lang="en-US" sz="2800" b="1" dirty="0" smtClean="0">
                <a:solidFill>
                  <a:srgbClr val="FF0000"/>
                </a:solidFill>
              </a:rPr>
              <a:t> : Kim </a:t>
            </a:r>
            <a:r>
              <a:rPr lang="en-US" sz="2800" b="1" dirty="0" err="1" smtClean="0">
                <a:solidFill>
                  <a:srgbClr val="FF0000"/>
                </a:solidFill>
              </a:rPr>
              <a:t>Lân</a:t>
            </a:r>
            <a:endParaRPr lang="en-US" sz="2800" b="1" dirty="0">
              <a:solidFill>
                <a:srgbClr val="FF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Title 1"/>
          <p:cNvSpPr>
            <a:spLocks noGrp="1"/>
          </p:cNvSpPr>
          <p:nvPr>
            <p:ph type="ctrTitle"/>
          </p:nvPr>
        </p:nvSpPr>
        <p:spPr>
          <a:xfrm>
            <a:off x="0" y="-6350"/>
            <a:ext cx="9144000" cy="914400"/>
          </a:xfrm>
          <a:solidFill>
            <a:schemeClr val="bg2">
              <a:lumMod val="75000"/>
            </a:schemeClr>
          </a:solidFill>
        </p:spPr>
        <p:txBody>
          <a:bodyPr/>
          <a:lstStyle/>
          <a:p>
            <a:pPr eaLnBrk="1" hangingPunct="1">
              <a:defRPr/>
            </a:pPr>
            <a:r>
              <a:rPr lang="en-US" sz="3600" b="1" u="sng" dirty="0" smtClean="0">
                <a:solidFill>
                  <a:schemeClr val="accent6">
                    <a:lumMod val="50000"/>
                  </a:schemeClr>
                </a:solidFill>
                <a:latin typeface="Times New Roman" pitchFamily="18" charset="0"/>
                <a:cs typeface="Times New Roman" pitchFamily="18" charset="0"/>
              </a:rPr>
              <a:t>NHÓM </a:t>
            </a:r>
            <a:r>
              <a:rPr lang="vi-VN" sz="3600" b="1" u="sng" dirty="0" smtClean="0">
                <a:solidFill>
                  <a:schemeClr val="accent6">
                    <a:lumMod val="50000"/>
                  </a:schemeClr>
                </a:solidFill>
                <a:cs typeface="Times New Roman" pitchFamily="18" charset="0"/>
              </a:rPr>
              <a:t>3+ 4</a:t>
            </a:r>
            <a:r>
              <a:rPr lang="en-US" sz="3600" b="1" u="sng" dirty="0" smtClean="0">
                <a:solidFill>
                  <a:schemeClr val="accent6">
                    <a:lumMod val="50000"/>
                  </a:schemeClr>
                </a:solidFill>
                <a:latin typeface="Times New Roman" pitchFamily="18" charset="0"/>
                <a:cs typeface="Times New Roman" pitchFamily="18" charset="0"/>
              </a:rPr>
              <a:t> : </a:t>
            </a:r>
            <a:r>
              <a:rPr lang="en-US" sz="3600" b="1" u="sng" dirty="0" err="1" smtClean="0">
                <a:solidFill>
                  <a:schemeClr val="accent6">
                    <a:lumMod val="50000"/>
                  </a:schemeClr>
                </a:solidFill>
                <a:latin typeface="Times New Roman" pitchFamily="18" charset="0"/>
                <a:cs typeface="Times New Roman" pitchFamily="18" charset="0"/>
              </a:rPr>
              <a:t>Tìm</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hiểu</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tác</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phẩm</a:t>
            </a:r>
            <a:endParaRPr lang="vi-VN" sz="3600" b="1" u="sng" dirty="0" smtClean="0">
              <a:solidFill>
                <a:schemeClr val="accent6">
                  <a:lumMod val="50000"/>
                </a:schemeClr>
              </a:solidFill>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1365</TotalTime>
  <Words>2403</Words>
  <Application>Microsoft Office PowerPoint</Application>
  <PresentationFormat>On-screen Show (4:3)</PresentationFormat>
  <Paragraphs>179</Paragraphs>
  <Slides>33</Slides>
  <Notes>4</Notes>
  <HiddenSlides>0</HiddenSlides>
  <MMClips>8</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Flow</vt:lpstr>
      <vt:lpstr>Clip</vt:lpstr>
      <vt:lpstr>Slide 1</vt:lpstr>
      <vt:lpstr>TRÒ CHƠI</vt:lpstr>
      <vt:lpstr>LUẬT CHƠI </vt:lpstr>
      <vt:lpstr>Slide 4</vt:lpstr>
      <vt:lpstr>Slide 5</vt:lpstr>
      <vt:lpstr>                Phân công nhiệm vụ </vt:lpstr>
      <vt:lpstr>Slide 7</vt:lpstr>
      <vt:lpstr>Slide 8</vt:lpstr>
      <vt:lpstr>NHÓM 3+ 4 : Tìm hiểu tác phẩm</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Hướng dẫn về nhà </vt:lpstr>
      <vt:lpstr>Slide 28</vt:lpstr>
      <vt:lpstr> Bạn hãy đọc câu ca dao có hình ảnh  quen thuộc sau? </vt:lpstr>
      <vt:lpstr>Bạn hãy cho biết đoạn văn sau được trích từ văn bản nào? Do ai sáng tác?</vt:lpstr>
      <vt:lpstr>Bạn hãy cho biết tên bài thơ có hình ảnh sau?</vt:lpstr>
      <vt:lpstr> Bạn hãy điền từ còn thiếu để hoàn thành câu văn sau? </vt:lpstr>
      <vt:lpstr>     Bạn hãy đọc câu thơ bộc lộ trực tiếp nỗi nhớ quê hương của nhà thơ Tế Hanh?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vhc</dc:creator>
  <cp:lastModifiedBy>E11</cp:lastModifiedBy>
  <cp:revision>137</cp:revision>
  <dcterms:created xsi:type="dcterms:W3CDTF">2017-10-29T21:30:08Z</dcterms:created>
  <dcterms:modified xsi:type="dcterms:W3CDTF">2017-11-08T02:00:11Z</dcterms:modified>
</cp:coreProperties>
</file>