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1" r:id="rId5"/>
    <p:sldId id="258" r:id="rId6"/>
    <p:sldId id="283" r:id="rId7"/>
    <p:sldId id="284" r:id="rId8"/>
    <p:sldId id="278" r:id="rId9"/>
    <p:sldId id="286" r:id="rId10"/>
    <p:sldId id="265" r:id="rId11"/>
    <p:sldId id="272" r:id="rId12"/>
    <p:sldId id="275" r:id="rId13"/>
    <p:sldId id="274" r:id="rId14"/>
    <p:sldId id="276" r:id="rId15"/>
    <p:sldId id="277" r:id="rId16"/>
    <p:sldId id="287" r:id="rId17"/>
    <p:sldId id="266" r:id="rId18"/>
    <p:sldId id="289" r:id="rId19"/>
    <p:sldId id="29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CC00"/>
    <a:srgbClr val="CC9900"/>
    <a:srgbClr val="00FF00"/>
    <a:srgbClr val="66FF99"/>
    <a:srgbClr val="FFFF99"/>
    <a:srgbClr val="FF66FF"/>
    <a:srgbClr val="CC66FF"/>
    <a:srgbClr val="D3EBED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7CAD-04AC-4C74-A143-BEC0D2D60BEA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8DD0E-DB68-4A72-8812-AC0EE8E97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840DB-201B-4DEC-8E8C-938891035992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CFC7B-5BB8-475A-A2B4-2585D14A3E6D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7003D-D040-453C-AD28-5096DA41D547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AFEBD-6B01-4A9C-88FA-564D7D812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74F1-5141-4B75-B298-D33ED16E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72C8-7C9B-4DA5-B905-3C7B3386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D1E28C-A330-4E37-9AFB-4FECA27EE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D526-188E-40F9-9F14-9FA6F439B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4A91-70F2-42AE-A5B4-3F1B29521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CB44-88EB-4CDA-A3DB-4007DDF4A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8609-B116-461B-8C13-641CC99EE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7B44-70AE-4D45-85BB-78F084D03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8967-F01C-40F4-AC57-10B4D8F9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8B79-BAFA-4212-B24C-9A48D5BA5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E0F2-5E00-4E06-AAEC-FB4D5330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724867-8490-4D70-880F-D1615D19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gif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43000" y="1447800"/>
            <a:ext cx="716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6000" b="1" smtClean="0">
                <a:solidFill>
                  <a:srgbClr val="FF9900"/>
                </a:solidFill>
              </a:rPr>
              <a:t>MÔN TIẾNG VIỆT</a:t>
            </a:r>
            <a:endParaRPr lang="en-US" sz="6000" b="1">
              <a:solidFill>
                <a:srgbClr val="FF99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smtClean="0">
                <a:solidFill>
                  <a:srgbClr val="3366FF"/>
                </a:solidFill>
              </a:rPr>
              <a:t>Bài</a:t>
            </a:r>
            <a:r>
              <a:rPr lang="vi-VN" sz="8000" b="1">
                <a:solidFill>
                  <a:srgbClr val="3366FF"/>
                </a:solidFill>
              </a:rPr>
              <a:t> </a:t>
            </a:r>
            <a:r>
              <a:rPr lang="vi-VN" sz="8000" b="1" smtClean="0">
                <a:solidFill>
                  <a:srgbClr val="3366FF"/>
                </a:solidFill>
              </a:rPr>
              <a:t>27: Ôn</a:t>
            </a:r>
            <a:r>
              <a:rPr lang="en-US" sz="8000" b="1" smtClean="0">
                <a:solidFill>
                  <a:srgbClr val="3366FF"/>
                </a:solidFill>
              </a:rPr>
              <a:t> </a:t>
            </a:r>
            <a:r>
              <a:rPr lang="en-US" sz="8000" b="1">
                <a:solidFill>
                  <a:srgbClr val="3366FF"/>
                </a:solidFill>
              </a:rPr>
              <a:t>tập</a:t>
            </a:r>
          </a:p>
        </p:txBody>
      </p:sp>
      <p:pic>
        <p:nvPicPr>
          <p:cNvPr id="2" name="Picture 9" descr="book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69"/>
          <p:cNvGrpSpPr>
            <a:grpSpLocks/>
          </p:cNvGrpSpPr>
          <p:nvPr/>
        </p:nvGrpSpPr>
        <p:grpSpPr bwMode="auto">
          <a:xfrm>
            <a:off x="0" y="-76200"/>
            <a:ext cx="9144000" cy="7086600"/>
            <a:chOff x="204" y="0"/>
            <a:chExt cx="2457" cy="2087"/>
          </a:xfrm>
        </p:grpSpPr>
        <p:grpSp>
          <p:nvGrpSpPr>
            <p:cNvPr id="8196" name="Group 270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8198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199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8200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4800">
                    <a:solidFill>
                      <a:srgbClr val="0000CC"/>
                    </a:solidFill>
                    <a:latin typeface=".VnTifani HeavyH" pitchFamily="34" charset="0"/>
                    <a:cs typeface="Arial" charset="0"/>
                  </a:endParaRPr>
                </a:p>
              </p:txBody>
            </p:sp>
            <p:sp>
              <p:nvSpPr>
                <p:cNvPr id="8201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197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533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  <a:latin typeface="VNI-Avo" pitchFamily="2" charset="0"/>
                <a:cs typeface="Arial" charset="0"/>
              </a:rPr>
              <a:t>GIAÛI LAO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3657600" cy="884238"/>
          </a:xfrm>
        </p:spPr>
        <p:txBody>
          <a:bodyPr/>
          <a:lstStyle/>
          <a:p>
            <a:r>
              <a:rPr lang="vi-VN" sz="6600" b="1" smtClean="0">
                <a:solidFill>
                  <a:schemeClr val="tx1"/>
                </a:solidFill>
              </a:rPr>
              <a:t>nhà ga</a:t>
            </a:r>
            <a:endParaRPr lang="en-US" sz="6600" b="1">
              <a:solidFill>
                <a:schemeClr val="tx1"/>
              </a:solidFill>
            </a:endParaRPr>
          </a:p>
        </p:txBody>
      </p:sp>
      <p:pic>
        <p:nvPicPr>
          <p:cNvPr id="5" name="Picture 8" descr="11-ga-nha-tr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451225"/>
            <a:ext cx="4648200" cy="31019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5" descr="ga H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15464"/>
            <a:ext cx="4648200" cy="270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qua 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989" y="762000"/>
            <a:ext cx="4959011" cy="4724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25908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/>
              <a:t>quả nho</a:t>
            </a:r>
            <a:endParaRPr lang="en-US" sz="660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dientrucie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702004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/>
              <a:t>tre già</a:t>
            </a:r>
            <a:endParaRPr lang="en-US" sz="660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295400" y="1219200"/>
            <a:ext cx="6781800" cy="2590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rgbClr val="FF0000"/>
                </a:solidFill>
              </a:rPr>
              <a:t>ý nghĩ</a:t>
            </a:r>
            <a:endParaRPr lang="en-US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200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/>
              <a:t>quả nho</a:t>
            </a:r>
            <a:endParaRPr lang="en-US" sz="6600"/>
          </a:p>
        </p:txBody>
      </p:sp>
      <p:sp>
        <p:nvSpPr>
          <p:cNvPr id="5" name="TextBox 4"/>
          <p:cNvSpPr txBox="1"/>
          <p:nvPr/>
        </p:nvSpPr>
        <p:spPr>
          <a:xfrm>
            <a:off x="5105400" y="1254204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/>
              <a:t>tre già</a:t>
            </a:r>
            <a:endParaRPr lang="en-US" sz="6600"/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/>
              <a:t>nhà ga</a:t>
            </a:r>
            <a:endParaRPr lang="en-US" sz="6600"/>
          </a:p>
        </p:txBody>
      </p:sp>
      <p:sp>
        <p:nvSpPr>
          <p:cNvPr id="7" name="TextBox 6"/>
          <p:cNvSpPr txBox="1"/>
          <p:nvPr/>
        </p:nvSpPr>
        <p:spPr>
          <a:xfrm>
            <a:off x="5181600" y="3235404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/>
              <a:t>ý nghĩ</a:t>
            </a:r>
            <a:endParaRPr lang="en-US" sz="6600"/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3300"/>
                </a:solidFill>
              </a:rPr>
              <a:t>quả nho</a:t>
            </a:r>
            <a:endParaRPr lang="en-US" sz="660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2192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92D050"/>
                </a:solidFill>
              </a:rPr>
              <a:t>tre già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295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3366FF"/>
                </a:solidFill>
              </a:rPr>
              <a:t>nhà ga</a:t>
            </a:r>
            <a:endParaRPr lang="en-US" sz="660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235404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C000"/>
                </a:solidFill>
              </a:rPr>
              <a:t>ý nghĩ</a:t>
            </a:r>
            <a:endParaRPr lang="en-US" sz="66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e hoc ba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983" y="2133600"/>
            <a:ext cx="2297017" cy="289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096000" cy="1615827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smtClean="0">
                <a:solidFill>
                  <a:srgbClr val="3366FF"/>
                </a:solidFill>
              </a:rPr>
              <a:t>Viết</a:t>
            </a:r>
            <a:endParaRPr lang="en-US" sz="7200">
              <a:solidFill>
                <a:srgbClr val="3366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5_34"/>
          <p:cNvPicPr>
            <a:picLocks noChangeAspect="1" noChangeArrowheads="1" noCrop="1"/>
          </p:cNvPicPr>
          <p:nvPr/>
        </p:nvPicPr>
        <p:blipFill>
          <a:blip r:embed="rId2" cstate="print">
            <a:lum bright="3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6" descr="ggg_38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16500"/>
            <a:ext cx="14732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SZ169"/>
          <p:cNvPicPr>
            <a:picLocks noChangeAspect="1" noChangeArrowheads="1"/>
          </p:cNvPicPr>
          <p:nvPr/>
        </p:nvPicPr>
        <p:blipFill>
          <a:blip r:embed="rId4" cstate="print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grpSp>
        <p:nvGrpSpPr>
          <p:cNvPr id="11269" name="Group 36"/>
          <p:cNvGrpSpPr>
            <a:grpSpLocks/>
          </p:cNvGrpSpPr>
          <p:nvPr/>
        </p:nvGrpSpPr>
        <p:grpSpPr bwMode="auto">
          <a:xfrm>
            <a:off x="0" y="-58738"/>
            <a:ext cx="9164638" cy="6916738"/>
            <a:chOff x="0" y="-24"/>
            <a:chExt cx="5773" cy="4357"/>
          </a:xfrm>
        </p:grpSpPr>
        <p:pic>
          <p:nvPicPr>
            <p:cNvPr id="11272" name="Picture 37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38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39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40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0" name="Picture 4" descr="ORCH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039813"/>
            <a:ext cx="135413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WordArt 11"/>
          <p:cNvSpPr>
            <a:spLocks noChangeArrowheads="1" noChangeShapeType="1" noTextEdit="1"/>
          </p:cNvSpPr>
          <p:nvPr/>
        </p:nvSpPr>
        <p:spPr bwMode="auto">
          <a:xfrm>
            <a:off x="2119313" y="1747838"/>
            <a:ext cx="4505325" cy="225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b9e445c32dda157ae5696361b744bdc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36"/>
          <p:cNvGrpSpPr/>
          <p:nvPr/>
        </p:nvGrpSpPr>
        <p:grpSpPr>
          <a:xfrm>
            <a:off x="0" y="-58741"/>
            <a:ext cx="9164628" cy="6916721"/>
            <a:chOff x="0" y="-58741"/>
            <a:chExt cx="9164628" cy="6916721"/>
          </a:xfrm>
        </p:grpSpPr>
        <p:pic>
          <p:nvPicPr>
            <p:cNvPr id="4" name="Picture 37" descr="N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0799991" flipH="1">
              <a:off x="0" y="6740508"/>
              <a:ext cx="9144000" cy="117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8" descr="N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6200004">
              <a:off x="5676892" y="3349625"/>
              <a:ext cx="6858000" cy="117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39" descr="N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6200004">
              <a:off x="-3379787" y="3379787"/>
              <a:ext cx="6858000" cy="96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40" descr="N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0799991" flipH="1">
              <a:off x="0" y="-58741"/>
              <a:ext cx="9144000" cy="1174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14"/>
          <p:cNvSpPr txBox="1"/>
          <p:nvPr/>
        </p:nvSpPr>
        <p:spPr>
          <a:xfrm>
            <a:off x="573091" y="312733"/>
            <a:ext cx="8132765" cy="579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3300"/>
                </a:solidFill>
                <a:uFillTx/>
                <a:latin typeface="Georgia" pitchFamily="18"/>
              </a:rPr>
              <a:t>* Hãy chọn con vật mà em yêu thích?</a:t>
            </a:r>
          </a:p>
        </p:txBody>
      </p:sp>
      <p:pic>
        <p:nvPicPr>
          <p:cNvPr id="1028" name="Picture 4" descr="D:\beu's_stuff\animal sounds\49-Free-Cartoon-Cow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825624" cy="2066840"/>
          </a:xfrm>
          <a:prstGeom prst="rect">
            <a:avLst/>
          </a:prstGeom>
          <a:noFill/>
        </p:spPr>
      </p:pic>
      <p:pic>
        <p:nvPicPr>
          <p:cNvPr id="1029" name="Picture 5" descr="D:\beu's_stuff\animal sounds\cute-blue-bird-vector-9787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1981200" cy="2142332"/>
          </a:xfrm>
          <a:prstGeom prst="rect">
            <a:avLst/>
          </a:prstGeom>
          <a:noFill/>
        </p:spPr>
      </p:pic>
      <p:pic>
        <p:nvPicPr>
          <p:cNvPr id="1030" name="Picture 6" descr="D:\beu's_stuff\animal sounds\funny-cartoon-pictures-monkey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19200"/>
            <a:ext cx="2030252" cy="2133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3400" y="1143000"/>
            <a:ext cx="2362200" cy="224676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4000" b="1" smtClean="0">
                <a:solidFill>
                  <a:srgbClr val="FF0000"/>
                </a:solidFill>
              </a:rPr>
              <a:t>ph</a:t>
            </a:r>
            <a:endParaRPr lang="en-US" sz="140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1182231"/>
            <a:ext cx="2438400" cy="2246769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vi-VN" sz="14000" b="1" smtClean="0">
                <a:solidFill>
                  <a:srgbClr val="0070C0"/>
                </a:solidFill>
              </a:rPr>
              <a:t>nh</a:t>
            </a:r>
            <a:endParaRPr lang="en-US" sz="14000" b="1">
              <a:solidFill>
                <a:srgbClr val="0070C0"/>
              </a:solidFill>
            </a:endParaRPr>
          </a:p>
        </p:txBody>
      </p:sp>
      <p:pic>
        <p:nvPicPr>
          <p:cNvPr id="1037" name="Picture 13" descr="D:\beu's_stuff\animal sounds\index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810000"/>
            <a:ext cx="2286000" cy="2176669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33400" y="3810000"/>
            <a:ext cx="2362200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vi-VN" sz="14000" b="1" smtClean="0">
                <a:solidFill>
                  <a:srgbClr val="00B050"/>
                </a:solidFill>
              </a:rPr>
              <a:t>qu</a:t>
            </a:r>
            <a:endParaRPr lang="en-US" sz="14000" b="1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3810000"/>
            <a:ext cx="2438400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vi-VN" sz="14000" b="1" smtClean="0">
                <a:solidFill>
                  <a:srgbClr val="C00000"/>
                </a:solidFill>
              </a:rPr>
              <a:t>g</a:t>
            </a:r>
            <a:endParaRPr lang="en-US" sz="14000" b="1">
              <a:solidFill>
                <a:srgbClr val="C00000"/>
              </a:solidFill>
            </a:endParaRPr>
          </a:p>
        </p:txBody>
      </p:sp>
      <p:pic>
        <p:nvPicPr>
          <p:cNvPr id="37" name="Picture 2" descr="D:\beu's_stuff\animal sounds\image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9825" y="3800475"/>
            <a:ext cx="2390775" cy="2219325"/>
          </a:xfrm>
          <a:prstGeom prst="rect">
            <a:avLst/>
          </a:prstGeom>
          <a:noFill/>
        </p:spPr>
      </p:pic>
      <p:pic>
        <p:nvPicPr>
          <p:cNvPr id="38" name="Picture 3" descr="D:\beu's_stuff\animal sounds\inde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1219200"/>
            <a:ext cx="2143125" cy="21431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248400" y="1143000"/>
            <a:ext cx="2362200" cy="2246769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4000" b="1" smtClean="0">
                <a:solidFill>
                  <a:srgbClr val="7030A0"/>
                </a:solidFill>
              </a:rPr>
              <a:t>tr</a:t>
            </a:r>
            <a:endParaRPr lang="en-US" sz="14000" b="1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2200" y="3810000"/>
            <a:ext cx="2438400" cy="2246769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4000" b="1" smtClean="0"/>
              <a:t>ng</a:t>
            </a:r>
            <a:endParaRPr lang="en-US" sz="14000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1" grpId="0" animBg="1"/>
      <p:bldP spid="32" grpId="0" animBg="1"/>
      <p:bldP spid="33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 descr="Meckey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60231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95400" y="1792288"/>
            <a:ext cx="29546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FF00"/>
                </a:solidFill>
              </a:rPr>
              <a:t>B</a:t>
            </a:r>
            <a:r>
              <a:rPr lang="en-US" sz="7200" b="1" dirty="0" err="1" smtClean="0">
                <a:solidFill>
                  <a:srgbClr val="FFFF00"/>
                </a:solidFill>
              </a:rPr>
              <a:t>ài</a:t>
            </a:r>
            <a:r>
              <a:rPr lang="en-US" sz="7200" b="1" dirty="0" smtClean="0">
                <a:solidFill>
                  <a:srgbClr val="FFFF00"/>
                </a:solidFill>
              </a:rPr>
              <a:t> </a:t>
            </a:r>
            <a:r>
              <a:rPr lang="en-US" sz="7200" b="1" dirty="0" err="1">
                <a:solidFill>
                  <a:srgbClr val="FFFF00"/>
                </a:solidFill>
              </a:rPr>
              <a:t>cũ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828800"/>
            <a:ext cx="48006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2000" smtClean="0"/>
              <a:t>y tế</a:t>
            </a:r>
            <a:endParaRPr lang="en-US" sz="12000"/>
          </a:p>
        </p:txBody>
      </p:sp>
      <p:sp>
        <p:nvSpPr>
          <p:cNvPr id="5" name="TextBox 4"/>
          <p:cNvSpPr txBox="1"/>
          <p:nvPr/>
        </p:nvSpPr>
        <p:spPr>
          <a:xfrm>
            <a:off x="7315200" y="4876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smtClean="0"/>
              <a:t> </a:t>
            </a:r>
            <a:endParaRPr lang="en-US" sz="7200"/>
          </a:p>
        </p:txBody>
      </p:sp>
      <p:pic>
        <p:nvPicPr>
          <p:cNvPr id="8" name="Picture 33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5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5867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56511">
            <a:off x="8113713" y="5908675"/>
            <a:ext cx="10652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1828800"/>
            <a:ext cx="48006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2000" smtClean="0"/>
              <a:t>cá trê </a:t>
            </a:r>
            <a:endParaRPr lang="en-US" sz="12000"/>
          </a:p>
        </p:txBody>
      </p:sp>
      <p:sp>
        <p:nvSpPr>
          <p:cNvPr id="13" name="TextBox 12"/>
          <p:cNvSpPr txBox="1"/>
          <p:nvPr/>
        </p:nvSpPr>
        <p:spPr>
          <a:xfrm>
            <a:off x="2286000" y="1828800"/>
            <a:ext cx="48006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2000" smtClean="0"/>
              <a:t>chú ý</a:t>
            </a:r>
            <a:endParaRPr lang="en-US" sz="12000"/>
          </a:p>
        </p:txBody>
      </p:sp>
      <p:sp>
        <p:nvSpPr>
          <p:cNvPr id="14" name="TextBox 13"/>
          <p:cNvSpPr txBox="1"/>
          <p:nvPr/>
        </p:nvSpPr>
        <p:spPr>
          <a:xfrm>
            <a:off x="2286000" y="1828800"/>
            <a:ext cx="48006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2000" smtClean="0"/>
              <a:t>trí nhớ </a:t>
            </a:r>
            <a:endParaRPr lang="en-US" sz="120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0" y="4876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smtClean="0"/>
              <a:t> </a:t>
            </a:r>
            <a:endParaRPr lang="en-US" sz="7200"/>
          </a:p>
        </p:txBody>
      </p:sp>
      <p:pic>
        <p:nvPicPr>
          <p:cNvPr id="8" name="Picture 33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5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5867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56511">
            <a:off x="8113713" y="5908675"/>
            <a:ext cx="10652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2400" y="2438400"/>
            <a:ext cx="8915400" cy="914400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Time" pitchFamily="34" charset="0"/>
              </a:rPr>
              <a:t>bÐ bÞ ho, mÑ cho bÐ ra y tÕ x</a:t>
            </a:r>
            <a:r>
              <a:rPr lang="en-US" sz="5400" b="1" smtClean="0">
                <a:solidFill>
                  <a:srgbClr val="0000FF"/>
                </a:solidFill>
                <a:latin typeface=".VnTime" pitchFamily="34" charset="0"/>
              </a:rPr>
              <a:t>·</a:t>
            </a:r>
            <a:r>
              <a:rPr lang="vi-VN" sz="5400" b="1" smtClean="0">
                <a:solidFill>
                  <a:srgbClr val="0000FF"/>
                </a:solidFill>
                <a:latin typeface=".VnTime" pitchFamily="34" charset="0"/>
              </a:rPr>
              <a:t>.</a:t>
            </a:r>
            <a:endParaRPr lang="en-US" sz="5400" b="1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00200" y="1524000"/>
            <a:ext cx="7162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 b="1">
                <a:solidFill>
                  <a:srgbClr val="FF3300"/>
                </a:solidFill>
              </a:rPr>
              <a:t>Bài mới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0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191000" cy="356389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3" name="Group 51"/>
          <p:cNvGraphicFramePr>
            <a:graphicFrameLocks noGrp="1"/>
          </p:cNvGraphicFramePr>
          <p:nvPr>
            <p:ph sz="quarter" idx="4294967295"/>
          </p:nvPr>
        </p:nvGraphicFramePr>
        <p:xfrm>
          <a:off x="762000" y="4665662"/>
          <a:ext cx="2895600" cy="1887538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Group 40"/>
          <p:cNvGraphicFramePr>
            <a:graphicFrameLocks noGrp="1"/>
          </p:cNvGraphicFramePr>
          <p:nvPr/>
        </p:nvGraphicFramePr>
        <p:xfrm>
          <a:off x="5486400" y="4665662"/>
          <a:ext cx="2895600" cy="1887538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2209800" y="4818062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4800" b="1" smtClean="0">
                <a:latin typeface="+mn-lt"/>
              </a:rPr>
              <a:t>ô</a:t>
            </a:r>
            <a:endParaRPr lang="en-US" sz="4800" b="1">
              <a:latin typeface="+mn-lt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762000" y="4741862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4800" b="1" smtClean="0">
                <a:latin typeface="+mn-lt"/>
              </a:rPr>
              <a:t>ph</a:t>
            </a:r>
            <a:endParaRPr lang="en-US" sz="4800" b="1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58006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phố</a:t>
            </a:r>
            <a:endParaRPr lang="en-US" sz="4800" b="1"/>
          </a:p>
        </p:txBody>
      </p:sp>
      <p:pic>
        <p:nvPicPr>
          <p:cNvPr id="17" name="Picture 4" descr="T05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572000" cy="355634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15000" y="4648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qu</a:t>
            </a:r>
            <a:endParaRPr lang="en-US" sz="4800" b="1"/>
          </a:p>
        </p:txBody>
      </p:sp>
      <p:sp>
        <p:nvSpPr>
          <p:cNvPr id="20" name="TextBox 19"/>
          <p:cNvSpPr txBox="1"/>
          <p:nvPr/>
        </p:nvSpPr>
        <p:spPr>
          <a:xfrm>
            <a:off x="7391400" y="4648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ê</a:t>
            </a:r>
            <a:endParaRPr lang="en-US" sz="4800" b="1"/>
          </a:p>
        </p:txBody>
      </p:sp>
      <p:sp>
        <p:nvSpPr>
          <p:cNvPr id="21" name="TextBox 20"/>
          <p:cNvSpPr txBox="1"/>
          <p:nvPr/>
        </p:nvSpPr>
        <p:spPr>
          <a:xfrm>
            <a:off x="6096000" y="5638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quê</a:t>
            </a:r>
            <a:endParaRPr lang="en-US" sz="4800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600" y="2180272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9000" b="1" smtClean="0"/>
              <a:t>Bài 27:</a:t>
            </a:r>
            <a:r>
              <a:rPr lang="vi-VN" sz="9000" b="1" smtClean="0">
                <a:solidFill>
                  <a:srgbClr val="FF0000"/>
                </a:solidFill>
              </a:rPr>
              <a:t> Ôn tập</a:t>
            </a:r>
            <a:endParaRPr lang="en-US" sz="9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15"/>
          <p:cNvGraphicFramePr>
            <a:graphicFrameLocks noGrp="1"/>
          </p:cNvGraphicFramePr>
          <p:nvPr/>
        </p:nvGraphicFramePr>
        <p:xfrm>
          <a:off x="304800" y="472440"/>
          <a:ext cx="8153400" cy="5852160"/>
        </p:xfrm>
        <a:graphic>
          <a:graphicData uri="http://schemas.openxmlformats.org/drawingml/2006/table">
            <a:tbl>
              <a:tblPr/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592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50"/>
          <p:cNvSpPr txBox="1">
            <a:spLocks noChangeArrowheads="1"/>
          </p:cNvSpPr>
          <p:nvPr/>
        </p:nvSpPr>
        <p:spPr bwMode="auto">
          <a:xfrm>
            <a:off x="457200" y="103505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smtClean="0">
                <a:solidFill>
                  <a:srgbClr val="0000FF"/>
                </a:solidFill>
                <a:latin typeface="+mn-lt"/>
              </a:rPr>
              <a:t>ph</a:t>
            </a:r>
            <a:endParaRPr lang="en-US" sz="36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 Box 451"/>
          <p:cNvSpPr txBox="1">
            <a:spLocks noChangeArrowheads="1"/>
          </p:cNvSpPr>
          <p:nvPr/>
        </p:nvSpPr>
        <p:spPr bwMode="auto">
          <a:xfrm>
            <a:off x="381000" y="16764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nh</a:t>
            </a:r>
          </a:p>
        </p:txBody>
      </p:sp>
      <p:sp>
        <p:nvSpPr>
          <p:cNvPr id="7" name="Text Box 452"/>
          <p:cNvSpPr txBox="1">
            <a:spLocks noChangeArrowheads="1"/>
          </p:cNvSpPr>
          <p:nvPr/>
        </p:nvSpPr>
        <p:spPr bwMode="auto">
          <a:xfrm>
            <a:off x="381000" y="220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gi</a:t>
            </a:r>
          </a:p>
        </p:txBody>
      </p:sp>
      <p:sp>
        <p:nvSpPr>
          <p:cNvPr id="8" name="Text Box 453"/>
          <p:cNvSpPr txBox="1">
            <a:spLocks noChangeArrowheads="1"/>
          </p:cNvSpPr>
          <p:nvPr/>
        </p:nvSpPr>
        <p:spPr bwMode="auto">
          <a:xfrm>
            <a:off x="381000" y="2819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tr</a:t>
            </a:r>
          </a:p>
        </p:txBody>
      </p:sp>
      <p:sp>
        <p:nvSpPr>
          <p:cNvPr id="9" name="Text Box 454"/>
          <p:cNvSpPr txBox="1">
            <a:spLocks noChangeArrowheads="1"/>
          </p:cNvSpPr>
          <p:nvPr/>
        </p:nvSpPr>
        <p:spPr bwMode="auto">
          <a:xfrm>
            <a:off x="533400" y="33210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g</a:t>
            </a:r>
          </a:p>
        </p:txBody>
      </p:sp>
      <p:sp>
        <p:nvSpPr>
          <p:cNvPr id="10" name="Text Box 455"/>
          <p:cNvSpPr txBox="1">
            <a:spLocks noChangeArrowheads="1"/>
          </p:cNvSpPr>
          <p:nvPr/>
        </p:nvSpPr>
        <p:spPr bwMode="auto">
          <a:xfrm>
            <a:off x="457200" y="3962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ng</a:t>
            </a:r>
          </a:p>
        </p:txBody>
      </p:sp>
      <p:sp>
        <p:nvSpPr>
          <p:cNvPr id="11" name="Text Box 456"/>
          <p:cNvSpPr txBox="1">
            <a:spLocks noChangeArrowheads="1"/>
          </p:cNvSpPr>
          <p:nvPr/>
        </p:nvSpPr>
        <p:spPr bwMode="auto">
          <a:xfrm>
            <a:off x="457200" y="4495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gh</a:t>
            </a:r>
          </a:p>
        </p:txBody>
      </p:sp>
      <p:sp>
        <p:nvSpPr>
          <p:cNvPr id="12" name="Text Box 457"/>
          <p:cNvSpPr txBox="1">
            <a:spLocks noChangeArrowheads="1"/>
          </p:cNvSpPr>
          <p:nvPr/>
        </p:nvSpPr>
        <p:spPr bwMode="auto">
          <a:xfrm>
            <a:off x="457200" y="50736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ngh</a:t>
            </a:r>
          </a:p>
        </p:txBody>
      </p:sp>
      <p:sp>
        <p:nvSpPr>
          <p:cNvPr id="13" name="Text Box 458"/>
          <p:cNvSpPr txBox="1">
            <a:spLocks noChangeArrowheads="1"/>
          </p:cNvSpPr>
          <p:nvPr/>
        </p:nvSpPr>
        <p:spPr bwMode="auto">
          <a:xfrm>
            <a:off x="457200" y="56832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n-lt"/>
              </a:rPr>
              <a:t>qu</a:t>
            </a:r>
          </a:p>
        </p:txBody>
      </p:sp>
      <p:sp>
        <p:nvSpPr>
          <p:cNvPr id="17" name="Text Box 461"/>
          <p:cNvSpPr txBox="1">
            <a:spLocks noChangeArrowheads="1"/>
          </p:cNvSpPr>
          <p:nvPr/>
        </p:nvSpPr>
        <p:spPr bwMode="auto">
          <a:xfrm>
            <a:off x="3276600" y="1141413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latin typeface="+mn-lt"/>
            </a:endParaRPr>
          </a:p>
        </p:txBody>
      </p:sp>
      <p:sp>
        <p:nvSpPr>
          <p:cNvPr id="18" name="Text Box 462"/>
          <p:cNvSpPr txBox="1">
            <a:spLocks noChangeArrowheads="1"/>
          </p:cNvSpPr>
          <p:nvPr/>
        </p:nvSpPr>
        <p:spPr bwMode="auto">
          <a:xfrm>
            <a:off x="4572000" y="1141413"/>
            <a:ext cx="114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latin typeface="+mn-lt"/>
            </a:endParaRPr>
          </a:p>
        </p:txBody>
      </p:sp>
      <p:sp>
        <p:nvSpPr>
          <p:cNvPr id="19" name="Text Box 463"/>
          <p:cNvSpPr txBox="1">
            <a:spLocks noChangeArrowheads="1"/>
          </p:cNvSpPr>
          <p:nvPr/>
        </p:nvSpPr>
        <p:spPr bwMode="auto">
          <a:xfrm>
            <a:off x="5867400" y="1141413"/>
            <a:ext cx="114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latin typeface="+mn-lt"/>
            </a:endParaRPr>
          </a:p>
        </p:txBody>
      </p:sp>
      <p:sp>
        <p:nvSpPr>
          <p:cNvPr id="20" name="Text Box 464"/>
          <p:cNvSpPr txBox="1">
            <a:spLocks noChangeArrowheads="1"/>
          </p:cNvSpPr>
          <p:nvPr/>
        </p:nvSpPr>
        <p:spPr bwMode="auto">
          <a:xfrm>
            <a:off x="7315200" y="1141413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latin typeface="+mn-lt"/>
            </a:endParaRPr>
          </a:p>
        </p:txBody>
      </p:sp>
      <p:sp>
        <p:nvSpPr>
          <p:cNvPr id="21" name="Text Box 465"/>
          <p:cNvSpPr txBox="1">
            <a:spLocks noChangeArrowheads="1"/>
          </p:cNvSpPr>
          <p:nvPr/>
        </p:nvSpPr>
        <p:spPr bwMode="auto">
          <a:xfrm>
            <a:off x="1752600" y="1066800"/>
            <a:ext cx="114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latin typeface="+mn-lt"/>
            </a:endParaRPr>
          </a:p>
        </p:txBody>
      </p:sp>
      <p:sp>
        <p:nvSpPr>
          <p:cNvPr id="22" name="Text Box 450"/>
          <p:cNvSpPr txBox="1">
            <a:spLocks noChangeArrowheads="1"/>
          </p:cNvSpPr>
          <p:nvPr/>
        </p:nvSpPr>
        <p:spPr bwMode="auto">
          <a:xfrm>
            <a:off x="1828800" y="4572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smtClean="0">
                <a:solidFill>
                  <a:srgbClr val="FF66CC"/>
                </a:solidFill>
                <a:latin typeface="+mn-lt"/>
              </a:rPr>
              <a:t>o</a:t>
            </a:r>
            <a:endParaRPr lang="en-US" sz="3600" b="1">
              <a:solidFill>
                <a:srgbClr val="FF66CC"/>
              </a:solidFill>
              <a:latin typeface="+mn-lt"/>
            </a:endParaRPr>
          </a:p>
        </p:txBody>
      </p:sp>
      <p:sp>
        <p:nvSpPr>
          <p:cNvPr id="23" name="Text Box 450"/>
          <p:cNvSpPr txBox="1">
            <a:spLocks noChangeArrowheads="1"/>
          </p:cNvSpPr>
          <p:nvPr/>
        </p:nvSpPr>
        <p:spPr bwMode="auto">
          <a:xfrm>
            <a:off x="3200400" y="482025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smtClean="0">
                <a:solidFill>
                  <a:srgbClr val="FF66CC"/>
                </a:solidFill>
                <a:latin typeface="+mn-lt"/>
              </a:rPr>
              <a:t>ô</a:t>
            </a:r>
            <a:endParaRPr lang="en-US" sz="3600" b="1">
              <a:solidFill>
                <a:srgbClr val="FF66CC"/>
              </a:solidFill>
              <a:latin typeface="+mn-lt"/>
            </a:endParaRPr>
          </a:p>
        </p:txBody>
      </p:sp>
      <p:sp>
        <p:nvSpPr>
          <p:cNvPr id="24" name="Text Box 450"/>
          <p:cNvSpPr txBox="1">
            <a:spLocks noChangeArrowheads="1"/>
          </p:cNvSpPr>
          <p:nvPr/>
        </p:nvSpPr>
        <p:spPr bwMode="auto">
          <a:xfrm>
            <a:off x="4495800" y="482025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smtClean="0">
                <a:solidFill>
                  <a:srgbClr val="FF66CC"/>
                </a:solidFill>
                <a:latin typeface="+mn-lt"/>
              </a:rPr>
              <a:t>a</a:t>
            </a:r>
            <a:endParaRPr lang="en-US" sz="3600" b="1">
              <a:solidFill>
                <a:srgbClr val="FF66CC"/>
              </a:solidFill>
              <a:latin typeface="+mn-lt"/>
            </a:endParaRPr>
          </a:p>
        </p:txBody>
      </p:sp>
      <p:sp>
        <p:nvSpPr>
          <p:cNvPr id="25" name="Text Box 450"/>
          <p:cNvSpPr txBox="1">
            <a:spLocks noChangeArrowheads="1"/>
          </p:cNvSpPr>
          <p:nvPr/>
        </p:nvSpPr>
        <p:spPr bwMode="auto">
          <a:xfrm>
            <a:off x="5867400" y="496669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smtClean="0">
                <a:solidFill>
                  <a:srgbClr val="FF66CC"/>
                </a:solidFill>
                <a:latin typeface="+mn-lt"/>
              </a:rPr>
              <a:t>e</a:t>
            </a:r>
            <a:endParaRPr lang="en-US" sz="3600" b="1">
              <a:solidFill>
                <a:srgbClr val="FF66CC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0200" y="106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pho</a:t>
            </a:r>
            <a:endParaRPr lang="en-US" sz="3200" b="1"/>
          </a:p>
        </p:txBody>
      </p:sp>
      <p:sp>
        <p:nvSpPr>
          <p:cNvPr id="29" name="TextBox 28"/>
          <p:cNvSpPr txBox="1"/>
          <p:nvPr/>
        </p:nvSpPr>
        <p:spPr>
          <a:xfrm>
            <a:off x="2971800" y="106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phô</a:t>
            </a:r>
            <a:endParaRPr lang="en-US" sz="3200" b="1"/>
          </a:p>
        </p:txBody>
      </p:sp>
      <p:sp>
        <p:nvSpPr>
          <p:cNvPr id="30" name="TextBox 29"/>
          <p:cNvSpPr txBox="1"/>
          <p:nvPr/>
        </p:nvSpPr>
        <p:spPr>
          <a:xfrm>
            <a:off x="4343400" y="106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pha</a:t>
            </a:r>
            <a:endParaRPr lang="en-US" sz="3200" b="1"/>
          </a:p>
        </p:txBody>
      </p:sp>
      <p:sp>
        <p:nvSpPr>
          <p:cNvPr id="31" name="TextBox 30"/>
          <p:cNvSpPr txBox="1"/>
          <p:nvPr/>
        </p:nvSpPr>
        <p:spPr>
          <a:xfrm>
            <a:off x="5715000" y="106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phe</a:t>
            </a:r>
            <a:endParaRPr lang="en-US" sz="3200" b="1"/>
          </a:p>
        </p:txBody>
      </p:sp>
      <p:sp>
        <p:nvSpPr>
          <p:cNvPr id="32" name="TextBox 31"/>
          <p:cNvSpPr txBox="1"/>
          <p:nvPr/>
        </p:nvSpPr>
        <p:spPr>
          <a:xfrm>
            <a:off x="7086600" y="106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phê</a:t>
            </a:r>
            <a:endParaRPr lang="en-US" sz="3200" b="1"/>
          </a:p>
        </p:txBody>
      </p:sp>
      <p:sp>
        <p:nvSpPr>
          <p:cNvPr id="33" name="TextBox 32"/>
          <p:cNvSpPr txBox="1"/>
          <p:nvPr/>
        </p:nvSpPr>
        <p:spPr>
          <a:xfrm>
            <a:off x="1600200" y="1676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nho</a:t>
            </a:r>
            <a:endParaRPr lang="en-US" sz="3200" b="1"/>
          </a:p>
        </p:txBody>
      </p:sp>
      <p:sp>
        <p:nvSpPr>
          <p:cNvPr id="34" name="TextBox 33"/>
          <p:cNvSpPr txBox="1"/>
          <p:nvPr/>
        </p:nvSpPr>
        <p:spPr>
          <a:xfrm>
            <a:off x="2971800" y="1676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nhô</a:t>
            </a:r>
            <a:endParaRPr lang="en-US" sz="3200" b="1"/>
          </a:p>
        </p:txBody>
      </p:sp>
      <p:sp>
        <p:nvSpPr>
          <p:cNvPr id="35" name="TextBox 34"/>
          <p:cNvSpPr txBox="1"/>
          <p:nvPr/>
        </p:nvSpPr>
        <p:spPr>
          <a:xfrm>
            <a:off x="4343400" y="1676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nha</a:t>
            </a:r>
            <a:endParaRPr lang="en-US" sz="3200" b="1"/>
          </a:p>
        </p:txBody>
      </p:sp>
      <p:sp>
        <p:nvSpPr>
          <p:cNvPr id="36" name="TextBox 35"/>
          <p:cNvSpPr txBox="1"/>
          <p:nvPr/>
        </p:nvSpPr>
        <p:spPr>
          <a:xfrm>
            <a:off x="5715000" y="1676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nhe</a:t>
            </a:r>
            <a:endParaRPr lang="en-US" sz="3200" b="1"/>
          </a:p>
        </p:txBody>
      </p:sp>
      <p:sp>
        <p:nvSpPr>
          <p:cNvPr id="37" name="TextBox 36"/>
          <p:cNvSpPr txBox="1"/>
          <p:nvPr/>
        </p:nvSpPr>
        <p:spPr>
          <a:xfrm>
            <a:off x="7086600" y="1676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nhê</a:t>
            </a:r>
            <a:endParaRPr lang="en-US" sz="3200" b="1"/>
          </a:p>
        </p:txBody>
      </p:sp>
      <p:sp>
        <p:nvSpPr>
          <p:cNvPr id="38" name="TextBox 37"/>
          <p:cNvSpPr txBox="1"/>
          <p:nvPr/>
        </p:nvSpPr>
        <p:spPr>
          <a:xfrm>
            <a:off x="1600200" y="2234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gio</a:t>
            </a:r>
            <a:endParaRPr lang="en-US" sz="3200" b="1"/>
          </a:p>
        </p:txBody>
      </p:sp>
      <p:sp>
        <p:nvSpPr>
          <p:cNvPr id="39" name="TextBox 38"/>
          <p:cNvSpPr txBox="1"/>
          <p:nvPr/>
        </p:nvSpPr>
        <p:spPr>
          <a:xfrm>
            <a:off x="2971800" y="2234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giô</a:t>
            </a:r>
            <a:endParaRPr lang="en-US" sz="3200" b="1"/>
          </a:p>
        </p:txBody>
      </p:sp>
      <p:sp>
        <p:nvSpPr>
          <p:cNvPr id="40" name="TextBox 39"/>
          <p:cNvSpPr txBox="1"/>
          <p:nvPr/>
        </p:nvSpPr>
        <p:spPr>
          <a:xfrm>
            <a:off x="4343400" y="2234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gia</a:t>
            </a:r>
            <a:endParaRPr lang="en-US" sz="3200" b="1"/>
          </a:p>
        </p:txBody>
      </p:sp>
      <p:sp>
        <p:nvSpPr>
          <p:cNvPr id="41" name="TextBox 40"/>
          <p:cNvSpPr txBox="1"/>
          <p:nvPr/>
        </p:nvSpPr>
        <p:spPr>
          <a:xfrm>
            <a:off x="5715000" y="2234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gie</a:t>
            </a:r>
            <a:endParaRPr lang="en-US" sz="3200" b="1"/>
          </a:p>
        </p:txBody>
      </p:sp>
      <p:sp>
        <p:nvSpPr>
          <p:cNvPr id="42" name="TextBox 41"/>
          <p:cNvSpPr txBox="1"/>
          <p:nvPr/>
        </p:nvSpPr>
        <p:spPr>
          <a:xfrm>
            <a:off x="7086600" y="2234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giê</a:t>
            </a:r>
            <a:endParaRPr lang="en-US" sz="3200" b="1"/>
          </a:p>
        </p:txBody>
      </p:sp>
      <p:sp>
        <p:nvSpPr>
          <p:cNvPr id="43" name="TextBox 42"/>
          <p:cNvSpPr txBox="1"/>
          <p:nvPr/>
        </p:nvSpPr>
        <p:spPr>
          <a:xfrm>
            <a:off x="16002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tro</a:t>
            </a:r>
            <a:endParaRPr lang="en-US" sz="3200" b="1"/>
          </a:p>
        </p:txBody>
      </p:sp>
      <p:sp>
        <p:nvSpPr>
          <p:cNvPr id="44" name="TextBox 43"/>
          <p:cNvSpPr txBox="1"/>
          <p:nvPr/>
        </p:nvSpPr>
        <p:spPr>
          <a:xfrm>
            <a:off x="29718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trô</a:t>
            </a:r>
            <a:endParaRPr lang="en-US" sz="3200" b="1"/>
          </a:p>
        </p:txBody>
      </p:sp>
      <p:sp>
        <p:nvSpPr>
          <p:cNvPr id="45" name="TextBox 44"/>
          <p:cNvSpPr txBox="1"/>
          <p:nvPr/>
        </p:nvSpPr>
        <p:spPr>
          <a:xfrm>
            <a:off x="43434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tra</a:t>
            </a:r>
            <a:endParaRPr lang="en-US" sz="3200" b="1"/>
          </a:p>
        </p:txBody>
      </p:sp>
      <p:sp>
        <p:nvSpPr>
          <p:cNvPr id="46" name="TextBox 45"/>
          <p:cNvSpPr txBox="1"/>
          <p:nvPr/>
        </p:nvSpPr>
        <p:spPr>
          <a:xfrm>
            <a:off x="57150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tre</a:t>
            </a:r>
            <a:endParaRPr lang="en-US" sz="3200" b="1"/>
          </a:p>
        </p:txBody>
      </p:sp>
      <p:sp>
        <p:nvSpPr>
          <p:cNvPr id="47" name="TextBox 46"/>
          <p:cNvSpPr txBox="1"/>
          <p:nvPr/>
        </p:nvSpPr>
        <p:spPr>
          <a:xfrm>
            <a:off x="70866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trê</a:t>
            </a:r>
            <a:endParaRPr lang="en-US" sz="3200" b="1"/>
          </a:p>
        </p:txBody>
      </p:sp>
      <p:sp>
        <p:nvSpPr>
          <p:cNvPr id="48" name="TextBox 47"/>
          <p:cNvSpPr txBox="1"/>
          <p:nvPr/>
        </p:nvSpPr>
        <p:spPr>
          <a:xfrm>
            <a:off x="1600200" y="3377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go</a:t>
            </a:r>
            <a:endParaRPr lang="en-US" sz="3200" b="1"/>
          </a:p>
        </p:txBody>
      </p:sp>
      <p:sp>
        <p:nvSpPr>
          <p:cNvPr id="49" name="TextBox 48"/>
          <p:cNvSpPr txBox="1"/>
          <p:nvPr/>
        </p:nvSpPr>
        <p:spPr>
          <a:xfrm>
            <a:off x="2971800" y="3377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gô</a:t>
            </a:r>
            <a:endParaRPr lang="en-US" sz="3200" b="1"/>
          </a:p>
        </p:txBody>
      </p:sp>
      <p:sp>
        <p:nvSpPr>
          <p:cNvPr id="50" name="TextBox 49"/>
          <p:cNvSpPr txBox="1"/>
          <p:nvPr/>
        </p:nvSpPr>
        <p:spPr>
          <a:xfrm>
            <a:off x="4343400" y="3352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ga</a:t>
            </a:r>
            <a:endParaRPr lang="en-US" sz="3200" b="1"/>
          </a:p>
        </p:txBody>
      </p:sp>
      <p:sp>
        <p:nvSpPr>
          <p:cNvPr id="53" name="TextBox 52"/>
          <p:cNvSpPr txBox="1"/>
          <p:nvPr/>
        </p:nvSpPr>
        <p:spPr>
          <a:xfrm>
            <a:off x="1600200" y="3962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ngo</a:t>
            </a:r>
            <a:endParaRPr lang="en-US" sz="3200" b="1"/>
          </a:p>
        </p:txBody>
      </p:sp>
      <p:sp>
        <p:nvSpPr>
          <p:cNvPr id="54" name="TextBox 53"/>
          <p:cNvSpPr txBox="1"/>
          <p:nvPr/>
        </p:nvSpPr>
        <p:spPr>
          <a:xfrm>
            <a:off x="2971800" y="3987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ngô</a:t>
            </a:r>
            <a:endParaRPr lang="en-US" sz="3200" b="1"/>
          </a:p>
        </p:txBody>
      </p:sp>
      <p:sp>
        <p:nvSpPr>
          <p:cNvPr id="55" name="TextBox 54"/>
          <p:cNvSpPr txBox="1"/>
          <p:nvPr/>
        </p:nvSpPr>
        <p:spPr>
          <a:xfrm>
            <a:off x="4343400" y="3962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nga</a:t>
            </a:r>
            <a:endParaRPr lang="en-US" sz="3200" b="1"/>
          </a:p>
        </p:txBody>
      </p:sp>
      <p:sp>
        <p:nvSpPr>
          <p:cNvPr id="61" name="TextBox 60"/>
          <p:cNvSpPr txBox="1"/>
          <p:nvPr/>
        </p:nvSpPr>
        <p:spPr>
          <a:xfrm>
            <a:off x="5791200" y="4572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ghe</a:t>
            </a:r>
            <a:endParaRPr lang="en-US" sz="3200" b="1"/>
          </a:p>
        </p:txBody>
      </p:sp>
      <p:sp>
        <p:nvSpPr>
          <p:cNvPr id="62" name="TextBox 61"/>
          <p:cNvSpPr txBox="1"/>
          <p:nvPr/>
        </p:nvSpPr>
        <p:spPr>
          <a:xfrm>
            <a:off x="7162800" y="4572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ghê</a:t>
            </a:r>
            <a:endParaRPr lang="en-US" sz="3200" b="1"/>
          </a:p>
        </p:txBody>
      </p:sp>
      <p:sp>
        <p:nvSpPr>
          <p:cNvPr id="66" name="TextBox 65"/>
          <p:cNvSpPr txBox="1"/>
          <p:nvPr/>
        </p:nvSpPr>
        <p:spPr>
          <a:xfrm>
            <a:off x="5791200" y="5181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nghe</a:t>
            </a:r>
            <a:endParaRPr lang="en-US" sz="3200" b="1"/>
          </a:p>
        </p:txBody>
      </p:sp>
      <p:sp>
        <p:nvSpPr>
          <p:cNvPr id="67" name="TextBox 66"/>
          <p:cNvSpPr txBox="1"/>
          <p:nvPr/>
        </p:nvSpPr>
        <p:spPr>
          <a:xfrm>
            <a:off x="7162800" y="5181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nghê</a:t>
            </a:r>
            <a:endParaRPr lang="en-US" sz="3200" b="1"/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qua</a:t>
            </a:r>
            <a:endParaRPr lang="en-US" sz="3200" b="1"/>
          </a:p>
        </p:txBody>
      </p:sp>
      <p:sp>
        <p:nvSpPr>
          <p:cNvPr id="71" name="TextBox 70"/>
          <p:cNvSpPr txBox="1"/>
          <p:nvPr/>
        </p:nvSpPr>
        <p:spPr>
          <a:xfrm>
            <a:off x="5791200" y="5715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que</a:t>
            </a:r>
            <a:endParaRPr lang="en-US" sz="3200" b="1"/>
          </a:p>
        </p:txBody>
      </p:sp>
      <p:sp>
        <p:nvSpPr>
          <p:cNvPr id="72" name="TextBox 71"/>
          <p:cNvSpPr txBox="1"/>
          <p:nvPr/>
        </p:nvSpPr>
        <p:spPr>
          <a:xfrm>
            <a:off x="7162800" y="5739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quê</a:t>
            </a:r>
            <a:endParaRPr lang="en-US" sz="3200" b="1"/>
          </a:p>
        </p:txBody>
      </p:sp>
      <p:sp>
        <p:nvSpPr>
          <p:cNvPr id="75" name="Text Box 450"/>
          <p:cNvSpPr txBox="1">
            <a:spLocks noChangeArrowheads="1"/>
          </p:cNvSpPr>
          <p:nvPr/>
        </p:nvSpPr>
        <p:spPr bwMode="auto">
          <a:xfrm>
            <a:off x="7239000" y="496669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smtClean="0">
                <a:solidFill>
                  <a:srgbClr val="FF66CC"/>
                </a:solidFill>
                <a:latin typeface="+mn-lt"/>
              </a:rPr>
              <a:t>ê</a:t>
            </a:r>
            <a:endParaRPr lang="en-US" sz="3600" b="1">
              <a:solidFill>
                <a:srgbClr val="FF66CC"/>
              </a:solidFill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/>
      <p:bldP spid="61" grpId="1"/>
      <p:bldP spid="62" grpId="0"/>
      <p:bldP spid="66" grpId="0"/>
      <p:bldP spid="67" grpId="0"/>
      <p:bldP spid="70" grpId="0"/>
      <p:bldP spid="71" grpId="0"/>
      <p:bldP spid="7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86000" y="1752600"/>
            <a:ext cx="5641975" cy="3262313"/>
            <a:chOff x="1582" y="1104"/>
            <a:chExt cx="3554" cy="2055"/>
          </a:xfrm>
        </p:grpSpPr>
        <p:sp>
          <p:nvSpPr>
            <p:cNvPr id="37979" name="Text Box 91"/>
            <p:cNvSpPr txBox="1">
              <a:spLocks noChangeArrowheads="1"/>
            </p:cNvSpPr>
            <p:nvPr/>
          </p:nvSpPr>
          <p:spPr bwMode="auto">
            <a:xfrm>
              <a:off x="3898" y="1296"/>
              <a:ext cx="998" cy="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7200">
                  <a:solidFill>
                    <a:srgbClr val="9900CC"/>
                  </a:solidFill>
                  <a:latin typeface="Arial" charset="0"/>
                </a:rPr>
                <a:t>ã</a:t>
              </a:r>
            </a:p>
          </p:txBody>
        </p:sp>
        <p:sp>
          <p:nvSpPr>
            <p:cNvPr id="37980" name="Text Box 92"/>
            <p:cNvSpPr txBox="1">
              <a:spLocks noChangeArrowheads="1"/>
            </p:cNvSpPr>
            <p:nvPr/>
          </p:nvSpPr>
          <p:spPr bwMode="auto">
            <a:xfrm>
              <a:off x="2064" y="1104"/>
              <a:ext cx="998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800" b="1" smtClean="0">
                  <a:solidFill>
                    <a:srgbClr val="009900"/>
                  </a:solidFill>
                  <a:latin typeface="VNI-Avo" pitchFamily="2" charset="0"/>
                </a:rPr>
                <a:t>ả</a:t>
              </a:r>
              <a:endParaRPr lang="en-US" sz="20800" b="1">
                <a:solidFill>
                  <a:srgbClr val="009900"/>
                </a:solidFill>
                <a:latin typeface="VNI-Avo" pitchFamily="2" charset="0"/>
              </a:endParaRPr>
            </a:p>
          </p:txBody>
        </p:sp>
        <p:sp>
          <p:nvSpPr>
            <p:cNvPr id="37981" name="Oval 93"/>
            <p:cNvSpPr>
              <a:spLocks noChangeArrowheads="1"/>
            </p:cNvSpPr>
            <p:nvPr/>
          </p:nvSpPr>
          <p:spPr bwMode="auto">
            <a:xfrm>
              <a:off x="5045" y="2018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2" name="Rectangle 94"/>
            <p:cNvSpPr>
              <a:spLocks noChangeArrowheads="1"/>
            </p:cNvSpPr>
            <p:nvPr/>
          </p:nvSpPr>
          <p:spPr bwMode="auto">
            <a:xfrm rot="3193858" flipV="1">
              <a:off x="3297" y="1743"/>
              <a:ext cx="317" cy="96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3" name="Rectangle 95"/>
            <p:cNvSpPr>
              <a:spLocks noChangeArrowheads="1"/>
            </p:cNvSpPr>
            <p:nvPr/>
          </p:nvSpPr>
          <p:spPr bwMode="auto">
            <a:xfrm rot="-2592197">
              <a:off x="1582" y="1753"/>
              <a:ext cx="363" cy="87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4" name="Rectangle 96"/>
            <p:cNvSpPr>
              <a:spLocks noChangeArrowheads="1"/>
            </p:cNvSpPr>
            <p:nvPr/>
          </p:nvSpPr>
          <p:spPr bwMode="auto">
            <a:xfrm>
              <a:off x="2064" y="2016"/>
              <a:ext cx="1008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5" name="Rectangle 97"/>
            <p:cNvSpPr>
              <a:spLocks noChangeArrowheads="1"/>
            </p:cNvSpPr>
            <p:nvPr/>
          </p:nvSpPr>
          <p:spPr bwMode="auto">
            <a:xfrm>
              <a:off x="3840" y="1920"/>
              <a:ext cx="86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8008" name="Group 120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28194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NI-Avo" pitchFamily="2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NI-Avo" pitchFamily="2" charset="0"/>
                        </a:rPr>
                        <a:t>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NI-Avo" pitchFamily="2" charset="0"/>
                        </a:rPr>
                        <a:t>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NI-Avo" pitchFamily="2" charset="0"/>
                        </a:rPr>
                        <a:t>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y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NI-Avo" pitchFamily="2" charset="0"/>
                        </a:rPr>
                        <a:t>yù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NI-Avo" pitchFamily="2" charset="0"/>
                        </a:rPr>
                        <a:t>yû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1981200" y="3505200"/>
            <a:ext cx="6553200" cy="838200"/>
            <a:chOff x="1248" y="2208"/>
            <a:chExt cx="4128" cy="528"/>
          </a:xfrm>
        </p:grpSpPr>
        <p:sp>
          <p:nvSpPr>
            <p:cNvPr id="37991" name="Text Box 103"/>
            <p:cNvSpPr txBox="1">
              <a:spLocks noChangeArrowheads="1"/>
            </p:cNvSpPr>
            <p:nvPr/>
          </p:nvSpPr>
          <p:spPr bwMode="auto">
            <a:xfrm>
              <a:off x="2976" y="2208"/>
              <a:ext cx="67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400" b="1">
                <a:latin typeface="VNI-Avo" pitchFamily="2" charset="0"/>
              </a:endParaRPr>
            </a:p>
          </p:txBody>
        </p:sp>
        <p:grpSp>
          <p:nvGrpSpPr>
            <p:cNvPr id="4" name="Group 117"/>
            <p:cNvGrpSpPr>
              <a:grpSpLocks/>
            </p:cNvGrpSpPr>
            <p:nvPr/>
          </p:nvGrpSpPr>
          <p:grpSpPr bwMode="auto">
            <a:xfrm>
              <a:off x="1248" y="2208"/>
              <a:ext cx="4128" cy="528"/>
              <a:chOff x="1248" y="2208"/>
              <a:chExt cx="4128" cy="528"/>
            </a:xfrm>
          </p:grpSpPr>
          <p:sp>
            <p:nvSpPr>
              <p:cNvPr id="37990" name="Text Box 102"/>
              <p:cNvSpPr txBox="1">
                <a:spLocks noChangeArrowheads="1"/>
              </p:cNvSpPr>
              <p:nvPr/>
            </p:nvSpPr>
            <p:spPr bwMode="auto">
              <a:xfrm>
                <a:off x="2112" y="2256"/>
                <a:ext cx="672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4400" b="1">
                  <a:latin typeface="VNI-Avo" pitchFamily="2" charset="0"/>
                </a:endParaRPr>
              </a:p>
            </p:txBody>
          </p:sp>
          <p:sp>
            <p:nvSpPr>
              <p:cNvPr id="37992" name="Text Box 104"/>
              <p:cNvSpPr txBox="1">
                <a:spLocks noChangeArrowheads="1"/>
              </p:cNvSpPr>
              <p:nvPr/>
            </p:nvSpPr>
            <p:spPr bwMode="auto">
              <a:xfrm>
                <a:off x="3840" y="2208"/>
                <a:ext cx="672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4400" b="1">
                  <a:latin typeface="VNI-Avo" pitchFamily="2" charset="0"/>
                </a:endParaRPr>
              </a:p>
            </p:txBody>
          </p:sp>
          <p:sp>
            <p:nvSpPr>
              <p:cNvPr id="37993" name="Text Box 105"/>
              <p:cNvSpPr txBox="1">
                <a:spLocks noChangeArrowheads="1"/>
              </p:cNvSpPr>
              <p:nvPr/>
            </p:nvSpPr>
            <p:spPr bwMode="auto">
              <a:xfrm>
                <a:off x="4704" y="2256"/>
                <a:ext cx="672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4400" b="1">
                  <a:latin typeface="VNI-Avo" pitchFamily="2" charset="0"/>
                </a:endParaRPr>
              </a:p>
            </p:txBody>
          </p:sp>
          <p:sp>
            <p:nvSpPr>
              <p:cNvPr id="38003" name="Text Box 115"/>
              <p:cNvSpPr txBox="1">
                <a:spLocks noChangeArrowheads="1"/>
              </p:cNvSpPr>
              <p:nvPr/>
            </p:nvSpPr>
            <p:spPr bwMode="auto">
              <a:xfrm>
                <a:off x="1248" y="2208"/>
                <a:ext cx="672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4400" b="1">
                  <a:latin typeface="VNI-Avo" pitchFamily="2" charset="0"/>
                </a:endParaRPr>
              </a:p>
            </p:txBody>
          </p:sp>
        </p:grpSp>
      </p:grp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1981200" y="4419600"/>
            <a:ext cx="2438400" cy="762000"/>
            <a:chOff x="1248" y="2784"/>
            <a:chExt cx="1536" cy="480"/>
          </a:xfrm>
        </p:grpSpPr>
        <p:sp>
          <p:nvSpPr>
            <p:cNvPr id="37994" name="Text Box 106"/>
            <p:cNvSpPr txBox="1">
              <a:spLocks noChangeArrowheads="1"/>
            </p:cNvSpPr>
            <p:nvPr/>
          </p:nvSpPr>
          <p:spPr bwMode="auto">
            <a:xfrm>
              <a:off x="2112" y="2784"/>
              <a:ext cx="67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400" b="1">
                <a:latin typeface="VNI-Avo" pitchFamily="2" charset="0"/>
              </a:endParaRPr>
            </a:p>
          </p:txBody>
        </p:sp>
        <p:sp>
          <p:nvSpPr>
            <p:cNvPr id="38004" name="Text Box 116"/>
            <p:cNvSpPr txBox="1">
              <a:spLocks noChangeArrowheads="1"/>
            </p:cNvSpPr>
            <p:nvPr/>
          </p:nvSpPr>
          <p:spPr bwMode="auto">
            <a:xfrm>
              <a:off x="1248" y="2784"/>
              <a:ext cx="67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400" b="1">
                <a:latin typeface="VNI-Avo" pitchFamily="2" charset="0"/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676400" y="83820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smtClean="0">
                <a:solidFill>
                  <a:srgbClr val="000000"/>
                </a:solidFill>
              </a:rPr>
              <a:t>Bài 27: </a:t>
            </a:r>
            <a:r>
              <a:rPr lang="vi-VN" sz="2400" b="1" smtClean="0">
                <a:solidFill>
                  <a:srgbClr val="FF0000"/>
                </a:solidFill>
              </a:rPr>
              <a:t>Ôn tập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3505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í</a:t>
            </a:r>
            <a:endParaRPr lang="en-US" sz="4800" b="1"/>
          </a:p>
        </p:txBody>
      </p:sp>
      <p:sp>
        <p:nvSpPr>
          <p:cNvPr id="28" name="TextBox 27"/>
          <p:cNvSpPr txBox="1"/>
          <p:nvPr/>
        </p:nvSpPr>
        <p:spPr>
          <a:xfrm>
            <a:off x="2286000" y="4419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ý</a:t>
            </a:r>
            <a:endParaRPr lang="en-US" sz="4800" b="1"/>
          </a:p>
        </p:txBody>
      </p:sp>
      <p:sp>
        <p:nvSpPr>
          <p:cNvPr id="29" name="TextBox 28"/>
          <p:cNvSpPr txBox="1"/>
          <p:nvPr/>
        </p:nvSpPr>
        <p:spPr>
          <a:xfrm>
            <a:off x="3657600" y="4419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ỷ</a:t>
            </a:r>
            <a:endParaRPr lang="en-US" sz="4800" b="1"/>
          </a:p>
        </p:txBody>
      </p:sp>
      <p:sp>
        <p:nvSpPr>
          <p:cNvPr id="32" name="TextBox 31"/>
          <p:cNvSpPr txBox="1"/>
          <p:nvPr/>
        </p:nvSpPr>
        <p:spPr>
          <a:xfrm>
            <a:off x="5105400" y="3505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ì</a:t>
            </a:r>
            <a:endParaRPr lang="en-US" sz="4800" b="1"/>
          </a:p>
        </p:txBody>
      </p:sp>
      <p:sp>
        <p:nvSpPr>
          <p:cNvPr id="33" name="TextBox 32"/>
          <p:cNvSpPr txBox="1"/>
          <p:nvPr/>
        </p:nvSpPr>
        <p:spPr>
          <a:xfrm>
            <a:off x="6477000" y="3505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ĩ</a:t>
            </a:r>
            <a:endParaRPr lang="en-US" sz="4800" b="1"/>
          </a:p>
        </p:txBody>
      </p:sp>
      <p:sp>
        <p:nvSpPr>
          <p:cNvPr id="34" name="TextBox 33"/>
          <p:cNvSpPr txBox="1"/>
          <p:nvPr/>
        </p:nvSpPr>
        <p:spPr>
          <a:xfrm>
            <a:off x="7848600" y="3505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ị</a:t>
            </a:r>
            <a:endParaRPr lang="en-US" sz="4800" b="1"/>
          </a:p>
        </p:txBody>
      </p:sp>
      <p:sp>
        <p:nvSpPr>
          <p:cNvPr id="35" name="TextBox 34"/>
          <p:cNvSpPr txBox="1"/>
          <p:nvPr/>
        </p:nvSpPr>
        <p:spPr>
          <a:xfrm>
            <a:off x="3657600" y="35124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/>
              <a:t>ỉ</a:t>
            </a:r>
            <a:endParaRPr lang="en-US" sz="48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7451"/>
  <p:tag name="VIOLETTITLE" val="BÀI 27 ÔN TẬP TIẾT 1"/>
  <p:tag name="VIOLETLESSON" val="27"/>
  <p:tag name="VIOLETCATID" val="8048892"/>
  <p:tag name="VIOLETSUBJECT" val="Học vần 1"/>
  <p:tag name="VIOLETAUTHORID" val="232271"/>
  <p:tag name="VIOLETAUTHORNAME" val="Liêng Bích Tuyền"/>
  <p:tag name="VIOLETAUTHORAVATAR" val="0/232/271/avatar.jpg"/>
  <p:tag name="VIOLETAUTHORADDRESS" val="trường tiểu học Phù Đổng Q6 - tp Hồ Chí Minh"/>
  <p:tag name="VIOLETDATE" val="2013-10-03 22:08:45"/>
  <p:tag name="VIOLETHIT" val="226"/>
  <p:tag name="VIOLETLIKE" val="0"/>
  <p:tag name="ISPRING_RESOURCE_PATHS_HASH_PRESENTER" val="5dcd57b2017d52dc8c392208f14d39d0808e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932</TotalTime>
  <Words>164</Words>
  <Application>Microsoft Office PowerPoint</Application>
  <PresentationFormat>On-screen Show (4:3)</PresentationFormat>
  <Paragraphs>109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nhà ga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95</cp:revision>
  <dcterms:created xsi:type="dcterms:W3CDTF">2001-12-31T17:49:26Z</dcterms:created>
  <dcterms:modified xsi:type="dcterms:W3CDTF">2017-10-21T14:39:05Z</dcterms:modified>
</cp:coreProperties>
</file>