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sldIdLst>
    <p:sldId id="343" r:id="rId2"/>
    <p:sldId id="314" r:id="rId3"/>
    <p:sldId id="344" r:id="rId4"/>
    <p:sldId id="326" r:id="rId5"/>
    <p:sldId id="290" r:id="rId6"/>
    <p:sldId id="348" r:id="rId7"/>
    <p:sldId id="332" r:id="rId8"/>
    <p:sldId id="357" r:id="rId9"/>
    <p:sldId id="313" r:id="rId10"/>
    <p:sldId id="283" r:id="rId11"/>
    <p:sldId id="356" r:id="rId12"/>
    <p:sldId id="327" r:id="rId13"/>
    <p:sldId id="287" r:id="rId14"/>
    <p:sldId id="331" r:id="rId15"/>
    <p:sldId id="337" r:id="rId16"/>
    <p:sldId id="342" r:id="rId17"/>
    <p:sldId id="352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NI-Av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CCFF"/>
    <a:srgbClr val="33CCFF"/>
    <a:srgbClr val="FFFF00"/>
    <a:srgbClr val="9900FF"/>
    <a:srgbClr val="66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A3AA5-BCBE-466D-9622-7624EFBDA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125F5-F7ED-4E45-9EDF-F476B5BA96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D6041-A1E5-4E80-810F-4D70EF9F2B7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02AE-3CC4-404D-B75C-CC6B4FC5E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5D03-0DB8-485F-9C55-EF27F536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9804-2AC1-4D83-A7F8-DD53B956F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36D8-C02D-4E4C-85F3-3DAE5A5D6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E98C-96DB-4F41-8D03-D2AA6A425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986D-4ECF-4513-BC67-543C803D6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25EE-B656-44D9-8523-5266CCF34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FC07-5102-4958-9B92-407AA452E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8EA3-F568-4050-9F39-3EB1DFE03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5AC5-DC36-4E95-98B6-A5885B5F3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E56AB-6322-465C-A5FA-ADCECC898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3F764-492F-401D-B5AB-B2CC1535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BF9FDA7-C3BE-4667-A275-0D941F00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11" descr="pangel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5" descr="1087470xkqld6wpz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3" descr="787909qz1oa7plu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267200"/>
            <a:ext cx="91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15"/>
          <p:cNvSpPr txBox="1">
            <a:spLocks noChangeArrowheads="1"/>
          </p:cNvSpPr>
          <p:nvPr/>
        </p:nvSpPr>
        <p:spPr bwMode="auto">
          <a:xfrm>
            <a:off x="2057400" y="1600200"/>
            <a:ext cx="434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685800" y="2819400"/>
            <a:ext cx="8001000" cy="685800"/>
            <a:chOff x="816" y="1629"/>
            <a:chExt cx="4704" cy="387"/>
          </a:xfrm>
        </p:grpSpPr>
        <p:grpSp>
          <p:nvGrpSpPr>
            <p:cNvPr id="12306" name="Group 51"/>
            <p:cNvGrpSpPr>
              <a:grpSpLocks/>
            </p:cNvGrpSpPr>
            <p:nvPr/>
          </p:nvGrpSpPr>
          <p:grpSpPr bwMode="auto">
            <a:xfrm>
              <a:off x="816" y="1632"/>
              <a:ext cx="4704" cy="384"/>
              <a:chOff x="816" y="1632"/>
              <a:chExt cx="4608" cy="384"/>
            </a:xfrm>
          </p:grpSpPr>
          <p:sp>
            <p:nvSpPr>
              <p:cNvPr id="12320" name="Line 52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Line 53"/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54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Line 55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56"/>
              <p:cNvSpPr>
                <a:spLocks noChangeShapeType="1"/>
              </p:cNvSpPr>
              <p:nvPr/>
            </p:nvSpPr>
            <p:spPr bwMode="auto">
              <a:xfrm>
                <a:off x="816" y="2016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7" name="Group 57"/>
            <p:cNvGrpSpPr>
              <a:grpSpLocks/>
            </p:cNvGrpSpPr>
            <p:nvPr/>
          </p:nvGrpSpPr>
          <p:grpSpPr bwMode="auto">
            <a:xfrm>
              <a:off x="816" y="1629"/>
              <a:ext cx="4704" cy="387"/>
              <a:chOff x="816" y="1629"/>
              <a:chExt cx="4704" cy="387"/>
            </a:xfrm>
          </p:grpSpPr>
          <p:sp>
            <p:nvSpPr>
              <p:cNvPr id="12308" name="Line 58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59"/>
              <p:cNvSpPr>
                <a:spLocks noChangeShapeType="1"/>
              </p:cNvSpPr>
              <p:nvPr/>
            </p:nvSpPr>
            <p:spPr bwMode="auto">
              <a:xfrm>
                <a:off x="5136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60"/>
              <p:cNvSpPr>
                <a:spLocks noChangeShapeType="1"/>
              </p:cNvSpPr>
              <p:nvPr/>
            </p:nvSpPr>
            <p:spPr bwMode="auto">
              <a:xfrm>
                <a:off x="4704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61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Line 62"/>
              <p:cNvSpPr>
                <a:spLocks noChangeShapeType="1"/>
              </p:cNvSpPr>
              <p:nvPr/>
            </p:nvSpPr>
            <p:spPr bwMode="auto">
              <a:xfrm>
                <a:off x="3840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Line 63"/>
              <p:cNvSpPr>
                <a:spLocks noChangeShapeType="1"/>
              </p:cNvSpPr>
              <p:nvPr/>
            </p:nvSpPr>
            <p:spPr bwMode="auto">
              <a:xfrm>
                <a:off x="3408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Line 64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Line 65"/>
              <p:cNvSpPr>
                <a:spLocks noChangeShapeType="1"/>
              </p:cNvSpPr>
              <p:nvPr/>
            </p:nvSpPr>
            <p:spPr bwMode="auto">
              <a:xfrm>
                <a:off x="2544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Line 66"/>
              <p:cNvSpPr>
                <a:spLocks noChangeShapeType="1"/>
              </p:cNvSpPr>
              <p:nvPr/>
            </p:nvSpPr>
            <p:spPr bwMode="auto">
              <a:xfrm>
                <a:off x="2112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67"/>
              <p:cNvSpPr>
                <a:spLocks noChangeShapeType="1"/>
              </p:cNvSpPr>
              <p:nvPr/>
            </p:nvSpPr>
            <p:spPr bwMode="auto">
              <a:xfrm>
                <a:off x="1680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68"/>
              <p:cNvSpPr>
                <a:spLocks noChangeShapeType="1"/>
              </p:cNvSpPr>
              <p:nvPr/>
            </p:nvSpPr>
            <p:spPr bwMode="auto">
              <a:xfrm>
                <a:off x="1248" y="1629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69"/>
              <p:cNvSpPr>
                <a:spLocks noChangeShapeType="1"/>
              </p:cNvSpPr>
              <p:nvPr/>
            </p:nvSpPr>
            <p:spPr bwMode="auto">
              <a:xfrm>
                <a:off x="5520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0" name="Text Box 70"/>
          <p:cNvSpPr txBox="1">
            <a:spLocks noChangeArrowheads="1"/>
          </p:cNvSpPr>
          <p:nvPr/>
        </p:nvSpPr>
        <p:spPr bwMode="auto">
          <a:xfrm>
            <a:off x="609600" y="2971800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65" name="Text Box 73"/>
          <p:cNvSpPr txBox="1">
            <a:spLocks noChangeArrowheads="1"/>
          </p:cNvSpPr>
          <p:nvPr/>
        </p:nvSpPr>
        <p:spPr bwMode="auto">
          <a:xfrm>
            <a:off x="3595688" y="2971800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66" name="Text Box 74"/>
          <p:cNvSpPr txBox="1">
            <a:spLocks noChangeArrowheads="1"/>
          </p:cNvSpPr>
          <p:nvPr/>
        </p:nvSpPr>
        <p:spPr bwMode="auto">
          <a:xfrm>
            <a:off x="6534150" y="2981325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70" name="Text Box 78"/>
          <p:cNvSpPr txBox="1">
            <a:spLocks noChangeArrowheads="1"/>
          </p:cNvSpPr>
          <p:nvPr/>
        </p:nvSpPr>
        <p:spPr bwMode="auto">
          <a:xfrm>
            <a:off x="2133600" y="2981325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71" name="Text Box 79"/>
          <p:cNvSpPr txBox="1">
            <a:spLocks noChangeArrowheads="1"/>
          </p:cNvSpPr>
          <p:nvPr/>
        </p:nvSpPr>
        <p:spPr bwMode="auto">
          <a:xfrm>
            <a:off x="5057775" y="2981325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72" name="Text Box 80"/>
          <p:cNvSpPr txBox="1">
            <a:spLocks noChangeArrowheads="1"/>
          </p:cNvSpPr>
          <p:nvPr/>
        </p:nvSpPr>
        <p:spPr bwMode="auto">
          <a:xfrm>
            <a:off x="7967663" y="2982913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14400" y="1676400"/>
            <a:ext cx="1006475" cy="990600"/>
            <a:chOff x="1143000" y="1600200"/>
            <a:chExt cx="1006475" cy="990600"/>
          </a:xfrm>
        </p:grpSpPr>
        <p:grpSp>
          <p:nvGrpSpPr>
            <p:cNvPr id="12302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2304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305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>
                  <a:latin typeface="Arial" charset="0"/>
                  <a:cs typeface="Arial" charset="0"/>
                  <a:sym typeface="Wingdings 2" pitchFamily="18" charset="2"/>
                </a:rPr>
                <a:t></a:t>
              </a:r>
              <a:r>
                <a:rPr lang="en-US" sz="4000"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9467" name="Rectangle 97"/>
          <p:cNvSpPr>
            <a:spLocks noChangeArrowheads="1"/>
          </p:cNvSpPr>
          <p:nvPr/>
        </p:nvSpPr>
        <p:spPr bwMode="auto">
          <a:xfrm>
            <a:off x="1371600" y="1981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 số 10:</a:t>
            </a:r>
          </a:p>
        </p:txBody>
      </p:sp>
      <p:sp>
        <p:nvSpPr>
          <p:cNvPr id="12300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59465" grpId="0"/>
      <p:bldP spid="59466" grpId="0"/>
      <p:bldP spid="59470" grpId="0"/>
      <p:bldP spid="59471" grpId="0"/>
      <p:bldP spid="59472" grpId="0"/>
      <p:bldP spid="19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400" y="1447800"/>
            <a:ext cx="1006475" cy="990600"/>
            <a:chOff x="1143000" y="1600200"/>
            <a:chExt cx="1006475" cy="990600"/>
          </a:xfrm>
        </p:grpSpPr>
        <p:grpSp>
          <p:nvGrpSpPr>
            <p:cNvPr id="13334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3336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37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3335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>
                  <a:latin typeface="Arial" charset="0"/>
                  <a:cs typeface="Arial" charset="0"/>
                  <a:sym typeface="Wingdings 2" pitchFamily="18" charset="2"/>
                </a:rPr>
                <a:t></a:t>
              </a:r>
              <a:r>
                <a:rPr lang="en-US" sz="4000"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7" name="Rectangle 97"/>
          <p:cNvSpPr>
            <a:spLocks noChangeArrowheads="1"/>
          </p:cNvSpPr>
          <p:nvPr/>
        </p:nvSpPr>
        <p:spPr bwMode="auto">
          <a:xfrm>
            <a:off x="1493838" y="1647825"/>
            <a:ext cx="762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 Số ? 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57200" y="4572000"/>
            <a:ext cx="4191000" cy="2047875"/>
            <a:chOff x="457200" y="4572000"/>
            <a:chExt cx="4191000" cy="2047875"/>
          </a:xfrm>
        </p:grpSpPr>
        <p:pic>
          <p:nvPicPr>
            <p:cNvPr id="133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4572000"/>
              <a:ext cx="419100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038600" y="5410200"/>
              <a:ext cx="6096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57200" y="2209800"/>
            <a:ext cx="8534400" cy="2362200"/>
            <a:chOff x="457200" y="2209800"/>
            <a:chExt cx="8534400" cy="2362200"/>
          </a:xfrm>
        </p:grpSpPr>
        <p:pic>
          <p:nvPicPr>
            <p:cNvPr id="133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2209800"/>
              <a:ext cx="416461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8" name="Group 21"/>
            <p:cNvGrpSpPr>
              <a:grpSpLocks/>
            </p:cNvGrpSpPr>
            <p:nvPr/>
          </p:nvGrpSpPr>
          <p:grpSpPr bwMode="auto">
            <a:xfrm>
              <a:off x="457200" y="2362200"/>
              <a:ext cx="3878552" cy="2209800"/>
              <a:chOff x="457200" y="2362200"/>
              <a:chExt cx="3878552" cy="2209800"/>
            </a:xfrm>
          </p:grpSpPr>
          <p:pic>
            <p:nvPicPr>
              <p:cNvPr id="13330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7200" y="2362200"/>
                <a:ext cx="3878552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276600" y="4038600"/>
                <a:ext cx="609600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8305800" y="2819400"/>
              <a:ext cx="685800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724400" y="4267200"/>
            <a:ext cx="4267200" cy="2238375"/>
            <a:chOff x="4724401" y="4267200"/>
            <a:chExt cx="4267199" cy="2238375"/>
          </a:xfrm>
        </p:grpSpPr>
        <p:pic>
          <p:nvPicPr>
            <p:cNvPr id="133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1" y="4267200"/>
              <a:ext cx="4191000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8382000" y="5257800"/>
              <a:ext cx="609600" cy="60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52800" y="4038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14800" y="53594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382000" y="28194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82000" y="52578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3"/>
          <p:cNvGrpSpPr>
            <a:grpSpLocks/>
          </p:cNvGrpSpPr>
          <p:nvPr/>
        </p:nvGrpSpPr>
        <p:grpSpPr bwMode="auto">
          <a:xfrm>
            <a:off x="457200" y="1295400"/>
            <a:ext cx="1066800" cy="914400"/>
            <a:chOff x="1143000" y="1600200"/>
            <a:chExt cx="1006475" cy="990600"/>
          </a:xfrm>
        </p:grpSpPr>
        <p:grpSp>
          <p:nvGrpSpPr>
            <p:cNvPr id="14438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4440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41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4439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</a:t>
              </a:r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4339" name="Rectangle 97"/>
          <p:cNvSpPr>
            <a:spLocks noChangeArrowheads="1"/>
          </p:cNvSpPr>
          <p:nvPr/>
        </p:nvSpPr>
        <p:spPr bwMode="auto">
          <a:xfrm>
            <a:off x="1524000" y="1447800"/>
            <a:ext cx="646113" cy="422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Số </a:t>
            </a:r>
          </a:p>
        </p:txBody>
      </p:sp>
      <p:sp>
        <p:nvSpPr>
          <p:cNvPr id="14340" name="Rectangle 97"/>
          <p:cNvSpPr>
            <a:spLocks noChangeArrowheads="1"/>
          </p:cNvSpPr>
          <p:nvPr/>
        </p:nvSpPr>
        <p:spPr bwMode="auto">
          <a:xfrm>
            <a:off x="1981200" y="1509713"/>
            <a:ext cx="727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167" name="Oval 39"/>
          <p:cNvSpPr>
            <a:spLocks noChangeArrowheads="1"/>
          </p:cNvSpPr>
          <p:nvPr/>
        </p:nvSpPr>
        <p:spPr bwMode="auto">
          <a:xfrm>
            <a:off x="228600" y="2411413"/>
            <a:ext cx="1876425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87375" y="2570163"/>
            <a:ext cx="938213" cy="887412"/>
            <a:chOff x="960" y="1392"/>
            <a:chExt cx="864" cy="864"/>
          </a:xfrm>
        </p:grpSpPr>
        <p:sp>
          <p:nvSpPr>
            <p:cNvPr id="14428" name="AutoShape 41"/>
            <p:cNvSpPr>
              <a:spLocks noChangeArrowheads="1"/>
            </p:cNvSpPr>
            <p:nvPr/>
          </p:nvSpPr>
          <p:spPr bwMode="auto">
            <a:xfrm>
              <a:off x="960" y="1392"/>
              <a:ext cx="864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9" name="Oval 18"/>
            <p:cNvSpPr>
              <a:spLocks noChangeArrowheads="1"/>
            </p:cNvSpPr>
            <p:nvPr/>
          </p:nvSpPr>
          <p:spPr bwMode="auto">
            <a:xfrm>
              <a:off x="1056" y="148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0" name="Oval 18"/>
            <p:cNvSpPr>
              <a:spLocks noChangeArrowheads="1"/>
            </p:cNvSpPr>
            <p:nvPr/>
          </p:nvSpPr>
          <p:spPr bwMode="auto">
            <a:xfrm>
              <a:off x="1296" y="148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1" name="Oval 18"/>
            <p:cNvSpPr>
              <a:spLocks noChangeArrowheads="1"/>
            </p:cNvSpPr>
            <p:nvPr/>
          </p:nvSpPr>
          <p:spPr bwMode="auto">
            <a:xfrm>
              <a:off x="1536" y="148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2" name="Oval 18"/>
            <p:cNvSpPr>
              <a:spLocks noChangeArrowheads="1"/>
            </p:cNvSpPr>
            <p:nvPr/>
          </p:nvSpPr>
          <p:spPr bwMode="auto">
            <a:xfrm>
              <a:off x="1527" y="172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3" name="Oval 18"/>
            <p:cNvSpPr>
              <a:spLocks noChangeArrowheads="1"/>
            </p:cNvSpPr>
            <p:nvPr/>
          </p:nvSpPr>
          <p:spPr bwMode="auto">
            <a:xfrm>
              <a:off x="1518" y="196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4" name="Oval 18"/>
            <p:cNvSpPr>
              <a:spLocks noChangeArrowheads="1"/>
            </p:cNvSpPr>
            <p:nvPr/>
          </p:nvSpPr>
          <p:spPr bwMode="auto">
            <a:xfrm>
              <a:off x="1278" y="1971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5" name="Oval 18"/>
            <p:cNvSpPr>
              <a:spLocks noChangeArrowheads="1"/>
            </p:cNvSpPr>
            <p:nvPr/>
          </p:nvSpPr>
          <p:spPr bwMode="auto">
            <a:xfrm>
              <a:off x="1047" y="1959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6" name="Oval 18"/>
            <p:cNvSpPr>
              <a:spLocks noChangeArrowheads="1"/>
            </p:cNvSpPr>
            <p:nvPr/>
          </p:nvSpPr>
          <p:spPr bwMode="auto">
            <a:xfrm>
              <a:off x="1048" y="172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7" name="Oval 18"/>
            <p:cNvSpPr>
              <a:spLocks noChangeArrowheads="1"/>
            </p:cNvSpPr>
            <p:nvPr/>
          </p:nvSpPr>
          <p:spPr bwMode="auto">
            <a:xfrm>
              <a:off x="1290" y="1719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598613" y="2827338"/>
            <a:ext cx="415925" cy="393700"/>
            <a:chOff x="1920" y="1584"/>
            <a:chExt cx="384" cy="384"/>
          </a:xfrm>
        </p:grpSpPr>
        <p:sp>
          <p:nvSpPr>
            <p:cNvPr id="14426" name="AutoShape 52"/>
            <p:cNvSpPr>
              <a:spLocks noChangeArrowheads="1"/>
            </p:cNvSpPr>
            <p:nvPr/>
          </p:nvSpPr>
          <p:spPr bwMode="auto">
            <a:xfrm>
              <a:off x="1920" y="1584"/>
              <a:ext cx="38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7" name="Oval 18"/>
            <p:cNvSpPr>
              <a:spLocks noChangeArrowheads="1"/>
            </p:cNvSpPr>
            <p:nvPr/>
          </p:nvSpPr>
          <p:spPr bwMode="auto">
            <a:xfrm>
              <a:off x="2016" y="1680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638" name="Rectangle 126"/>
          <p:cNvSpPr>
            <a:spLocks noChangeArrowheads="1"/>
          </p:cNvSpPr>
          <p:nvPr/>
        </p:nvSpPr>
        <p:spPr bwMode="auto">
          <a:xfrm>
            <a:off x="914400" y="3741738"/>
            <a:ext cx="417513" cy="442912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8183" name="Oval 55"/>
          <p:cNvSpPr>
            <a:spLocks noChangeArrowheads="1"/>
          </p:cNvSpPr>
          <p:nvPr/>
        </p:nvSpPr>
        <p:spPr bwMode="auto">
          <a:xfrm>
            <a:off x="3200400" y="2411413"/>
            <a:ext cx="19812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3505200" y="2562225"/>
            <a:ext cx="938213" cy="887413"/>
            <a:chOff x="2448" y="912"/>
            <a:chExt cx="864" cy="864"/>
          </a:xfrm>
        </p:grpSpPr>
        <p:sp>
          <p:nvSpPr>
            <p:cNvPr id="14417" name="AutoShape 57"/>
            <p:cNvSpPr>
              <a:spLocks noChangeArrowheads="1"/>
            </p:cNvSpPr>
            <p:nvPr/>
          </p:nvSpPr>
          <p:spPr bwMode="auto">
            <a:xfrm>
              <a:off x="2448" y="912"/>
              <a:ext cx="864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8" name="Oval 18"/>
            <p:cNvSpPr>
              <a:spLocks noChangeArrowheads="1"/>
            </p:cNvSpPr>
            <p:nvPr/>
          </p:nvSpPr>
          <p:spPr bwMode="auto">
            <a:xfrm>
              <a:off x="2544" y="100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Oval 18"/>
            <p:cNvSpPr>
              <a:spLocks noChangeArrowheads="1"/>
            </p:cNvSpPr>
            <p:nvPr/>
          </p:nvSpPr>
          <p:spPr bwMode="auto">
            <a:xfrm>
              <a:off x="2784" y="100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Oval 18"/>
            <p:cNvSpPr>
              <a:spLocks noChangeArrowheads="1"/>
            </p:cNvSpPr>
            <p:nvPr/>
          </p:nvSpPr>
          <p:spPr bwMode="auto">
            <a:xfrm>
              <a:off x="3024" y="100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1" name="Oval 18"/>
            <p:cNvSpPr>
              <a:spLocks noChangeArrowheads="1"/>
            </p:cNvSpPr>
            <p:nvPr/>
          </p:nvSpPr>
          <p:spPr bwMode="auto">
            <a:xfrm>
              <a:off x="3015" y="124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Oval 18"/>
            <p:cNvSpPr>
              <a:spLocks noChangeArrowheads="1"/>
            </p:cNvSpPr>
            <p:nvPr/>
          </p:nvSpPr>
          <p:spPr bwMode="auto">
            <a:xfrm>
              <a:off x="2766" y="1491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Oval 18"/>
            <p:cNvSpPr>
              <a:spLocks noChangeArrowheads="1"/>
            </p:cNvSpPr>
            <p:nvPr/>
          </p:nvSpPr>
          <p:spPr bwMode="auto">
            <a:xfrm>
              <a:off x="2535" y="1479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Oval 18"/>
            <p:cNvSpPr>
              <a:spLocks noChangeArrowheads="1"/>
            </p:cNvSpPr>
            <p:nvPr/>
          </p:nvSpPr>
          <p:spPr bwMode="auto">
            <a:xfrm>
              <a:off x="2536" y="124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5" name="Oval 18"/>
            <p:cNvSpPr>
              <a:spLocks noChangeArrowheads="1"/>
            </p:cNvSpPr>
            <p:nvPr/>
          </p:nvSpPr>
          <p:spPr bwMode="auto">
            <a:xfrm>
              <a:off x="2778" y="1239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Rectangle 126"/>
          <p:cNvSpPr>
            <a:spLocks noChangeArrowheads="1"/>
          </p:cNvSpPr>
          <p:nvPr/>
        </p:nvSpPr>
        <p:spPr bwMode="auto">
          <a:xfrm>
            <a:off x="4038600" y="3713163"/>
            <a:ext cx="417513" cy="444500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4494213" y="2590800"/>
            <a:ext cx="415925" cy="809625"/>
            <a:chOff x="3408" y="939"/>
            <a:chExt cx="384" cy="789"/>
          </a:xfrm>
        </p:grpSpPr>
        <p:sp>
          <p:nvSpPr>
            <p:cNvPr id="14414" name="AutoShape 68"/>
            <p:cNvSpPr>
              <a:spLocks noChangeArrowheads="1"/>
            </p:cNvSpPr>
            <p:nvPr/>
          </p:nvSpPr>
          <p:spPr bwMode="auto">
            <a:xfrm>
              <a:off x="3408" y="939"/>
              <a:ext cx="384" cy="7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Oval 18"/>
            <p:cNvSpPr>
              <a:spLocks noChangeArrowheads="1"/>
            </p:cNvSpPr>
            <p:nvPr/>
          </p:nvSpPr>
          <p:spPr bwMode="auto">
            <a:xfrm>
              <a:off x="3504" y="1008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Oval 18"/>
            <p:cNvSpPr>
              <a:spLocks noChangeArrowheads="1"/>
            </p:cNvSpPr>
            <p:nvPr/>
          </p:nvSpPr>
          <p:spPr bwMode="auto">
            <a:xfrm>
              <a:off x="3504" y="1296"/>
              <a:ext cx="173" cy="20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204" name="Oval 76"/>
          <p:cNvSpPr>
            <a:spLocks noChangeArrowheads="1"/>
          </p:cNvSpPr>
          <p:nvPr/>
        </p:nvSpPr>
        <p:spPr bwMode="auto">
          <a:xfrm>
            <a:off x="6248400" y="2411413"/>
            <a:ext cx="19812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6559550" y="2541588"/>
            <a:ext cx="938213" cy="887412"/>
            <a:chOff x="4015" y="936"/>
            <a:chExt cx="864" cy="768"/>
          </a:xfrm>
        </p:grpSpPr>
        <p:sp>
          <p:nvSpPr>
            <p:cNvPr id="14406" name="AutoShape 78"/>
            <p:cNvSpPr>
              <a:spLocks noChangeArrowheads="1"/>
            </p:cNvSpPr>
            <p:nvPr/>
          </p:nvSpPr>
          <p:spPr bwMode="auto">
            <a:xfrm>
              <a:off x="4015" y="936"/>
              <a:ext cx="864" cy="7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Oval 18"/>
            <p:cNvSpPr>
              <a:spLocks noChangeArrowheads="1"/>
            </p:cNvSpPr>
            <p:nvPr/>
          </p:nvSpPr>
          <p:spPr bwMode="auto">
            <a:xfrm>
              <a:off x="4176" y="997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Oval 18"/>
            <p:cNvSpPr>
              <a:spLocks noChangeArrowheads="1"/>
            </p:cNvSpPr>
            <p:nvPr/>
          </p:nvSpPr>
          <p:spPr bwMode="auto">
            <a:xfrm>
              <a:off x="4416" y="997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Oval 18"/>
            <p:cNvSpPr>
              <a:spLocks noChangeArrowheads="1"/>
            </p:cNvSpPr>
            <p:nvPr/>
          </p:nvSpPr>
          <p:spPr bwMode="auto">
            <a:xfrm>
              <a:off x="4656" y="997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Oval 18"/>
            <p:cNvSpPr>
              <a:spLocks noChangeArrowheads="1"/>
            </p:cNvSpPr>
            <p:nvPr/>
          </p:nvSpPr>
          <p:spPr bwMode="auto">
            <a:xfrm>
              <a:off x="4398" y="1427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Oval 18"/>
            <p:cNvSpPr>
              <a:spLocks noChangeArrowheads="1"/>
            </p:cNvSpPr>
            <p:nvPr/>
          </p:nvSpPr>
          <p:spPr bwMode="auto">
            <a:xfrm>
              <a:off x="4167" y="1416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Oval 18"/>
            <p:cNvSpPr>
              <a:spLocks noChangeArrowheads="1"/>
            </p:cNvSpPr>
            <p:nvPr/>
          </p:nvSpPr>
          <p:spPr bwMode="auto">
            <a:xfrm>
              <a:off x="4168" y="1211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Oval 18"/>
            <p:cNvSpPr>
              <a:spLocks noChangeArrowheads="1"/>
            </p:cNvSpPr>
            <p:nvPr/>
          </p:nvSpPr>
          <p:spPr bwMode="auto">
            <a:xfrm>
              <a:off x="4410" y="1203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126"/>
          <p:cNvSpPr>
            <a:spLocks noChangeArrowheads="1"/>
          </p:cNvSpPr>
          <p:nvPr/>
        </p:nvSpPr>
        <p:spPr bwMode="auto">
          <a:xfrm>
            <a:off x="7010400" y="3700463"/>
            <a:ext cx="417513" cy="442912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7534275" y="2644775"/>
            <a:ext cx="522288" cy="744538"/>
            <a:chOff x="5040" y="939"/>
            <a:chExt cx="480" cy="645"/>
          </a:xfrm>
        </p:grpSpPr>
        <p:sp>
          <p:nvSpPr>
            <p:cNvPr id="14402" name="AutoShape 89"/>
            <p:cNvSpPr>
              <a:spLocks noChangeArrowheads="1"/>
            </p:cNvSpPr>
            <p:nvPr/>
          </p:nvSpPr>
          <p:spPr bwMode="auto">
            <a:xfrm>
              <a:off x="5040" y="939"/>
              <a:ext cx="480" cy="64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Oval 18"/>
            <p:cNvSpPr>
              <a:spLocks noChangeArrowheads="1"/>
            </p:cNvSpPr>
            <p:nvPr/>
          </p:nvSpPr>
          <p:spPr bwMode="auto">
            <a:xfrm>
              <a:off x="5058" y="960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Oval 18"/>
            <p:cNvSpPr>
              <a:spLocks noChangeArrowheads="1"/>
            </p:cNvSpPr>
            <p:nvPr/>
          </p:nvSpPr>
          <p:spPr bwMode="auto">
            <a:xfrm>
              <a:off x="5155" y="1161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Oval 18"/>
            <p:cNvSpPr>
              <a:spLocks noChangeArrowheads="1"/>
            </p:cNvSpPr>
            <p:nvPr/>
          </p:nvSpPr>
          <p:spPr bwMode="auto">
            <a:xfrm>
              <a:off x="5260" y="1353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223" name="Oval 95"/>
          <p:cNvSpPr>
            <a:spLocks noChangeArrowheads="1"/>
          </p:cNvSpPr>
          <p:nvPr/>
        </p:nvSpPr>
        <p:spPr bwMode="auto">
          <a:xfrm>
            <a:off x="228600" y="4316413"/>
            <a:ext cx="19812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609600" y="4419600"/>
            <a:ext cx="677863" cy="887413"/>
            <a:chOff x="288" y="2544"/>
            <a:chExt cx="624" cy="768"/>
          </a:xfrm>
        </p:grpSpPr>
        <p:sp>
          <p:nvSpPr>
            <p:cNvPr id="14395" name="AutoShape 97"/>
            <p:cNvSpPr>
              <a:spLocks noChangeArrowheads="1"/>
            </p:cNvSpPr>
            <p:nvPr/>
          </p:nvSpPr>
          <p:spPr bwMode="auto">
            <a:xfrm>
              <a:off x="288" y="2544"/>
              <a:ext cx="624" cy="7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Oval 18"/>
            <p:cNvSpPr>
              <a:spLocks noChangeArrowheads="1"/>
            </p:cNvSpPr>
            <p:nvPr/>
          </p:nvSpPr>
          <p:spPr bwMode="auto">
            <a:xfrm>
              <a:off x="384" y="2629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Oval 18"/>
            <p:cNvSpPr>
              <a:spLocks noChangeArrowheads="1"/>
            </p:cNvSpPr>
            <p:nvPr/>
          </p:nvSpPr>
          <p:spPr bwMode="auto">
            <a:xfrm>
              <a:off x="624" y="2629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Oval 18"/>
            <p:cNvSpPr>
              <a:spLocks noChangeArrowheads="1"/>
            </p:cNvSpPr>
            <p:nvPr/>
          </p:nvSpPr>
          <p:spPr bwMode="auto">
            <a:xfrm>
              <a:off x="606" y="3059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Oval 18"/>
            <p:cNvSpPr>
              <a:spLocks noChangeArrowheads="1"/>
            </p:cNvSpPr>
            <p:nvPr/>
          </p:nvSpPr>
          <p:spPr bwMode="auto">
            <a:xfrm>
              <a:off x="375" y="3048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Oval 18"/>
            <p:cNvSpPr>
              <a:spLocks noChangeArrowheads="1"/>
            </p:cNvSpPr>
            <p:nvPr/>
          </p:nvSpPr>
          <p:spPr bwMode="auto">
            <a:xfrm>
              <a:off x="376" y="2843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Oval 18"/>
            <p:cNvSpPr>
              <a:spLocks noChangeArrowheads="1"/>
            </p:cNvSpPr>
            <p:nvPr/>
          </p:nvSpPr>
          <p:spPr bwMode="auto">
            <a:xfrm>
              <a:off x="618" y="2835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71" name="Rectangle 126"/>
          <p:cNvSpPr>
            <a:spLocks noChangeArrowheads="1"/>
          </p:cNvSpPr>
          <p:nvPr/>
        </p:nvSpPr>
        <p:spPr bwMode="auto">
          <a:xfrm>
            <a:off x="990600" y="5689600"/>
            <a:ext cx="417513" cy="442913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371600" y="4572000"/>
            <a:ext cx="677863" cy="688975"/>
            <a:chOff x="1008" y="2667"/>
            <a:chExt cx="624" cy="597"/>
          </a:xfrm>
        </p:grpSpPr>
        <p:sp>
          <p:nvSpPr>
            <p:cNvPr id="14390" name="AutoShape 107"/>
            <p:cNvSpPr>
              <a:spLocks noChangeArrowheads="1"/>
            </p:cNvSpPr>
            <p:nvPr/>
          </p:nvSpPr>
          <p:spPr bwMode="auto">
            <a:xfrm>
              <a:off x="1008" y="2667"/>
              <a:ext cx="624" cy="5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Oval 18"/>
            <p:cNvSpPr>
              <a:spLocks noChangeArrowheads="1"/>
            </p:cNvSpPr>
            <p:nvPr/>
          </p:nvSpPr>
          <p:spPr bwMode="auto">
            <a:xfrm>
              <a:off x="1104" y="2749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Oval 18"/>
            <p:cNvSpPr>
              <a:spLocks noChangeArrowheads="1"/>
            </p:cNvSpPr>
            <p:nvPr/>
          </p:nvSpPr>
          <p:spPr bwMode="auto">
            <a:xfrm>
              <a:off x="1104" y="2989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Oval 18"/>
            <p:cNvSpPr>
              <a:spLocks noChangeArrowheads="1"/>
            </p:cNvSpPr>
            <p:nvPr/>
          </p:nvSpPr>
          <p:spPr bwMode="auto">
            <a:xfrm>
              <a:off x="1344" y="2989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Oval 18"/>
            <p:cNvSpPr>
              <a:spLocks noChangeArrowheads="1"/>
            </p:cNvSpPr>
            <p:nvPr/>
          </p:nvSpPr>
          <p:spPr bwMode="auto">
            <a:xfrm>
              <a:off x="1356" y="2749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242" name="Oval 114"/>
          <p:cNvSpPr>
            <a:spLocks noChangeArrowheads="1"/>
          </p:cNvSpPr>
          <p:nvPr/>
        </p:nvSpPr>
        <p:spPr bwMode="auto">
          <a:xfrm>
            <a:off x="3276600" y="4392613"/>
            <a:ext cx="19812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Rectangle 126"/>
          <p:cNvSpPr>
            <a:spLocks noChangeArrowheads="1"/>
          </p:cNvSpPr>
          <p:nvPr/>
        </p:nvSpPr>
        <p:spPr bwMode="auto">
          <a:xfrm>
            <a:off x="4038600" y="5708650"/>
            <a:ext cx="417513" cy="444500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8258" name="Oval 130"/>
          <p:cNvSpPr>
            <a:spLocks noChangeArrowheads="1"/>
          </p:cNvSpPr>
          <p:nvPr/>
        </p:nvSpPr>
        <p:spPr bwMode="auto">
          <a:xfrm>
            <a:off x="6324600" y="4468813"/>
            <a:ext cx="19812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Rectangle 126"/>
          <p:cNvSpPr>
            <a:spLocks noChangeArrowheads="1"/>
          </p:cNvSpPr>
          <p:nvPr/>
        </p:nvSpPr>
        <p:spPr bwMode="auto">
          <a:xfrm>
            <a:off x="7086600" y="5791200"/>
            <a:ext cx="417513" cy="442913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48269" name="AutoShape 141"/>
          <p:cNvSpPr>
            <a:spLocks noChangeArrowheads="1"/>
          </p:cNvSpPr>
          <p:nvPr/>
        </p:nvSpPr>
        <p:spPr bwMode="auto">
          <a:xfrm>
            <a:off x="7772400" y="4876800"/>
            <a:ext cx="417513" cy="4683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55"/>
          <p:cNvGrpSpPr>
            <a:grpSpLocks/>
          </p:cNvGrpSpPr>
          <p:nvPr/>
        </p:nvGrpSpPr>
        <p:grpSpPr bwMode="auto">
          <a:xfrm>
            <a:off x="6553200" y="4648200"/>
            <a:ext cx="1147763" cy="887413"/>
            <a:chOff x="4176" y="2640"/>
            <a:chExt cx="1056" cy="768"/>
          </a:xfrm>
        </p:grpSpPr>
        <p:sp>
          <p:nvSpPr>
            <p:cNvPr id="14379" name="AutoShape 132"/>
            <p:cNvSpPr>
              <a:spLocks noChangeArrowheads="1"/>
            </p:cNvSpPr>
            <p:nvPr/>
          </p:nvSpPr>
          <p:spPr bwMode="auto">
            <a:xfrm>
              <a:off x="4176" y="2640"/>
              <a:ext cx="1056" cy="7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Oval 18"/>
            <p:cNvSpPr>
              <a:spLocks noChangeArrowheads="1"/>
            </p:cNvSpPr>
            <p:nvPr/>
          </p:nvSpPr>
          <p:spPr bwMode="auto">
            <a:xfrm>
              <a:off x="4272" y="2725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Oval 18"/>
            <p:cNvSpPr>
              <a:spLocks noChangeArrowheads="1"/>
            </p:cNvSpPr>
            <p:nvPr/>
          </p:nvSpPr>
          <p:spPr bwMode="auto">
            <a:xfrm>
              <a:off x="4512" y="2725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Oval 18"/>
            <p:cNvSpPr>
              <a:spLocks noChangeArrowheads="1"/>
            </p:cNvSpPr>
            <p:nvPr/>
          </p:nvSpPr>
          <p:spPr bwMode="auto">
            <a:xfrm>
              <a:off x="4503" y="3155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Oval 18"/>
            <p:cNvSpPr>
              <a:spLocks noChangeArrowheads="1"/>
            </p:cNvSpPr>
            <p:nvPr/>
          </p:nvSpPr>
          <p:spPr bwMode="auto">
            <a:xfrm>
              <a:off x="4263" y="3144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Oval 18"/>
            <p:cNvSpPr>
              <a:spLocks noChangeArrowheads="1"/>
            </p:cNvSpPr>
            <p:nvPr/>
          </p:nvSpPr>
          <p:spPr bwMode="auto">
            <a:xfrm>
              <a:off x="4264" y="2939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Oval 18"/>
            <p:cNvSpPr>
              <a:spLocks noChangeArrowheads="1"/>
            </p:cNvSpPr>
            <p:nvPr/>
          </p:nvSpPr>
          <p:spPr bwMode="auto">
            <a:xfrm>
              <a:off x="4506" y="2931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Oval 18"/>
            <p:cNvSpPr>
              <a:spLocks noChangeArrowheads="1"/>
            </p:cNvSpPr>
            <p:nvPr/>
          </p:nvSpPr>
          <p:spPr bwMode="auto">
            <a:xfrm>
              <a:off x="4752" y="2736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Oval 18"/>
            <p:cNvSpPr>
              <a:spLocks noChangeArrowheads="1"/>
            </p:cNvSpPr>
            <p:nvPr/>
          </p:nvSpPr>
          <p:spPr bwMode="auto">
            <a:xfrm>
              <a:off x="4743" y="2941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Oval 18"/>
            <p:cNvSpPr>
              <a:spLocks noChangeArrowheads="1"/>
            </p:cNvSpPr>
            <p:nvPr/>
          </p:nvSpPr>
          <p:spPr bwMode="auto">
            <a:xfrm>
              <a:off x="4743" y="3159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Oval 18"/>
            <p:cNvSpPr>
              <a:spLocks noChangeArrowheads="1"/>
            </p:cNvSpPr>
            <p:nvPr/>
          </p:nvSpPr>
          <p:spPr bwMode="auto">
            <a:xfrm>
              <a:off x="4992" y="2736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47"/>
          <p:cNvGrpSpPr>
            <a:grpSpLocks/>
          </p:cNvGrpSpPr>
          <p:nvPr/>
        </p:nvGrpSpPr>
        <p:grpSpPr bwMode="auto">
          <a:xfrm>
            <a:off x="4343400" y="4648200"/>
            <a:ext cx="677863" cy="688975"/>
            <a:chOff x="2976" y="2715"/>
            <a:chExt cx="624" cy="597"/>
          </a:xfrm>
        </p:grpSpPr>
        <p:sp>
          <p:nvSpPr>
            <p:cNvPr id="14373" name="AutoShape 125"/>
            <p:cNvSpPr>
              <a:spLocks noChangeArrowheads="1"/>
            </p:cNvSpPr>
            <p:nvPr/>
          </p:nvSpPr>
          <p:spPr bwMode="auto">
            <a:xfrm>
              <a:off x="2976" y="2715"/>
              <a:ext cx="624" cy="5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Oval 18"/>
            <p:cNvSpPr>
              <a:spLocks noChangeArrowheads="1"/>
            </p:cNvSpPr>
            <p:nvPr/>
          </p:nvSpPr>
          <p:spPr bwMode="auto">
            <a:xfrm>
              <a:off x="3024" y="2784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Oval 18"/>
            <p:cNvSpPr>
              <a:spLocks noChangeArrowheads="1"/>
            </p:cNvSpPr>
            <p:nvPr/>
          </p:nvSpPr>
          <p:spPr bwMode="auto">
            <a:xfrm>
              <a:off x="3024" y="3085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Oval 18"/>
            <p:cNvSpPr>
              <a:spLocks noChangeArrowheads="1"/>
            </p:cNvSpPr>
            <p:nvPr/>
          </p:nvSpPr>
          <p:spPr bwMode="auto">
            <a:xfrm>
              <a:off x="3379" y="3086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Oval 18"/>
            <p:cNvSpPr>
              <a:spLocks noChangeArrowheads="1"/>
            </p:cNvSpPr>
            <p:nvPr/>
          </p:nvSpPr>
          <p:spPr bwMode="auto">
            <a:xfrm>
              <a:off x="3379" y="2797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Oval 18"/>
            <p:cNvSpPr>
              <a:spLocks noChangeArrowheads="1"/>
            </p:cNvSpPr>
            <p:nvPr/>
          </p:nvSpPr>
          <p:spPr bwMode="auto">
            <a:xfrm>
              <a:off x="3207" y="2928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48"/>
          <p:cNvGrpSpPr>
            <a:grpSpLocks/>
          </p:cNvGrpSpPr>
          <p:nvPr/>
        </p:nvGrpSpPr>
        <p:grpSpPr bwMode="auto">
          <a:xfrm>
            <a:off x="3581400" y="4648200"/>
            <a:ext cx="677863" cy="688975"/>
            <a:chOff x="2976" y="2715"/>
            <a:chExt cx="624" cy="597"/>
          </a:xfrm>
        </p:grpSpPr>
        <p:sp>
          <p:nvSpPr>
            <p:cNvPr id="14367" name="AutoShape 149"/>
            <p:cNvSpPr>
              <a:spLocks noChangeArrowheads="1"/>
            </p:cNvSpPr>
            <p:nvPr/>
          </p:nvSpPr>
          <p:spPr bwMode="auto">
            <a:xfrm>
              <a:off x="2976" y="2715"/>
              <a:ext cx="624" cy="5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Oval 18"/>
            <p:cNvSpPr>
              <a:spLocks noChangeArrowheads="1"/>
            </p:cNvSpPr>
            <p:nvPr/>
          </p:nvSpPr>
          <p:spPr bwMode="auto">
            <a:xfrm>
              <a:off x="3024" y="2784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Oval 18"/>
            <p:cNvSpPr>
              <a:spLocks noChangeArrowheads="1"/>
            </p:cNvSpPr>
            <p:nvPr/>
          </p:nvSpPr>
          <p:spPr bwMode="auto">
            <a:xfrm>
              <a:off x="3024" y="3085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Oval 18"/>
            <p:cNvSpPr>
              <a:spLocks noChangeArrowheads="1"/>
            </p:cNvSpPr>
            <p:nvPr/>
          </p:nvSpPr>
          <p:spPr bwMode="auto">
            <a:xfrm>
              <a:off x="3379" y="3086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Oval 18"/>
            <p:cNvSpPr>
              <a:spLocks noChangeArrowheads="1"/>
            </p:cNvSpPr>
            <p:nvPr/>
          </p:nvSpPr>
          <p:spPr bwMode="auto">
            <a:xfrm>
              <a:off x="3379" y="2797"/>
              <a:ext cx="173" cy="17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Oval 18"/>
            <p:cNvSpPr>
              <a:spLocks noChangeArrowheads="1"/>
            </p:cNvSpPr>
            <p:nvPr/>
          </p:nvSpPr>
          <p:spPr bwMode="auto">
            <a:xfrm>
              <a:off x="3207" y="2928"/>
              <a:ext cx="173" cy="17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5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4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1000"/>
                                        <p:tgtEl>
                                          <p:spTgt spid="4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1000"/>
                                        <p:tgtEl>
                                          <p:spTgt spid="4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2" dur="1000"/>
                                        <p:tgtEl>
                                          <p:spTgt spid="4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7" dur="1000"/>
                                        <p:tgtEl>
                                          <p:spTgt spid="4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7" grpId="0" animBg="1"/>
      <p:bldP spid="64638" grpId="0" animBg="1"/>
      <p:bldP spid="48183" grpId="0" animBg="1"/>
      <p:bldP spid="20" grpId="0" animBg="1"/>
      <p:bldP spid="48204" grpId="0" animBg="1"/>
      <p:bldP spid="30" grpId="0" animBg="1"/>
      <p:bldP spid="48223" grpId="0" animBg="1"/>
      <p:bldP spid="48171" grpId="0" animBg="1"/>
      <p:bldP spid="48242" grpId="0" animBg="1"/>
      <p:bldP spid="48176" grpId="0" animBg="1"/>
      <p:bldP spid="48258" grpId="0" animBg="1"/>
      <p:bldP spid="48177" grpId="0" animBg="1"/>
      <p:bldP spid="482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990600" y="2057400"/>
            <a:ext cx="629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Viết số thích hợp vào ô trống:</a:t>
            </a: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1243013" y="3505200"/>
            <a:ext cx="6629400" cy="457200"/>
            <a:chOff x="528" y="2112"/>
            <a:chExt cx="4176" cy="288"/>
          </a:xfrm>
        </p:grpSpPr>
        <p:sp>
          <p:nvSpPr>
            <p:cNvPr id="15407" name="Rectangle 10"/>
            <p:cNvSpPr>
              <a:spLocks noChangeArrowheads="1"/>
            </p:cNvSpPr>
            <p:nvPr/>
          </p:nvSpPr>
          <p:spPr bwMode="auto">
            <a:xfrm>
              <a:off x="528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Rectangle 11"/>
            <p:cNvSpPr>
              <a:spLocks noChangeArrowheads="1"/>
            </p:cNvSpPr>
            <p:nvPr/>
          </p:nvSpPr>
          <p:spPr bwMode="auto">
            <a:xfrm>
              <a:off x="912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Rectangle 12"/>
            <p:cNvSpPr>
              <a:spLocks noChangeArrowheads="1"/>
            </p:cNvSpPr>
            <p:nvPr/>
          </p:nvSpPr>
          <p:spPr bwMode="auto">
            <a:xfrm>
              <a:off x="1296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0" name="Rectangle 13"/>
            <p:cNvSpPr>
              <a:spLocks noChangeArrowheads="1"/>
            </p:cNvSpPr>
            <p:nvPr/>
          </p:nvSpPr>
          <p:spPr bwMode="auto">
            <a:xfrm>
              <a:off x="1680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Rectangle 14"/>
            <p:cNvSpPr>
              <a:spLocks noChangeArrowheads="1"/>
            </p:cNvSpPr>
            <p:nvPr/>
          </p:nvSpPr>
          <p:spPr bwMode="auto">
            <a:xfrm>
              <a:off x="2064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Rectangle 15"/>
            <p:cNvSpPr>
              <a:spLocks noChangeArrowheads="1"/>
            </p:cNvSpPr>
            <p:nvPr/>
          </p:nvSpPr>
          <p:spPr bwMode="auto">
            <a:xfrm>
              <a:off x="2448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Rectangle 16"/>
            <p:cNvSpPr>
              <a:spLocks noChangeArrowheads="1"/>
            </p:cNvSpPr>
            <p:nvPr/>
          </p:nvSpPr>
          <p:spPr bwMode="auto">
            <a:xfrm>
              <a:off x="2832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Rectangle 17"/>
            <p:cNvSpPr>
              <a:spLocks noChangeArrowheads="1"/>
            </p:cNvSpPr>
            <p:nvPr/>
          </p:nvSpPr>
          <p:spPr bwMode="auto">
            <a:xfrm>
              <a:off x="3216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Rectangle 18"/>
            <p:cNvSpPr>
              <a:spLocks noChangeArrowheads="1"/>
            </p:cNvSpPr>
            <p:nvPr/>
          </p:nvSpPr>
          <p:spPr bwMode="auto">
            <a:xfrm>
              <a:off x="3600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6" name="Rectangle 19"/>
            <p:cNvSpPr>
              <a:spLocks noChangeArrowheads="1"/>
            </p:cNvSpPr>
            <p:nvPr/>
          </p:nvSpPr>
          <p:spPr bwMode="auto">
            <a:xfrm>
              <a:off x="3984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Rectangle 20"/>
            <p:cNvSpPr>
              <a:spLocks noChangeArrowheads="1"/>
            </p:cNvSpPr>
            <p:nvPr/>
          </p:nvSpPr>
          <p:spPr bwMode="auto">
            <a:xfrm>
              <a:off x="4368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Text Box 33"/>
          <p:cNvSpPr txBox="1">
            <a:spLocks noChangeArrowheads="1"/>
          </p:cNvSpPr>
          <p:nvPr/>
        </p:nvSpPr>
        <p:spPr bwMode="auto">
          <a:xfrm>
            <a:off x="13335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15366" name="Text Box 34"/>
          <p:cNvSpPr txBox="1">
            <a:spLocks noChangeArrowheads="1"/>
          </p:cNvSpPr>
          <p:nvPr/>
        </p:nvSpPr>
        <p:spPr bwMode="auto">
          <a:xfrm>
            <a:off x="1952625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5367" name="Text Box 35"/>
          <p:cNvSpPr txBox="1">
            <a:spLocks noChangeArrowheads="1"/>
          </p:cNvSpPr>
          <p:nvPr/>
        </p:nvSpPr>
        <p:spPr bwMode="auto">
          <a:xfrm>
            <a:off x="37719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5368" name="Text Box 36"/>
          <p:cNvSpPr txBox="1">
            <a:spLocks noChangeArrowheads="1"/>
          </p:cNvSpPr>
          <p:nvPr/>
        </p:nvSpPr>
        <p:spPr bwMode="auto">
          <a:xfrm>
            <a:off x="6219825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15369" name="Rectangle 55"/>
          <p:cNvSpPr>
            <a:spLocks noChangeArrowheads="1"/>
          </p:cNvSpPr>
          <p:nvPr/>
        </p:nvSpPr>
        <p:spPr bwMode="auto">
          <a:xfrm>
            <a:off x="3962400" y="1828800"/>
            <a:ext cx="1725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.VnTime" pitchFamily="34" charset="0"/>
              </a:rPr>
              <a:t> </a:t>
            </a:r>
            <a:endParaRPr lang="en-US" sz="3600" b="1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370" name="Group 60"/>
          <p:cNvGrpSpPr>
            <a:grpSpLocks/>
          </p:cNvGrpSpPr>
          <p:nvPr/>
        </p:nvGrpSpPr>
        <p:grpSpPr bwMode="auto">
          <a:xfrm>
            <a:off x="1233488" y="4362450"/>
            <a:ext cx="6629400" cy="457200"/>
            <a:chOff x="528" y="2112"/>
            <a:chExt cx="4176" cy="288"/>
          </a:xfrm>
        </p:grpSpPr>
        <p:sp>
          <p:nvSpPr>
            <p:cNvPr id="15396" name="Rectangle 61"/>
            <p:cNvSpPr>
              <a:spLocks noChangeArrowheads="1"/>
            </p:cNvSpPr>
            <p:nvPr/>
          </p:nvSpPr>
          <p:spPr bwMode="auto">
            <a:xfrm>
              <a:off x="528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Rectangle 62"/>
            <p:cNvSpPr>
              <a:spLocks noChangeArrowheads="1"/>
            </p:cNvSpPr>
            <p:nvPr/>
          </p:nvSpPr>
          <p:spPr bwMode="auto">
            <a:xfrm>
              <a:off x="912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Rectangle 63"/>
            <p:cNvSpPr>
              <a:spLocks noChangeArrowheads="1"/>
            </p:cNvSpPr>
            <p:nvPr/>
          </p:nvSpPr>
          <p:spPr bwMode="auto">
            <a:xfrm>
              <a:off x="1296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Rectangle 64"/>
            <p:cNvSpPr>
              <a:spLocks noChangeArrowheads="1"/>
            </p:cNvSpPr>
            <p:nvPr/>
          </p:nvSpPr>
          <p:spPr bwMode="auto">
            <a:xfrm>
              <a:off x="1680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Rectangle 65"/>
            <p:cNvSpPr>
              <a:spLocks noChangeArrowheads="1"/>
            </p:cNvSpPr>
            <p:nvPr/>
          </p:nvSpPr>
          <p:spPr bwMode="auto">
            <a:xfrm>
              <a:off x="2064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Rectangle 66"/>
            <p:cNvSpPr>
              <a:spLocks noChangeArrowheads="1"/>
            </p:cNvSpPr>
            <p:nvPr/>
          </p:nvSpPr>
          <p:spPr bwMode="auto">
            <a:xfrm>
              <a:off x="2448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Rectangle 67"/>
            <p:cNvSpPr>
              <a:spLocks noChangeArrowheads="1"/>
            </p:cNvSpPr>
            <p:nvPr/>
          </p:nvSpPr>
          <p:spPr bwMode="auto">
            <a:xfrm>
              <a:off x="2832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Rectangle 68"/>
            <p:cNvSpPr>
              <a:spLocks noChangeArrowheads="1"/>
            </p:cNvSpPr>
            <p:nvPr/>
          </p:nvSpPr>
          <p:spPr bwMode="auto">
            <a:xfrm>
              <a:off x="3216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Rectangle 69"/>
            <p:cNvSpPr>
              <a:spLocks noChangeArrowheads="1"/>
            </p:cNvSpPr>
            <p:nvPr/>
          </p:nvSpPr>
          <p:spPr bwMode="auto">
            <a:xfrm>
              <a:off x="3600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Rectangle 70"/>
            <p:cNvSpPr>
              <a:spLocks noChangeArrowheads="1"/>
            </p:cNvSpPr>
            <p:nvPr/>
          </p:nvSpPr>
          <p:spPr bwMode="auto">
            <a:xfrm>
              <a:off x="3984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Rectangle 71"/>
            <p:cNvSpPr>
              <a:spLocks noChangeArrowheads="1"/>
            </p:cNvSpPr>
            <p:nvPr/>
          </p:nvSpPr>
          <p:spPr bwMode="auto">
            <a:xfrm>
              <a:off x="4368" y="211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1" name="Text Box 72"/>
          <p:cNvSpPr txBox="1">
            <a:spLocks noChangeArrowheads="1"/>
          </p:cNvSpPr>
          <p:nvPr/>
        </p:nvSpPr>
        <p:spPr bwMode="auto">
          <a:xfrm>
            <a:off x="1219200" y="434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15372" name="Text Box 73"/>
          <p:cNvSpPr txBox="1">
            <a:spLocks noChangeArrowheads="1"/>
          </p:cNvSpPr>
          <p:nvPr/>
        </p:nvSpPr>
        <p:spPr bwMode="auto">
          <a:xfrm>
            <a:off x="6791325" y="43291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" pitchFamily="34" charset="0"/>
              </a:rPr>
              <a:t>1</a:t>
            </a:r>
          </a:p>
        </p:txBody>
      </p:sp>
      <p:grpSp>
        <p:nvGrpSpPr>
          <p:cNvPr id="15373" name="Group 23"/>
          <p:cNvGrpSpPr>
            <a:grpSpLocks/>
          </p:cNvGrpSpPr>
          <p:nvPr/>
        </p:nvGrpSpPr>
        <p:grpSpPr bwMode="auto">
          <a:xfrm>
            <a:off x="1066800" y="1905000"/>
            <a:ext cx="1006475" cy="990600"/>
            <a:chOff x="1143000" y="1600200"/>
            <a:chExt cx="1006475" cy="990600"/>
          </a:xfrm>
        </p:grpSpPr>
        <p:grpSp>
          <p:nvGrpSpPr>
            <p:cNvPr id="15392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5394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395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5393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>
                  <a:latin typeface="Arial" charset="0"/>
                  <a:cs typeface="Arial" charset="0"/>
                  <a:sym typeface="Wingdings 2" pitchFamily="18" charset="2"/>
                </a:rPr>
                <a:t></a:t>
              </a:r>
              <a:r>
                <a:rPr lang="en-US" sz="4000"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3124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49530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24384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43434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55626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67818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7315200" y="3505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8288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24384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30480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36576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42672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48768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auto">
          <a:xfrm>
            <a:off x="5486400" y="4343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60960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73152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0</a:t>
            </a:r>
          </a:p>
        </p:txBody>
      </p:sp>
      <p:sp>
        <p:nvSpPr>
          <p:cNvPr id="15390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009650" y="3810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57250" y="34290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b)      8       ;          10       ;           9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57250" y="46482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c)       6         ;          3         ;          5</a:t>
            </a: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4514850" y="3429000"/>
            <a:ext cx="990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924050" y="46482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066800" y="1709738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Arial Narrow" pitchFamily="34" charset="0"/>
              </a:rPr>
              <a:t> 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Khoanh vào số lớn nhất (theo mẫu) </a:t>
            </a:r>
            <a:r>
              <a:rPr lang="en-US" sz="2800" b="1">
                <a:latin typeface=".VnArial Narrow" pitchFamily="34" charset="0"/>
              </a:rPr>
              <a:t>:</a:t>
            </a:r>
          </a:p>
        </p:txBody>
      </p:sp>
      <p:grpSp>
        <p:nvGrpSpPr>
          <p:cNvPr id="16393" name="Group 23"/>
          <p:cNvGrpSpPr>
            <a:grpSpLocks/>
          </p:cNvGrpSpPr>
          <p:nvPr/>
        </p:nvGrpSpPr>
        <p:grpSpPr bwMode="auto">
          <a:xfrm>
            <a:off x="857250" y="1600200"/>
            <a:ext cx="1006475" cy="990600"/>
            <a:chOff x="1143000" y="1600200"/>
            <a:chExt cx="1006475" cy="990600"/>
          </a:xfrm>
        </p:grpSpPr>
        <p:grpSp>
          <p:nvGrpSpPr>
            <p:cNvPr id="16398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6400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1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6399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</a:t>
              </a:r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914400" y="2346325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.VnTime" pitchFamily="34" charset="0"/>
              </a:rPr>
              <a:t>a)       4       ;         2         ;           7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7391400" y="2346325"/>
            <a:ext cx="8382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16396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/>
      <p:bldP spid="61452" grpId="0"/>
      <p:bldP spid="61454" grpId="0" animBg="1"/>
      <p:bldP spid="61455" grpId="0" animBg="1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0"/>
            <a:ext cx="3124200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19800" y="0"/>
            <a:ext cx="3124200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19800" y="3429000"/>
            <a:ext cx="3124200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24200" y="3352800"/>
            <a:ext cx="2895600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</a:p>
        </p:txBody>
      </p:sp>
      <p:pic>
        <p:nvPicPr>
          <p:cNvPr id="43" name="Picture 42" descr="h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" name="Picture 43" descr="huou-cao-co-tap-d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500" y="3429000"/>
            <a:ext cx="31115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" name="Picture 45" descr="vo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9325" y="0"/>
            <a:ext cx="3114675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" name="Picture 46" descr="su tu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3429000"/>
            <a:ext cx="2971800" cy="342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52400" y="3581400"/>
            <a:ext cx="2971800" cy="3276600"/>
            <a:chOff x="1" y="3429000"/>
            <a:chExt cx="3124201" cy="3429000"/>
          </a:xfrm>
        </p:grpSpPr>
        <p:sp>
          <p:nvSpPr>
            <p:cNvPr id="41" name="Rectangle 40"/>
            <p:cNvSpPr/>
            <p:nvPr/>
          </p:nvSpPr>
          <p:spPr>
            <a:xfrm>
              <a:off x="1" y="3429000"/>
              <a:ext cx="3124201" cy="3429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en-US" sz="28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mừng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46" name="Picture 6" descr="quatangsinhnhat-hop009s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9600" y="3657600"/>
              <a:ext cx="1934211" cy="175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52" name="Picture 51" descr="ngua va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429000"/>
            <a:ext cx="3098800" cy="3417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4" name="TextBox 27"/>
          <p:cNvSpPr txBox="1">
            <a:spLocks noChangeArrowheads="1"/>
          </p:cNvSpPr>
          <p:nvPr/>
        </p:nvSpPr>
        <p:spPr bwMode="auto">
          <a:xfrm>
            <a:off x="3505200" y="990600"/>
            <a:ext cx="236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 quan vườn sở thú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143" t="3087" r="22487" b="298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3048000" y="4852988"/>
            <a:ext cx="54864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Chóc c¸c em ch¨m ngoan häc giái! </a:t>
            </a:r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4114800" y="4314825"/>
            <a:ext cx="28194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 Chµo c¸c em !</a:t>
            </a:r>
          </a:p>
        </p:txBody>
      </p:sp>
      <p:sp>
        <p:nvSpPr>
          <p:cNvPr id="19461" name="WordArt 7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8610600" cy="165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KÝnh chóc c¸c thÇy c« m¹nh khoÎ, h¹nh phóc!</a:t>
            </a:r>
          </a:p>
        </p:txBody>
      </p:sp>
      <p:pic>
        <p:nvPicPr>
          <p:cNvPr id="19462" name="Picture 6" descr="3_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2275" y="3429000"/>
            <a:ext cx="4010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90800"/>
            <a:ext cx="631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6334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438400"/>
            <a:ext cx="631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8463" y="2038350"/>
            <a:ext cx="6334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504348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1414463"/>
            <a:ext cx="274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0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4400" y="2452688"/>
            <a:ext cx="685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28800" y="306228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67000" y="2776538"/>
            <a:ext cx="17526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0      4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3      1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000" y="2776538"/>
            <a:ext cx="17526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6       6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7       0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553200" y="2776538"/>
            <a:ext cx="17526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7       4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3       6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095625" y="338613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962525" y="33956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048000" y="274478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943725" y="3386138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962775" y="272097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967288" y="27686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10138" y="3452813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71800" y="2833688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71800" y="3452813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05375" y="2843213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62763" y="3457575"/>
            <a:ext cx="57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67525" y="2795588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0"/>
            <a:ext cx="7848600" cy="449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09600" y="4724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1095375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10</a:t>
            </a:r>
          </a:p>
        </p:txBody>
      </p:sp>
      <p:pic>
        <p:nvPicPr>
          <p:cNvPr id="8" name="Picture 8" descr="f"/>
          <p:cNvPicPr>
            <a:picLocks noChangeAspect="1" noChangeArrowheads="1"/>
          </p:cNvPicPr>
          <p:nvPr/>
        </p:nvPicPr>
        <p:blipFill>
          <a:blip r:embed="rId3"/>
          <a:srcRect l="-670" t="35928" r="80119" b="12900"/>
          <a:stretch>
            <a:fillRect/>
          </a:stretch>
        </p:blipFill>
        <p:spPr bwMode="auto">
          <a:xfrm>
            <a:off x="533400" y="4114800"/>
            <a:ext cx="20574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jjj"/>
          <p:cNvPicPr>
            <a:picLocks noChangeAspect="1" noChangeArrowheads="1"/>
          </p:cNvPicPr>
          <p:nvPr/>
        </p:nvPicPr>
        <p:blipFill>
          <a:blip r:embed="rId4"/>
          <a:srcRect l="1634" t="4001"/>
          <a:stretch>
            <a:fillRect/>
          </a:stretch>
        </p:blipFill>
        <p:spPr bwMode="auto">
          <a:xfrm>
            <a:off x="1905000" y="1981200"/>
            <a:ext cx="579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6"/>
          <p:cNvSpPr>
            <a:spLocks noChangeArrowheads="1"/>
          </p:cNvSpPr>
          <p:nvPr/>
        </p:nvSpPr>
        <p:spPr bwMode="auto">
          <a:xfrm>
            <a:off x="8305800" y="3886200"/>
            <a:ext cx="609600" cy="609600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3733800" y="5334000"/>
            <a:ext cx="6096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6629400" y="3048000"/>
            <a:ext cx="60960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13" name="Line 59"/>
          <p:cNvSpPr>
            <a:spLocks noChangeShapeType="1"/>
          </p:cNvSpPr>
          <p:nvPr/>
        </p:nvSpPr>
        <p:spPr bwMode="auto">
          <a:xfrm>
            <a:off x="5791200" y="3352800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8"/>
          <p:cNvSpPr>
            <a:spLocks noChangeShapeType="1"/>
          </p:cNvSpPr>
          <p:nvPr/>
        </p:nvSpPr>
        <p:spPr bwMode="auto">
          <a:xfrm>
            <a:off x="2590800" y="57150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077200" y="4114800"/>
            <a:ext cx="2286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1676400" y="1524000"/>
            <a:ext cx="5715000" cy="2819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895600" y="2057400"/>
            <a:ext cx="1981200" cy="1676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664200" y="2590800"/>
            <a:ext cx="6858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2209800"/>
            <a:ext cx="1524000" cy="1371600"/>
            <a:chOff x="2496" y="1680"/>
            <a:chExt cx="624" cy="528"/>
          </a:xfrm>
        </p:grpSpPr>
        <p:sp>
          <p:nvSpPr>
            <p:cNvPr id="5135" name="Oval 8"/>
            <p:cNvSpPr>
              <a:spLocks noChangeArrowheads="1"/>
            </p:cNvSpPr>
            <p:nvPr/>
          </p:nvSpPr>
          <p:spPr bwMode="auto">
            <a:xfrm>
              <a:off x="2736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6" name="Group 9"/>
            <p:cNvGrpSpPr>
              <a:grpSpLocks/>
            </p:cNvGrpSpPr>
            <p:nvPr/>
          </p:nvGrpSpPr>
          <p:grpSpPr bwMode="auto">
            <a:xfrm>
              <a:off x="2496" y="1680"/>
              <a:ext cx="624" cy="528"/>
              <a:chOff x="3072" y="480"/>
              <a:chExt cx="624" cy="528"/>
            </a:xfrm>
          </p:grpSpPr>
          <p:sp>
            <p:nvSpPr>
              <p:cNvPr id="5137" name="Oval 10"/>
              <p:cNvSpPr>
                <a:spLocks noChangeArrowheads="1"/>
              </p:cNvSpPr>
              <p:nvPr/>
            </p:nvSpPr>
            <p:spPr bwMode="auto">
              <a:xfrm>
                <a:off x="3072" y="4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Oval 11"/>
              <p:cNvSpPr>
                <a:spLocks noChangeArrowheads="1"/>
              </p:cNvSpPr>
              <p:nvPr/>
            </p:nvSpPr>
            <p:spPr bwMode="auto">
              <a:xfrm>
                <a:off x="3312" y="4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Oval 12"/>
              <p:cNvSpPr>
                <a:spLocks noChangeArrowheads="1"/>
              </p:cNvSpPr>
              <p:nvPr/>
            </p:nvSpPr>
            <p:spPr bwMode="auto">
              <a:xfrm>
                <a:off x="3072" y="6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Oval 13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Oval 14"/>
              <p:cNvSpPr>
                <a:spLocks noChangeArrowheads="1"/>
              </p:cNvSpPr>
              <p:nvPr/>
            </p:nvSpPr>
            <p:spPr bwMode="auto">
              <a:xfrm>
                <a:off x="3312" y="86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Oval 15"/>
              <p:cNvSpPr>
                <a:spLocks noChangeArrowheads="1"/>
              </p:cNvSpPr>
              <p:nvPr/>
            </p:nvSpPr>
            <p:spPr bwMode="auto">
              <a:xfrm>
                <a:off x="3552" y="6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Oval 16"/>
              <p:cNvSpPr>
                <a:spLocks noChangeArrowheads="1"/>
              </p:cNvSpPr>
              <p:nvPr/>
            </p:nvSpPr>
            <p:spPr bwMode="auto">
              <a:xfrm>
                <a:off x="3552" y="48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Oval 17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418" name="Oval 18"/>
          <p:cNvSpPr>
            <a:spLocks noChangeArrowheads="1"/>
          </p:cNvSpPr>
          <p:nvPr/>
        </p:nvSpPr>
        <p:spPr bwMode="auto">
          <a:xfrm>
            <a:off x="5813425" y="2720975"/>
            <a:ext cx="381000" cy="381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2552700" y="4800600"/>
            <a:ext cx="647700" cy="5334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4673600" y="4876800"/>
            <a:ext cx="609600" cy="533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6553200" y="4508500"/>
            <a:ext cx="609600" cy="5334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 flipH="1">
            <a:off x="3162300" y="3733800"/>
            <a:ext cx="6477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6019800" y="3213100"/>
            <a:ext cx="609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>
            <a:off x="49784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5" grpId="0" animBg="1"/>
      <p:bldP spid="102406" grpId="0" animBg="1"/>
      <p:bldP spid="102418" grpId="0" animBg="1"/>
      <p:bldP spid="102419" grpId="0" animBg="1"/>
      <p:bldP spid="102420" grpId="0" animBg="1"/>
      <p:bldP spid="102421" grpId="0" animBg="1"/>
      <p:bldP spid="102422" grpId="0" animBg="1"/>
      <p:bldP spid="102423" grpId="0" animBg="1"/>
      <p:bldP spid="1024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7175" y="0"/>
            <a:ext cx="9448800" cy="693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147" name="Group 82"/>
          <p:cNvGrpSpPr>
            <a:grpSpLocks/>
          </p:cNvGrpSpPr>
          <p:nvPr/>
        </p:nvGrpSpPr>
        <p:grpSpPr bwMode="auto">
          <a:xfrm>
            <a:off x="2286000" y="2916238"/>
            <a:ext cx="4800600" cy="319087"/>
            <a:chOff x="288" y="3120"/>
            <a:chExt cx="2064" cy="96"/>
          </a:xfrm>
        </p:grpSpPr>
        <p:sp>
          <p:nvSpPr>
            <p:cNvPr id="6169" name="Line 83"/>
            <p:cNvSpPr>
              <a:spLocks noChangeShapeType="1"/>
            </p:cNvSpPr>
            <p:nvPr/>
          </p:nvSpPr>
          <p:spPr bwMode="auto">
            <a:xfrm>
              <a:off x="288" y="3168"/>
              <a:ext cx="206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84"/>
            <p:cNvSpPr>
              <a:spLocks noChangeShapeType="1"/>
            </p:cNvSpPr>
            <p:nvPr/>
          </p:nvSpPr>
          <p:spPr bwMode="auto">
            <a:xfrm>
              <a:off x="288" y="312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85"/>
            <p:cNvSpPr>
              <a:spLocks noChangeShapeType="1"/>
            </p:cNvSpPr>
            <p:nvPr/>
          </p:nvSpPr>
          <p:spPr bwMode="auto">
            <a:xfrm>
              <a:off x="2352" y="312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" name="Group 86"/>
          <p:cNvGrpSpPr>
            <a:grpSpLocks/>
          </p:cNvGrpSpPr>
          <p:nvPr/>
        </p:nvGrpSpPr>
        <p:grpSpPr bwMode="auto">
          <a:xfrm>
            <a:off x="2446338" y="2667000"/>
            <a:ext cx="2184400" cy="838200"/>
            <a:chOff x="384" y="3456"/>
            <a:chExt cx="939" cy="252"/>
          </a:xfrm>
        </p:grpSpPr>
        <p:grpSp>
          <p:nvGrpSpPr>
            <p:cNvPr id="6157" name="Group 87"/>
            <p:cNvGrpSpPr>
              <a:grpSpLocks/>
            </p:cNvGrpSpPr>
            <p:nvPr/>
          </p:nvGrpSpPr>
          <p:grpSpPr bwMode="auto">
            <a:xfrm>
              <a:off x="384" y="3456"/>
              <a:ext cx="306" cy="243"/>
              <a:chOff x="384" y="3456"/>
              <a:chExt cx="306" cy="243"/>
            </a:xfrm>
          </p:grpSpPr>
          <p:sp>
            <p:nvSpPr>
              <p:cNvPr id="6166" name="Oval 88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Oval 89"/>
              <p:cNvSpPr>
                <a:spLocks noChangeArrowheads="1"/>
              </p:cNvSpPr>
              <p:nvPr/>
            </p:nvSpPr>
            <p:spPr bwMode="auto">
              <a:xfrm>
                <a:off x="489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Oval 90"/>
              <p:cNvSpPr>
                <a:spLocks noChangeArrowheads="1"/>
              </p:cNvSpPr>
              <p:nvPr/>
            </p:nvSpPr>
            <p:spPr bwMode="auto">
              <a:xfrm>
                <a:off x="594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8" name="Group 91"/>
            <p:cNvGrpSpPr>
              <a:grpSpLocks/>
            </p:cNvGrpSpPr>
            <p:nvPr/>
          </p:nvGrpSpPr>
          <p:grpSpPr bwMode="auto">
            <a:xfrm>
              <a:off x="702" y="3459"/>
              <a:ext cx="306" cy="243"/>
              <a:chOff x="384" y="3456"/>
              <a:chExt cx="306" cy="243"/>
            </a:xfrm>
          </p:grpSpPr>
          <p:sp>
            <p:nvSpPr>
              <p:cNvPr id="6163" name="Oval 92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Oval 93"/>
              <p:cNvSpPr>
                <a:spLocks noChangeArrowheads="1"/>
              </p:cNvSpPr>
              <p:nvPr/>
            </p:nvSpPr>
            <p:spPr bwMode="auto">
              <a:xfrm>
                <a:off x="489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Oval 94"/>
              <p:cNvSpPr>
                <a:spLocks noChangeArrowheads="1"/>
              </p:cNvSpPr>
              <p:nvPr/>
            </p:nvSpPr>
            <p:spPr bwMode="auto">
              <a:xfrm>
                <a:off x="594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9" name="Group 95"/>
            <p:cNvGrpSpPr>
              <a:grpSpLocks/>
            </p:cNvGrpSpPr>
            <p:nvPr/>
          </p:nvGrpSpPr>
          <p:grpSpPr bwMode="auto">
            <a:xfrm>
              <a:off x="1017" y="3465"/>
              <a:ext cx="306" cy="243"/>
              <a:chOff x="384" y="3456"/>
              <a:chExt cx="306" cy="243"/>
            </a:xfrm>
          </p:grpSpPr>
          <p:sp>
            <p:nvSpPr>
              <p:cNvPr id="6160" name="Oval 96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Oval 97"/>
              <p:cNvSpPr>
                <a:spLocks noChangeArrowheads="1"/>
              </p:cNvSpPr>
              <p:nvPr/>
            </p:nvSpPr>
            <p:spPr bwMode="auto">
              <a:xfrm>
                <a:off x="489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2" name="Oval 98"/>
              <p:cNvSpPr>
                <a:spLocks noChangeArrowheads="1"/>
              </p:cNvSpPr>
              <p:nvPr/>
            </p:nvSpPr>
            <p:spPr bwMode="auto">
              <a:xfrm>
                <a:off x="594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731" name="Oval 99"/>
          <p:cNvSpPr>
            <a:spLocks noChangeArrowheads="1"/>
          </p:cNvSpPr>
          <p:nvPr/>
        </p:nvSpPr>
        <p:spPr bwMode="auto">
          <a:xfrm>
            <a:off x="6802438" y="2681288"/>
            <a:ext cx="222250" cy="798512"/>
          </a:xfrm>
          <a:prstGeom prst="ellipse">
            <a:avLst/>
          </a:prstGeom>
          <a:solidFill>
            <a:srgbClr val="0099CC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latin typeface="Arial" charset="0"/>
            </a:endParaRPr>
          </a:p>
        </p:txBody>
      </p:sp>
      <p:sp>
        <p:nvSpPr>
          <p:cNvPr id="69732" name="AutoShape 100"/>
          <p:cNvSpPr>
            <a:spLocks/>
          </p:cNvSpPr>
          <p:nvPr/>
        </p:nvSpPr>
        <p:spPr bwMode="auto">
          <a:xfrm rot="5400000">
            <a:off x="3305968" y="2790032"/>
            <a:ext cx="474663" cy="2057400"/>
          </a:xfrm>
          <a:prstGeom prst="rightBrace">
            <a:avLst>
              <a:gd name="adj1" fmla="val 36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69733" name="Rectangle 101"/>
          <p:cNvSpPr>
            <a:spLocks noChangeArrowheads="1"/>
          </p:cNvSpPr>
          <p:nvPr/>
        </p:nvSpPr>
        <p:spPr bwMode="auto">
          <a:xfrm>
            <a:off x="3100388" y="4114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latin typeface="Arial" charset="0"/>
              </a:rPr>
              <a:t>9</a:t>
            </a:r>
          </a:p>
        </p:txBody>
      </p:sp>
      <p:sp>
        <p:nvSpPr>
          <p:cNvPr id="69734" name="Rectangle 102"/>
          <p:cNvSpPr>
            <a:spLocks noChangeArrowheads="1"/>
          </p:cNvSpPr>
          <p:nvPr/>
        </p:nvSpPr>
        <p:spPr bwMode="auto">
          <a:xfrm>
            <a:off x="6400800" y="397192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latin typeface="Arial" charset="0"/>
              </a:rPr>
              <a:t>1</a:t>
            </a:r>
          </a:p>
        </p:txBody>
      </p:sp>
      <p:sp>
        <p:nvSpPr>
          <p:cNvPr id="69735" name="AutoShape 103"/>
          <p:cNvSpPr>
            <a:spLocks/>
          </p:cNvSpPr>
          <p:nvPr/>
        </p:nvSpPr>
        <p:spPr bwMode="auto">
          <a:xfrm rot="5400000">
            <a:off x="6815138" y="33147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/>
          </a:p>
        </p:txBody>
      </p:sp>
      <p:sp>
        <p:nvSpPr>
          <p:cNvPr id="69737" name="Rectangle 105"/>
          <p:cNvSpPr>
            <a:spLocks noChangeArrowheads="1"/>
          </p:cNvSpPr>
          <p:nvPr/>
        </p:nvSpPr>
        <p:spPr bwMode="auto">
          <a:xfrm>
            <a:off x="3276600" y="1371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latin typeface="Arial" charset="0"/>
              </a:rPr>
              <a:t>10</a:t>
            </a:r>
          </a:p>
        </p:txBody>
      </p:sp>
      <p:sp>
        <p:nvSpPr>
          <p:cNvPr id="69738" name="AutoShape 106"/>
          <p:cNvSpPr>
            <a:spLocks/>
          </p:cNvSpPr>
          <p:nvPr/>
        </p:nvSpPr>
        <p:spPr bwMode="auto">
          <a:xfrm rot="5400000">
            <a:off x="3378200" y="1168400"/>
            <a:ext cx="581025" cy="2720975"/>
          </a:xfrm>
          <a:prstGeom prst="leftBrace">
            <a:avLst>
              <a:gd name="adj1" fmla="val 396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7919E-6 L -0.2125 3.1791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9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948E-6 L -0.22083 -3.29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9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208 L -0.23264 0.0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9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6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9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9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9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9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1" grpId="0" animBg="1"/>
      <p:bldP spid="69732" grpId="0" animBg="1"/>
      <p:bldP spid="69732" grpId="1" animBg="1"/>
      <p:bldP spid="69732" grpId="2" animBg="1"/>
      <p:bldP spid="69733" grpId="0"/>
      <p:bldP spid="69733" grpId="1"/>
      <p:bldP spid="69733" grpId="2"/>
      <p:bldP spid="69734" grpId="0"/>
      <p:bldP spid="69734" grpId="1"/>
      <p:bldP spid="69734" grpId="2"/>
      <p:bldP spid="69734" grpId="3"/>
      <p:bldP spid="69735" grpId="0" animBg="1"/>
      <p:bldP spid="69735" grpId="1" animBg="1"/>
      <p:bldP spid="69735" grpId="2" animBg="1"/>
      <p:bldP spid="69735" grpId="3" animBg="1"/>
      <p:bldP spid="69737" grpId="0"/>
      <p:bldP spid="697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1"/>
          <p:cNvSpPr>
            <a:spLocks noChangeArrowheads="1"/>
          </p:cNvSpPr>
          <p:nvPr/>
        </p:nvSpPr>
        <p:spPr bwMode="auto">
          <a:xfrm>
            <a:off x="152400" y="650875"/>
            <a:ext cx="3581400" cy="2822575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126"/>
          <p:cNvSpPr>
            <a:spLocks noChangeArrowheads="1"/>
          </p:cNvSpPr>
          <p:nvPr/>
        </p:nvSpPr>
        <p:spPr bwMode="auto">
          <a:xfrm>
            <a:off x="1524000" y="3778250"/>
            <a:ext cx="609600" cy="403225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172" name="Line 127"/>
          <p:cNvSpPr>
            <a:spLocks noChangeShapeType="1"/>
          </p:cNvSpPr>
          <p:nvPr/>
        </p:nvSpPr>
        <p:spPr bwMode="auto">
          <a:xfrm flipH="1">
            <a:off x="1905000" y="3587750"/>
            <a:ext cx="0" cy="252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173" name="Picture 6" descr="jjjj"/>
          <p:cNvPicPr>
            <a:picLocks noChangeAspect="1" noChangeArrowheads="1"/>
          </p:cNvPicPr>
          <p:nvPr/>
        </p:nvPicPr>
        <p:blipFill>
          <a:blip r:embed="rId2"/>
          <a:srcRect l="1634" t="4001"/>
          <a:stretch>
            <a:fillRect/>
          </a:stretch>
        </p:blipFill>
        <p:spPr bwMode="auto">
          <a:xfrm>
            <a:off x="457200" y="806450"/>
            <a:ext cx="30480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f"/>
          <p:cNvPicPr>
            <a:picLocks noChangeAspect="1" noChangeArrowheads="1"/>
          </p:cNvPicPr>
          <p:nvPr/>
        </p:nvPicPr>
        <p:blipFill>
          <a:blip r:embed="rId3"/>
          <a:srcRect l="-670" t="35928" r="80119" b="12900"/>
          <a:stretch>
            <a:fillRect/>
          </a:stretch>
        </p:blipFill>
        <p:spPr bwMode="auto">
          <a:xfrm>
            <a:off x="533400" y="2236788"/>
            <a:ext cx="9382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5" name="Group 62"/>
          <p:cNvGrpSpPr>
            <a:grpSpLocks/>
          </p:cNvGrpSpPr>
          <p:nvPr/>
        </p:nvGrpSpPr>
        <p:grpSpPr bwMode="auto">
          <a:xfrm>
            <a:off x="4125913" y="3473450"/>
            <a:ext cx="4408487" cy="1165225"/>
            <a:chOff x="4126540" y="4800600"/>
            <a:chExt cx="4407860" cy="1165123"/>
          </a:xfrm>
        </p:grpSpPr>
        <p:sp>
          <p:nvSpPr>
            <p:cNvPr id="7201" name="Rectangle 129"/>
            <p:cNvSpPr>
              <a:spLocks noChangeArrowheads="1"/>
            </p:cNvSpPr>
            <p:nvPr/>
          </p:nvSpPr>
          <p:spPr bwMode="auto">
            <a:xfrm>
              <a:off x="5943600" y="5562600"/>
              <a:ext cx="608013" cy="403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7202" name="AutoShape 132"/>
            <p:cNvSpPr>
              <a:spLocks/>
            </p:cNvSpPr>
            <p:nvPr/>
          </p:nvSpPr>
          <p:spPr bwMode="auto">
            <a:xfrm rot="-5400000">
              <a:off x="6248401" y="3505200"/>
              <a:ext cx="76200" cy="3886201"/>
            </a:xfrm>
            <a:prstGeom prst="leftBrace">
              <a:avLst>
                <a:gd name="adj1" fmla="val 1034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7203" name="Group 82"/>
            <p:cNvGrpSpPr>
              <a:grpSpLocks/>
            </p:cNvGrpSpPr>
            <p:nvPr/>
          </p:nvGrpSpPr>
          <p:grpSpPr bwMode="auto">
            <a:xfrm>
              <a:off x="4126540" y="4932183"/>
              <a:ext cx="4407860" cy="173217"/>
              <a:chOff x="288" y="3120"/>
              <a:chExt cx="2064" cy="96"/>
            </a:xfrm>
          </p:grpSpPr>
          <p:sp>
            <p:nvSpPr>
              <p:cNvPr id="7218" name="Line 83"/>
              <p:cNvSpPr>
                <a:spLocks noChangeShapeType="1"/>
              </p:cNvSpPr>
              <p:nvPr/>
            </p:nvSpPr>
            <p:spPr bwMode="auto">
              <a:xfrm>
                <a:off x="288" y="3168"/>
                <a:ext cx="206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84"/>
              <p:cNvSpPr>
                <a:spLocks noChangeShapeType="1"/>
              </p:cNvSpPr>
              <p:nvPr/>
            </p:nvSpPr>
            <p:spPr bwMode="auto">
              <a:xfrm>
                <a:off x="288" y="31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85"/>
              <p:cNvSpPr>
                <a:spLocks noChangeShapeType="1"/>
              </p:cNvSpPr>
              <p:nvPr/>
            </p:nvSpPr>
            <p:spPr bwMode="auto">
              <a:xfrm>
                <a:off x="2352" y="3120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4" name="Group 86"/>
            <p:cNvGrpSpPr>
              <a:grpSpLocks/>
            </p:cNvGrpSpPr>
            <p:nvPr/>
          </p:nvGrpSpPr>
          <p:grpSpPr bwMode="auto">
            <a:xfrm>
              <a:off x="4267200" y="4804287"/>
              <a:ext cx="2192338" cy="453514"/>
              <a:chOff x="384" y="3456"/>
              <a:chExt cx="939" cy="252"/>
            </a:xfrm>
          </p:grpSpPr>
          <p:grpSp>
            <p:nvGrpSpPr>
              <p:cNvPr id="7206" name="Group 87"/>
              <p:cNvGrpSpPr>
                <a:grpSpLocks/>
              </p:cNvGrpSpPr>
              <p:nvPr/>
            </p:nvGrpSpPr>
            <p:grpSpPr bwMode="auto">
              <a:xfrm>
                <a:off x="384" y="3456"/>
                <a:ext cx="306" cy="243"/>
                <a:chOff x="384" y="3456"/>
                <a:chExt cx="306" cy="243"/>
              </a:xfrm>
            </p:grpSpPr>
            <p:sp>
              <p:nvSpPr>
                <p:cNvPr id="7215" name="Oval 88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6" name="Oval 89"/>
                <p:cNvSpPr>
                  <a:spLocks noChangeArrowheads="1"/>
                </p:cNvSpPr>
                <p:nvPr/>
              </p:nvSpPr>
              <p:spPr bwMode="auto">
                <a:xfrm>
                  <a:off x="489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7" name="Oval 90"/>
                <p:cNvSpPr>
                  <a:spLocks noChangeArrowheads="1"/>
                </p:cNvSpPr>
                <p:nvPr/>
              </p:nvSpPr>
              <p:spPr bwMode="auto">
                <a:xfrm>
                  <a:off x="594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07" name="Group 91"/>
              <p:cNvGrpSpPr>
                <a:grpSpLocks/>
              </p:cNvGrpSpPr>
              <p:nvPr/>
            </p:nvGrpSpPr>
            <p:grpSpPr bwMode="auto">
              <a:xfrm>
                <a:off x="702" y="3459"/>
                <a:ext cx="306" cy="243"/>
                <a:chOff x="384" y="3456"/>
                <a:chExt cx="306" cy="243"/>
              </a:xfrm>
            </p:grpSpPr>
            <p:sp>
              <p:nvSpPr>
                <p:cNvPr id="7212" name="Oval 92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3" name="Oval 93"/>
                <p:cNvSpPr>
                  <a:spLocks noChangeArrowheads="1"/>
                </p:cNvSpPr>
                <p:nvPr/>
              </p:nvSpPr>
              <p:spPr bwMode="auto">
                <a:xfrm>
                  <a:off x="489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4" name="Oval 94"/>
                <p:cNvSpPr>
                  <a:spLocks noChangeArrowheads="1"/>
                </p:cNvSpPr>
                <p:nvPr/>
              </p:nvSpPr>
              <p:spPr bwMode="auto">
                <a:xfrm>
                  <a:off x="594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08" name="Group 95"/>
              <p:cNvGrpSpPr>
                <a:grpSpLocks/>
              </p:cNvGrpSpPr>
              <p:nvPr/>
            </p:nvGrpSpPr>
            <p:grpSpPr bwMode="auto">
              <a:xfrm>
                <a:off x="1017" y="3465"/>
                <a:ext cx="306" cy="243"/>
                <a:chOff x="384" y="3456"/>
                <a:chExt cx="306" cy="243"/>
              </a:xfrm>
            </p:grpSpPr>
            <p:sp>
              <p:nvSpPr>
                <p:cNvPr id="7209" name="Oval 96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0" name="Oval 97"/>
                <p:cNvSpPr>
                  <a:spLocks noChangeArrowheads="1"/>
                </p:cNvSpPr>
                <p:nvPr/>
              </p:nvSpPr>
              <p:spPr bwMode="auto">
                <a:xfrm>
                  <a:off x="489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11" name="Oval 98"/>
                <p:cNvSpPr>
                  <a:spLocks noChangeArrowheads="1"/>
                </p:cNvSpPr>
                <p:nvPr/>
              </p:nvSpPr>
              <p:spPr bwMode="auto">
                <a:xfrm>
                  <a:off x="594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205" name="Oval 99"/>
            <p:cNvSpPr>
              <a:spLocks noChangeArrowheads="1"/>
            </p:cNvSpPr>
            <p:nvPr/>
          </p:nvSpPr>
          <p:spPr bwMode="auto">
            <a:xfrm>
              <a:off x="8001000" y="4800600"/>
              <a:ext cx="223838" cy="431467"/>
            </a:xfrm>
            <a:prstGeom prst="ellipse">
              <a:avLst/>
            </a:prstGeom>
            <a:solidFill>
              <a:srgbClr val="0099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</p:grpSp>
      <p:grpSp>
        <p:nvGrpSpPr>
          <p:cNvPr id="7176" name="Group 61"/>
          <p:cNvGrpSpPr>
            <a:grpSpLocks/>
          </p:cNvGrpSpPr>
          <p:nvPr/>
        </p:nvGrpSpPr>
        <p:grpSpPr bwMode="auto">
          <a:xfrm>
            <a:off x="4343400" y="425450"/>
            <a:ext cx="4114800" cy="2514600"/>
            <a:chOff x="4343400" y="1447799"/>
            <a:chExt cx="4114800" cy="2514601"/>
          </a:xfrm>
        </p:grpSpPr>
        <p:sp>
          <p:nvSpPr>
            <p:cNvPr id="7180" name="Rectangle 72"/>
            <p:cNvSpPr>
              <a:spLocks noChangeArrowheads="1"/>
            </p:cNvSpPr>
            <p:nvPr/>
          </p:nvSpPr>
          <p:spPr bwMode="auto">
            <a:xfrm>
              <a:off x="6038850" y="3559277"/>
              <a:ext cx="609600" cy="403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102404" name="Oval 4"/>
            <p:cNvSpPr>
              <a:spLocks noChangeArrowheads="1"/>
            </p:cNvSpPr>
            <p:nvPr/>
          </p:nvSpPr>
          <p:spPr bwMode="auto">
            <a:xfrm>
              <a:off x="4343400" y="1447799"/>
              <a:ext cx="4114800" cy="1562101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2" name="Rectangle 5"/>
            <p:cNvSpPr>
              <a:spLocks noChangeArrowheads="1"/>
            </p:cNvSpPr>
            <p:nvPr/>
          </p:nvSpPr>
          <p:spPr bwMode="auto">
            <a:xfrm>
              <a:off x="5181600" y="1752600"/>
              <a:ext cx="1425575" cy="9290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3" name="Group 7"/>
            <p:cNvGrpSpPr>
              <a:grpSpLocks/>
            </p:cNvGrpSpPr>
            <p:nvPr/>
          </p:nvGrpSpPr>
          <p:grpSpPr bwMode="auto">
            <a:xfrm>
              <a:off x="5334000" y="1828800"/>
              <a:ext cx="1096962" cy="760054"/>
              <a:chOff x="2496" y="1680"/>
              <a:chExt cx="624" cy="528"/>
            </a:xfrm>
          </p:grpSpPr>
          <p:sp>
            <p:nvSpPr>
              <p:cNvPr id="7191" name="Oval 8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92" name="Group 9"/>
              <p:cNvGrpSpPr>
                <a:grpSpLocks/>
              </p:cNvGrpSpPr>
              <p:nvPr/>
            </p:nvGrpSpPr>
            <p:grpSpPr bwMode="auto">
              <a:xfrm>
                <a:off x="2496" y="1680"/>
                <a:ext cx="624" cy="528"/>
                <a:chOff x="3072" y="480"/>
                <a:chExt cx="624" cy="528"/>
              </a:xfrm>
            </p:grpSpPr>
            <p:sp>
              <p:nvSpPr>
                <p:cNvPr id="7193" name="Oval 10"/>
                <p:cNvSpPr>
                  <a:spLocks noChangeArrowheads="1"/>
                </p:cNvSpPr>
                <p:nvPr/>
              </p:nvSpPr>
              <p:spPr bwMode="auto">
                <a:xfrm>
                  <a:off x="307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4" name="Oval 11"/>
                <p:cNvSpPr>
                  <a:spLocks noChangeArrowheads="1"/>
                </p:cNvSpPr>
                <p:nvPr/>
              </p:nvSpPr>
              <p:spPr bwMode="auto">
                <a:xfrm>
                  <a:off x="331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5" name="Oval 12"/>
                <p:cNvSpPr>
                  <a:spLocks noChangeArrowheads="1"/>
                </p:cNvSpPr>
                <p:nvPr/>
              </p:nvSpPr>
              <p:spPr bwMode="auto">
                <a:xfrm>
                  <a:off x="3072" y="67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6" name="Oval 1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7" name="Oval 14"/>
                <p:cNvSpPr>
                  <a:spLocks noChangeArrowheads="1"/>
                </p:cNvSpPr>
                <p:nvPr/>
              </p:nvSpPr>
              <p:spPr bwMode="auto">
                <a:xfrm>
                  <a:off x="331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8" name="Oval 15"/>
                <p:cNvSpPr>
                  <a:spLocks noChangeArrowheads="1"/>
                </p:cNvSpPr>
                <p:nvPr/>
              </p:nvSpPr>
              <p:spPr bwMode="auto">
                <a:xfrm>
                  <a:off x="3552" y="67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9" name="Oval 16"/>
                <p:cNvSpPr>
                  <a:spLocks noChangeArrowheads="1"/>
                </p:cNvSpPr>
                <p:nvPr/>
              </p:nvSpPr>
              <p:spPr bwMode="auto">
                <a:xfrm>
                  <a:off x="355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00" name="Oval 17"/>
                <p:cNvSpPr>
                  <a:spLocks noChangeArrowheads="1"/>
                </p:cNvSpPr>
                <p:nvPr/>
              </p:nvSpPr>
              <p:spPr bwMode="auto">
                <a:xfrm>
                  <a:off x="355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84" name="Rectangle 19"/>
            <p:cNvSpPr>
              <a:spLocks noChangeArrowheads="1"/>
            </p:cNvSpPr>
            <p:nvPr/>
          </p:nvSpPr>
          <p:spPr bwMode="auto">
            <a:xfrm>
              <a:off x="4972050" y="3595456"/>
              <a:ext cx="533400" cy="36218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7185" name="Rectangle 21"/>
            <p:cNvSpPr>
              <a:spLocks noChangeArrowheads="1"/>
            </p:cNvSpPr>
            <p:nvPr/>
          </p:nvSpPr>
          <p:spPr bwMode="auto">
            <a:xfrm>
              <a:off x="7196138" y="3457269"/>
              <a:ext cx="533400" cy="352732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186" name="Line 127"/>
            <p:cNvSpPr>
              <a:spLocks noChangeShapeType="1"/>
            </p:cNvSpPr>
            <p:nvPr/>
          </p:nvSpPr>
          <p:spPr bwMode="auto">
            <a:xfrm flipH="1">
              <a:off x="7467600" y="2369574"/>
              <a:ext cx="0" cy="9070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28"/>
            <p:cNvSpPr>
              <a:spLocks noChangeShapeType="1"/>
            </p:cNvSpPr>
            <p:nvPr/>
          </p:nvSpPr>
          <p:spPr bwMode="auto">
            <a:xfrm flipH="1">
              <a:off x="5181600" y="2667000"/>
              <a:ext cx="457200" cy="771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128"/>
            <p:cNvSpPr>
              <a:spLocks noChangeShapeType="1"/>
            </p:cNvSpPr>
            <p:nvPr/>
          </p:nvSpPr>
          <p:spPr bwMode="auto">
            <a:xfrm>
              <a:off x="6278881" y="3048000"/>
              <a:ext cx="45719" cy="309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6"/>
            <p:cNvSpPr>
              <a:spLocks noChangeArrowheads="1"/>
            </p:cNvSpPr>
            <p:nvPr/>
          </p:nvSpPr>
          <p:spPr bwMode="auto">
            <a:xfrm>
              <a:off x="7086600" y="2057400"/>
              <a:ext cx="493713" cy="3380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18"/>
            <p:cNvSpPr>
              <a:spLocks noChangeArrowheads="1"/>
            </p:cNvSpPr>
            <p:nvPr/>
          </p:nvSpPr>
          <p:spPr bwMode="auto">
            <a:xfrm>
              <a:off x="7162800" y="2133600"/>
              <a:ext cx="274638" cy="21101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3733800" y="882650"/>
            <a:ext cx="1600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9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2286000" y="4387850"/>
            <a:ext cx="3581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0000FF"/>
                </a:solidFill>
                <a:latin typeface="Arial" charset="0"/>
              </a:rPr>
              <a:t>10  </a:t>
            </a:r>
            <a:endParaRPr lang="en-US" sz="9600" b="1">
              <a:solidFill>
                <a:srgbClr val="0000FF"/>
              </a:solidFill>
              <a:latin typeface="HP001 Net dam 1 o ly" pitchFamily="34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267200" y="4540250"/>
            <a:ext cx="175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>
                <a:solidFill>
                  <a:srgbClr val="0000FF"/>
                </a:solidFill>
                <a:latin typeface="HP001 Net dam 1 o ly" pitchFamily="34" charset="0"/>
              </a:rPr>
              <a:t>10</a:t>
            </a:r>
            <a:endParaRPr lang="en-US" sz="9600" b="1">
              <a:solidFill>
                <a:srgbClr val="0000FF"/>
              </a:solidFill>
              <a:latin typeface="HP001 Net dam 1 o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238" name="Group 6"/>
          <p:cNvGraphicFramePr>
            <a:graphicFrameLocks noGrp="1"/>
          </p:cNvGraphicFramePr>
          <p:nvPr>
            <p:ph type="tbl" idx="1"/>
          </p:nvPr>
        </p:nvGraphicFramePr>
        <p:xfrm>
          <a:off x="3632200" y="1951038"/>
          <a:ext cx="2133600" cy="1225060"/>
        </p:xfrm>
        <a:graphic>
          <a:graphicData uri="http://schemas.openxmlformats.org/drawingml/2006/table">
            <a:tbl>
              <a:tblPr/>
              <a:tblGrid>
                <a:gridCol w="1333500"/>
                <a:gridCol w="800100"/>
              </a:tblGrid>
              <a:tr h="306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1" name="Text Box 22"/>
          <p:cNvSpPr txBox="1">
            <a:spLocks noChangeArrowheads="1"/>
          </p:cNvSpPr>
          <p:nvPr/>
        </p:nvSpPr>
        <p:spPr bwMode="auto">
          <a:xfrm>
            <a:off x="3995738" y="2286000"/>
            <a:ext cx="76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3962400" y="22860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8213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36877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graphicFrame>
        <p:nvGraphicFramePr>
          <p:cNvPr id="11" name="Group 77"/>
          <p:cNvGraphicFramePr>
            <a:graphicFrameLocks/>
          </p:cNvGraphicFramePr>
          <p:nvPr/>
        </p:nvGraphicFramePr>
        <p:xfrm>
          <a:off x="457200" y="3705225"/>
          <a:ext cx="8229600" cy="822960"/>
        </p:xfrm>
        <a:graphic>
          <a:graphicData uri="http://schemas.openxmlformats.org/drawingml/2006/table">
            <a:tbl>
              <a:tblPr/>
              <a:tblGrid>
                <a:gridCol w="741363"/>
                <a:gridCol w="741362"/>
                <a:gridCol w="727075"/>
                <a:gridCol w="681038"/>
                <a:gridCol w="815975"/>
                <a:gridCol w="815975"/>
                <a:gridCol w="666750"/>
                <a:gridCol w="668337"/>
                <a:gridCol w="741363"/>
                <a:gridCol w="741362"/>
                <a:gridCol w="889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7772400" y="368935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09600" y="368935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295400" y="370363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2057400" y="370363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743200" y="368935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505200" y="370363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267200" y="370363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5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5029200" y="368935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5715000" y="3703638"/>
            <a:ext cx="76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7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6400800" y="368935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8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7239000" y="36576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9</a:t>
            </a:r>
          </a:p>
        </p:txBody>
      </p:sp>
      <p:sp>
        <p:nvSpPr>
          <p:cNvPr id="8251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spiron 5520\Downloads\So 10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362200" y="13716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3429000" y="1095375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3962400" y="4800600"/>
            <a:ext cx="2438400" cy="1905000"/>
            <a:chOff x="777" y="537"/>
            <a:chExt cx="1547" cy="2718"/>
          </a:xfrm>
        </p:grpSpPr>
        <p:sp>
          <p:nvSpPr>
            <p:cNvPr id="10250" name="Text Box 4"/>
            <p:cNvSpPr txBox="1">
              <a:spLocks noChangeArrowheads="1"/>
            </p:cNvSpPr>
            <p:nvPr/>
          </p:nvSpPr>
          <p:spPr bwMode="auto">
            <a:xfrm>
              <a:off x="1057" y="603"/>
              <a:ext cx="87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0251" name="Group 5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1357" name="Freeform 6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8" name="Freeform 7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Freeform 8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Freeform 9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Freeform 10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Freeform 11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3" name="Freeform 12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Freeform 13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Freeform 14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Freeform 15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16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17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18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19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20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21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22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23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Freeform 24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25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7" name="Freeform 26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8" name="Freeform 27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9" name="Freeform 28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0" name="Freeform 29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1" name="Freeform 30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2" name="Freeform 31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3" name="Freeform 32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4" name="Freeform 33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5" name="Freeform 34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6" name="Freeform 35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7" name="Freeform 36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8" name="Freeform 37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9" name="Freeform 38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0" name="Freeform 39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1" name="Freeform 40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2" name="Freeform 41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3" name="Freeform 42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4" name="Freeform 43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5" name="Freeform 44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6" name="Freeform 45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7" name="Freeform 46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8" name="Freeform 47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9" name="Freeform 48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0" name="Freeform 49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1" name="Freeform 50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2" name="Freeform 51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3" name="Freeform 52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4" name="Freeform 53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5" name="Freeform 54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6" name="Freeform 55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7" name="Freeform 56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8" name="Freeform 57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9" name="Freeform 58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0" name="Freeform 59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1" name="Freeform 60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2" name="Freeform 61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3" name="Freeform 62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4" name="Freeform 63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5" name="Freeform 64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6" name="Freeform 65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7" name="Freeform 66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8" name="Freeform 67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9" name="Freeform 68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0" name="Freeform 69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1" name="Freeform 70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2" name="Freeform 71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3" name="Freeform 72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4" name="Freeform 73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5" name="Freeform 74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6" name="Freeform 75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7" name="Freeform 76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8" name="Freeform 77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9" name="Freeform 78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0" name="Freeform 79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1" name="Freeform 80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2" name="Freeform 81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3" name="Freeform 82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4" name="Freeform 83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5" name="Freeform 84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6" name="Freeform 85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7" name="Freeform 86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8" name="Freeform 87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9" name="Freeform 88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0" name="Freeform 89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1" name="Freeform 90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2" name="Freeform 91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3" name="Freeform 92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4" name="Freeform 93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5" name="Freeform 94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6" name="Freeform 95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7" name="Freeform 96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8" name="Freeform 97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9" name="Freeform 98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0" name="Freeform 99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1" name="Freeform 100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2" name="Freeform 101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3" name="Freeform 102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4" name="Freeform 103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5" name="Freeform 104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6" name="Freeform 105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7" name="Freeform 106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8" name="Freeform 107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9" name="Freeform 108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0" name="Freeform 109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1" name="Freeform 110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2" name="Freeform 111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3" name="Freeform 112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4" name="Freeform 113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5" name="Freeform 114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6" name="Freeform 115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7" name="Freeform 116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8" name="Freeform 117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9" name="Freeform 118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0" name="Freeform 119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1" name="Freeform 120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" name="Freeform 121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3" name="Freeform 122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" name="Freeform 123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" name="Freeform 124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6" name="Freeform 125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7" name="Freeform 126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8" name="Freeform 127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" name="Freeform 128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0" name="Freeform 129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1" name="Freeform 130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2" name="Freeform 131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" name="Freeform 132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" name="Freeform 133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" name="Freeform 134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6" name="Freeform 135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7" name="Freeform 136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8" name="Freeform 137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" name="Freeform 138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" name="Freeform 139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1" name="Freeform 140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2" name="Freeform 141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3" name="Freeform 142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4" name="Freeform 143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" name="Freeform 144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" name="Freeform 145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7" name="Freeform 146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8" name="Freeform 147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" name="Freeform 148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0" name="Freeform 149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" name="Freeform 150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" name="Freeform 151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3" name="Freeform 152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4" name="Freeform 153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5" name="Freeform 154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6" name="Freeform 155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" name="Freeform 156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" name="Freeform 157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9" name="Freeform 158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0" name="Freeform 159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1" name="Freeform 160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2" name="Freeform 161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" name="Freeform 162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" name="Freeform 163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5" name="Freeform 164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6" name="Freeform 165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7" name="Freeform 166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8" name="Freeform 167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" name="Freeform 168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" name="Freeform 169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1" name="Freeform 170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2" name="Freeform 171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3" name="Freeform 172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4" name="Freeform 173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" name="Freeform 174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6" name="Freeform 175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7" name="Freeform 176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8" name="Freeform 177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9" name="Freeform 178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0" name="Freeform 179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" name="Freeform 180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" name="Freeform 181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3" name="Freeform 182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4" name="Freeform 183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5" name="Freeform 184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6" name="Freeform 185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" name="Freeform 186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" name="Freeform 187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9" name="Freeform 188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0" name="Freeform 189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1" name="Freeform 190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2" name="Freeform 191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" name="Freeform 192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5" name="Freeform 194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6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7" name="Freeform 196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8" name="Freeform 197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" name="Freeform 198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0" name="Freeform 199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1" name="Freeform 200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2" name="Freeform 201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3" name="Freeform 202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4" name="Freeform 203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" name="Freeform 204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" name="Freeform 205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2" name="Group 206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1157" name="Freeform 207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8" name="Freeform 208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9" name="Freeform 209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0" name="Freeform 210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1" name="Freeform 211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" name="Freeform 212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" name="Freeform 213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" name="Freeform 214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" name="Freeform 215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" name="Freeform 216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" name="Freeform 217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" name="Freeform 218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" name="Freeform 219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0" name="Freeform 220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" name="Freeform 221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2" name="Freeform 222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" name="Freeform 223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4" name="Freeform 224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5" name="Freeform 225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6" name="Freeform 226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7" name="Freeform 227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8" name="Freeform 228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9" name="Freeform 229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0" name="Freeform 230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1" name="Freeform 231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2" name="Freeform 232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3" name="Freeform 233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4" name="Freeform 234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5" name="Freeform 235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6" name="Freeform 236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7" name="Freeform 237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8" name="Freeform 238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9" name="Freeform 239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0" name="Freeform 240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1" name="Freeform 241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2" name="Freeform 242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3" name="Freeform 243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4" name="Freeform 244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5" name="Freeform 245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6" name="Freeform 246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7" name="Freeform 247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8" name="Freeform 248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9" name="Freeform 249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0" name="Freeform 250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1" name="Freeform 251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2" name="Freeform 252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3" name="Freeform 253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4" name="Freeform 254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5" name="Freeform 255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6" name="Freeform 256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7" name="Freeform 257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8" name="Freeform 258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9" name="Freeform 259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0" name="Freeform 260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1" name="Freeform 261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2" name="Freeform 262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3" name="Freeform 263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4" name="Freeform 264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5" name="Freeform 265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6" name="Freeform 266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7" name="Freeform 267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8" name="Freeform 268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9" name="Freeform 269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0" name="Freeform 270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1" name="Freeform 271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2" name="Freeform 272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3" name="Freeform 273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4" name="Freeform 274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5" name="Freeform 275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6" name="Freeform 276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7" name="Freeform 277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8" name="Freeform 278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9" name="Freeform 279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0" name="Freeform 280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1" name="Freeform 281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2" name="Freeform 282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3" name="Freeform 283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4" name="Freeform 284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5" name="Freeform 285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6" name="Freeform 286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7" name="Freeform 287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8" name="Freeform 288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9" name="Freeform 289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0" name="Freeform 290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1" name="Freeform 291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2" name="Freeform 292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3" name="Freeform 293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4" name="Freeform 294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5" name="Freeform 295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6" name="Freeform 296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7" name="Freeform 297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8" name="Freeform 298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9" name="Freeform 299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0" name="Freeform 300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1" name="Freeform 301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2" name="Freeform 302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3" name="Freeform 303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4" name="Freeform 304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5" name="Freeform 305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6" name="Freeform 306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7" name="Freeform 307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8" name="Freeform 308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9" name="Freeform 309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0" name="Freeform 310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1" name="Freeform 311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2" name="Freeform 312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3" name="Freeform 313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4" name="Freeform 314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" name="Freeform 315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6" name="Freeform 316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7" name="Freeform 317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8" name="Freeform 318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9" name="Freeform 319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0" name="Freeform 320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" name="Freeform 321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" name="Freeform 322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Freeform 323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324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325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26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327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328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329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Freeform 330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331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332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333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Freeform 334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Freeform 335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Freeform 336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Freeform 337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Freeform 338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Freeform 339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Freeform 340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Freeform 341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Freeform 342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Freeform 343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Freeform 344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Freeform 345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Freeform 346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Freeform 347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Freeform 348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Freeform 349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Freeform 350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Freeform 351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Freeform 352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Freeform 353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Freeform 354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Freeform 355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Freeform 356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Freeform 357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Freeform 358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Freeform 359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Freeform 360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Freeform 361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Freeform 362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Freeform 363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Freeform 364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Freeform 365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Freeform 366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Freeform 367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Freeform 368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Freeform 369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Freeform 370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Freeform 371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Freeform 372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374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375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376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Freeform 377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8" name="Freeform 378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379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380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Freeform 381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Freeform 382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3" name="Freeform 383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Freeform 384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Freeform 385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Freeform 386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Freeform 387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8" name="Freeform 388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Freeform 389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Freeform 390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391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392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393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394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Freeform 395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Freeform 396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397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398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Freeform 399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Freeform 400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Freeform 401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Freeform 402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Freeform 403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Freeform 404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Freeform 405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Freeform 406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3" name="Group 407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0957" name="Freeform 408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" name="Freeform 409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" name="Freeform 410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" name="Freeform 411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" name="Freeform 412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" name="Freeform 413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" name="Freeform 414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" name="Freeform 415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" name="Freeform 416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" name="Freeform 417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7" name="Freeform 418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" name="Freeform 419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" name="Freeform 420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0" name="Freeform 421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1" name="Freeform 422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2" name="Freeform 423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3" name="Freeform 424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4" name="Freeform 425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5" name="Freeform 426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6" name="Freeform 427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7" name="Freeform 428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8" name="Freeform 429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9" name="Freeform 430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0" name="Freeform 431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1" name="Freeform 432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2" name="Freeform 433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3" name="Freeform 434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4" name="Freeform 435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5" name="Freeform 436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6" name="Freeform 437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7" name="Freeform 438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8" name="Freeform 439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9" name="Freeform 440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0" name="Freeform 441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1" name="Freeform 442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2" name="Freeform 443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3" name="Freeform 444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4" name="Freeform 445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5" name="Freeform 446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6" name="Freeform 447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7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8" name="Freeform 449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9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0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1" name="Freeform 452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2" name="Freeform 453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3" name="Freeform 454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4" name="Freeform 455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5" name="Freeform 456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6" name="Freeform 457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7" name="Freeform 458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8" name="Freeform 459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9" name="Freeform 460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0" name="Freeform 461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1" name="Freeform 462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2" name="Freeform 463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3" name="Freeform 464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4" name="Freeform 465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5" name="Freeform 466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6" name="Freeform 467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7" name="Freeform 468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8" name="Freeform 469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9" name="Freeform 470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0" name="Freeform 471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1" name="Freeform 472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2" name="Freeform 473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3" name="Freeform 474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4" name="Freeform 475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5" name="Freeform 476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6" name="Freeform 477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7" name="Freeform 478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8" name="Freeform 479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9" name="Freeform 480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0" name="Freeform 481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1" name="Freeform 482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2" name="Freeform 483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3" name="Freeform 484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4" name="Freeform 485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5" name="Freeform 486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6" name="Freeform 487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7" name="Freeform 488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8" name="Freeform 489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9" name="Freeform 490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0" name="Freeform 491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1" name="Freeform 492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2" name="Freeform 493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3" name="Freeform 494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4" name="Freeform 495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5" name="Freeform 496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6" name="Freeform 497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7" name="Freeform 498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8" name="Freeform 499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9" name="Freeform 500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0" name="Freeform 501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1" name="Freeform 502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2" name="Freeform 503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3" name="Freeform 504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4" name="Freeform 505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5" name="Freeform 506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6" name="Freeform 507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7" name="Freeform 508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8" name="Freeform 509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9" name="Freeform 510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" name="Freeform 511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" name="Freeform 512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2" name="Freeform 513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" name="Freeform 514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" name="Freeform 515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" name="Freeform 516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" name="Freeform 517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7" name="Freeform 518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" name="Freeform 519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9" name="Freeform 520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0" name="Freeform 521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1" name="Freeform 522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2" name="Freeform 523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3" name="Freeform 524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4" name="Freeform 525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5" name="Freeform 526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6" name="Freeform 527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7" name="Freeform 528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8" name="Freeform 529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9" name="Freeform 530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0" name="Freeform 531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1" name="Freeform 532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2" name="Freeform 533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3" name="Freeform 534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4" name="Freeform 535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5" name="Freeform 536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6" name="Freeform 537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7" name="Freeform 538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8" name="Freeform 539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9" name="Freeform 540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0" name="Freeform 541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1" name="Freeform 542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2" name="Freeform 543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3" name="Freeform 544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4" name="Freeform 545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5" name="Freeform 546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6" name="Freeform 547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7" name="Freeform 548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8" name="Freeform 549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9" name="Freeform 550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0" name="Freeform 551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1" name="Freeform 552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2" name="Freeform 553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3" name="Freeform 554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4" name="Freeform 555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5" name="Freeform 556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6" name="Freeform 557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7" name="Freeform 558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8" name="Freeform 559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9" name="Freeform 560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0" name="Freeform 561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1" name="Freeform 562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2" name="Freeform 563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3" name="Freeform 564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4" name="Freeform 565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5" name="Freeform 566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6" name="Freeform 567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7" name="Freeform 568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8" name="Freeform 569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9" name="Freeform 570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0" name="Freeform 571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1" name="Freeform 572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2" name="Freeform 573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3" name="Freeform 574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4" name="Freeform 575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5" name="Freeform 576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6" name="Freeform 577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7" name="Freeform 578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8" name="Freeform 579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9" name="Freeform 580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0" name="Freeform 581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1" name="Freeform 582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2" name="Freeform 583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3" name="Freeform 584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4" name="Freeform 585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5" name="Freeform 586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6" name="Freeform 587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7" name="Freeform 588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8" name="Freeform 589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9" name="Freeform 590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0" name="Freeform 591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1" name="Freeform 592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2" name="Freeform 593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3" name="Freeform 594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4" name="Freeform 595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5" name="Freeform 596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6" name="Freeform 597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7" name="Freeform 598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8" name="Freeform 599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9" name="Freeform 600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0" name="Freeform 601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1" name="Freeform 602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2" name="Freeform 603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3" name="Freeform 604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4" name="Freeform 605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5" name="Freeform 606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6" name="Freeform 607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608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0757" name="Freeform 609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" name="Freeform 610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9" name="Freeform 611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0" name="Freeform 612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1" name="Freeform 613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2" name="Freeform 614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" name="Freeform 615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4" name="Freeform 616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5" name="Freeform 617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6" name="Freeform 618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7" name="Freeform 619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8" name="Freeform 620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9" name="Freeform 621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" name="Freeform 622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" name="Freeform 623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" name="Freeform 624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3" name="Freeform 625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" name="Freeform 626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" name="Freeform 627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" name="Freeform 628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" name="Freeform 629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" name="Freeform 630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" name="Freeform 631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" name="Freeform 632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" name="Freeform 633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" name="Freeform 634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" name="Freeform 635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" name="Freeform 636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" name="Freeform 637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6" name="Freeform 638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7" name="Freeform 639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" name="Freeform 640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9" name="Freeform 641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0" name="Freeform 642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1" name="Freeform 643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2" name="Freeform 644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" name="Freeform 645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4" name="Freeform 646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5" name="Freeform 647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6" name="Freeform 648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7" name="Freeform 649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8" name="Freeform 650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9" name="Freeform 651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0" name="Freeform 652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1" name="Freeform 653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2" name="Freeform 654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3" name="Freeform 655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4" name="Freeform 656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5" name="Freeform 657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6" name="Freeform 658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7" name="Freeform 659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8" name="Freeform 660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9" name="Freeform 661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0" name="Freeform 662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1" name="Freeform 663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2" name="Freeform 664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3" name="Freeform 665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4" name="Freeform 666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5" name="Freeform 667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6" name="Freeform 668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7" name="Freeform 669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8" name="Freeform 670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9" name="Freeform 671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0" name="Freeform 672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1" name="Freeform 673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2" name="Freeform 674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3" name="Freeform 675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4" name="Freeform 676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5" name="Freeform 677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6" name="Freeform 678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7" name="Freeform 679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8" name="Freeform 680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9" name="Freeform 681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0" name="Freeform 682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1" name="Freeform 683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2" name="Freeform 684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3" name="Freeform 685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4" name="Freeform 686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5" name="Freeform 687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6" name="Freeform 688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7" name="Freeform 689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8" name="Freeform 690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9" name="Freeform 691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0" name="Freeform 692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1" name="Freeform 693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2" name="Freeform 694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3" name="Freeform 695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4" name="Freeform 696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5" name="Freeform 697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6" name="Freeform 698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7" name="Freeform 699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8" name="Freeform 700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9" name="Freeform 701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0" name="Freeform 702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1" name="Freeform 703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2" name="Freeform 704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3" name="Freeform 705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4" name="Freeform 706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" name="Freeform 707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" name="Freeform 708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" name="Freeform 709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" name="Freeform 710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" name="Freeform 711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" name="Freeform 712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" name="Freeform 713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" name="Freeform 714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" name="Freeform 715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" name="Freeform 716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" name="Freeform 717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" name="Freeform 718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" name="Freeform 719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" name="Freeform 720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" name="Freeform 721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" name="Freeform 722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" name="Freeform 723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2" name="Freeform 724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3" name="Freeform 725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4" name="Freeform 726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5" name="Freeform 727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6" name="Freeform 728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7" name="Freeform 729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8" name="Freeform 730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9" name="Freeform 731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0" name="Freeform 732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1" name="Freeform 733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2" name="Freeform 734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3" name="Freeform 735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4" name="Freeform 736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5" name="Freeform 737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6" name="Freeform 738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7" name="Freeform 739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8" name="Freeform 740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9" name="Freeform 741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0" name="Freeform 742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1" name="Freeform 743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2" name="Freeform 744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3" name="Freeform 745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4" name="Freeform 746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5" name="Freeform 747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6" name="Freeform 748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7" name="Freeform 749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8" name="Freeform 750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9" name="Freeform 751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0" name="Freeform 752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1" name="Freeform 753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2" name="Freeform 754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3" name="Freeform 755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4" name="Freeform 756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5" name="Freeform 757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6" name="Freeform 758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7" name="Freeform 759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8" name="Freeform 760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9" name="Freeform 761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0" name="Freeform 762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1" name="Freeform 763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2" name="Freeform 764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3" name="Freeform 765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4" name="Freeform 766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5" name="Freeform 767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6" name="Freeform 768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7" name="Freeform 769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8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9" name="Freeform 771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0" name="Freeform 772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1" name="Freeform 773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2" name="Freeform 774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3" name="Freeform 775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4" name="Freeform 776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5" name="Freeform 777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6" name="Freeform 778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7" name="Freeform 779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8" name="Freeform 780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9" name="Freeform 781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0" name="Freeform 782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1" name="Freeform 783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2" name="Freeform 784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3" name="Freeform 785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4" name="Freeform 786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5" name="Freeform 787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6" name="Freeform 788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7" name="Freeform 789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8" name="Freeform 790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9" name="Freeform 791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0" name="Freeform 792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1" name="Freeform 793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2" name="Freeform 794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3" name="Freeform 795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4" name="Freeform 796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5" name="Freeform 797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6" name="Freeform 798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7" name="Freeform 799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8" name="Freeform 800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9" name="Freeform 801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0" name="Freeform 802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1" name="Freeform 803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2" name="Freeform 804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3" name="Freeform 805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4" name="Freeform 806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5" name="Freeform 807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6" name="Freeform 808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5" name="Group 809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0557" name="Freeform 810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" name="Freeform 811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" name="Freeform 812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" name="Freeform 813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" name="Freeform 814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" name="Freeform 815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3" name="Freeform 816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4" name="Freeform 817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5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6" name="Freeform 819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7" name="Freeform 820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8" name="Freeform 821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9" name="Freeform 822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0" name="Freeform 823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1" name="Freeform 824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2" name="Freeform 825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3" name="Freeform 826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4" name="Freeform 827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5" name="Freeform 828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6" name="Freeform 829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7" name="Freeform 830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8" name="Freeform 831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9" name="Freeform 832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0" name="Freeform 833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1" name="Freeform 834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2" name="Freeform 835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3" name="Freeform 836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4" name="Freeform 837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5" name="Freeform 838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6" name="Freeform 839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7" name="Freeform 840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8" name="Freeform 841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9" name="Freeform 842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0" name="Freeform 843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1" name="Freeform 844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2" name="Freeform 845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3" name="Freeform 846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4" name="Freeform 847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5" name="Freeform 848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6" name="Freeform 849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7" name="Freeform 850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8" name="Freeform 851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9" name="Freeform 852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0" name="Freeform 853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1" name="Freeform 854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2" name="Freeform 855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3" name="Freeform 856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4" name="Freeform 857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5" name="Freeform 858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6" name="Freeform 859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7" name="Freeform 860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8" name="Freeform 861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9" name="Freeform 862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0" name="Freeform 863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1" name="Freeform 864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2" name="Freeform 865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3" name="Freeform 866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4" name="Freeform 867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5" name="Freeform 868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6" name="Freeform 869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7" name="Freeform 870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8" name="Freeform 871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9" name="Freeform 872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0" name="Freeform 873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1" name="Freeform 874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2" name="Freeform 875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3" name="Freeform 876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4" name="Freeform 877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5" name="Freeform 878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6" name="Freeform 879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7" name="Freeform 880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8" name="Freeform 881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9" name="Freeform 882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0" name="Freeform 883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1" name="Freeform 884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2" name="Freeform 885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3" name="Freeform 886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4" name="Freeform 887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5" name="Freeform 888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6" name="Freeform 889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7" name="Freeform 890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8" name="Freeform 891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9" name="Freeform 892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0" name="Freeform 893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1" name="Freeform 894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2" name="Freeform 895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3" name="Freeform 896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4" name="Freeform 897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5" name="Freeform 898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6" name="Freeform 899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7" name="Freeform 900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8" name="Freeform 901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" name="Freeform 902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" name="Freeform 903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" name="Freeform 904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" name="Freeform 905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3" name="Freeform 906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" name="Freeform 907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" name="Freeform 908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" name="Freeform 909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" name="Freeform 910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" name="Freeform 911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" name="Freeform 912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" name="Freeform 913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" name="Freeform 914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" name="Freeform 915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" name="Freeform 916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" name="Freeform 917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5" name="Freeform 918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6" name="Freeform 919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7" name="Freeform 920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8" name="Freeform 921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9" name="Freeform 922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0" name="Freeform 923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1" name="Freeform 924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" name="Freeform 925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" name="Freeform 926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" name="Freeform 927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" name="Freeform 928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" name="Freeform 929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" name="Freeform 930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" name="Freeform 931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" name="Freeform 932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" name="Freeform 933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1" name="Freeform 934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2" name="Freeform 935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3" name="Freeform 936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4" name="Freeform 937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5" name="Freeform 938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6" name="Freeform 939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7" name="Freeform 940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8" name="Freeform 941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9" name="Freeform 942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" name="Freeform 943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1" name="Freeform 944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2" name="Freeform 945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3" name="Freeform 946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4" name="Freeform 947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5" name="Freeform 948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6" name="Freeform 949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7" name="Freeform 950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8" name="Freeform 951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9" name="Freeform 952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0" name="Freeform 953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1" name="Freeform 954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2" name="Freeform 955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3" name="Freeform 956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4" name="Freeform 957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5" name="Freeform 958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6" name="Freeform 959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7" name="Freeform 960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8" name="Freeform 961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9" name="Freeform 962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0" name="Freeform 963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1" name="Freeform 964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2" name="Freeform 965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3" name="Freeform 966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4" name="Freeform 967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5" name="Freeform 968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6" name="Freeform 969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7" name="Freeform 970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8" name="Freeform 971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9" name="Freeform 972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0" name="Freeform 973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" name="Freeform 974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2" name="Freeform 975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3" name="Freeform 976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4" name="Freeform 977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5" name="Freeform 978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6" name="Freeform 979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7" name="Freeform 980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8" name="Freeform 981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9" name="Freeform 982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0" name="Freeform 983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1" name="Freeform 984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2" name="Freeform 985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3" name="Freeform 986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4" name="Freeform 987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5" name="Freeform 988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6" name="Freeform 989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7" name="Freeform 990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8" name="Freeform 991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9" name="Freeform 992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0" name="Freeform 993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" name="Freeform 994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2" name="Freeform 995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3" name="Freeform 996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4" name="Freeform 997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5" name="Freeform 998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6" name="Freeform 999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7" name="Freeform 1000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8" name="Freeform 1001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9" name="Freeform 1002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0" name="Freeform 1003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1" name="Freeform 1004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2" name="Freeform 1005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3" name="Freeform 1006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" name="Freeform 1007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5" name="Freeform 1008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" name="Freeform 1009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6" name="Group 1010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0357" name="Freeform 1011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1012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1013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1014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1015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1016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1017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018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1019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020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021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1022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023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Freeform 1024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1025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1026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1027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1028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1029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1030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1031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1032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1033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1034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1035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1036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1037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1038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1039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040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1041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1042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1043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1044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1045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1046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1047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1048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1049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1050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1051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1052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1053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1054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1055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1056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1057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1058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059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1060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1061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062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1063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1064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1065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1066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1067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1068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069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1070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1071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1072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1073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1074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075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1076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077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1078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1079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Freeform 1080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1081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1082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1083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1084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1085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1086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1087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1088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Freeform 1089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1090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1091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1092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1093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1094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1095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1096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1097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1098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1099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1100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1101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1102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1103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1104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1105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1106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1107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1108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1109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1110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1111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1112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1113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1114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1115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1116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1117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1118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1119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1120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1121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1122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1123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1124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1125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1126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1127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1128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1129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1130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1131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1132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1133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1134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1135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1136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1137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1138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1139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1140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1141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1142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1143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1144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1145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1146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1147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1148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1149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1150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1151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1152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1153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1154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1155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1156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1157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1158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1159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1160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1161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1162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1163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1164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1165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1166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1167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1168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1169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1170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1171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1172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1173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1174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1175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1176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1177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1178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1179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1180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1181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1182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1183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1184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1185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1186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1187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1188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1189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1190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1191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1192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1193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1194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1195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1196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1197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1198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5" name="Freeform 1199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6" name="Freeform 1200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" name="Freeform 1201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" name="Freeform 1202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" name="Freeform 1203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" name="Freeform 1204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" name="Freeform 1205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" name="Freeform 1206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" name="Freeform 1207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" name="Freeform 1208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" name="Freeform 1209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" name="Freeform 1210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7" name="Freeform 1211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212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213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214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215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216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217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218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1219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1220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1221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1222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1223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1224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1225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1226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1227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1228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1229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1230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1231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1232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1233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1234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1235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1236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1237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1238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1239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1240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1241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1242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1243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1244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1245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1246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1247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248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249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1250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251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252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1253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1254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1255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1256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1257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1258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1259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1260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1261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1262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1263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1264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1265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1266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1267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1268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1269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1270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1271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1272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1273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1274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1275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1276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1277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1278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1279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1280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1281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1282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1283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1284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1285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1286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1287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1288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1289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1290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1291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1292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1293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1294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295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296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297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298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299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300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301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302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303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304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305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306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1307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308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309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310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4" name="Picture 1314" descr="BALLOO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819400"/>
            <a:ext cx="133667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4267200" y="0"/>
            <a:ext cx="145891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16" descr="DOV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152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318" descr="bunnies_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495800"/>
            <a:ext cx="16319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21" descr="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92077">
            <a:off x="1600200" y="2971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22" descr="BIR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92077">
            <a:off x="6248400" y="1295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1&quot;/&gt;&lt;/object&gt;&lt;object type=&quot;3&quot; unique_id=&quot;10005&quot;&gt;&lt;property id=&quot;20148&quot; value=&quot;5&quot;/&gt;&lt;property id=&quot;20300&quot; value=&quot;Slide 2&quot;/&gt;&lt;property id=&quot;20307&quot; value=&quot;314&quot;/&gt;&lt;/object&gt;&lt;object type=&quot;3&quot; unique_id=&quot;10006&quot;&gt;&lt;property id=&quot;20148&quot; value=&quot;5&quot;/&gt;&lt;property id=&quot;20300&quot; value=&quot;Slide 3&quot;/&gt;&lt;property id=&quot;20307&quot; value=&quot;310&quot;/&gt;&lt;/object&gt;&lt;object type=&quot;3&quot; unique_id=&quot;10007&quot;&gt;&lt;property id=&quot;20148&quot; value=&quot;5&quot;/&gt;&lt;property id=&quot;20300&quot; value=&quot;Slide 4&quot;/&gt;&lt;property id=&quot;20307&quot; value=&quot;290&quot;/&gt;&lt;/object&gt;&lt;object type=&quot;3&quot; unique_id=&quot;10008&quot;&gt;&lt;property id=&quot;20148&quot; value=&quot;5&quot;/&gt;&lt;property id=&quot;20300&quot; value=&quot;Slide 5&quot;/&gt;&lt;property id=&quot;20307&quot; value=&quot;288&quot;/&gt;&lt;/object&gt;&lt;object type=&quot;3&quot; unique_id=&quot;10009&quot;&gt;&lt;property id=&quot;20148&quot; value=&quot;5&quot;/&gt;&lt;property id=&quot;20300&quot; value=&quot;Slide 6&quot;/&gt;&lt;property id=&quot;20307&quot; value=&quot;305&quot;/&gt;&lt;/object&gt;&lt;object type=&quot;3&quot; unique_id=&quot;10010&quot;&gt;&lt;property id=&quot;20148&quot; value=&quot;5&quot;/&gt;&lt;property id=&quot;20300&quot; value=&quot;Slide 7&quot;/&gt;&lt;property id=&quot;20307&quot; value=&quot;292&quot;/&gt;&lt;/object&gt;&lt;object type=&quot;3&quot; unique_id=&quot;10011&quot;&gt;&lt;property id=&quot;20148&quot; value=&quot;5&quot;/&gt;&lt;property id=&quot;20300&quot; value=&quot;Slide 8&quot;/&gt;&lt;property id=&quot;20307&quot; value=&quot;313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015&quot;&gt;&lt;property id=&quot;20148&quot; value=&quot;5&quot;/&gt;&lt;property id=&quot;20300&quot; value=&quot;Slide 12&quot;/&gt;&lt;property id=&quot;20307&quot; value=&quot;298&quot;/&gt;&lt;/object&gt;&lt;object type=&quot;3&quot; unique_id=&quot;10016&quot;&gt;&lt;property id=&quot;20148&quot; value=&quot;5&quot;/&gt;&lt;property id=&quot;20300&quot; value=&quot;Slide 13&quot;/&gt;&lt;property id=&quot;20307&quot; value=&quot;299&quot;/&gt;&lt;/object&gt;&lt;object type=&quot;3&quot; unique_id=&quot;10017&quot;&gt;&lt;property id=&quot;20148&quot; value=&quot;5&quot;/&gt;&lt;property id=&quot;20300&quot; value=&quot;Slide 14&quot;/&gt;&lt;property id=&quot;20307&quot; value=&quot;297&quot;/&gt;&lt;/object&gt;&lt;object type=&quot;3&quot; unique_id=&quot;10018&quot;&gt;&lt;property id=&quot;20148&quot; value=&quot;5&quot;/&gt;&lt;property id=&quot;20300&quot; value=&quot;Slide 15&quot;/&gt;&lt;property id=&quot;20307&quot; value=&quot;307&quot;/&gt;&lt;/object&gt;&lt;object type=&quot;3&quot; unique_id=&quot;10019&quot;&gt;&lt;property id=&quot;20148&quot; value=&quot;5&quot;/&gt;&lt;property id=&quot;20300&quot; value=&quot;Slide 16&quot;/&gt;&lt;property id=&quot;20307&quot; value=&quot;301&quot;/&gt;&lt;/object&gt;&lt;object type=&quot;3&quot; unique_id=&quot;10020&quot;&gt;&lt;property id=&quot;20148&quot; value=&quot;5&quot;/&gt;&lt;property id=&quot;20300&quot; value=&quot;Slide 17&quot;/&gt;&lt;property id=&quot;20307&quot; value=&quot;303&quot;/&gt;&lt;/object&gt;&lt;object type=&quot;3&quot; unique_id=&quot;10021&quot;&gt;&lt;property id=&quot;20148&quot; value=&quot;5&quot;/&gt;&lt;property id=&quot;20300&quot; value=&quot;Slide 18&quot;/&gt;&lt;property id=&quot;20307&quot; value=&quot;312&quot;/&gt;&lt;/object&gt;&lt;/object&gt;&lt;/object&gt;&lt;/database&gt;"/>
  <p:tag name="SECTOMILLISECCONVERTED" val="1"/>
  <p:tag name="VIOLETID" val="11289613"/>
  <p:tag name="VIOLETTITLE" val="Số 10"/>
  <p:tag name="VIOLETLESSON" val="15"/>
  <p:tag name="VIOLETCATID" val="8048888"/>
  <p:tag name="VIOLETSUBJECT" val="Toán học 1"/>
  <p:tag name="VIOLETAUTHORID" val="3865635"/>
  <p:tag name="VIOLETAUTHORNAME" val="Nguyễn Ngọc Tuyến"/>
  <p:tag name="VIOLETAUTHORAVATAR" val="3/865/635/avatar.jpg"/>
  <p:tag name="VIOLETAUTHORADDRESS" val="Trường tiểu học Hoàng Lê - Hưng Yên"/>
  <p:tag name="VIOLETDATE" val="2015-10-04 20:03:17"/>
  <p:tag name="VIOLETHIT" val="235"/>
  <p:tag name="VIOLETLIKE" val="0"/>
  <p:tag name="ISPRING_RESOURCE_PATHS_HASH_PRESENTER" val="855d76e9e17109f8834ca1911e86efe1a49ed8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243</Words>
  <Application>Microsoft Office PowerPoint</Application>
  <PresentationFormat>On-screen Show (4:3)</PresentationFormat>
  <Paragraphs>132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VNI-Avo</vt:lpstr>
      <vt:lpstr>Arial</vt:lpstr>
      <vt:lpstr>Times New Roman</vt:lpstr>
      <vt:lpstr>.VnTime</vt:lpstr>
      <vt:lpstr>HP001 Net dam 1 o ly</vt:lpstr>
      <vt:lpstr>Wingdings 2</vt:lpstr>
      <vt:lpstr>.VnArial Narrow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PHAO</dc:creator>
  <cp:lastModifiedBy>HP</cp:lastModifiedBy>
  <cp:revision>235</cp:revision>
  <dcterms:created xsi:type="dcterms:W3CDTF">2011-09-29T12:35:19Z</dcterms:created>
  <dcterms:modified xsi:type="dcterms:W3CDTF">2017-10-21T14:51:59Z</dcterms:modified>
</cp:coreProperties>
</file>