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5" r:id="rId2"/>
  </p:sldMasterIdLst>
  <p:notesMasterIdLst>
    <p:notesMasterId r:id="rId14"/>
  </p:notesMasterIdLst>
  <p:sldIdLst>
    <p:sldId id="296" r:id="rId3"/>
    <p:sldId id="297" r:id="rId4"/>
    <p:sldId id="298" r:id="rId5"/>
    <p:sldId id="299" r:id="rId6"/>
    <p:sldId id="300" r:id="rId7"/>
    <p:sldId id="302" r:id="rId8"/>
    <p:sldId id="304" r:id="rId9"/>
    <p:sldId id="284" r:id="rId10"/>
    <p:sldId id="307" r:id="rId11"/>
    <p:sldId id="306" r:id="rId12"/>
    <p:sldId id="301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4C1AA"/>
    <a:srgbClr val="FDA1AA"/>
    <a:srgbClr val="A7EAF7"/>
    <a:srgbClr val="0000FF"/>
    <a:srgbClr val="00CC00"/>
    <a:srgbClr val="FF33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8" autoAdjust="0"/>
    <p:restoredTop sz="9472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72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25B8F86-0E64-48D0-96F3-8F4D7345DEA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1C2A0-A3FD-4C52-AA8C-265AEA3B38BA}" type="slidenum">
              <a:rPr lang="en-US"/>
              <a:pPr/>
              <a:t>1</a:t>
            </a:fld>
            <a:endParaRPr lang="en-US"/>
          </a:p>
        </p:txBody>
      </p:sp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EC10721-444D-4373-9E93-A3DB741A1B31}" type="slidenum">
              <a:rPr lang="en-US" sz="1200">
                <a:latin typeface="Arial" charset="0"/>
              </a:rPr>
              <a:pPr algn="r"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67211-BF0E-4EA3-A577-37F8B308EF29}" type="slidenum">
              <a:rPr lang="en-US"/>
              <a:pPr/>
              <a:t>11</a:t>
            </a:fld>
            <a:endParaRPr lang="en-US"/>
          </a:p>
        </p:txBody>
      </p:sp>
      <p:sp>
        <p:nvSpPr>
          <p:cNvPr id="115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222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2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2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4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24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2247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2248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224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E902B6E-3B11-460A-AB81-B82CCA8A05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14E4C-D6D5-4E51-BC72-14C5028F95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F968E-E311-47C6-9695-2044245756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837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E68713A-5CBB-474F-9997-4BE412BFD6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82711-BFA7-48BA-AAD7-887D520B85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DBA04-48D7-42A1-9D92-903BD6C22D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CBB7F-FE25-4433-A910-7808F7A616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238C4-51E1-4A36-A86B-713AF1D9F1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135D6-2E3A-46B7-9F24-2F50AED50C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0C5E3-9F23-45CB-A328-35ACD4562F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14F33-29D8-4478-8D1C-92FF36D7AE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8F99C-116C-42C6-BDA7-395E34A99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FACFE-7DAA-4CA0-B2CE-1B06270976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E6FB6-B1AD-437C-8B7F-B206F7AEDE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56B92-36CB-4DB3-9A3A-6FF5B449C6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2094D9-6AFD-42EF-B2DE-DEF83450B1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16533-D15F-448C-84D6-5127785369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97F60-C9E4-4D68-9389-87135BA0D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6A387-1D83-408B-8D5E-DB3F8023BF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32F4C-0C28-44E0-A820-D008B5F0FA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85F23-1259-476D-B174-12CC5A5DD2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AF361-3EFA-4F8A-93A8-5E6242664C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582E8-F76A-4D32-93C4-5D7ACC6684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120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2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2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2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22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22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5682C2A8-170E-4A06-83DC-BEABB7FE473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DA606F76-F321-4AD7-BAF6-6247760706F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GIAO%20AN%20L1\TOAN-SO%20O\20080129151757984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26" Type="http://schemas.openxmlformats.org/officeDocument/2006/relationships/oleObject" Target="../embeddings/oleObject23.bin"/><Relationship Id="rId3" Type="http://schemas.openxmlformats.org/officeDocument/2006/relationships/hyperlink" Target="Package%20-%20cung%20co/cung%20co.exe" TargetMode="External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22.bin"/><Relationship Id="rId2" Type="http://schemas.openxmlformats.org/officeDocument/2006/relationships/slideLayout" Target="../slideLayouts/slideLayout23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24" Type="http://schemas.openxmlformats.org/officeDocument/2006/relationships/oleObject" Target="../embeddings/oleObject21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20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9.bin"/><Relationship Id="rId27" Type="http://schemas.openxmlformats.org/officeDocument/2006/relationships/oleObject" Target="../embeddings/oleObject2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1.gif"/><Relationship Id="rId4" Type="http://schemas.openxmlformats.org/officeDocument/2006/relationships/image" Target="../media/image26.png"/><Relationship Id="rId9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22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k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7" name="Picture 4" descr="n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762000" y="661988"/>
            <a:ext cx="765810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9" name="WordArt 9"/>
          <p:cNvSpPr>
            <a:spLocks noChangeArrowheads="1" noChangeShapeType="1" noTextEdit="1"/>
          </p:cNvSpPr>
          <p:nvPr/>
        </p:nvSpPr>
        <p:spPr bwMode="auto">
          <a:xfrm>
            <a:off x="2057400" y="2438400"/>
            <a:ext cx="4724400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VNI-Times"/>
              </a:rPr>
              <a:t>MOÂN TOAÙN 1</a:t>
            </a:r>
          </a:p>
        </p:txBody>
      </p:sp>
      <p:pic>
        <p:nvPicPr>
          <p:cNvPr id="103431" name="2008012915175798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458200" y="6019800"/>
            <a:ext cx="228600" cy="228600"/>
          </a:xfrm>
          <a:prstGeom prst="rect">
            <a:avLst/>
          </a:prstGeom>
          <a:noFill/>
        </p:spPr>
      </p:pic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2743200" y="38100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2209800" y="3733800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34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3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WordArt 2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2590800" y="1371600"/>
            <a:ext cx="3429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-50000" kx="2453608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CỦNG CỐ</a:t>
            </a:r>
          </a:p>
        </p:txBody>
      </p:sp>
      <p:graphicFrame>
        <p:nvGraphicFramePr>
          <p:cNvPr id="125955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0" y="0"/>
          <a:ext cx="1314450" cy="1171575"/>
        </p:xfrm>
        <a:graphic>
          <a:graphicData uri="http://schemas.openxmlformats.org/presentationml/2006/ole">
            <p:oleObj spid="_x0000_s125955" name="Photo Editor Photo" r:id="rId4" imgW="1314286" imgH="1171429" progId="MSPhotoEd.3">
              <p:embed/>
            </p:oleObj>
          </a:graphicData>
        </a:graphic>
      </p:graphicFrame>
      <p:graphicFrame>
        <p:nvGraphicFramePr>
          <p:cNvPr id="12595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6934200" y="5686425"/>
          <a:ext cx="1314450" cy="1171575"/>
        </p:xfrm>
        <a:graphic>
          <a:graphicData uri="http://schemas.openxmlformats.org/presentationml/2006/ole">
            <p:oleObj spid="_x0000_s125956" name="Photo Editor Photo" r:id="rId5" imgW="1314286" imgH="1171429" progId="MSPhotoEd.3">
              <p:embed/>
            </p:oleObj>
          </a:graphicData>
        </a:graphic>
      </p:graphicFrame>
      <p:graphicFrame>
        <p:nvGraphicFramePr>
          <p:cNvPr id="125957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0" y="5686425"/>
          <a:ext cx="1314450" cy="1171575"/>
        </p:xfrm>
        <a:graphic>
          <a:graphicData uri="http://schemas.openxmlformats.org/presentationml/2006/ole">
            <p:oleObj spid="_x0000_s125957" name="Photo Editor Photo" r:id="rId6" imgW="1314286" imgH="1171429" progId="MSPhotoEd.3">
              <p:embed/>
            </p:oleObj>
          </a:graphicData>
        </a:graphic>
      </p:graphicFrame>
      <p:graphicFrame>
        <p:nvGraphicFramePr>
          <p:cNvPr id="125958" name="Object 6"/>
          <p:cNvGraphicFramePr>
            <a:graphicFrameLocks noChangeAspect="1"/>
          </p:cNvGraphicFramePr>
          <p:nvPr>
            <p:ph sz="quarter" idx="4"/>
          </p:nvPr>
        </p:nvGraphicFramePr>
        <p:xfrm>
          <a:off x="7829550" y="5686425"/>
          <a:ext cx="1314450" cy="1171575"/>
        </p:xfrm>
        <a:graphic>
          <a:graphicData uri="http://schemas.openxmlformats.org/presentationml/2006/ole">
            <p:oleObj spid="_x0000_s125958" name="Photo Editor Photo" r:id="rId7" imgW="1314286" imgH="1171429" progId="MSPhotoEd.3">
              <p:embed/>
            </p:oleObj>
          </a:graphicData>
        </a:graphic>
      </p:graphicFrame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5867400" y="5686425"/>
          <a:ext cx="1314450" cy="1171575"/>
        </p:xfrm>
        <a:graphic>
          <a:graphicData uri="http://schemas.openxmlformats.org/presentationml/2006/ole">
            <p:oleObj spid="_x0000_s125959" name="Photo Editor Photo" r:id="rId8" imgW="1314286" imgH="1171429" progId="MSPhotoEd.3">
              <p:embed/>
            </p:oleObj>
          </a:graphicData>
        </a:graphic>
      </p:graphicFrame>
      <p:graphicFrame>
        <p:nvGraphicFramePr>
          <p:cNvPr id="125960" name="Object 8"/>
          <p:cNvGraphicFramePr>
            <a:graphicFrameLocks noChangeAspect="1"/>
          </p:cNvGraphicFramePr>
          <p:nvPr/>
        </p:nvGraphicFramePr>
        <p:xfrm>
          <a:off x="4648200" y="5686425"/>
          <a:ext cx="1314450" cy="1171575"/>
        </p:xfrm>
        <a:graphic>
          <a:graphicData uri="http://schemas.openxmlformats.org/presentationml/2006/ole">
            <p:oleObj spid="_x0000_s125960" name="Photo Editor Photo" r:id="rId9" imgW="1314286" imgH="1171429" progId="MSPhotoEd.3">
              <p:embed/>
            </p:oleObj>
          </a:graphicData>
        </a:graphic>
      </p:graphicFrame>
      <p:graphicFrame>
        <p:nvGraphicFramePr>
          <p:cNvPr id="125961" name="Object 9"/>
          <p:cNvGraphicFramePr>
            <a:graphicFrameLocks noChangeAspect="1"/>
          </p:cNvGraphicFramePr>
          <p:nvPr/>
        </p:nvGraphicFramePr>
        <p:xfrm>
          <a:off x="3429000" y="5686425"/>
          <a:ext cx="1314450" cy="1171575"/>
        </p:xfrm>
        <a:graphic>
          <a:graphicData uri="http://schemas.openxmlformats.org/presentationml/2006/ole">
            <p:oleObj spid="_x0000_s125961" name="Photo Editor Photo" r:id="rId10" imgW="1314286" imgH="1171429" progId="MSPhotoEd.3">
              <p:embed/>
            </p:oleObj>
          </a:graphicData>
        </a:graphic>
      </p:graphicFrame>
      <p:graphicFrame>
        <p:nvGraphicFramePr>
          <p:cNvPr id="125962" name="Object 10"/>
          <p:cNvGraphicFramePr>
            <a:graphicFrameLocks noChangeAspect="1"/>
          </p:cNvGraphicFramePr>
          <p:nvPr/>
        </p:nvGraphicFramePr>
        <p:xfrm>
          <a:off x="2209800" y="5686425"/>
          <a:ext cx="1314450" cy="1171575"/>
        </p:xfrm>
        <a:graphic>
          <a:graphicData uri="http://schemas.openxmlformats.org/presentationml/2006/ole">
            <p:oleObj spid="_x0000_s125962" name="Photo Editor Photo" r:id="rId11" imgW="1314286" imgH="1171429" progId="MSPhotoEd.3">
              <p:embed/>
            </p:oleObj>
          </a:graphicData>
        </a:graphic>
      </p:graphicFrame>
      <p:graphicFrame>
        <p:nvGraphicFramePr>
          <p:cNvPr id="125963" name="Object 11"/>
          <p:cNvGraphicFramePr>
            <a:graphicFrameLocks noChangeAspect="1"/>
          </p:cNvGraphicFramePr>
          <p:nvPr/>
        </p:nvGraphicFramePr>
        <p:xfrm>
          <a:off x="1066800" y="5686425"/>
          <a:ext cx="1314450" cy="1171575"/>
        </p:xfrm>
        <a:graphic>
          <a:graphicData uri="http://schemas.openxmlformats.org/presentationml/2006/ole">
            <p:oleObj spid="_x0000_s125963" name="Photo Editor Photo" r:id="rId12" imgW="1314286" imgH="1171429" progId="MSPhotoEd.3">
              <p:embed/>
            </p:oleObj>
          </a:graphicData>
        </a:graphic>
      </p:graphicFrame>
      <p:graphicFrame>
        <p:nvGraphicFramePr>
          <p:cNvPr id="125964" name="Object 12"/>
          <p:cNvGraphicFramePr>
            <a:graphicFrameLocks noChangeAspect="1"/>
          </p:cNvGraphicFramePr>
          <p:nvPr/>
        </p:nvGraphicFramePr>
        <p:xfrm>
          <a:off x="7829550" y="0"/>
          <a:ext cx="1314450" cy="1171575"/>
        </p:xfrm>
        <a:graphic>
          <a:graphicData uri="http://schemas.openxmlformats.org/presentationml/2006/ole">
            <p:oleObj spid="_x0000_s125964" name="Photo Editor Photo" r:id="rId13" imgW="1314286" imgH="1171429" progId="MSPhotoEd.3">
              <p:embed/>
            </p:oleObj>
          </a:graphicData>
        </a:graphic>
      </p:graphicFrame>
      <p:graphicFrame>
        <p:nvGraphicFramePr>
          <p:cNvPr id="125965" name="Object 13"/>
          <p:cNvGraphicFramePr>
            <a:graphicFrameLocks noChangeAspect="1"/>
          </p:cNvGraphicFramePr>
          <p:nvPr/>
        </p:nvGraphicFramePr>
        <p:xfrm>
          <a:off x="6781800" y="0"/>
          <a:ext cx="1314450" cy="1171575"/>
        </p:xfrm>
        <a:graphic>
          <a:graphicData uri="http://schemas.openxmlformats.org/presentationml/2006/ole">
            <p:oleObj spid="_x0000_s125965" name="Photo Editor Photo" r:id="rId14" imgW="1314286" imgH="1171429" progId="MSPhotoEd.3">
              <p:embed/>
            </p:oleObj>
          </a:graphicData>
        </a:graphic>
      </p:graphicFrame>
      <p:graphicFrame>
        <p:nvGraphicFramePr>
          <p:cNvPr id="125966" name="Object 14"/>
          <p:cNvGraphicFramePr>
            <a:graphicFrameLocks noChangeAspect="1"/>
          </p:cNvGraphicFramePr>
          <p:nvPr/>
        </p:nvGraphicFramePr>
        <p:xfrm>
          <a:off x="5638800" y="0"/>
          <a:ext cx="1314450" cy="1171575"/>
        </p:xfrm>
        <a:graphic>
          <a:graphicData uri="http://schemas.openxmlformats.org/presentationml/2006/ole">
            <p:oleObj spid="_x0000_s125966" name="Photo Editor Photo" r:id="rId15" imgW="1314286" imgH="1171429" progId="MSPhotoEd.3">
              <p:embed/>
            </p:oleObj>
          </a:graphicData>
        </a:graphic>
      </p:graphicFrame>
      <p:graphicFrame>
        <p:nvGraphicFramePr>
          <p:cNvPr id="125967" name="Object 15"/>
          <p:cNvGraphicFramePr>
            <a:graphicFrameLocks noChangeAspect="1"/>
          </p:cNvGraphicFramePr>
          <p:nvPr/>
        </p:nvGraphicFramePr>
        <p:xfrm>
          <a:off x="4495800" y="0"/>
          <a:ext cx="1314450" cy="1171575"/>
        </p:xfrm>
        <a:graphic>
          <a:graphicData uri="http://schemas.openxmlformats.org/presentationml/2006/ole">
            <p:oleObj spid="_x0000_s125967" name="Photo Editor Photo" r:id="rId16" imgW="1314286" imgH="1171429" progId="MSPhotoEd.3">
              <p:embed/>
            </p:oleObj>
          </a:graphicData>
        </a:graphic>
      </p:graphicFrame>
      <p:graphicFrame>
        <p:nvGraphicFramePr>
          <p:cNvPr id="125968" name="Object 16"/>
          <p:cNvGraphicFramePr>
            <a:graphicFrameLocks noChangeAspect="1"/>
          </p:cNvGraphicFramePr>
          <p:nvPr/>
        </p:nvGraphicFramePr>
        <p:xfrm>
          <a:off x="3352800" y="0"/>
          <a:ext cx="1314450" cy="1171575"/>
        </p:xfrm>
        <a:graphic>
          <a:graphicData uri="http://schemas.openxmlformats.org/presentationml/2006/ole">
            <p:oleObj spid="_x0000_s125968" name="Photo Editor Photo" r:id="rId17" imgW="1314286" imgH="1171429" progId="MSPhotoEd.3">
              <p:embed/>
            </p:oleObj>
          </a:graphicData>
        </a:graphic>
      </p:graphicFrame>
      <p:graphicFrame>
        <p:nvGraphicFramePr>
          <p:cNvPr id="125969" name="Object 17"/>
          <p:cNvGraphicFramePr>
            <a:graphicFrameLocks noChangeAspect="1"/>
          </p:cNvGraphicFramePr>
          <p:nvPr/>
        </p:nvGraphicFramePr>
        <p:xfrm>
          <a:off x="2209800" y="0"/>
          <a:ext cx="1314450" cy="1171575"/>
        </p:xfrm>
        <a:graphic>
          <a:graphicData uri="http://schemas.openxmlformats.org/presentationml/2006/ole">
            <p:oleObj spid="_x0000_s125969" name="Photo Editor Photo" r:id="rId18" imgW="1314286" imgH="1171429" progId="MSPhotoEd.3">
              <p:embed/>
            </p:oleObj>
          </a:graphicData>
        </a:graphic>
      </p:graphicFrame>
      <p:graphicFrame>
        <p:nvGraphicFramePr>
          <p:cNvPr id="125970" name="Object 18"/>
          <p:cNvGraphicFramePr>
            <a:graphicFrameLocks noChangeAspect="1"/>
          </p:cNvGraphicFramePr>
          <p:nvPr/>
        </p:nvGraphicFramePr>
        <p:xfrm>
          <a:off x="1066800" y="0"/>
          <a:ext cx="1314450" cy="1171575"/>
        </p:xfrm>
        <a:graphic>
          <a:graphicData uri="http://schemas.openxmlformats.org/presentationml/2006/ole">
            <p:oleObj spid="_x0000_s125970" name="Photo Editor Photo" r:id="rId19" imgW="1314286" imgH="1171429" progId="MSPhotoEd.3">
              <p:embed/>
            </p:oleObj>
          </a:graphicData>
        </a:graphic>
      </p:graphicFrame>
      <p:graphicFrame>
        <p:nvGraphicFramePr>
          <p:cNvPr id="125971" name="Object 19"/>
          <p:cNvGraphicFramePr>
            <a:graphicFrameLocks noChangeAspect="1"/>
          </p:cNvGraphicFramePr>
          <p:nvPr/>
        </p:nvGraphicFramePr>
        <p:xfrm>
          <a:off x="0" y="2209800"/>
          <a:ext cx="1314450" cy="1171575"/>
        </p:xfrm>
        <a:graphic>
          <a:graphicData uri="http://schemas.openxmlformats.org/presentationml/2006/ole">
            <p:oleObj spid="_x0000_s125971" name="Photo Editor Photo" r:id="rId20" imgW="1314286" imgH="1171429" progId="MSPhotoEd.3">
              <p:embed/>
            </p:oleObj>
          </a:graphicData>
        </a:graphic>
      </p:graphicFrame>
      <p:graphicFrame>
        <p:nvGraphicFramePr>
          <p:cNvPr id="125972" name="Object 20"/>
          <p:cNvGraphicFramePr>
            <a:graphicFrameLocks noChangeAspect="1"/>
          </p:cNvGraphicFramePr>
          <p:nvPr/>
        </p:nvGraphicFramePr>
        <p:xfrm>
          <a:off x="0" y="990600"/>
          <a:ext cx="1314450" cy="1171575"/>
        </p:xfrm>
        <a:graphic>
          <a:graphicData uri="http://schemas.openxmlformats.org/presentationml/2006/ole">
            <p:oleObj spid="_x0000_s125972" name="Photo Editor Photo" r:id="rId21" imgW="1314286" imgH="1171429" progId="MSPhotoEd.3">
              <p:embed/>
            </p:oleObj>
          </a:graphicData>
        </a:graphic>
      </p:graphicFrame>
      <p:graphicFrame>
        <p:nvGraphicFramePr>
          <p:cNvPr id="125973" name="Object 21"/>
          <p:cNvGraphicFramePr>
            <a:graphicFrameLocks noChangeAspect="1"/>
          </p:cNvGraphicFramePr>
          <p:nvPr/>
        </p:nvGraphicFramePr>
        <p:xfrm>
          <a:off x="0" y="4495800"/>
          <a:ext cx="1314450" cy="1171575"/>
        </p:xfrm>
        <a:graphic>
          <a:graphicData uri="http://schemas.openxmlformats.org/presentationml/2006/ole">
            <p:oleObj spid="_x0000_s125973" name="Photo Editor Photo" r:id="rId22" imgW="1314286" imgH="1171429" progId="MSPhotoEd.3">
              <p:embed/>
            </p:oleObj>
          </a:graphicData>
        </a:graphic>
      </p:graphicFrame>
      <p:graphicFrame>
        <p:nvGraphicFramePr>
          <p:cNvPr id="125974" name="Object 22"/>
          <p:cNvGraphicFramePr>
            <a:graphicFrameLocks noChangeAspect="1"/>
          </p:cNvGraphicFramePr>
          <p:nvPr/>
        </p:nvGraphicFramePr>
        <p:xfrm>
          <a:off x="0" y="3429000"/>
          <a:ext cx="1314450" cy="1171575"/>
        </p:xfrm>
        <a:graphic>
          <a:graphicData uri="http://schemas.openxmlformats.org/presentationml/2006/ole">
            <p:oleObj spid="_x0000_s125974" name="Photo Editor Photo" r:id="rId23" imgW="1314286" imgH="1171429" progId="MSPhotoEd.3">
              <p:embed/>
            </p:oleObj>
          </a:graphicData>
        </a:graphic>
      </p:graphicFrame>
      <p:graphicFrame>
        <p:nvGraphicFramePr>
          <p:cNvPr id="125975" name="Object 23"/>
          <p:cNvGraphicFramePr>
            <a:graphicFrameLocks noChangeAspect="1"/>
          </p:cNvGraphicFramePr>
          <p:nvPr/>
        </p:nvGraphicFramePr>
        <p:xfrm>
          <a:off x="7829550" y="1066800"/>
          <a:ext cx="1314450" cy="1171575"/>
        </p:xfrm>
        <a:graphic>
          <a:graphicData uri="http://schemas.openxmlformats.org/presentationml/2006/ole">
            <p:oleObj spid="_x0000_s125975" name="Photo Editor Photo" r:id="rId24" imgW="1314286" imgH="1171429" progId="MSPhotoEd.3">
              <p:embed/>
            </p:oleObj>
          </a:graphicData>
        </a:graphic>
      </p:graphicFrame>
      <p:graphicFrame>
        <p:nvGraphicFramePr>
          <p:cNvPr id="125976" name="Object 24"/>
          <p:cNvGraphicFramePr>
            <a:graphicFrameLocks noChangeAspect="1"/>
          </p:cNvGraphicFramePr>
          <p:nvPr/>
        </p:nvGraphicFramePr>
        <p:xfrm>
          <a:off x="7829550" y="2057400"/>
          <a:ext cx="1314450" cy="1171575"/>
        </p:xfrm>
        <a:graphic>
          <a:graphicData uri="http://schemas.openxmlformats.org/presentationml/2006/ole">
            <p:oleObj spid="_x0000_s125976" name="Photo Editor Photo" r:id="rId25" imgW="1314286" imgH="1171429" progId="MSPhotoEd.3">
              <p:embed/>
            </p:oleObj>
          </a:graphicData>
        </a:graphic>
      </p:graphicFrame>
      <p:graphicFrame>
        <p:nvGraphicFramePr>
          <p:cNvPr id="125977" name="Object 25"/>
          <p:cNvGraphicFramePr>
            <a:graphicFrameLocks noChangeAspect="1"/>
          </p:cNvGraphicFramePr>
          <p:nvPr/>
        </p:nvGraphicFramePr>
        <p:xfrm>
          <a:off x="7829550" y="3276600"/>
          <a:ext cx="1314450" cy="1171575"/>
        </p:xfrm>
        <a:graphic>
          <a:graphicData uri="http://schemas.openxmlformats.org/presentationml/2006/ole">
            <p:oleObj spid="_x0000_s125977" name="Photo Editor Photo" r:id="rId26" imgW="1314286" imgH="1171429" progId="MSPhotoEd.3">
              <p:embed/>
            </p:oleObj>
          </a:graphicData>
        </a:graphic>
      </p:graphicFrame>
      <p:graphicFrame>
        <p:nvGraphicFramePr>
          <p:cNvPr id="125978" name="Object 26"/>
          <p:cNvGraphicFramePr>
            <a:graphicFrameLocks noChangeAspect="1"/>
          </p:cNvGraphicFramePr>
          <p:nvPr/>
        </p:nvGraphicFramePr>
        <p:xfrm>
          <a:off x="7829550" y="4495800"/>
          <a:ext cx="1314450" cy="1171575"/>
        </p:xfrm>
        <a:graphic>
          <a:graphicData uri="http://schemas.openxmlformats.org/presentationml/2006/ole">
            <p:oleObj spid="_x0000_s125978" name="Photo Editor Photo" r:id="rId27" imgW="1314286" imgH="1171429" progId="MSPhotoEd.3">
              <p:embed/>
            </p:oleObj>
          </a:graphicData>
        </a:graphic>
      </p:graphicFrame>
      <p:sp>
        <p:nvSpPr>
          <p:cNvPr id="125979" name="WordArt 27"/>
          <p:cNvSpPr>
            <a:spLocks noChangeArrowheads="1" noChangeShapeType="1" noTextEdit="1"/>
          </p:cNvSpPr>
          <p:nvPr/>
        </p:nvSpPr>
        <p:spPr bwMode="auto">
          <a:xfrm>
            <a:off x="1600200" y="3048000"/>
            <a:ext cx="5986463" cy="12954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TRÒ CHƠI: AI NHANH HƠN</a:t>
            </a:r>
            <a:endParaRPr lang="en-US" sz="3600" kern="1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14692" name="Object 4"/>
          <p:cNvGraphicFramePr>
            <a:graphicFrameLocks noChangeAspect="1"/>
          </p:cNvGraphicFramePr>
          <p:nvPr/>
        </p:nvGraphicFramePr>
        <p:xfrm>
          <a:off x="9525" y="5105400"/>
          <a:ext cx="1443038" cy="1752600"/>
        </p:xfrm>
        <a:graphic>
          <a:graphicData uri="http://schemas.openxmlformats.org/presentationml/2006/ole">
            <p:oleObj spid="_x0000_s114692" name="Clip" r:id="rId5" imgW="4286160" imgH="3676320" progId="MS_ClipArt_Gallery.2">
              <p:embed/>
            </p:oleObj>
          </a:graphicData>
        </a:graphic>
      </p:graphicFrame>
      <p:pic>
        <p:nvPicPr>
          <p:cNvPr id="114694" name="Picture 6" descr="MCj0239557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67675" y="0"/>
            <a:ext cx="1076325" cy="1219200"/>
          </a:xfrm>
          <a:prstGeom prst="rect">
            <a:avLst/>
          </a:prstGeom>
          <a:noFill/>
        </p:spPr>
      </p:pic>
      <p:pic>
        <p:nvPicPr>
          <p:cNvPr id="114695" name="Picture 7" descr="MCj0410623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012825" cy="1143000"/>
          </a:xfrm>
          <a:prstGeom prst="rect">
            <a:avLst/>
          </a:prstGeom>
          <a:noFill/>
        </p:spPr>
      </p:pic>
      <p:sp>
        <p:nvSpPr>
          <p:cNvPr id="114697" name="WordArt 9"/>
          <p:cNvSpPr>
            <a:spLocks noChangeArrowheads="1" noChangeShapeType="1" noTextEdit="1"/>
          </p:cNvSpPr>
          <p:nvPr/>
        </p:nvSpPr>
        <p:spPr bwMode="auto">
          <a:xfrm>
            <a:off x="1066800" y="2286000"/>
            <a:ext cx="6886575" cy="155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quý thầy cô mạnh khoẻ</a:t>
            </a:r>
          </a:p>
        </p:txBody>
      </p:sp>
      <p:sp>
        <p:nvSpPr>
          <p:cNvPr id="114698" name="WordArt 10"/>
          <p:cNvSpPr>
            <a:spLocks noChangeArrowheads="1" noChangeShapeType="1" noTextEdit="1"/>
          </p:cNvSpPr>
          <p:nvPr/>
        </p:nvSpPr>
        <p:spPr bwMode="auto">
          <a:xfrm>
            <a:off x="914400" y="685800"/>
            <a:ext cx="7620000" cy="1828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</a:t>
            </a:r>
            <a:endParaRPr lang="en-US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00FF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4699" name="Picture 11" descr="tho 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00" y="4760913"/>
            <a:ext cx="2590800" cy="1927225"/>
          </a:xfrm>
          <a:prstGeom prst="rect">
            <a:avLst/>
          </a:prstGeom>
          <a:noFill/>
        </p:spPr>
      </p:pic>
      <p:pic>
        <p:nvPicPr>
          <p:cNvPr id="114700" name="Picture 12" descr="Ca-vo-ta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0400" y="4038600"/>
            <a:ext cx="2895600" cy="2209800"/>
          </a:xfrm>
          <a:prstGeom prst="rect">
            <a:avLst/>
          </a:prstGeom>
          <a:noFill/>
        </p:spPr>
      </p:pic>
      <p:pic>
        <p:nvPicPr>
          <p:cNvPr id="114701" name="Picture 13" descr="bye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47800" y="44958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7" grpId="0" animBg="1"/>
      <p:bldP spid="1146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2" descr="Picture3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5" name="Picture 4" descr="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6" name="Picture 7" descr="meo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32325"/>
            <a:ext cx="2514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7" name="Picture 15" descr="Picture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5338" y="5026025"/>
            <a:ext cx="1998662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2362200" y="304800"/>
            <a:ext cx="196560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</a:rPr>
              <a:t>BÀI 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</a:rPr>
              <a:t>CŨ</a:t>
            </a:r>
          </a:p>
        </p:txBody>
      </p:sp>
      <p:sp>
        <p:nvSpPr>
          <p:cNvPr id="105482" name="Rectangle 10" descr="Bouquet"/>
          <p:cNvSpPr>
            <a:spLocks noChangeArrowheads="1"/>
          </p:cNvSpPr>
          <p:nvPr/>
        </p:nvSpPr>
        <p:spPr bwMode="auto">
          <a:xfrm>
            <a:off x="914400" y="1752600"/>
            <a:ext cx="1371600" cy="5334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Char char="v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Avo" pitchFamily="2" charset="0"/>
              </a:rPr>
              <a:t>Tính</a:t>
            </a:r>
          </a:p>
        </p:txBody>
      </p:sp>
      <p:sp>
        <p:nvSpPr>
          <p:cNvPr id="105483" name="Rectangle 11" descr="Stationery"/>
          <p:cNvSpPr>
            <a:spLocks noChangeArrowheads="1"/>
          </p:cNvSpPr>
          <p:nvPr/>
        </p:nvSpPr>
        <p:spPr bwMode="auto">
          <a:xfrm>
            <a:off x="2590800" y="2743200"/>
            <a:ext cx="2743200" cy="9906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 + 4 =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2 + 3 = </a:t>
            </a:r>
          </a:p>
        </p:txBody>
      </p:sp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2971800" y="396240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2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5489" name="Rectangle 17"/>
          <p:cNvSpPr>
            <a:spLocks noChangeArrowheads="1"/>
          </p:cNvSpPr>
          <p:nvPr/>
        </p:nvSpPr>
        <p:spPr bwMode="auto">
          <a:xfrm>
            <a:off x="3048000" y="3886200"/>
            <a:ext cx="1524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aseline="-250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5490" name="Rectangle 18"/>
          <p:cNvSpPr>
            <a:spLocks noChangeArrowheads="1"/>
          </p:cNvSpPr>
          <p:nvPr/>
        </p:nvSpPr>
        <p:spPr bwMode="auto">
          <a:xfrm>
            <a:off x="4419600" y="3962400"/>
            <a:ext cx="762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1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5491" name="Line 19"/>
          <p:cNvSpPr>
            <a:spLocks noChangeShapeType="1"/>
          </p:cNvSpPr>
          <p:nvPr/>
        </p:nvSpPr>
        <p:spPr bwMode="auto">
          <a:xfrm>
            <a:off x="4495800" y="4724400"/>
            <a:ext cx="533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92" name="Rectangle 20"/>
          <p:cNvSpPr>
            <a:spLocks noChangeArrowheads="1"/>
          </p:cNvSpPr>
          <p:nvPr/>
        </p:nvSpPr>
        <p:spPr bwMode="auto">
          <a:xfrm>
            <a:off x="4495800" y="3886200"/>
            <a:ext cx="15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aseline="-250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5493" name="Line 21"/>
          <p:cNvSpPr>
            <a:spLocks noChangeShapeType="1"/>
          </p:cNvSpPr>
          <p:nvPr/>
        </p:nvSpPr>
        <p:spPr bwMode="auto">
          <a:xfrm>
            <a:off x="3124200" y="4724400"/>
            <a:ext cx="533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94" name="Rectangle 22"/>
          <p:cNvSpPr>
            <a:spLocks noChangeArrowheads="1"/>
          </p:cNvSpPr>
          <p:nvPr/>
        </p:nvSpPr>
        <p:spPr bwMode="auto">
          <a:xfrm>
            <a:off x="4648200" y="2743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5495" name="Rectangle 23"/>
          <p:cNvSpPr>
            <a:spLocks noChangeArrowheads="1"/>
          </p:cNvSpPr>
          <p:nvPr/>
        </p:nvSpPr>
        <p:spPr bwMode="auto">
          <a:xfrm>
            <a:off x="4648200" y="3276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5497" name="Rectangle 25"/>
          <p:cNvSpPr>
            <a:spLocks noChangeArrowheads="1"/>
          </p:cNvSpPr>
          <p:nvPr/>
        </p:nvSpPr>
        <p:spPr bwMode="auto">
          <a:xfrm>
            <a:off x="4597400" y="4800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5498" name="Rectangle 26"/>
          <p:cNvSpPr>
            <a:spLocks noChangeArrowheads="1"/>
          </p:cNvSpPr>
          <p:nvPr/>
        </p:nvSpPr>
        <p:spPr bwMode="auto">
          <a:xfrm>
            <a:off x="3200400" y="4800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54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5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5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054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05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0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/>
      <p:bldP spid="105482" grpId="0" animBg="1"/>
      <p:bldP spid="105483" grpId="0" build="allAtOnce" animBg="1"/>
      <p:bldP spid="105483" grpId="1" build="allAtOnce" animBg="1"/>
      <p:bldP spid="105487" grpId="0"/>
      <p:bldP spid="105489" grpId="0" animBg="1"/>
      <p:bldP spid="105490" grpId="0" animBg="1"/>
      <p:bldP spid="105491" grpId="0" animBg="1"/>
      <p:bldP spid="105492" grpId="0"/>
      <p:bldP spid="105493" grpId="0" animBg="1"/>
      <p:bldP spid="105494" grpId="0"/>
      <p:bldP spid="105494" grpId="1"/>
      <p:bldP spid="105495" grpId="0"/>
      <p:bldP spid="105495" grpId="1"/>
      <p:bldP spid="105497" grpId="0"/>
      <p:bldP spid="1054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161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0000FF"/>
          </a:solidFill>
          <a:ln>
            <a:solidFill>
              <a:schemeClr val="tx2"/>
            </a:solidFill>
          </a:ln>
        </p:spPr>
      </p:pic>
      <p:pic>
        <p:nvPicPr>
          <p:cNvPr id="1116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819400"/>
            <a:ext cx="3124200" cy="262890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2819400" y="5486400"/>
            <a:ext cx="304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3 + 0 = 3</a:t>
            </a:r>
          </a:p>
        </p:txBody>
      </p:sp>
      <p:grpSp>
        <p:nvGrpSpPr>
          <p:cNvPr id="111624" name="Group 8"/>
          <p:cNvGrpSpPr>
            <a:grpSpLocks/>
          </p:cNvGrpSpPr>
          <p:nvPr/>
        </p:nvGrpSpPr>
        <p:grpSpPr bwMode="auto">
          <a:xfrm>
            <a:off x="4800600" y="2819400"/>
            <a:ext cx="3200400" cy="2590800"/>
            <a:chOff x="3024" y="1776"/>
            <a:chExt cx="2016" cy="1632"/>
          </a:xfrm>
        </p:grpSpPr>
        <p:sp>
          <p:nvSpPr>
            <p:cNvPr id="111625" name="Rectangle 9"/>
            <p:cNvSpPr>
              <a:spLocks noChangeArrowheads="1"/>
            </p:cNvSpPr>
            <p:nvPr/>
          </p:nvSpPr>
          <p:spPr bwMode="auto">
            <a:xfrm>
              <a:off x="3024" y="1776"/>
              <a:ext cx="2016" cy="163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11626" name="Rectangle 10"/>
            <p:cNvSpPr>
              <a:spLocks noChangeArrowheads="1"/>
            </p:cNvSpPr>
            <p:nvPr/>
          </p:nvSpPr>
          <p:spPr bwMode="auto">
            <a:xfrm>
              <a:off x="3059" y="1811"/>
              <a:ext cx="1946" cy="156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2895600" y="914400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  <a:latin typeface="VNI-Avo" pitchFamily="2" charset="0"/>
              </a:rPr>
              <a:t>Toaùn</a:t>
            </a:r>
            <a:endParaRPr lang="en-US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111629" name="WordArt 13"/>
          <p:cNvSpPr>
            <a:spLocks noChangeArrowheads="1" noChangeShapeType="1" noTextEdit="1"/>
          </p:cNvSpPr>
          <p:nvPr/>
        </p:nvSpPr>
        <p:spPr bwMode="auto">
          <a:xfrm>
            <a:off x="2209800" y="1295400"/>
            <a:ext cx="4191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Số 0 trong phép cộng</a:t>
            </a:r>
          </a:p>
        </p:txBody>
      </p:sp>
      <p:sp>
        <p:nvSpPr>
          <p:cNvPr id="8216" name="Oval 24"/>
          <p:cNvSpPr>
            <a:spLocks noChangeArrowheads="1"/>
          </p:cNvSpPr>
          <p:nvPr/>
        </p:nvSpPr>
        <p:spPr bwMode="auto">
          <a:xfrm>
            <a:off x="1066800" y="4876800"/>
            <a:ext cx="609600" cy="533400"/>
          </a:xfrm>
          <a:prstGeom prst="ellipse">
            <a:avLst/>
          </a:prstGeom>
          <a:solidFill>
            <a:srgbClr val="00FF00"/>
          </a:solidFill>
          <a:ln w="63500" cap="sq">
            <a:solidFill>
              <a:srgbClr val="FF00FF"/>
            </a:solidFill>
            <a:round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000" b="1">
                <a:solidFill>
                  <a:srgbClr val="FF0000"/>
                </a:solidFill>
                <a:latin typeface="VNI-Helve" pitchFamily="2" charset="0"/>
              </a:rPr>
              <a:t>1</a:t>
            </a:r>
          </a:p>
        </p:txBody>
      </p:sp>
      <p:sp>
        <p:nvSpPr>
          <p:cNvPr id="2" name="Oval 24"/>
          <p:cNvSpPr>
            <a:spLocks noChangeArrowheads="1"/>
          </p:cNvSpPr>
          <p:nvPr/>
        </p:nvSpPr>
        <p:spPr bwMode="auto">
          <a:xfrm>
            <a:off x="4800600" y="4876800"/>
            <a:ext cx="609600" cy="533400"/>
          </a:xfrm>
          <a:prstGeom prst="ellipse">
            <a:avLst/>
          </a:prstGeom>
          <a:solidFill>
            <a:srgbClr val="00FF00"/>
          </a:solidFill>
          <a:ln w="63500" cap="sq">
            <a:solidFill>
              <a:srgbClr val="FF00FF"/>
            </a:solidFill>
            <a:round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000" b="1">
                <a:solidFill>
                  <a:srgbClr val="FF0000"/>
                </a:solidFill>
                <a:latin typeface="VNI-Helve" pitchFamily="2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3" grpId="0"/>
      <p:bldP spid="111629" grpId="0" animBg="1"/>
      <p:bldP spid="821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1295400" y="1143000"/>
            <a:ext cx="381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12648" name="Picture 8" descr="IMG015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667000"/>
            <a:ext cx="3429000" cy="2838450"/>
          </a:xfrm>
          <a:prstGeom prst="rect">
            <a:avLst/>
          </a:prstGeom>
          <a:noFill/>
        </p:spPr>
      </p:pic>
      <p:pic>
        <p:nvPicPr>
          <p:cNvPr id="112649" name="Picture 9" descr="IMG0150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687638"/>
            <a:ext cx="3394075" cy="2819400"/>
          </a:xfrm>
          <a:prstGeom prst="rect">
            <a:avLst/>
          </a:prstGeom>
          <a:noFill/>
        </p:spPr>
      </p:pic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2209800" y="5791200"/>
            <a:ext cx="403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               0 + 3 = 3</a:t>
            </a:r>
          </a:p>
        </p:txBody>
      </p:sp>
      <p:sp>
        <p:nvSpPr>
          <p:cNvPr id="112652" name="Text Box 12"/>
          <p:cNvSpPr txBox="1">
            <a:spLocks noChangeArrowheads="1"/>
          </p:cNvSpPr>
          <p:nvPr/>
        </p:nvSpPr>
        <p:spPr bwMode="auto">
          <a:xfrm>
            <a:off x="2895600" y="944563"/>
            <a:ext cx="2362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VNI-Avo" pitchFamily="2" charset="0"/>
              </a:rPr>
              <a:t>Toaùn</a:t>
            </a:r>
          </a:p>
        </p:txBody>
      </p:sp>
      <p:sp>
        <p:nvSpPr>
          <p:cNvPr id="112654" name="WordArt 14"/>
          <p:cNvSpPr>
            <a:spLocks noChangeArrowheads="1" noChangeShapeType="1" noTextEdit="1"/>
          </p:cNvSpPr>
          <p:nvPr/>
        </p:nvSpPr>
        <p:spPr bwMode="auto">
          <a:xfrm>
            <a:off x="2209800" y="1295400"/>
            <a:ext cx="4191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Số 0 trong phép cộng</a:t>
            </a:r>
          </a:p>
        </p:txBody>
      </p:sp>
      <p:sp>
        <p:nvSpPr>
          <p:cNvPr id="8216" name="Oval 24"/>
          <p:cNvSpPr>
            <a:spLocks noChangeArrowheads="1"/>
          </p:cNvSpPr>
          <p:nvPr/>
        </p:nvSpPr>
        <p:spPr bwMode="auto">
          <a:xfrm>
            <a:off x="914400" y="4953000"/>
            <a:ext cx="609600" cy="533400"/>
          </a:xfrm>
          <a:prstGeom prst="ellipse">
            <a:avLst/>
          </a:prstGeom>
          <a:solidFill>
            <a:srgbClr val="00FF00"/>
          </a:solidFill>
          <a:ln w="63500" cap="sq">
            <a:solidFill>
              <a:srgbClr val="FF00FF"/>
            </a:solidFill>
            <a:round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000" b="1">
                <a:solidFill>
                  <a:srgbClr val="FF0000"/>
                </a:solidFill>
                <a:latin typeface="VNI-Helve" pitchFamily="2" charset="0"/>
              </a:rPr>
              <a:t>1</a:t>
            </a:r>
          </a:p>
        </p:txBody>
      </p:sp>
      <p:sp>
        <p:nvSpPr>
          <p:cNvPr id="2" name="Oval 24"/>
          <p:cNvSpPr>
            <a:spLocks noChangeArrowheads="1"/>
          </p:cNvSpPr>
          <p:nvPr/>
        </p:nvSpPr>
        <p:spPr bwMode="auto">
          <a:xfrm>
            <a:off x="5029200" y="4953000"/>
            <a:ext cx="609600" cy="533400"/>
          </a:xfrm>
          <a:prstGeom prst="ellipse">
            <a:avLst/>
          </a:prstGeom>
          <a:solidFill>
            <a:srgbClr val="00FF00"/>
          </a:solidFill>
          <a:ln w="63500" cap="sq">
            <a:solidFill>
              <a:srgbClr val="FF00FF"/>
            </a:solidFill>
            <a:round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000" b="1">
                <a:solidFill>
                  <a:srgbClr val="FF0000"/>
                </a:solidFill>
                <a:latin typeface="VNI-Helve" pitchFamily="2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0" grpId="0"/>
      <p:bldP spid="821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669" name="Oval 5"/>
          <p:cNvSpPr>
            <a:spLocks noChangeArrowheads="1"/>
          </p:cNvSpPr>
          <p:nvPr/>
        </p:nvSpPr>
        <p:spPr bwMode="auto">
          <a:xfrm>
            <a:off x="914400" y="2667000"/>
            <a:ext cx="3657600" cy="2667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70" name="Oval 6"/>
          <p:cNvSpPr>
            <a:spLocks noChangeArrowheads="1"/>
          </p:cNvSpPr>
          <p:nvPr/>
        </p:nvSpPr>
        <p:spPr bwMode="auto">
          <a:xfrm rot="1308084">
            <a:off x="1349375" y="2832100"/>
            <a:ext cx="1368425" cy="20367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3671" name="Group 7"/>
          <p:cNvGrpSpPr>
            <a:grpSpLocks/>
          </p:cNvGrpSpPr>
          <p:nvPr/>
        </p:nvGrpSpPr>
        <p:grpSpPr bwMode="auto">
          <a:xfrm>
            <a:off x="1447800" y="3124200"/>
            <a:ext cx="1066800" cy="1295400"/>
            <a:chOff x="912" y="1968"/>
            <a:chExt cx="672" cy="816"/>
          </a:xfrm>
        </p:grpSpPr>
        <p:sp>
          <p:nvSpPr>
            <p:cNvPr id="113672" name="Oval 8"/>
            <p:cNvSpPr>
              <a:spLocks noChangeArrowheads="1"/>
            </p:cNvSpPr>
            <p:nvPr/>
          </p:nvSpPr>
          <p:spPr bwMode="auto">
            <a:xfrm>
              <a:off x="912" y="2448"/>
              <a:ext cx="288" cy="33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3" name="Oval 9"/>
            <p:cNvSpPr>
              <a:spLocks noChangeArrowheads="1"/>
            </p:cNvSpPr>
            <p:nvPr/>
          </p:nvSpPr>
          <p:spPr bwMode="auto">
            <a:xfrm>
              <a:off x="1104" y="1968"/>
              <a:ext cx="288" cy="33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4" name="Oval 10"/>
            <p:cNvSpPr>
              <a:spLocks noChangeArrowheads="1"/>
            </p:cNvSpPr>
            <p:nvPr/>
          </p:nvSpPr>
          <p:spPr bwMode="auto">
            <a:xfrm>
              <a:off x="1296" y="2352"/>
              <a:ext cx="288" cy="33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675" name="Oval 11"/>
          <p:cNvSpPr>
            <a:spLocks noChangeArrowheads="1"/>
          </p:cNvSpPr>
          <p:nvPr/>
        </p:nvSpPr>
        <p:spPr bwMode="auto">
          <a:xfrm rot="1645161">
            <a:off x="3087688" y="3343275"/>
            <a:ext cx="914400" cy="1676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76" name="Text Box 12"/>
          <p:cNvSpPr txBox="1">
            <a:spLocks noChangeArrowheads="1"/>
          </p:cNvSpPr>
          <p:nvPr/>
        </p:nvSpPr>
        <p:spPr bwMode="auto">
          <a:xfrm>
            <a:off x="990600" y="5507038"/>
            <a:ext cx="533400" cy="5889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13677" name="Line 13"/>
          <p:cNvSpPr>
            <a:spLocks noChangeShapeType="1"/>
          </p:cNvSpPr>
          <p:nvPr/>
        </p:nvSpPr>
        <p:spPr bwMode="auto">
          <a:xfrm flipH="1">
            <a:off x="1295400" y="4724400"/>
            <a:ext cx="30480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78" name="Text Box 14"/>
          <p:cNvSpPr txBox="1">
            <a:spLocks noChangeArrowheads="1"/>
          </p:cNvSpPr>
          <p:nvPr/>
        </p:nvSpPr>
        <p:spPr bwMode="auto">
          <a:xfrm>
            <a:off x="3581400" y="5507038"/>
            <a:ext cx="533400" cy="5889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 </a:t>
            </a:r>
            <a:r>
              <a:rPr lang="en-US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113679" name="Line 15"/>
          <p:cNvSpPr>
            <a:spLocks noChangeShapeType="1"/>
          </p:cNvSpPr>
          <p:nvPr/>
        </p:nvSpPr>
        <p:spPr bwMode="auto">
          <a:xfrm>
            <a:off x="3581400" y="4800600"/>
            <a:ext cx="30480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80" name="Text Box 16"/>
          <p:cNvSpPr txBox="1">
            <a:spLocks noChangeArrowheads="1"/>
          </p:cNvSpPr>
          <p:nvPr/>
        </p:nvSpPr>
        <p:spPr bwMode="auto">
          <a:xfrm>
            <a:off x="2209800" y="5583238"/>
            <a:ext cx="609600" cy="588962"/>
          </a:xfrm>
          <a:prstGeom prst="rect">
            <a:avLst/>
          </a:prstGeom>
          <a:solidFill>
            <a:srgbClr val="A7EA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 </a:t>
            </a:r>
            <a:r>
              <a:rPr lang="en-US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113681" name="Line 17"/>
          <p:cNvSpPr>
            <a:spLocks noChangeShapeType="1"/>
          </p:cNvSpPr>
          <p:nvPr/>
        </p:nvSpPr>
        <p:spPr bwMode="auto">
          <a:xfrm>
            <a:off x="2514600" y="5105400"/>
            <a:ext cx="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82" name="Text Box 18"/>
          <p:cNvSpPr txBox="1">
            <a:spLocks noChangeArrowheads="1"/>
          </p:cNvSpPr>
          <p:nvPr/>
        </p:nvSpPr>
        <p:spPr bwMode="auto">
          <a:xfrm>
            <a:off x="5715000" y="2971800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3 + 0 = 3</a:t>
            </a:r>
          </a:p>
        </p:txBody>
      </p:sp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5638800" y="3886200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 0 + 3 = 3</a:t>
            </a:r>
          </a:p>
        </p:txBody>
      </p:sp>
      <p:sp>
        <p:nvSpPr>
          <p:cNvPr id="113684" name="Text Box 20"/>
          <p:cNvSpPr txBox="1">
            <a:spLocks noChangeArrowheads="1"/>
          </p:cNvSpPr>
          <p:nvPr/>
        </p:nvSpPr>
        <p:spPr bwMode="auto">
          <a:xfrm>
            <a:off x="5521325" y="47244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  3 + 0 = 0 + 3</a:t>
            </a:r>
          </a:p>
        </p:txBody>
      </p:sp>
      <p:sp>
        <p:nvSpPr>
          <p:cNvPr id="113685" name="Text Box 21"/>
          <p:cNvSpPr txBox="1">
            <a:spLocks noChangeArrowheads="1"/>
          </p:cNvSpPr>
          <p:nvPr/>
        </p:nvSpPr>
        <p:spPr bwMode="auto">
          <a:xfrm>
            <a:off x="2895600" y="914400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VNI-Avo" pitchFamily="2" charset="0"/>
              </a:rPr>
              <a:t>Toaùn</a:t>
            </a:r>
          </a:p>
        </p:txBody>
      </p:sp>
      <p:sp>
        <p:nvSpPr>
          <p:cNvPr id="113687" name="WordArt 23"/>
          <p:cNvSpPr>
            <a:spLocks noChangeArrowheads="1" noChangeShapeType="1" noTextEdit="1"/>
          </p:cNvSpPr>
          <p:nvPr/>
        </p:nvSpPr>
        <p:spPr bwMode="auto">
          <a:xfrm>
            <a:off x="2209800" y="1295400"/>
            <a:ext cx="4191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Số 0 trong phép cộng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animBg="1"/>
      <p:bldP spid="113670" grpId="0" animBg="1"/>
      <p:bldP spid="113675" grpId="0" animBg="1"/>
      <p:bldP spid="113676" grpId="0" animBg="1"/>
      <p:bldP spid="113677" grpId="0" animBg="1"/>
      <p:bldP spid="113678" grpId="0" animBg="1"/>
      <p:bldP spid="113679" grpId="0" animBg="1"/>
      <p:bldP spid="113680" grpId="0" animBg="1"/>
      <p:bldP spid="113681" grpId="0" animBg="1"/>
      <p:bldP spid="113682" grpId="0"/>
      <p:bldP spid="113683" grpId="0"/>
      <p:bldP spid="1136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4876800" y="26670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17766" name="Group 6"/>
          <p:cNvGrpSpPr>
            <a:grpSpLocks/>
          </p:cNvGrpSpPr>
          <p:nvPr/>
        </p:nvGrpSpPr>
        <p:grpSpPr bwMode="auto">
          <a:xfrm>
            <a:off x="685800" y="2587625"/>
            <a:ext cx="8077200" cy="1235075"/>
            <a:chOff x="432" y="1622"/>
            <a:chExt cx="5088" cy="778"/>
          </a:xfrm>
        </p:grpSpPr>
        <p:sp>
          <p:nvSpPr>
            <p:cNvPr id="117767" name="Text Box 7"/>
            <p:cNvSpPr txBox="1">
              <a:spLocks noChangeArrowheads="1"/>
            </p:cNvSpPr>
            <p:nvPr/>
          </p:nvSpPr>
          <p:spPr bwMode="auto">
            <a:xfrm>
              <a:off x="432" y="1622"/>
              <a:ext cx="12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</a:rPr>
                <a:t>1 + 0 = </a:t>
              </a:r>
            </a:p>
          </p:txBody>
        </p:sp>
        <p:sp>
          <p:nvSpPr>
            <p:cNvPr id="117768" name="Text Box 8"/>
            <p:cNvSpPr txBox="1">
              <a:spLocks noChangeArrowheads="1"/>
            </p:cNvSpPr>
            <p:nvPr/>
          </p:nvSpPr>
          <p:spPr bwMode="auto">
            <a:xfrm>
              <a:off x="432" y="1939"/>
              <a:ext cx="12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</a:rPr>
                <a:t>0 + 1 = </a:t>
              </a:r>
            </a:p>
          </p:txBody>
        </p:sp>
        <p:sp>
          <p:nvSpPr>
            <p:cNvPr id="117769" name="Text Box 9"/>
            <p:cNvSpPr txBox="1">
              <a:spLocks noChangeArrowheads="1"/>
            </p:cNvSpPr>
            <p:nvPr/>
          </p:nvSpPr>
          <p:spPr bwMode="auto">
            <a:xfrm>
              <a:off x="1776" y="1651"/>
              <a:ext cx="12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</a:rPr>
                <a:t>5 + 0 = </a:t>
              </a:r>
            </a:p>
          </p:txBody>
        </p:sp>
        <p:sp>
          <p:nvSpPr>
            <p:cNvPr id="117770" name="Text Box 10"/>
            <p:cNvSpPr txBox="1">
              <a:spLocks noChangeArrowheads="1"/>
            </p:cNvSpPr>
            <p:nvPr/>
          </p:nvSpPr>
          <p:spPr bwMode="auto">
            <a:xfrm>
              <a:off x="1776" y="1987"/>
              <a:ext cx="12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</a:rPr>
                <a:t>0 + 5 = </a:t>
              </a:r>
            </a:p>
          </p:txBody>
        </p:sp>
        <p:sp>
          <p:nvSpPr>
            <p:cNvPr id="117771" name="Text Box 11"/>
            <p:cNvSpPr txBox="1">
              <a:spLocks noChangeArrowheads="1"/>
            </p:cNvSpPr>
            <p:nvPr/>
          </p:nvSpPr>
          <p:spPr bwMode="auto">
            <a:xfrm>
              <a:off x="3120" y="1651"/>
              <a:ext cx="12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</a:rPr>
                <a:t>0 + 2 = </a:t>
              </a:r>
            </a:p>
          </p:txBody>
        </p:sp>
        <p:sp>
          <p:nvSpPr>
            <p:cNvPr id="117772" name="Text Box 12"/>
            <p:cNvSpPr txBox="1">
              <a:spLocks noChangeArrowheads="1"/>
            </p:cNvSpPr>
            <p:nvPr/>
          </p:nvSpPr>
          <p:spPr bwMode="auto">
            <a:xfrm>
              <a:off x="3120" y="1987"/>
              <a:ext cx="12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</a:rPr>
                <a:t>2 + 0 = </a:t>
              </a:r>
            </a:p>
          </p:txBody>
        </p:sp>
        <p:sp>
          <p:nvSpPr>
            <p:cNvPr id="117773" name="Text Box 13"/>
            <p:cNvSpPr txBox="1">
              <a:spLocks noChangeArrowheads="1"/>
            </p:cNvSpPr>
            <p:nvPr/>
          </p:nvSpPr>
          <p:spPr bwMode="auto">
            <a:xfrm>
              <a:off x="4320" y="1651"/>
              <a:ext cx="110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</a:rPr>
                <a:t>4 + 0 = </a:t>
              </a:r>
            </a:p>
          </p:txBody>
        </p:sp>
        <p:sp>
          <p:nvSpPr>
            <p:cNvPr id="117774" name="Text Box 14"/>
            <p:cNvSpPr txBox="1">
              <a:spLocks noChangeArrowheads="1"/>
            </p:cNvSpPr>
            <p:nvPr/>
          </p:nvSpPr>
          <p:spPr bwMode="auto">
            <a:xfrm>
              <a:off x="4272" y="2035"/>
              <a:ext cx="124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</a:rPr>
                <a:t> 0 + 4 = </a:t>
              </a:r>
            </a:p>
          </p:txBody>
        </p:sp>
      </p:grpSp>
      <p:sp>
        <p:nvSpPr>
          <p:cNvPr id="117775" name="Text Box 15"/>
          <p:cNvSpPr txBox="1">
            <a:spLocks noChangeArrowheads="1"/>
          </p:cNvSpPr>
          <p:nvPr/>
        </p:nvSpPr>
        <p:spPr bwMode="auto">
          <a:xfrm>
            <a:off x="685800" y="2147888"/>
            <a:ext cx="2438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rgbClr val="0000FF"/>
                </a:solidFill>
              </a:rPr>
              <a:t>Bµi 1:</a:t>
            </a:r>
            <a:r>
              <a:rPr lang="en-US">
                <a:solidFill>
                  <a:srgbClr val="0000FF"/>
                </a:solidFill>
              </a:rPr>
              <a:t> TÝnh</a:t>
            </a:r>
          </a:p>
        </p:txBody>
      </p:sp>
      <p:sp>
        <p:nvSpPr>
          <p:cNvPr id="117776" name="Text Box 16"/>
          <p:cNvSpPr txBox="1">
            <a:spLocks noChangeArrowheads="1"/>
          </p:cNvSpPr>
          <p:nvPr/>
        </p:nvSpPr>
        <p:spPr bwMode="auto">
          <a:xfrm>
            <a:off x="685800" y="3916363"/>
            <a:ext cx="2362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rgbClr val="0000FF"/>
                </a:solidFill>
              </a:rPr>
              <a:t>Bµi 2</a:t>
            </a:r>
            <a:r>
              <a:rPr lang="en-US">
                <a:solidFill>
                  <a:srgbClr val="0000FF"/>
                </a:solidFill>
              </a:rPr>
              <a:t>: TÝnh</a:t>
            </a:r>
          </a:p>
        </p:txBody>
      </p:sp>
      <p:sp>
        <p:nvSpPr>
          <p:cNvPr id="117777" name="Text Box 17"/>
          <p:cNvSpPr txBox="1">
            <a:spLocks noChangeArrowheads="1"/>
          </p:cNvSpPr>
          <p:nvPr/>
        </p:nvSpPr>
        <p:spPr bwMode="auto">
          <a:xfrm>
            <a:off x="3581400" y="50292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7779" name="Text Box 19"/>
          <p:cNvSpPr txBox="1">
            <a:spLocks noChangeArrowheads="1"/>
          </p:cNvSpPr>
          <p:nvPr/>
        </p:nvSpPr>
        <p:spPr bwMode="auto">
          <a:xfrm>
            <a:off x="1143000" y="54102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99"/>
                </a:solidFill>
              </a:rPr>
              <a:t>5</a:t>
            </a:r>
          </a:p>
        </p:txBody>
      </p:sp>
      <p:sp>
        <p:nvSpPr>
          <p:cNvPr id="117780" name="Text Box 20"/>
          <p:cNvSpPr txBox="1">
            <a:spLocks noChangeArrowheads="1"/>
          </p:cNvSpPr>
          <p:nvPr/>
        </p:nvSpPr>
        <p:spPr bwMode="auto">
          <a:xfrm>
            <a:off x="2895600" y="54102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99"/>
                </a:solidFill>
              </a:rPr>
              <a:t>3</a:t>
            </a:r>
          </a:p>
        </p:txBody>
      </p:sp>
      <p:sp>
        <p:nvSpPr>
          <p:cNvPr id="117781" name="Text Box 21"/>
          <p:cNvSpPr txBox="1">
            <a:spLocks noChangeArrowheads="1"/>
          </p:cNvSpPr>
          <p:nvPr/>
        </p:nvSpPr>
        <p:spPr bwMode="auto">
          <a:xfrm>
            <a:off x="4495800" y="54102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99"/>
                </a:solidFill>
              </a:rPr>
              <a:t>2</a:t>
            </a:r>
          </a:p>
        </p:txBody>
      </p:sp>
      <p:sp>
        <p:nvSpPr>
          <p:cNvPr id="117782" name="Text Box 22"/>
          <p:cNvSpPr txBox="1">
            <a:spLocks noChangeArrowheads="1"/>
          </p:cNvSpPr>
          <p:nvPr/>
        </p:nvSpPr>
        <p:spPr bwMode="auto">
          <a:xfrm>
            <a:off x="7772400" y="5364163"/>
            <a:ext cx="53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117783" name="Text Box 23"/>
          <p:cNvSpPr txBox="1">
            <a:spLocks noChangeArrowheads="1"/>
          </p:cNvSpPr>
          <p:nvPr/>
        </p:nvSpPr>
        <p:spPr bwMode="auto">
          <a:xfrm>
            <a:off x="6172200" y="54102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99"/>
                </a:solidFill>
              </a:rPr>
              <a:t>4</a:t>
            </a:r>
          </a:p>
        </p:txBody>
      </p:sp>
      <p:sp>
        <p:nvSpPr>
          <p:cNvPr id="117785" name="Text Box 25"/>
          <p:cNvSpPr txBox="1">
            <a:spLocks noChangeArrowheads="1"/>
          </p:cNvSpPr>
          <p:nvPr/>
        </p:nvSpPr>
        <p:spPr bwMode="auto">
          <a:xfrm>
            <a:off x="1981200" y="2544763"/>
            <a:ext cx="53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117786" name="Text Box 26"/>
          <p:cNvSpPr txBox="1">
            <a:spLocks noChangeArrowheads="1"/>
          </p:cNvSpPr>
          <p:nvPr/>
        </p:nvSpPr>
        <p:spPr bwMode="auto">
          <a:xfrm>
            <a:off x="1981200" y="3113088"/>
            <a:ext cx="53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117787" name="Text Box 27"/>
          <p:cNvSpPr txBox="1">
            <a:spLocks noChangeArrowheads="1"/>
          </p:cNvSpPr>
          <p:nvPr/>
        </p:nvSpPr>
        <p:spPr bwMode="auto">
          <a:xfrm>
            <a:off x="4114800" y="2611438"/>
            <a:ext cx="53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117788" name="Text Box 28"/>
          <p:cNvSpPr txBox="1">
            <a:spLocks noChangeArrowheads="1"/>
          </p:cNvSpPr>
          <p:nvPr/>
        </p:nvSpPr>
        <p:spPr bwMode="auto">
          <a:xfrm>
            <a:off x="4114800" y="31242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117789" name="Text Box 29"/>
          <p:cNvSpPr txBox="1">
            <a:spLocks noChangeArrowheads="1"/>
          </p:cNvSpPr>
          <p:nvPr/>
        </p:nvSpPr>
        <p:spPr bwMode="auto">
          <a:xfrm>
            <a:off x="8153400" y="32004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117790" name="Text Box 30"/>
          <p:cNvSpPr txBox="1">
            <a:spLocks noChangeArrowheads="1"/>
          </p:cNvSpPr>
          <p:nvPr/>
        </p:nvSpPr>
        <p:spPr bwMode="auto">
          <a:xfrm>
            <a:off x="8153400" y="25908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117791" name="Text Box 31"/>
          <p:cNvSpPr txBox="1">
            <a:spLocks noChangeArrowheads="1"/>
          </p:cNvSpPr>
          <p:nvPr/>
        </p:nvSpPr>
        <p:spPr bwMode="auto">
          <a:xfrm>
            <a:off x="6248400" y="3159125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117792" name="Text Box 32"/>
          <p:cNvSpPr txBox="1">
            <a:spLocks noChangeArrowheads="1"/>
          </p:cNvSpPr>
          <p:nvPr/>
        </p:nvSpPr>
        <p:spPr bwMode="auto">
          <a:xfrm>
            <a:off x="6248400" y="2611438"/>
            <a:ext cx="53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2</a:t>
            </a:r>
          </a:p>
        </p:txBody>
      </p:sp>
      <p:grpSp>
        <p:nvGrpSpPr>
          <p:cNvPr id="117794" name="Group 34"/>
          <p:cNvGrpSpPr>
            <a:grpSpLocks/>
          </p:cNvGrpSpPr>
          <p:nvPr/>
        </p:nvGrpSpPr>
        <p:grpSpPr bwMode="auto">
          <a:xfrm>
            <a:off x="4114800" y="4495800"/>
            <a:ext cx="990600" cy="1036638"/>
            <a:chOff x="2592" y="2832"/>
            <a:chExt cx="624" cy="653"/>
          </a:xfrm>
        </p:grpSpPr>
        <p:sp>
          <p:nvSpPr>
            <p:cNvPr id="117795" name="Text Box 35"/>
            <p:cNvSpPr txBox="1">
              <a:spLocks noChangeArrowheads="1"/>
            </p:cNvSpPr>
            <p:nvPr/>
          </p:nvSpPr>
          <p:spPr bwMode="auto">
            <a:xfrm>
              <a:off x="2832" y="2832"/>
              <a:ext cx="3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117796" name="Text Box 36"/>
            <p:cNvSpPr txBox="1">
              <a:spLocks noChangeArrowheads="1"/>
            </p:cNvSpPr>
            <p:nvPr/>
          </p:nvSpPr>
          <p:spPr bwMode="auto">
            <a:xfrm>
              <a:off x="2832" y="3120"/>
              <a:ext cx="3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117797" name="Text Box 37"/>
            <p:cNvSpPr txBox="1">
              <a:spLocks noChangeArrowheads="1"/>
            </p:cNvSpPr>
            <p:nvPr/>
          </p:nvSpPr>
          <p:spPr bwMode="auto">
            <a:xfrm>
              <a:off x="2592" y="2976"/>
              <a:ext cx="19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</a:rPr>
                <a:t>+</a:t>
              </a:r>
            </a:p>
          </p:txBody>
        </p:sp>
        <p:sp>
          <p:nvSpPr>
            <p:cNvPr id="117798" name="Line 38"/>
            <p:cNvSpPr>
              <a:spLocks noChangeShapeType="1"/>
            </p:cNvSpPr>
            <p:nvPr/>
          </p:nvSpPr>
          <p:spPr bwMode="auto">
            <a:xfrm>
              <a:off x="2736" y="3456"/>
              <a:ext cx="38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799" name="Group 39"/>
          <p:cNvGrpSpPr>
            <a:grpSpLocks/>
          </p:cNvGrpSpPr>
          <p:nvPr/>
        </p:nvGrpSpPr>
        <p:grpSpPr bwMode="auto">
          <a:xfrm>
            <a:off x="5791200" y="4495800"/>
            <a:ext cx="990600" cy="1036638"/>
            <a:chOff x="3648" y="2832"/>
            <a:chExt cx="624" cy="653"/>
          </a:xfrm>
        </p:grpSpPr>
        <p:sp>
          <p:nvSpPr>
            <p:cNvPr id="117800" name="Text Box 40"/>
            <p:cNvSpPr txBox="1">
              <a:spLocks noChangeArrowheads="1"/>
            </p:cNvSpPr>
            <p:nvPr/>
          </p:nvSpPr>
          <p:spPr bwMode="auto">
            <a:xfrm>
              <a:off x="3888" y="3120"/>
              <a:ext cx="3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</a:rPr>
                <a:t>4</a:t>
              </a:r>
            </a:p>
          </p:txBody>
        </p:sp>
        <p:sp>
          <p:nvSpPr>
            <p:cNvPr id="117801" name="Text Box 41"/>
            <p:cNvSpPr txBox="1">
              <a:spLocks noChangeArrowheads="1"/>
            </p:cNvSpPr>
            <p:nvPr/>
          </p:nvSpPr>
          <p:spPr bwMode="auto">
            <a:xfrm>
              <a:off x="3888" y="2832"/>
              <a:ext cx="3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117802" name="Text Box 42"/>
            <p:cNvSpPr txBox="1">
              <a:spLocks noChangeArrowheads="1"/>
            </p:cNvSpPr>
            <p:nvPr/>
          </p:nvSpPr>
          <p:spPr bwMode="auto">
            <a:xfrm>
              <a:off x="3648" y="2976"/>
              <a:ext cx="19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</a:rPr>
                <a:t>+</a:t>
              </a:r>
            </a:p>
          </p:txBody>
        </p:sp>
        <p:sp>
          <p:nvSpPr>
            <p:cNvPr id="117803" name="Line 43"/>
            <p:cNvSpPr>
              <a:spLocks noChangeShapeType="1"/>
            </p:cNvSpPr>
            <p:nvPr/>
          </p:nvSpPr>
          <p:spPr bwMode="auto">
            <a:xfrm>
              <a:off x="3792" y="3456"/>
              <a:ext cx="38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804" name="Group 44"/>
          <p:cNvGrpSpPr>
            <a:grpSpLocks/>
          </p:cNvGrpSpPr>
          <p:nvPr/>
        </p:nvGrpSpPr>
        <p:grpSpPr bwMode="auto">
          <a:xfrm>
            <a:off x="7391400" y="4449763"/>
            <a:ext cx="990600" cy="1036637"/>
            <a:chOff x="4656" y="2803"/>
            <a:chExt cx="624" cy="653"/>
          </a:xfrm>
        </p:grpSpPr>
        <p:sp>
          <p:nvSpPr>
            <p:cNvPr id="117805" name="Text Box 45"/>
            <p:cNvSpPr txBox="1">
              <a:spLocks noChangeArrowheads="1"/>
            </p:cNvSpPr>
            <p:nvPr/>
          </p:nvSpPr>
          <p:spPr bwMode="auto">
            <a:xfrm>
              <a:off x="4896" y="2803"/>
              <a:ext cx="3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17806" name="Text Box 46"/>
            <p:cNvSpPr txBox="1">
              <a:spLocks noChangeArrowheads="1"/>
            </p:cNvSpPr>
            <p:nvPr/>
          </p:nvSpPr>
          <p:spPr bwMode="auto">
            <a:xfrm>
              <a:off x="4896" y="3091"/>
              <a:ext cx="3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117807" name="Text Box 47"/>
            <p:cNvSpPr txBox="1">
              <a:spLocks noChangeArrowheads="1"/>
            </p:cNvSpPr>
            <p:nvPr/>
          </p:nvSpPr>
          <p:spPr bwMode="auto">
            <a:xfrm>
              <a:off x="4656" y="2947"/>
              <a:ext cx="19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</a:rPr>
                <a:t>+</a:t>
              </a:r>
            </a:p>
          </p:txBody>
        </p:sp>
        <p:sp>
          <p:nvSpPr>
            <p:cNvPr id="117808" name="Line 48"/>
            <p:cNvSpPr>
              <a:spLocks noChangeShapeType="1"/>
            </p:cNvSpPr>
            <p:nvPr/>
          </p:nvSpPr>
          <p:spPr bwMode="auto">
            <a:xfrm>
              <a:off x="4800" y="3443"/>
              <a:ext cx="38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809" name="Group 49"/>
          <p:cNvGrpSpPr>
            <a:grpSpLocks/>
          </p:cNvGrpSpPr>
          <p:nvPr/>
        </p:nvGrpSpPr>
        <p:grpSpPr bwMode="auto">
          <a:xfrm>
            <a:off x="2493963" y="4495800"/>
            <a:ext cx="990600" cy="1036638"/>
            <a:chOff x="1571" y="2832"/>
            <a:chExt cx="624" cy="653"/>
          </a:xfrm>
        </p:grpSpPr>
        <p:sp>
          <p:nvSpPr>
            <p:cNvPr id="117810" name="Text Box 50"/>
            <p:cNvSpPr txBox="1">
              <a:spLocks noChangeArrowheads="1"/>
            </p:cNvSpPr>
            <p:nvPr/>
          </p:nvSpPr>
          <p:spPr bwMode="auto">
            <a:xfrm>
              <a:off x="1811" y="2832"/>
              <a:ext cx="3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117811" name="Text Box 51"/>
            <p:cNvSpPr txBox="1">
              <a:spLocks noChangeArrowheads="1"/>
            </p:cNvSpPr>
            <p:nvPr/>
          </p:nvSpPr>
          <p:spPr bwMode="auto">
            <a:xfrm>
              <a:off x="1571" y="2976"/>
              <a:ext cx="2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</a:rPr>
                <a:t>+</a:t>
              </a:r>
            </a:p>
          </p:txBody>
        </p:sp>
        <p:sp>
          <p:nvSpPr>
            <p:cNvPr id="117812" name="Text Box 52"/>
            <p:cNvSpPr txBox="1">
              <a:spLocks noChangeArrowheads="1"/>
            </p:cNvSpPr>
            <p:nvPr/>
          </p:nvSpPr>
          <p:spPr bwMode="auto">
            <a:xfrm>
              <a:off x="1824" y="3120"/>
              <a:ext cx="3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117813" name="Line 53"/>
            <p:cNvSpPr>
              <a:spLocks noChangeShapeType="1"/>
            </p:cNvSpPr>
            <p:nvPr/>
          </p:nvSpPr>
          <p:spPr bwMode="auto">
            <a:xfrm>
              <a:off x="1728" y="3456"/>
              <a:ext cx="38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814" name="Group 54"/>
          <p:cNvGrpSpPr>
            <a:grpSpLocks/>
          </p:cNvGrpSpPr>
          <p:nvPr/>
        </p:nvGrpSpPr>
        <p:grpSpPr bwMode="auto">
          <a:xfrm>
            <a:off x="762000" y="4495800"/>
            <a:ext cx="990600" cy="1036638"/>
            <a:chOff x="480" y="2832"/>
            <a:chExt cx="624" cy="653"/>
          </a:xfrm>
        </p:grpSpPr>
        <p:grpSp>
          <p:nvGrpSpPr>
            <p:cNvPr id="117815" name="Group 55"/>
            <p:cNvGrpSpPr>
              <a:grpSpLocks/>
            </p:cNvGrpSpPr>
            <p:nvPr/>
          </p:nvGrpSpPr>
          <p:grpSpPr bwMode="auto">
            <a:xfrm>
              <a:off x="480" y="2832"/>
              <a:ext cx="624" cy="653"/>
              <a:chOff x="480" y="2851"/>
              <a:chExt cx="624" cy="653"/>
            </a:xfrm>
          </p:grpSpPr>
          <p:sp>
            <p:nvSpPr>
              <p:cNvPr id="117816" name="Text Box 56"/>
              <p:cNvSpPr txBox="1">
                <a:spLocks noChangeArrowheads="1"/>
              </p:cNvSpPr>
              <p:nvPr/>
            </p:nvSpPr>
            <p:spPr bwMode="auto">
              <a:xfrm>
                <a:off x="720" y="2851"/>
                <a:ext cx="38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bg2"/>
                    </a:solidFill>
                  </a:rPr>
                  <a:t>5</a:t>
                </a:r>
              </a:p>
            </p:txBody>
          </p:sp>
          <p:sp>
            <p:nvSpPr>
              <p:cNvPr id="117817" name="Text Box 57"/>
              <p:cNvSpPr txBox="1">
                <a:spLocks noChangeArrowheads="1"/>
              </p:cNvSpPr>
              <p:nvPr/>
            </p:nvSpPr>
            <p:spPr bwMode="auto">
              <a:xfrm>
                <a:off x="720" y="3139"/>
                <a:ext cx="33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bg2"/>
                    </a:solidFill>
                  </a:rPr>
                  <a:t>0</a:t>
                </a:r>
              </a:p>
            </p:txBody>
          </p:sp>
          <p:sp>
            <p:nvSpPr>
              <p:cNvPr id="117818" name="Text Box 58"/>
              <p:cNvSpPr txBox="1">
                <a:spLocks noChangeArrowheads="1"/>
              </p:cNvSpPr>
              <p:nvPr/>
            </p:nvSpPr>
            <p:spPr bwMode="auto">
              <a:xfrm>
                <a:off x="480" y="2995"/>
                <a:ext cx="19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bg2"/>
                    </a:solidFill>
                  </a:rPr>
                  <a:t>+</a:t>
                </a:r>
              </a:p>
            </p:txBody>
          </p:sp>
        </p:grpSp>
        <p:sp>
          <p:nvSpPr>
            <p:cNvPr id="117819" name="Line 59"/>
            <p:cNvSpPr>
              <a:spLocks noChangeShapeType="1"/>
            </p:cNvSpPr>
            <p:nvPr/>
          </p:nvSpPr>
          <p:spPr bwMode="auto">
            <a:xfrm>
              <a:off x="624" y="3456"/>
              <a:ext cx="38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820" name="Text Box 60"/>
          <p:cNvSpPr txBox="1">
            <a:spLocks noChangeArrowheads="1"/>
          </p:cNvSpPr>
          <p:nvPr/>
        </p:nvSpPr>
        <p:spPr bwMode="auto">
          <a:xfrm>
            <a:off x="2895600" y="914400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VNI-Avo" pitchFamily="2" charset="0"/>
              </a:rPr>
              <a:t>Toaùn</a:t>
            </a:r>
          </a:p>
        </p:txBody>
      </p:sp>
      <p:sp>
        <p:nvSpPr>
          <p:cNvPr id="117822" name="WordArt 62"/>
          <p:cNvSpPr>
            <a:spLocks noChangeArrowheads="1" noChangeShapeType="1" noTextEdit="1"/>
          </p:cNvSpPr>
          <p:nvPr/>
        </p:nvSpPr>
        <p:spPr bwMode="auto">
          <a:xfrm>
            <a:off x="2286000" y="1295400"/>
            <a:ext cx="4191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Số 0 trong phép cộng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7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7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7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7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17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1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17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1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11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1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117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5" grpId="0"/>
      <p:bldP spid="117776" grpId="0"/>
      <p:bldP spid="117779" grpId="0"/>
      <p:bldP spid="117780" grpId="0"/>
      <p:bldP spid="117781" grpId="0"/>
      <p:bldP spid="117782" grpId="0"/>
      <p:bldP spid="117783" grpId="0"/>
      <p:bldP spid="117785" grpId="0"/>
      <p:bldP spid="117786" grpId="0"/>
      <p:bldP spid="117787" grpId="0"/>
      <p:bldP spid="117788" grpId="0"/>
      <p:bldP spid="117789" grpId="0"/>
      <p:bldP spid="117790" grpId="0"/>
      <p:bldP spid="117791" grpId="0"/>
      <p:bldP spid="1177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4" descr="blumen-pflanzen1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7863" y="0"/>
            <a:ext cx="3386137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7" name="Picture 25" descr="blumen-pflanzen1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86138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8" name="WordArt 26"/>
          <p:cNvSpPr>
            <a:spLocks noChangeArrowheads="1" noChangeShapeType="1" noTextEdit="1"/>
          </p:cNvSpPr>
          <p:nvPr/>
        </p:nvSpPr>
        <p:spPr bwMode="auto">
          <a:xfrm>
            <a:off x="1524000" y="1219200"/>
            <a:ext cx="6172200" cy="15986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-48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NGHỈ GIỮA GIỜ</a:t>
            </a:r>
          </a:p>
        </p:txBody>
      </p:sp>
      <p:pic>
        <p:nvPicPr>
          <p:cNvPr id="123909" name="Picture 28" descr="Picture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0" name="Picture 29" descr="Picture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1" name="Picture 7" descr="!danc_cl"/>
          <p:cNvPicPr>
            <a:picLocks noChangeAspect="1" noChangeArrowheads="1" noCrop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533400" y="2667000"/>
            <a:ext cx="2295525" cy="2743200"/>
          </a:xfrm>
          <a:prstGeom prst="rect">
            <a:avLst/>
          </a:prstGeom>
          <a:noFill/>
        </p:spPr>
      </p:pic>
      <p:pic>
        <p:nvPicPr>
          <p:cNvPr id="123912" name="Picture 8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3352800"/>
            <a:ext cx="1371600" cy="823913"/>
          </a:xfrm>
          <a:prstGeom prst="rect">
            <a:avLst/>
          </a:prstGeom>
          <a:noFill/>
        </p:spPr>
      </p:pic>
      <p:pic>
        <p:nvPicPr>
          <p:cNvPr id="123913" name="Picture 9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381000"/>
            <a:ext cx="1371600" cy="823913"/>
          </a:xfrm>
          <a:prstGeom prst="rect">
            <a:avLst/>
          </a:prstGeom>
          <a:noFill/>
        </p:spPr>
      </p:pic>
      <p:pic>
        <p:nvPicPr>
          <p:cNvPr id="123914" name="Picture 10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304800"/>
            <a:ext cx="1371600" cy="823913"/>
          </a:xfrm>
          <a:prstGeom prst="rect">
            <a:avLst/>
          </a:prstGeom>
          <a:noFill/>
        </p:spPr>
      </p:pic>
      <p:pic>
        <p:nvPicPr>
          <p:cNvPr id="123915" name="Picture 11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2819400"/>
            <a:ext cx="1371600" cy="823913"/>
          </a:xfrm>
          <a:prstGeom prst="rect">
            <a:avLst/>
          </a:prstGeom>
          <a:noFill/>
        </p:spPr>
      </p:pic>
      <p:pic>
        <p:nvPicPr>
          <p:cNvPr id="123916" name="Picture 12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2667000"/>
            <a:ext cx="1371600" cy="823913"/>
          </a:xfrm>
          <a:prstGeom prst="rect">
            <a:avLst/>
          </a:prstGeom>
          <a:noFill/>
        </p:spPr>
      </p:pic>
      <p:pic>
        <p:nvPicPr>
          <p:cNvPr id="123917" name="Picture 13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4495800"/>
            <a:ext cx="1371600" cy="823913"/>
          </a:xfrm>
          <a:prstGeom prst="rect">
            <a:avLst/>
          </a:prstGeom>
          <a:noFill/>
        </p:spPr>
      </p:pic>
      <p:pic>
        <p:nvPicPr>
          <p:cNvPr id="123918" name="Picture 14" descr="natures1%20(8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4800600"/>
            <a:ext cx="2133600" cy="2057400"/>
          </a:xfrm>
          <a:prstGeom prst="rect">
            <a:avLst/>
          </a:prstGeom>
          <a:noFill/>
        </p:spPr>
      </p:pic>
      <p:pic>
        <p:nvPicPr>
          <p:cNvPr id="123919" name="Picture 15" descr="LRBe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5257800"/>
            <a:ext cx="428625" cy="266700"/>
          </a:xfrm>
          <a:prstGeom prst="rect">
            <a:avLst/>
          </a:prstGeom>
          <a:noFill/>
        </p:spPr>
      </p:pic>
      <p:pic>
        <p:nvPicPr>
          <p:cNvPr id="123920" name="Picture 16" descr="LRBe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4648200"/>
            <a:ext cx="428625" cy="266700"/>
          </a:xfrm>
          <a:prstGeom prst="rect">
            <a:avLst/>
          </a:prstGeom>
          <a:noFill/>
        </p:spPr>
      </p:pic>
      <p:pic>
        <p:nvPicPr>
          <p:cNvPr id="123921" name="Picture 17" descr="LRBe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5791200"/>
            <a:ext cx="428625" cy="266700"/>
          </a:xfrm>
          <a:prstGeom prst="rect">
            <a:avLst/>
          </a:prstGeom>
          <a:noFill/>
        </p:spPr>
      </p:pic>
      <p:pic>
        <p:nvPicPr>
          <p:cNvPr id="123922" name="Picture 18" descr="LRBe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685800"/>
            <a:ext cx="428625" cy="266700"/>
          </a:xfrm>
          <a:prstGeom prst="rect">
            <a:avLst/>
          </a:prstGeom>
          <a:noFill/>
        </p:spPr>
      </p:pic>
      <p:pic>
        <p:nvPicPr>
          <p:cNvPr id="123923" name="Picture 19" descr="LRBe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05800" y="6096000"/>
            <a:ext cx="428625" cy="266700"/>
          </a:xfrm>
          <a:prstGeom prst="rect">
            <a:avLst/>
          </a:prstGeom>
          <a:noFill/>
        </p:spPr>
      </p:pic>
      <p:pic>
        <p:nvPicPr>
          <p:cNvPr id="123924" name="Picture 20" descr="LRBe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5867400"/>
            <a:ext cx="428625" cy="266700"/>
          </a:xfrm>
          <a:prstGeom prst="rect">
            <a:avLst/>
          </a:prstGeom>
          <a:noFill/>
        </p:spPr>
      </p:pic>
      <p:pic>
        <p:nvPicPr>
          <p:cNvPr id="123925" name="Picture 21" descr="LRBe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14800" y="5257800"/>
            <a:ext cx="428625" cy="26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647 L -0.22083 -0.004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647 L -0.22083 -0.004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647 L -0.22083 -0.004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647 L -0.22083 -0.004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647 L -0.22083 -0.004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647 L -0.22083 -0.004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219200" y="4068763"/>
            <a:ext cx="1905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1 + … = 1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581400" y="4068763"/>
            <a:ext cx="2209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1 + … =  2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219200" y="4906963"/>
            <a:ext cx="1905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… + 3 = 3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6248400" y="4906963"/>
            <a:ext cx="1905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0 + … = 0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4876800" y="26670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3581400" y="4906963"/>
            <a:ext cx="1905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2 + … = 2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6172200" y="4068763"/>
            <a:ext cx="1981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 … + 2 = 4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685800" y="33528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rgbClr val="0000FF"/>
                </a:solidFill>
              </a:rPr>
              <a:t>Bµi 3:</a:t>
            </a:r>
            <a:r>
              <a:rPr lang="en-US">
                <a:solidFill>
                  <a:srgbClr val="0000FF"/>
                </a:solidFill>
              </a:rPr>
              <a:t> Sè ?</a:t>
            </a:r>
          </a:p>
        </p:txBody>
      </p:sp>
      <p:sp>
        <p:nvSpPr>
          <p:cNvPr id="38942" name="Text Box 30"/>
          <p:cNvSpPr txBox="1">
            <a:spLocks noChangeArrowheads="1"/>
          </p:cNvSpPr>
          <p:nvPr/>
        </p:nvSpPr>
        <p:spPr bwMode="auto">
          <a:xfrm>
            <a:off x="3581400" y="50292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8961" name="Text Box 49"/>
          <p:cNvSpPr txBox="1">
            <a:spLocks noChangeArrowheads="1"/>
          </p:cNvSpPr>
          <p:nvPr/>
        </p:nvSpPr>
        <p:spPr bwMode="auto">
          <a:xfrm>
            <a:off x="685800" y="228600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rgbClr val="0000FF"/>
                </a:solidFill>
              </a:rPr>
              <a:t>Bµi 1:</a:t>
            </a:r>
            <a:r>
              <a:rPr lang="en-US">
                <a:solidFill>
                  <a:srgbClr val="0000FF"/>
                </a:solidFill>
              </a:rPr>
              <a:t> TÝnh</a:t>
            </a:r>
          </a:p>
        </p:txBody>
      </p:sp>
      <p:sp>
        <p:nvSpPr>
          <p:cNvPr id="38962" name="Text Box 50"/>
          <p:cNvSpPr txBox="1">
            <a:spLocks noChangeArrowheads="1"/>
          </p:cNvSpPr>
          <p:nvPr/>
        </p:nvSpPr>
        <p:spPr bwMode="auto">
          <a:xfrm>
            <a:off x="685800" y="2773363"/>
            <a:ext cx="2362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rgbClr val="0000FF"/>
                </a:solidFill>
              </a:rPr>
              <a:t>Bµi 2</a:t>
            </a:r>
            <a:r>
              <a:rPr lang="en-US">
                <a:solidFill>
                  <a:srgbClr val="0000FF"/>
                </a:solidFill>
              </a:rPr>
              <a:t>: TÝnh</a:t>
            </a:r>
          </a:p>
        </p:txBody>
      </p:sp>
      <p:sp>
        <p:nvSpPr>
          <p:cNvPr id="38963" name="Text Box 51"/>
          <p:cNvSpPr txBox="1">
            <a:spLocks noChangeArrowheads="1"/>
          </p:cNvSpPr>
          <p:nvPr/>
        </p:nvSpPr>
        <p:spPr bwMode="auto">
          <a:xfrm>
            <a:off x="1917700" y="40513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38966" name="Text Box 54"/>
          <p:cNvSpPr txBox="1">
            <a:spLocks noChangeArrowheads="1"/>
          </p:cNvSpPr>
          <p:nvPr/>
        </p:nvSpPr>
        <p:spPr bwMode="auto">
          <a:xfrm>
            <a:off x="1295400" y="48768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38967" name="Text Box 55"/>
          <p:cNvSpPr txBox="1">
            <a:spLocks noChangeArrowheads="1"/>
          </p:cNvSpPr>
          <p:nvPr/>
        </p:nvSpPr>
        <p:spPr bwMode="auto">
          <a:xfrm>
            <a:off x="4279900" y="48895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38968" name="Text Box 56"/>
          <p:cNvSpPr txBox="1">
            <a:spLocks noChangeArrowheads="1"/>
          </p:cNvSpPr>
          <p:nvPr/>
        </p:nvSpPr>
        <p:spPr bwMode="auto">
          <a:xfrm>
            <a:off x="4279900" y="40386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38969" name="Text Box 57"/>
          <p:cNvSpPr txBox="1">
            <a:spLocks noChangeArrowheads="1"/>
          </p:cNvSpPr>
          <p:nvPr/>
        </p:nvSpPr>
        <p:spPr bwMode="auto">
          <a:xfrm>
            <a:off x="6362700" y="4043363"/>
            <a:ext cx="45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38970" name="Text Box 58"/>
          <p:cNvSpPr txBox="1">
            <a:spLocks noChangeArrowheads="1"/>
          </p:cNvSpPr>
          <p:nvPr/>
        </p:nvSpPr>
        <p:spPr bwMode="auto">
          <a:xfrm>
            <a:off x="6972300" y="48768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38971" name="Text Box 59"/>
          <p:cNvSpPr txBox="1">
            <a:spLocks noChangeArrowheads="1"/>
          </p:cNvSpPr>
          <p:nvPr/>
        </p:nvSpPr>
        <p:spPr bwMode="auto">
          <a:xfrm>
            <a:off x="2895600" y="889000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VNI-Avo" pitchFamily="2" charset="0"/>
              </a:rPr>
              <a:t>Toaùn</a:t>
            </a:r>
          </a:p>
        </p:txBody>
      </p:sp>
      <p:sp>
        <p:nvSpPr>
          <p:cNvPr id="38973" name="WordArt 61"/>
          <p:cNvSpPr>
            <a:spLocks noChangeArrowheads="1" noChangeShapeType="1" noTextEdit="1"/>
          </p:cNvSpPr>
          <p:nvPr/>
        </p:nvSpPr>
        <p:spPr bwMode="auto">
          <a:xfrm>
            <a:off x="2209800" y="1219200"/>
            <a:ext cx="4191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Số 0 trong phép cộng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  <p:bldP spid="38919" grpId="0"/>
      <p:bldP spid="38921" grpId="0"/>
      <p:bldP spid="38922" grpId="0"/>
      <p:bldP spid="38924" grpId="0"/>
      <p:bldP spid="38926" grpId="0"/>
      <p:bldP spid="38927" grpId="0"/>
      <p:bldP spid="38963" grpId="0"/>
      <p:bldP spid="38966" grpId="0"/>
      <p:bldP spid="38967" grpId="0"/>
      <p:bldP spid="38968" grpId="0"/>
      <p:bldP spid="38969" grpId="0"/>
      <p:bldP spid="389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133600"/>
            <a:ext cx="3429000" cy="2762250"/>
          </a:xfrm>
          <a:prstGeom prst="rect">
            <a:avLst/>
          </a:prstGeom>
          <a:noFill/>
        </p:spPr>
      </p:pic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4876800" y="2057400"/>
            <a:ext cx="32766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762000" y="762000"/>
            <a:ext cx="525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Bµi 4: ViÕt phÐp 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>
                <a:solidFill>
                  <a:srgbClr val="0000FF"/>
                </a:solidFill>
              </a:rPr>
              <a:t> thÝch hîp</a:t>
            </a:r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2514600" y="53340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bg2"/>
                </a:solidFill>
              </a:rPr>
              <a:t>3 + 0 = 3</a:t>
            </a:r>
          </a:p>
        </p:txBody>
      </p:sp>
      <p:sp>
        <p:nvSpPr>
          <p:cNvPr id="8216" name="Oval 24"/>
          <p:cNvSpPr>
            <a:spLocks noChangeArrowheads="1"/>
          </p:cNvSpPr>
          <p:nvPr/>
        </p:nvSpPr>
        <p:spPr bwMode="auto">
          <a:xfrm>
            <a:off x="914400" y="4343400"/>
            <a:ext cx="609600" cy="533400"/>
          </a:xfrm>
          <a:prstGeom prst="ellipse">
            <a:avLst/>
          </a:prstGeom>
          <a:solidFill>
            <a:srgbClr val="00FF00"/>
          </a:solidFill>
          <a:ln w="63500" cap="sq">
            <a:solidFill>
              <a:srgbClr val="FF00FF"/>
            </a:solidFill>
            <a:round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000" b="1">
                <a:solidFill>
                  <a:srgbClr val="FF0000"/>
                </a:solidFill>
                <a:latin typeface="VNI-Helve" pitchFamily="2" charset="0"/>
              </a:rPr>
              <a:t>1</a:t>
            </a:r>
          </a:p>
        </p:txBody>
      </p:sp>
      <p:sp>
        <p:nvSpPr>
          <p:cNvPr id="2" name="Oval 24"/>
          <p:cNvSpPr>
            <a:spLocks noChangeArrowheads="1"/>
          </p:cNvSpPr>
          <p:nvPr/>
        </p:nvSpPr>
        <p:spPr bwMode="auto">
          <a:xfrm>
            <a:off x="4953000" y="4343400"/>
            <a:ext cx="609600" cy="533400"/>
          </a:xfrm>
          <a:prstGeom prst="ellipse">
            <a:avLst/>
          </a:prstGeom>
          <a:solidFill>
            <a:srgbClr val="00FF00"/>
          </a:solidFill>
          <a:ln w="63500" cap="sq">
            <a:solidFill>
              <a:srgbClr val="FF00FF"/>
            </a:solidFill>
            <a:round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000" b="1">
                <a:solidFill>
                  <a:srgbClr val="FF0000"/>
                </a:solidFill>
                <a:latin typeface="VNI-Helve" pitchFamily="2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2" grpId="0" animBg="1"/>
      <p:bldP spid="126984" grpId="0"/>
      <p:bldP spid="8216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289644"/>
  <p:tag name="VIOLETTITLE" val="Số 0 trong phép cộng"/>
  <p:tag name="VIOLETLESSON" val="19"/>
  <p:tag name="VIOLETCATID" val="8048888"/>
  <p:tag name="VIOLETSUBJECT" val="Toán học 1"/>
  <p:tag name="VIOLETAUTHORID" val="486754"/>
  <p:tag name="VIOLETAUTHORNAME" val="Nguyễn Long Cư"/>
  <p:tag name="VIOLETAUTHORAVATAR" val="no_avatar.jpg"/>
  <p:tag name="VIOLETAUTHORADDRESS" val="truong th le minh xuan - long an"/>
  <p:tag name="VIOLETDATE" val="2014-11-27 09:37:37"/>
  <p:tag name="VIOLETHIT" val="171"/>
  <p:tag name="VIOLETLIKE" val="0"/>
  <p:tag name="ISPRING_RESOURCE_PATHS_HASH_PRESENTER" val="977a5cde758d7affe0d09c90c7a7dd59721f9cdf"/>
</p:tagLst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255</Words>
  <Application>Microsoft Office PowerPoint</Application>
  <PresentationFormat>On-screen Show (4:3)</PresentationFormat>
  <Paragraphs>102</Paragraphs>
  <Slides>11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Times New Roman</vt:lpstr>
      <vt:lpstr>Wingdings</vt:lpstr>
      <vt:lpstr>Tahoma</vt:lpstr>
      <vt:lpstr>VNI-Ariston</vt:lpstr>
      <vt:lpstr>VNI-Avo</vt:lpstr>
      <vt:lpstr>.VnTime</vt:lpstr>
      <vt:lpstr>VNI-Helve</vt:lpstr>
      <vt:lpstr>Maple</vt:lpstr>
      <vt:lpstr>Ocean</vt:lpstr>
      <vt:lpstr>Microsoft Clip Gallery</vt:lpstr>
      <vt:lpstr>Microsoft Photo Editor 3.0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DANG KHOA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135</cp:revision>
  <dcterms:created xsi:type="dcterms:W3CDTF">2008-05-09T14:57:54Z</dcterms:created>
  <dcterms:modified xsi:type="dcterms:W3CDTF">2017-10-21T15:07:16Z</dcterms:modified>
</cp:coreProperties>
</file>