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3" r:id="rId3"/>
    <p:sldId id="275" r:id="rId4"/>
    <p:sldId id="274" r:id="rId5"/>
    <p:sldId id="256" r:id="rId6"/>
    <p:sldId id="258" r:id="rId7"/>
    <p:sldId id="259" r:id="rId8"/>
    <p:sldId id="261" r:id="rId9"/>
    <p:sldId id="260" r:id="rId10"/>
    <p:sldId id="276" r:id="rId11"/>
    <p:sldId id="257" r:id="rId12"/>
    <p:sldId id="264" r:id="rId13"/>
    <p:sldId id="265" r:id="rId14"/>
    <p:sldId id="271" r:id="rId15"/>
    <p:sldId id="272" r:id="rId16"/>
    <p:sldId id="268" r:id="rId17"/>
    <p:sldId id="267" r:id="rId18"/>
    <p:sldId id="270" r:id="rId19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A624"/>
    <a:srgbClr val="0AA61D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3BAB9-81EC-49FB-92B8-E67EC51FA924}" type="datetimeFigureOut">
              <a:rPr lang="vi-VN" smtClean="0"/>
              <a:t>15/09/2016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38CDD-AB48-4596-ACB2-0D18CE30277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4441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3BAB9-81EC-49FB-92B8-E67EC51FA924}" type="datetimeFigureOut">
              <a:rPr lang="vi-VN" smtClean="0"/>
              <a:t>15/09/2016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38CDD-AB48-4596-ACB2-0D18CE30277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9783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3BAB9-81EC-49FB-92B8-E67EC51FA924}" type="datetimeFigureOut">
              <a:rPr lang="vi-VN" smtClean="0"/>
              <a:t>15/09/2016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38CDD-AB48-4596-ACB2-0D18CE30277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6874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3BAB9-81EC-49FB-92B8-E67EC51FA924}" type="datetimeFigureOut">
              <a:rPr lang="vi-VN" smtClean="0"/>
              <a:t>15/09/2016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38CDD-AB48-4596-ACB2-0D18CE30277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1271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3BAB9-81EC-49FB-92B8-E67EC51FA924}" type="datetimeFigureOut">
              <a:rPr lang="vi-VN" smtClean="0"/>
              <a:t>15/09/2016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38CDD-AB48-4596-ACB2-0D18CE30277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9592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3BAB9-81EC-49FB-92B8-E67EC51FA924}" type="datetimeFigureOut">
              <a:rPr lang="vi-VN" smtClean="0"/>
              <a:t>15/09/2016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38CDD-AB48-4596-ACB2-0D18CE30277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4588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3BAB9-81EC-49FB-92B8-E67EC51FA924}" type="datetimeFigureOut">
              <a:rPr lang="vi-VN" smtClean="0"/>
              <a:t>15/09/2016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38CDD-AB48-4596-ACB2-0D18CE30277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6821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3BAB9-81EC-49FB-92B8-E67EC51FA924}" type="datetimeFigureOut">
              <a:rPr lang="vi-VN" smtClean="0"/>
              <a:t>15/09/2016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38CDD-AB48-4596-ACB2-0D18CE30277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0136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3BAB9-81EC-49FB-92B8-E67EC51FA924}" type="datetimeFigureOut">
              <a:rPr lang="vi-VN" smtClean="0"/>
              <a:t>15/09/2016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38CDD-AB48-4596-ACB2-0D18CE30277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4294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3BAB9-81EC-49FB-92B8-E67EC51FA924}" type="datetimeFigureOut">
              <a:rPr lang="vi-VN" smtClean="0"/>
              <a:t>15/09/2016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38CDD-AB48-4596-ACB2-0D18CE30277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1416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3BAB9-81EC-49FB-92B8-E67EC51FA924}" type="datetimeFigureOut">
              <a:rPr lang="vi-VN" smtClean="0"/>
              <a:t>15/09/2016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38CDD-AB48-4596-ACB2-0D18CE30277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769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3BAB9-81EC-49FB-92B8-E67EC51FA924}" type="datetimeFigureOut">
              <a:rPr lang="vi-VN" smtClean="0"/>
              <a:t>15/09/2016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38CDD-AB48-4596-ACB2-0D18CE30277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7395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D:\G.A%20THU\02%20-%20Love%20is%20blue.mp3" TargetMode="External"/><Relationship Id="rId1" Type="http://schemas.openxmlformats.org/officeDocument/2006/relationships/audio" Target="file:///D:\ai\Beethoven's%20Symphony%20No.%209%20(Scherzo).wma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9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ictur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1024" descr="5%"/>
          <p:cNvSpPr>
            <a:spLocks noChangeArrowheads="1" noChangeShapeType="1" noTextEdit="1"/>
          </p:cNvSpPr>
          <p:nvPr/>
        </p:nvSpPr>
        <p:spPr bwMode="auto">
          <a:xfrm>
            <a:off x="3124200" y="838200"/>
            <a:ext cx="4986338" cy="3571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b="1" kern="10">
                <a:ln w="9525">
                  <a:solidFill>
                    <a:srgbClr val="0066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GIÁO DỤC &amp; ĐÀO TẠO LONG BIÊN</a:t>
            </a:r>
          </a:p>
        </p:txBody>
      </p:sp>
      <p:sp>
        <p:nvSpPr>
          <p:cNvPr id="6" name="WordArt 1020"/>
          <p:cNvSpPr>
            <a:spLocks noChangeArrowheads="1" noChangeShapeType="1" noTextEdit="1"/>
          </p:cNvSpPr>
          <p:nvPr/>
        </p:nvSpPr>
        <p:spPr bwMode="auto">
          <a:xfrm>
            <a:off x="2590800" y="1295400"/>
            <a:ext cx="5715000" cy="242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800" b="1" kern="10">
                <a:ln w="28575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6666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ĐÔ THỊ VIỆT HƯNG</a:t>
            </a:r>
          </a:p>
        </p:txBody>
      </p:sp>
      <p:sp>
        <p:nvSpPr>
          <p:cNvPr id="7" name="WordArt 1021"/>
          <p:cNvSpPr>
            <a:spLocks noChangeArrowheads="1" noChangeShapeType="1" noTextEdit="1"/>
          </p:cNvSpPr>
          <p:nvPr/>
        </p:nvSpPr>
        <p:spPr bwMode="auto">
          <a:xfrm>
            <a:off x="1857375" y="2071688"/>
            <a:ext cx="5715000" cy="3124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GIÁO ÁN ĐIỆN TỬ</a:t>
            </a:r>
          </a:p>
        </p:txBody>
      </p:sp>
      <p:sp>
        <p:nvSpPr>
          <p:cNvPr id="8" name="WordArt 1025"/>
          <p:cNvSpPr>
            <a:spLocks noChangeArrowheads="1" noChangeShapeType="1" noTextEdit="1"/>
          </p:cNvSpPr>
          <p:nvPr/>
        </p:nvSpPr>
        <p:spPr bwMode="auto">
          <a:xfrm>
            <a:off x="2895600" y="4005064"/>
            <a:ext cx="3643313" cy="4048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+mj-lt"/>
                <a:ea typeface="+mj-lt"/>
                <a:cs typeface="+mj-lt"/>
              </a:rPr>
              <a:t>Môn : </a:t>
            </a:r>
            <a:r>
              <a:rPr lang="vi-VN" sz="9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+mj-lt"/>
                <a:ea typeface="+mj-lt"/>
                <a:cs typeface="+mj-lt"/>
              </a:rPr>
              <a:t>Tự nhiên và Xã hội</a:t>
            </a:r>
            <a:endParaRPr lang="vi-VN" sz="9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66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+mj-lt"/>
              <a:ea typeface="+mj-lt"/>
              <a:cs typeface="+mj-lt"/>
            </a:endParaRPr>
          </a:p>
        </p:txBody>
      </p:sp>
      <p:pic>
        <p:nvPicPr>
          <p:cNvPr id="9" name="Picture 6" descr="logo viet hung 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286000"/>
            <a:ext cx="1600200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43608" y="4561964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AA61D"/>
                </a:solidFill>
                <a:latin typeface="+mj-lt"/>
              </a:rPr>
              <a:t>Bài 3: Nhận biết các vật xung quanh</a:t>
            </a:r>
            <a:endParaRPr lang="vi-VN" sz="2800" b="1" dirty="0">
              <a:solidFill>
                <a:srgbClr val="0AA61D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9592" y="5354052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Giáo viên: Nguyễn Thị Minh Hường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7337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at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479906" cy="5651540"/>
          </a:xfrm>
          <a:prstGeom prst="rect">
            <a:avLst/>
          </a:prstGeom>
          <a:noFill/>
          <a:ln w="57150">
            <a:solidFill>
              <a:srgbClr val="6633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14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39" y="404664"/>
            <a:ext cx="8410535" cy="5688632"/>
          </a:xfrm>
          <a:prstGeom prst="rect">
            <a:avLst/>
          </a:prstGeom>
          <a:ln w="38100">
            <a:solidFill>
              <a:srgbClr val="0AA624"/>
            </a:solidFill>
          </a:ln>
        </p:spPr>
      </p:pic>
    </p:spTree>
    <p:extLst>
      <p:ext uri="{BB962C8B-B14F-4D97-AF65-F5344CB8AC3E}">
        <p14:creationId xmlns:p14="http://schemas.microsoft.com/office/powerpoint/2010/main" val="2686439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0688"/>
            <a:ext cx="8280920" cy="5380689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92372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auto">
          <a:xfrm>
            <a:off x="1905000" y="4343400"/>
            <a:ext cx="2667000" cy="20574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vi-VN" altLang="vi-VN"/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5181600" y="4267200"/>
            <a:ext cx="2438400" cy="2133600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vi-VN" altLang="vi-VN"/>
          </a:p>
        </p:txBody>
      </p:sp>
      <p:sp>
        <p:nvSpPr>
          <p:cNvPr id="6" name="Rectangle 41"/>
          <p:cNvSpPr>
            <a:spLocks noChangeArrowheads="1"/>
          </p:cNvSpPr>
          <p:nvPr/>
        </p:nvSpPr>
        <p:spPr bwMode="auto">
          <a:xfrm>
            <a:off x="1003176" y="332656"/>
            <a:ext cx="7169224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vi-VN" sz="2800" b="1" dirty="0" smtClean="0">
                <a:solidFill>
                  <a:srgbClr val="0000CC"/>
                </a:solidFill>
                <a:latin typeface=".VnAvant" panose="020B7200000000000000" pitchFamily="34" charset="0"/>
              </a:rPr>
              <a:t>Cho </a:t>
            </a:r>
            <a:r>
              <a:rPr lang="en-US" altLang="vi-VN" sz="2800" b="1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biÕt</a:t>
            </a:r>
            <a:r>
              <a:rPr lang="en-US" altLang="vi-VN" sz="2800" b="1" dirty="0" smtClean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tªn</a:t>
            </a:r>
            <a:r>
              <a:rPr lang="en-US" altLang="vi-VN" sz="2800" b="1" dirty="0" smtClean="0">
                <a:solidFill>
                  <a:srgbClr val="0000CC"/>
                </a:solidFill>
                <a:latin typeface=".VnAvant" panose="020B7200000000000000" pitchFamily="34" charset="0"/>
              </a:rPr>
              <a:t> vµ </a:t>
            </a:r>
            <a:r>
              <a:rPr lang="en-US" altLang="vi-VN" sz="2800" b="1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mµu</a:t>
            </a:r>
            <a:r>
              <a:rPr lang="en-US" altLang="vi-VN" sz="2800" b="1" dirty="0" smtClean="0">
                <a:solidFill>
                  <a:srgbClr val="0000CC"/>
                </a:solidFill>
                <a:latin typeface=".VnAvant" panose="020B7200000000000000" pitchFamily="34" charset="0"/>
              </a:rPr>
              <a:t> s¾c </a:t>
            </a:r>
            <a:r>
              <a:rPr lang="en-US" altLang="vi-VN" sz="2800" b="1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cña</a:t>
            </a:r>
            <a:r>
              <a:rPr lang="en-US" altLang="vi-VN" sz="2800" b="1" dirty="0" smtClean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c¸c</a:t>
            </a:r>
            <a:r>
              <a:rPr lang="en-US" altLang="vi-VN" sz="2800" b="1" dirty="0" smtClean="0">
                <a:solidFill>
                  <a:srgbClr val="0000CC"/>
                </a:solidFill>
                <a:latin typeface=".VnAvant" panose="020B7200000000000000" pitchFamily="34" charset="0"/>
              </a:rPr>
              <a:t> lo¹i </a:t>
            </a:r>
            <a:r>
              <a:rPr lang="en-US" altLang="vi-VN" sz="2800" b="1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h×nh</a:t>
            </a:r>
            <a:endParaRPr lang="en-US" altLang="vi-VN" sz="28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Rectangle 44"/>
          <p:cNvSpPr>
            <a:spLocks noChangeArrowheads="1"/>
          </p:cNvSpPr>
          <p:nvPr/>
        </p:nvSpPr>
        <p:spPr bwMode="auto">
          <a:xfrm>
            <a:off x="5334000" y="1752600"/>
            <a:ext cx="2057400" cy="19812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vi-VN" altLang="vi-VN"/>
          </a:p>
        </p:txBody>
      </p:sp>
      <p:sp>
        <p:nvSpPr>
          <p:cNvPr id="10" name="Oval 45"/>
          <p:cNvSpPr>
            <a:spLocks noChangeArrowheads="1"/>
          </p:cNvSpPr>
          <p:nvPr/>
        </p:nvSpPr>
        <p:spPr bwMode="auto">
          <a:xfrm>
            <a:off x="1752600" y="1524000"/>
            <a:ext cx="2514600" cy="24384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80859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vi-VN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vi-VN"/>
          </a:p>
        </p:txBody>
      </p:sp>
      <p:pic>
        <p:nvPicPr>
          <p:cNvPr id="6" name="Picture 2" descr="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79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609600" y="1752600"/>
            <a:ext cx="7848600" cy="36576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vi-VN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Nghỉ giữa giờ</a:t>
            </a:r>
          </a:p>
        </p:txBody>
      </p:sp>
      <p:pic>
        <p:nvPicPr>
          <p:cNvPr id="8" name="M0IB2164.wav">
            <a:hlinkClick r:id="" action="ppaction://media"/>
          </p:cNvPr>
          <p:cNvPicPr>
            <a:picLocks noRot="1" noChangeAspect="1"/>
          </p:cNvPicPr>
          <p:nvPr>
            <a:wavAudioFile r:embed="rId1" name="M0IBANAN2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2133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275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Untitled-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8380040" cy="524663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70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phu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013" y="260649"/>
            <a:ext cx="4751721" cy="633670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64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khiem thi"/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5"/>
          <a:stretch>
            <a:fillRect/>
          </a:stretch>
        </p:blipFill>
        <p:spPr bwMode="auto">
          <a:xfrm>
            <a:off x="827584" y="375651"/>
            <a:ext cx="7462155" cy="6077685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45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LOWR10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 w="9525">
            <a:solidFill>
              <a:schemeClr val="tx2">
                <a:lumMod val="90000"/>
              </a:schemeClr>
            </a:solidFill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5334000"/>
            <a:ext cx="9144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  <a:latin typeface=".VnAvant" pitchFamily="34" charset="0"/>
              </a:rPr>
              <a:t>Xin c¶m ¬n c¸c thÇy c« gi¸o vµ c¸c con</a:t>
            </a:r>
            <a:r>
              <a:rPr lang="en-US">
                <a:solidFill>
                  <a:srgbClr val="FF0000"/>
                </a:solidFill>
                <a:latin typeface=".TMC-Ong Do" pitchFamily="2" charset="0"/>
              </a:rPr>
              <a:t> !</a:t>
            </a:r>
          </a:p>
        </p:txBody>
      </p:sp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381000" y="1447800"/>
            <a:ext cx="80772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699"/>
              </a:avLst>
            </a:prstTxWarp>
          </a:bodyPr>
          <a:lstStyle/>
          <a:p>
            <a:pPr algn="ctr"/>
            <a:endParaRPr lang="vi-VN" sz="3600" kern="10">
              <a:ln w="28575">
                <a:solidFill>
                  <a:schemeClr val="bg1"/>
                </a:solidFill>
                <a:round/>
                <a:headEnd/>
                <a:tailEnd/>
              </a:ln>
              <a:solidFill>
                <a:srgbClr val="FF3399"/>
              </a:solidFill>
              <a:latin typeface="Arial"/>
              <a:cs typeface="Arial"/>
            </a:endParaRPr>
          </a:p>
        </p:txBody>
      </p:sp>
      <p:pic>
        <p:nvPicPr>
          <p:cNvPr id="7" name="Beethoven's Symphony No. 9 (Scherzo)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3820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02 - Love is blue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7391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02 - Love is blue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65532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02 - Love is blue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55626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Beethoven's Symphony No. 9 (Scherzo)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8392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600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925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925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192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192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009824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1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45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3055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1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45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061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1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455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8165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utoUpdateAnimBg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143000" y="762000"/>
            <a:ext cx="6324600" cy="1905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sz="4800" b="1" smtClean="0">
                <a:solidFill>
                  <a:srgbClr val="000099"/>
                </a:solidFill>
                <a:latin typeface=".VnAvantH" pitchFamily="34" charset="0"/>
              </a:rPr>
              <a:t>«n bµi cò</a:t>
            </a:r>
          </a:p>
        </p:txBody>
      </p:sp>
      <p:pic>
        <p:nvPicPr>
          <p:cNvPr id="6" name="Picture 5" descr="bd19968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687638"/>
            <a:ext cx="4876800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394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6538"/>
            <a:ext cx="14763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4515">
            <a:off x="4411608" y="4246267"/>
            <a:ext cx="1408113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799" y="4866186"/>
            <a:ext cx="1371600" cy="13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7375"/>
            <a:ext cx="129540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914" y="4937231"/>
            <a:ext cx="1171154" cy="1324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36538"/>
            <a:ext cx="14763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93663"/>
            <a:ext cx="14763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062" y="404664"/>
            <a:ext cx="14763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896264"/>
            <a:ext cx="14763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796774"/>
            <a:ext cx="14763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375" y="779463"/>
            <a:ext cx="14763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414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257585" y="233475"/>
            <a:ext cx="7128792" cy="633670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6" descr="cat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68" y="2840173"/>
            <a:ext cx="2085982" cy="1390229"/>
          </a:xfrm>
          <a:prstGeom prst="rect">
            <a:avLst/>
          </a:prstGeom>
          <a:noFill/>
          <a:ln w="57150">
            <a:solidFill>
              <a:srgbClr val="6633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" y="532940"/>
            <a:ext cx="2499359" cy="1562099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</p:pic>
      <p:sp>
        <p:nvSpPr>
          <p:cNvPr id="7" name="Oval 34" descr="hoatiim"/>
          <p:cNvSpPr>
            <a:spLocks noChangeArrowheads="1"/>
          </p:cNvSpPr>
          <p:nvPr/>
        </p:nvSpPr>
        <p:spPr bwMode="auto">
          <a:xfrm>
            <a:off x="3275856" y="-7284"/>
            <a:ext cx="2592288" cy="2592288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vi-VN" altLang="vi-VN" b="1" dirty="0"/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 rot="1408671">
            <a:off x="6588503" y="462193"/>
            <a:ext cx="2033485" cy="2609632"/>
            <a:chOff x="2640" y="994"/>
            <a:chExt cx="2640" cy="3078"/>
          </a:xfrm>
        </p:grpSpPr>
        <p:pic>
          <p:nvPicPr>
            <p:cNvPr id="9" name="Picture 18" descr="ballon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7408">
              <a:off x="2640" y="994"/>
              <a:ext cx="2640" cy="241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Freeform 21"/>
            <p:cNvSpPr>
              <a:spLocks/>
            </p:cNvSpPr>
            <p:nvPr/>
          </p:nvSpPr>
          <p:spPr bwMode="auto">
            <a:xfrm>
              <a:off x="3496" y="1966"/>
              <a:ext cx="382" cy="1984"/>
            </a:xfrm>
            <a:custGeom>
              <a:avLst/>
              <a:gdLst>
                <a:gd name="T0" fmla="*/ 88 w 382"/>
                <a:gd name="T1" fmla="*/ 0 h 1984"/>
                <a:gd name="T2" fmla="*/ 88 w 382"/>
                <a:gd name="T3" fmla="*/ 228 h 1984"/>
                <a:gd name="T4" fmla="*/ 15 w 382"/>
                <a:gd name="T5" fmla="*/ 292 h 1984"/>
                <a:gd name="T6" fmla="*/ 33 w 382"/>
                <a:gd name="T7" fmla="*/ 338 h 1984"/>
                <a:gd name="T8" fmla="*/ 51 w 382"/>
                <a:gd name="T9" fmla="*/ 365 h 1984"/>
                <a:gd name="T10" fmla="*/ 70 w 382"/>
                <a:gd name="T11" fmla="*/ 466 h 1984"/>
                <a:gd name="T12" fmla="*/ 125 w 382"/>
                <a:gd name="T13" fmla="*/ 503 h 1984"/>
                <a:gd name="T14" fmla="*/ 198 w 382"/>
                <a:gd name="T15" fmla="*/ 640 h 1984"/>
                <a:gd name="T16" fmla="*/ 307 w 382"/>
                <a:gd name="T17" fmla="*/ 759 h 1984"/>
                <a:gd name="T18" fmla="*/ 271 w 382"/>
                <a:gd name="T19" fmla="*/ 1115 h 1984"/>
                <a:gd name="T20" fmla="*/ 280 w 382"/>
                <a:gd name="T21" fmla="*/ 1417 h 1984"/>
                <a:gd name="T22" fmla="*/ 262 w 382"/>
                <a:gd name="T23" fmla="*/ 1453 h 1984"/>
                <a:gd name="T24" fmla="*/ 225 w 382"/>
                <a:gd name="T25" fmla="*/ 1591 h 1984"/>
                <a:gd name="T26" fmla="*/ 262 w 382"/>
                <a:gd name="T27" fmla="*/ 1773 h 1984"/>
                <a:gd name="T28" fmla="*/ 317 w 382"/>
                <a:gd name="T29" fmla="*/ 1819 h 1984"/>
                <a:gd name="T30" fmla="*/ 371 w 382"/>
                <a:gd name="T31" fmla="*/ 1929 h 1984"/>
                <a:gd name="T32" fmla="*/ 381 w 382"/>
                <a:gd name="T33" fmla="*/ 1984 h 198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2" h="1984">
                  <a:moveTo>
                    <a:pt x="88" y="0"/>
                  </a:moveTo>
                  <a:cubicBezTo>
                    <a:pt x="13" y="73"/>
                    <a:pt x="13" y="153"/>
                    <a:pt x="88" y="228"/>
                  </a:cubicBezTo>
                  <a:cubicBezTo>
                    <a:pt x="51" y="240"/>
                    <a:pt x="36" y="260"/>
                    <a:pt x="15" y="292"/>
                  </a:cubicBezTo>
                  <a:cubicBezTo>
                    <a:pt x="0" y="338"/>
                    <a:pt x="1" y="306"/>
                    <a:pt x="33" y="338"/>
                  </a:cubicBezTo>
                  <a:cubicBezTo>
                    <a:pt x="41" y="346"/>
                    <a:pt x="45" y="356"/>
                    <a:pt x="51" y="365"/>
                  </a:cubicBezTo>
                  <a:cubicBezTo>
                    <a:pt x="60" y="398"/>
                    <a:pt x="52" y="437"/>
                    <a:pt x="70" y="466"/>
                  </a:cubicBezTo>
                  <a:cubicBezTo>
                    <a:pt x="82" y="485"/>
                    <a:pt x="125" y="503"/>
                    <a:pt x="125" y="503"/>
                  </a:cubicBezTo>
                  <a:cubicBezTo>
                    <a:pt x="136" y="590"/>
                    <a:pt x="125" y="595"/>
                    <a:pt x="198" y="640"/>
                  </a:cubicBezTo>
                  <a:cubicBezTo>
                    <a:pt x="231" y="685"/>
                    <a:pt x="277" y="712"/>
                    <a:pt x="307" y="759"/>
                  </a:cubicBezTo>
                  <a:cubicBezTo>
                    <a:pt x="302" y="908"/>
                    <a:pt x="329" y="1000"/>
                    <a:pt x="271" y="1115"/>
                  </a:cubicBezTo>
                  <a:cubicBezTo>
                    <a:pt x="279" y="1222"/>
                    <a:pt x="297" y="1309"/>
                    <a:pt x="280" y="1417"/>
                  </a:cubicBezTo>
                  <a:cubicBezTo>
                    <a:pt x="278" y="1430"/>
                    <a:pt x="267" y="1440"/>
                    <a:pt x="262" y="1453"/>
                  </a:cubicBezTo>
                  <a:cubicBezTo>
                    <a:pt x="248" y="1490"/>
                    <a:pt x="234" y="1554"/>
                    <a:pt x="225" y="1591"/>
                  </a:cubicBezTo>
                  <a:cubicBezTo>
                    <a:pt x="229" y="1623"/>
                    <a:pt x="243" y="1744"/>
                    <a:pt x="262" y="1773"/>
                  </a:cubicBezTo>
                  <a:cubicBezTo>
                    <a:pt x="275" y="1793"/>
                    <a:pt x="300" y="1802"/>
                    <a:pt x="317" y="1819"/>
                  </a:cubicBezTo>
                  <a:cubicBezTo>
                    <a:pt x="336" y="1857"/>
                    <a:pt x="349" y="1892"/>
                    <a:pt x="371" y="1929"/>
                  </a:cubicBezTo>
                  <a:cubicBezTo>
                    <a:pt x="382" y="1978"/>
                    <a:pt x="381" y="1959"/>
                    <a:pt x="381" y="1984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auto">
            <a:xfrm>
              <a:off x="3759" y="2679"/>
              <a:ext cx="227" cy="1294"/>
            </a:xfrm>
            <a:custGeom>
              <a:avLst/>
              <a:gdLst>
                <a:gd name="T0" fmla="*/ 227 w 227"/>
                <a:gd name="T1" fmla="*/ 0 h 1294"/>
                <a:gd name="T2" fmla="*/ 99 w 227"/>
                <a:gd name="T3" fmla="*/ 73 h 1294"/>
                <a:gd name="T4" fmla="*/ 54 w 227"/>
                <a:gd name="T5" fmla="*/ 155 h 1294"/>
                <a:gd name="T6" fmla="*/ 81 w 227"/>
                <a:gd name="T7" fmla="*/ 393 h 1294"/>
                <a:gd name="T8" fmla="*/ 35 w 227"/>
                <a:gd name="T9" fmla="*/ 612 h 1294"/>
                <a:gd name="T10" fmla="*/ 8 w 227"/>
                <a:gd name="T11" fmla="*/ 667 h 1294"/>
                <a:gd name="T12" fmla="*/ 35 w 227"/>
                <a:gd name="T13" fmla="*/ 1124 h 1294"/>
                <a:gd name="T14" fmla="*/ 72 w 227"/>
                <a:gd name="T15" fmla="*/ 1216 h 1294"/>
                <a:gd name="T16" fmla="*/ 127 w 227"/>
                <a:gd name="T17" fmla="*/ 1243 h 129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7" h="1294">
                  <a:moveTo>
                    <a:pt x="227" y="0"/>
                  </a:moveTo>
                  <a:cubicBezTo>
                    <a:pt x="168" y="15"/>
                    <a:pt x="143" y="29"/>
                    <a:pt x="99" y="73"/>
                  </a:cubicBezTo>
                  <a:cubicBezTo>
                    <a:pt x="89" y="103"/>
                    <a:pt x="54" y="155"/>
                    <a:pt x="54" y="155"/>
                  </a:cubicBezTo>
                  <a:cubicBezTo>
                    <a:pt x="59" y="237"/>
                    <a:pt x="62" y="314"/>
                    <a:pt x="81" y="393"/>
                  </a:cubicBezTo>
                  <a:cubicBezTo>
                    <a:pt x="73" y="463"/>
                    <a:pt x="67" y="547"/>
                    <a:pt x="35" y="612"/>
                  </a:cubicBezTo>
                  <a:cubicBezTo>
                    <a:pt x="0" y="683"/>
                    <a:pt x="30" y="600"/>
                    <a:pt x="8" y="667"/>
                  </a:cubicBezTo>
                  <a:cubicBezTo>
                    <a:pt x="15" y="818"/>
                    <a:pt x="24" y="973"/>
                    <a:pt x="35" y="1124"/>
                  </a:cubicBezTo>
                  <a:cubicBezTo>
                    <a:pt x="37" y="1147"/>
                    <a:pt x="52" y="1202"/>
                    <a:pt x="72" y="1216"/>
                  </a:cubicBezTo>
                  <a:cubicBezTo>
                    <a:pt x="180" y="1294"/>
                    <a:pt x="91" y="1207"/>
                    <a:pt x="127" y="1243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auto">
            <a:xfrm>
              <a:off x="3712" y="2194"/>
              <a:ext cx="750" cy="1628"/>
            </a:xfrm>
            <a:custGeom>
              <a:avLst/>
              <a:gdLst>
                <a:gd name="T0" fmla="*/ 750 w 750"/>
                <a:gd name="T1" fmla="*/ 0 h 1628"/>
                <a:gd name="T2" fmla="*/ 731 w 750"/>
                <a:gd name="T3" fmla="*/ 92 h 1628"/>
                <a:gd name="T4" fmla="*/ 695 w 750"/>
                <a:gd name="T5" fmla="*/ 110 h 1628"/>
                <a:gd name="T6" fmla="*/ 576 w 750"/>
                <a:gd name="T7" fmla="*/ 256 h 1628"/>
                <a:gd name="T8" fmla="*/ 521 w 750"/>
                <a:gd name="T9" fmla="*/ 348 h 1628"/>
                <a:gd name="T10" fmla="*/ 485 w 750"/>
                <a:gd name="T11" fmla="*/ 704 h 1628"/>
                <a:gd name="T12" fmla="*/ 375 w 750"/>
                <a:gd name="T13" fmla="*/ 851 h 1628"/>
                <a:gd name="T14" fmla="*/ 338 w 750"/>
                <a:gd name="T15" fmla="*/ 905 h 1628"/>
                <a:gd name="T16" fmla="*/ 155 w 750"/>
                <a:gd name="T17" fmla="*/ 1033 h 1628"/>
                <a:gd name="T18" fmla="*/ 128 w 750"/>
                <a:gd name="T19" fmla="*/ 1088 h 1628"/>
                <a:gd name="T20" fmla="*/ 101 w 750"/>
                <a:gd name="T21" fmla="*/ 1107 h 1628"/>
                <a:gd name="T22" fmla="*/ 55 w 750"/>
                <a:gd name="T23" fmla="*/ 1152 h 1628"/>
                <a:gd name="T24" fmla="*/ 46 w 750"/>
                <a:gd name="T25" fmla="*/ 1628 h 16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50" h="1628">
                  <a:moveTo>
                    <a:pt x="750" y="0"/>
                  </a:moveTo>
                  <a:cubicBezTo>
                    <a:pt x="740" y="30"/>
                    <a:pt x="746" y="65"/>
                    <a:pt x="731" y="92"/>
                  </a:cubicBezTo>
                  <a:cubicBezTo>
                    <a:pt x="724" y="104"/>
                    <a:pt x="707" y="104"/>
                    <a:pt x="695" y="110"/>
                  </a:cubicBezTo>
                  <a:cubicBezTo>
                    <a:pt x="666" y="170"/>
                    <a:pt x="623" y="209"/>
                    <a:pt x="576" y="256"/>
                  </a:cubicBezTo>
                  <a:cubicBezTo>
                    <a:pt x="558" y="274"/>
                    <a:pt x="539" y="324"/>
                    <a:pt x="521" y="348"/>
                  </a:cubicBezTo>
                  <a:cubicBezTo>
                    <a:pt x="471" y="499"/>
                    <a:pt x="503" y="393"/>
                    <a:pt x="485" y="704"/>
                  </a:cubicBezTo>
                  <a:cubicBezTo>
                    <a:pt x="482" y="762"/>
                    <a:pt x="410" y="811"/>
                    <a:pt x="375" y="851"/>
                  </a:cubicBezTo>
                  <a:cubicBezTo>
                    <a:pt x="360" y="867"/>
                    <a:pt x="353" y="889"/>
                    <a:pt x="338" y="905"/>
                  </a:cubicBezTo>
                  <a:cubicBezTo>
                    <a:pt x="288" y="961"/>
                    <a:pt x="223" y="1000"/>
                    <a:pt x="155" y="1033"/>
                  </a:cubicBezTo>
                  <a:cubicBezTo>
                    <a:pt x="144" y="1050"/>
                    <a:pt x="141" y="1072"/>
                    <a:pt x="128" y="1088"/>
                  </a:cubicBezTo>
                  <a:cubicBezTo>
                    <a:pt x="121" y="1097"/>
                    <a:pt x="109" y="1100"/>
                    <a:pt x="101" y="1107"/>
                  </a:cubicBezTo>
                  <a:cubicBezTo>
                    <a:pt x="85" y="1121"/>
                    <a:pt x="55" y="1152"/>
                    <a:pt x="55" y="1152"/>
                  </a:cubicBezTo>
                  <a:cubicBezTo>
                    <a:pt x="0" y="1322"/>
                    <a:pt x="46" y="1170"/>
                    <a:pt x="46" y="162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auto">
            <a:xfrm>
              <a:off x="2971" y="2615"/>
              <a:ext cx="878" cy="1273"/>
            </a:xfrm>
            <a:custGeom>
              <a:avLst/>
              <a:gdLst>
                <a:gd name="T0" fmla="*/ 64 w 878"/>
                <a:gd name="T1" fmla="*/ 0 h 1273"/>
                <a:gd name="T2" fmla="*/ 37 w 878"/>
                <a:gd name="T3" fmla="*/ 18 h 1273"/>
                <a:gd name="T4" fmla="*/ 28 w 878"/>
                <a:gd name="T5" fmla="*/ 55 h 1273"/>
                <a:gd name="T6" fmla="*/ 0 w 878"/>
                <a:gd name="T7" fmla="*/ 110 h 1273"/>
                <a:gd name="T8" fmla="*/ 19 w 878"/>
                <a:gd name="T9" fmla="*/ 174 h 1273"/>
                <a:gd name="T10" fmla="*/ 46 w 878"/>
                <a:gd name="T11" fmla="*/ 183 h 1273"/>
                <a:gd name="T12" fmla="*/ 92 w 878"/>
                <a:gd name="T13" fmla="*/ 274 h 1273"/>
                <a:gd name="T14" fmla="*/ 138 w 878"/>
                <a:gd name="T15" fmla="*/ 457 h 1273"/>
                <a:gd name="T16" fmla="*/ 165 w 878"/>
                <a:gd name="T17" fmla="*/ 494 h 1273"/>
                <a:gd name="T18" fmla="*/ 183 w 878"/>
                <a:gd name="T19" fmla="*/ 530 h 1273"/>
                <a:gd name="T20" fmla="*/ 229 w 878"/>
                <a:gd name="T21" fmla="*/ 695 h 1273"/>
                <a:gd name="T22" fmla="*/ 320 w 878"/>
                <a:gd name="T23" fmla="*/ 804 h 1273"/>
                <a:gd name="T24" fmla="*/ 476 w 878"/>
                <a:gd name="T25" fmla="*/ 978 h 1273"/>
                <a:gd name="T26" fmla="*/ 558 w 878"/>
                <a:gd name="T27" fmla="*/ 1024 h 1273"/>
                <a:gd name="T28" fmla="*/ 677 w 878"/>
                <a:gd name="T29" fmla="*/ 1134 h 1273"/>
                <a:gd name="T30" fmla="*/ 778 w 878"/>
                <a:gd name="T31" fmla="*/ 1243 h 1273"/>
                <a:gd name="T32" fmla="*/ 878 w 878"/>
                <a:gd name="T33" fmla="*/ 1271 h 12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78" h="1273">
                  <a:moveTo>
                    <a:pt x="64" y="0"/>
                  </a:moveTo>
                  <a:cubicBezTo>
                    <a:pt x="55" y="6"/>
                    <a:pt x="43" y="9"/>
                    <a:pt x="37" y="18"/>
                  </a:cubicBezTo>
                  <a:cubicBezTo>
                    <a:pt x="30" y="29"/>
                    <a:pt x="31" y="43"/>
                    <a:pt x="28" y="55"/>
                  </a:cubicBezTo>
                  <a:cubicBezTo>
                    <a:pt x="19" y="88"/>
                    <a:pt x="20" y="80"/>
                    <a:pt x="0" y="110"/>
                  </a:cubicBezTo>
                  <a:cubicBezTo>
                    <a:pt x="6" y="131"/>
                    <a:pt x="7" y="155"/>
                    <a:pt x="19" y="174"/>
                  </a:cubicBezTo>
                  <a:cubicBezTo>
                    <a:pt x="24" y="182"/>
                    <a:pt x="39" y="176"/>
                    <a:pt x="46" y="183"/>
                  </a:cubicBezTo>
                  <a:cubicBezTo>
                    <a:pt x="50" y="187"/>
                    <a:pt x="82" y="258"/>
                    <a:pt x="92" y="274"/>
                  </a:cubicBezTo>
                  <a:cubicBezTo>
                    <a:pt x="111" y="334"/>
                    <a:pt x="112" y="400"/>
                    <a:pt x="138" y="457"/>
                  </a:cubicBezTo>
                  <a:cubicBezTo>
                    <a:pt x="144" y="471"/>
                    <a:pt x="157" y="481"/>
                    <a:pt x="165" y="494"/>
                  </a:cubicBezTo>
                  <a:cubicBezTo>
                    <a:pt x="172" y="505"/>
                    <a:pt x="178" y="518"/>
                    <a:pt x="183" y="530"/>
                  </a:cubicBezTo>
                  <a:cubicBezTo>
                    <a:pt x="205" y="583"/>
                    <a:pt x="209" y="642"/>
                    <a:pt x="229" y="695"/>
                  </a:cubicBezTo>
                  <a:cubicBezTo>
                    <a:pt x="240" y="725"/>
                    <a:pt x="296" y="780"/>
                    <a:pt x="320" y="804"/>
                  </a:cubicBezTo>
                  <a:cubicBezTo>
                    <a:pt x="348" y="883"/>
                    <a:pt x="406" y="936"/>
                    <a:pt x="476" y="978"/>
                  </a:cubicBezTo>
                  <a:cubicBezTo>
                    <a:pt x="557" y="1026"/>
                    <a:pt x="502" y="1005"/>
                    <a:pt x="558" y="1024"/>
                  </a:cubicBezTo>
                  <a:cubicBezTo>
                    <a:pt x="600" y="1059"/>
                    <a:pt x="640" y="1094"/>
                    <a:pt x="677" y="1134"/>
                  </a:cubicBezTo>
                  <a:cubicBezTo>
                    <a:pt x="695" y="1205"/>
                    <a:pt x="703" y="1225"/>
                    <a:pt x="778" y="1243"/>
                  </a:cubicBezTo>
                  <a:cubicBezTo>
                    <a:pt x="806" y="1273"/>
                    <a:pt x="834" y="1271"/>
                    <a:pt x="878" y="1271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auto">
            <a:xfrm>
              <a:off x="3474" y="3301"/>
              <a:ext cx="357" cy="621"/>
            </a:xfrm>
            <a:custGeom>
              <a:avLst/>
              <a:gdLst>
                <a:gd name="T0" fmla="*/ 0 w 357"/>
                <a:gd name="T1" fmla="*/ 0 h 621"/>
                <a:gd name="T2" fmla="*/ 28 w 357"/>
                <a:gd name="T3" fmla="*/ 64 h 621"/>
                <a:gd name="T4" fmla="*/ 46 w 357"/>
                <a:gd name="T5" fmla="*/ 118 h 621"/>
                <a:gd name="T6" fmla="*/ 174 w 357"/>
                <a:gd name="T7" fmla="*/ 228 h 621"/>
                <a:gd name="T8" fmla="*/ 183 w 357"/>
                <a:gd name="T9" fmla="*/ 256 h 621"/>
                <a:gd name="T10" fmla="*/ 211 w 357"/>
                <a:gd name="T11" fmla="*/ 274 h 621"/>
                <a:gd name="T12" fmla="*/ 256 w 357"/>
                <a:gd name="T13" fmla="*/ 384 h 621"/>
                <a:gd name="T14" fmla="*/ 265 w 357"/>
                <a:gd name="T15" fmla="*/ 420 h 621"/>
                <a:gd name="T16" fmla="*/ 284 w 357"/>
                <a:gd name="T17" fmla="*/ 448 h 621"/>
                <a:gd name="T18" fmla="*/ 357 w 357"/>
                <a:gd name="T19" fmla="*/ 621 h 6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57" h="621">
                  <a:moveTo>
                    <a:pt x="0" y="0"/>
                  </a:moveTo>
                  <a:cubicBezTo>
                    <a:pt x="30" y="43"/>
                    <a:pt x="12" y="10"/>
                    <a:pt x="28" y="64"/>
                  </a:cubicBezTo>
                  <a:cubicBezTo>
                    <a:pt x="33" y="82"/>
                    <a:pt x="46" y="118"/>
                    <a:pt x="46" y="118"/>
                  </a:cubicBezTo>
                  <a:cubicBezTo>
                    <a:pt x="113" y="96"/>
                    <a:pt x="156" y="173"/>
                    <a:pt x="174" y="228"/>
                  </a:cubicBezTo>
                  <a:cubicBezTo>
                    <a:pt x="177" y="237"/>
                    <a:pt x="177" y="248"/>
                    <a:pt x="183" y="256"/>
                  </a:cubicBezTo>
                  <a:cubicBezTo>
                    <a:pt x="190" y="265"/>
                    <a:pt x="202" y="268"/>
                    <a:pt x="211" y="274"/>
                  </a:cubicBezTo>
                  <a:cubicBezTo>
                    <a:pt x="236" y="312"/>
                    <a:pt x="225" y="351"/>
                    <a:pt x="256" y="384"/>
                  </a:cubicBezTo>
                  <a:cubicBezTo>
                    <a:pt x="259" y="396"/>
                    <a:pt x="260" y="409"/>
                    <a:pt x="265" y="420"/>
                  </a:cubicBezTo>
                  <a:cubicBezTo>
                    <a:pt x="270" y="430"/>
                    <a:pt x="281" y="437"/>
                    <a:pt x="284" y="448"/>
                  </a:cubicBezTo>
                  <a:cubicBezTo>
                    <a:pt x="294" y="480"/>
                    <a:pt x="298" y="621"/>
                    <a:pt x="357" y="621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auto">
            <a:xfrm>
              <a:off x="3831" y="3474"/>
              <a:ext cx="347" cy="457"/>
            </a:xfrm>
            <a:custGeom>
              <a:avLst/>
              <a:gdLst>
                <a:gd name="T0" fmla="*/ 347 w 347"/>
                <a:gd name="T1" fmla="*/ 0 h 457"/>
                <a:gd name="T2" fmla="*/ 265 w 347"/>
                <a:gd name="T3" fmla="*/ 73 h 457"/>
                <a:gd name="T4" fmla="*/ 201 w 347"/>
                <a:gd name="T5" fmla="*/ 147 h 457"/>
                <a:gd name="T6" fmla="*/ 174 w 347"/>
                <a:gd name="T7" fmla="*/ 302 h 457"/>
                <a:gd name="T8" fmla="*/ 128 w 347"/>
                <a:gd name="T9" fmla="*/ 384 h 457"/>
                <a:gd name="T10" fmla="*/ 0 w 347"/>
                <a:gd name="T11" fmla="*/ 457 h 4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7" h="457">
                  <a:moveTo>
                    <a:pt x="347" y="0"/>
                  </a:moveTo>
                  <a:cubicBezTo>
                    <a:pt x="316" y="32"/>
                    <a:pt x="306" y="53"/>
                    <a:pt x="265" y="73"/>
                  </a:cubicBezTo>
                  <a:cubicBezTo>
                    <a:pt x="211" y="127"/>
                    <a:pt x="231" y="101"/>
                    <a:pt x="201" y="147"/>
                  </a:cubicBezTo>
                  <a:cubicBezTo>
                    <a:pt x="191" y="258"/>
                    <a:pt x="202" y="220"/>
                    <a:pt x="174" y="302"/>
                  </a:cubicBezTo>
                  <a:cubicBezTo>
                    <a:pt x="164" y="332"/>
                    <a:pt x="128" y="384"/>
                    <a:pt x="128" y="384"/>
                  </a:cubicBezTo>
                  <a:cubicBezTo>
                    <a:pt x="109" y="442"/>
                    <a:pt x="55" y="457"/>
                    <a:pt x="0" y="457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auto">
            <a:xfrm>
              <a:off x="3860" y="2917"/>
              <a:ext cx="977" cy="1078"/>
            </a:xfrm>
            <a:custGeom>
              <a:avLst/>
              <a:gdLst>
                <a:gd name="T0" fmla="*/ 977 w 977"/>
                <a:gd name="T1" fmla="*/ 0 h 1078"/>
                <a:gd name="T2" fmla="*/ 876 w 977"/>
                <a:gd name="T3" fmla="*/ 82 h 1078"/>
                <a:gd name="T4" fmla="*/ 839 w 977"/>
                <a:gd name="T5" fmla="*/ 109 h 1078"/>
                <a:gd name="T6" fmla="*/ 830 w 977"/>
                <a:gd name="T7" fmla="*/ 137 h 1078"/>
                <a:gd name="T8" fmla="*/ 803 w 977"/>
                <a:gd name="T9" fmla="*/ 155 h 1078"/>
                <a:gd name="T10" fmla="*/ 748 w 977"/>
                <a:gd name="T11" fmla="*/ 256 h 1078"/>
                <a:gd name="T12" fmla="*/ 657 w 977"/>
                <a:gd name="T13" fmla="*/ 347 h 1078"/>
                <a:gd name="T14" fmla="*/ 629 w 977"/>
                <a:gd name="T15" fmla="*/ 411 h 1078"/>
                <a:gd name="T16" fmla="*/ 593 w 977"/>
                <a:gd name="T17" fmla="*/ 566 h 1078"/>
                <a:gd name="T18" fmla="*/ 565 w 977"/>
                <a:gd name="T19" fmla="*/ 585 h 1078"/>
                <a:gd name="T20" fmla="*/ 391 w 977"/>
                <a:gd name="T21" fmla="*/ 749 h 1078"/>
                <a:gd name="T22" fmla="*/ 190 w 977"/>
                <a:gd name="T23" fmla="*/ 841 h 1078"/>
                <a:gd name="T24" fmla="*/ 108 w 977"/>
                <a:gd name="T25" fmla="*/ 896 h 1078"/>
                <a:gd name="T26" fmla="*/ 99 w 977"/>
                <a:gd name="T27" fmla="*/ 923 h 1078"/>
                <a:gd name="T28" fmla="*/ 71 w 977"/>
                <a:gd name="T29" fmla="*/ 941 h 1078"/>
                <a:gd name="T30" fmla="*/ 35 w 977"/>
                <a:gd name="T31" fmla="*/ 987 h 1078"/>
                <a:gd name="T32" fmla="*/ 7 w 977"/>
                <a:gd name="T33" fmla="*/ 1005 h 1078"/>
                <a:gd name="T34" fmla="*/ 7 w 977"/>
                <a:gd name="T35" fmla="*/ 1078 h 107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77" h="1078">
                  <a:moveTo>
                    <a:pt x="977" y="0"/>
                  </a:moveTo>
                  <a:cubicBezTo>
                    <a:pt x="950" y="38"/>
                    <a:pt x="913" y="56"/>
                    <a:pt x="876" y="82"/>
                  </a:cubicBezTo>
                  <a:cubicBezTo>
                    <a:pt x="864" y="91"/>
                    <a:pt x="839" y="109"/>
                    <a:pt x="839" y="109"/>
                  </a:cubicBezTo>
                  <a:cubicBezTo>
                    <a:pt x="836" y="118"/>
                    <a:pt x="836" y="129"/>
                    <a:pt x="830" y="137"/>
                  </a:cubicBezTo>
                  <a:cubicBezTo>
                    <a:pt x="823" y="146"/>
                    <a:pt x="809" y="146"/>
                    <a:pt x="803" y="155"/>
                  </a:cubicBezTo>
                  <a:cubicBezTo>
                    <a:pt x="769" y="211"/>
                    <a:pt x="804" y="216"/>
                    <a:pt x="748" y="256"/>
                  </a:cubicBezTo>
                  <a:cubicBezTo>
                    <a:pt x="723" y="294"/>
                    <a:pt x="694" y="322"/>
                    <a:pt x="657" y="347"/>
                  </a:cubicBezTo>
                  <a:cubicBezTo>
                    <a:pt x="649" y="369"/>
                    <a:pt x="636" y="389"/>
                    <a:pt x="629" y="411"/>
                  </a:cubicBezTo>
                  <a:cubicBezTo>
                    <a:pt x="622" y="432"/>
                    <a:pt x="606" y="550"/>
                    <a:pt x="593" y="566"/>
                  </a:cubicBezTo>
                  <a:cubicBezTo>
                    <a:pt x="586" y="575"/>
                    <a:pt x="574" y="579"/>
                    <a:pt x="565" y="585"/>
                  </a:cubicBezTo>
                  <a:cubicBezTo>
                    <a:pt x="540" y="660"/>
                    <a:pt x="467" y="730"/>
                    <a:pt x="391" y="749"/>
                  </a:cubicBezTo>
                  <a:cubicBezTo>
                    <a:pt x="325" y="782"/>
                    <a:pt x="260" y="819"/>
                    <a:pt x="190" y="841"/>
                  </a:cubicBezTo>
                  <a:cubicBezTo>
                    <a:pt x="167" y="876"/>
                    <a:pt x="145" y="877"/>
                    <a:pt x="108" y="896"/>
                  </a:cubicBezTo>
                  <a:cubicBezTo>
                    <a:pt x="105" y="905"/>
                    <a:pt x="105" y="916"/>
                    <a:pt x="99" y="923"/>
                  </a:cubicBezTo>
                  <a:cubicBezTo>
                    <a:pt x="92" y="932"/>
                    <a:pt x="80" y="934"/>
                    <a:pt x="71" y="941"/>
                  </a:cubicBezTo>
                  <a:cubicBezTo>
                    <a:pt x="27" y="976"/>
                    <a:pt x="81" y="942"/>
                    <a:pt x="35" y="987"/>
                  </a:cubicBezTo>
                  <a:cubicBezTo>
                    <a:pt x="27" y="995"/>
                    <a:pt x="10" y="994"/>
                    <a:pt x="7" y="1005"/>
                  </a:cubicBezTo>
                  <a:cubicBezTo>
                    <a:pt x="0" y="1028"/>
                    <a:pt x="7" y="1054"/>
                    <a:pt x="7" y="107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Freeform 28"/>
            <p:cNvSpPr>
              <a:spLocks/>
            </p:cNvSpPr>
            <p:nvPr/>
          </p:nvSpPr>
          <p:spPr bwMode="auto">
            <a:xfrm>
              <a:off x="3619" y="3786"/>
              <a:ext cx="361" cy="286"/>
            </a:xfrm>
            <a:custGeom>
              <a:avLst/>
              <a:gdLst>
                <a:gd name="T0" fmla="*/ 301 w 361"/>
                <a:gd name="T1" fmla="*/ 90 h 286"/>
                <a:gd name="T2" fmla="*/ 61 w 361"/>
                <a:gd name="T3" fmla="*/ 94 h 286"/>
                <a:gd name="T4" fmla="*/ 33 w 361"/>
                <a:gd name="T5" fmla="*/ 122 h 286"/>
                <a:gd name="T6" fmla="*/ 213 w 361"/>
                <a:gd name="T7" fmla="*/ 118 h 286"/>
                <a:gd name="T8" fmla="*/ 225 w 361"/>
                <a:gd name="T9" fmla="*/ 106 h 286"/>
                <a:gd name="T10" fmla="*/ 233 w 361"/>
                <a:gd name="T11" fmla="*/ 90 h 286"/>
                <a:gd name="T12" fmla="*/ 257 w 361"/>
                <a:gd name="T13" fmla="*/ 70 h 286"/>
                <a:gd name="T14" fmla="*/ 277 w 361"/>
                <a:gd name="T15" fmla="*/ 34 h 286"/>
                <a:gd name="T16" fmla="*/ 93 w 361"/>
                <a:gd name="T17" fmla="*/ 46 h 286"/>
                <a:gd name="T18" fmla="*/ 185 w 361"/>
                <a:gd name="T19" fmla="*/ 134 h 286"/>
                <a:gd name="T20" fmla="*/ 301 w 361"/>
                <a:gd name="T21" fmla="*/ 130 h 286"/>
                <a:gd name="T22" fmla="*/ 337 w 361"/>
                <a:gd name="T23" fmla="*/ 106 h 286"/>
                <a:gd name="T24" fmla="*/ 361 w 361"/>
                <a:gd name="T25" fmla="*/ 82 h 286"/>
                <a:gd name="T26" fmla="*/ 297 w 361"/>
                <a:gd name="T27" fmla="*/ 90 h 286"/>
                <a:gd name="T28" fmla="*/ 225 w 361"/>
                <a:gd name="T29" fmla="*/ 150 h 286"/>
                <a:gd name="T30" fmla="*/ 217 w 361"/>
                <a:gd name="T31" fmla="*/ 162 h 286"/>
                <a:gd name="T32" fmla="*/ 225 w 361"/>
                <a:gd name="T33" fmla="*/ 158 h 286"/>
                <a:gd name="T34" fmla="*/ 209 w 361"/>
                <a:gd name="T35" fmla="*/ 162 h 286"/>
                <a:gd name="T36" fmla="*/ 189 w 361"/>
                <a:gd name="T37" fmla="*/ 202 h 286"/>
                <a:gd name="T38" fmla="*/ 197 w 361"/>
                <a:gd name="T39" fmla="*/ 242 h 286"/>
                <a:gd name="T40" fmla="*/ 317 w 361"/>
                <a:gd name="T41" fmla="*/ 286 h 286"/>
                <a:gd name="T42" fmla="*/ 297 w 361"/>
                <a:gd name="T43" fmla="*/ 186 h 286"/>
                <a:gd name="T44" fmla="*/ 245 w 361"/>
                <a:gd name="T45" fmla="*/ 150 h 286"/>
                <a:gd name="T46" fmla="*/ 185 w 361"/>
                <a:gd name="T47" fmla="*/ 186 h 286"/>
                <a:gd name="T48" fmla="*/ 161 w 361"/>
                <a:gd name="T49" fmla="*/ 218 h 286"/>
                <a:gd name="T50" fmla="*/ 245 w 361"/>
                <a:gd name="T51" fmla="*/ 182 h 286"/>
                <a:gd name="T52" fmla="*/ 261 w 361"/>
                <a:gd name="T53" fmla="*/ 186 h 286"/>
                <a:gd name="T54" fmla="*/ 273 w 361"/>
                <a:gd name="T55" fmla="*/ 190 h 286"/>
                <a:gd name="T56" fmla="*/ 289 w 361"/>
                <a:gd name="T57" fmla="*/ 194 h 28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61" h="286">
                  <a:moveTo>
                    <a:pt x="301" y="90"/>
                  </a:moveTo>
                  <a:cubicBezTo>
                    <a:pt x="221" y="91"/>
                    <a:pt x="141" y="91"/>
                    <a:pt x="61" y="94"/>
                  </a:cubicBezTo>
                  <a:cubicBezTo>
                    <a:pt x="44" y="95"/>
                    <a:pt x="41" y="109"/>
                    <a:pt x="33" y="122"/>
                  </a:cubicBezTo>
                  <a:cubicBezTo>
                    <a:pt x="0" y="172"/>
                    <a:pt x="153" y="119"/>
                    <a:pt x="213" y="118"/>
                  </a:cubicBezTo>
                  <a:cubicBezTo>
                    <a:pt x="217" y="114"/>
                    <a:pt x="222" y="111"/>
                    <a:pt x="225" y="106"/>
                  </a:cubicBezTo>
                  <a:cubicBezTo>
                    <a:pt x="228" y="101"/>
                    <a:pt x="229" y="95"/>
                    <a:pt x="233" y="90"/>
                  </a:cubicBezTo>
                  <a:cubicBezTo>
                    <a:pt x="240" y="82"/>
                    <a:pt x="250" y="77"/>
                    <a:pt x="257" y="70"/>
                  </a:cubicBezTo>
                  <a:cubicBezTo>
                    <a:pt x="267" y="41"/>
                    <a:pt x="259" y="52"/>
                    <a:pt x="277" y="34"/>
                  </a:cubicBezTo>
                  <a:cubicBezTo>
                    <a:pt x="220" y="6"/>
                    <a:pt x="139" y="0"/>
                    <a:pt x="93" y="46"/>
                  </a:cubicBezTo>
                  <a:cubicBezTo>
                    <a:pt x="75" y="101"/>
                    <a:pt x="144" y="120"/>
                    <a:pt x="185" y="134"/>
                  </a:cubicBezTo>
                  <a:cubicBezTo>
                    <a:pt x="224" y="133"/>
                    <a:pt x="263" y="135"/>
                    <a:pt x="301" y="130"/>
                  </a:cubicBezTo>
                  <a:cubicBezTo>
                    <a:pt x="302" y="130"/>
                    <a:pt x="334" y="108"/>
                    <a:pt x="337" y="106"/>
                  </a:cubicBezTo>
                  <a:cubicBezTo>
                    <a:pt x="345" y="98"/>
                    <a:pt x="361" y="82"/>
                    <a:pt x="361" y="82"/>
                  </a:cubicBezTo>
                  <a:cubicBezTo>
                    <a:pt x="337" y="70"/>
                    <a:pt x="321" y="80"/>
                    <a:pt x="297" y="90"/>
                  </a:cubicBezTo>
                  <a:cubicBezTo>
                    <a:pt x="281" y="111"/>
                    <a:pt x="248" y="135"/>
                    <a:pt x="225" y="150"/>
                  </a:cubicBezTo>
                  <a:cubicBezTo>
                    <a:pt x="222" y="154"/>
                    <a:pt x="217" y="157"/>
                    <a:pt x="217" y="162"/>
                  </a:cubicBezTo>
                  <a:cubicBezTo>
                    <a:pt x="217" y="165"/>
                    <a:pt x="228" y="157"/>
                    <a:pt x="225" y="158"/>
                  </a:cubicBezTo>
                  <a:cubicBezTo>
                    <a:pt x="220" y="159"/>
                    <a:pt x="214" y="161"/>
                    <a:pt x="209" y="162"/>
                  </a:cubicBezTo>
                  <a:cubicBezTo>
                    <a:pt x="202" y="176"/>
                    <a:pt x="194" y="187"/>
                    <a:pt x="189" y="202"/>
                  </a:cubicBezTo>
                  <a:cubicBezTo>
                    <a:pt x="192" y="215"/>
                    <a:pt x="191" y="230"/>
                    <a:pt x="197" y="242"/>
                  </a:cubicBezTo>
                  <a:cubicBezTo>
                    <a:pt x="215" y="278"/>
                    <a:pt x="285" y="283"/>
                    <a:pt x="317" y="286"/>
                  </a:cubicBezTo>
                  <a:cubicBezTo>
                    <a:pt x="358" y="245"/>
                    <a:pt x="328" y="210"/>
                    <a:pt x="297" y="186"/>
                  </a:cubicBezTo>
                  <a:cubicBezTo>
                    <a:pt x="279" y="172"/>
                    <a:pt x="266" y="160"/>
                    <a:pt x="245" y="150"/>
                  </a:cubicBezTo>
                  <a:cubicBezTo>
                    <a:pt x="221" y="158"/>
                    <a:pt x="208" y="178"/>
                    <a:pt x="185" y="186"/>
                  </a:cubicBezTo>
                  <a:cubicBezTo>
                    <a:pt x="177" y="197"/>
                    <a:pt x="148" y="221"/>
                    <a:pt x="161" y="218"/>
                  </a:cubicBezTo>
                  <a:cubicBezTo>
                    <a:pt x="189" y="211"/>
                    <a:pt x="221" y="198"/>
                    <a:pt x="245" y="182"/>
                  </a:cubicBezTo>
                  <a:cubicBezTo>
                    <a:pt x="250" y="183"/>
                    <a:pt x="256" y="184"/>
                    <a:pt x="261" y="186"/>
                  </a:cubicBezTo>
                  <a:cubicBezTo>
                    <a:pt x="265" y="187"/>
                    <a:pt x="269" y="189"/>
                    <a:pt x="273" y="190"/>
                  </a:cubicBezTo>
                  <a:cubicBezTo>
                    <a:pt x="278" y="192"/>
                    <a:pt x="289" y="194"/>
                    <a:pt x="289" y="194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1026" name="Picture 2" descr="Kết quả hình ảnh cho trống trườ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636" y="2996016"/>
            <a:ext cx="190500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623" y="4950466"/>
            <a:ext cx="1590896" cy="1597998"/>
          </a:xfrm>
          <a:prstGeom prst="rect">
            <a:avLst/>
          </a:prstGeom>
          <a:ln w="38100">
            <a:solidFill>
              <a:srgbClr val="0000CC"/>
            </a:solidFill>
          </a:ln>
        </p:spPr>
      </p:pic>
      <p:pic>
        <p:nvPicPr>
          <p:cNvPr id="20" name="Picture 2" descr="C:\Users\hp\Desktop\tải xuốn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15" y="4865533"/>
            <a:ext cx="1811431" cy="1702120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410" y="5049653"/>
            <a:ext cx="2539142" cy="182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97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tải xuố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7147"/>
            <a:ext cx="8064896" cy="6224967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50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ết quả hình ảnh cho trống trườ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420"/>
            <a:ext cx="6912768" cy="597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885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18831"/>
            <a:ext cx="7056784" cy="6220335"/>
          </a:xfrm>
          <a:prstGeom prst="rect">
            <a:avLst/>
          </a:prstGeom>
          <a:ln w="38100">
            <a:solidFill>
              <a:srgbClr val="0000CC"/>
            </a:solidFill>
          </a:ln>
        </p:spPr>
      </p:pic>
    </p:spTree>
    <p:extLst>
      <p:ext uri="{BB962C8B-B14F-4D97-AF65-F5344CB8AC3E}">
        <p14:creationId xmlns:p14="http://schemas.microsoft.com/office/powerpoint/2010/main" val="1518551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23" y="620689"/>
            <a:ext cx="8257955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110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95" y="476672"/>
            <a:ext cx="8185161" cy="5921840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81464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72</Words>
  <Application>Microsoft Office PowerPoint</Application>
  <PresentationFormat>On-screen Show (4:3)</PresentationFormat>
  <Paragraphs>10</Paragraphs>
  <Slides>18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LETUYET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SONGNGOC</dc:creator>
  <cp:lastModifiedBy>SONGNGOC</cp:lastModifiedBy>
  <cp:revision>13</cp:revision>
  <dcterms:created xsi:type="dcterms:W3CDTF">2016-09-12T11:59:18Z</dcterms:created>
  <dcterms:modified xsi:type="dcterms:W3CDTF">2016-09-15T12:19:34Z</dcterms:modified>
</cp:coreProperties>
</file>