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7" r:id="rId3"/>
    <p:sldId id="256" r:id="rId4"/>
    <p:sldId id="257" r:id="rId5"/>
    <p:sldId id="258" r:id="rId6"/>
    <p:sldId id="262" r:id="rId7"/>
    <p:sldId id="267" r:id="rId8"/>
    <p:sldId id="274" r:id="rId9"/>
    <p:sldId id="259" r:id="rId10"/>
    <p:sldId id="273" r:id="rId11"/>
    <p:sldId id="260" r:id="rId12"/>
    <p:sldId id="261" r:id="rId13"/>
    <p:sldId id="263" r:id="rId14"/>
    <p:sldId id="264" r:id="rId15"/>
    <p:sldId id="265" r:id="rId16"/>
    <p:sldId id="272" r:id="rId17"/>
    <p:sldId id="275" r:id="rId18"/>
    <p:sldId id="276" r:id="rId19"/>
    <p:sldId id="266" r:id="rId20"/>
    <p:sldId id="268" r:id="rId21"/>
    <p:sldId id="278"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6600CC"/>
    <a:srgbClr val="009900"/>
    <a:srgbClr val="FF3300"/>
    <a:srgbClr val="33CC33"/>
    <a:srgbClr val="997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8" autoAdjust="0"/>
    <p:restoredTop sz="94660" autoAdjust="0"/>
  </p:normalViewPr>
  <p:slideViewPr>
    <p:cSldViewPr>
      <p:cViewPr varScale="1">
        <p:scale>
          <a:sx n="70" d="100"/>
          <a:sy n="70" d="100"/>
        </p:scale>
        <p:origin x="15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Freeform 11"/>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Freeform 12"/>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Freeform 13"/>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Freeform 14"/>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Freeform 15"/>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Freeform 16"/>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Freeform 17"/>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Freeform 18"/>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Freeform 19"/>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Freeform 20"/>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Freeform 21"/>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Freeform 22"/>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Freeform 23"/>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Freeform 24"/>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Freeform 25"/>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Freeform 26"/>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Freeform 27"/>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Freeform 28"/>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Freeform 29"/>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Freeform 30"/>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Freeform 31"/>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Freeform 32"/>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Freeform 33"/>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Freeform 34"/>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Freeform 35"/>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Freeform 36"/>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Freeform 37"/>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Freeform 38"/>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Freeform 39"/>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Freeform 40"/>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1" name="Freeform 41"/>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2" name="Freeform 42"/>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3" name="Freeform 43"/>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4" name="Freeform 44"/>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5" name="Freeform 45"/>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Freeform 46"/>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Freeform 47"/>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Freeform 48"/>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Freeform 49"/>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Freeform 50"/>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Freeform 51"/>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Freeform 52"/>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3" name="Freeform 53"/>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Freeform 54"/>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5" name="Freeform 55"/>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Freeform 56"/>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Freeform 57"/>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Freeform 58"/>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Freeform 59"/>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Freeform 60"/>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1" name="Freeform 61"/>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Freeform 62"/>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3" name="Freeform 63"/>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Freeform 64"/>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Freeform 65"/>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46238" name="Picture 158"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pPr lvl="0"/>
            <a:r>
              <a:rPr lang="en-US" altLang="en-US" noProof="0" smtClean="0"/>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altLang="en-US" noProof="0" smtClean="0"/>
              <a:t>Click to edit Master subtitle style</a:t>
            </a:r>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ltLang="en-US"/>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ltLang="en-US"/>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29174EFD-CC29-4004-9500-B98EBB1BC1AF}"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37B99C-B9AF-4A6A-AE06-75C98F993C61}" type="slidenum">
              <a:rPr lang="en-US" altLang="en-US" smtClean="0"/>
              <a:pPr/>
              <a:t>‹#›</a:t>
            </a:fld>
            <a:endParaRPr lang="en-US" altLang="en-US"/>
          </a:p>
        </p:txBody>
      </p:sp>
    </p:spTree>
    <p:extLst>
      <p:ext uri="{BB962C8B-B14F-4D97-AF65-F5344CB8AC3E}">
        <p14:creationId xmlns:p14="http://schemas.microsoft.com/office/powerpoint/2010/main" val="41595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E06C07-5B26-426D-B881-E84CD480D507}" type="slidenum">
              <a:rPr lang="en-US" altLang="en-US" smtClean="0"/>
              <a:pPr/>
              <a:t>‹#›</a:t>
            </a:fld>
            <a:endParaRPr lang="en-US" altLang="en-US"/>
          </a:p>
        </p:txBody>
      </p:sp>
    </p:spTree>
    <p:extLst>
      <p:ext uri="{BB962C8B-B14F-4D97-AF65-F5344CB8AC3E}">
        <p14:creationId xmlns:p14="http://schemas.microsoft.com/office/powerpoint/2010/main" val="4243429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34E0AF-A34E-4231-9E6F-0FC497ED239E}"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B0B39-8827-44FE-9A7A-0E2F121A2AC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4E0AF-A34E-4231-9E6F-0FC497ED239E}" type="datetimeFigureOut">
              <a:rPr lang="en-US" smtClean="0"/>
              <a:pPr/>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B0B39-8827-44FE-9A7A-0E2F121A2A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2722BC-AF87-4322-9D79-B3F58C0B0262}" type="slidenum">
              <a:rPr lang="en-US" altLang="en-US" smtClean="0"/>
              <a:pPr/>
              <a:t>‹#›</a:t>
            </a:fld>
            <a:endParaRPr lang="en-US" altLang="en-US"/>
          </a:p>
        </p:txBody>
      </p:sp>
    </p:spTree>
    <p:extLst>
      <p:ext uri="{BB962C8B-B14F-4D97-AF65-F5344CB8AC3E}">
        <p14:creationId xmlns:p14="http://schemas.microsoft.com/office/powerpoint/2010/main" val="39139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CF82E0-49E5-48D8-ADD9-F9F8480FF548}" type="slidenum">
              <a:rPr lang="en-US" altLang="en-US" smtClean="0"/>
              <a:pPr/>
              <a:t>‹#›</a:t>
            </a:fld>
            <a:endParaRPr lang="en-US" altLang="en-US"/>
          </a:p>
        </p:txBody>
      </p:sp>
    </p:spTree>
    <p:extLst>
      <p:ext uri="{BB962C8B-B14F-4D97-AF65-F5344CB8AC3E}">
        <p14:creationId xmlns:p14="http://schemas.microsoft.com/office/powerpoint/2010/main" val="80539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98DFAB-6824-450E-8742-CBB0A6958434}" type="slidenum">
              <a:rPr lang="en-US" altLang="en-US" smtClean="0"/>
              <a:pPr/>
              <a:t>‹#›</a:t>
            </a:fld>
            <a:endParaRPr lang="en-US" altLang="en-US"/>
          </a:p>
        </p:txBody>
      </p:sp>
    </p:spTree>
    <p:extLst>
      <p:ext uri="{BB962C8B-B14F-4D97-AF65-F5344CB8AC3E}">
        <p14:creationId xmlns:p14="http://schemas.microsoft.com/office/powerpoint/2010/main" val="83651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F903C67-EDBB-4BC2-9941-7971A7402E1D}" type="slidenum">
              <a:rPr lang="en-US" altLang="en-US" smtClean="0"/>
              <a:pPr/>
              <a:t>‹#›</a:t>
            </a:fld>
            <a:endParaRPr lang="en-US" altLang="en-US"/>
          </a:p>
        </p:txBody>
      </p:sp>
    </p:spTree>
    <p:extLst>
      <p:ext uri="{BB962C8B-B14F-4D97-AF65-F5344CB8AC3E}">
        <p14:creationId xmlns:p14="http://schemas.microsoft.com/office/powerpoint/2010/main" val="1004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E8B2B20-F007-4B27-AFC2-9F418ECCC551}" type="slidenum">
              <a:rPr lang="en-US" altLang="en-US" smtClean="0"/>
              <a:pPr/>
              <a:t>‹#›</a:t>
            </a:fld>
            <a:endParaRPr lang="en-US" altLang="en-US"/>
          </a:p>
        </p:txBody>
      </p:sp>
    </p:spTree>
    <p:extLst>
      <p:ext uri="{BB962C8B-B14F-4D97-AF65-F5344CB8AC3E}">
        <p14:creationId xmlns:p14="http://schemas.microsoft.com/office/powerpoint/2010/main" val="61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5D5F6DF-E223-491C-9AC4-5BB39318362E}" type="slidenum">
              <a:rPr lang="en-US" altLang="en-US" smtClean="0"/>
              <a:pPr/>
              <a:t>‹#›</a:t>
            </a:fld>
            <a:endParaRPr lang="en-US" altLang="en-US"/>
          </a:p>
        </p:txBody>
      </p:sp>
    </p:spTree>
    <p:extLst>
      <p:ext uri="{BB962C8B-B14F-4D97-AF65-F5344CB8AC3E}">
        <p14:creationId xmlns:p14="http://schemas.microsoft.com/office/powerpoint/2010/main" val="311504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6EE783-8811-4507-A81D-6189B350C8F1}" type="slidenum">
              <a:rPr lang="en-US" altLang="en-US" smtClean="0"/>
              <a:pPr/>
              <a:t>‹#›</a:t>
            </a:fld>
            <a:endParaRPr lang="en-US" altLang="en-US"/>
          </a:p>
        </p:txBody>
      </p:sp>
    </p:spTree>
    <p:extLst>
      <p:ext uri="{BB962C8B-B14F-4D97-AF65-F5344CB8AC3E}">
        <p14:creationId xmlns:p14="http://schemas.microsoft.com/office/powerpoint/2010/main" val="52250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632C94-8945-4E93-8257-8AC432EA4E9E}" type="slidenum">
              <a:rPr lang="en-US" altLang="en-US" smtClean="0"/>
              <a:pPr/>
              <a:t>‹#›</a:t>
            </a:fld>
            <a:endParaRPr lang="en-US" altLang="en-US"/>
          </a:p>
        </p:txBody>
      </p:sp>
    </p:spTree>
    <p:extLst>
      <p:ext uri="{BB962C8B-B14F-4D97-AF65-F5344CB8AC3E}">
        <p14:creationId xmlns:p14="http://schemas.microsoft.com/office/powerpoint/2010/main" val="293437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685800" y="6292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ltLang="en-US"/>
          </a:p>
        </p:txBody>
      </p:sp>
      <p:sp>
        <p:nvSpPr>
          <p:cNvPr id="22533" name="Rectangle 5"/>
          <p:cNvSpPr>
            <a:spLocks noGrp="1" noChangeArrowheads="1"/>
          </p:cNvSpPr>
          <p:nvPr>
            <p:ph type="ftr" sz="quarter" idx="3"/>
          </p:nvPr>
        </p:nvSpPr>
        <p:spPr bwMode="auto">
          <a:xfrm>
            <a:off x="3124200" y="6292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ltLang="en-US"/>
          </a:p>
        </p:txBody>
      </p:sp>
      <p:sp>
        <p:nvSpPr>
          <p:cNvPr id="22534" name="Rectangle 6"/>
          <p:cNvSpPr>
            <a:spLocks noGrp="1" noChangeArrowheads="1"/>
          </p:cNvSpPr>
          <p:nvPr>
            <p:ph type="sldNum" sz="quarter" idx="4"/>
          </p:nvPr>
        </p:nvSpPr>
        <p:spPr bwMode="auto">
          <a:xfrm>
            <a:off x="6553200" y="6292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j-lt"/>
              </a:defRPr>
            </a:lvl1pPr>
          </a:lstStyle>
          <a:p>
            <a:fld id="{A09E6F5B-64DD-4974-8707-7911D661D419}" type="slidenum">
              <a:rPr lang="en-US" altLang="en-US" smtClean="0"/>
              <a:pPr/>
              <a:t>‹#›</a:t>
            </a:fld>
            <a:endParaRPr lang="en-US" altLang="en-US"/>
          </a:p>
        </p:txBody>
      </p:sp>
      <p:grpSp>
        <p:nvGrpSpPr>
          <p:cNvPr id="22691" name="Group 163"/>
          <p:cNvGrpSpPr>
            <a:grpSpLocks/>
          </p:cNvGrpSpPr>
          <p:nvPr/>
        </p:nvGrpSpPr>
        <p:grpSpPr bwMode="auto">
          <a:xfrm>
            <a:off x="261938" y="87313"/>
            <a:ext cx="8488362" cy="831850"/>
            <a:chOff x="165" y="55"/>
            <a:chExt cx="5347" cy="524"/>
          </a:xfrm>
        </p:grpSpPr>
        <p:grpSp>
          <p:nvGrpSpPr>
            <p:cNvPr id="22690"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Freeform 12"/>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Freeform 13"/>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Freeform 14"/>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Freeform 15"/>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Freeform 16"/>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Freeform 17"/>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Freeform 18"/>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Freeform 19"/>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Freeform 20"/>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Freeform 21"/>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0" name="Freeform 22"/>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Freeform 23"/>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2" name="Freeform 24"/>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Freeform 25"/>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Freeform 26"/>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Freeform 27"/>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Freeform 28"/>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Freeform 29"/>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8" name="Freeform 30"/>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Freeform 31"/>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0" name="Freeform 32"/>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Freeform 33"/>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Freeform 34"/>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Freeform 35"/>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Freeform 36"/>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Freeform 37"/>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6" name="Freeform 38"/>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7" name="Freeform 39"/>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8" name="Freeform 40"/>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9" name="Freeform 41"/>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0" name="Freeform 42"/>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1" name="Freeform 43"/>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2" name="Freeform 44"/>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3" name="Freeform 45"/>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4"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5" name="Freeform 47"/>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6" name="Freeform 48"/>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7" name="Freeform 49"/>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8" name="Freeform 50"/>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9" name="Freeform 51"/>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0" name="Freeform 52"/>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1" name="Freeform 53"/>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2" name="Freeform 54"/>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3" name="Freeform 55"/>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4" name="Freeform 56"/>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5" name="Freeform 57"/>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6" name="Freeform 58"/>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7" name="Freeform 59"/>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8" name="Freeform 60"/>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9" name="Freeform 61"/>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0" name="Freeform 62"/>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1" name="Freeform 63"/>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2" name="Freeform 64"/>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3" name="Freeform 65"/>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4" name="Freeform 66"/>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7" name="Freeform 69"/>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8" name="Freeform 70"/>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 name="Freeform 71"/>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0" name="Freeform 72"/>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1" name="Freeform 73"/>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2" name="Freeform 74"/>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3" name="Freeform 75"/>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4" name="Freeform 76"/>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5" name="Freeform 77"/>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6" name="Freeform 78"/>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7" name="Freeform 79"/>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8" name="Freeform 80"/>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9" name="Freeform 81"/>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0" name="Freeform 82"/>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1" name="Freeform 83"/>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2" name="Freeform 84"/>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3" name="Freeform 85"/>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4" name="Freeform 86"/>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5" name="Freeform 87"/>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6" name="Freeform 88"/>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7"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8" name="Freeform 90"/>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9" name="Freeform 91"/>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0" name="Freeform 92"/>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1" name="Freeform 93"/>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2" name="Freeform 94"/>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3" name="Freeform 95"/>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4" name="Freeform 96"/>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5" name="Freeform 97"/>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6" name="Freeform 98"/>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7" name="Freeform 99"/>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8" name="Freeform 100"/>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9" name="Freeform 101"/>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0" name="Freeform 102"/>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 name="Freeform 103"/>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2" name="Freeform 104"/>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3" name="Freeform 105"/>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4" name="Freeform 106"/>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 name="Freeform 107"/>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 name="Freeform 108"/>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7" name="Freeform 109"/>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2689" name="Picture 161" descr="earth"/>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i="1">
          <a:solidFill>
            <a:schemeClr val="tx2"/>
          </a:solidFill>
          <a:latin typeface="+mj-lt"/>
          <a:ea typeface="+mj-ea"/>
          <a:cs typeface="+mj-cs"/>
        </a:defRPr>
      </a:lvl1pPr>
      <a:lvl2pPr algn="l" rtl="0" eaLnBrk="1" fontAlgn="base" hangingPunct="1">
        <a:spcBef>
          <a:spcPct val="0"/>
        </a:spcBef>
        <a:spcAft>
          <a:spcPct val="0"/>
        </a:spcAft>
        <a:defRPr sz="4400" i="1">
          <a:solidFill>
            <a:schemeClr val="tx2"/>
          </a:solidFill>
          <a:latin typeface="Times New Roman" pitchFamily="18" charset="0"/>
          <a:cs typeface="Tahoma" pitchFamily="34" charset="0"/>
        </a:defRPr>
      </a:lvl2pPr>
      <a:lvl3pPr algn="l" rtl="0" eaLnBrk="1" fontAlgn="base" hangingPunct="1">
        <a:spcBef>
          <a:spcPct val="0"/>
        </a:spcBef>
        <a:spcAft>
          <a:spcPct val="0"/>
        </a:spcAft>
        <a:defRPr sz="4400" i="1">
          <a:solidFill>
            <a:schemeClr val="tx2"/>
          </a:solidFill>
          <a:latin typeface="Times New Roman" pitchFamily="18" charset="0"/>
          <a:cs typeface="Tahoma" pitchFamily="34" charset="0"/>
        </a:defRPr>
      </a:lvl3pPr>
      <a:lvl4pPr algn="l" rtl="0" eaLnBrk="1" fontAlgn="base" hangingPunct="1">
        <a:spcBef>
          <a:spcPct val="0"/>
        </a:spcBef>
        <a:spcAft>
          <a:spcPct val="0"/>
        </a:spcAft>
        <a:defRPr sz="4400" i="1">
          <a:solidFill>
            <a:schemeClr val="tx2"/>
          </a:solidFill>
          <a:latin typeface="Times New Roman" pitchFamily="18" charset="0"/>
          <a:cs typeface="Tahoma" pitchFamily="34" charset="0"/>
        </a:defRPr>
      </a:lvl4pPr>
      <a:lvl5pPr algn="l" rtl="0" eaLnBrk="1" fontAlgn="base" hangingPunct="1">
        <a:spcBef>
          <a:spcPct val="0"/>
        </a:spcBef>
        <a:spcAft>
          <a:spcPct val="0"/>
        </a:spcAft>
        <a:defRPr sz="4400" i="1">
          <a:solidFill>
            <a:schemeClr val="tx2"/>
          </a:solidFill>
          <a:latin typeface="Times New Roman" pitchFamily="18" charset="0"/>
          <a:cs typeface="Tahoma" pitchFamily="34" charset="0"/>
        </a:defRPr>
      </a:lvl5pPr>
      <a:lvl6pPr marL="457200" algn="l" rtl="0" eaLnBrk="1" fontAlgn="base" hangingPunct="1">
        <a:spcBef>
          <a:spcPct val="0"/>
        </a:spcBef>
        <a:spcAft>
          <a:spcPct val="0"/>
        </a:spcAft>
        <a:defRPr sz="4400" i="1">
          <a:solidFill>
            <a:schemeClr val="tx2"/>
          </a:solidFill>
          <a:latin typeface="Times New Roman" pitchFamily="18" charset="0"/>
          <a:cs typeface="Tahoma" pitchFamily="34" charset="0"/>
        </a:defRPr>
      </a:lvl6pPr>
      <a:lvl7pPr marL="914400" algn="l" rtl="0" eaLnBrk="1" fontAlgn="base" hangingPunct="1">
        <a:spcBef>
          <a:spcPct val="0"/>
        </a:spcBef>
        <a:spcAft>
          <a:spcPct val="0"/>
        </a:spcAft>
        <a:defRPr sz="4400" i="1">
          <a:solidFill>
            <a:schemeClr val="tx2"/>
          </a:solidFill>
          <a:latin typeface="Times New Roman" pitchFamily="18" charset="0"/>
          <a:cs typeface="Tahoma" pitchFamily="34" charset="0"/>
        </a:defRPr>
      </a:lvl7pPr>
      <a:lvl8pPr marL="1371600" algn="l" rtl="0" eaLnBrk="1" fontAlgn="base" hangingPunct="1">
        <a:spcBef>
          <a:spcPct val="0"/>
        </a:spcBef>
        <a:spcAft>
          <a:spcPct val="0"/>
        </a:spcAft>
        <a:defRPr sz="4400" i="1">
          <a:solidFill>
            <a:schemeClr val="tx2"/>
          </a:solidFill>
          <a:latin typeface="Times New Roman" pitchFamily="18" charset="0"/>
          <a:cs typeface="Tahoma" pitchFamily="34" charset="0"/>
        </a:defRPr>
      </a:lvl8pPr>
      <a:lvl9pPr marL="1828800" algn="l" rtl="0" eaLnBrk="1" fontAlgn="base" hangingPunct="1">
        <a:spcBef>
          <a:spcPct val="0"/>
        </a:spcBef>
        <a:spcAft>
          <a:spcPct val="0"/>
        </a:spcAft>
        <a:defRPr sz="4400" i="1">
          <a:solidFill>
            <a:schemeClr val="tx2"/>
          </a:solidFill>
          <a:latin typeface="Times New Roman" pitchFamily="18" charset="0"/>
          <a:cs typeface="Tahoma" pitchFamily="34" charset="0"/>
        </a:defRPr>
      </a:lvl9pPr>
    </p:titleStyle>
    <p:bodyStyle>
      <a:lvl1pPr marL="342900" indent="-342900" algn="l" rtl="0" eaLnBrk="1" fontAlgn="base" hangingPunct="1">
        <a:spcBef>
          <a:spcPct val="20000"/>
        </a:spcBef>
        <a:spcAft>
          <a:spcPct val="0"/>
        </a:spcAft>
        <a:buBlip>
          <a:blip r:embed="rId1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Blip>
          <a:blip r:embed="rId15"/>
        </a:buBlip>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4E0AF-A34E-4231-9E6F-0FC497ED239E}" type="datetimeFigureOut">
              <a:rPr lang="en-US" smtClean="0"/>
              <a:pPr/>
              <a:t>12/13/2017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0B39-8827-44FE-9A7A-0E2F121A2A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slideLayout" Target="../slideLayouts/slideLayout13.xml"/><Relationship Id="rId7" Type="http://schemas.openxmlformats.org/officeDocument/2006/relationships/image" Target="../media/image25.gif"/><Relationship Id="rId2" Type="http://schemas.openxmlformats.org/officeDocument/2006/relationships/audio" Target="file:///C:\Users\ADMIN\Desktop\NUOC%20VAN%20LANG%20-%20MINH%202015\dmlh%2000_01_02-.mp3" TargetMode="Externa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gif"/><Relationship Id="rId9" Type="http://schemas.openxmlformats.org/officeDocument/2006/relationships/image" Target="../media/image27.gif"/></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8"/>
          <p:cNvGrpSpPr>
            <a:grpSpLocks/>
          </p:cNvGrpSpPr>
          <p:nvPr/>
        </p:nvGrpSpPr>
        <p:grpSpPr bwMode="auto">
          <a:xfrm>
            <a:off x="0" y="0"/>
            <a:ext cx="9144000" cy="6934200"/>
            <a:chOff x="0" y="-24"/>
            <a:chExt cx="5760" cy="4368"/>
          </a:xfrm>
        </p:grpSpPr>
        <p:grpSp>
          <p:nvGrpSpPr>
            <p:cNvPr id="3" name="Group 159"/>
            <p:cNvGrpSpPr>
              <a:grpSpLocks/>
            </p:cNvGrpSpPr>
            <p:nvPr/>
          </p:nvGrpSpPr>
          <p:grpSpPr bwMode="auto">
            <a:xfrm>
              <a:off x="0" y="-24"/>
              <a:ext cx="5760" cy="4368"/>
              <a:chOff x="0" y="-24"/>
              <a:chExt cx="5760" cy="4368"/>
            </a:xfrm>
          </p:grpSpPr>
          <p:pic>
            <p:nvPicPr>
              <p:cNvPr id="2075" name="Picture 160" descr="ttrtrtr1151380670"/>
              <p:cNvPicPr>
                <a:picLocks noChangeAspect="1" noChangeArrowheads="1" noCrop="1"/>
              </p:cNvPicPr>
              <p:nvPr/>
            </p:nvPicPr>
            <p:blipFill>
              <a:blip r:embed="rId2"/>
              <a:srcRect/>
              <a:stretch>
                <a:fillRect/>
              </a:stretch>
            </p:blipFill>
            <p:spPr bwMode="auto">
              <a:xfrm>
                <a:off x="0" y="-24"/>
                <a:ext cx="5760" cy="144"/>
              </a:xfrm>
              <a:prstGeom prst="rect">
                <a:avLst/>
              </a:prstGeom>
              <a:noFill/>
              <a:ln w="9525">
                <a:noFill/>
                <a:miter lim="800000"/>
                <a:headEnd/>
                <a:tailEnd/>
              </a:ln>
            </p:spPr>
          </p:pic>
          <p:pic>
            <p:nvPicPr>
              <p:cNvPr id="2076" name="Picture 161" descr="ttrtrtr1151380670"/>
              <p:cNvPicPr>
                <a:picLocks noChangeAspect="1" noChangeArrowheads="1" noCrop="1"/>
              </p:cNvPicPr>
              <p:nvPr/>
            </p:nvPicPr>
            <p:blipFill>
              <a:blip r:embed="rId2"/>
              <a:srcRect/>
              <a:stretch>
                <a:fillRect/>
              </a:stretch>
            </p:blipFill>
            <p:spPr bwMode="auto">
              <a:xfrm rot="5400000">
                <a:off x="3504" y="2064"/>
                <a:ext cx="4320" cy="192"/>
              </a:xfrm>
              <a:prstGeom prst="rect">
                <a:avLst/>
              </a:prstGeom>
              <a:noFill/>
              <a:ln w="9525">
                <a:noFill/>
                <a:miter lim="800000"/>
                <a:headEnd/>
                <a:tailEnd/>
              </a:ln>
            </p:spPr>
          </p:pic>
          <p:pic>
            <p:nvPicPr>
              <p:cNvPr id="2077" name="Picture 162" descr="ttrtrtr1151380670"/>
              <p:cNvPicPr>
                <a:picLocks noChangeAspect="1" noChangeArrowheads="1" noCrop="1"/>
              </p:cNvPicPr>
              <p:nvPr/>
            </p:nvPicPr>
            <p:blipFill>
              <a:blip r:embed="rId2"/>
              <a:srcRect/>
              <a:stretch>
                <a:fillRect/>
              </a:stretch>
            </p:blipFill>
            <p:spPr bwMode="auto">
              <a:xfrm rot="-5400000">
                <a:off x="-2088" y="2088"/>
                <a:ext cx="4320" cy="144"/>
              </a:xfrm>
              <a:prstGeom prst="rect">
                <a:avLst/>
              </a:prstGeom>
              <a:noFill/>
              <a:ln w="9525">
                <a:noFill/>
                <a:miter lim="800000"/>
                <a:headEnd/>
                <a:tailEnd/>
              </a:ln>
            </p:spPr>
          </p:pic>
          <p:pic>
            <p:nvPicPr>
              <p:cNvPr id="2078" name="Picture 163" descr="ttrtrtr1151380670"/>
              <p:cNvPicPr>
                <a:picLocks noChangeAspect="1" noChangeArrowheads="1" noCrop="1"/>
              </p:cNvPicPr>
              <p:nvPr/>
            </p:nvPicPr>
            <p:blipFill>
              <a:blip r:embed="rId2"/>
              <a:srcRect/>
              <a:stretch>
                <a:fillRect/>
              </a:stretch>
            </p:blipFill>
            <p:spPr bwMode="auto">
              <a:xfrm>
                <a:off x="0" y="4200"/>
                <a:ext cx="5760" cy="144"/>
              </a:xfrm>
              <a:prstGeom prst="rect">
                <a:avLst/>
              </a:prstGeom>
              <a:noFill/>
              <a:ln w="9525">
                <a:noFill/>
                <a:miter lim="800000"/>
                <a:headEnd/>
                <a:tailEnd/>
              </a:ln>
            </p:spPr>
          </p:pic>
        </p:grpSp>
        <p:grpSp>
          <p:nvGrpSpPr>
            <p:cNvPr id="4" name="Group 164"/>
            <p:cNvGrpSpPr>
              <a:grpSpLocks/>
            </p:cNvGrpSpPr>
            <p:nvPr/>
          </p:nvGrpSpPr>
          <p:grpSpPr bwMode="auto">
            <a:xfrm>
              <a:off x="0" y="0"/>
              <a:ext cx="5760" cy="4320"/>
              <a:chOff x="0" y="0"/>
              <a:chExt cx="5760" cy="4320"/>
            </a:xfrm>
          </p:grpSpPr>
          <p:pic>
            <p:nvPicPr>
              <p:cNvPr id="2067" name="Picture 165" descr="flower[1][1][1][1]"/>
              <p:cNvPicPr>
                <a:picLocks noChangeAspect="1" noChangeArrowheads="1" noCrop="1"/>
              </p:cNvPicPr>
              <p:nvPr/>
            </p:nvPicPr>
            <p:blipFill>
              <a:blip r:embed="rId3"/>
              <a:srcRect/>
              <a:stretch>
                <a:fillRect/>
              </a:stretch>
            </p:blipFill>
            <p:spPr bwMode="auto">
              <a:xfrm>
                <a:off x="0" y="0"/>
                <a:ext cx="5760" cy="378"/>
              </a:xfrm>
              <a:prstGeom prst="rect">
                <a:avLst/>
              </a:prstGeom>
              <a:noFill/>
              <a:ln w="9525">
                <a:noFill/>
                <a:miter lim="800000"/>
                <a:headEnd/>
                <a:tailEnd/>
              </a:ln>
            </p:spPr>
          </p:pic>
          <p:pic>
            <p:nvPicPr>
              <p:cNvPr id="2068" name="Picture 166" descr="flower[1][1][1][1]"/>
              <p:cNvPicPr>
                <a:picLocks noChangeAspect="1" noChangeArrowheads="1" noCrop="1"/>
              </p:cNvPicPr>
              <p:nvPr/>
            </p:nvPicPr>
            <p:blipFill>
              <a:blip r:embed="rId3"/>
              <a:srcRect/>
              <a:stretch>
                <a:fillRect/>
              </a:stretch>
            </p:blipFill>
            <p:spPr bwMode="auto">
              <a:xfrm>
                <a:off x="0" y="3942"/>
                <a:ext cx="5760" cy="378"/>
              </a:xfrm>
              <a:prstGeom prst="rect">
                <a:avLst/>
              </a:prstGeom>
              <a:noFill/>
              <a:ln w="9525">
                <a:noFill/>
                <a:miter lim="800000"/>
                <a:headEnd/>
                <a:tailEnd/>
              </a:ln>
            </p:spPr>
          </p:pic>
          <p:pic>
            <p:nvPicPr>
              <p:cNvPr id="2069" name="Picture 167" descr="flower[1][1][1][1]"/>
              <p:cNvPicPr>
                <a:picLocks noChangeAspect="1" noChangeArrowheads="1" noCrop="1"/>
              </p:cNvPicPr>
              <p:nvPr/>
            </p:nvPicPr>
            <p:blipFill>
              <a:blip r:embed="rId3"/>
              <a:srcRect/>
              <a:stretch>
                <a:fillRect/>
              </a:stretch>
            </p:blipFill>
            <p:spPr bwMode="auto">
              <a:xfrm rot="-5400000">
                <a:off x="-1971" y="1971"/>
                <a:ext cx="4320" cy="378"/>
              </a:xfrm>
              <a:prstGeom prst="rect">
                <a:avLst/>
              </a:prstGeom>
              <a:noFill/>
              <a:ln w="9525">
                <a:noFill/>
                <a:miter lim="800000"/>
                <a:headEnd/>
                <a:tailEnd/>
              </a:ln>
            </p:spPr>
          </p:pic>
          <p:pic>
            <p:nvPicPr>
              <p:cNvPr id="2070" name="Picture 168" descr="flower[1][1][1][1]"/>
              <p:cNvPicPr>
                <a:picLocks noChangeAspect="1" noChangeArrowheads="1" noCrop="1"/>
              </p:cNvPicPr>
              <p:nvPr/>
            </p:nvPicPr>
            <p:blipFill>
              <a:blip r:embed="rId3"/>
              <a:srcRect/>
              <a:stretch>
                <a:fillRect/>
              </a:stretch>
            </p:blipFill>
            <p:spPr bwMode="auto">
              <a:xfrm rot="-5400000">
                <a:off x="3411" y="1971"/>
                <a:ext cx="4320" cy="378"/>
              </a:xfrm>
              <a:prstGeom prst="rect">
                <a:avLst/>
              </a:prstGeom>
              <a:noFill/>
              <a:ln w="9525">
                <a:noFill/>
                <a:miter lim="800000"/>
                <a:headEnd/>
                <a:tailEnd/>
              </a:ln>
            </p:spPr>
          </p:pic>
          <p:pic>
            <p:nvPicPr>
              <p:cNvPr id="2071" name="Picture 169" descr="012"/>
              <p:cNvPicPr>
                <a:picLocks noChangeAspect="1" noChangeArrowheads="1" noCrop="1"/>
              </p:cNvPicPr>
              <p:nvPr/>
            </p:nvPicPr>
            <p:blipFill>
              <a:blip r:embed="rId4"/>
              <a:srcRect/>
              <a:stretch>
                <a:fillRect/>
              </a:stretch>
            </p:blipFill>
            <p:spPr bwMode="auto">
              <a:xfrm>
                <a:off x="0" y="0"/>
                <a:ext cx="816" cy="723"/>
              </a:xfrm>
              <a:prstGeom prst="rect">
                <a:avLst/>
              </a:prstGeom>
              <a:noFill/>
              <a:ln w="9525">
                <a:noFill/>
                <a:miter lim="800000"/>
                <a:headEnd/>
                <a:tailEnd/>
              </a:ln>
            </p:spPr>
          </p:pic>
          <p:pic>
            <p:nvPicPr>
              <p:cNvPr id="2072" name="Picture 170" descr="012"/>
              <p:cNvPicPr>
                <a:picLocks noChangeAspect="1" noChangeArrowheads="1" noCrop="1"/>
              </p:cNvPicPr>
              <p:nvPr/>
            </p:nvPicPr>
            <p:blipFill>
              <a:blip r:embed="rId4"/>
              <a:srcRect/>
              <a:stretch>
                <a:fillRect/>
              </a:stretch>
            </p:blipFill>
            <p:spPr bwMode="auto">
              <a:xfrm>
                <a:off x="0" y="3597"/>
                <a:ext cx="816" cy="723"/>
              </a:xfrm>
              <a:prstGeom prst="rect">
                <a:avLst/>
              </a:prstGeom>
              <a:noFill/>
              <a:ln w="9525">
                <a:noFill/>
                <a:miter lim="800000"/>
                <a:headEnd/>
                <a:tailEnd/>
              </a:ln>
            </p:spPr>
          </p:pic>
          <p:pic>
            <p:nvPicPr>
              <p:cNvPr id="2073" name="Picture 171" descr="012"/>
              <p:cNvPicPr>
                <a:picLocks noChangeAspect="1" noChangeArrowheads="1" noCrop="1"/>
              </p:cNvPicPr>
              <p:nvPr/>
            </p:nvPicPr>
            <p:blipFill>
              <a:blip r:embed="rId4"/>
              <a:srcRect/>
              <a:stretch>
                <a:fillRect/>
              </a:stretch>
            </p:blipFill>
            <p:spPr bwMode="auto">
              <a:xfrm rot="10800000">
                <a:off x="4944" y="0"/>
                <a:ext cx="816" cy="723"/>
              </a:xfrm>
              <a:prstGeom prst="rect">
                <a:avLst/>
              </a:prstGeom>
              <a:noFill/>
              <a:ln w="9525">
                <a:noFill/>
                <a:miter lim="800000"/>
                <a:headEnd/>
                <a:tailEnd/>
              </a:ln>
            </p:spPr>
          </p:pic>
          <p:pic>
            <p:nvPicPr>
              <p:cNvPr id="2074" name="Picture 172" descr="012"/>
              <p:cNvPicPr>
                <a:picLocks noChangeAspect="1" noChangeArrowheads="1" noCrop="1"/>
              </p:cNvPicPr>
              <p:nvPr/>
            </p:nvPicPr>
            <p:blipFill>
              <a:blip r:embed="rId4"/>
              <a:srcRect/>
              <a:stretch>
                <a:fillRect/>
              </a:stretch>
            </p:blipFill>
            <p:spPr bwMode="auto">
              <a:xfrm rot="10800000">
                <a:off x="4944" y="3597"/>
                <a:ext cx="816" cy="723"/>
              </a:xfrm>
              <a:prstGeom prst="rect">
                <a:avLst/>
              </a:prstGeom>
              <a:noFill/>
              <a:ln w="9525">
                <a:noFill/>
                <a:miter lim="800000"/>
                <a:headEnd/>
                <a:tailEnd/>
              </a:ln>
            </p:spPr>
          </p:pic>
        </p:grpSp>
      </p:grpSp>
      <p:pic>
        <p:nvPicPr>
          <p:cNvPr id="2051" name="Picture 173" descr="465af31824312"/>
          <p:cNvPicPr>
            <a:picLocks noChangeAspect="1" noChangeArrowheads="1" noCrop="1"/>
          </p:cNvPicPr>
          <p:nvPr/>
        </p:nvPicPr>
        <p:blipFill>
          <a:blip r:embed="rId5"/>
          <a:srcRect/>
          <a:stretch>
            <a:fillRect/>
          </a:stretch>
        </p:blipFill>
        <p:spPr bwMode="auto">
          <a:xfrm>
            <a:off x="4724400" y="4705350"/>
            <a:ext cx="1112838" cy="2152650"/>
          </a:xfrm>
          <a:prstGeom prst="rect">
            <a:avLst/>
          </a:prstGeom>
          <a:noFill/>
          <a:ln w="9525">
            <a:noFill/>
            <a:miter lim="800000"/>
            <a:headEnd/>
            <a:tailEnd/>
          </a:ln>
        </p:spPr>
      </p:pic>
      <p:pic>
        <p:nvPicPr>
          <p:cNvPr id="2052" name="Picture 174" descr="465af31824312"/>
          <p:cNvPicPr>
            <a:picLocks noChangeAspect="1" noChangeArrowheads="1" noCrop="1"/>
          </p:cNvPicPr>
          <p:nvPr/>
        </p:nvPicPr>
        <p:blipFill>
          <a:blip r:embed="rId5"/>
          <a:srcRect/>
          <a:stretch>
            <a:fillRect/>
          </a:stretch>
        </p:blipFill>
        <p:spPr bwMode="auto">
          <a:xfrm>
            <a:off x="8031163" y="4114800"/>
            <a:ext cx="1112837" cy="2152650"/>
          </a:xfrm>
          <a:prstGeom prst="rect">
            <a:avLst/>
          </a:prstGeom>
          <a:noFill/>
          <a:ln w="9525">
            <a:noFill/>
            <a:miter lim="800000"/>
            <a:headEnd/>
            <a:tailEnd/>
          </a:ln>
        </p:spPr>
      </p:pic>
      <p:pic>
        <p:nvPicPr>
          <p:cNvPr id="2053" name="Picture 175" descr="Picture7"/>
          <p:cNvPicPr>
            <a:picLocks noChangeAspect="1" noChangeArrowheads="1" noCrop="1"/>
          </p:cNvPicPr>
          <p:nvPr/>
        </p:nvPicPr>
        <p:blipFill>
          <a:blip r:embed="rId6"/>
          <a:srcRect/>
          <a:stretch>
            <a:fillRect/>
          </a:stretch>
        </p:blipFill>
        <p:spPr bwMode="auto">
          <a:xfrm>
            <a:off x="3505200" y="4800600"/>
            <a:ext cx="1058863" cy="1524000"/>
          </a:xfrm>
          <a:prstGeom prst="rect">
            <a:avLst/>
          </a:prstGeom>
          <a:noFill/>
          <a:ln w="9525">
            <a:noFill/>
            <a:miter lim="800000"/>
            <a:headEnd/>
            <a:tailEnd/>
          </a:ln>
        </p:spPr>
      </p:pic>
      <p:pic>
        <p:nvPicPr>
          <p:cNvPr id="2054" name="Picture 176" descr="Picture7"/>
          <p:cNvPicPr>
            <a:picLocks noChangeAspect="1" noChangeArrowheads="1" noCrop="1"/>
          </p:cNvPicPr>
          <p:nvPr/>
        </p:nvPicPr>
        <p:blipFill>
          <a:blip r:embed="rId6"/>
          <a:srcRect/>
          <a:stretch>
            <a:fillRect/>
          </a:stretch>
        </p:blipFill>
        <p:spPr bwMode="auto">
          <a:xfrm>
            <a:off x="7086600" y="4953000"/>
            <a:ext cx="1058863" cy="1524000"/>
          </a:xfrm>
          <a:prstGeom prst="rect">
            <a:avLst/>
          </a:prstGeom>
          <a:noFill/>
          <a:ln w="9525">
            <a:noFill/>
            <a:miter lim="800000"/>
            <a:headEnd/>
            <a:tailEnd/>
          </a:ln>
        </p:spPr>
      </p:pic>
      <p:pic>
        <p:nvPicPr>
          <p:cNvPr id="2055" name="Picture 177" descr="Picture7"/>
          <p:cNvPicPr>
            <a:picLocks noChangeAspect="1" noChangeArrowheads="1" noCrop="1"/>
          </p:cNvPicPr>
          <p:nvPr/>
        </p:nvPicPr>
        <p:blipFill>
          <a:blip r:embed="rId6"/>
          <a:srcRect/>
          <a:stretch>
            <a:fillRect/>
          </a:stretch>
        </p:blipFill>
        <p:spPr bwMode="auto">
          <a:xfrm>
            <a:off x="2057400" y="5334000"/>
            <a:ext cx="1058863" cy="1524000"/>
          </a:xfrm>
          <a:prstGeom prst="rect">
            <a:avLst/>
          </a:prstGeom>
          <a:noFill/>
          <a:ln w="9525">
            <a:noFill/>
            <a:miter lim="800000"/>
            <a:headEnd/>
            <a:tailEnd/>
          </a:ln>
        </p:spPr>
      </p:pic>
      <p:pic>
        <p:nvPicPr>
          <p:cNvPr id="2056" name="Picture 178" descr="Picture7"/>
          <p:cNvPicPr>
            <a:picLocks noChangeAspect="1" noChangeArrowheads="1" noCrop="1"/>
          </p:cNvPicPr>
          <p:nvPr/>
        </p:nvPicPr>
        <p:blipFill>
          <a:blip r:embed="rId6"/>
          <a:srcRect/>
          <a:stretch>
            <a:fillRect/>
          </a:stretch>
        </p:blipFill>
        <p:spPr bwMode="auto">
          <a:xfrm>
            <a:off x="838200" y="4953000"/>
            <a:ext cx="1058863" cy="1524000"/>
          </a:xfrm>
          <a:prstGeom prst="rect">
            <a:avLst/>
          </a:prstGeom>
          <a:noFill/>
          <a:ln w="9525">
            <a:noFill/>
            <a:miter lim="800000"/>
            <a:headEnd/>
            <a:tailEnd/>
          </a:ln>
        </p:spPr>
      </p:pic>
      <p:pic>
        <p:nvPicPr>
          <p:cNvPr id="2057" name="Picture 179" descr="Picture7"/>
          <p:cNvPicPr>
            <a:picLocks noChangeAspect="1" noChangeArrowheads="1" noCrop="1"/>
          </p:cNvPicPr>
          <p:nvPr/>
        </p:nvPicPr>
        <p:blipFill>
          <a:blip r:embed="rId6"/>
          <a:srcRect/>
          <a:stretch>
            <a:fillRect/>
          </a:stretch>
        </p:blipFill>
        <p:spPr bwMode="auto">
          <a:xfrm>
            <a:off x="5181600" y="4953000"/>
            <a:ext cx="1058863" cy="1524000"/>
          </a:xfrm>
          <a:prstGeom prst="rect">
            <a:avLst/>
          </a:prstGeom>
          <a:noFill/>
          <a:ln w="9525">
            <a:noFill/>
            <a:miter lim="800000"/>
            <a:headEnd/>
            <a:tailEnd/>
          </a:ln>
        </p:spPr>
      </p:pic>
      <p:pic>
        <p:nvPicPr>
          <p:cNvPr id="2058" name="Picture 180" descr="465af31824312"/>
          <p:cNvPicPr>
            <a:picLocks noChangeAspect="1" noChangeArrowheads="1" noCrop="1"/>
          </p:cNvPicPr>
          <p:nvPr/>
        </p:nvPicPr>
        <p:blipFill>
          <a:blip r:embed="rId5"/>
          <a:srcRect/>
          <a:stretch>
            <a:fillRect/>
          </a:stretch>
        </p:blipFill>
        <p:spPr bwMode="auto">
          <a:xfrm>
            <a:off x="1447800" y="4705350"/>
            <a:ext cx="1112838" cy="2152650"/>
          </a:xfrm>
          <a:prstGeom prst="rect">
            <a:avLst/>
          </a:prstGeom>
          <a:noFill/>
          <a:ln w="9525">
            <a:noFill/>
            <a:miter lim="800000"/>
            <a:headEnd/>
            <a:tailEnd/>
          </a:ln>
        </p:spPr>
      </p:pic>
      <p:pic>
        <p:nvPicPr>
          <p:cNvPr id="2059" name="Picture 181" descr="465af31824312"/>
          <p:cNvPicPr>
            <a:picLocks noChangeAspect="1" noChangeArrowheads="1" noCrop="1"/>
          </p:cNvPicPr>
          <p:nvPr/>
        </p:nvPicPr>
        <p:blipFill>
          <a:blip r:embed="rId5"/>
          <a:srcRect/>
          <a:stretch>
            <a:fillRect/>
          </a:stretch>
        </p:blipFill>
        <p:spPr bwMode="auto">
          <a:xfrm>
            <a:off x="2819400" y="4876800"/>
            <a:ext cx="1112838" cy="2152650"/>
          </a:xfrm>
          <a:prstGeom prst="rect">
            <a:avLst/>
          </a:prstGeom>
          <a:noFill/>
          <a:ln w="9525">
            <a:noFill/>
            <a:miter lim="800000"/>
            <a:headEnd/>
            <a:tailEnd/>
          </a:ln>
        </p:spPr>
      </p:pic>
      <p:pic>
        <p:nvPicPr>
          <p:cNvPr id="2060" name="Picture 182" descr="465af31824312"/>
          <p:cNvPicPr>
            <a:picLocks noChangeAspect="1" noChangeArrowheads="1" noCrop="1"/>
          </p:cNvPicPr>
          <p:nvPr/>
        </p:nvPicPr>
        <p:blipFill>
          <a:blip r:embed="rId5"/>
          <a:srcRect/>
          <a:stretch>
            <a:fillRect/>
          </a:stretch>
        </p:blipFill>
        <p:spPr bwMode="auto">
          <a:xfrm>
            <a:off x="5943600" y="4705350"/>
            <a:ext cx="1112838" cy="2152650"/>
          </a:xfrm>
          <a:prstGeom prst="rect">
            <a:avLst/>
          </a:prstGeom>
          <a:noFill/>
          <a:ln w="9525">
            <a:noFill/>
            <a:miter lim="800000"/>
            <a:headEnd/>
            <a:tailEnd/>
          </a:ln>
        </p:spPr>
      </p:pic>
      <p:pic>
        <p:nvPicPr>
          <p:cNvPr id="2061" name="Picture 184" descr="465af31824312"/>
          <p:cNvPicPr>
            <a:picLocks noChangeAspect="1" noChangeArrowheads="1" noCrop="1"/>
          </p:cNvPicPr>
          <p:nvPr/>
        </p:nvPicPr>
        <p:blipFill>
          <a:blip r:embed="rId5"/>
          <a:srcRect/>
          <a:stretch>
            <a:fillRect/>
          </a:stretch>
        </p:blipFill>
        <p:spPr bwMode="auto">
          <a:xfrm>
            <a:off x="3810000" y="4705350"/>
            <a:ext cx="1112838" cy="2152650"/>
          </a:xfrm>
          <a:prstGeom prst="rect">
            <a:avLst/>
          </a:prstGeom>
          <a:noFill/>
          <a:ln w="9525">
            <a:noFill/>
            <a:miter lim="800000"/>
            <a:headEnd/>
            <a:tailEnd/>
          </a:ln>
        </p:spPr>
      </p:pic>
      <p:pic>
        <p:nvPicPr>
          <p:cNvPr id="2062" name="Picture 185" descr="465af31824312"/>
          <p:cNvPicPr>
            <a:picLocks noChangeAspect="1" noChangeArrowheads="1" noCrop="1"/>
          </p:cNvPicPr>
          <p:nvPr/>
        </p:nvPicPr>
        <p:blipFill>
          <a:blip r:embed="rId5"/>
          <a:srcRect/>
          <a:stretch>
            <a:fillRect/>
          </a:stretch>
        </p:blipFill>
        <p:spPr bwMode="auto">
          <a:xfrm>
            <a:off x="7010400" y="4876800"/>
            <a:ext cx="1112838" cy="2152650"/>
          </a:xfrm>
          <a:prstGeom prst="rect">
            <a:avLst/>
          </a:prstGeom>
          <a:noFill/>
          <a:ln w="9525">
            <a:noFill/>
            <a:miter lim="800000"/>
            <a:headEnd/>
            <a:tailEnd/>
          </a:ln>
        </p:spPr>
      </p:pic>
      <p:sp>
        <p:nvSpPr>
          <p:cNvPr id="29" name="WordArt 6"/>
          <p:cNvSpPr>
            <a:spLocks noChangeArrowheads="1" noChangeShapeType="1" noTextEdit="1"/>
          </p:cNvSpPr>
          <p:nvPr/>
        </p:nvSpPr>
        <p:spPr bwMode="auto">
          <a:xfrm>
            <a:off x="1157288" y="1066800"/>
            <a:ext cx="6843712" cy="5791200"/>
          </a:xfrm>
          <a:prstGeom prst="rect">
            <a:avLst/>
          </a:prstGeom>
        </p:spPr>
        <p:txBody>
          <a:bodyPr spcFirstLastPara="1" wrap="none" fromWordArt="1">
            <a:prstTxWarp prst="textArchUp">
              <a:avLst>
                <a:gd name="adj" fmla="val 10800004"/>
              </a:avLst>
            </a:prstTxWarp>
          </a:bodyPr>
          <a:lstStyle/>
          <a:p>
            <a:pPr algn="ctr"/>
            <a:r>
              <a:rPr lang="en-US"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ĐÔ THỊ VIỆT HƯNG</a:t>
            </a:r>
            <a:endParaRPr lang="en-US"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1" name="TextBox 30"/>
          <p:cNvSpPr txBox="1"/>
          <p:nvPr/>
        </p:nvSpPr>
        <p:spPr>
          <a:xfrm>
            <a:off x="533400" y="3505200"/>
            <a:ext cx="8229600" cy="1754326"/>
          </a:xfrm>
          <a:prstGeom prst="rect">
            <a:avLst/>
          </a:prstGeom>
          <a:noFill/>
        </p:spPr>
        <p:txBody>
          <a:bodyPr wrap="square">
            <a:spAutoFit/>
          </a:bodyPr>
          <a:lstStyle/>
          <a:p>
            <a:pPr algn="ctr">
              <a:defRPr/>
            </a:pPr>
            <a:endParaRPr lang="en-US" sz="2400"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a:p>
            <a:pPr algn="ctr">
              <a:defRPr/>
            </a:pPr>
            <a:r>
              <a:rPr lang="en-US" sz="4200" b="1"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rPr>
              <a:t>NHIỆT LIỆT CHÀO MỪNG CÁC THẦY CÔ GIÁO VỀ DỰ GIỜ  </a:t>
            </a:r>
            <a:endParaRPr lang="en-US" sz="4200" b="1" kern="10" dirty="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indefinite" fill="hold" grpId="0" nodeType="withEffect">
                                  <p:stCondLst>
                                    <p:cond delay="0"/>
                                  </p:stCondLst>
                                  <p:childTnLst>
                                    <p:animClr clrSpc="hsl" dir="cw">
                                      <p:cBhvr override="childStyle">
                                        <p:cTn id="6" dur="500" fill="hold"/>
                                        <p:tgtEl>
                                          <p:spTgt spid="29"/>
                                        </p:tgtEl>
                                        <p:attrNameLst>
                                          <p:attrName>style.color</p:attrName>
                                        </p:attrNameLst>
                                      </p:cBhvr>
                                      <p:by>
                                        <p:hsl h="0" s="-12549" l="-25098"/>
                                      </p:by>
                                    </p:animClr>
                                    <p:animClr clrSpc="hsl" dir="cw">
                                      <p:cBhvr>
                                        <p:cTn id="7" dur="500" fill="hold"/>
                                        <p:tgtEl>
                                          <p:spTgt spid="29"/>
                                        </p:tgtEl>
                                        <p:attrNameLst>
                                          <p:attrName>fillcolor</p:attrName>
                                        </p:attrNameLst>
                                      </p:cBhvr>
                                      <p:by>
                                        <p:hsl h="0" s="-12549" l="-25098"/>
                                      </p:by>
                                    </p:animClr>
                                    <p:animClr clrSpc="hsl" dir="cw">
                                      <p:cBhvr>
                                        <p:cTn id="8" dur="500" fill="hold"/>
                                        <p:tgtEl>
                                          <p:spTgt spid="29"/>
                                        </p:tgtEl>
                                        <p:attrNameLst>
                                          <p:attrName>stroke.color</p:attrName>
                                        </p:attrNameLst>
                                      </p:cBhvr>
                                      <p:by>
                                        <p:hsl h="0" s="-12549" l="-25098"/>
                                      </p:by>
                                    </p:animClr>
                                    <p:set>
                                      <p:cBhvr>
                                        <p:cTn id="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941168"/>
            <a:ext cx="6870700" cy="1600200"/>
          </a:xfrm>
        </p:spPr>
        <p:txBody>
          <a:bodyPr/>
          <a:lstStyle/>
          <a:p>
            <a:pPr algn="ctr"/>
            <a:r>
              <a:rPr lang="vi-VN" dirty="0" smtClean="0"/>
              <a:t>Khu phố cổ</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373" y="404664"/>
            <a:ext cx="6696744" cy="4486818"/>
          </a:xfrm>
          <a:prstGeom prst="rect">
            <a:avLst/>
          </a:prstGeom>
        </p:spPr>
      </p:pic>
    </p:spTree>
    <p:extLst>
      <p:ext uri="{BB962C8B-B14F-4D97-AF65-F5344CB8AC3E}">
        <p14:creationId xmlns:p14="http://schemas.microsoft.com/office/powerpoint/2010/main" val="310426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141168"/>
            <a:ext cx="6870700" cy="1600200"/>
          </a:xfrm>
        </p:spPr>
        <p:txBody>
          <a:bodyPr/>
          <a:lstStyle/>
          <a:p>
            <a:pPr algn="ctr"/>
            <a:r>
              <a:rPr lang="vi-VN" dirty="0" smtClean="0"/>
              <a:t>Khu phố mới</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32656"/>
            <a:ext cx="6912768" cy="5184576"/>
          </a:xfrm>
          <a:prstGeom prst="rect">
            <a:avLst/>
          </a:prstGeom>
        </p:spPr>
      </p:pic>
    </p:spTree>
    <p:extLst>
      <p:ext uri="{BB962C8B-B14F-4D97-AF65-F5344CB8AC3E}">
        <p14:creationId xmlns:p14="http://schemas.microsoft.com/office/powerpoint/2010/main" val="39540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293096"/>
            <a:ext cx="7704856" cy="2132856"/>
          </a:xfrm>
        </p:spPr>
        <p:txBody>
          <a:bodyPr/>
          <a:lstStyle/>
          <a:p>
            <a:r>
              <a:rPr lang="vi-VN" dirty="0" smtClean="0"/>
              <a:t>Trường Đại học Sư phạm Hà Nội</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530" y="692696"/>
            <a:ext cx="6000750" cy="3810000"/>
          </a:xfrm>
          <a:prstGeom prst="rect">
            <a:avLst/>
          </a:prstGeom>
        </p:spPr>
      </p:pic>
    </p:spTree>
    <p:extLst>
      <p:ext uri="{BB962C8B-B14F-4D97-AF65-F5344CB8AC3E}">
        <p14:creationId xmlns:p14="http://schemas.microsoft.com/office/powerpoint/2010/main" val="374311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668" y="4565104"/>
            <a:ext cx="6870700" cy="1600200"/>
          </a:xfrm>
        </p:spPr>
        <p:txBody>
          <a:bodyPr/>
          <a:lstStyle/>
          <a:p>
            <a:pPr algn="ctr"/>
            <a:r>
              <a:rPr lang="vi-VN" dirty="0" smtClean="0"/>
              <a:t>Chợ Đồng Xuân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692696"/>
            <a:ext cx="6146374" cy="3761581"/>
          </a:xfrm>
          <a:prstGeom prst="rect">
            <a:avLst/>
          </a:prstGeom>
        </p:spPr>
      </p:pic>
    </p:spTree>
    <p:extLst>
      <p:ext uri="{BB962C8B-B14F-4D97-AF65-F5344CB8AC3E}">
        <p14:creationId xmlns:p14="http://schemas.microsoft.com/office/powerpoint/2010/main" val="241503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637112"/>
            <a:ext cx="6870700" cy="1600200"/>
          </a:xfrm>
        </p:spPr>
        <p:txBody>
          <a:bodyPr/>
          <a:lstStyle/>
          <a:p>
            <a:pPr algn="ctr"/>
            <a:r>
              <a:rPr lang="vi-VN" dirty="0" smtClean="0"/>
              <a:t>Làng lụa Vạn Phúc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14660"/>
            <a:ext cx="7301270" cy="4798515"/>
          </a:xfrm>
          <a:prstGeom prst="rect">
            <a:avLst/>
          </a:prstGeom>
        </p:spPr>
      </p:pic>
    </p:spTree>
    <p:extLst>
      <p:ext uri="{BB962C8B-B14F-4D97-AF65-F5344CB8AC3E}">
        <p14:creationId xmlns:p14="http://schemas.microsoft.com/office/powerpoint/2010/main" val="341984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517232"/>
            <a:ext cx="7772400" cy="1143000"/>
          </a:xfrm>
        </p:spPr>
        <p:txBody>
          <a:bodyPr/>
          <a:lstStyle/>
          <a:p>
            <a:pPr algn="ctr"/>
            <a:r>
              <a:rPr lang="vi-VN" dirty="0" smtClean="0"/>
              <a:t>Chùa Một Cột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76672"/>
            <a:ext cx="6408712" cy="4800348"/>
          </a:xfrm>
          <a:prstGeom prst="rect">
            <a:avLst/>
          </a:prstGeom>
        </p:spPr>
      </p:pic>
    </p:spTree>
    <p:extLst>
      <p:ext uri="{BB962C8B-B14F-4D97-AF65-F5344CB8AC3E}">
        <p14:creationId xmlns:p14="http://schemas.microsoft.com/office/powerpoint/2010/main" val="38027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589240"/>
            <a:ext cx="7772400" cy="1143000"/>
          </a:xfrm>
        </p:spPr>
        <p:txBody>
          <a:bodyPr/>
          <a:lstStyle/>
          <a:p>
            <a:pPr algn="ctr"/>
            <a:r>
              <a:rPr lang="vi-VN" dirty="0" smtClean="0"/>
              <a:t>Tượng vua Lý Thái Tổ</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448834"/>
            <a:ext cx="4032448" cy="4852374"/>
          </a:xfrm>
          <a:prstGeom prst="rect">
            <a:avLst/>
          </a:prstGeom>
        </p:spPr>
      </p:pic>
    </p:spTree>
    <p:extLst>
      <p:ext uri="{BB962C8B-B14F-4D97-AF65-F5344CB8AC3E}">
        <p14:creationId xmlns:p14="http://schemas.microsoft.com/office/powerpoint/2010/main" val="111750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157192"/>
            <a:ext cx="7772400" cy="1143000"/>
          </a:xfrm>
        </p:spPr>
        <p:txBody>
          <a:bodyPr/>
          <a:lstStyle/>
          <a:p>
            <a:pPr algn="ctr"/>
            <a:r>
              <a:rPr lang="vi-VN" dirty="0" smtClean="0"/>
              <a:t>Văn Miếu – Quốc Tử Giám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548680"/>
            <a:ext cx="6021094" cy="4223753"/>
          </a:xfrm>
          <a:prstGeom prst="rect">
            <a:avLst/>
          </a:prstGeom>
        </p:spPr>
      </p:pic>
    </p:spTree>
    <p:extLst>
      <p:ext uri="{BB962C8B-B14F-4D97-AF65-F5344CB8AC3E}">
        <p14:creationId xmlns:p14="http://schemas.microsoft.com/office/powerpoint/2010/main" val="39398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u lịch Hà Nội, Cảnh đẹp Hà Nội.mp4">
            <a:hlinkClick r:id="" action="ppaction://media"/>
          </p:cNvPr>
          <p:cNvPicPr>
            <a:picLocks noChangeAspect="1"/>
          </p:cNvPicPr>
          <p:nvPr>
            <a:videoFile r:link="rId1"/>
            <p:extLst>
              <p:ext uri="{DAA4B4D4-6D71-4841-9C94-3DE7FCFB9230}">
                <p14:media xmlns:p14="http://schemas.microsoft.com/office/powerpoint/2010/main" r:embed="rId2">
                  <p14:trim st="6550" end="7690"/>
                </p14:media>
              </p:ext>
            </p:extLst>
          </p:nvPr>
        </p:nvPicPr>
        <p:blipFill>
          <a:blip r:embed="rId4"/>
          <a:stretch>
            <a:fillRect/>
          </a:stretch>
        </p:blipFill>
        <p:spPr>
          <a:xfrm rot="10800000" flipH="1" flipV="1">
            <a:off x="683568" y="404664"/>
            <a:ext cx="7488832" cy="5328592"/>
          </a:xfrm>
          <a:prstGeom prst="rect">
            <a:avLst/>
          </a:prstGeom>
        </p:spPr>
      </p:pic>
    </p:spTree>
    <p:extLst>
      <p:ext uri="{BB962C8B-B14F-4D97-AF65-F5344CB8AC3E}">
        <p14:creationId xmlns:p14="http://schemas.microsoft.com/office/powerpoint/2010/main" val="1167746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404664"/>
            <a:ext cx="4464496" cy="769441"/>
          </a:xfrm>
          <a:prstGeom prst="rect">
            <a:avLst/>
          </a:prstGeom>
          <a:noFill/>
        </p:spPr>
        <p:txBody>
          <a:bodyPr wrap="square" rtlCol="0">
            <a:spAutoFit/>
          </a:bodyPr>
          <a:lstStyle/>
          <a:p>
            <a:pPr algn="ctr"/>
            <a:r>
              <a:rPr lang="vi-VN" sz="4400" dirty="0" smtClean="0">
                <a:latin typeface=".VnAristote" panose="020B7200000000000000" pitchFamily="34" charset="0"/>
              </a:rPr>
              <a:t>DÆn dß:</a:t>
            </a:r>
            <a:endParaRPr lang="en-US" sz="4400" dirty="0">
              <a:latin typeface=".VnAristote" panose="020B7200000000000000" pitchFamily="34" charset="0"/>
            </a:endParaRPr>
          </a:p>
        </p:txBody>
      </p:sp>
      <p:sp>
        <p:nvSpPr>
          <p:cNvPr id="3" name="TextBox 2"/>
          <p:cNvSpPr txBox="1"/>
          <p:nvPr/>
        </p:nvSpPr>
        <p:spPr>
          <a:xfrm>
            <a:off x="323528" y="1484784"/>
            <a:ext cx="7848872" cy="1569660"/>
          </a:xfrm>
          <a:prstGeom prst="rect">
            <a:avLst/>
          </a:prstGeom>
          <a:noFill/>
        </p:spPr>
        <p:txBody>
          <a:bodyPr wrap="square" rtlCol="0">
            <a:spAutoFit/>
          </a:bodyPr>
          <a:lstStyle/>
          <a:p>
            <a:pPr marL="285750" indent="-285750">
              <a:buFontTx/>
              <a:buChar char="-"/>
            </a:pPr>
            <a:r>
              <a:rPr lang="vi-VN" sz="3200" dirty="0" smtClean="0">
                <a:latin typeface="+mj-lt"/>
              </a:rPr>
              <a:t>Đọc lại bài: Thủ đô Hà Nội, trả lời 4 câu hỏi trong bài.</a:t>
            </a:r>
          </a:p>
          <a:p>
            <a:pPr marL="285750" indent="-285750">
              <a:buFontTx/>
              <a:buChar char="-"/>
            </a:pPr>
            <a:r>
              <a:rPr lang="vi-VN" sz="3200" dirty="0" smtClean="0">
                <a:latin typeface="+mj-lt"/>
              </a:rPr>
              <a:t>Chuẩn bị bài: Đồng bằng Nam Bộ.</a:t>
            </a:r>
            <a:endParaRPr lang="en-US" sz="3200" dirty="0">
              <a:latin typeface="+mj-lt"/>
            </a:endParaRPr>
          </a:p>
        </p:txBody>
      </p:sp>
    </p:spTree>
    <p:extLst>
      <p:ext uri="{BB962C8B-B14F-4D97-AF65-F5344CB8AC3E}">
        <p14:creationId xmlns:p14="http://schemas.microsoft.com/office/powerpoint/2010/main" val="89373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vi-VN" dirty="0" smtClean="0"/>
              <a:t>Địa lí</a:t>
            </a:r>
            <a:endParaRPr lang="en-US" dirty="0"/>
          </a:p>
        </p:txBody>
      </p:sp>
      <p:sp>
        <p:nvSpPr>
          <p:cNvPr id="3" name="Subtitle 2"/>
          <p:cNvSpPr>
            <a:spLocks noGrp="1"/>
          </p:cNvSpPr>
          <p:nvPr>
            <p:ph type="subTitle" idx="1"/>
          </p:nvPr>
        </p:nvSpPr>
        <p:spPr/>
        <p:txBody>
          <a:bodyPr/>
          <a:lstStyle/>
          <a:p>
            <a:pPr algn="ctr"/>
            <a:r>
              <a:rPr lang="vi-VN" dirty="0" smtClean="0"/>
              <a:t>Thủ đô Hà Nội</a:t>
            </a:r>
            <a:endParaRPr lang="en-US" dirty="0"/>
          </a:p>
        </p:txBody>
      </p:sp>
    </p:spTree>
    <p:extLst>
      <p:ext uri="{BB962C8B-B14F-4D97-AF65-F5344CB8AC3E}">
        <p14:creationId xmlns:p14="http://schemas.microsoft.com/office/powerpoint/2010/main" val="20575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34881">
            <a:off x="3124200" y="434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5"/>
          <p:cNvSpPr>
            <a:spLocks noChangeArrowheads="1" noChangeShapeType="1" noTextEdit="1"/>
          </p:cNvSpPr>
          <p:nvPr/>
        </p:nvSpPr>
        <p:spPr bwMode="auto">
          <a:xfrm>
            <a:off x="1066800" y="1447800"/>
            <a:ext cx="7162800" cy="1047750"/>
          </a:xfrm>
          <a:prstGeom prst="rect">
            <a:avLst/>
          </a:prstGeom>
        </p:spPr>
        <p:txBody>
          <a:bodyPr wrap="none" fromWordArt="1">
            <a:prstTxWarp prst="textPlain">
              <a:avLst>
                <a:gd name="adj" fmla="val 50000"/>
              </a:avLst>
            </a:prstTxWarp>
          </a:bodyPr>
          <a:lstStyle/>
          <a:p>
            <a:r>
              <a:rPr lang="en-US" kern="1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Kính chúc quý thầy cô, các em học sinh</a:t>
            </a:r>
          </a:p>
        </p:txBody>
      </p:sp>
      <p:sp>
        <p:nvSpPr>
          <p:cNvPr id="12292" name="WordArt 6" descr="Woven mat"/>
          <p:cNvSpPr>
            <a:spLocks noChangeArrowheads="1" noChangeShapeType="1" noTextEdit="1"/>
          </p:cNvSpPr>
          <p:nvPr/>
        </p:nvSpPr>
        <p:spPr bwMode="auto">
          <a:xfrm>
            <a:off x="2438400" y="2686050"/>
            <a:ext cx="5295900"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r>
              <a:rPr lang="en-US" kern="10">
                <a:ln w="9525">
                  <a:round/>
                  <a:headEnd/>
                  <a:tailEnd/>
                </a:ln>
                <a:blipFill dpi="0" rotWithShape="0">
                  <a:blip r:embed="rId5"/>
                  <a:srcRect/>
                  <a:tile tx="0" ty="0" sx="100000" sy="100000" flip="none" algn="tl"/>
                </a:blipFill>
              </a:rPr>
              <a:t>khoẻ mạnh và hạnh phúc.</a:t>
            </a:r>
          </a:p>
        </p:txBody>
      </p:sp>
      <p:pic>
        <p:nvPicPr>
          <p:cNvPr id="495621" name="dong mau lac hong ppt.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915400" y="6553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6705600" y="640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a:t>
            </a:r>
          </a:p>
        </p:txBody>
      </p:sp>
      <p:pic>
        <p:nvPicPr>
          <p:cNvPr id="12295"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92950" y="-768350"/>
            <a:ext cx="444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4650" y="538163"/>
            <a:ext cx="5397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1600200" y="-685800"/>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33400"/>
            <a:ext cx="53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03350" y="5002213"/>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28613" y="3810000"/>
            <a:ext cx="50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46599" flipV="1">
            <a:off x="7312819" y="5179219"/>
            <a:ext cx="5349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8148638" y="3657600"/>
            <a:ext cx="61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19955">
            <a:off x="5105400" y="4373563"/>
            <a:ext cx="152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Obst100">
            <a:hlinkClick r:id="" action="ppaction://noaction"/>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66929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39" name="dmlh 00_01_02-.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215900" y="6096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464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1240" fill="hold"/>
                                        <p:tgtEl>
                                          <p:spTgt spid="4956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562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956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6870700" cy="2556520"/>
          </a:xfrm>
        </p:spPr>
        <p:txBody>
          <a:bodyPr/>
          <a:lstStyle/>
          <a:p>
            <a:r>
              <a:rPr lang="vi-VN" dirty="0" smtClean="0"/>
              <a:t>1. Thủ đô Hà Nội nằm ở trung tâm đồng bằng Bắc Bộ.</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864"/>
            <a:ext cx="9144000" cy="4653136"/>
          </a:xfrm>
          <a:prstGeom prst="rect">
            <a:avLst/>
          </a:prstGeom>
        </p:spPr>
      </p:pic>
    </p:spTree>
    <p:extLst>
      <p:ext uri="{BB962C8B-B14F-4D97-AF65-F5344CB8AC3E}">
        <p14:creationId xmlns:p14="http://schemas.microsoft.com/office/powerpoint/2010/main" val="30704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884368" cy="1600200"/>
          </a:xfrm>
        </p:spPr>
        <p:txBody>
          <a:bodyPr/>
          <a:lstStyle/>
          <a:p>
            <a:r>
              <a:rPr lang="vi-VN" dirty="0" smtClean="0"/>
              <a:t>2. Thành phố cổ đang ngày càng phát triển.</a:t>
            </a:r>
            <a:endParaRPr lang="en-US" dirty="0"/>
          </a:p>
        </p:txBody>
      </p:sp>
      <p:sp>
        <p:nvSpPr>
          <p:cNvPr id="3" name="Content Placeholder 2"/>
          <p:cNvSpPr>
            <a:spLocks noGrp="1"/>
          </p:cNvSpPr>
          <p:nvPr>
            <p:ph idx="1"/>
          </p:nvPr>
        </p:nvSpPr>
        <p:spPr>
          <a:xfrm>
            <a:off x="179512" y="1828800"/>
            <a:ext cx="8712968" cy="4768552"/>
          </a:xfrm>
        </p:spPr>
        <p:txBody>
          <a:bodyPr/>
          <a:lstStyle/>
          <a:p>
            <a:pPr marL="0" indent="0">
              <a:buNone/>
            </a:pPr>
            <a:r>
              <a:rPr lang="vi-VN" dirty="0" smtClean="0"/>
              <a:t>Hà Nội cổ có các phố phường làm nghề thủ công và buôn bán ở gần hồ Hoàn Kiếm. Hiện nay, một số phố vẫn là nơi buôn bán tấp nập và mang các tên gắn với những hoạt động sản xuất, buôn bán trước đây như Hàng Đào, Hàng Đường, Hàng Mã,... Cùng với thời gian, Hà Nội ngày càng được mở rộng và hiện đại hơn.</a:t>
            </a:r>
            <a:endParaRPr lang="en-US" dirty="0"/>
          </a:p>
        </p:txBody>
      </p:sp>
    </p:spTree>
    <p:extLst>
      <p:ext uri="{BB962C8B-B14F-4D97-AF65-F5344CB8AC3E}">
        <p14:creationId xmlns:p14="http://schemas.microsoft.com/office/powerpoint/2010/main" val="32770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532440" cy="2340496"/>
          </a:xfrm>
        </p:spPr>
        <p:txBody>
          <a:bodyPr/>
          <a:lstStyle/>
          <a:p>
            <a:r>
              <a:rPr lang="vi-VN" dirty="0" smtClean="0"/>
              <a:t>3. Hà Nội – trung tâm chính trị, văn hóa, khoa học và kinh tế lớn của cả nước.</a:t>
            </a:r>
            <a:endParaRPr lang="en-US" dirty="0"/>
          </a:p>
        </p:txBody>
      </p:sp>
    </p:spTree>
    <p:extLst>
      <p:ext uri="{BB962C8B-B14F-4D97-AF65-F5344CB8AC3E}">
        <p14:creationId xmlns:p14="http://schemas.microsoft.com/office/powerpoint/2010/main" val="377459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23528" y="548680"/>
            <a:ext cx="7704856" cy="518457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vi-VN" sz="3200" b="0" i="1" u="none" strike="noStrike" cap="none" normalizeH="0" baseline="0" dirty="0" smtClean="0">
                <a:ln>
                  <a:noFill/>
                </a:ln>
                <a:solidFill>
                  <a:schemeClr val="tx1"/>
                </a:solidFill>
                <a:effectLst/>
                <a:latin typeface="+mj-lt"/>
              </a:rPr>
              <a:t>Thủ</a:t>
            </a:r>
            <a:r>
              <a:rPr kumimoji="0" lang="vi-VN" sz="3200" b="0" i="1" u="none" strike="noStrike" cap="none" normalizeH="0" dirty="0" smtClean="0">
                <a:ln>
                  <a:noFill/>
                </a:ln>
                <a:solidFill>
                  <a:schemeClr val="tx1"/>
                </a:solidFill>
                <a:effectLst/>
                <a:latin typeface="+mj-lt"/>
              </a:rPr>
              <a:t> đô Hà Nội nằm ở trung tâm đồng bằng Bắc Bộ, nơi có sông Hồng chảy qua, rất thuận lợi cho việc giao lưu với các địa phương trong nước và thế giới. Các phố cổ nằm ở gần hồ Hoàn Kiếm. Hà Nội đang ngày càng phát triển và hiện đại hơn.</a:t>
            </a:r>
          </a:p>
          <a:p>
            <a:pPr marL="0" marR="0" indent="0" algn="l" defTabSz="914400" rtl="0" eaLnBrk="0" fontAlgn="base" latinLnBrk="0" hangingPunct="0">
              <a:lnSpc>
                <a:spcPct val="100000"/>
              </a:lnSpc>
              <a:spcBef>
                <a:spcPct val="0"/>
              </a:spcBef>
              <a:spcAft>
                <a:spcPct val="0"/>
              </a:spcAft>
              <a:buClrTx/>
              <a:buSzTx/>
              <a:buFontTx/>
              <a:buNone/>
              <a:tabLst/>
            </a:pPr>
            <a:r>
              <a:rPr lang="vi-VN" sz="3200" i="1" baseline="0" dirty="0" smtClean="0">
                <a:latin typeface="+mj-lt"/>
              </a:rPr>
              <a:t>Thủ</a:t>
            </a:r>
            <a:r>
              <a:rPr lang="vi-VN" sz="3200" i="1" dirty="0" smtClean="0">
                <a:latin typeface="+mj-lt"/>
              </a:rPr>
              <a:t> đô Hà Nội là trung tâm chính trị của cả nước, trung tâm lớn về kinh tế, văn hóa, khoa học.</a:t>
            </a:r>
            <a:endParaRPr kumimoji="0" lang="en-US" sz="3200" b="0" i="1"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82263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869160"/>
            <a:ext cx="7772400" cy="1143000"/>
          </a:xfrm>
        </p:spPr>
        <p:txBody>
          <a:bodyPr/>
          <a:lstStyle/>
          <a:p>
            <a:pPr algn="ctr"/>
            <a:r>
              <a:rPr lang="vi-VN" dirty="0" smtClean="0"/>
              <a:t>Hồ Gươm (Hồ Hoàn Kiếm)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83"/>
            <a:ext cx="7050360" cy="4723161"/>
          </a:xfrm>
          <a:prstGeom prst="rect">
            <a:avLst/>
          </a:prstGeom>
        </p:spPr>
      </p:pic>
    </p:spTree>
    <p:extLst>
      <p:ext uri="{BB962C8B-B14F-4D97-AF65-F5344CB8AC3E}">
        <p14:creationId xmlns:p14="http://schemas.microsoft.com/office/powerpoint/2010/main" val="27108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4851751"/>
            <a:ext cx="6870700" cy="1600200"/>
          </a:xfrm>
        </p:spPr>
        <p:txBody>
          <a:bodyPr/>
          <a:lstStyle/>
          <a:p>
            <a:pPr algn="ctr"/>
            <a:r>
              <a:rPr lang="vi-VN" dirty="0" smtClean="0"/>
              <a:t>Cầu Thê Húc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2656"/>
            <a:ext cx="6840760" cy="4552215"/>
          </a:xfrm>
          <a:prstGeom prst="rect">
            <a:avLst/>
          </a:prstGeom>
        </p:spPr>
      </p:pic>
    </p:spTree>
    <p:extLst>
      <p:ext uri="{BB962C8B-B14F-4D97-AF65-F5344CB8AC3E}">
        <p14:creationId xmlns:p14="http://schemas.microsoft.com/office/powerpoint/2010/main" val="31024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92" y="5085184"/>
            <a:ext cx="7772400" cy="1143000"/>
          </a:xfrm>
        </p:spPr>
        <p:txBody>
          <a:bodyPr/>
          <a:lstStyle/>
          <a:p>
            <a:pPr algn="ctr"/>
            <a:r>
              <a:rPr lang="vi-VN" dirty="0" smtClean="0"/>
              <a:t>Đền Ngọc Sơn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60648"/>
            <a:ext cx="5904656" cy="4422793"/>
          </a:xfrm>
          <a:prstGeom prst="rect">
            <a:avLst/>
          </a:prstGeom>
        </p:spPr>
      </p:pic>
    </p:spTree>
    <p:extLst>
      <p:ext uri="{BB962C8B-B14F-4D97-AF65-F5344CB8AC3E}">
        <p14:creationId xmlns:p14="http://schemas.microsoft.com/office/powerpoint/2010/main" val="303293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lobal design template">
  <a:themeElements>
    <a:clrScheme name="Office Them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Office Theme">
      <a:majorFont>
        <a:latin typeface="Times New Roman"/>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Office Them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Office Them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 design template</Template>
  <TotalTime>106</TotalTime>
  <Words>327</Words>
  <Application>Microsoft Office PowerPoint</Application>
  <PresentationFormat>On-screen Show (4:3)</PresentationFormat>
  <Paragraphs>28</Paragraphs>
  <Slides>20</Slides>
  <Notes>0</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.VnAristote</vt:lpstr>
      <vt:lpstr>Arial</vt:lpstr>
      <vt:lpstr>Calibri</vt:lpstr>
      <vt:lpstr>Comic Sans MS</vt:lpstr>
      <vt:lpstr>Tahoma</vt:lpstr>
      <vt:lpstr>Times New Roman</vt:lpstr>
      <vt:lpstr>Global design template</vt:lpstr>
      <vt:lpstr>Office Theme</vt:lpstr>
      <vt:lpstr>PowerPoint Presentation</vt:lpstr>
      <vt:lpstr>Địa lí</vt:lpstr>
      <vt:lpstr>1. Thủ đô Hà Nội nằm ở trung tâm đồng bằng Bắc Bộ.</vt:lpstr>
      <vt:lpstr>2. Thành phố cổ đang ngày càng phát triển.</vt:lpstr>
      <vt:lpstr>3. Hà Nội – trung tâm chính trị, văn hóa, khoa học và kinh tế lớn của cả nước.</vt:lpstr>
      <vt:lpstr>PowerPoint Presentation</vt:lpstr>
      <vt:lpstr>Hồ Gươm (Hồ Hoàn Kiếm)</vt:lpstr>
      <vt:lpstr>Cầu Thê Húc</vt:lpstr>
      <vt:lpstr>Đền Ngọc Sơn</vt:lpstr>
      <vt:lpstr>Khu phố cổ</vt:lpstr>
      <vt:lpstr>Khu phố mới</vt:lpstr>
      <vt:lpstr>Trường Đại học Sư phạm Hà Nội</vt:lpstr>
      <vt:lpstr>Chợ Đồng Xuân</vt:lpstr>
      <vt:lpstr>Làng lụa Vạn Phúc</vt:lpstr>
      <vt:lpstr>Chùa Một Cột</vt:lpstr>
      <vt:lpstr>Tượng vua Lý Thái Tổ</vt:lpstr>
      <vt:lpstr>Văn Miếu – Quốc Tử Giám</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dc:title>
  <dc:creator>Admin</dc:creator>
  <cp:lastModifiedBy>Hoang Nguyen</cp:lastModifiedBy>
  <cp:revision>42</cp:revision>
  <cp:lastPrinted>1601-01-01T00:00:00Z</cp:lastPrinted>
  <dcterms:created xsi:type="dcterms:W3CDTF">2016-01-04T14:14:22Z</dcterms:created>
  <dcterms:modified xsi:type="dcterms:W3CDTF">2017-12-13T09:20:13Z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TC102037651033</vt:lpwstr>
  </property>
</Properties>
</file>