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6" r:id="rId4"/>
    <p:sldId id="258" r:id="rId5"/>
    <p:sldId id="259" r:id="rId6"/>
    <p:sldId id="267" r:id="rId7"/>
    <p:sldId id="261" r:id="rId8"/>
    <p:sldId id="260" r:id="rId9"/>
    <p:sldId id="265" r:id="rId10"/>
    <p:sldId id="264" r:id="rId11"/>
    <p:sldId id="263" r:id="rId12"/>
  </p:sldIdLst>
  <p:sldSz cx="9144000" cy="6858000" type="screen4x3"/>
  <p:notesSz cx="6858000" cy="9144000"/>
  <p:custDataLst>
    <p:tags r:id="rId14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4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FEC00-9671-4259-B740-5FCECE93E528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84DC4-18CE-4D63-9FE5-AAB9F8117F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75445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84DC4-18CE-4D63-9FE5-AAB9F8117F05}" type="slidenum">
              <a:rPr lang="vi-VN" smtClean="0"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69281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5557-851D-4F77-9862-FADAA62E9D42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7D04-FD6F-4726-A984-6FFBEFCE71A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32810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5557-851D-4F77-9862-FADAA62E9D42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7D04-FD6F-4726-A984-6FFBEFCE71A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6064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5557-851D-4F77-9862-FADAA62E9D42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7D04-FD6F-4726-A984-6FFBEFCE71A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63437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5557-851D-4F77-9862-FADAA62E9D42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7D04-FD6F-4726-A984-6FFBEFCE71A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7860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5557-851D-4F77-9862-FADAA62E9D42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7D04-FD6F-4726-A984-6FFBEFCE71A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3221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5557-851D-4F77-9862-FADAA62E9D42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7D04-FD6F-4726-A984-6FFBEFCE71A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3911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5557-851D-4F77-9862-FADAA62E9D42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7D04-FD6F-4726-A984-6FFBEFCE71A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0188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5557-851D-4F77-9862-FADAA62E9D42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7D04-FD6F-4726-A984-6FFBEFCE71A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39743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5557-851D-4F77-9862-FADAA62E9D42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7D04-FD6F-4726-A984-6FFBEFCE71A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3268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5557-851D-4F77-9862-FADAA62E9D42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7D04-FD6F-4726-A984-6FFBEFCE71A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4451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5557-851D-4F77-9862-FADAA62E9D42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7D04-FD6F-4726-A984-6FFBEFCE71A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89876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55557-851D-4F77-9862-FADAA62E9D42}" type="datetimeFigureOut">
              <a:rPr lang="vi-VN" smtClean="0"/>
              <a:t>06/01/2017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07D04-FD6F-4726-A984-6FFBEFCE71A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7655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96913" y="5870575"/>
            <a:ext cx="2143125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000"/>
          </a:p>
        </p:txBody>
      </p:sp>
      <p:sp>
        <p:nvSpPr>
          <p:cNvPr id="5" name="WordArt 8"/>
          <p:cNvSpPr>
            <a:spLocks noChangeArrowheads="1" noChangeShapeType="1" noTextEdit="1"/>
          </p:cNvSpPr>
          <p:nvPr/>
        </p:nvSpPr>
        <p:spPr bwMode="auto">
          <a:xfrm rot="196435">
            <a:off x="728663" y="220663"/>
            <a:ext cx="8007350" cy="13557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16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mừng quý thầy cô về dự giờ </a:t>
            </a:r>
          </a:p>
        </p:txBody>
      </p:sp>
      <p:sp>
        <p:nvSpPr>
          <p:cNvPr id="6" name="WordArt 9"/>
          <p:cNvSpPr>
            <a:spLocks noChangeArrowheads="1" noChangeShapeType="1" noTextEdit="1"/>
          </p:cNvSpPr>
          <p:nvPr/>
        </p:nvSpPr>
        <p:spPr bwMode="auto">
          <a:xfrm rot="262132">
            <a:off x="2628900" y="2478088"/>
            <a:ext cx="4289425" cy="6445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Môn: toán</a:t>
            </a:r>
          </a:p>
        </p:txBody>
      </p:sp>
      <p:pic>
        <p:nvPicPr>
          <p:cNvPr id="7" name="Picture 12" descr="bs0055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962400"/>
            <a:ext cx="2667000" cy="1828800"/>
          </a:xfrm>
          <a:prstGeom prst="rect">
            <a:avLst/>
          </a:prstGeom>
          <a:noFill/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wpe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450" y="3276600"/>
            <a:ext cx="197167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7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23200" y="-49212"/>
            <a:ext cx="1277937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9" descr="wpe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1400"/>
            <a:ext cx="197167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WordArt 9"/>
          <p:cNvSpPr>
            <a:spLocks noChangeArrowheads="1" noChangeShapeType="1" noTextEdit="1"/>
          </p:cNvSpPr>
          <p:nvPr/>
        </p:nvSpPr>
        <p:spPr bwMode="auto">
          <a:xfrm rot="262132">
            <a:off x="3321050" y="1479550"/>
            <a:ext cx="2689225" cy="777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 </a:t>
            </a:r>
            <a:r>
              <a:rPr lang="vi-VN" sz="3600" b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endParaRPr lang="vi-VN" sz="3600" b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7030A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3" name="Picture 27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9063" y="5511800"/>
            <a:ext cx="1277938" cy="137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7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938"/>
            <a:ext cx="1277938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7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66063" y="5486400"/>
            <a:ext cx="1277937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816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9"/>
          <p:cNvSpPr>
            <a:spLocks noChangeArrowheads="1"/>
          </p:cNvSpPr>
          <p:nvPr/>
        </p:nvSpPr>
        <p:spPr bwMode="auto">
          <a:xfrm>
            <a:off x="304800" y="3810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3608" y="847725"/>
            <a:ext cx="7560840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 SÁNH CÁC SỐ TRONG PHẠM VI 10 000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67544" y="2636912"/>
            <a:ext cx="8424936" cy="267765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vi-V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vi-VN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vi-VN" sz="2400" b="1" u="none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331168" y="2126754"/>
            <a:ext cx="1936576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defRPr/>
            </a:pP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 NHỚ: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24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" y="19050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i="1">
                <a:latin typeface=".VnTime" pitchFamily="34" charset="0"/>
              </a:rPr>
              <a:t>.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638800" y="4267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vi-VN" altLang="vi-VN" sz="2400" b="1">
              <a:solidFill>
                <a:srgbClr val="0000CC"/>
              </a:solidFill>
              <a:latin typeface=".VnTime" pitchFamily="34" charset="0"/>
            </a:endParaRPr>
          </a:p>
        </p:txBody>
      </p:sp>
      <p:pic>
        <p:nvPicPr>
          <p:cNvPr id="9" name="Picture 6" descr="Aml0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0"/>
            <a:ext cx="8915400" cy="70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WordArt 7"/>
          <p:cNvSpPr>
            <a:spLocks noChangeArrowheads="1" noChangeShapeType="1" noTextEdit="1"/>
          </p:cNvSpPr>
          <p:nvPr/>
        </p:nvSpPr>
        <p:spPr bwMode="auto">
          <a:xfrm>
            <a:off x="2128838" y="1219200"/>
            <a:ext cx="4043362" cy="1676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8134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Kính chào các thầy cô.</a:t>
            </a:r>
          </a:p>
          <a:p>
            <a:pPr algn="ctr"/>
            <a:r>
              <a:rPr lang="vi-VN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Chào các </a:t>
            </a:r>
            <a:r>
              <a:rPr lang="vi-VN" sz="3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em.</a:t>
            </a:r>
            <a:endParaRPr lang="vi-VN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pic>
        <p:nvPicPr>
          <p:cNvPr id="11" name="Picture 8" descr="Flower-05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971800"/>
            <a:ext cx="2738438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921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9"/>
          <p:cNvSpPr>
            <a:spLocks noChangeArrowheads="1"/>
          </p:cNvSpPr>
          <p:nvPr/>
        </p:nvSpPr>
        <p:spPr bwMode="auto">
          <a:xfrm>
            <a:off x="304800" y="3810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268538" y="836613"/>
            <a:ext cx="4648200" cy="584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16666" y="2331992"/>
            <a:ext cx="3640032" cy="736968"/>
            <a:chOff x="516666" y="1772816"/>
            <a:chExt cx="3640032" cy="736968"/>
          </a:xfrm>
        </p:grpSpPr>
        <p:sp>
          <p:nvSpPr>
            <p:cNvPr id="11" name="Line 28"/>
            <p:cNvSpPr>
              <a:spLocks noChangeShapeType="1"/>
            </p:cNvSpPr>
            <p:nvPr/>
          </p:nvSpPr>
          <p:spPr bwMode="auto">
            <a:xfrm>
              <a:off x="578603" y="2393916"/>
              <a:ext cx="32933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Line 29"/>
            <p:cNvSpPr>
              <a:spLocks noChangeShapeType="1"/>
            </p:cNvSpPr>
            <p:nvPr/>
          </p:nvSpPr>
          <p:spPr bwMode="auto">
            <a:xfrm>
              <a:off x="682894" y="2276872"/>
              <a:ext cx="0" cy="232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Line 30"/>
            <p:cNvSpPr>
              <a:spLocks noChangeShapeType="1"/>
            </p:cNvSpPr>
            <p:nvPr/>
          </p:nvSpPr>
          <p:spPr bwMode="auto">
            <a:xfrm>
              <a:off x="2818108" y="2276872"/>
              <a:ext cx="0" cy="232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Line 31"/>
            <p:cNvSpPr>
              <a:spLocks noChangeShapeType="1"/>
            </p:cNvSpPr>
            <p:nvPr/>
          </p:nvSpPr>
          <p:spPr bwMode="auto">
            <a:xfrm>
              <a:off x="3707324" y="2259984"/>
              <a:ext cx="0" cy="232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 Box 36"/>
            <p:cNvSpPr txBox="1">
              <a:spLocks noChangeArrowheads="1"/>
            </p:cNvSpPr>
            <p:nvPr/>
          </p:nvSpPr>
          <p:spPr bwMode="auto">
            <a:xfrm>
              <a:off x="516666" y="1772816"/>
              <a:ext cx="526942" cy="465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 b="1" u="none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9" name="Text Box 37"/>
            <p:cNvSpPr txBox="1">
              <a:spLocks noChangeArrowheads="1"/>
            </p:cNvSpPr>
            <p:nvPr/>
          </p:nvSpPr>
          <p:spPr bwMode="auto">
            <a:xfrm>
              <a:off x="3563888" y="1772816"/>
              <a:ext cx="592810" cy="465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 b="1" u="none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0" name="Text Box 38"/>
            <p:cNvSpPr txBox="1">
              <a:spLocks noChangeArrowheads="1"/>
            </p:cNvSpPr>
            <p:nvPr/>
          </p:nvSpPr>
          <p:spPr bwMode="auto">
            <a:xfrm>
              <a:off x="2620505" y="1850453"/>
              <a:ext cx="526942" cy="465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95536" y="4159163"/>
            <a:ext cx="3820332" cy="854013"/>
            <a:chOff x="5605752" y="2924625"/>
            <a:chExt cx="3820332" cy="854013"/>
          </a:xfrm>
        </p:grpSpPr>
        <p:sp>
          <p:nvSpPr>
            <p:cNvPr id="39" name="Line 33"/>
            <p:cNvSpPr>
              <a:spLocks noChangeShapeType="1"/>
            </p:cNvSpPr>
            <p:nvPr/>
          </p:nvSpPr>
          <p:spPr bwMode="auto">
            <a:xfrm>
              <a:off x="7450050" y="3419564"/>
              <a:ext cx="0" cy="310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Line 32"/>
            <p:cNvSpPr>
              <a:spLocks noChangeShapeType="1"/>
            </p:cNvSpPr>
            <p:nvPr/>
          </p:nvSpPr>
          <p:spPr bwMode="auto">
            <a:xfrm>
              <a:off x="5803355" y="3545725"/>
              <a:ext cx="32933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Line 34"/>
            <p:cNvSpPr>
              <a:spLocks noChangeShapeType="1"/>
            </p:cNvSpPr>
            <p:nvPr/>
          </p:nvSpPr>
          <p:spPr bwMode="auto">
            <a:xfrm flipH="1">
              <a:off x="9096745" y="3390450"/>
              <a:ext cx="0" cy="310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Line 35"/>
            <p:cNvSpPr>
              <a:spLocks noChangeShapeType="1"/>
            </p:cNvSpPr>
            <p:nvPr/>
          </p:nvSpPr>
          <p:spPr bwMode="auto">
            <a:xfrm>
              <a:off x="5803355" y="3468088"/>
              <a:ext cx="0" cy="310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 Box 39"/>
            <p:cNvSpPr txBox="1">
              <a:spLocks noChangeArrowheads="1"/>
            </p:cNvSpPr>
            <p:nvPr/>
          </p:nvSpPr>
          <p:spPr bwMode="auto">
            <a:xfrm>
              <a:off x="5605752" y="3002263"/>
              <a:ext cx="526942" cy="465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 b="1" u="none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Text Box 40"/>
            <p:cNvSpPr txBox="1">
              <a:spLocks noChangeArrowheads="1"/>
            </p:cNvSpPr>
            <p:nvPr/>
          </p:nvSpPr>
          <p:spPr bwMode="auto">
            <a:xfrm>
              <a:off x="7252447" y="3002263"/>
              <a:ext cx="526942" cy="465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endPara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Text Box 41"/>
            <p:cNvSpPr txBox="1">
              <a:spLocks noChangeArrowheads="1"/>
            </p:cNvSpPr>
            <p:nvPr/>
          </p:nvSpPr>
          <p:spPr bwMode="auto">
            <a:xfrm>
              <a:off x="8899142" y="2924625"/>
              <a:ext cx="526942" cy="465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Text Box 58"/>
            <p:cNvSpPr txBox="1">
              <a:spLocks noChangeArrowheads="1"/>
            </p:cNvSpPr>
            <p:nvPr/>
          </p:nvSpPr>
          <p:spPr bwMode="auto">
            <a:xfrm>
              <a:off x="6264430" y="3002263"/>
              <a:ext cx="1185620" cy="465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 b="1" u="none" dirty="0" smtClean="0">
                  <a:solidFill>
                    <a:srgbClr val="FF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cm</a:t>
              </a:r>
              <a:endParaRPr lang="en-US" altLang="vi-VN" sz="2400" b="1" u="none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Text Box 59"/>
            <p:cNvSpPr txBox="1">
              <a:spLocks noChangeArrowheads="1"/>
            </p:cNvSpPr>
            <p:nvPr/>
          </p:nvSpPr>
          <p:spPr bwMode="auto">
            <a:xfrm>
              <a:off x="7911125" y="3002263"/>
              <a:ext cx="1185620" cy="465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 b="1" u="none" dirty="0" smtClean="0">
                  <a:solidFill>
                    <a:srgbClr val="FF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cm</a:t>
              </a:r>
              <a:endParaRPr lang="en-US" altLang="vi-VN" sz="2400" b="1" u="none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1" name="Rectangle 16"/>
          <p:cNvSpPr>
            <a:spLocks noChangeArrowheads="1"/>
          </p:cNvSpPr>
          <p:nvPr/>
        </p:nvSpPr>
        <p:spPr bwMode="auto">
          <a:xfrm>
            <a:off x="4211960" y="2708920"/>
            <a:ext cx="454043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Rectangle 16"/>
          <p:cNvSpPr>
            <a:spLocks noChangeArrowheads="1"/>
          </p:cNvSpPr>
          <p:nvPr/>
        </p:nvSpPr>
        <p:spPr bwMode="auto">
          <a:xfrm>
            <a:off x="4283968" y="4464315"/>
            <a:ext cx="4901208" cy="476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78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0"/>
      <p:bldP spid="1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268538" y="836613"/>
            <a:ext cx="4648200" cy="584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48"/>
          <p:cNvSpPr txBox="1">
            <a:spLocks noChangeArrowheads="1"/>
          </p:cNvSpPr>
          <p:nvPr/>
        </p:nvSpPr>
        <p:spPr bwMode="auto">
          <a:xfrm>
            <a:off x="3779912" y="2669649"/>
            <a:ext cx="685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2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</a:t>
            </a:r>
          </a:p>
        </p:txBody>
      </p:sp>
      <p:sp>
        <p:nvSpPr>
          <p:cNvPr id="8" name="Text Box 49"/>
          <p:cNvSpPr txBox="1">
            <a:spLocks noChangeArrowheads="1"/>
          </p:cNvSpPr>
          <p:nvPr/>
        </p:nvSpPr>
        <p:spPr bwMode="auto">
          <a:xfrm>
            <a:off x="3742184" y="3606914"/>
            <a:ext cx="685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2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</a:t>
            </a:r>
          </a:p>
        </p:txBody>
      </p:sp>
      <p:sp>
        <p:nvSpPr>
          <p:cNvPr id="9" name="Text Box 50"/>
          <p:cNvSpPr txBox="1">
            <a:spLocks noChangeArrowheads="1"/>
          </p:cNvSpPr>
          <p:nvPr/>
        </p:nvSpPr>
        <p:spPr bwMode="auto">
          <a:xfrm>
            <a:off x="3779912" y="4582289"/>
            <a:ext cx="685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2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</a:t>
            </a:r>
          </a:p>
        </p:txBody>
      </p:sp>
      <p:sp>
        <p:nvSpPr>
          <p:cNvPr id="10" name="Text Box 51"/>
          <p:cNvSpPr txBox="1">
            <a:spLocks noChangeArrowheads="1"/>
          </p:cNvSpPr>
          <p:nvPr/>
        </p:nvSpPr>
        <p:spPr bwMode="auto">
          <a:xfrm>
            <a:off x="4139952" y="3606914"/>
            <a:ext cx="38100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2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vi-VN" sz="22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2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vi-VN" sz="22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vi-VN" sz="22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vi-VN" sz="22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vi-VN" sz="22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</a:t>
            </a:r>
          </a:p>
        </p:txBody>
      </p:sp>
      <p:sp>
        <p:nvSpPr>
          <p:cNvPr id="11" name="Text Box 52"/>
          <p:cNvSpPr txBox="1">
            <a:spLocks noChangeArrowheads="1"/>
          </p:cNvSpPr>
          <p:nvPr/>
        </p:nvSpPr>
        <p:spPr bwMode="auto">
          <a:xfrm>
            <a:off x="4139952" y="2669649"/>
            <a:ext cx="492862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2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vi-VN" sz="22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2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vi-VN" sz="22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altLang="vi-VN" sz="22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vi-VN" sz="22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vi-VN" sz="22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vi-VN" sz="22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vi-VN" sz="22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2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en-US" altLang="vi-VN" sz="2200" b="1" u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53"/>
          <p:cNvSpPr txBox="1">
            <a:spLocks noChangeArrowheads="1"/>
          </p:cNvSpPr>
          <p:nvPr/>
        </p:nvSpPr>
        <p:spPr bwMode="auto">
          <a:xfrm>
            <a:off x="4146376" y="4581128"/>
            <a:ext cx="38100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2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altLang="vi-VN" sz="22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2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vi-VN" sz="22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vi-VN" sz="22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vi-VN" sz="22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vi-VN" sz="22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</a:t>
            </a:r>
          </a:p>
        </p:txBody>
      </p:sp>
      <p:grpSp>
        <p:nvGrpSpPr>
          <p:cNvPr id="13" name="Group 77"/>
          <p:cNvGrpSpPr>
            <a:grpSpLocks/>
          </p:cNvGrpSpPr>
          <p:nvPr/>
        </p:nvGrpSpPr>
        <p:grpSpPr bwMode="auto">
          <a:xfrm>
            <a:off x="107504" y="2420888"/>
            <a:ext cx="3293390" cy="2309713"/>
            <a:chOff x="240" y="864"/>
            <a:chExt cx="2832" cy="1428"/>
          </a:xfrm>
        </p:grpSpPr>
        <p:sp>
          <p:nvSpPr>
            <p:cNvPr id="14" name="Line 33"/>
            <p:cNvSpPr>
              <a:spLocks noChangeShapeType="1"/>
            </p:cNvSpPr>
            <p:nvPr/>
          </p:nvSpPr>
          <p:spPr bwMode="auto">
            <a:xfrm>
              <a:off x="1584" y="198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6" name="Group 76"/>
            <p:cNvGrpSpPr>
              <a:grpSpLocks/>
            </p:cNvGrpSpPr>
            <p:nvPr/>
          </p:nvGrpSpPr>
          <p:grpSpPr bwMode="auto">
            <a:xfrm>
              <a:off x="240" y="864"/>
              <a:ext cx="2832" cy="1428"/>
              <a:chOff x="240" y="846"/>
              <a:chExt cx="2832" cy="1428"/>
            </a:xfrm>
          </p:grpSpPr>
          <p:sp>
            <p:nvSpPr>
              <p:cNvPr id="17" name="Line 28"/>
              <p:cNvSpPr>
                <a:spLocks noChangeShapeType="1"/>
              </p:cNvSpPr>
              <p:nvPr/>
            </p:nvSpPr>
            <p:spPr bwMode="auto">
              <a:xfrm>
                <a:off x="384" y="1230"/>
                <a:ext cx="2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4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Line 29"/>
              <p:cNvSpPr>
                <a:spLocks noChangeShapeType="1"/>
              </p:cNvSpPr>
              <p:nvPr/>
            </p:nvSpPr>
            <p:spPr bwMode="auto">
              <a:xfrm>
                <a:off x="384" y="118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4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Line 30"/>
              <p:cNvSpPr>
                <a:spLocks noChangeShapeType="1"/>
              </p:cNvSpPr>
              <p:nvPr/>
            </p:nvSpPr>
            <p:spPr bwMode="auto">
              <a:xfrm>
                <a:off x="2016" y="118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4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Line 31"/>
              <p:cNvSpPr>
                <a:spLocks noChangeShapeType="1"/>
              </p:cNvSpPr>
              <p:nvPr/>
            </p:nvSpPr>
            <p:spPr bwMode="auto">
              <a:xfrm>
                <a:off x="2784" y="115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4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Line 32"/>
              <p:cNvSpPr>
                <a:spLocks noChangeShapeType="1"/>
              </p:cNvSpPr>
              <p:nvPr/>
            </p:nvSpPr>
            <p:spPr bwMode="auto">
              <a:xfrm>
                <a:off x="384" y="2046"/>
                <a:ext cx="2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4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Line 34"/>
              <p:cNvSpPr>
                <a:spLocks noChangeShapeType="1"/>
              </p:cNvSpPr>
              <p:nvPr/>
            </p:nvSpPr>
            <p:spPr bwMode="auto">
              <a:xfrm flipH="1">
                <a:off x="2784" y="195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4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Line 35"/>
              <p:cNvSpPr>
                <a:spLocks noChangeShapeType="1"/>
              </p:cNvSpPr>
              <p:nvPr/>
            </p:nvSpPr>
            <p:spPr bwMode="auto">
              <a:xfrm>
                <a:off x="384" y="199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4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" name="Text Box 36"/>
              <p:cNvSpPr txBox="1">
                <a:spLocks noChangeArrowheads="1"/>
              </p:cNvSpPr>
              <p:nvPr/>
            </p:nvSpPr>
            <p:spPr bwMode="auto">
              <a:xfrm>
                <a:off x="288" y="846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sz="2400" b="1" u="non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25" name="Text Box 37"/>
              <p:cNvSpPr txBox="1">
                <a:spLocks noChangeArrowheads="1"/>
              </p:cNvSpPr>
              <p:nvPr/>
            </p:nvSpPr>
            <p:spPr bwMode="auto">
              <a:xfrm>
                <a:off x="2640" y="846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sz="2400" b="1" u="none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26" name="Text Box 38"/>
              <p:cNvSpPr txBox="1">
                <a:spLocks noChangeArrowheads="1"/>
              </p:cNvSpPr>
              <p:nvPr/>
            </p:nvSpPr>
            <p:spPr bwMode="auto">
              <a:xfrm>
                <a:off x="1872" y="894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sz="2400" b="1" u="none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</a:p>
            </p:txBody>
          </p:sp>
          <p:sp>
            <p:nvSpPr>
              <p:cNvPr id="27" name="Text Box 39"/>
              <p:cNvSpPr txBox="1">
                <a:spLocks noChangeArrowheads="1"/>
              </p:cNvSpPr>
              <p:nvPr/>
            </p:nvSpPr>
            <p:spPr bwMode="auto">
              <a:xfrm>
                <a:off x="240" y="1710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sz="2400" b="1" u="none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28" name="Text Box 40"/>
              <p:cNvSpPr txBox="1">
                <a:spLocks noChangeArrowheads="1"/>
              </p:cNvSpPr>
              <p:nvPr/>
            </p:nvSpPr>
            <p:spPr bwMode="auto">
              <a:xfrm>
                <a:off x="1440" y="1710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sz="2400" b="1" u="none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</a:p>
            </p:txBody>
          </p:sp>
          <p:sp>
            <p:nvSpPr>
              <p:cNvPr id="29" name="Text Box 41"/>
              <p:cNvSpPr txBox="1">
                <a:spLocks noChangeArrowheads="1"/>
              </p:cNvSpPr>
              <p:nvPr/>
            </p:nvSpPr>
            <p:spPr bwMode="auto">
              <a:xfrm>
                <a:off x="2640" y="1662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sz="2400" b="1" u="none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33" name="Text Box 54"/>
              <p:cNvSpPr txBox="1">
                <a:spLocks noChangeArrowheads="1"/>
              </p:cNvSpPr>
              <p:nvPr/>
            </p:nvSpPr>
            <p:spPr bwMode="auto">
              <a:xfrm>
                <a:off x="810" y="1202"/>
                <a:ext cx="868" cy="2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sz="2000" b="1" u="none" dirty="0" smtClean="0">
                    <a:solidFill>
                      <a:srgbClr val="FF33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cm</a:t>
                </a:r>
                <a:endParaRPr lang="en-US" altLang="vi-VN" sz="2000" b="1" u="none" dirty="0">
                  <a:solidFill>
                    <a:srgbClr val="FF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" name="Text Box 55"/>
              <p:cNvSpPr txBox="1">
                <a:spLocks noChangeArrowheads="1"/>
              </p:cNvSpPr>
              <p:nvPr/>
            </p:nvSpPr>
            <p:spPr bwMode="auto">
              <a:xfrm>
                <a:off x="2112" y="1226"/>
                <a:ext cx="768" cy="2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sz="2000" b="1" u="none" dirty="0" smtClean="0">
                    <a:solidFill>
                      <a:srgbClr val="FF33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1cm</a:t>
                </a:r>
                <a:endParaRPr lang="en-US" altLang="vi-VN" sz="2000" b="1" u="none" dirty="0">
                  <a:solidFill>
                    <a:srgbClr val="FF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" name="Text Box 58"/>
              <p:cNvSpPr txBox="1">
                <a:spLocks noChangeArrowheads="1"/>
              </p:cNvSpPr>
              <p:nvPr/>
            </p:nvSpPr>
            <p:spPr bwMode="auto">
              <a:xfrm>
                <a:off x="720" y="2027"/>
                <a:ext cx="864" cy="2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sz="2000" b="1" u="none" dirty="0" smtClean="0">
                    <a:solidFill>
                      <a:srgbClr val="FF33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cm</a:t>
                </a:r>
                <a:endParaRPr lang="en-US" altLang="vi-VN" sz="2000" b="1" u="none" dirty="0">
                  <a:solidFill>
                    <a:srgbClr val="FF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" name="Text Box 59"/>
              <p:cNvSpPr txBox="1">
                <a:spLocks noChangeArrowheads="1"/>
              </p:cNvSpPr>
              <p:nvPr/>
            </p:nvSpPr>
            <p:spPr bwMode="auto">
              <a:xfrm>
                <a:off x="1920" y="2027"/>
                <a:ext cx="864" cy="2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sz="2000" b="1" u="none" dirty="0" smtClean="0">
                    <a:solidFill>
                      <a:srgbClr val="FF33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cm</a:t>
                </a:r>
                <a:endParaRPr lang="en-US" altLang="vi-VN" sz="2000" b="1" u="none" dirty="0">
                  <a:solidFill>
                    <a:srgbClr val="FF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51" name="Rectangle 85"/>
          <p:cNvSpPr>
            <a:spLocks noChangeArrowheads="1"/>
          </p:cNvSpPr>
          <p:nvPr/>
        </p:nvSpPr>
        <p:spPr bwMode="auto">
          <a:xfrm>
            <a:off x="8734609" y="2648689"/>
            <a:ext cx="381000" cy="381000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vi-VN" sz="2200" b="1" u="none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62" name="Rectangle 85"/>
          <p:cNvSpPr>
            <a:spLocks noChangeArrowheads="1"/>
          </p:cNvSpPr>
          <p:nvPr/>
        </p:nvSpPr>
        <p:spPr bwMode="auto">
          <a:xfrm>
            <a:off x="8727504" y="2669649"/>
            <a:ext cx="381000" cy="381000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en-US" altLang="vi-VN" sz="2200" b="1" u="none" dirty="0">
              <a:solidFill>
                <a:srgbClr val="FF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ctangle 85"/>
          <p:cNvSpPr>
            <a:spLocks noChangeArrowheads="1"/>
          </p:cNvSpPr>
          <p:nvPr/>
        </p:nvSpPr>
        <p:spPr bwMode="auto">
          <a:xfrm>
            <a:off x="8727504" y="3533745"/>
            <a:ext cx="381000" cy="381000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en-US" altLang="vi-VN" sz="2200" b="1" u="none" dirty="0">
              <a:solidFill>
                <a:srgbClr val="FF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Rectangle 85"/>
          <p:cNvSpPr>
            <a:spLocks noChangeArrowheads="1"/>
          </p:cNvSpPr>
          <p:nvPr/>
        </p:nvSpPr>
        <p:spPr bwMode="auto">
          <a:xfrm>
            <a:off x="8704166" y="3526640"/>
            <a:ext cx="381000" cy="381000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vi-VN" sz="2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altLang="vi-VN" sz="2200" b="1" u="none" dirty="0">
              <a:solidFill>
                <a:srgbClr val="FF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8727504" y="4469849"/>
            <a:ext cx="381000" cy="381000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en-US" altLang="vi-VN" sz="2200" b="1" u="none" dirty="0">
              <a:solidFill>
                <a:srgbClr val="FF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Rectangle 85"/>
          <p:cNvSpPr>
            <a:spLocks noChangeArrowheads="1"/>
          </p:cNvSpPr>
          <p:nvPr/>
        </p:nvSpPr>
        <p:spPr bwMode="auto">
          <a:xfrm>
            <a:off x="8731876" y="4455994"/>
            <a:ext cx="381000" cy="381000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vi-VN" sz="2200" b="1" u="none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52" name="Text Box 53"/>
          <p:cNvSpPr txBox="1">
            <a:spLocks noChangeArrowheads="1"/>
          </p:cNvSpPr>
          <p:nvPr/>
        </p:nvSpPr>
        <p:spPr bwMode="auto">
          <a:xfrm>
            <a:off x="179512" y="1773977"/>
            <a:ext cx="47525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vi-VN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vi-VN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vi-VN" sz="2200" b="1" u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35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5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9"/>
          <p:cNvSpPr>
            <a:spLocks noChangeArrowheads="1"/>
          </p:cNvSpPr>
          <p:nvPr/>
        </p:nvSpPr>
        <p:spPr bwMode="auto">
          <a:xfrm>
            <a:off x="304800" y="3810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3608" y="847725"/>
            <a:ext cx="7560840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 SÁNH CÁC SỐ TRONG PHẠM VI 10 000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Text Box 6"/>
          <p:cNvSpPr txBox="1">
            <a:spLocks noChangeArrowheads="1"/>
          </p:cNvSpPr>
          <p:nvPr/>
        </p:nvSpPr>
        <p:spPr bwMode="auto">
          <a:xfrm>
            <a:off x="3059832" y="2175247"/>
            <a:ext cx="33843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999 … 1000</a:t>
            </a:r>
            <a:endParaRPr lang="en-US" altLang="vi-VN" sz="2800" b="1" u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Text Box 10"/>
          <p:cNvSpPr txBox="1">
            <a:spLocks noChangeArrowheads="1"/>
          </p:cNvSpPr>
          <p:nvPr/>
        </p:nvSpPr>
        <p:spPr bwMode="auto">
          <a:xfrm>
            <a:off x="2627784" y="2959299"/>
            <a:ext cx="36724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altLang="vi-VN" sz="28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000 … 9999 </a:t>
            </a:r>
            <a:endParaRPr lang="en-US" altLang="vi-VN" sz="2800" b="1" u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Text Box 13"/>
          <p:cNvSpPr txBox="1">
            <a:spLocks noChangeArrowheads="1"/>
          </p:cNvSpPr>
          <p:nvPr/>
        </p:nvSpPr>
        <p:spPr bwMode="auto">
          <a:xfrm>
            <a:off x="251520" y="1455167"/>
            <a:ext cx="7239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vi-VN" sz="2400" b="1" u="none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vi-VN" sz="2400" b="1" u="none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altLang="vi-VN" sz="2400" b="1" u="none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vi-VN" sz="2400" b="1" u="none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400" b="1" u="none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u="none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400" b="1" u="none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vi-VN" sz="2400" b="1" u="none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vi-VN" sz="2400" b="1" u="none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8" name="Text Box 14"/>
          <p:cNvSpPr txBox="1">
            <a:spLocks noChangeArrowheads="1"/>
          </p:cNvSpPr>
          <p:nvPr/>
        </p:nvSpPr>
        <p:spPr bwMode="auto">
          <a:xfrm>
            <a:off x="455240" y="4244895"/>
            <a:ext cx="8077200" cy="120032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</a:t>
            </a:r>
            <a:r>
              <a:rPr lang="en-US" altLang="vi-VN" sz="2400" b="1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2400" b="1" u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2400" b="1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4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4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vi-VN" sz="24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vi-VN" sz="2400" b="1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u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vi-VN" sz="2400" b="1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altLang="vi-VN" sz="2400" b="1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400" b="1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vi-VN" sz="2400" b="1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vi-VN" sz="2400" b="1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vi-VN" sz="2400" b="1" u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</a:t>
            </a:r>
            <a:r>
              <a:rPr lang="en-US" altLang="vi-VN" sz="2400" b="1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vi-VN" sz="2400" b="1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vi-VN" sz="24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4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vi-VN" sz="2400" b="1" u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u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vi-VN" sz="2400" b="1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Text Box 29"/>
          <p:cNvSpPr txBox="1">
            <a:spLocks noChangeArrowheads="1"/>
          </p:cNvSpPr>
          <p:nvPr/>
        </p:nvSpPr>
        <p:spPr bwMode="auto">
          <a:xfrm>
            <a:off x="3707904" y="2113692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u="none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121" name="Text Box 30"/>
          <p:cNvSpPr txBox="1">
            <a:spLocks noChangeArrowheads="1"/>
          </p:cNvSpPr>
          <p:nvPr/>
        </p:nvSpPr>
        <p:spPr bwMode="auto">
          <a:xfrm>
            <a:off x="3830960" y="2905780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u="none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79465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2" grpId="0"/>
      <p:bldP spid="114" grpId="0"/>
      <p:bldP spid="117" grpId="0"/>
      <p:bldP spid="118" grpId="0" animBg="1"/>
      <p:bldP spid="120" grpId="0"/>
      <p:bldP spid="1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9"/>
          <p:cNvSpPr>
            <a:spLocks noChangeArrowheads="1"/>
          </p:cNvSpPr>
          <p:nvPr/>
        </p:nvSpPr>
        <p:spPr bwMode="auto">
          <a:xfrm>
            <a:off x="304800" y="3810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3608" y="847725"/>
            <a:ext cx="7560840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 SÁNH CÁC SỐ TRONG PHẠM VI 10 000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43"/>
          <p:cNvSpPr txBox="1">
            <a:spLocks noChangeArrowheads="1"/>
          </p:cNvSpPr>
          <p:nvPr/>
        </p:nvSpPr>
        <p:spPr bwMode="auto">
          <a:xfrm>
            <a:off x="467544" y="1340768"/>
            <a:ext cx="7239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400" b="1" u="none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vi-VN" sz="2400" b="1" u="none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altLang="vi-VN" sz="2400" b="1" u="none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vi-VN" sz="2400" b="1" u="none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400" b="1" u="none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u="none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vi-VN" sz="2400" b="1" u="none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sz="2400" b="1" u="none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45"/>
          <p:cNvSpPr txBox="1">
            <a:spLocks noChangeArrowheads="1"/>
          </p:cNvSpPr>
          <p:nvPr/>
        </p:nvSpPr>
        <p:spPr bwMode="auto">
          <a:xfrm>
            <a:off x="1598240" y="1825660"/>
            <a:ext cx="2590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9000 … 8999</a:t>
            </a:r>
            <a:endParaRPr lang="en-US" altLang="vi-VN" sz="2800" b="1" u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48"/>
          <p:cNvSpPr txBox="1">
            <a:spLocks noChangeArrowheads="1"/>
          </p:cNvSpPr>
          <p:nvPr/>
        </p:nvSpPr>
        <p:spPr bwMode="auto">
          <a:xfrm>
            <a:off x="1620416" y="2606899"/>
            <a:ext cx="25686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6579 … 6580</a:t>
            </a:r>
            <a:endParaRPr lang="en-US" altLang="vi-VN" sz="2800" b="1" u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51"/>
          <p:cNvSpPr txBox="1">
            <a:spLocks noChangeArrowheads="1"/>
          </p:cNvSpPr>
          <p:nvPr/>
        </p:nvSpPr>
        <p:spPr bwMode="auto">
          <a:xfrm>
            <a:off x="448344" y="1867506"/>
            <a:ext cx="152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u="none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vi-VN" sz="2400" b="1" u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vi-VN" sz="2400" b="1" u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28" name="Text Box 52"/>
          <p:cNvSpPr txBox="1">
            <a:spLocks noChangeArrowheads="1"/>
          </p:cNvSpPr>
          <p:nvPr/>
        </p:nvSpPr>
        <p:spPr bwMode="auto">
          <a:xfrm>
            <a:off x="435224" y="2648744"/>
            <a:ext cx="152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u="none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vi-VN" sz="2400" b="1" u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vi-VN" sz="2400" b="1" u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p:sp>
        <p:nvSpPr>
          <p:cNvPr id="29" name="Text Box 53"/>
          <p:cNvSpPr txBox="1">
            <a:spLocks noChangeArrowheads="1"/>
          </p:cNvSpPr>
          <p:nvPr/>
        </p:nvSpPr>
        <p:spPr bwMode="auto">
          <a:xfrm>
            <a:off x="4189040" y="1825660"/>
            <a:ext cx="434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u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vi-VN" sz="2400" b="1" u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&gt; 8</a:t>
            </a:r>
          </a:p>
        </p:txBody>
      </p:sp>
      <p:sp>
        <p:nvSpPr>
          <p:cNvPr id="30" name="Text Box 55"/>
          <p:cNvSpPr txBox="1">
            <a:spLocks noChangeArrowheads="1"/>
          </p:cNvSpPr>
          <p:nvPr/>
        </p:nvSpPr>
        <p:spPr bwMode="auto">
          <a:xfrm>
            <a:off x="2483768" y="1815207"/>
            <a:ext cx="45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u="none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31" name="Text Box 56"/>
          <p:cNvSpPr txBox="1">
            <a:spLocks noChangeArrowheads="1"/>
          </p:cNvSpPr>
          <p:nvPr/>
        </p:nvSpPr>
        <p:spPr bwMode="auto">
          <a:xfrm>
            <a:off x="2503712" y="2545740"/>
            <a:ext cx="45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u="none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32" name="Text Box 57"/>
          <p:cNvSpPr txBox="1">
            <a:spLocks noChangeArrowheads="1"/>
          </p:cNvSpPr>
          <p:nvPr/>
        </p:nvSpPr>
        <p:spPr bwMode="auto">
          <a:xfrm>
            <a:off x="611560" y="5013176"/>
            <a:ext cx="8153400" cy="175432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u="none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KL: *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altLang="vi-VN" sz="24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altLang="vi-VN" sz="24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altLang="vi-VN" sz="24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*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3" name="Text Box 58"/>
          <p:cNvSpPr txBox="1">
            <a:spLocks noChangeArrowheads="1"/>
          </p:cNvSpPr>
          <p:nvPr/>
        </p:nvSpPr>
        <p:spPr bwMode="auto">
          <a:xfrm>
            <a:off x="395536" y="2670011"/>
            <a:ext cx="84623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altLang="vi-VN" sz="2400" b="1" u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6, </a:t>
            </a:r>
            <a:r>
              <a:rPr lang="en-US" altLang="vi-VN" sz="2400" b="1" u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 </a:t>
            </a:r>
            <a:r>
              <a:rPr lang="en-US" altLang="vi-VN" sz="2400" b="1" u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vi-VN" sz="2400" b="1" u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&lt; 8</a:t>
            </a:r>
          </a:p>
        </p:txBody>
      </p:sp>
      <p:sp>
        <p:nvSpPr>
          <p:cNvPr id="39" name="Text Box 45"/>
          <p:cNvSpPr txBox="1">
            <a:spLocks noChangeArrowheads="1"/>
          </p:cNvSpPr>
          <p:nvPr/>
        </p:nvSpPr>
        <p:spPr bwMode="auto">
          <a:xfrm>
            <a:off x="1689448" y="3697868"/>
            <a:ext cx="31873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9536 … 9536</a:t>
            </a:r>
            <a:endParaRPr lang="en-US" altLang="vi-VN" sz="2800" b="1" u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51"/>
          <p:cNvSpPr txBox="1">
            <a:spLocks noChangeArrowheads="1"/>
          </p:cNvSpPr>
          <p:nvPr/>
        </p:nvSpPr>
        <p:spPr bwMode="auto">
          <a:xfrm>
            <a:off x="539552" y="3739714"/>
            <a:ext cx="12849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u="none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vi-VN" sz="2400" b="1" u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vi-VN" sz="2400" b="1" u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</a:t>
            </a:r>
            <a:endParaRPr lang="en-US" altLang="vi-VN" sz="2400" b="1" u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55"/>
          <p:cNvSpPr txBox="1">
            <a:spLocks noChangeArrowheads="1"/>
          </p:cNvSpPr>
          <p:nvPr/>
        </p:nvSpPr>
        <p:spPr bwMode="auto">
          <a:xfrm>
            <a:off x="2602344" y="3687415"/>
            <a:ext cx="3854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u="none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vi-VN" sz="2400" b="1" u="none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11560" y="3740839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783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4" grpId="0"/>
      <p:bldP spid="27" grpId="0"/>
      <p:bldP spid="28" grpId="0"/>
      <p:bldP spid="29" grpId="0"/>
      <p:bldP spid="30" grpId="0"/>
      <p:bldP spid="31" grpId="0"/>
      <p:bldP spid="32" grpId="0" animBg="1"/>
      <p:bldP spid="33" grpId="0"/>
      <p:bldP spid="39" grpId="0"/>
      <p:bldP spid="42" grpId="0"/>
      <p:bldP spid="4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9"/>
          <p:cNvSpPr>
            <a:spLocks noChangeArrowheads="1"/>
          </p:cNvSpPr>
          <p:nvPr/>
        </p:nvSpPr>
        <p:spPr bwMode="auto">
          <a:xfrm>
            <a:off x="304800" y="3810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3608" y="847725"/>
            <a:ext cx="7560840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 SÁNH CÁC SỐ TRONG PHẠM VI 10 000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467544" y="2636912"/>
            <a:ext cx="8424936" cy="267765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vi-VN" sz="2400" b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vi-V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vi-VN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vi-VN" sz="2400" b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vi-VN" sz="2400" b="1" u="none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331168" y="2126754"/>
            <a:ext cx="1936576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defRPr/>
            </a:pP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 NHỚ: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56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9"/>
          <p:cNvSpPr>
            <a:spLocks noChangeArrowheads="1"/>
          </p:cNvSpPr>
          <p:nvPr/>
        </p:nvSpPr>
        <p:spPr bwMode="auto">
          <a:xfrm>
            <a:off x="304800" y="3810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3608" y="847725"/>
            <a:ext cx="7560840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 SÁNH CÁC SỐ TRONG PHẠM VI 10 000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3212976"/>
            <a:ext cx="648072" cy="18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20216" y="2564904"/>
            <a:ext cx="129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 u="none">
                <a:latin typeface="Times New Roman" panose="02020603050405020304" pitchFamily="18" charset="0"/>
                <a:cs typeface="Times New Roman" panose="02020603050405020304" pitchFamily="18" charset="0"/>
              </a:rPr>
              <a:t>Bài 1: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488504" y="2540967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 u="none">
                <a:latin typeface="Times New Roman" panose="02020603050405020304" pitchFamily="18" charset="0"/>
                <a:cs typeface="Times New Roman" panose="02020603050405020304" pitchFamily="18" charset="0"/>
              </a:rPr>
              <a:t>a/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945704" y="2540967"/>
            <a:ext cx="2362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1942 … 998</a:t>
            </a:r>
            <a:endParaRPr lang="en-US" altLang="vi-VN" sz="2400" b="1" u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945704" y="3379167"/>
            <a:ext cx="2362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1999 … 2000</a:t>
            </a:r>
            <a:endParaRPr lang="en-US" altLang="vi-VN" sz="2400" b="1" u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1945704" y="4217367"/>
            <a:ext cx="2362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6742 … 6722</a:t>
            </a:r>
            <a:endParaRPr lang="en-US" altLang="vi-VN" sz="2400" b="1" u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1945704" y="5055567"/>
            <a:ext cx="29310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900 + 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… 9009</a:t>
            </a:r>
            <a:endParaRPr lang="en-US" altLang="vi-VN" sz="2400" b="1" u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5679504" y="2464767"/>
            <a:ext cx="609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 u="none">
                <a:latin typeface="Times New Roman" panose="02020603050405020304" pitchFamily="18" charset="0"/>
                <a:cs typeface="Times New Roman" panose="02020603050405020304" pitchFamily="18" charset="0"/>
              </a:rPr>
              <a:t>b/	</a:t>
            </a: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6136704" y="2464767"/>
            <a:ext cx="2611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9650 … 9651</a:t>
            </a:r>
            <a:endParaRPr lang="en-US" altLang="vi-VN" sz="2400" b="1" u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6136704" y="3302967"/>
            <a:ext cx="24677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9156 … 6951</a:t>
            </a:r>
            <a:endParaRPr lang="en-US" altLang="vi-VN" sz="2400" b="1" u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6136704" y="4141167"/>
            <a:ext cx="24677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1965 … 1965</a:t>
            </a:r>
            <a:endParaRPr lang="en-US" altLang="vi-VN" sz="2400" b="1" u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6136704" y="4979367"/>
            <a:ext cx="23237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6591 … 6591</a:t>
            </a:r>
            <a:endParaRPr lang="en-US" altLang="vi-VN" sz="2400" b="1" u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2738264" y="3327375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 u="none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36" name="Text Box 37"/>
          <p:cNvSpPr txBox="1">
            <a:spLocks noChangeArrowheads="1"/>
          </p:cNvSpPr>
          <p:nvPr/>
        </p:nvSpPr>
        <p:spPr bwMode="auto">
          <a:xfrm>
            <a:off x="1403648" y="3831431"/>
            <a:ext cx="304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0" name="Text Box 42"/>
          <p:cNvSpPr txBox="1">
            <a:spLocks noChangeArrowheads="1"/>
          </p:cNvSpPr>
          <p:nvPr/>
        </p:nvSpPr>
        <p:spPr bwMode="auto">
          <a:xfrm>
            <a:off x="2699792" y="2463279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 u="none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41" name="Text Box 43"/>
          <p:cNvSpPr txBox="1">
            <a:spLocks noChangeArrowheads="1"/>
          </p:cNvSpPr>
          <p:nvPr/>
        </p:nvSpPr>
        <p:spPr bwMode="auto">
          <a:xfrm>
            <a:off x="2987824" y="5013176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 u="none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42" name="Text Box 44"/>
          <p:cNvSpPr txBox="1">
            <a:spLocks noChangeArrowheads="1"/>
          </p:cNvSpPr>
          <p:nvPr/>
        </p:nvSpPr>
        <p:spPr bwMode="auto">
          <a:xfrm>
            <a:off x="6915100" y="2420888"/>
            <a:ext cx="3932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u="none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43" name="Text Box 45"/>
          <p:cNvSpPr txBox="1">
            <a:spLocks noChangeArrowheads="1"/>
          </p:cNvSpPr>
          <p:nvPr/>
        </p:nvSpPr>
        <p:spPr bwMode="auto">
          <a:xfrm>
            <a:off x="6876256" y="3255367"/>
            <a:ext cx="838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u="none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44" name="Text Box 46"/>
          <p:cNvSpPr txBox="1">
            <a:spLocks noChangeArrowheads="1"/>
          </p:cNvSpPr>
          <p:nvPr/>
        </p:nvSpPr>
        <p:spPr bwMode="auto">
          <a:xfrm>
            <a:off x="6902152" y="4077072"/>
            <a:ext cx="838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u="none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45" name="Text Box 47"/>
          <p:cNvSpPr txBox="1">
            <a:spLocks noChangeArrowheads="1"/>
          </p:cNvSpPr>
          <p:nvPr/>
        </p:nvSpPr>
        <p:spPr bwMode="auto">
          <a:xfrm>
            <a:off x="6902152" y="4941168"/>
            <a:ext cx="838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u="none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6" name="Text Box 42"/>
          <p:cNvSpPr txBox="1">
            <a:spLocks noChangeArrowheads="1"/>
          </p:cNvSpPr>
          <p:nvPr/>
        </p:nvSpPr>
        <p:spPr bwMode="auto">
          <a:xfrm>
            <a:off x="2738264" y="4191471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 u="none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381000" y="1671191"/>
            <a:ext cx="2667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400" b="1" u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2400" b="1" u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sz="2400" b="1" u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06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/>
      <p:bldP spid="11" grpId="0"/>
      <p:bldP spid="14" grpId="0"/>
      <p:bldP spid="15" grpId="0"/>
      <p:bldP spid="16" grpId="0"/>
      <p:bldP spid="23" grpId="0"/>
      <p:bldP spid="24" grpId="0"/>
      <p:bldP spid="27" grpId="0"/>
      <p:bldP spid="28" grpId="0"/>
      <p:bldP spid="29" grpId="0"/>
      <p:bldP spid="30" grpId="0"/>
      <p:bldP spid="36" grpId="0"/>
      <p:bldP spid="40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9"/>
          <p:cNvSpPr>
            <a:spLocks noChangeArrowheads="1"/>
          </p:cNvSpPr>
          <p:nvPr/>
        </p:nvSpPr>
        <p:spPr bwMode="auto">
          <a:xfrm>
            <a:off x="304800" y="3810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3608" y="847725"/>
            <a:ext cx="7560840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 SÁNH CÁC SỐ TRONG PHẠM VI 10 000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48408" y="4216152"/>
            <a:ext cx="2895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600cm …   6m</a:t>
            </a:r>
            <a:endParaRPr lang="en-US" alt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691680" y="2607196"/>
            <a:ext cx="2895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1km …  985m</a:t>
            </a:r>
            <a:endParaRPr lang="en-US" alt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691680" y="5547444"/>
            <a:ext cx="2895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797mm  …   1m</a:t>
            </a:r>
            <a:endParaRPr lang="en-US" alt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610622" y="4163987"/>
            <a:ext cx="2895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 </a:t>
            </a:r>
            <a:r>
              <a:rPr lang="en-US" altLang="vi-VN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vi-VN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alt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610622" y="2607196"/>
            <a:ext cx="2895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en-US" altLang="vi-VN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  1 </a:t>
            </a:r>
            <a:r>
              <a:rPr lang="en-US" altLang="vi-VN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alt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5591572" y="5553347"/>
            <a:ext cx="2895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 </a:t>
            </a:r>
            <a:r>
              <a:rPr lang="en-US" altLang="vi-VN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……1 </a:t>
            </a:r>
            <a:r>
              <a:rPr lang="en-US" altLang="vi-VN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alt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2771800" y="2535287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2869704" y="4119463"/>
            <a:ext cx="838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vi-VN"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2955567" y="5500644"/>
            <a:ext cx="838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993454" y="2924944"/>
            <a:ext cx="1354410" cy="605681"/>
            <a:chOff x="1993454" y="2924944"/>
            <a:chExt cx="1354410" cy="605681"/>
          </a:xfrm>
        </p:grpSpPr>
        <p:sp>
          <p:nvSpPr>
            <p:cNvPr id="17" name="AutoShape 21"/>
            <p:cNvSpPr>
              <a:spLocks/>
            </p:cNvSpPr>
            <p:nvPr/>
          </p:nvSpPr>
          <p:spPr bwMode="auto">
            <a:xfrm rot="5400000">
              <a:off x="2452261" y="2685034"/>
              <a:ext cx="223645" cy="703465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 Box 22"/>
            <p:cNvSpPr txBox="1">
              <a:spLocks noChangeArrowheads="1"/>
            </p:cNvSpPr>
            <p:nvPr/>
          </p:nvSpPr>
          <p:spPr bwMode="auto">
            <a:xfrm>
              <a:off x="1993454" y="3068960"/>
              <a:ext cx="135441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vi-VN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1000 m</a:t>
              </a:r>
            </a:p>
          </p:txBody>
        </p:sp>
      </p:grp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6790393" y="2578759"/>
            <a:ext cx="838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0" name="Text Box 25"/>
          <p:cNvSpPr txBox="1">
            <a:spLocks noChangeArrowheads="1"/>
          </p:cNvSpPr>
          <p:nvPr/>
        </p:nvSpPr>
        <p:spPr bwMode="auto">
          <a:xfrm>
            <a:off x="6848872" y="4077072"/>
            <a:ext cx="838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endParaRPr lang="en-US" altLang="vi-VN"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6754688" y="5487615"/>
            <a:ext cx="838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US" altLang="vi-VN"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Group 32"/>
          <p:cNvGrpSpPr>
            <a:grpSpLocks/>
          </p:cNvGrpSpPr>
          <p:nvPr/>
        </p:nvGrpSpPr>
        <p:grpSpPr bwMode="auto">
          <a:xfrm>
            <a:off x="3429000" y="4542829"/>
            <a:ext cx="1143000" cy="614363"/>
            <a:chOff x="804" y="2688"/>
            <a:chExt cx="720" cy="387"/>
          </a:xfrm>
        </p:grpSpPr>
        <p:sp>
          <p:nvSpPr>
            <p:cNvPr id="23" name="AutoShape 33"/>
            <p:cNvSpPr>
              <a:spLocks/>
            </p:cNvSpPr>
            <p:nvPr/>
          </p:nvSpPr>
          <p:spPr bwMode="auto">
            <a:xfrm rot="5400000">
              <a:off x="1080" y="2472"/>
              <a:ext cx="144" cy="576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 Box 34"/>
            <p:cNvSpPr txBox="1">
              <a:spLocks noChangeArrowheads="1"/>
            </p:cNvSpPr>
            <p:nvPr/>
          </p:nvSpPr>
          <p:spPr bwMode="auto">
            <a:xfrm>
              <a:off x="804" y="2784"/>
              <a:ext cx="72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vi-VN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600cm</a:t>
              </a:r>
              <a:endPara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296072" y="5910983"/>
            <a:ext cx="1635968" cy="614065"/>
            <a:chOff x="3296072" y="5910983"/>
            <a:chExt cx="1635968" cy="614065"/>
          </a:xfrm>
        </p:grpSpPr>
        <p:sp>
          <p:nvSpPr>
            <p:cNvPr id="26" name="AutoShape 36"/>
            <p:cNvSpPr>
              <a:spLocks/>
            </p:cNvSpPr>
            <p:nvPr/>
          </p:nvSpPr>
          <p:spPr bwMode="auto">
            <a:xfrm rot="5400000">
              <a:off x="3717933" y="5667458"/>
              <a:ext cx="224605" cy="711656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 Box 37"/>
            <p:cNvSpPr txBox="1">
              <a:spLocks noChangeArrowheads="1"/>
            </p:cNvSpPr>
            <p:nvPr/>
          </p:nvSpPr>
          <p:spPr bwMode="auto">
            <a:xfrm>
              <a:off x="3296072" y="6063383"/>
              <a:ext cx="163596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vi-VN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1000mm</a:t>
              </a:r>
              <a:endPara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164288" y="2989330"/>
            <a:ext cx="1371600" cy="536830"/>
            <a:chOff x="7164288" y="2989330"/>
            <a:chExt cx="1371600" cy="536830"/>
          </a:xfrm>
        </p:grpSpPr>
        <p:sp>
          <p:nvSpPr>
            <p:cNvPr id="29" name="AutoShape 39"/>
            <p:cNvSpPr>
              <a:spLocks/>
            </p:cNvSpPr>
            <p:nvPr/>
          </p:nvSpPr>
          <p:spPr bwMode="auto">
            <a:xfrm rot="5400000">
              <a:off x="7753124" y="2688527"/>
              <a:ext cx="151637" cy="753244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 Box 40"/>
            <p:cNvSpPr txBox="1">
              <a:spLocks noChangeArrowheads="1"/>
            </p:cNvSpPr>
            <p:nvPr/>
          </p:nvSpPr>
          <p:spPr bwMode="auto">
            <a:xfrm>
              <a:off x="7164288" y="3068960"/>
              <a:ext cx="1371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vi-VN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60 </a:t>
              </a:r>
              <a:r>
                <a:rPr lang="en-US" altLang="vi-VN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phút</a:t>
              </a:r>
              <a:endPara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4" name="Group 44"/>
          <p:cNvGrpSpPr>
            <a:grpSpLocks/>
          </p:cNvGrpSpPr>
          <p:nvPr/>
        </p:nvGrpSpPr>
        <p:grpSpPr bwMode="auto">
          <a:xfrm>
            <a:off x="7206109" y="5949280"/>
            <a:ext cx="1326331" cy="614363"/>
            <a:chOff x="804" y="2688"/>
            <a:chExt cx="720" cy="387"/>
          </a:xfrm>
        </p:grpSpPr>
        <p:sp>
          <p:nvSpPr>
            <p:cNvPr id="35" name="AutoShape 45"/>
            <p:cNvSpPr>
              <a:spLocks/>
            </p:cNvSpPr>
            <p:nvPr/>
          </p:nvSpPr>
          <p:spPr bwMode="auto">
            <a:xfrm rot="5400000">
              <a:off x="1080" y="2472"/>
              <a:ext cx="144" cy="576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Text Box 46"/>
            <p:cNvSpPr txBox="1">
              <a:spLocks noChangeArrowheads="1"/>
            </p:cNvSpPr>
            <p:nvPr/>
          </p:nvSpPr>
          <p:spPr bwMode="auto">
            <a:xfrm>
              <a:off x="804" y="2784"/>
              <a:ext cx="72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vi-VN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60 </a:t>
              </a:r>
              <a:r>
                <a:rPr lang="en-US" altLang="vi-VN" sz="24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phút</a:t>
              </a:r>
              <a:endPara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8" name="Rectangle 37"/>
          <p:cNvSpPr/>
          <p:nvPr/>
        </p:nvSpPr>
        <p:spPr>
          <a:xfrm>
            <a:off x="755576" y="3212976"/>
            <a:ext cx="648072" cy="18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1" name="Group 41"/>
          <p:cNvGrpSpPr>
            <a:grpSpLocks/>
          </p:cNvGrpSpPr>
          <p:nvPr/>
        </p:nvGrpSpPr>
        <p:grpSpPr bwMode="auto">
          <a:xfrm>
            <a:off x="7310264" y="4509120"/>
            <a:ext cx="1222176" cy="614363"/>
            <a:chOff x="804" y="2688"/>
            <a:chExt cx="720" cy="387"/>
          </a:xfrm>
        </p:grpSpPr>
        <p:sp>
          <p:nvSpPr>
            <p:cNvPr id="32" name="AutoShape 42"/>
            <p:cNvSpPr>
              <a:spLocks/>
            </p:cNvSpPr>
            <p:nvPr/>
          </p:nvSpPr>
          <p:spPr bwMode="auto">
            <a:xfrm rot="5400000">
              <a:off x="1080" y="2472"/>
              <a:ext cx="144" cy="576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 Box 43"/>
            <p:cNvSpPr txBox="1">
              <a:spLocks noChangeArrowheads="1"/>
            </p:cNvSpPr>
            <p:nvPr/>
          </p:nvSpPr>
          <p:spPr bwMode="auto">
            <a:xfrm>
              <a:off x="804" y="2784"/>
              <a:ext cx="72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vi-VN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60 </a:t>
              </a:r>
              <a:r>
                <a:rPr lang="en-US" altLang="vi-VN" sz="24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phút</a:t>
              </a:r>
              <a:endPara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620216" y="2564904"/>
            <a:ext cx="129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2:</a:t>
            </a:r>
            <a:endParaRPr lang="en-US" altLang="vi-VN" sz="2400" b="1" u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1488504" y="2540967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a/</a:t>
            </a:r>
          </a:p>
        </p:txBody>
      </p:sp>
      <p:sp>
        <p:nvSpPr>
          <p:cNvPr id="41" name="Text Box 37"/>
          <p:cNvSpPr txBox="1">
            <a:spLocks noChangeArrowheads="1"/>
          </p:cNvSpPr>
          <p:nvPr/>
        </p:nvSpPr>
        <p:spPr bwMode="auto">
          <a:xfrm>
            <a:off x="1403648" y="3831431"/>
            <a:ext cx="304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2" name="Text Box 11"/>
          <p:cNvSpPr txBox="1">
            <a:spLocks noChangeArrowheads="1"/>
          </p:cNvSpPr>
          <p:nvPr/>
        </p:nvSpPr>
        <p:spPr bwMode="auto">
          <a:xfrm>
            <a:off x="5330552" y="2607295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vi-VN" sz="2400" b="1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en-US" altLang="vi-VN" sz="2400" b="1" u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381000" y="1671191"/>
            <a:ext cx="2667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400" b="1" u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2400" b="1" u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sz="2400" b="1" u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97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0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8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1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9" grpId="0"/>
      <p:bldP spid="20" grpId="0"/>
      <p:bldP spid="21" grpId="0"/>
      <p:bldP spid="38" grpId="0" animBg="1"/>
      <p:bldP spid="39" grpId="0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9"/>
          <p:cNvSpPr>
            <a:spLocks noChangeArrowheads="1"/>
          </p:cNvSpPr>
          <p:nvPr/>
        </p:nvSpPr>
        <p:spPr bwMode="auto">
          <a:xfrm>
            <a:off x="304800" y="3810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3608" y="847725"/>
            <a:ext cx="7560840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 SÁNH CÁC SỐ TRONG PHẠM VI 10 000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332384" y="2623715"/>
            <a:ext cx="129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 u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400" b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sp>
        <p:nvSpPr>
          <p:cNvPr id="8" name="Text Box 30"/>
          <p:cNvSpPr txBox="1">
            <a:spLocks noChangeArrowheads="1"/>
          </p:cNvSpPr>
          <p:nvPr/>
        </p:nvSpPr>
        <p:spPr bwMode="auto">
          <a:xfrm>
            <a:off x="2419672" y="2623715"/>
            <a:ext cx="6400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 u="none">
                <a:latin typeface="Times New Roman" panose="02020603050405020304" pitchFamily="18" charset="0"/>
                <a:cs typeface="Times New Roman" panose="02020603050405020304" pitchFamily="18" charset="0"/>
              </a:rPr>
              <a:t>a/ Tìm số lớn nhất trong các số:</a:t>
            </a:r>
          </a:p>
        </p:txBody>
      </p:sp>
      <p:sp>
        <p:nvSpPr>
          <p:cNvPr id="9" name="Text Box 40"/>
          <p:cNvSpPr txBox="1">
            <a:spLocks noChangeArrowheads="1"/>
          </p:cNvSpPr>
          <p:nvPr/>
        </p:nvSpPr>
        <p:spPr bwMode="auto">
          <a:xfrm>
            <a:off x="2987824" y="3327375"/>
            <a:ext cx="4495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4375 ; 4735 ; 4537; 4753.</a:t>
            </a:r>
          </a:p>
        </p:txBody>
      </p:sp>
      <p:sp>
        <p:nvSpPr>
          <p:cNvPr id="10" name="Text Box 41"/>
          <p:cNvSpPr txBox="1">
            <a:spLocks noChangeArrowheads="1"/>
          </p:cNvSpPr>
          <p:nvPr/>
        </p:nvSpPr>
        <p:spPr bwMode="auto">
          <a:xfrm>
            <a:off x="2419672" y="4254078"/>
            <a:ext cx="6400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 u="none">
                <a:latin typeface="Times New Roman" panose="02020603050405020304" pitchFamily="18" charset="0"/>
                <a:cs typeface="Times New Roman" panose="02020603050405020304" pitchFamily="18" charset="0"/>
              </a:rPr>
              <a:t>b/ Tìm số bé nhất trong các số:</a:t>
            </a:r>
          </a:p>
        </p:txBody>
      </p:sp>
      <p:sp>
        <p:nvSpPr>
          <p:cNvPr id="11" name="Text Box 42"/>
          <p:cNvSpPr txBox="1">
            <a:spLocks noChangeArrowheads="1"/>
          </p:cNvSpPr>
          <p:nvPr/>
        </p:nvSpPr>
        <p:spPr bwMode="auto">
          <a:xfrm>
            <a:off x="2985120" y="5004465"/>
            <a:ext cx="48272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vi-VN" sz="2400" b="1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6091 ; 6190 ; 6901 </a:t>
            </a:r>
            <a:r>
              <a:rPr lang="en-US" altLang="vi-VN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vi-VN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6019.</a:t>
            </a:r>
            <a:endParaRPr lang="en-US" altLang="vi-VN" sz="2400" b="1" u="none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81000" y="1671191"/>
            <a:ext cx="2667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400" b="1" u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2400" b="1" u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sz="2400" b="1" u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71981" y="5014002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6019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08104" y="3327375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4753</a:t>
            </a:r>
            <a:endParaRPr lang="vi-V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50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2" grpId="0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66&quot;/&gt;&lt;/object&gt;&lt;object type=&quot;3&quot; unique_id=&quot;10007&quot;&gt;&lt;property id=&quot;20148&quot; value=&quot;5&quot;/&gt;&lt;property id=&quot;20300&quot; value=&quot;Slide 4&quot;/&gt;&lt;property id=&quot;20307&quot; value=&quot;258&quot;/&gt;&lt;/object&gt;&lt;object type=&quot;3&quot; unique_id=&quot;10008&quot;&gt;&lt;property id=&quot;20148&quot; value=&quot;5&quot;/&gt;&lt;property id=&quot;20300&quot; value=&quot;Slide 5&quot;/&gt;&lt;property id=&quot;20307&quot; value=&quot;259&quot;/&gt;&lt;/object&gt;&lt;object type=&quot;3&quot; unique_id=&quot;10009&quot;&gt;&lt;property id=&quot;20148&quot; value=&quot;5&quot;/&gt;&lt;property id=&quot;20300&quot; value=&quot;Slide 6&quot;/&gt;&lt;property id=&quot;20307&quot; value=&quot;267&quot;/&gt;&lt;/object&gt;&lt;object type=&quot;3&quot; unique_id=&quot;10010&quot;&gt;&lt;property id=&quot;20148&quot; value=&quot;5&quot;/&gt;&lt;property id=&quot;20300&quot; value=&quot;Slide 7&quot;/&gt;&lt;property id=&quot;20307&quot; value=&quot;261&quot;/&gt;&lt;/object&gt;&lt;object type=&quot;3&quot; unique_id=&quot;10011&quot;&gt;&lt;property id=&quot;20148&quot; value=&quot;5&quot;/&gt;&lt;property id=&quot;20300&quot; value=&quot;Slide 8&quot;/&gt;&lt;property id=&quot;20307&quot; value=&quot;260&quot;/&gt;&lt;/object&gt;&lt;object type=&quot;3&quot; unique_id=&quot;10012&quot;&gt;&lt;property id=&quot;20148&quot; value=&quot;5&quot;/&gt;&lt;property id=&quot;20300&quot; value=&quot;Slide 9&quot;/&gt;&lt;property id=&quot;20307&quot; value=&quot;265&quot;/&gt;&lt;/object&gt;&lt;object type=&quot;3&quot; unique_id=&quot;10013&quot;&gt;&lt;property id=&quot;20148&quot; value=&quot;5&quot;/&gt;&lt;property id=&quot;20300&quot; value=&quot;Slide 10&quot;/&gt;&lt;property id=&quot;20307&quot; value=&quot;264&quot;/&gt;&lt;/object&gt;&lt;object type=&quot;3&quot; unique_id=&quot;10014&quot;&gt;&lt;property id=&quot;20148&quot; value=&quot;5&quot;/&gt;&lt;property id=&quot;20300&quot; value=&quot;Slide 11&quot;/&gt;&lt;property id=&quot;20307&quot; value=&quot;26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732</Words>
  <Application>Microsoft Office PowerPoint</Application>
  <PresentationFormat>On-screen Show (4:3)</PresentationFormat>
  <Paragraphs>133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 VAN GIAP</dc:creator>
  <cp:lastModifiedBy>Admin</cp:lastModifiedBy>
  <cp:revision>50</cp:revision>
  <dcterms:created xsi:type="dcterms:W3CDTF">2014-12-29T06:43:53Z</dcterms:created>
  <dcterms:modified xsi:type="dcterms:W3CDTF">2017-01-06T01:19:42Z</dcterms:modified>
</cp:coreProperties>
</file>