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62" r:id="rId3"/>
    <p:sldId id="256" r:id="rId4"/>
    <p:sldId id="257" r:id="rId5"/>
    <p:sldId id="264" r:id="rId6"/>
    <p:sldId id="258" r:id="rId7"/>
    <p:sldId id="259" r:id="rId8"/>
    <p:sldId id="260" r:id="rId9"/>
    <p:sldId id="265" r:id="rId10"/>
    <p:sldId id="261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 snapToObjects="1">
      <p:cViewPr varScale="1">
        <p:scale>
          <a:sx n="69" d="100"/>
          <a:sy n="69" d="100"/>
        </p:scale>
        <p:origin x="-8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9F24D-63F3-4820-BD80-E1C126F764CE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643B9-D157-4F2A-8BC5-4927C12D51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810D9F-2C3C-433E-AB30-06563B2EDD8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CCDC-CA96-4B87-B12E-CA0933C2BC2D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2B3D-6B57-46D9-BFA0-FCFBDEE9142E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9635-2133-4D28-88F4-BF20896700A1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3EF1-CA3D-48F1-9AFD-9692B16450D6}" type="datetime1">
              <a:rPr lang="en-US" smtClean="0"/>
              <a:pPr>
                <a:defRPr/>
              </a:pPr>
              <a:t>10/24/2017</a:t>
            </a:fld>
            <a:r>
              <a:rPr lang="en-US" smtClean="0"/>
              <a:t>22 </a:t>
            </a:r>
            <a:r>
              <a:rPr lang="en-US"/>
              <a:t>– 2 - 2005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635C-DC89-4F72-9BB7-BC8E313C0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7553-A086-4406-8712-F43CD9AADB97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4F3E-FE95-44AF-9148-8B09BC69BBCB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101FF-7F2A-4244-9B67-D98C1C7F6847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5E21-2CC7-4228-9B98-441056FE2A1D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3DE4-D3F6-49F5-942F-6B0E89F68E0F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6E189-28E3-4F51-8FBA-5B763C0B94C2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624BB-5CAB-41F2-B396-7FD1645AFA68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20757-43CD-42D3-A57D-6B735774538C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C032-2715-4244-BAEE-0830FC51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DD56F-5ED0-4A78-901B-FF7F7813E84B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2C032-2715-4244-BAEE-0830FC512B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191f1eab62d5efd8a5d3a2a8adc2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4731" y="0"/>
            <a:ext cx="7258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tiểu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học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Gia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thượng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143000"/>
            <a:ext cx="7467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Nhiệt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liệt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mừng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quý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thầy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4038600"/>
            <a:ext cx="60461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Môn</a:t>
            </a:r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: </a:t>
            </a:r>
            <a:r>
              <a:rPr lang="en-US" sz="6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Kể</a:t>
            </a:r>
            <a:r>
              <a:rPr lang="en-US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chuyện</a:t>
            </a:r>
            <a:endParaRPr lang="en-US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126986"/>
            <a:ext cx="84963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thong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rãi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667000"/>
            <a:ext cx="84963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khoăn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84963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for HOANG NGOC HUONG\ANH NEN\nen chuan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296400" cy="7010400"/>
          </a:xfrm>
          <a:noFill/>
        </p:spPr>
      </p:pic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1547447" y="2133601"/>
            <a:ext cx="5595571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7030A0"/>
                </a:solidFill>
              </a:rPr>
              <a:t>Luyện kể nhóm 3</a:t>
            </a:r>
          </a:p>
          <a:p>
            <a:r>
              <a:rPr lang="en-US" sz="4400" b="1">
                <a:solidFill>
                  <a:srgbClr val="FF0000"/>
                </a:solidFill>
              </a:rPr>
              <a:t>      Th</a:t>
            </a:r>
            <a:r>
              <a:rPr lang="vi-VN" sz="4400" b="1">
                <a:solidFill>
                  <a:srgbClr val="FF0000"/>
                </a:solidFill>
              </a:rPr>
              <a:t>ời</a:t>
            </a:r>
            <a:r>
              <a:rPr lang="en-US" sz="4400" b="1">
                <a:solidFill>
                  <a:srgbClr val="FF0000"/>
                </a:solidFill>
              </a:rPr>
              <a:t> gian: 3 phút</a:t>
            </a:r>
          </a:p>
        </p:txBody>
      </p:sp>
      <p:grpSp>
        <p:nvGrpSpPr>
          <p:cNvPr id="2" name="Group 145"/>
          <p:cNvGrpSpPr>
            <a:grpSpLocks/>
          </p:cNvGrpSpPr>
          <p:nvPr/>
        </p:nvGrpSpPr>
        <p:grpSpPr bwMode="auto">
          <a:xfrm>
            <a:off x="4004897" y="4402138"/>
            <a:ext cx="1713034" cy="2455862"/>
            <a:chOff x="816" y="624"/>
            <a:chExt cx="1632" cy="2016"/>
          </a:xfrm>
        </p:grpSpPr>
        <p:grpSp>
          <p:nvGrpSpPr>
            <p:cNvPr id="3" name="Group 146"/>
            <p:cNvGrpSpPr>
              <a:grpSpLocks/>
            </p:cNvGrpSpPr>
            <p:nvPr/>
          </p:nvGrpSpPr>
          <p:grpSpPr bwMode="auto">
            <a:xfrm>
              <a:off x="816" y="624"/>
              <a:ext cx="1632" cy="1536"/>
              <a:chOff x="2112" y="672"/>
              <a:chExt cx="1824" cy="1824"/>
            </a:xfrm>
          </p:grpSpPr>
          <p:grpSp>
            <p:nvGrpSpPr>
              <p:cNvPr id="4" name="Group 147"/>
              <p:cNvGrpSpPr>
                <a:grpSpLocks/>
              </p:cNvGrpSpPr>
              <p:nvPr/>
            </p:nvGrpSpPr>
            <p:grpSpPr bwMode="auto">
              <a:xfrm>
                <a:off x="2112" y="672"/>
                <a:ext cx="1824" cy="1824"/>
                <a:chOff x="864" y="192"/>
                <a:chExt cx="1824" cy="1824"/>
              </a:xfrm>
            </p:grpSpPr>
            <p:sp>
              <p:nvSpPr>
                <p:cNvPr id="11276" name="Oval 148"/>
                <p:cNvSpPr>
                  <a:spLocks noChangeArrowheads="1"/>
                </p:cNvSpPr>
                <p:nvPr/>
              </p:nvSpPr>
              <p:spPr bwMode="auto">
                <a:xfrm>
                  <a:off x="864" y="192"/>
                  <a:ext cx="1824" cy="1824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277" name="Oval 149"/>
                <p:cNvSpPr>
                  <a:spLocks noChangeArrowheads="1"/>
                </p:cNvSpPr>
                <p:nvPr/>
              </p:nvSpPr>
              <p:spPr bwMode="auto">
                <a:xfrm>
                  <a:off x="960" y="288"/>
                  <a:ext cx="1632" cy="1632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11500" b="1">
                      <a:solidFill>
                        <a:srgbClr val="9933FF"/>
                      </a:solidFill>
                    </a:rPr>
                    <a:t>3</a:t>
                  </a:r>
                </a:p>
              </p:txBody>
            </p:sp>
            <p:sp>
              <p:nvSpPr>
                <p:cNvPr id="11278" name="Line 150"/>
                <p:cNvSpPr>
                  <a:spLocks noChangeShapeType="1"/>
                </p:cNvSpPr>
                <p:nvPr/>
              </p:nvSpPr>
              <p:spPr bwMode="auto">
                <a:xfrm>
                  <a:off x="1776" y="309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79" name="Line 151"/>
                <p:cNvSpPr>
                  <a:spLocks noChangeShapeType="1"/>
                </p:cNvSpPr>
                <p:nvPr/>
              </p:nvSpPr>
              <p:spPr bwMode="auto">
                <a:xfrm>
                  <a:off x="1776" y="1794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80" name="Line 152"/>
                <p:cNvSpPr>
                  <a:spLocks noChangeShapeType="1"/>
                </p:cNvSpPr>
                <p:nvPr/>
              </p:nvSpPr>
              <p:spPr bwMode="auto">
                <a:xfrm>
                  <a:off x="960" y="1104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275" name="Line 153"/>
              <p:cNvSpPr>
                <a:spLocks noChangeShapeType="1"/>
              </p:cNvSpPr>
              <p:nvPr/>
            </p:nvSpPr>
            <p:spPr bwMode="auto">
              <a:xfrm>
                <a:off x="3744" y="158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2" name="AutoShape 154"/>
            <p:cNvSpPr>
              <a:spLocks noChangeArrowheads="1"/>
            </p:cNvSpPr>
            <p:nvPr/>
          </p:nvSpPr>
          <p:spPr bwMode="auto">
            <a:xfrm rot="2732240">
              <a:off x="1776" y="2190"/>
              <a:ext cx="576" cy="288"/>
            </a:xfrm>
            <a:prstGeom prst="flowChartDecision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AutoShape 155"/>
            <p:cNvSpPr>
              <a:spLocks noChangeArrowheads="1"/>
            </p:cNvSpPr>
            <p:nvPr/>
          </p:nvSpPr>
          <p:spPr bwMode="auto">
            <a:xfrm rot="7963458">
              <a:off x="960" y="2208"/>
              <a:ext cx="576" cy="288"/>
            </a:xfrm>
            <a:prstGeom prst="flowChartDecision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9" name="Oval 156"/>
          <p:cNvSpPr>
            <a:spLocks noChangeArrowheads="1"/>
          </p:cNvSpPr>
          <p:nvPr/>
        </p:nvSpPr>
        <p:spPr bwMode="auto">
          <a:xfrm>
            <a:off x="5414597" y="4343401"/>
            <a:ext cx="353157" cy="409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157"/>
          <p:cNvSpPr>
            <a:spLocks noChangeArrowheads="1"/>
          </p:cNvSpPr>
          <p:nvPr/>
        </p:nvSpPr>
        <p:spPr bwMode="auto">
          <a:xfrm>
            <a:off x="3938954" y="4351339"/>
            <a:ext cx="353158" cy="4079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0" y="1447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   </a:t>
            </a:r>
            <a:endParaRPr lang="en-US" sz="2400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028700" y="419100"/>
            <a:ext cx="6591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99"/>
                </a:solidFill>
              </a:rPr>
              <a:t>           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3" name="Picture 13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07608">
            <a:off x="175848" y="309207"/>
            <a:ext cx="1474177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4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62706">
            <a:off x="7162800" y="304801"/>
            <a:ext cx="1472712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KC Ban cua Nai N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42047"/>
            <a:ext cx="8724900" cy="3038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" y="5276195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5200" y="5276195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25616" y="5276195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Users\user\AppData\Local\Temp\Rar$DI10.257\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2707" y="-914400"/>
            <a:ext cx="10027627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058008" y="1219200"/>
            <a:ext cx="6960577" cy="4887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6538" tIns="28269" rIns="56538" bIns="28269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                                 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TIÊU CHÍ ĐÁNH GIÁ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1, Nội dung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:      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* Kể đủ ý, đúng tr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ình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tự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2, Cách diễn đạt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* Nói thành câu, dùng từ hợp lý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3,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  * Biết phối hợp lời kể với điệu bộ nét mặt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 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solidFill>
                <a:srgbClr val="0070C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6471138" y="2438400"/>
            <a:ext cx="237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-211016" y="-152400"/>
            <a:ext cx="9706708" cy="6477000"/>
            <a:chOff x="-228600" y="-152400"/>
            <a:chExt cx="10515600" cy="6477000"/>
          </a:xfrm>
        </p:grpSpPr>
        <p:sp>
          <p:nvSpPr>
            <p:cNvPr id="14340" name="AutoShape 8"/>
            <p:cNvSpPr>
              <a:spLocks noChangeArrowheads="1"/>
            </p:cNvSpPr>
            <p:nvPr/>
          </p:nvSpPr>
          <p:spPr bwMode="auto">
            <a:xfrm>
              <a:off x="-228600" y="-152400"/>
              <a:ext cx="10515600" cy="6477000"/>
            </a:xfrm>
            <a:prstGeom prst="star16">
              <a:avLst>
                <a:gd name="adj" fmla="val 37500"/>
              </a:avLst>
            </a:prstGeom>
            <a:solidFill>
              <a:srgbClr val="A2EDFC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="1">
                <a:solidFill>
                  <a:srgbClr val="000099"/>
                </a:solidFill>
              </a:endParaRPr>
            </a:p>
          </p:txBody>
        </p:sp>
        <p:sp>
          <p:nvSpPr>
            <p:cNvPr id="14341" name="AutoShape 9"/>
            <p:cNvSpPr>
              <a:spLocks noChangeArrowheads="1"/>
            </p:cNvSpPr>
            <p:nvPr/>
          </p:nvSpPr>
          <p:spPr bwMode="auto">
            <a:xfrm>
              <a:off x="990600" y="533400"/>
              <a:ext cx="8610600" cy="4800600"/>
            </a:xfrm>
            <a:prstGeom prst="cloudCallout">
              <a:avLst>
                <a:gd name="adj1" fmla="val -41569"/>
                <a:gd name="adj2" fmla="val 79310"/>
              </a:avLst>
            </a:prstGeom>
            <a:solidFill>
              <a:srgbClr val="F2FAA4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chuyện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giúp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ười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tốt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ng</a:t>
              </a:r>
              <a:r>
                <a:rPr lang="vi-VN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ười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nh</a:t>
              </a:r>
              <a:r>
                <a:rPr lang="vi-VN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thế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48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3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43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9744-4C21-4958-9AAC-25819DDBA01E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5811-0CC2-43DD-BA1B-4BCF2978DC4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2057400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600" dirty="0" err="1" smtClean="0">
                <a:solidFill>
                  <a:schemeClr val="bg1"/>
                </a:solidFill>
              </a:rPr>
              <a:t>Về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nhà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kể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lại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câu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chuyện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cho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người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thân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nghe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   - </a:t>
            </a:r>
            <a:r>
              <a:rPr lang="en-US" sz="3600" dirty="0" err="1" smtClean="0">
                <a:solidFill>
                  <a:schemeClr val="bg1"/>
                </a:solidFill>
              </a:rPr>
              <a:t>Chuẩn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bị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bài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học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hôm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sau</a:t>
            </a:r>
            <a:r>
              <a:rPr lang="en-US" sz="3600" dirty="0" smtClean="0">
                <a:solidFill>
                  <a:schemeClr val="bg1"/>
                </a:solidFill>
              </a:rPr>
              <a:t> : </a:t>
            </a:r>
            <a:r>
              <a:rPr lang="en-US" sz="3600" dirty="0" err="1" smtClean="0">
                <a:solidFill>
                  <a:schemeClr val="bg1"/>
                </a:solidFill>
              </a:rPr>
              <a:t>kể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chuyện</a:t>
            </a:r>
            <a:r>
              <a:rPr lang="en-US" sz="3600" dirty="0" smtClean="0">
                <a:solidFill>
                  <a:schemeClr val="bg1"/>
                </a:solidFill>
              </a:rPr>
              <a:t>: </a:t>
            </a:r>
            <a:r>
              <a:rPr lang="en-US" sz="3600" dirty="0" err="1" smtClean="0">
                <a:solidFill>
                  <a:schemeClr val="bg1"/>
                </a:solidFill>
              </a:rPr>
              <a:t>Bím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tóc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đuôi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sam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838200"/>
            <a:ext cx="2536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Dặn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dò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: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3387"/>
            <a:ext cx="9144000" cy="26146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9744-4C21-4958-9AAC-25819DDBA01E}" type="datetime1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Đào Thị Thu Huyền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A5811-0CC2-43DD-BA1B-4BCF2978DC4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04800"/>
            <a:ext cx="77724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Kính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chúc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quý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thầy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sức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khỏe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cyworld013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1600200" cy="2809240"/>
          </a:xfrm>
          <a:prstGeom prst="rect">
            <a:avLst/>
          </a:prstGeom>
        </p:spPr>
      </p:pic>
      <p:pic>
        <p:nvPicPr>
          <p:cNvPr id="8" name="Picture 7" descr="cyworld01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124199"/>
            <a:ext cx="1828800" cy="3740727"/>
          </a:xfrm>
          <a:prstGeom prst="rect">
            <a:avLst/>
          </a:prstGeom>
        </p:spPr>
      </p:pic>
      <p:pic>
        <p:nvPicPr>
          <p:cNvPr id="9" name="Picture 8" descr="732562ff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" name="Picture 1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05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>
            <a:lum bright="-6000" contrast="42000"/>
          </a:blip>
          <a:srcRect/>
          <a:stretch>
            <a:fillRect/>
          </a:stretch>
        </p:blipFill>
        <p:spPr bwMode="auto">
          <a:xfrm>
            <a:off x="5181600" y="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/>
          <p:cNvPicPr>
            <a:picLocks noGrp="1" noChangeAspect="1" noChangeArrowheads="1"/>
          </p:cNvPicPr>
          <p:nvPr>
            <p:ph type="tbl" idx="1"/>
          </p:nvPr>
        </p:nvPicPr>
        <p:blipFill>
          <a:blip r:embed="rId4">
            <a:lum bright="-14000" contrast="38000"/>
          </a:blip>
          <a:srcRect r="19643"/>
          <a:stretch>
            <a:fillRect/>
          </a:stretch>
        </p:blipFill>
        <p:spPr>
          <a:xfrm>
            <a:off x="2842846" y="3886201"/>
            <a:ext cx="3065585" cy="2600325"/>
          </a:xfrm>
          <a:noFill/>
        </p:spPr>
      </p:pic>
      <p:pic>
        <p:nvPicPr>
          <p:cNvPr id="8" name="Picture 17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6576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3886200"/>
            <a:ext cx="2965938" cy="2357438"/>
            <a:chOff x="0" y="0"/>
            <a:chExt cx="3213100" cy="2357438"/>
          </a:xfrm>
        </p:grpSpPr>
        <p:sp>
          <p:nvSpPr>
            <p:cNvPr id="4105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3213100" cy="2357438"/>
            </a:xfrm>
            <a:prstGeom prst="irregularSeal1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5783" tIns="47891" rIns="95783" bIns="47891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6" name="WordArt 7"/>
            <p:cNvSpPr>
              <a:spLocks noChangeArrowheads="1" noChangeShapeType="1" noTextEdit="1"/>
            </p:cNvSpPr>
            <p:nvPr/>
          </p:nvSpPr>
          <p:spPr bwMode="auto">
            <a:xfrm>
              <a:off x="609600" y="685800"/>
              <a:ext cx="1939925" cy="92233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en-US" sz="38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BÀI CŨ</a:t>
              </a:r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767006"/>
            <a:ext cx="74364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 CỦA NAI NHỎ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Ban cua Nai N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80" y="3124200"/>
            <a:ext cx="3358039" cy="3280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KC Ban cua Nai N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714500"/>
            <a:ext cx="8724900" cy="303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235" y="0"/>
            <a:ext cx="8146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014585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014585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5616" y="5014585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KC Ban cua Nai N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714500"/>
            <a:ext cx="8724900" cy="303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235" y="0"/>
            <a:ext cx="8146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014585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014585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5616" y="5014585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256874"/>
            <a:ext cx="4393383" cy="56011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495300"/>
            <a:ext cx="1489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 rot="10800000" flipV="1">
            <a:off x="5257800" y="495300"/>
            <a:ext cx="3581400" cy="324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4333220"/>
            <a:ext cx="2536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:…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title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5090161" cy="6096000"/>
          </a:xfrm>
          <a:prstGeom prst="rect">
            <a:avLst/>
          </a:prstGeom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 rot="10800000" flipV="1">
            <a:off x="5257800" y="233689"/>
            <a:ext cx="3733800" cy="324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7800" y="3837920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:….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238780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Untitle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6300"/>
            <a:ext cx="5140166" cy="5981700"/>
          </a:xfrm>
          <a:prstGeom prst="rect">
            <a:avLst/>
          </a:prstGeom>
        </p:spPr>
      </p:pic>
      <p:sp>
        <p:nvSpPr>
          <p:cNvPr id="4" name="TextBox 11"/>
          <p:cNvSpPr txBox="1">
            <a:spLocks noChangeArrowheads="1"/>
          </p:cNvSpPr>
          <p:nvPr/>
        </p:nvSpPr>
        <p:spPr bwMode="auto">
          <a:xfrm rot="10800000" flipV="1">
            <a:off x="5140166" y="190500"/>
            <a:ext cx="3813334" cy="453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Non.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53080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067300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:….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KC Ban cua Nai Nh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714500"/>
            <a:ext cx="8724900" cy="303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415498"/>
            <a:ext cx="814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014585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014585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5616" y="5014585"/>
            <a:ext cx="2489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438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LUUTHUHIEN</dc:creator>
  <cp:lastModifiedBy>DELL</cp:lastModifiedBy>
  <cp:revision>10</cp:revision>
  <dcterms:created xsi:type="dcterms:W3CDTF">2010-09-05T13:59:11Z</dcterms:created>
  <dcterms:modified xsi:type="dcterms:W3CDTF">2017-10-24T12:51:41Z</dcterms:modified>
</cp:coreProperties>
</file>