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3" r:id="rId1"/>
  </p:sldMasterIdLst>
  <p:notesMasterIdLst>
    <p:notesMasterId r:id="rId11"/>
  </p:notesMasterIdLst>
  <p:sldIdLst>
    <p:sldId id="274" r:id="rId2"/>
    <p:sldId id="265" r:id="rId3"/>
    <p:sldId id="266" r:id="rId4"/>
    <p:sldId id="257" r:id="rId5"/>
    <p:sldId id="273" r:id="rId6"/>
    <p:sldId id="258" r:id="rId7"/>
    <p:sldId id="262" r:id="rId8"/>
    <p:sldId id="263" r:id="rId9"/>
    <p:sldId id="272" r:id="rId1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3300"/>
    <a:srgbClr val="9900CC"/>
    <a:srgbClr val="00FF00"/>
    <a:srgbClr val="CC00FF"/>
    <a:srgbClr val="0000FF"/>
    <a:srgbClr val="006600"/>
    <a:srgbClr val="FFFFFF"/>
    <a:srgbClr val="0202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234" autoAdjust="0"/>
    <p:restoredTop sz="92624" autoAdjust="0"/>
  </p:normalViewPr>
  <p:slideViewPr>
    <p:cSldViewPr>
      <p:cViewPr varScale="1">
        <p:scale>
          <a:sx n="65" d="100"/>
          <a:sy n="65" d="100"/>
        </p:scale>
        <p:origin x="54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4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6" Type="http://schemas.openxmlformats.org/officeDocument/2006/relationships/image" Target="../media/image10.wmf"/><Relationship Id="rId5" Type="http://schemas.openxmlformats.org/officeDocument/2006/relationships/image" Target="../media/image9.wmf"/><Relationship Id="rId4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6" Type="http://schemas.openxmlformats.org/officeDocument/2006/relationships/image" Target="../media/image16.wmf"/><Relationship Id="rId5" Type="http://schemas.openxmlformats.org/officeDocument/2006/relationships/image" Target="../media/image15.wmf"/><Relationship Id="rId4" Type="http://schemas.openxmlformats.org/officeDocument/2006/relationships/image" Target="../media/image14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24.wmf"/><Relationship Id="rId3" Type="http://schemas.openxmlformats.org/officeDocument/2006/relationships/image" Target="../media/image19.wmf"/><Relationship Id="rId7" Type="http://schemas.openxmlformats.org/officeDocument/2006/relationships/image" Target="../media/image23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6" Type="http://schemas.openxmlformats.org/officeDocument/2006/relationships/image" Target="../media/image22.wmf"/><Relationship Id="rId5" Type="http://schemas.openxmlformats.org/officeDocument/2006/relationships/image" Target="../media/image21.wmf"/><Relationship Id="rId4" Type="http://schemas.openxmlformats.org/officeDocument/2006/relationships/image" Target="../media/image20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32.wmf"/><Relationship Id="rId3" Type="http://schemas.openxmlformats.org/officeDocument/2006/relationships/image" Target="../media/image27.wmf"/><Relationship Id="rId7" Type="http://schemas.openxmlformats.org/officeDocument/2006/relationships/image" Target="../media/image31.wmf"/><Relationship Id="rId2" Type="http://schemas.openxmlformats.org/officeDocument/2006/relationships/image" Target="../media/image26.wmf"/><Relationship Id="rId1" Type="http://schemas.openxmlformats.org/officeDocument/2006/relationships/image" Target="../media/image25.wmf"/><Relationship Id="rId6" Type="http://schemas.openxmlformats.org/officeDocument/2006/relationships/image" Target="../media/image30.wmf"/><Relationship Id="rId5" Type="http://schemas.openxmlformats.org/officeDocument/2006/relationships/image" Target="../media/image29.wmf"/><Relationship Id="rId4" Type="http://schemas.openxmlformats.org/officeDocument/2006/relationships/image" Target="../media/image28.wmf"/><Relationship Id="rId9" Type="http://schemas.openxmlformats.org/officeDocument/2006/relationships/image" Target="../media/image33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36.wmf"/><Relationship Id="rId2" Type="http://schemas.openxmlformats.org/officeDocument/2006/relationships/image" Target="../media/image35.wmf"/><Relationship Id="rId1" Type="http://schemas.openxmlformats.org/officeDocument/2006/relationships/image" Target="../media/image34.wmf"/><Relationship Id="rId5" Type="http://schemas.openxmlformats.org/officeDocument/2006/relationships/image" Target="../media/image38.wmf"/><Relationship Id="rId4" Type="http://schemas.openxmlformats.org/officeDocument/2006/relationships/image" Target="../media/image3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03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003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03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5394E65A-65C0-41F0-8A25-D377E2E73E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279100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88D325F-817E-42B0-A74E-436EDD33BE8C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0538165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19255D-C536-430B-BE1D-53B292BD84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4DCF3F-1F5B-488D-94E5-6BBA5C46E4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7DC1BA-ECDA-4586-85B1-36B8400DDE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3EA889-430E-4F3B-9071-76E5554B35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511189-C560-46AD-82B6-A5B19853D2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F98786-DA9E-49F1-A953-B87C884F6D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F465BE-77DE-447D-A721-04BB9046EA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42DD96-836D-4659-A4DD-DDE9E1274F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73E5EC-3C2B-464C-B6B8-2BCEE6B234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4D2FAF-AEE5-4B36-B05E-E5C1C9D122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FB4F7A-DF15-4D24-A85F-0F9AC7A471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7E9155-3C4A-4D2D-9A2E-06F282C80C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F9AFC3-17D9-49FD-B4ED-7C84353D15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FFFF"/>
            </a:gs>
            <a:gs pos="50000">
              <a:schemeClr val="accent1"/>
            </a:gs>
            <a:gs pos="100000">
              <a:srgbClr val="CCFF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4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4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4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D17FB6EF-C984-4C6E-BB06-C683D35E67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8" r:id="rId5"/>
    <p:sldLayoutId id="2147483699" r:id="rId6"/>
    <p:sldLayoutId id="2147483700" r:id="rId7"/>
    <p:sldLayoutId id="2147483701" r:id="rId8"/>
    <p:sldLayoutId id="2147483702" r:id="rId9"/>
    <p:sldLayoutId id="2147483703" r:id="rId10"/>
    <p:sldLayoutId id="2147483704" r:id="rId11"/>
    <p:sldLayoutId id="2147483705" r:id="rId12"/>
    <p:sldLayoutId id="2147483706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10" Type="http://schemas.openxmlformats.org/officeDocument/2006/relationships/image" Target="../media/image4.wmf"/><Relationship Id="rId4" Type="http://schemas.openxmlformats.org/officeDocument/2006/relationships/image" Target="../media/image1.wmf"/><Relationship Id="rId9" Type="http://schemas.openxmlformats.org/officeDocument/2006/relationships/oleObject" Target="../embeddings/oleObject4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13" Type="http://schemas.openxmlformats.org/officeDocument/2006/relationships/oleObject" Target="../embeddings/oleObject10.bin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12" Type="http://schemas.openxmlformats.org/officeDocument/2006/relationships/image" Target="../media/image9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6.wmf"/><Relationship Id="rId11" Type="http://schemas.openxmlformats.org/officeDocument/2006/relationships/oleObject" Target="../embeddings/oleObject9.bin"/><Relationship Id="rId5" Type="http://schemas.openxmlformats.org/officeDocument/2006/relationships/oleObject" Target="../embeddings/oleObject6.bin"/><Relationship Id="rId10" Type="http://schemas.openxmlformats.org/officeDocument/2006/relationships/image" Target="../media/image8.wmf"/><Relationship Id="rId4" Type="http://schemas.openxmlformats.org/officeDocument/2006/relationships/image" Target="../media/image5.wmf"/><Relationship Id="rId9" Type="http://schemas.openxmlformats.org/officeDocument/2006/relationships/oleObject" Target="../embeddings/oleObject8.bin"/><Relationship Id="rId14" Type="http://schemas.openxmlformats.org/officeDocument/2006/relationships/image" Target="../media/image10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13" Type="http://schemas.openxmlformats.org/officeDocument/2006/relationships/oleObject" Target="../embeddings/oleObject16.bin"/><Relationship Id="rId3" Type="http://schemas.openxmlformats.org/officeDocument/2006/relationships/oleObject" Target="../embeddings/oleObject11.bin"/><Relationship Id="rId7" Type="http://schemas.openxmlformats.org/officeDocument/2006/relationships/oleObject" Target="../embeddings/oleObject13.bin"/><Relationship Id="rId12" Type="http://schemas.openxmlformats.org/officeDocument/2006/relationships/image" Target="../media/image15.wmf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2.wmf"/><Relationship Id="rId11" Type="http://schemas.openxmlformats.org/officeDocument/2006/relationships/oleObject" Target="../embeddings/oleObject15.bin"/><Relationship Id="rId5" Type="http://schemas.openxmlformats.org/officeDocument/2006/relationships/oleObject" Target="../embeddings/oleObject12.bin"/><Relationship Id="rId10" Type="http://schemas.openxmlformats.org/officeDocument/2006/relationships/image" Target="../media/image14.wmf"/><Relationship Id="rId4" Type="http://schemas.openxmlformats.org/officeDocument/2006/relationships/image" Target="../media/image11.wmf"/><Relationship Id="rId9" Type="http://schemas.openxmlformats.org/officeDocument/2006/relationships/oleObject" Target="../embeddings/oleObject14.bin"/><Relationship Id="rId14" Type="http://schemas.openxmlformats.org/officeDocument/2006/relationships/image" Target="../media/image16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13" Type="http://schemas.openxmlformats.org/officeDocument/2006/relationships/oleObject" Target="../embeddings/oleObject22.bin"/><Relationship Id="rId18" Type="http://schemas.openxmlformats.org/officeDocument/2006/relationships/image" Target="../media/image24.wmf"/><Relationship Id="rId3" Type="http://schemas.openxmlformats.org/officeDocument/2006/relationships/oleObject" Target="../embeddings/oleObject17.bin"/><Relationship Id="rId7" Type="http://schemas.openxmlformats.org/officeDocument/2006/relationships/oleObject" Target="../embeddings/oleObject19.bin"/><Relationship Id="rId12" Type="http://schemas.openxmlformats.org/officeDocument/2006/relationships/image" Target="../media/image21.wmf"/><Relationship Id="rId17" Type="http://schemas.openxmlformats.org/officeDocument/2006/relationships/oleObject" Target="../embeddings/oleObject24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3.wmf"/><Relationship Id="rId1" Type="http://schemas.openxmlformats.org/officeDocument/2006/relationships/vmlDrawing" Target="../drawings/vmlDrawing4.vml"/><Relationship Id="rId6" Type="http://schemas.openxmlformats.org/officeDocument/2006/relationships/image" Target="../media/image18.wmf"/><Relationship Id="rId11" Type="http://schemas.openxmlformats.org/officeDocument/2006/relationships/oleObject" Target="../embeddings/oleObject21.bin"/><Relationship Id="rId5" Type="http://schemas.openxmlformats.org/officeDocument/2006/relationships/oleObject" Target="../embeddings/oleObject18.bin"/><Relationship Id="rId15" Type="http://schemas.openxmlformats.org/officeDocument/2006/relationships/oleObject" Target="../embeddings/oleObject23.bin"/><Relationship Id="rId10" Type="http://schemas.openxmlformats.org/officeDocument/2006/relationships/image" Target="../media/image20.wmf"/><Relationship Id="rId4" Type="http://schemas.openxmlformats.org/officeDocument/2006/relationships/image" Target="../media/image17.wmf"/><Relationship Id="rId9" Type="http://schemas.openxmlformats.org/officeDocument/2006/relationships/oleObject" Target="../embeddings/oleObject20.bin"/><Relationship Id="rId14" Type="http://schemas.openxmlformats.org/officeDocument/2006/relationships/image" Target="../media/image22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7.bin"/><Relationship Id="rId13" Type="http://schemas.openxmlformats.org/officeDocument/2006/relationships/image" Target="../media/image29.wmf"/><Relationship Id="rId18" Type="http://schemas.openxmlformats.org/officeDocument/2006/relationships/oleObject" Target="../embeddings/oleObject32.bin"/><Relationship Id="rId3" Type="http://schemas.openxmlformats.org/officeDocument/2006/relationships/notesSlide" Target="../notesSlides/notesSlide1.xml"/><Relationship Id="rId21" Type="http://schemas.openxmlformats.org/officeDocument/2006/relationships/image" Target="../media/image33.wmf"/><Relationship Id="rId7" Type="http://schemas.openxmlformats.org/officeDocument/2006/relationships/image" Target="../media/image26.wmf"/><Relationship Id="rId12" Type="http://schemas.openxmlformats.org/officeDocument/2006/relationships/oleObject" Target="../embeddings/oleObject29.bin"/><Relationship Id="rId17" Type="http://schemas.openxmlformats.org/officeDocument/2006/relationships/image" Target="../media/image31.wmf"/><Relationship Id="rId2" Type="http://schemas.openxmlformats.org/officeDocument/2006/relationships/slideLayout" Target="../slideLayouts/slideLayout12.xml"/><Relationship Id="rId16" Type="http://schemas.openxmlformats.org/officeDocument/2006/relationships/oleObject" Target="../embeddings/oleObject31.bin"/><Relationship Id="rId20" Type="http://schemas.openxmlformats.org/officeDocument/2006/relationships/oleObject" Target="../embeddings/oleObject33.bin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26.bin"/><Relationship Id="rId11" Type="http://schemas.openxmlformats.org/officeDocument/2006/relationships/image" Target="../media/image28.wmf"/><Relationship Id="rId5" Type="http://schemas.openxmlformats.org/officeDocument/2006/relationships/image" Target="../media/image25.wmf"/><Relationship Id="rId15" Type="http://schemas.openxmlformats.org/officeDocument/2006/relationships/image" Target="../media/image30.wmf"/><Relationship Id="rId10" Type="http://schemas.openxmlformats.org/officeDocument/2006/relationships/oleObject" Target="../embeddings/oleObject28.bin"/><Relationship Id="rId19" Type="http://schemas.openxmlformats.org/officeDocument/2006/relationships/image" Target="../media/image32.wmf"/><Relationship Id="rId4" Type="http://schemas.openxmlformats.org/officeDocument/2006/relationships/oleObject" Target="../embeddings/oleObject25.bin"/><Relationship Id="rId9" Type="http://schemas.openxmlformats.org/officeDocument/2006/relationships/image" Target="../media/image27.wmf"/><Relationship Id="rId14" Type="http://schemas.openxmlformats.org/officeDocument/2006/relationships/oleObject" Target="../embeddings/oleObject30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wmf"/><Relationship Id="rId3" Type="http://schemas.openxmlformats.org/officeDocument/2006/relationships/oleObject" Target="../embeddings/oleObject34.bin"/><Relationship Id="rId7" Type="http://schemas.openxmlformats.org/officeDocument/2006/relationships/oleObject" Target="../embeddings/oleObject36.bin"/><Relationship Id="rId12" Type="http://schemas.openxmlformats.org/officeDocument/2006/relationships/image" Target="../media/image38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35.wmf"/><Relationship Id="rId11" Type="http://schemas.openxmlformats.org/officeDocument/2006/relationships/oleObject" Target="../embeddings/oleObject38.bin"/><Relationship Id="rId5" Type="http://schemas.openxmlformats.org/officeDocument/2006/relationships/oleObject" Target="../embeddings/oleObject35.bin"/><Relationship Id="rId10" Type="http://schemas.openxmlformats.org/officeDocument/2006/relationships/image" Target="../media/image37.wmf"/><Relationship Id="rId4" Type="http://schemas.openxmlformats.org/officeDocument/2006/relationships/image" Target="../media/image34.wmf"/><Relationship Id="rId9" Type="http://schemas.openxmlformats.org/officeDocument/2006/relationships/oleObject" Target="../embeddings/oleObject37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image" Target="../media/image39.wmf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43.png"/><Relationship Id="rId5" Type="http://schemas.openxmlformats.org/officeDocument/2006/relationships/image" Target="../media/image42.png"/><Relationship Id="rId4" Type="http://schemas.openxmlformats.org/officeDocument/2006/relationships/image" Target="../media/image4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133600"/>
            <a:ext cx="8229600" cy="1143000"/>
          </a:xfrm>
        </p:spPr>
        <p:txBody>
          <a:bodyPr/>
          <a:lstStyle/>
          <a:p>
            <a:r>
              <a:rPr lang="en-US" sz="5400" dirty="0" err="1" smtClean="0"/>
              <a:t>Toán</a:t>
            </a:r>
            <a:r>
              <a:rPr lang="en-US" sz="5400" dirty="0" smtClean="0"/>
              <a:t/>
            </a:r>
            <a:br>
              <a:rPr lang="en-US" sz="5400" dirty="0" smtClean="0"/>
            </a:br>
            <a:r>
              <a:rPr lang="en-US" sz="6000" b="1" i="1" dirty="0" err="1" smtClean="0">
                <a:solidFill>
                  <a:srgbClr val="FF0000"/>
                </a:solidFill>
              </a:rPr>
              <a:t>Ôn</a:t>
            </a:r>
            <a:r>
              <a:rPr lang="en-US" sz="6000" b="1" i="1" dirty="0" smtClean="0">
                <a:solidFill>
                  <a:srgbClr val="FF0000"/>
                </a:solidFill>
              </a:rPr>
              <a:t> </a:t>
            </a:r>
            <a:r>
              <a:rPr lang="en-US" sz="6000" b="1" i="1" dirty="0" err="1" smtClean="0">
                <a:solidFill>
                  <a:srgbClr val="FF0000"/>
                </a:solidFill>
              </a:rPr>
              <a:t>tập</a:t>
            </a:r>
            <a:r>
              <a:rPr lang="en-US" sz="6000" b="1" i="1" dirty="0" smtClean="0">
                <a:solidFill>
                  <a:srgbClr val="FF0000"/>
                </a:solidFill>
              </a:rPr>
              <a:t> </a:t>
            </a:r>
            <a:r>
              <a:rPr lang="en-US" sz="6000" b="1" i="1" dirty="0" err="1" smtClean="0">
                <a:solidFill>
                  <a:srgbClr val="FF0000"/>
                </a:solidFill>
              </a:rPr>
              <a:t>phép</a:t>
            </a:r>
            <a:r>
              <a:rPr lang="en-US" sz="6000" b="1" i="1" dirty="0" smtClean="0">
                <a:solidFill>
                  <a:srgbClr val="FF0000"/>
                </a:solidFill>
              </a:rPr>
              <a:t> </a:t>
            </a:r>
            <a:r>
              <a:rPr lang="en-US" sz="6000" b="1" i="1" dirty="0" err="1" smtClean="0">
                <a:solidFill>
                  <a:srgbClr val="FF0000"/>
                </a:solidFill>
              </a:rPr>
              <a:t>cộng</a:t>
            </a:r>
            <a:r>
              <a:rPr lang="en-US" sz="6000" b="1" i="1" dirty="0" smtClean="0">
                <a:solidFill>
                  <a:srgbClr val="FF0000"/>
                </a:solidFill>
              </a:rPr>
              <a:t> </a:t>
            </a:r>
            <a:r>
              <a:rPr lang="en-US" sz="6000" b="1" i="1" dirty="0" err="1" smtClean="0">
                <a:solidFill>
                  <a:srgbClr val="FF0000"/>
                </a:solidFill>
              </a:rPr>
              <a:t>và</a:t>
            </a:r>
            <a:r>
              <a:rPr lang="en-US" sz="6000" b="1" i="1" dirty="0" smtClean="0">
                <a:solidFill>
                  <a:srgbClr val="FF0000"/>
                </a:solidFill>
              </a:rPr>
              <a:t> </a:t>
            </a:r>
            <a:br>
              <a:rPr lang="en-US" sz="6000" b="1" i="1" dirty="0" smtClean="0">
                <a:solidFill>
                  <a:srgbClr val="FF0000"/>
                </a:solidFill>
              </a:rPr>
            </a:br>
            <a:r>
              <a:rPr lang="en-US" sz="6000" b="1" i="1" dirty="0" err="1" smtClean="0">
                <a:solidFill>
                  <a:srgbClr val="FF0000"/>
                </a:solidFill>
              </a:rPr>
              <a:t>phép</a:t>
            </a:r>
            <a:r>
              <a:rPr lang="en-US" sz="6000" b="1" i="1" dirty="0" smtClean="0">
                <a:solidFill>
                  <a:srgbClr val="FF0000"/>
                </a:solidFill>
              </a:rPr>
              <a:t> </a:t>
            </a:r>
            <a:r>
              <a:rPr lang="en-US" sz="6000" b="1" i="1" dirty="0" err="1" smtClean="0">
                <a:solidFill>
                  <a:srgbClr val="FF0000"/>
                </a:solidFill>
              </a:rPr>
              <a:t>trừ</a:t>
            </a:r>
            <a:r>
              <a:rPr lang="en-US" sz="6000" b="1" i="1" dirty="0" smtClean="0">
                <a:solidFill>
                  <a:srgbClr val="FF0000"/>
                </a:solidFill>
              </a:rPr>
              <a:t> </a:t>
            </a:r>
            <a:r>
              <a:rPr lang="en-US" sz="6000" b="1" i="1" dirty="0" err="1" smtClean="0">
                <a:solidFill>
                  <a:srgbClr val="FF0000"/>
                </a:solidFill>
              </a:rPr>
              <a:t>hai</a:t>
            </a:r>
            <a:r>
              <a:rPr lang="en-US" sz="6000" b="1" i="1" dirty="0" smtClean="0">
                <a:solidFill>
                  <a:srgbClr val="FF0000"/>
                </a:solidFill>
              </a:rPr>
              <a:t> </a:t>
            </a:r>
            <a:r>
              <a:rPr lang="en-US" sz="6000" b="1" i="1" dirty="0" err="1" smtClean="0">
                <a:solidFill>
                  <a:srgbClr val="FF0000"/>
                </a:solidFill>
              </a:rPr>
              <a:t>phân</a:t>
            </a:r>
            <a:r>
              <a:rPr lang="en-US" sz="6000" b="1" i="1" dirty="0" smtClean="0">
                <a:solidFill>
                  <a:srgbClr val="FF0000"/>
                </a:solidFill>
              </a:rPr>
              <a:t> </a:t>
            </a:r>
            <a:r>
              <a:rPr lang="en-US" sz="6000" b="1" i="1" dirty="0" err="1" smtClean="0">
                <a:solidFill>
                  <a:srgbClr val="FF0000"/>
                </a:solidFill>
              </a:rPr>
              <a:t>số</a:t>
            </a:r>
            <a:endParaRPr lang="en-US" sz="6000" b="1" i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133600" y="4648200"/>
            <a:ext cx="4419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GV: </a:t>
            </a:r>
            <a:r>
              <a:rPr lang="en-US" sz="3200" dirty="0" err="1" smtClean="0"/>
              <a:t>Trịnh</a:t>
            </a:r>
            <a:r>
              <a:rPr lang="en-US" sz="3200" dirty="0" smtClean="0"/>
              <a:t> </a:t>
            </a:r>
            <a:r>
              <a:rPr lang="en-US" sz="3200" dirty="0" err="1" smtClean="0"/>
              <a:t>Thị</a:t>
            </a:r>
            <a:r>
              <a:rPr lang="en-US" sz="3200" dirty="0" smtClean="0"/>
              <a:t> </a:t>
            </a:r>
            <a:r>
              <a:rPr lang="en-US" sz="3200" dirty="0" err="1" smtClean="0"/>
              <a:t>Diệu</a:t>
            </a:r>
            <a:r>
              <a:rPr lang="en-US" sz="3200" dirty="0" smtClean="0"/>
              <a:t> </a:t>
            </a:r>
            <a:r>
              <a:rPr lang="en-US" sz="3200" dirty="0" err="1" smtClean="0"/>
              <a:t>Linh</a:t>
            </a:r>
            <a:endParaRPr lang="en-US" sz="3200" dirty="0" smtClean="0"/>
          </a:p>
          <a:p>
            <a:pPr algn="ctr"/>
            <a:r>
              <a:rPr lang="en-US" sz="3200" dirty="0" err="1" smtClean="0"/>
              <a:t>Lớp</a:t>
            </a:r>
            <a:r>
              <a:rPr lang="en-US" sz="3200" dirty="0" smtClean="0"/>
              <a:t>: 5A4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960752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Text Box 4"/>
          <p:cNvSpPr txBox="1">
            <a:spLocks noChangeArrowheads="1"/>
          </p:cNvSpPr>
          <p:nvPr/>
        </p:nvSpPr>
        <p:spPr bwMode="auto">
          <a:xfrm>
            <a:off x="1600200" y="228600"/>
            <a:ext cx="6324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800"/>
          </a:p>
        </p:txBody>
      </p:sp>
      <p:sp>
        <p:nvSpPr>
          <p:cNvPr id="76806" name="Text Box 6"/>
          <p:cNvSpPr txBox="1">
            <a:spLocks noChangeArrowheads="1"/>
          </p:cNvSpPr>
          <p:nvPr/>
        </p:nvSpPr>
        <p:spPr bwMode="auto">
          <a:xfrm>
            <a:off x="762000" y="838200"/>
            <a:ext cx="1828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u="sng">
                <a:solidFill>
                  <a:srgbClr val="FF0000"/>
                </a:solidFill>
              </a:rPr>
              <a:t>Toán:</a:t>
            </a:r>
          </a:p>
        </p:txBody>
      </p:sp>
      <p:sp>
        <p:nvSpPr>
          <p:cNvPr id="76807" name="WordArt 7"/>
          <p:cNvSpPr>
            <a:spLocks noChangeArrowheads="1" noChangeShapeType="1" noTextEdit="1"/>
          </p:cNvSpPr>
          <p:nvPr/>
        </p:nvSpPr>
        <p:spPr bwMode="auto">
          <a:xfrm>
            <a:off x="2743200" y="1371600"/>
            <a:ext cx="4191000" cy="838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Kiểm tra bài cũ:</a:t>
            </a:r>
          </a:p>
        </p:txBody>
      </p:sp>
      <p:sp>
        <p:nvSpPr>
          <p:cNvPr id="76808" name="Text Box 8"/>
          <p:cNvSpPr txBox="1">
            <a:spLocks noChangeArrowheads="1"/>
          </p:cNvSpPr>
          <p:nvPr/>
        </p:nvSpPr>
        <p:spPr bwMode="auto">
          <a:xfrm>
            <a:off x="762000" y="2743200"/>
            <a:ext cx="762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0000FF"/>
                </a:solidFill>
              </a:rPr>
              <a:t>1. Viết các phân số sau thành phân số thập phân</a:t>
            </a:r>
          </a:p>
        </p:txBody>
      </p:sp>
      <p:graphicFrame>
        <p:nvGraphicFramePr>
          <p:cNvPr id="76812" name="Object 12"/>
          <p:cNvGraphicFramePr>
            <a:graphicFrameLocks noGrp="1" noChangeAspect="1"/>
          </p:cNvGraphicFramePr>
          <p:nvPr>
            <p:ph sz="quarter" idx="1"/>
          </p:nvPr>
        </p:nvGraphicFramePr>
        <p:xfrm>
          <a:off x="228600" y="4876800"/>
          <a:ext cx="3657600" cy="129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8" name="Equation" r:id="rId3" imgW="977476" imgH="393529" progId="Equation.3">
                  <p:embed/>
                </p:oleObj>
              </mc:Choice>
              <mc:Fallback>
                <p:oleObj name="Equation" r:id="rId3" imgW="977476" imgH="393529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4876800"/>
                        <a:ext cx="3657600" cy="1295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6814" name="Object 14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5410200" y="3429000"/>
          <a:ext cx="609600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9" name="Equation" r:id="rId5" imgW="330057" imgH="393529" progId="Equation.3">
                  <p:embed/>
                </p:oleObj>
              </mc:Choice>
              <mc:Fallback>
                <p:oleObj name="Equation" r:id="rId5" imgW="330057" imgH="393529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0200" y="3429000"/>
                        <a:ext cx="609600" cy="1066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6817" name="Object 17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838200" y="3352800"/>
          <a:ext cx="914400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0" name="Equation" r:id="rId7" imgW="317225" imgH="393359" progId="Equation.3">
                  <p:embed/>
                </p:oleObj>
              </mc:Choice>
              <mc:Fallback>
                <p:oleObj name="Equation" r:id="rId7" imgW="317225" imgH="393359" progId="Equation.3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3352800"/>
                        <a:ext cx="914400" cy="1143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6820" name="Object 20"/>
          <p:cNvGraphicFramePr>
            <a:graphicFrameLocks noGrp="1" noChangeAspect="1"/>
          </p:cNvGraphicFramePr>
          <p:nvPr>
            <p:ph sz="quarter" idx="4"/>
          </p:nvPr>
        </p:nvGraphicFramePr>
        <p:xfrm>
          <a:off x="5029200" y="4876800"/>
          <a:ext cx="3886200" cy="1247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1" name="Equation" r:id="rId9" imgW="1155700" imgH="393700" progId="Equation.3">
                  <p:embed/>
                </p:oleObj>
              </mc:Choice>
              <mc:Fallback>
                <p:oleObj name="Equation" r:id="rId9" imgW="1155700" imgH="393700" progId="Equation.3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29200" y="4876800"/>
                        <a:ext cx="3886200" cy="1247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68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68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768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68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68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4" dur="2000"/>
                                        <p:tgtEl>
                                          <p:spTgt spid="768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9" dur="2000"/>
                                        <p:tgtEl>
                                          <p:spTgt spid="768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68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68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768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06" grpId="0"/>
      <p:bldP spid="76807" grpId="0" animBg="1"/>
      <p:bldP spid="7680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6" name="Text Box 5"/>
          <p:cNvSpPr txBox="1">
            <a:spLocks noChangeArrowheads="1"/>
          </p:cNvSpPr>
          <p:nvPr/>
        </p:nvSpPr>
        <p:spPr bwMode="auto">
          <a:xfrm>
            <a:off x="381000" y="947738"/>
            <a:ext cx="1752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u="sng">
                <a:solidFill>
                  <a:srgbClr val="FF0000"/>
                </a:solidFill>
              </a:rPr>
              <a:t>Toán:</a:t>
            </a:r>
          </a:p>
        </p:txBody>
      </p:sp>
      <p:sp>
        <p:nvSpPr>
          <p:cNvPr id="81926" name="WordArt 6"/>
          <p:cNvSpPr>
            <a:spLocks noChangeArrowheads="1" noChangeShapeType="1" noTextEdit="1"/>
          </p:cNvSpPr>
          <p:nvPr/>
        </p:nvSpPr>
        <p:spPr bwMode="auto">
          <a:xfrm>
            <a:off x="2286000" y="762000"/>
            <a:ext cx="6400800" cy="990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9525">
                  <a:noFill/>
                  <a:round/>
                  <a:headEnd/>
                  <a:tailEnd/>
                </a:ln>
                <a:solidFill>
                  <a:srgbClr val="993366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Ôn tập: phép cộng và phép trừ hai phân số</a:t>
            </a:r>
          </a:p>
        </p:txBody>
      </p:sp>
      <p:sp>
        <p:nvSpPr>
          <p:cNvPr id="81927" name="Text Box 7"/>
          <p:cNvSpPr txBox="1">
            <a:spLocks noChangeArrowheads="1"/>
          </p:cNvSpPr>
          <p:nvPr/>
        </p:nvSpPr>
        <p:spPr bwMode="auto">
          <a:xfrm>
            <a:off x="304800" y="1905000"/>
            <a:ext cx="88392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r>
              <a:rPr lang="en-US" sz="2400">
                <a:solidFill>
                  <a:srgbClr val="0000FF"/>
                </a:solidFill>
              </a:rPr>
              <a:t>       1. Muốn cộng (hoặc trừ) hai phân số cùng mẫu số ta cộng (hoặc trừ) hai tử số với nhau và giữ nguyên mẫu số.</a:t>
            </a:r>
          </a:p>
        </p:txBody>
      </p:sp>
      <p:sp>
        <p:nvSpPr>
          <p:cNvPr id="81928" name="Text Box 8"/>
          <p:cNvSpPr txBox="1">
            <a:spLocks noChangeArrowheads="1"/>
          </p:cNvSpPr>
          <p:nvPr/>
        </p:nvSpPr>
        <p:spPr bwMode="auto">
          <a:xfrm>
            <a:off x="228600" y="3000375"/>
            <a:ext cx="12334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/>
              <a:t>Ví dụ 1:</a:t>
            </a:r>
          </a:p>
        </p:txBody>
      </p:sp>
      <p:sp>
        <p:nvSpPr>
          <p:cNvPr id="81929" name="Text Box 9"/>
          <p:cNvSpPr txBox="1">
            <a:spLocks noChangeArrowheads="1"/>
          </p:cNvSpPr>
          <p:nvPr/>
        </p:nvSpPr>
        <p:spPr bwMode="auto">
          <a:xfrm>
            <a:off x="228600" y="4067175"/>
            <a:ext cx="12334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/>
              <a:t>Ví dụ 2:</a:t>
            </a:r>
          </a:p>
        </p:txBody>
      </p:sp>
      <p:graphicFrame>
        <p:nvGraphicFramePr>
          <p:cNvPr id="81930" name="Object 10"/>
          <p:cNvGraphicFramePr>
            <a:graphicFrameLocks noChangeAspect="1"/>
          </p:cNvGraphicFramePr>
          <p:nvPr/>
        </p:nvGraphicFramePr>
        <p:xfrm>
          <a:off x="1981200" y="2971800"/>
          <a:ext cx="12954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8" name="Equation" r:id="rId3" imgW="609336" imgH="393529" progId="Equation.DSMT4">
                  <p:embed/>
                </p:oleObj>
              </mc:Choice>
              <mc:Fallback>
                <p:oleObj name="Equation" r:id="rId3" imgW="609336" imgH="393529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2971800"/>
                        <a:ext cx="1295400" cy="685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31" name="Object 11"/>
          <p:cNvGraphicFramePr>
            <a:graphicFrameLocks noChangeAspect="1"/>
          </p:cNvGraphicFramePr>
          <p:nvPr/>
        </p:nvGraphicFramePr>
        <p:xfrm>
          <a:off x="3352800" y="2971800"/>
          <a:ext cx="10668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9" name="Equation" r:id="rId5" imgW="571252" imgH="393529" progId="Equation.DSMT4">
                  <p:embed/>
                </p:oleObj>
              </mc:Choice>
              <mc:Fallback>
                <p:oleObj name="Equation" r:id="rId5" imgW="571252" imgH="393529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2800" y="2971800"/>
                        <a:ext cx="1066800" cy="685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32" name="Object 12"/>
          <p:cNvGraphicFramePr>
            <a:graphicFrameLocks noChangeAspect="1"/>
          </p:cNvGraphicFramePr>
          <p:nvPr/>
        </p:nvGraphicFramePr>
        <p:xfrm>
          <a:off x="4473575" y="2970213"/>
          <a:ext cx="403225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0" name="Equation" r:id="rId7" imgW="215713" imgH="393359" progId="Equation.DSMT4">
                  <p:embed/>
                </p:oleObj>
              </mc:Choice>
              <mc:Fallback>
                <p:oleObj name="Equation" r:id="rId7" imgW="215713" imgH="393359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73575" y="2970213"/>
                        <a:ext cx="403225" cy="685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33" name="Object 13"/>
          <p:cNvGraphicFramePr>
            <a:graphicFrameLocks noChangeAspect="1"/>
          </p:cNvGraphicFramePr>
          <p:nvPr/>
        </p:nvGraphicFramePr>
        <p:xfrm>
          <a:off x="1847850" y="3962400"/>
          <a:ext cx="1457325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1" name="Equation" r:id="rId9" imgW="685800" imgH="393700" progId="Equation.DSMT4">
                  <p:embed/>
                </p:oleObj>
              </mc:Choice>
              <mc:Fallback>
                <p:oleObj name="Equation" r:id="rId9" imgW="685800" imgH="393700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47850" y="3962400"/>
                        <a:ext cx="1457325" cy="685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34" name="Object 14"/>
          <p:cNvGraphicFramePr>
            <a:graphicFrameLocks noChangeAspect="1"/>
          </p:cNvGraphicFramePr>
          <p:nvPr/>
        </p:nvGraphicFramePr>
        <p:xfrm>
          <a:off x="3276600" y="3962400"/>
          <a:ext cx="1114425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2" name="Equation" r:id="rId11" imgW="596641" imgH="393529" progId="Equation.DSMT4">
                  <p:embed/>
                </p:oleObj>
              </mc:Choice>
              <mc:Fallback>
                <p:oleObj name="Equation" r:id="rId11" imgW="596641" imgH="393529" progId="Equation.DSMT4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3962400"/>
                        <a:ext cx="1114425" cy="685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35" name="Object 15"/>
          <p:cNvGraphicFramePr>
            <a:graphicFrameLocks noChangeAspect="1"/>
          </p:cNvGraphicFramePr>
          <p:nvPr/>
        </p:nvGraphicFramePr>
        <p:xfrm>
          <a:off x="4373563" y="3960813"/>
          <a:ext cx="498475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3" name="Equation" r:id="rId13" imgW="266469" imgH="393359" progId="Equation.DSMT4">
                  <p:embed/>
                </p:oleObj>
              </mc:Choice>
              <mc:Fallback>
                <p:oleObj name="Equation" r:id="rId13" imgW="266469" imgH="393359" progId="Equation.DSMT4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73563" y="3960813"/>
                        <a:ext cx="498475" cy="685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819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819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819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19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19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819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819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819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9" dur="2000"/>
                                        <p:tgtEl>
                                          <p:spTgt spid="819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500"/>
                                        <p:tgtEl>
                                          <p:spTgt spid="819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9" dur="500"/>
                                        <p:tgtEl>
                                          <p:spTgt spid="819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4" dur="80"/>
                                        <p:tgtEl>
                                          <p:spTgt spid="819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5" dur="80"/>
                                        <p:tgtEl>
                                          <p:spTgt spid="819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80"/>
                                        <p:tgtEl>
                                          <p:spTgt spid="819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26" grpId="0" animBg="1"/>
      <p:bldP spid="81927" grpId="0"/>
      <p:bldP spid="81928" grpId="0"/>
      <p:bldP spid="8192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534" name="Text Box 70"/>
          <p:cNvSpPr txBox="1">
            <a:spLocks noChangeArrowheads="1"/>
          </p:cNvSpPr>
          <p:nvPr/>
        </p:nvSpPr>
        <p:spPr bwMode="auto">
          <a:xfrm>
            <a:off x="228600" y="2698750"/>
            <a:ext cx="86106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r>
              <a:rPr lang="en-US" sz="2400">
                <a:solidFill>
                  <a:srgbClr val="0000FF"/>
                </a:solidFill>
              </a:rPr>
              <a:t>          2. Muốn cộng (hoặc trừ) hai phân số khác mẫu số ta  quy đồng mẫu số, rồi cộng (hoặc trừ) hai phân số đã được quy đồng mẫu số.</a:t>
            </a:r>
          </a:p>
        </p:txBody>
      </p:sp>
      <p:sp>
        <p:nvSpPr>
          <p:cNvPr id="62535" name="Text Box 71"/>
          <p:cNvSpPr txBox="1">
            <a:spLocks noChangeArrowheads="1"/>
          </p:cNvSpPr>
          <p:nvPr/>
        </p:nvSpPr>
        <p:spPr bwMode="auto">
          <a:xfrm>
            <a:off x="228600" y="4022725"/>
            <a:ext cx="13176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/>
              <a:t>Ví dụ 1 :</a:t>
            </a:r>
          </a:p>
        </p:txBody>
      </p:sp>
      <p:graphicFrame>
        <p:nvGraphicFramePr>
          <p:cNvPr id="62537" name="Object 73"/>
          <p:cNvGraphicFramePr>
            <a:graphicFrameLocks noChangeAspect="1"/>
          </p:cNvGraphicFramePr>
          <p:nvPr/>
        </p:nvGraphicFramePr>
        <p:xfrm>
          <a:off x="1470025" y="3962400"/>
          <a:ext cx="140335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2" name="Equation" r:id="rId3" imgW="660113" imgH="393529" progId="Equation.DSMT4">
                  <p:embed/>
                </p:oleObj>
              </mc:Choice>
              <mc:Fallback>
                <p:oleObj name="Equation" r:id="rId3" imgW="660113" imgH="393529" progId="Equation.DSMT4">
                  <p:embed/>
                  <p:pic>
                    <p:nvPicPr>
                      <p:cNvPr id="0" name="Object 7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0025" y="3962400"/>
                        <a:ext cx="1403350" cy="685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2538" name="Object 74"/>
          <p:cNvGraphicFramePr>
            <a:graphicFrameLocks noChangeAspect="1"/>
          </p:cNvGraphicFramePr>
          <p:nvPr/>
        </p:nvGraphicFramePr>
        <p:xfrm>
          <a:off x="2847975" y="3962400"/>
          <a:ext cx="1495425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3" name="Equation" r:id="rId5" imgW="799753" imgH="393529" progId="Equation.DSMT4">
                  <p:embed/>
                </p:oleObj>
              </mc:Choice>
              <mc:Fallback>
                <p:oleObj name="Equation" r:id="rId5" imgW="799753" imgH="393529" progId="Equation.DSMT4">
                  <p:embed/>
                  <p:pic>
                    <p:nvPicPr>
                      <p:cNvPr id="0" name="Object 7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7975" y="3962400"/>
                        <a:ext cx="1495425" cy="685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2539" name="Object 75"/>
          <p:cNvGraphicFramePr>
            <a:graphicFrameLocks noChangeAspect="1"/>
          </p:cNvGraphicFramePr>
          <p:nvPr/>
        </p:nvGraphicFramePr>
        <p:xfrm>
          <a:off x="4251325" y="3960813"/>
          <a:ext cx="544513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4" name="Equation" r:id="rId7" imgW="291973" imgH="393529" progId="Equation.DSMT4">
                  <p:embed/>
                </p:oleObj>
              </mc:Choice>
              <mc:Fallback>
                <p:oleObj name="Equation" r:id="rId7" imgW="291973" imgH="393529" progId="Equation.DSMT4">
                  <p:embed/>
                  <p:pic>
                    <p:nvPicPr>
                      <p:cNvPr id="0" name="Object 7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51325" y="3960813"/>
                        <a:ext cx="544513" cy="685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2540" name="Text Box 76"/>
          <p:cNvSpPr txBox="1">
            <a:spLocks noChangeArrowheads="1"/>
          </p:cNvSpPr>
          <p:nvPr/>
        </p:nvSpPr>
        <p:spPr bwMode="auto">
          <a:xfrm>
            <a:off x="228600" y="5089525"/>
            <a:ext cx="13176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/>
              <a:t>Ví dụ 2 :</a:t>
            </a:r>
          </a:p>
        </p:txBody>
      </p:sp>
      <p:graphicFrame>
        <p:nvGraphicFramePr>
          <p:cNvPr id="62541" name="Object 77"/>
          <p:cNvGraphicFramePr>
            <a:graphicFrameLocks noChangeAspect="1"/>
          </p:cNvGraphicFramePr>
          <p:nvPr/>
        </p:nvGraphicFramePr>
        <p:xfrm>
          <a:off x="1565275" y="5029200"/>
          <a:ext cx="1214438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5" name="Equation" r:id="rId9" imgW="571252" imgH="393529" progId="Equation.DSMT4">
                  <p:embed/>
                </p:oleObj>
              </mc:Choice>
              <mc:Fallback>
                <p:oleObj name="Equation" r:id="rId9" imgW="571252" imgH="393529" progId="Equation.DSMT4">
                  <p:embed/>
                  <p:pic>
                    <p:nvPicPr>
                      <p:cNvPr id="0" name="Object 7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65275" y="5029200"/>
                        <a:ext cx="1214438" cy="685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2542" name="Object 78"/>
          <p:cNvGraphicFramePr>
            <a:graphicFrameLocks noChangeAspect="1"/>
          </p:cNvGraphicFramePr>
          <p:nvPr/>
        </p:nvGraphicFramePr>
        <p:xfrm>
          <a:off x="2789238" y="5027613"/>
          <a:ext cx="132715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6" name="Equation" r:id="rId11" imgW="710891" imgH="393529" progId="Equation.DSMT4">
                  <p:embed/>
                </p:oleObj>
              </mc:Choice>
              <mc:Fallback>
                <p:oleObj name="Equation" r:id="rId11" imgW="710891" imgH="393529" progId="Equation.DSMT4">
                  <p:embed/>
                  <p:pic>
                    <p:nvPicPr>
                      <p:cNvPr id="0" name="Object 7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89238" y="5027613"/>
                        <a:ext cx="1327150" cy="685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2543" name="Object 79"/>
          <p:cNvGraphicFramePr>
            <a:graphicFrameLocks noChangeAspect="1"/>
          </p:cNvGraphicFramePr>
          <p:nvPr/>
        </p:nvGraphicFramePr>
        <p:xfrm>
          <a:off x="4203700" y="5027613"/>
          <a:ext cx="544513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7" name="Equation" r:id="rId13" imgW="291973" imgH="393529" progId="Equation.DSMT4">
                  <p:embed/>
                </p:oleObj>
              </mc:Choice>
              <mc:Fallback>
                <p:oleObj name="Equation" r:id="rId13" imgW="291973" imgH="393529" progId="Equation.DSMT4">
                  <p:embed/>
                  <p:pic>
                    <p:nvPicPr>
                      <p:cNvPr id="0" name="Object 7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03700" y="5027613"/>
                        <a:ext cx="544513" cy="685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83" name="Text Box 81"/>
          <p:cNvSpPr txBox="1">
            <a:spLocks noChangeArrowheads="1"/>
          </p:cNvSpPr>
          <p:nvPr/>
        </p:nvSpPr>
        <p:spPr bwMode="auto">
          <a:xfrm>
            <a:off x="381000" y="947738"/>
            <a:ext cx="1752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u="sng">
                <a:solidFill>
                  <a:srgbClr val="FF0000"/>
                </a:solidFill>
              </a:rPr>
              <a:t>Toán:</a:t>
            </a:r>
          </a:p>
        </p:txBody>
      </p:sp>
      <p:sp>
        <p:nvSpPr>
          <p:cNvPr id="3084" name="WordArt 82"/>
          <p:cNvSpPr>
            <a:spLocks noChangeArrowheads="1" noChangeShapeType="1" noTextEdit="1"/>
          </p:cNvSpPr>
          <p:nvPr/>
        </p:nvSpPr>
        <p:spPr bwMode="auto">
          <a:xfrm>
            <a:off x="2133600" y="762000"/>
            <a:ext cx="6400800" cy="990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9525">
                  <a:noFill/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Ôn tập: phép cộng và phép trừ hai phân số</a:t>
            </a:r>
          </a:p>
        </p:txBody>
      </p:sp>
      <p:sp>
        <p:nvSpPr>
          <p:cNvPr id="3085" name="Text Box 83"/>
          <p:cNvSpPr txBox="1">
            <a:spLocks noChangeArrowheads="1"/>
          </p:cNvSpPr>
          <p:nvPr/>
        </p:nvSpPr>
        <p:spPr bwMode="auto">
          <a:xfrm>
            <a:off x="685800" y="1828800"/>
            <a:ext cx="80772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solidFill>
                  <a:srgbClr val="0000FF"/>
                </a:solidFill>
              </a:rPr>
              <a:t>     </a:t>
            </a:r>
            <a:r>
              <a:rPr lang="en-US" sz="2400">
                <a:solidFill>
                  <a:srgbClr val="CC00FF"/>
                </a:solidFill>
              </a:rPr>
              <a:t>1. Muốn cộng (hoặc trừ) hai phân số cùng mẫu số ta cộng (hoặc trừ) hai tử số với nhau và giữ nguyên mẫu số.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2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625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62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625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625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625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625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625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3" dur="80"/>
                                        <p:tgtEl>
                                          <p:spTgt spid="6253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4" dur="80"/>
                                        <p:tgtEl>
                                          <p:spTgt spid="625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" dur="80"/>
                                        <p:tgtEl>
                                          <p:spTgt spid="625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534" grpId="0"/>
      <p:bldP spid="62535" grpId="0"/>
      <p:bldP spid="6254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12"/>
          <p:cNvSpPr txBox="1">
            <a:spLocks noChangeArrowheads="1"/>
          </p:cNvSpPr>
          <p:nvPr/>
        </p:nvSpPr>
        <p:spPr bwMode="auto">
          <a:xfrm>
            <a:off x="381000" y="947738"/>
            <a:ext cx="1752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u="sng">
                <a:solidFill>
                  <a:srgbClr val="FF0000"/>
                </a:solidFill>
              </a:rPr>
              <a:t>Toán:</a:t>
            </a:r>
          </a:p>
        </p:txBody>
      </p:sp>
      <p:sp>
        <p:nvSpPr>
          <p:cNvPr id="8195" name="WordArt 13"/>
          <p:cNvSpPr>
            <a:spLocks noChangeArrowheads="1" noChangeShapeType="1" noTextEdit="1"/>
          </p:cNvSpPr>
          <p:nvPr/>
        </p:nvSpPr>
        <p:spPr bwMode="auto">
          <a:xfrm>
            <a:off x="2133600" y="762000"/>
            <a:ext cx="6400800" cy="990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9525">
                  <a:noFill/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Ôn tập: phép cộng và phép trừ hai phân số</a:t>
            </a:r>
          </a:p>
        </p:txBody>
      </p:sp>
      <p:sp>
        <p:nvSpPr>
          <p:cNvPr id="8196" name="WordArt 15"/>
          <p:cNvSpPr>
            <a:spLocks noChangeArrowheads="1" noChangeShapeType="1" noTextEdit="1"/>
          </p:cNvSpPr>
          <p:nvPr/>
        </p:nvSpPr>
        <p:spPr bwMode="auto">
          <a:xfrm>
            <a:off x="2286000" y="2438400"/>
            <a:ext cx="3962400" cy="1143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9525">
                  <a:noFill/>
                  <a:round/>
                  <a:headEnd/>
                  <a:tailEnd/>
                </a:ln>
                <a:solidFill>
                  <a:srgbClr val="FF00FF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Luyện tập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1" name="Rectangle 5"/>
          <p:cNvSpPr>
            <a:spLocks noChangeArrowheads="1"/>
          </p:cNvSpPr>
          <p:nvPr/>
        </p:nvSpPr>
        <p:spPr bwMode="auto">
          <a:xfrm>
            <a:off x="381000" y="1908175"/>
            <a:ext cx="1739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i="1" u="sng">
                <a:solidFill>
                  <a:srgbClr val="0000FF"/>
                </a:solidFill>
              </a:rPr>
              <a:t>Bài 1:</a:t>
            </a:r>
            <a:r>
              <a:rPr lang="en-US" sz="2400" b="1">
                <a:solidFill>
                  <a:srgbClr val="0000FF"/>
                </a:solidFill>
              </a:rPr>
              <a:t> Tính</a:t>
            </a:r>
          </a:p>
        </p:txBody>
      </p:sp>
      <p:graphicFrame>
        <p:nvGraphicFramePr>
          <p:cNvPr id="65571" name="Object 35"/>
          <p:cNvGraphicFramePr>
            <a:graphicFrameLocks noChangeAspect="1"/>
          </p:cNvGraphicFramePr>
          <p:nvPr/>
        </p:nvGraphicFramePr>
        <p:xfrm>
          <a:off x="122238" y="2438400"/>
          <a:ext cx="2043112" cy="871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2" name="Equation" r:id="rId3" imgW="799753" imgH="393529" progId="Equation.DSMT4">
                  <p:embed/>
                </p:oleObj>
              </mc:Choice>
              <mc:Fallback>
                <p:oleObj name="Equation" r:id="rId3" imgW="799753" imgH="393529" progId="Equation.DSMT4">
                  <p:embed/>
                  <p:pic>
                    <p:nvPicPr>
                      <p:cNvPr id="0" name="Object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2238" y="2438400"/>
                        <a:ext cx="2043112" cy="8715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5572" name="Object 36"/>
          <p:cNvGraphicFramePr>
            <a:graphicFrameLocks noChangeAspect="1"/>
          </p:cNvGraphicFramePr>
          <p:nvPr/>
        </p:nvGraphicFramePr>
        <p:xfrm>
          <a:off x="185738" y="3352800"/>
          <a:ext cx="1912937" cy="871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3" name="Equation" r:id="rId5" imgW="748975" imgH="393529" progId="Equation.DSMT4">
                  <p:embed/>
                </p:oleObj>
              </mc:Choice>
              <mc:Fallback>
                <p:oleObj name="Equation" r:id="rId5" imgW="748975" imgH="393529" progId="Equation.DSMT4">
                  <p:embed/>
                  <p:pic>
                    <p:nvPicPr>
                      <p:cNvPr id="0" name="Object 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5738" y="3352800"/>
                        <a:ext cx="1912937" cy="8715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5573" name="Object 37"/>
          <p:cNvGraphicFramePr>
            <a:graphicFrameLocks noChangeAspect="1"/>
          </p:cNvGraphicFramePr>
          <p:nvPr/>
        </p:nvGraphicFramePr>
        <p:xfrm>
          <a:off x="92075" y="4343400"/>
          <a:ext cx="2041525" cy="871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4" name="Equation" r:id="rId7" imgW="799753" imgH="393529" progId="Equation.DSMT4">
                  <p:embed/>
                </p:oleObj>
              </mc:Choice>
              <mc:Fallback>
                <p:oleObj name="Equation" r:id="rId7" imgW="799753" imgH="393529" progId="Equation.DSMT4">
                  <p:embed/>
                  <p:pic>
                    <p:nvPicPr>
                      <p:cNvPr id="0" name="Object 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075" y="4343400"/>
                        <a:ext cx="2041525" cy="8715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5574" name="Object 38"/>
          <p:cNvGraphicFramePr>
            <a:graphicFrameLocks noChangeAspect="1"/>
          </p:cNvGraphicFramePr>
          <p:nvPr/>
        </p:nvGraphicFramePr>
        <p:xfrm>
          <a:off x="123825" y="5257800"/>
          <a:ext cx="1978025" cy="871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5" name="Equation" r:id="rId9" imgW="774364" imgH="393529" progId="Equation.DSMT4">
                  <p:embed/>
                </p:oleObj>
              </mc:Choice>
              <mc:Fallback>
                <p:oleObj name="Equation" r:id="rId9" imgW="774364" imgH="393529" progId="Equation.DSMT4">
                  <p:embed/>
                  <p:pic>
                    <p:nvPicPr>
                      <p:cNvPr id="0" name="Object 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3825" y="5257800"/>
                        <a:ext cx="1978025" cy="8715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5575" name="Object 39"/>
          <p:cNvGraphicFramePr>
            <a:graphicFrameLocks noChangeAspect="1"/>
          </p:cNvGraphicFramePr>
          <p:nvPr/>
        </p:nvGraphicFramePr>
        <p:xfrm>
          <a:off x="2151063" y="2413000"/>
          <a:ext cx="2497137" cy="871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6" name="Equation" r:id="rId11" imgW="977476" imgH="393529" progId="Equation.DSMT4">
                  <p:embed/>
                </p:oleObj>
              </mc:Choice>
              <mc:Fallback>
                <p:oleObj name="Equation" r:id="rId11" imgW="977476" imgH="393529" progId="Equation.DSMT4">
                  <p:embed/>
                  <p:pic>
                    <p:nvPicPr>
                      <p:cNvPr id="0" name="Object 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51063" y="2413000"/>
                        <a:ext cx="2497137" cy="8715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5576" name="Object 40"/>
          <p:cNvGraphicFramePr>
            <a:graphicFrameLocks noChangeAspect="1"/>
          </p:cNvGraphicFramePr>
          <p:nvPr/>
        </p:nvGraphicFramePr>
        <p:xfrm>
          <a:off x="1944688" y="3352800"/>
          <a:ext cx="2627312" cy="871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7" name="Equation" r:id="rId13" imgW="1028254" imgH="393529" progId="Equation.DSMT4">
                  <p:embed/>
                </p:oleObj>
              </mc:Choice>
              <mc:Fallback>
                <p:oleObj name="Equation" r:id="rId13" imgW="1028254" imgH="393529" progId="Equation.DSMT4">
                  <p:embed/>
                  <p:pic>
                    <p:nvPicPr>
                      <p:cNvPr id="0" name="Object 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44688" y="3352800"/>
                        <a:ext cx="2627312" cy="8715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5577" name="Object 41"/>
          <p:cNvGraphicFramePr>
            <a:graphicFrameLocks noChangeAspect="1"/>
          </p:cNvGraphicFramePr>
          <p:nvPr/>
        </p:nvGraphicFramePr>
        <p:xfrm>
          <a:off x="2259013" y="4318000"/>
          <a:ext cx="2398712" cy="871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8" name="Equation" r:id="rId15" imgW="939392" imgH="393529" progId="Equation.DSMT4">
                  <p:embed/>
                </p:oleObj>
              </mc:Choice>
              <mc:Fallback>
                <p:oleObj name="Equation" r:id="rId15" imgW="939392" imgH="393529" progId="Equation.DSMT4">
                  <p:embed/>
                  <p:pic>
                    <p:nvPicPr>
                      <p:cNvPr id="0" name="Object 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59013" y="4318000"/>
                        <a:ext cx="2398712" cy="8715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5578" name="Object 42"/>
          <p:cNvGraphicFramePr>
            <a:graphicFrameLocks noChangeAspect="1"/>
          </p:cNvGraphicFramePr>
          <p:nvPr/>
        </p:nvGraphicFramePr>
        <p:xfrm>
          <a:off x="2214563" y="5257800"/>
          <a:ext cx="2465387" cy="871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9" name="Equation" r:id="rId17" imgW="965200" imgH="393700" progId="Equation.DSMT4">
                  <p:embed/>
                </p:oleObj>
              </mc:Choice>
              <mc:Fallback>
                <p:oleObj name="Equation" r:id="rId17" imgW="965200" imgH="393700" progId="Equation.DSMT4">
                  <p:embed/>
                  <p:pic>
                    <p:nvPicPr>
                      <p:cNvPr id="0" name="Object 4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14563" y="5257800"/>
                        <a:ext cx="2465387" cy="8715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7" name="Text Box 44"/>
          <p:cNvSpPr txBox="1">
            <a:spLocks noChangeArrowheads="1"/>
          </p:cNvSpPr>
          <p:nvPr/>
        </p:nvSpPr>
        <p:spPr bwMode="auto">
          <a:xfrm>
            <a:off x="381000" y="676275"/>
            <a:ext cx="1752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u="sng">
                <a:solidFill>
                  <a:srgbClr val="FF0000"/>
                </a:solidFill>
              </a:rPr>
              <a:t>Toán:</a:t>
            </a:r>
          </a:p>
        </p:txBody>
      </p:sp>
      <p:sp>
        <p:nvSpPr>
          <p:cNvPr id="4108" name="WordArt 45"/>
          <p:cNvSpPr>
            <a:spLocks noChangeArrowheads="1" noChangeShapeType="1" noTextEdit="1"/>
          </p:cNvSpPr>
          <p:nvPr/>
        </p:nvSpPr>
        <p:spPr bwMode="auto">
          <a:xfrm>
            <a:off x="2133600" y="604838"/>
            <a:ext cx="6400800" cy="990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9525">
                  <a:noFill/>
                  <a:round/>
                  <a:headEnd/>
                  <a:tailEnd/>
                </a:ln>
                <a:solidFill>
                  <a:srgbClr val="9900CC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Ôn tập: phép cộng và phép trừ hai phân số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55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55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655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655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655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655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55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55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655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655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55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655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5" dur="2000"/>
                                        <p:tgtEl>
                                          <p:spTgt spid="65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4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1686" name="Object 6"/>
          <p:cNvGraphicFramePr>
            <a:graphicFrameLocks noChangeAspect="1"/>
          </p:cNvGraphicFramePr>
          <p:nvPr/>
        </p:nvGraphicFramePr>
        <p:xfrm>
          <a:off x="203200" y="3014663"/>
          <a:ext cx="1881188" cy="871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9" name="Equation" r:id="rId4" imgW="736280" imgH="393529" progId="Equation.DSMT4">
                  <p:embed/>
                </p:oleObj>
              </mc:Choice>
              <mc:Fallback>
                <p:oleObj name="Equation" r:id="rId4" imgW="736280" imgH="393529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3200" y="3014663"/>
                        <a:ext cx="1881188" cy="8715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687" name="Object 7"/>
          <p:cNvGraphicFramePr>
            <a:graphicFrameLocks noChangeAspect="1"/>
          </p:cNvGraphicFramePr>
          <p:nvPr/>
        </p:nvGraphicFramePr>
        <p:xfrm>
          <a:off x="250825" y="3929063"/>
          <a:ext cx="1782763" cy="871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0" name="Equation" r:id="rId6" imgW="698197" imgH="393529" progId="Equation.DSMT4">
                  <p:embed/>
                </p:oleObj>
              </mc:Choice>
              <mc:Fallback>
                <p:oleObj name="Equation" r:id="rId6" imgW="698197" imgH="393529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825" y="3929063"/>
                        <a:ext cx="1782763" cy="8715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690" name="Object 10"/>
          <p:cNvGraphicFramePr>
            <a:graphicFrameLocks noChangeAspect="1"/>
          </p:cNvGraphicFramePr>
          <p:nvPr/>
        </p:nvGraphicFramePr>
        <p:xfrm>
          <a:off x="2263775" y="2989263"/>
          <a:ext cx="2270125" cy="871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1" name="Equation" r:id="rId8" imgW="888614" imgH="393529" progId="Equation.DSMT4">
                  <p:embed/>
                </p:oleObj>
              </mc:Choice>
              <mc:Fallback>
                <p:oleObj name="Equation" r:id="rId8" imgW="888614" imgH="393529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63775" y="2989263"/>
                        <a:ext cx="2270125" cy="8715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691" name="Object 11"/>
          <p:cNvGraphicFramePr>
            <a:graphicFrameLocks noChangeAspect="1"/>
          </p:cNvGraphicFramePr>
          <p:nvPr/>
        </p:nvGraphicFramePr>
        <p:xfrm>
          <a:off x="2057400" y="3929063"/>
          <a:ext cx="2400300" cy="871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2" name="Equation" r:id="rId10" imgW="939392" imgH="393529" progId="Equation.DSMT4">
                  <p:embed/>
                </p:oleObj>
              </mc:Choice>
              <mc:Fallback>
                <p:oleObj name="Equation" r:id="rId10" imgW="939392" imgH="393529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3929063"/>
                        <a:ext cx="2400300" cy="8715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694" name="Rectangle 14"/>
          <p:cNvSpPr>
            <a:spLocks noChangeArrowheads="1"/>
          </p:cNvSpPr>
          <p:nvPr/>
        </p:nvSpPr>
        <p:spPr bwMode="auto">
          <a:xfrm>
            <a:off x="381000" y="2390775"/>
            <a:ext cx="1739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i="1" u="sng">
                <a:solidFill>
                  <a:srgbClr val="0000FF"/>
                </a:solidFill>
              </a:rPr>
              <a:t>Bài 2</a:t>
            </a:r>
            <a:r>
              <a:rPr lang="en-US" sz="2400" b="1">
                <a:solidFill>
                  <a:srgbClr val="0000FF"/>
                </a:solidFill>
              </a:rPr>
              <a:t>: Tính</a:t>
            </a:r>
          </a:p>
        </p:txBody>
      </p:sp>
      <p:sp>
        <p:nvSpPr>
          <p:cNvPr id="5132" name="Text Box 16"/>
          <p:cNvSpPr txBox="1">
            <a:spLocks noChangeArrowheads="1"/>
          </p:cNvSpPr>
          <p:nvPr/>
        </p:nvSpPr>
        <p:spPr bwMode="auto">
          <a:xfrm>
            <a:off x="381000" y="990600"/>
            <a:ext cx="1752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u="sng">
                <a:solidFill>
                  <a:srgbClr val="FF0000"/>
                </a:solidFill>
              </a:rPr>
              <a:t>Toán:</a:t>
            </a:r>
          </a:p>
        </p:txBody>
      </p:sp>
      <p:sp>
        <p:nvSpPr>
          <p:cNvPr id="5133" name="WordArt 17"/>
          <p:cNvSpPr>
            <a:spLocks noChangeArrowheads="1" noChangeShapeType="1" noTextEdit="1"/>
          </p:cNvSpPr>
          <p:nvPr/>
        </p:nvSpPr>
        <p:spPr bwMode="auto">
          <a:xfrm>
            <a:off x="2209800" y="604838"/>
            <a:ext cx="6400800" cy="12239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9525">
                  <a:noFill/>
                  <a:round/>
                  <a:headEnd/>
                  <a:tailEnd/>
                </a:ln>
                <a:solidFill>
                  <a:srgbClr val="008000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Ôn tập: phép cộng và phép trừ hai phân số</a:t>
            </a:r>
          </a:p>
        </p:txBody>
      </p:sp>
      <p:sp>
        <p:nvSpPr>
          <p:cNvPr id="5134" name="Text Box 18"/>
          <p:cNvSpPr txBox="1">
            <a:spLocks noChangeArrowheads="1"/>
          </p:cNvSpPr>
          <p:nvPr/>
        </p:nvSpPr>
        <p:spPr bwMode="auto">
          <a:xfrm>
            <a:off x="685800" y="6019800"/>
            <a:ext cx="7467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800"/>
          </a:p>
        </p:txBody>
      </p:sp>
      <p:graphicFrame>
        <p:nvGraphicFramePr>
          <p:cNvPr id="71710" name="Object 30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2762250" y="4941888"/>
          <a:ext cx="2286000" cy="844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3" name="Equation" r:id="rId12" imgW="1066337" imgH="393529" progId="Equation.3">
                  <p:embed/>
                </p:oleObj>
              </mc:Choice>
              <mc:Fallback>
                <p:oleObj name="Equation" r:id="rId12" imgW="1066337" imgH="393529" progId="Equation.3">
                  <p:embed/>
                  <p:pic>
                    <p:nvPicPr>
                      <p:cNvPr id="0" name="Object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62250" y="4941888"/>
                        <a:ext cx="2286000" cy="844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7" name="Object 33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2419350" y="4924425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4" name="Equation" r:id="rId14" imgW="114151" imgH="215619" progId="Equation.3">
                  <p:embed/>
                </p:oleObj>
              </mc:Choice>
              <mc:Fallback>
                <p:oleObj name="Equation" r:id="rId14" imgW="114151" imgH="215619" progId="Equation.3">
                  <p:embed/>
                  <p:pic>
                    <p:nvPicPr>
                      <p:cNvPr id="0" name="Object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19350" y="4924425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16" name="Object 36"/>
          <p:cNvGraphicFramePr>
            <a:graphicFrameLocks noGrp="1" noChangeAspect="1"/>
          </p:cNvGraphicFramePr>
          <p:nvPr>
            <p:ph sz="quarter" idx="4"/>
          </p:nvPr>
        </p:nvGraphicFramePr>
        <p:xfrm>
          <a:off x="5162550" y="4938713"/>
          <a:ext cx="1066800" cy="827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5" name="Equation" r:id="rId16" imgW="507780" imgH="393529" progId="Equation.3">
                  <p:embed/>
                </p:oleObj>
              </mc:Choice>
              <mc:Fallback>
                <p:oleObj name="Equation" r:id="rId16" imgW="507780" imgH="393529" progId="Equation.3">
                  <p:embed/>
                  <p:pic>
                    <p:nvPicPr>
                      <p:cNvPr id="0" name="Object 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62550" y="4938713"/>
                        <a:ext cx="1066800" cy="8270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20" name="Object 40"/>
          <p:cNvGraphicFramePr>
            <a:graphicFrameLocks noChangeAspect="1"/>
          </p:cNvGraphicFramePr>
          <p:nvPr/>
        </p:nvGraphicFramePr>
        <p:xfrm>
          <a:off x="6386513" y="4943475"/>
          <a:ext cx="1757362" cy="850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6" name="Equation" r:id="rId18" imgW="812447" imgH="393529" progId="Equation.3">
                  <p:embed/>
                </p:oleObj>
              </mc:Choice>
              <mc:Fallback>
                <p:oleObj name="Equation" r:id="rId18" imgW="812447" imgH="393529" progId="Equation.3">
                  <p:embed/>
                  <p:pic>
                    <p:nvPicPr>
                      <p:cNvPr id="0" name="Object 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86513" y="4943475"/>
                        <a:ext cx="1757362" cy="850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25" name="Object 45"/>
          <p:cNvGraphicFramePr>
            <a:graphicFrameLocks noChangeAspect="1"/>
          </p:cNvGraphicFramePr>
          <p:nvPr/>
        </p:nvGraphicFramePr>
        <p:xfrm>
          <a:off x="280988" y="4910138"/>
          <a:ext cx="2438400" cy="900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7" name="Equation" r:id="rId20" imgW="1066337" imgH="393529" progId="Equation.3">
                  <p:embed/>
                </p:oleObj>
              </mc:Choice>
              <mc:Fallback>
                <p:oleObj name="Equation" r:id="rId20" imgW="1066337" imgH="393529" progId="Equation.3">
                  <p:embed/>
                  <p:pic>
                    <p:nvPicPr>
                      <p:cNvPr id="0" name="Object 4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0988" y="4910138"/>
                        <a:ext cx="2438400" cy="9001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16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716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16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16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16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17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17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16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16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716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16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716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716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716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717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717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500"/>
                                        <p:tgtEl>
                                          <p:spTgt spid="717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717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717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717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717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9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41" name="Rectangle 13"/>
          <p:cNvSpPr>
            <a:spLocks noChangeArrowheads="1"/>
          </p:cNvSpPr>
          <p:nvPr/>
        </p:nvSpPr>
        <p:spPr bwMode="auto">
          <a:xfrm>
            <a:off x="762000" y="1781175"/>
            <a:ext cx="10144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i="1" u="sng">
                <a:solidFill>
                  <a:srgbClr val="0000FF"/>
                </a:solidFill>
              </a:rPr>
              <a:t>Bài 3:</a:t>
            </a:r>
          </a:p>
        </p:txBody>
      </p:sp>
      <p:sp>
        <p:nvSpPr>
          <p:cNvPr id="73751" name="Text Box 23"/>
          <p:cNvSpPr txBox="1">
            <a:spLocks noChangeArrowheads="1"/>
          </p:cNvSpPr>
          <p:nvPr/>
        </p:nvSpPr>
        <p:spPr bwMode="auto">
          <a:xfrm>
            <a:off x="2971800" y="2362200"/>
            <a:ext cx="1009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>
                <a:solidFill>
                  <a:srgbClr val="FF0000"/>
                </a:solidFill>
              </a:rPr>
              <a:t>bóng đỏ</a:t>
            </a:r>
          </a:p>
        </p:txBody>
      </p:sp>
      <p:sp>
        <p:nvSpPr>
          <p:cNvPr id="73753" name="Text Box 25"/>
          <p:cNvSpPr txBox="1">
            <a:spLocks noChangeArrowheads="1"/>
          </p:cNvSpPr>
          <p:nvPr/>
        </p:nvSpPr>
        <p:spPr bwMode="auto">
          <a:xfrm>
            <a:off x="7239000" y="2286000"/>
            <a:ext cx="1250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/>
              <a:t>bóng vàng</a:t>
            </a:r>
          </a:p>
        </p:txBody>
      </p:sp>
      <p:sp>
        <p:nvSpPr>
          <p:cNvPr id="73755" name="AutoShape 27"/>
          <p:cNvSpPr>
            <a:spLocks/>
          </p:cNvSpPr>
          <p:nvPr/>
        </p:nvSpPr>
        <p:spPr bwMode="auto">
          <a:xfrm rot="-5400000">
            <a:off x="3225800" y="1143000"/>
            <a:ext cx="304800" cy="3429000"/>
          </a:xfrm>
          <a:prstGeom prst="rightBrace">
            <a:avLst>
              <a:gd name="adj1" fmla="val 93750"/>
              <a:gd name="adj2" fmla="val 50000"/>
            </a:avLst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31"/>
          <p:cNvGrpSpPr>
            <a:grpSpLocks/>
          </p:cNvGrpSpPr>
          <p:nvPr/>
        </p:nvGrpSpPr>
        <p:grpSpPr bwMode="auto">
          <a:xfrm>
            <a:off x="1676400" y="2984500"/>
            <a:ext cx="6858000" cy="228600"/>
            <a:chOff x="528" y="2312"/>
            <a:chExt cx="4320" cy="144"/>
          </a:xfrm>
        </p:grpSpPr>
        <p:grpSp>
          <p:nvGrpSpPr>
            <p:cNvPr id="6175" name="Group 22"/>
            <p:cNvGrpSpPr>
              <a:grpSpLocks/>
            </p:cNvGrpSpPr>
            <p:nvPr/>
          </p:nvGrpSpPr>
          <p:grpSpPr bwMode="auto">
            <a:xfrm>
              <a:off x="528" y="2352"/>
              <a:ext cx="4320" cy="96"/>
              <a:chOff x="528" y="2304"/>
              <a:chExt cx="4320" cy="96"/>
            </a:xfrm>
          </p:grpSpPr>
          <p:grpSp>
            <p:nvGrpSpPr>
              <p:cNvPr id="6177" name="Group 17"/>
              <p:cNvGrpSpPr>
                <a:grpSpLocks/>
              </p:cNvGrpSpPr>
              <p:nvPr/>
            </p:nvGrpSpPr>
            <p:grpSpPr bwMode="auto">
              <a:xfrm>
                <a:off x="528" y="2304"/>
                <a:ext cx="2160" cy="96"/>
                <a:chOff x="528" y="2304"/>
                <a:chExt cx="2160" cy="96"/>
              </a:xfrm>
            </p:grpSpPr>
            <p:sp>
              <p:nvSpPr>
                <p:cNvPr id="6182" name="Line 14"/>
                <p:cNvSpPr>
                  <a:spLocks noChangeShapeType="1"/>
                </p:cNvSpPr>
                <p:nvPr/>
              </p:nvSpPr>
              <p:spPr bwMode="auto">
                <a:xfrm>
                  <a:off x="528" y="2352"/>
                  <a:ext cx="2160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183" name="Line 15"/>
                <p:cNvSpPr>
                  <a:spLocks noChangeShapeType="1"/>
                </p:cNvSpPr>
                <p:nvPr/>
              </p:nvSpPr>
              <p:spPr bwMode="auto">
                <a:xfrm>
                  <a:off x="528" y="2304"/>
                  <a:ext cx="0" cy="9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184" name="Line 16"/>
                <p:cNvSpPr>
                  <a:spLocks noChangeShapeType="1"/>
                </p:cNvSpPr>
                <p:nvPr/>
              </p:nvSpPr>
              <p:spPr bwMode="auto">
                <a:xfrm>
                  <a:off x="2688" y="2304"/>
                  <a:ext cx="0" cy="9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6178" name="Group 18"/>
              <p:cNvGrpSpPr>
                <a:grpSpLocks/>
              </p:cNvGrpSpPr>
              <p:nvPr/>
            </p:nvGrpSpPr>
            <p:grpSpPr bwMode="auto">
              <a:xfrm>
                <a:off x="2688" y="2304"/>
                <a:ext cx="2160" cy="96"/>
                <a:chOff x="528" y="2304"/>
                <a:chExt cx="2160" cy="96"/>
              </a:xfrm>
            </p:grpSpPr>
            <p:sp>
              <p:nvSpPr>
                <p:cNvPr id="6179" name="Line 19"/>
                <p:cNvSpPr>
                  <a:spLocks noChangeShapeType="1"/>
                </p:cNvSpPr>
                <p:nvPr/>
              </p:nvSpPr>
              <p:spPr bwMode="auto">
                <a:xfrm>
                  <a:off x="528" y="2352"/>
                  <a:ext cx="2160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180" name="Line 20"/>
                <p:cNvSpPr>
                  <a:spLocks noChangeShapeType="1"/>
                </p:cNvSpPr>
                <p:nvPr/>
              </p:nvSpPr>
              <p:spPr bwMode="auto">
                <a:xfrm>
                  <a:off x="528" y="2304"/>
                  <a:ext cx="0" cy="9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181" name="Line 21"/>
                <p:cNvSpPr>
                  <a:spLocks noChangeShapeType="1"/>
                </p:cNvSpPr>
                <p:nvPr/>
              </p:nvSpPr>
              <p:spPr bwMode="auto">
                <a:xfrm>
                  <a:off x="2688" y="2304"/>
                  <a:ext cx="0" cy="9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6176" name="Line 28"/>
            <p:cNvSpPr>
              <a:spLocks noChangeShapeType="1"/>
            </p:cNvSpPr>
            <p:nvPr/>
          </p:nvSpPr>
          <p:spPr bwMode="auto">
            <a:xfrm>
              <a:off x="4032" y="2312"/>
              <a:ext cx="0" cy="14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3757" name="AutoShape 29"/>
          <p:cNvSpPr>
            <a:spLocks/>
          </p:cNvSpPr>
          <p:nvPr/>
        </p:nvSpPr>
        <p:spPr bwMode="auto">
          <a:xfrm rot="-5400000">
            <a:off x="6019800" y="1765300"/>
            <a:ext cx="304800" cy="2133600"/>
          </a:xfrm>
          <a:prstGeom prst="rightBrace">
            <a:avLst>
              <a:gd name="adj1" fmla="val 58333"/>
              <a:gd name="adj2" fmla="val 50000"/>
            </a:avLst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3760" name="AutoShape 32"/>
          <p:cNvSpPr>
            <a:spLocks/>
          </p:cNvSpPr>
          <p:nvPr/>
        </p:nvSpPr>
        <p:spPr bwMode="auto">
          <a:xfrm rot="-5400000">
            <a:off x="7734300" y="2184400"/>
            <a:ext cx="304800" cy="1295400"/>
          </a:xfrm>
          <a:prstGeom prst="rightBrace">
            <a:avLst>
              <a:gd name="adj1" fmla="val 35417"/>
              <a:gd name="adj2" fmla="val 50000"/>
            </a:avLst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3761" name="Text Box 33"/>
          <p:cNvSpPr txBox="1">
            <a:spLocks noChangeArrowheads="1"/>
          </p:cNvSpPr>
          <p:nvPr/>
        </p:nvSpPr>
        <p:spPr bwMode="auto">
          <a:xfrm>
            <a:off x="5575300" y="2286000"/>
            <a:ext cx="1250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>
                <a:solidFill>
                  <a:srgbClr val="0000FF"/>
                </a:solidFill>
              </a:rPr>
              <a:t>bóng xanh</a:t>
            </a:r>
          </a:p>
        </p:txBody>
      </p:sp>
      <p:sp>
        <p:nvSpPr>
          <p:cNvPr id="73762" name="AutoShape 34"/>
          <p:cNvSpPr>
            <a:spLocks/>
          </p:cNvSpPr>
          <p:nvPr/>
        </p:nvSpPr>
        <p:spPr bwMode="auto">
          <a:xfrm rot="5400000">
            <a:off x="3295650" y="1619250"/>
            <a:ext cx="190500" cy="3429000"/>
          </a:xfrm>
          <a:prstGeom prst="rightBrace">
            <a:avLst>
              <a:gd name="adj1" fmla="val 150000"/>
              <a:gd name="adj2" fmla="val 50000"/>
            </a:avLst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73764" name="Object 36"/>
          <p:cNvGraphicFramePr>
            <a:graphicFrameLocks noChangeAspect="1"/>
          </p:cNvGraphicFramePr>
          <p:nvPr/>
        </p:nvGraphicFramePr>
        <p:xfrm>
          <a:off x="3263900" y="3352800"/>
          <a:ext cx="265113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1" name="Equation" r:id="rId3" imgW="152334" imgH="393529" progId="Equation.DSMT4">
                  <p:embed/>
                </p:oleObj>
              </mc:Choice>
              <mc:Fallback>
                <p:oleObj name="Equation" r:id="rId3" imgW="152334" imgH="393529" progId="Equation.DSMT4">
                  <p:embed/>
                  <p:pic>
                    <p:nvPicPr>
                      <p:cNvPr id="0" name="Object 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63900" y="3352800"/>
                        <a:ext cx="265113" cy="685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3765" name="AutoShape 37"/>
          <p:cNvSpPr>
            <a:spLocks/>
          </p:cNvSpPr>
          <p:nvPr/>
        </p:nvSpPr>
        <p:spPr bwMode="auto">
          <a:xfrm rot="5400000">
            <a:off x="6019800" y="2209800"/>
            <a:ext cx="304800" cy="2133600"/>
          </a:xfrm>
          <a:prstGeom prst="rightBrace">
            <a:avLst>
              <a:gd name="adj1" fmla="val 58333"/>
              <a:gd name="adj2" fmla="val 50000"/>
            </a:avLst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73766" name="Object 38"/>
          <p:cNvGraphicFramePr>
            <a:graphicFrameLocks noChangeAspect="1"/>
          </p:cNvGraphicFramePr>
          <p:nvPr/>
        </p:nvGraphicFramePr>
        <p:xfrm>
          <a:off x="6070600" y="3352800"/>
          <a:ext cx="242888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2" name="Equation" r:id="rId5" imgW="139639" imgH="393529" progId="Equation.DSMT4">
                  <p:embed/>
                </p:oleObj>
              </mc:Choice>
              <mc:Fallback>
                <p:oleObj name="Equation" r:id="rId5" imgW="139639" imgH="393529" progId="Equation.DSMT4">
                  <p:embed/>
                  <p:pic>
                    <p:nvPicPr>
                      <p:cNvPr id="0" name="Object 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70600" y="3352800"/>
                        <a:ext cx="242888" cy="685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3767" name="AutoShape 39"/>
          <p:cNvSpPr>
            <a:spLocks/>
          </p:cNvSpPr>
          <p:nvPr/>
        </p:nvSpPr>
        <p:spPr bwMode="auto">
          <a:xfrm rot="5400000">
            <a:off x="7734300" y="2628900"/>
            <a:ext cx="304800" cy="1295400"/>
          </a:xfrm>
          <a:prstGeom prst="rightBrace">
            <a:avLst>
              <a:gd name="adj1" fmla="val 35417"/>
              <a:gd name="adj2" fmla="val 50000"/>
            </a:avLst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3768" name="Text Box 40"/>
          <p:cNvSpPr txBox="1">
            <a:spLocks noChangeArrowheads="1"/>
          </p:cNvSpPr>
          <p:nvPr/>
        </p:nvSpPr>
        <p:spPr bwMode="auto">
          <a:xfrm>
            <a:off x="7721600" y="3390900"/>
            <a:ext cx="3063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/>
              <a:t>?</a:t>
            </a:r>
          </a:p>
        </p:txBody>
      </p:sp>
      <p:sp>
        <p:nvSpPr>
          <p:cNvPr id="73769" name="Line 41"/>
          <p:cNvSpPr>
            <a:spLocks noChangeShapeType="1"/>
          </p:cNvSpPr>
          <p:nvPr/>
        </p:nvSpPr>
        <p:spPr bwMode="auto">
          <a:xfrm>
            <a:off x="7239000" y="3124200"/>
            <a:ext cx="1295400" cy="0"/>
          </a:xfrm>
          <a:prstGeom prst="line">
            <a:avLst/>
          </a:prstGeom>
          <a:noFill/>
          <a:ln w="19050">
            <a:solidFill>
              <a:srgbClr val="FF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3770" name="Text Box 42"/>
          <p:cNvSpPr txBox="1">
            <a:spLocks noChangeArrowheads="1"/>
          </p:cNvSpPr>
          <p:nvPr/>
        </p:nvSpPr>
        <p:spPr bwMode="auto">
          <a:xfrm>
            <a:off x="4648200" y="3886200"/>
            <a:ext cx="11858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u="sng"/>
              <a:t>Bài giải</a:t>
            </a:r>
          </a:p>
        </p:txBody>
      </p:sp>
      <p:sp>
        <p:nvSpPr>
          <p:cNvPr id="73771" name="Text Box 43"/>
          <p:cNvSpPr txBox="1">
            <a:spLocks noChangeArrowheads="1"/>
          </p:cNvSpPr>
          <p:nvPr/>
        </p:nvSpPr>
        <p:spPr bwMode="auto">
          <a:xfrm>
            <a:off x="1800225" y="4319588"/>
            <a:ext cx="67278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/>
              <a:t>Phân số biểu thị số bóng màu đỏ và số bóng màu xanh là:</a:t>
            </a:r>
          </a:p>
        </p:txBody>
      </p:sp>
      <p:sp>
        <p:nvSpPr>
          <p:cNvPr id="73773" name="Text Box 45"/>
          <p:cNvSpPr txBox="1">
            <a:spLocks noChangeArrowheads="1"/>
          </p:cNvSpPr>
          <p:nvPr/>
        </p:nvSpPr>
        <p:spPr bwMode="auto">
          <a:xfrm>
            <a:off x="1800225" y="5310188"/>
            <a:ext cx="62769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"/>
              <a:t>Phân số biểu thị số bóng màu vàng là:</a:t>
            </a:r>
          </a:p>
        </p:txBody>
      </p:sp>
      <p:grpSp>
        <p:nvGrpSpPr>
          <p:cNvPr id="6" name="Group 48"/>
          <p:cNvGrpSpPr>
            <a:grpSpLocks/>
          </p:cNvGrpSpPr>
          <p:nvPr/>
        </p:nvGrpSpPr>
        <p:grpSpPr bwMode="auto">
          <a:xfrm>
            <a:off x="3635375" y="4624388"/>
            <a:ext cx="2557463" cy="720725"/>
            <a:chOff x="2098" y="3057"/>
            <a:chExt cx="1611" cy="454"/>
          </a:xfrm>
        </p:grpSpPr>
        <p:graphicFrame>
          <p:nvGraphicFramePr>
            <p:cNvPr id="6150" name="Object 46"/>
            <p:cNvGraphicFramePr>
              <a:graphicFrameLocks noChangeAspect="1"/>
            </p:cNvGraphicFramePr>
            <p:nvPr/>
          </p:nvGraphicFramePr>
          <p:xfrm>
            <a:off x="2098" y="3057"/>
            <a:ext cx="952" cy="45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163" name="Equation" r:id="rId7" imgW="825500" imgH="393700" progId="Equation.DSMT4">
                    <p:embed/>
                  </p:oleObj>
                </mc:Choice>
                <mc:Fallback>
                  <p:oleObj name="Equation" r:id="rId7" imgW="825500" imgH="393700" progId="Equation.DSMT4">
                    <p:embed/>
                    <p:pic>
                      <p:nvPicPr>
                        <p:cNvPr id="0" name="Object 4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098" y="3057"/>
                          <a:ext cx="952" cy="45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6174" name="Text Box 47"/>
            <p:cNvSpPr txBox="1">
              <a:spLocks noChangeArrowheads="1"/>
            </p:cNvSpPr>
            <p:nvPr/>
          </p:nvSpPr>
          <p:spPr bwMode="auto">
            <a:xfrm>
              <a:off x="2918" y="3155"/>
              <a:ext cx="791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(số bóng)</a:t>
              </a:r>
            </a:p>
          </p:txBody>
        </p:sp>
      </p:grpSp>
      <p:grpSp>
        <p:nvGrpSpPr>
          <p:cNvPr id="7" name="Group 49"/>
          <p:cNvGrpSpPr>
            <a:grpSpLocks/>
          </p:cNvGrpSpPr>
          <p:nvPr/>
        </p:nvGrpSpPr>
        <p:grpSpPr bwMode="auto">
          <a:xfrm>
            <a:off x="3673475" y="5715000"/>
            <a:ext cx="2465388" cy="720725"/>
            <a:chOff x="2156" y="3057"/>
            <a:chExt cx="1553" cy="454"/>
          </a:xfrm>
        </p:grpSpPr>
        <p:graphicFrame>
          <p:nvGraphicFramePr>
            <p:cNvPr id="6149" name="Object 50"/>
            <p:cNvGraphicFramePr>
              <a:graphicFrameLocks noChangeAspect="1"/>
            </p:cNvGraphicFramePr>
            <p:nvPr/>
          </p:nvGraphicFramePr>
          <p:xfrm>
            <a:off x="2156" y="3057"/>
            <a:ext cx="835" cy="45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164" name="Equation" r:id="rId9" imgW="723586" imgH="393529" progId="Equation.DSMT4">
                    <p:embed/>
                  </p:oleObj>
                </mc:Choice>
                <mc:Fallback>
                  <p:oleObj name="Equation" r:id="rId9" imgW="723586" imgH="393529" progId="Equation.DSMT4">
                    <p:embed/>
                    <p:pic>
                      <p:nvPicPr>
                        <p:cNvPr id="0" name="Object 5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156" y="3057"/>
                          <a:ext cx="835" cy="45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6173" name="Text Box 51"/>
            <p:cNvSpPr txBox="1">
              <a:spLocks noChangeArrowheads="1"/>
            </p:cNvSpPr>
            <p:nvPr/>
          </p:nvSpPr>
          <p:spPr bwMode="auto">
            <a:xfrm>
              <a:off x="2918" y="3155"/>
              <a:ext cx="791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(số bóng)</a:t>
              </a:r>
            </a:p>
          </p:txBody>
        </p:sp>
      </p:grpSp>
      <p:grpSp>
        <p:nvGrpSpPr>
          <p:cNvPr id="8" name="Group 55"/>
          <p:cNvGrpSpPr>
            <a:grpSpLocks/>
          </p:cNvGrpSpPr>
          <p:nvPr/>
        </p:nvGrpSpPr>
        <p:grpSpPr bwMode="auto">
          <a:xfrm>
            <a:off x="6362700" y="6027738"/>
            <a:ext cx="2451100" cy="665162"/>
            <a:chOff x="4168" y="3901"/>
            <a:chExt cx="1544" cy="419"/>
          </a:xfrm>
        </p:grpSpPr>
        <p:sp>
          <p:nvSpPr>
            <p:cNvPr id="6172" name="Text Box 52"/>
            <p:cNvSpPr txBox="1">
              <a:spLocks noChangeArrowheads="1"/>
            </p:cNvSpPr>
            <p:nvPr/>
          </p:nvSpPr>
          <p:spPr bwMode="auto">
            <a:xfrm>
              <a:off x="4168" y="3977"/>
              <a:ext cx="154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u="sng"/>
                <a:t>Đáp số</a:t>
              </a:r>
              <a:r>
                <a:rPr lang="en-US" sz="2000"/>
                <a:t> :      số bóng</a:t>
              </a:r>
            </a:p>
          </p:txBody>
        </p:sp>
        <p:graphicFrame>
          <p:nvGraphicFramePr>
            <p:cNvPr id="6148" name="Object 53"/>
            <p:cNvGraphicFramePr>
              <a:graphicFrameLocks noChangeAspect="1"/>
            </p:cNvGraphicFramePr>
            <p:nvPr/>
          </p:nvGraphicFramePr>
          <p:xfrm>
            <a:off x="4848" y="3901"/>
            <a:ext cx="220" cy="41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165" name="Equation" r:id="rId11" imgW="139639" imgH="393529" progId="Equation.DSMT4">
                    <p:embed/>
                  </p:oleObj>
                </mc:Choice>
                <mc:Fallback>
                  <p:oleObj name="Equation" r:id="rId11" imgW="139639" imgH="393529" progId="Equation.DSMT4">
                    <p:embed/>
                    <p:pic>
                      <p:nvPicPr>
                        <p:cNvPr id="0" name="Object 5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848" y="3901"/>
                          <a:ext cx="220" cy="419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6170" name="Text Box 57"/>
          <p:cNvSpPr txBox="1">
            <a:spLocks noChangeArrowheads="1"/>
          </p:cNvSpPr>
          <p:nvPr/>
        </p:nvSpPr>
        <p:spPr bwMode="auto">
          <a:xfrm>
            <a:off x="381000" y="676275"/>
            <a:ext cx="1752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u="sng">
                <a:solidFill>
                  <a:srgbClr val="FF0000"/>
                </a:solidFill>
              </a:rPr>
              <a:t>Toán:</a:t>
            </a:r>
          </a:p>
        </p:txBody>
      </p:sp>
      <p:sp>
        <p:nvSpPr>
          <p:cNvPr id="6171" name="WordArt 58"/>
          <p:cNvSpPr>
            <a:spLocks noChangeArrowheads="1" noChangeShapeType="1" noTextEdit="1"/>
          </p:cNvSpPr>
          <p:nvPr/>
        </p:nvSpPr>
        <p:spPr bwMode="auto">
          <a:xfrm>
            <a:off x="2209800" y="604838"/>
            <a:ext cx="6400800" cy="990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Ôn tập: phép cộng và phép trừ hai phân số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37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737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737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737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737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737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737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737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737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737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500"/>
                                        <p:tgtEl>
                                          <p:spTgt spid="737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500"/>
                                        <p:tgtEl>
                                          <p:spTgt spid="737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4" dur="500"/>
                                        <p:tgtEl>
                                          <p:spTgt spid="737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737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73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737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800" decel="100000"/>
                                        <p:tgtEl>
                                          <p:spTgt spid="737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800" decel="100000" fill="hold"/>
                                        <p:tgtEl>
                                          <p:spTgt spid="7377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800" decel="100000" fill="hold"/>
                                        <p:tgtEl>
                                          <p:spTgt spid="737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800" decel="100000" fill="hold"/>
                                        <p:tgtEl>
                                          <p:spTgt spid="737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37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37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41" grpId="0"/>
      <p:bldP spid="73751" grpId="0"/>
      <p:bldP spid="73753" grpId="0"/>
      <p:bldP spid="73755" grpId="0" animBg="1"/>
      <p:bldP spid="73757" grpId="0" animBg="1"/>
      <p:bldP spid="73760" grpId="0" animBg="1"/>
      <p:bldP spid="73761" grpId="0"/>
      <p:bldP spid="73762" grpId="0" animBg="1"/>
      <p:bldP spid="73765" grpId="0" animBg="1"/>
      <p:bldP spid="73767" grpId="0" animBg="1"/>
      <p:bldP spid="73768" grpId="0"/>
      <p:bldP spid="73769" grpId="0" animBg="1"/>
      <p:bldP spid="73770" grpId="0"/>
      <p:bldP spid="73771" grpId="0"/>
      <p:bldP spid="7377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Text Box 2"/>
          <p:cNvSpPr txBox="1">
            <a:spLocks noChangeArrowheads="1"/>
          </p:cNvSpPr>
          <p:nvPr/>
        </p:nvSpPr>
        <p:spPr bwMode="auto">
          <a:xfrm>
            <a:off x="304800" y="3924300"/>
            <a:ext cx="8610600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r>
              <a:rPr lang="en-US" sz="2400">
                <a:solidFill>
                  <a:srgbClr val="0000FF"/>
                </a:solidFill>
              </a:rPr>
              <a:t>          </a:t>
            </a:r>
            <a:r>
              <a:rPr lang="en-US" sz="2800">
                <a:solidFill>
                  <a:srgbClr val="0000FF"/>
                </a:solidFill>
              </a:rPr>
              <a:t>2. Muốn cộng (hoặc trừ) hai phân số khác mẫu số ta  quy đồng mẫu số, rồi cộng (hoặc trừ) hai phân số đã được quy đồng mẫu số.</a:t>
            </a:r>
          </a:p>
        </p:txBody>
      </p:sp>
      <p:sp>
        <p:nvSpPr>
          <p:cNvPr id="9219" name="Text Box 12"/>
          <p:cNvSpPr txBox="1">
            <a:spLocks noChangeArrowheads="1"/>
          </p:cNvSpPr>
          <p:nvPr/>
        </p:nvSpPr>
        <p:spPr bwMode="auto">
          <a:xfrm>
            <a:off x="381000" y="947738"/>
            <a:ext cx="1752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u="sng">
                <a:solidFill>
                  <a:srgbClr val="FF0000"/>
                </a:solidFill>
              </a:rPr>
              <a:t>Toán:</a:t>
            </a:r>
          </a:p>
        </p:txBody>
      </p:sp>
      <p:sp>
        <p:nvSpPr>
          <p:cNvPr id="9220" name="WordArt 13"/>
          <p:cNvSpPr>
            <a:spLocks noChangeArrowheads="1" noChangeShapeType="1" noTextEdit="1"/>
          </p:cNvSpPr>
          <p:nvPr/>
        </p:nvSpPr>
        <p:spPr bwMode="auto">
          <a:xfrm>
            <a:off x="2281238" y="762000"/>
            <a:ext cx="6400800" cy="990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9525">
                  <a:noFill/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Ôn tập: phép cộng và phép trừ hai phân số</a:t>
            </a:r>
          </a:p>
        </p:txBody>
      </p:sp>
      <p:sp>
        <p:nvSpPr>
          <p:cNvPr id="108558" name="Text Box 14"/>
          <p:cNvSpPr txBox="1">
            <a:spLocks noChangeArrowheads="1"/>
          </p:cNvSpPr>
          <p:nvPr/>
        </p:nvSpPr>
        <p:spPr bwMode="auto">
          <a:xfrm>
            <a:off x="685800" y="2224088"/>
            <a:ext cx="8077200" cy="1373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solidFill>
                  <a:srgbClr val="0000FF"/>
                </a:solidFill>
              </a:rPr>
              <a:t>     </a:t>
            </a:r>
            <a:r>
              <a:rPr lang="en-US" sz="2800">
                <a:solidFill>
                  <a:srgbClr val="CC00FF"/>
                </a:solidFill>
              </a:rPr>
              <a:t>1. Muốn cộng (hoặc trừ) hai phân số cùng mẫu số ta cộng (hoặc trừ) hai tử số với nhau và giữ nguyên mẫu số.</a:t>
            </a:r>
          </a:p>
        </p:txBody>
      </p:sp>
      <p:pic>
        <p:nvPicPr>
          <p:cNvPr id="9222" name="Picture 15" descr="POINSET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-5400000">
            <a:off x="150019" y="5412581"/>
            <a:ext cx="1277938" cy="1273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3" name="Picture 16" descr="POINSET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0800000">
            <a:off x="7620000" y="5334000"/>
            <a:ext cx="1279525" cy="1274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9224" name="Group 17"/>
          <p:cNvGrpSpPr>
            <a:grpSpLocks/>
          </p:cNvGrpSpPr>
          <p:nvPr/>
        </p:nvGrpSpPr>
        <p:grpSpPr bwMode="auto">
          <a:xfrm>
            <a:off x="1371600" y="5676900"/>
            <a:ext cx="1866900" cy="1181100"/>
            <a:chOff x="2256" y="1536"/>
            <a:chExt cx="1176" cy="744"/>
          </a:xfrm>
        </p:grpSpPr>
        <p:pic>
          <p:nvPicPr>
            <p:cNvPr id="9237" name="Picture 18" descr="pretty_flower_purple_hb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784" y="1632"/>
              <a:ext cx="648" cy="6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9238" name="Group 19"/>
            <p:cNvGrpSpPr>
              <a:grpSpLocks/>
            </p:cNvGrpSpPr>
            <p:nvPr/>
          </p:nvGrpSpPr>
          <p:grpSpPr bwMode="auto">
            <a:xfrm>
              <a:off x="2256" y="1536"/>
              <a:ext cx="864" cy="744"/>
              <a:chOff x="2256" y="1536"/>
              <a:chExt cx="864" cy="744"/>
            </a:xfrm>
          </p:grpSpPr>
          <p:pic>
            <p:nvPicPr>
              <p:cNvPr id="9239" name="Picture 20" descr="pretty_flower_red_hb"/>
              <p:cNvPicPr>
                <a:picLocks noChangeAspect="1" noChangeArrowheads="1" noCrop="1"/>
              </p:cNvPicPr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>
                <a:off x="2544" y="1680"/>
                <a:ext cx="576" cy="57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9240" name="Picture 21" descr="pretty_flower_yellow_hb"/>
              <p:cNvPicPr>
                <a:picLocks noChangeAspect="1" noChangeArrowheads="1" noCrop="1"/>
              </p:cNvPicPr>
              <p:nvPr/>
            </p:nvPicPr>
            <p:blipFill>
              <a:blip r:embed="rId5"/>
              <a:srcRect/>
              <a:stretch>
                <a:fillRect/>
              </a:stretch>
            </p:blipFill>
            <p:spPr bwMode="auto">
              <a:xfrm>
                <a:off x="2400" y="1536"/>
                <a:ext cx="552" cy="5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9241" name="Picture 22" descr="pretty_flower_orange_hb"/>
              <p:cNvPicPr>
                <a:picLocks noChangeAspect="1" noChangeArrowheads="1" noCrop="1"/>
              </p:cNvPicPr>
              <p:nvPr/>
            </p:nvPicPr>
            <p:blipFill>
              <a:blip r:embed="rId6"/>
              <a:srcRect/>
              <a:stretch>
                <a:fillRect/>
              </a:stretch>
            </p:blipFill>
            <p:spPr bwMode="auto">
              <a:xfrm>
                <a:off x="2256" y="1632"/>
                <a:ext cx="648" cy="64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</p:grpSp>
      <p:grpSp>
        <p:nvGrpSpPr>
          <p:cNvPr id="9225" name="Group 23"/>
          <p:cNvGrpSpPr>
            <a:grpSpLocks/>
          </p:cNvGrpSpPr>
          <p:nvPr/>
        </p:nvGrpSpPr>
        <p:grpSpPr bwMode="auto">
          <a:xfrm>
            <a:off x="3581400" y="5676900"/>
            <a:ext cx="1866900" cy="1181100"/>
            <a:chOff x="2256" y="1536"/>
            <a:chExt cx="1176" cy="744"/>
          </a:xfrm>
        </p:grpSpPr>
        <p:pic>
          <p:nvPicPr>
            <p:cNvPr id="9232" name="Picture 24" descr="pretty_flower_purple_hb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784" y="1632"/>
              <a:ext cx="648" cy="6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9233" name="Group 25"/>
            <p:cNvGrpSpPr>
              <a:grpSpLocks/>
            </p:cNvGrpSpPr>
            <p:nvPr/>
          </p:nvGrpSpPr>
          <p:grpSpPr bwMode="auto">
            <a:xfrm>
              <a:off x="2256" y="1536"/>
              <a:ext cx="864" cy="744"/>
              <a:chOff x="2256" y="1536"/>
              <a:chExt cx="864" cy="744"/>
            </a:xfrm>
          </p:grpSpPr>
          <p:pic>
            <p:nvPicPr>
              <p:cNvPr id="9234" name="Picture 26" descr="pretty_flower_red_hb"/>
              <p:cNvPicPr>
                <a:picLocks noChangeAspect="1" noChangeArrowheads="1" noCrop="1"/>
              </p:cNvPicPr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>
                <a:off x="2544" y="1680"/>
                <a:ext cx="576" cy="57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9235" name="Picture 27" descr="pretty_flower_yellow_hb"/>
              <p:cNvPicPr>
                <a:picLocks noChangeAspect="1" noChangeArrowheads="1" noCrop="1"/>
              </p:cNvPicPr>
              <p:nvPr/>
            </p:nvPicPr>
            <p:blipFill>
              <a:blip r:embed="rId5"/>
              <a:srcRect/>
              <a:stretch>
                <a:fillRect/>
              </a:stretch>
            </p:blipFill>
            <p:spPr bwMode="auto">
              <a:xfrm>
                <a:off x="2400" y="1536"/>
                <a:ext cx="552" cy="5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9236" name="Picture 28" descr="pretty_flower_orange_hb"/>
              <p:cNvPicPr>
                <a:picLocks noChangeAspect="1" noChangeArrowheads="1" noCrop="1"/>
              </p:cNvPicPr>
              <p:nvPr/>
            </p:nvPicPr>
            <p:blipFill>
              <a:blip r:embed="rId6"/>
              <a:srcRect/>
              <a:stretch>
                <a:fillRect/>
              </a:stretch>
            </p:blipFill>
            <p:spPr bwMode="auto">
              <a:xfrm>
                <a:off x="2256" y="1632"/>
                <a:ext cx="648" cy="64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</p:grpSp>
      <p:grpSp>
        <p:nvGrpSpPr>
          <p:cNvPr id="9226" name="Group 29"/>
          <p:cNvGrpSpPr>
            <a:grpSpLocks/>
          </p:cNvGrpSpPr>
          <p:nvPr/>
        </p:nvGrpSpPr>
        <p:grpSpPr bwMode="auto">
          <a:xfrm>
            <a:off x="5715000" y="5676900"/>
            <a:ext cx="1866900" cy="1181100"/>
            <a:chOff x="2256" y="1536"/>
            <a:chExt cx="1176" cy="744"/>
          </a:xfrm>
        </p:grpSpPr>
        <p:pic>
          <p:nvPicPr>
            <p:cNvPr id="9227" name="Picture 30" descr="pretty_flower_purple_hb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784" y="1632"/>
              <a:ext cx="648" cy="6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9228" name="Group 31"/>
            <p:cNvGrpSpPr>
              <a:grpSpLocks/>
            </p:cNvGrpSpPr>
            <p:nvPr/>
          </p:nvGrpSpPr>
          <p:grpSpPr bwMode="auto">
            <a:xfrm>
              <a:off x="2256" y="1536"/>
              <a:ext cx="864" cy="744"/>
              <a:chOff x="2256" y="1536"/>
              <a:chExt cx="864" cy="744"/>
            </a:xfrm>
          </p:grpSpPr>
          <p:pic>
            <p:nvPicPr>
              <p:cNvPr id="9229" name="Picture 32" descr="pretty_flower_red_hb"/>
              <p:cNvPicPr>
                <a:picLocks noChangeAspect="1" noChangeArrowheads="1" noCrop="1"/>
              </p:cNvPicPr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>
                <a:off x="2544" y="1680"/>
                <a:ext cx="576" cy="57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9230" name="Picture 33" descr="pretty_flower_yellow_hb"/>
              <p:cNvPicPr>
                <a:picLocks noChangeAspect="1" noChangeArrowheads="1" noCrop="1"/>
              </p:cNvPicPr>
              <p:nvPr/>
            </p:nvPicPr>
            <p:blipFill>
              <a:blip r:embed="rId5"/>
              <a:srcRect/>
              <a:stretch>
                <a:fillRect/>
              </a:stretch>
            </p:blipFill>
            <p:spPr bwMode="auto">
              <a:xfrm>
                <a:off x="2400" y="1536"/>
                <a:ext cx="552" cy="5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9231" name="Picture 34" descr="pretty_flower_orange_hb"/>
              <p:cNvPicPr>
                <a:picLocks noChangeAspect="1" noChangeArrowheads="1" noCrop="1"/>
              </p:cNvPicPr>
              <p:nvPr/>
            </p:nvPicPr>
            <p:blipFill>
              <a:blip r:embed="rId6"/>
              <a:srcRect/>
              <a:stretch>
                <a:fillRect/>
              </a:stretch>
            </p:blipFill>
            <p:spPr bwMode="auto">
              <a:xfrm>
                <a:off x="2256" y="1632"/>
                <a:ext cx="648" cy="64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85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85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1085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546" grpId="0"/>
      <p:bldP spid="108558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670</TotalTime>
  <Words>367</Words>
  <Application>Microsoft Office PowerPoint</Application>
  <PresentationFormat>On-screen Show (4:3)</PresentationFormat>
  <Paragraphs>44</Paragraphs>
  <Slides>9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Default Design</vt:lpstr>
      <vt:lpstr>Equation</vt:lpstr>
      <vt:lpstr>Toán Ôn tập phép cộng và  phép trừ hai phân số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Windows User</cp:lastModifiedBy>
  <cp:revision>55</cp:revision>
  <cp:lastPrinted>1601-01-01T00:00:00Z</cp:lastPrinted>
  <dcterms:created xsi:type="dcterms:W3CDTF">1601-01-01T00:00:00Z</dcterms:created>
  <dcterms:modified xsi:type="dcterms:W3CDTF">2017-10-16T12:50:26Z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