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300" r:id="rId4"/>
    <p:sldId id="311" r:id="rId5"/>
    <p:sldId id="313" r:id="rId6"/>
    <p:sldId id="305" r:id="rId7"/>
    <p:sldId id="263" r:id="rId8"/>
    <p:sldId id="270" r:id="rId9"/>
    <p:sldId id="265" r:id="rId10"/>
    <p:sldId id="266" r:id="rId11"/>
    <p:sldId id="314" r:id="rId12"/>
    <p:sldId id="307" r:id="rId13"/>
    <p:sldId id="292" r:id="rId14"/>
    <p:sldId id="294" r:id="rId15"/>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CDD"/>
    <a:srgbClr val="FF00FF"/>
    <a:srgbClr val="00CC00"/>
    <a:srgbClr val="990033"/>
    <a:srgbClr val="33CC33"/>
    <a:srgbClr val="990099"/>
    <a:srgbClr val="E7B7E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6" autoAdjust="0"/>
    <p:restoredTop sz="94660"/>
  </p:normalViewPr>
  <p:slideViewPr>
    <p:cSldViewPr>
      <p:cViewPr>
        <p:scale>
          <a:sx n="75" d="100"/>
          <a:sy n="75" d="100"/>
        </p:scale>
        <p:origin x="-11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56DF49-C29E-44EF-B4FC-BD4151B0CF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C5FBA-60AC-4E94-B92B-5F6D2230F8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D37AF8-292E-49D2-B415-48CE023973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509B45-6F55-4BA0-957E-2020EAB4028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560F9B-FCA9-48F9-B596-D85E1A1A6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B5C59-6A70-4EDD-9D5C-3691483E82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5D648F-7980-44F3-A27F-263F39E617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BD0656-30BD-4F77-AFE3-2E87FF7CC3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E4C475-6C57-4044-B706-E6E8B0E5E9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8FB18B-F652-42A5-B3B0-8FEEF86332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B91A92-8166-4029-81D6-9028C7F160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3F8820D-E679-4A15-9140-D096C432CD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F:\Nhac\CD%20Elvis%20phuong\Anh%20Trang%20O%20Ben%20Em%20%20.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endParaRPr lang="en-US" smtClean="0"/>
          </a:p>
        </p:txBody>
      </p:sp>
      <p:pic>
        <p:nvPicPr>
          <p:cNvPr id="4100" name="Picture 8" descr="Vegitabl"/>
          <p:cNvPicPr>
            <a:picLocks noChangeAspect="1" noChangeArrowheads="1"/>
          </p:cNvPicPr>
          <p:nvPr/>
        </p:nvPicPr>
        <p:blipFill>
          <a:blip r:embed="rId3"/>
          <a:srcRect/>
          <a:stretch>
            <a:fillRect/>
          </a:stretch>
        </p:blipFill>
        <p:spPr bwMode="auto">
          <a:xfrm>
            <a:off x="304800" y="5734050"/>
            <a:ext cx="8839200" cy="1123950"/>
          </a:xfrm>
          <a:prstGeom prst="rect">
            <a:avLst/>
          </a:prstGeom>
          <a:noFill/>
          <a:ln w="9525">
            <a:noFill/>
            <a:miter lim="800000"/>
            <a:headEnd/>
            <a:tailEnd/>
          </a:ln>
        </p:spPr>
      </p:pic>
      <p:pic>
        <p:nvPicPr>
          <p:cNvPr id="4102" name="Picture 10" descr="BD20530_"/>
          <p:cNvPicPr>
            <a:picLocks noChangeAspect="1" noChangeArrowheads="1"/>
          </p:cNvPicPr>
          <p:nvPr/>
        </p:nvPicPr>
        <p:blipFill>
          <a:blip r:embed="rId4"/>
          <a:srcRect/>
          <a:stretch>
            <a:fillRect/>
          </a:stretch>
        </p:blipFill>
        <p:spPr bwMode="auto">
          <a:xfrm>
            <a:off x="7315200" y="5715000"/>
            <a:ext cx="1928813" cy="1143000"/>
          </a:xfrm>
          <a:prstGeom prst="rect">
            <a:avLst/>
          </a:prstGeom>
          <a:noFill/>
          <a:ln w="9525">
            <a:noFill/>
            <a:miter lim="800000"/>
            <a:headEnd/>
            <a:tailEnd/>
          </a:ln>
        </p:spPr>
      </p:pic>
      <p:pic>
        <p:nvPicPr>
          <p:cNvPr id="4104" name="Picture 12" descr="BD20530_"/>
          <p:cNvPicPr>
            <a:picLocks noChangeAspect="1" noChangeArrowheads="1"/>
          </p:cNvPicPr>
          <p:nvPr/>
        </p:nvPicPr>
        <p:blipFill>
          <a:blip r:embed="rId5"/>
          <a:srcRect/>
          <a:stretch>
            <a:fillRect/>
          </a:stretch>
        </p:blipFill>
        <p:spPr bwMode="auto">
          <a:xfrm>
            <a:off x="0" y="4800600"/>
            <a:ext cx="1162050" cy="2114550"/>
          </a:xfrm>
          <a:prstGeom prst="rect">
            <a:avLst/>
          </a:prstGeom>
          <a:noFill/>
          <a:ln w="9525">
            <a:noFill/>
            <a:miter lim="800000"/>
            <a:headEnd/>
            <a:tailEnd/>
          </a:ln>
        </p:spPr>
      </p:pic>
      <p:sp>
        <p:nvSpPr>
          <p:cNvPr id="13325" name="AutoShape 13"/>
          <p:cNvSpPr>
            <a:spLocks noChangeArrowheads="1"/>
          </p:cNvSpPr>
          <p:nvPr/>
        </p:nvSpPr>
        <p:spPr bwMode="auto">
          <a:xfrm>
            <a:off x="1295400" y="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26" name="AutoShape 14"/>
          <p:cNvSpPr>
            <a:spLocks noChangeArrowheads="1"/>
          </p:cNvSpPr>
          <p:nvPr/>
        </p:nvSpPr>
        <p:spPr bwMode="auto">
          <a:xfrm>
            <a:off x="4876800" y="6172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27" name="AutoShape 15"/>
          <p:cNvSpPr>
            <a:spLocks noChangeArrowheads="1"/>
          </p:cNvSpPr>
          <p:nvPr/>
        </p:nvSpPr>
        <p:spPr bwMode="auto">
          <a:xfrm>
            <a:off x="8077200" y="533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28" name="AutoShape 16"/>
          <p:cNvSpPr>
            <a:spLocks noChangeArrowheads="1"/>
          </p:cNvSpPr>
          <p:nvPr/>
        </p:nvSpPr>
        <p:spPr bwMode="auto">
          <a:xfrm>
            <a:off x="381000" y="762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29" name="AutoShape 17"/>
          <p:cNvSpPr>
            <a:spLocks noChangeArrowheads="1"/>
          </p:cNvSpPr>
          <p:nvPr/>
        </p:nvSpPr>
        <p:spPr bwMode="auto">
          <a:xfrm>
            <a:off x="8534400" y="4724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30" name="AutoShape 18"/>
          <p:cNvSpPr>
            <a:spLocks noChangeArrowheads="1"/>
          </p:cNvSpPr>
          <p:nvPr/>
        </p:nvSpPr>
        <p:spPr bwMode="auto">
          <a:xfrm>
            <a:off x="457200" y="5334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31" name="AutoShape 19"/>
          <p:cNvSpPr>
            <a:spLocks noChangeArrowheads="1"/>
          </p:cNvSpPr>
          <p:nvPr/>
        </p:nvSpPr>
        <p:spPr bwMode="auto">
          <a:xfrm>
            <a:off x="4876800" y="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2" name="AutoShape 20"/>
          <p:cNvSpPr>
            <a:spLocks noChangeArrowheads="1"/>
          </p:cNvSpPr>
          <p:nvPr/>
        </p:nvSpPr>
        <p:spPr bwMode="auto">
          <a:xfrm>
            <a:off x="8777288" y="3657600"/>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3" name="AutoShape 21"/>
          <p:cNvSpPr>
            <a:spLocks noChangeArrowheads="1"/>
          </p:cNvSpPr>
          <p:nvPr/>
        </p:nvSpPr>
        <p:spPr bwMode="auto">
          <a:xfrm>
            <a:off x="152400" y="19050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4" name="AutoShape 22"/>
          <p:cNvSpPr>
            <a:spLocks noChangeArrowheads="1"/>
          </p:cNvSpPr>
          <p:nvPr/>
        </p:nvSpPr>
        <p:spPr bwMode="auto">
          <a:xfrm>
            <a:off x="3124200" y="6454775"/>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5" name="AutoShape 23"/>
          <p:cNvSpPr>
            <a:spLocks noChangeArrowheads="1"/>
          </p:cNvSpPr>
          <p:nvPr/>
        </p:nvSpPr>
        <p:spPr bwMode="auto">
          <a:xfrm>
            <a:off x="0" y="3276600"/>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6" name="AutoShape 24"/>
          <p:cNvSpPr>
            <a:spLocks noChangeArrowheads="1"/>
          </p:cNvSpPr>
          <p:nvPr/>
        </p:nvSpPr>
        <p:spPr bwMode="auto">
          <a:xfrm>
            <a:off x="8636000" y="2667000"/>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7" name="AutoShape 25"/>
          <p:cNvSpPr>
            <a:spLocks noChangeArrowheads="1"/>
          </p:cNvSpPr>
          <p:nvPr/>
        </p:nvSpPr>
        <p:spPr bwMode="auto">
          <a:xfrm>
            <a:off x="3962400" y="0"/>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8" name="AutoShape 26"/>
          <p:cNvSpPr>
            <a:spLocks noChangeArrowheads="1"/>
          </p:cNvSpPr>
          <p:nvPr/>
        </p:nvSpPr>
        <p:spPr bwMode="auto">
          <a:xfrm>
            <a:off x="6934200" y="631825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9" name="AutoShape 27"/>
          <p:cNvSpPr>
            <a:spLocks noChangeArrowheads="1"/>
          </p:cNvSpPr>
          <p:nvPr/>
        </p:nvSpPr>
        <p:spPr bwMode="auto">
          <a:xfrm>
            <a:off x="1600200" y="631825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40" name="AutoShape 28"/>
          <p:cNvSpPr>
            <a:spLocks noChangeArrowheads="1"/>
          </p:cNvSpPr>
          <p:nvPr/>
        </p:nvSpPr>
        <p:spPr bwMode="auto">
          <a:xfrm>
            <a:off x="6705600" y="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4121" name="WordArt 33"/>
          <p:cNvSpPr>
            <a:spLocks noChangeArrowheads="1" noChangeShapeType="1" noTextEdit="1"/>
          </p:cNvSpPr>
          <p:nvPr/>
        </p:nvSpPr>
        <p:spPr bwMode="auto">
          <a:xfrm>
            <a:off x="2667000" y="3581400"/>
            <a:ext cx="3810000" cy="137160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CCFFCC"/>
              </a:extrusionClr>
            </a:sp3d>
          </a:bodyPr>
          <a:lstStyle/>
          <a:p>
            <a:pPr algn="ctr"/>
            <a:r>
              <a:rPr lang="en-US" sz="3600" kern="10">
                <a:ln w="9525">
                  <a:round/>
                  <a:headEnd/>
                  <a:tailEnd/>
                </a:ln>
                <a:gradFill rotWithShape="1">
                  <a:gsLst>
                    <a:gs pos="0">
                      <a:srgbClr val="FF0000"/>
                    </a:gs>
                    <a:gs pos="100000">
                      <a:srgbClr val="FF6600"/>
                    </a:gs>
                  </a:gsLst>
                  <a:path path="rect">
                    <a:fillToRect r="100000" b="100000"/>
                  </a:path>
                </a:gradFill>
                <a:latin typeface="Arial"/>
                <a:cs typeface="Arial"/>
              </a:rPr>
              <a:t>KHOA HỌC</a:t>
            </a:r>
          </a:p>
          <a:p>
            <a:pPr algn="ctr"/>
            <a:r>
              <a:rPr lang="en-US" sz="3600" kern="10">
                <a:ln w="9525">
                  <a:round/>
                  <a:headEnd/>
                  <a:tailEnd/>
                </a:ln>
                <a:gradFill rotWithShape="1">
                  <a:gsLst>
                    <a:gs pos="0">
                      <a:srgbClr val="FF0000"/>
                    </a:gs>
                    <a:gs pos="100000">
                      <a:srgbClr val="FF6600"/>
                    </a:gs>
                  </a:gsLst>
                  <a:path path="rect">
                    <a:fillToRect r="100000" b="100000"/>
                  </a:path>
                </a:gradFill>
                <a:latin typeface="Arial"/>
                <a:cs typeface="Arial"/>
              </a:rPr>
              <a:t>LỚP 5</a:t>
            </a:r>
          </a:p>
        </p:txBody>
      </p:sp>
      <p:sp>
        <p:nvSpPr>
          <p:cNvPr id="13349" name="AutoShape 37"/>
          <p:cNvSpPr>
            <a:spLocks noChangeArrowheads="1"/>
          </p:cNvSpPr>
          <p:nvPr/>
        </p:nvSpPr>
        <p:spPr bwMode="auto">
          <a:xfrm>
            <a:off x="8686800" y="12954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50" name="AutoShape 38"/>
          <p:cNvSpPr>
            <a:spLocks noChangeArrowheads="1"/>
          </p:cNvSpPr>
          <p:nvPr/>
        </p:nvSpPr>
        <p:spPr bwMode="auto">
          <a:xfrm>
            <a:off x="304800" y="4648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4124" name="Line 39"/>
          <p:cNvSpPr>
            <a:spLocks noChangeShapeType="1"/>
          </p:cNvSpPr>
          <p:nvPr/>
        </p:nvSpPr>
        <p:spPr bwMode="auto">
          <a:xfrm>
            <a:off x="3581400" y="685800"/>
            <a:ext cx="2057400" cy="0"/>
          </a:xfrm>
          <a:prstGeom prst="line">
            <a:avLst/>
          </a:prstGeom>
          <a:noFill/>
          <a:ln w="9525">
            <a:solidFill>
              <a:srgbClr val="FF3300"/>
            </a:solidFill>
            <a:round/>
            <a:headEnd/>
            <a:tailEnd/>
          </a:ln>
        </p:spPr>
        <p:txBody>
          <a:bodyPr/>
          <a:lstStyle/>
          <a:p>
            <a:endParaRPr lang="en-US"/>
          </a:p>
        </p:txBody>
      </p:sp>
      <p:sp>
        <p:nvSpPr>
          <p:cNvPr id="4125" name="Line 40"/>
          <p:cNvSpPr>
            <a:spLocks noChangeShapeType="1"/>
          </p:cNvSpPr>
          <p:nvPr/>
        </p:nvSpPr>
        <p:spPr bwMode="auto">
          <a:xfrm>
            <a:off x="4114800" y="733425"/>
            <a:ext cx="1066800" cy="0"/>
          </a:xfrm>
          <a:prstGeom prst="line">
            <a:avLst/>
          </a:prstGeom>
          <a:noFill/>
          <a:ln w="9525">
            <a:solidFill>
              <a:srgbClr val="FF3300"/>
            </a:solidFill>
            <a:round/>
            <a:headEnd/>
            <a:tailEnd/>
          </a:ln>
        </p:spPr>
        <p:txBody>
          <a:bodyPr/>
          <a:lstStyle/>
          <a:p>
            <a:endParaRPr lang="en-US"/>
          </a:p>
        </p:txBody>
      </p:sp>
      <p:sp>
        <p:nvSpPr>
          <p:cNvPr id="13353" name="AutoShape 41"/>
          <p:cNvSpPr>
            <a:spLocks noChangeArrowheads="1"/>
          </p:cNvSpPr>
          <p:nvPr/>
        </p:nvSpPr>
        <p:spPr bwMode="auto">
          <a:xfrm>
            <a:off x="8229600" y="62484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pic>
        <p:nvPicPr>
          <p:cNvPr id="13354" name="Anh Trang O Ben Em  .mp3">
            <a:hlinkClick r:id="" action="ppaction://media"/>
          </p:cNvPr>
          <p:cNvPicPr>
            <a:picLocks noRot="1" noChangeAspect="1" noChangeArrowheads="1"/>
          </p:cNvPicPr>
          <p:nvPr>
            <a:audioFile r:link="rId1"/>
          </p:nvPr>
        </p:nvPicPr>
        <p:blipFill>
          <a:blip r:embed="rId6"/>
          <a:srcRect/>
          <a:stretch>
            <a:fillRect/>
          </a:stretch>
        </p:blipFill>
        <p:spPr bwMode="auto">
          <a:xfrm>
            <a:off x="4419600" y="6400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3000" fill="hold"/>
                                        <p:tgtEl>
                                          <p:spTgt spid="13325"/>
                                        </p:tgtEl>
                                        <p:attrNameLst>
                                          <p:attrName>ppt_w</p:attrName>
                                        </p:attrNameLst>
                                      </p:cBhvr>
                                      <p:tavLst>
                                        <p:tav tm="0">
                                          <p:val>
                                            <p:fltVal val="0"/>
                                          </p:val>
                                        </p:tav>
                                        <p:tav tm="100000">
                                          <p:val>
                                            <p:strVal val="#ppt_w"/>
                                          </p:val>
                                        </p:tav>
                                      </p:tavLst>
                                    </p:anim>
                                    <p:anim calcmode="lin" valueType="num">
                                      <p:cBhvr>
                                        <p:cTn id="8" dur="3000" fill="hold"/>
                                        <p:tgtEl>
                                          <p:spTgt spid="13325"/>
                                        </p:tgtEl>
                                        <p:attrNameLst>
                                          <p:attrName>ppt_h</p:attrName>
                                        </p:attrNameLst>
                                      </p:cBhvr>
                                      <p:tavLst>
                                        <p:tav tm="0">
                                          <p:val>
                                            <p:fltVal val="0"/>
                                          </p:val>
                                        </p:tav>
                                        <p:tav tm="100000">
                                          <p:val>
                                            <p:strVal val="#ppt_h"/>
                                          </p:val>
                                        </p:tav>
                                      </p:tavLst>
                                    </p:anim>
                                    <p:anim calcmode="lin" valueType="num">
                                      <p:cBhvr>
                                        <p:cTn id="9" dur="3000" fill="hold"/>
                                        <p:tgtEl>
                                          <p:spTgt spid="13325"/>
                                        </p:tgtEl>
                                        <p:attrNameLst>
                                          <p:attrName>ppt_x</p:attrName>
                                        </p:attrNameLst>
                                      </p:cBhvr>
                                      <p:tavLst>
                                        <p:tav tm="0">
                                          <p:val>
                                            <p:fltVal val="0.5"/>
                                          </p:val>
                                        </p:tav>
                                        <p:tav tm="100000">
                                          <p:val>
                                            <p:strVal val="#ppt_x"/>
                                          </p:val>
                                        </p:tav>
                                      </p:tavLst>
                                    </p:anim>
                                    <p:anim calcmode="lin" valueType="num">
                                      <p:cBhvr>
                                        <p:cTn id="10" dur="3000" fill="hold"/>
                                        <p:tgtEl>
                                          <p:spTgt spid="1332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13326"/>
                                        </p:tgtEl>
                                        <p:attrNameLst>
                                          <p:attrName>style.visibility</p:attrName>
                                        </p:attrNameLst>
                                      </p:cBhvr>
                                      <p:to>
                                        <p:strVal val="visible"/>
                                      </p:to>
                                    </p:set>
                                    <p:anim calcmode="lin" valueType="num">
                                      <p:cBhvr>
                                        <p:cTn id="13" dur="3000" fill="hold"/>
                                        <p:tgtEl>
                                          <p:spTgt spid="13326"/>
                                        </p:tgtEl>
                                        <p:attrNameLst>
                                          <p:attrName>ppt_w</p:attrName>
                                        </p:attrNameLst>
                                      </p:cBhvr>
                                      <p:tavLst>
                                        <p:tav tm="0">
                                          <p:val>
                                            <p:fltVal val="0"/>
                                          </p:val>
                                        </p:tav>
                                        <p:tav tm="100000">
                                          <p:val>
                                            <p:strVal val="#ppt_w"/>
                                          </p:val>
                                        </p:tav>
                                      </p:tavLst>
                                    </p:anim>
                                    <p:anim calcmode="lin" valueType="num">
                                      <p:cBhvr>
                                        <p:cTn id="14" dur="3000" fill="hold"/>
                                        <p:tgtEl>
                                          <p:spTgt spid="13326"/>
                                        </p:tgtEl>
                                        <p:attrNameLst>
                                          <p:attrName>ppt_h</p:attrName>
                                        </p:attrNameLst>
                                      </p:cBhvr>
                                      <p:tavLst>
                                        <p:tav tm="0">
                                          <p:val>
                                            <p:fltVal val="0"/>
                                          </p:val>
                                        </p:tav>
                                        <p:tav tm="100000">
                                          <p:val>
                                            <p:strVal val="#ppt_h"/>
                                          </p:val>
                                        </p:tav>
                                      </p:tavLst>
                                    </p:anim>
                                    <p:anim calcmode="lin" valueType="num">
                                      <p:cBhvr>
                                        <p:cTn id="15" dur="3000" fill="hold"/>
                                        <p:tgtEl>
                                          <p:spTgt spid="13326"/>
                                        </p:tgtEl>
                                        <p:attrNameLst>
                                          <p:attrName>ppt_x</p:attrName>
                                        </p:attrNameLst>
                                      </p:cBhvr>
                                      <p:tavLst>
                                        <p:tav tm="0">
                                          <p:val>
                                            <p:fltVal val="0.5"/>
                                          </p:val>
                                        </p:tav>
                                        <p:tav tm="100000">
                                          <p:val>
                                            <p:strVal val="#ppt_x"/>
                                          </p:val>
                                        </p:tav>
                                      </p:tavLst>
                                    </p:anim>
                                    <p:anim calcmode="lin" valueType="num">
                                      <p:cBhvr>
                                        <p:cTn id="16" dur="3000" fill="hold"/>
                                        <p:tgtEl>
                                          <p:spTgt spid="13326"/>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13327"/>
                                        </p:tgtEl>
                                        <p:attrNameLst>
                                          <p:attrName>style.visibility</p:attrName>
                                        </p:attrNameLst>
                                      </p:cBhvr>
                                      <p:to>
                                        <p:strVal val="visible"/>
                                      </p:to>
                                    </p:set>
                                    <p:anim calcmode="lin" valueType="num">
                                      <p:cBhvr>
                                        <p:cTn id="19" dur="3000" fill="hold"/>
                                        <p:tgtEl>
                                          <p:spTgt spid="13327"/>
                                        </p:tgtEl>
                                        <p:attrNameLst>
                                          <p:attrName>ppt_w</p:attrName>
                                        </p:attrNameLst>
                                      </p:cBhvr>
                                      <p:tavLst>
                                        <p:tav tm="0">
                                          <p:val>
                                            <p:fltVal val="0"/>
                                          </p:val>
                                        </p:tav>
                                        <p:tav tm="100000">
                                          <p:val>
                                            <p:strVal val="#ppt_w"/>
                                          </p:val>
                                        </p:tav>
                                      </p:tavLst>
                                    </p:anim>
                                    <p:anim calcmode="lin" valueType="num">
                                      <p:cBhvr>
                                        <p:cTn id="20" dur="3000" fill="hold"/>
                                        <p:tgtEl>
                                          <p:spTgt spid="13327"/>
                                        </p:tgtEl>
                                        <p:attrNameLst>
                                          <p:attrName>ppt_h</p:attrName>
                                        </p:attrNameLst>
                                      </p:cBhvr>
                                      <p:tavLst>
                                        <p:tav tm="0">
                                          <p:val>
                                            <p:fltVal val="0"/>
                                          </p:val>
                                        </p:tav>
                                        <p:tav tm="100000">
                                          <p:val>
                                            <p:strVal val="#ppt_h"/>
                                          </p:val>
                                        </p:tav>
                                      </p:tavLst>
                                    </p:anim>
                                    <p:anim calcmode="lin" valueType="num">
                                      <p:cBhvr>
                                        <p:cTn id="21" dur="3000" fill="hold"/>
                                        <p:tgtEl>
                                          <p:spTgt spid="13327"/>
                                        </p:tgtEl>
                                        <p:attrNameLst>
                                          <p:attrName>ppt_x</p:attrName>
                                        </p:attrNameLst>
                                      </p:cBhvr>
                                      <p:tavLst>
                                        <p:tav tm="0">
                                          <p:val>
                                            <p:fltVal val="0.5"/>
                                          </p:val>
                                        </p:tav>
                                        <p:tav tm="100000">
                                          <p:val>
                                            <p:strVal val="#ppt_x"/>
                                          </p:val>
                                        </p:tav>
                                      </p:tavLst>
                                    </p:anim>
                                    <p:anim calcmode="lin" valueType="num">
                                      <p:cBhvr>
                                        <p:cTn id="22" dur="3000" fill="hold"/>
                                        <p:tgtEl>
                                          <p:spTgt spid="13327"/>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3328"/>
                                        </p:tgtEl>
                                        <p:attrNameLst>
                                          <p:attrName>style.visibility</p:attrName>
                                        </p:attrNameLst>
                                      </p:cBhvr>
                                      <p:to>
                                        <p:strVal val="visible"/>
                                      </p:to>
                                    </p:set>
                                    <p:anim calcmode="lin" valueType="num">
                                      <p:cBhvr>
                                        <p:cTn id="25" dur="3000" fill="hold"/>
                                        <p:tgtEl>
                                          <p:spTgt spid="13328"/>
                                        </p:tgtEl>
                                        <p:attrNameLst>
                                          <p:attrName>ppt_w</p:attrName>
                                        </p:attrNameLst>
                                      </p:cBhvr>
                                      <p:tavLst>
                                        <p:tav tm="0">
                                          <p:val>
                                            <p:fltVal val="0"/>
                                          </p:val>
                                        </p:tav>
                                        <p:tav tm="100000">
                                          <p:val>
                                            <p:strVal val="#ppt_w"/>
                                          </p:val>
                                        </p:tav>
                                      </p:tavLst>
                                    </p:anim>
                                    <p:anim calcmode="lin" valueType="num">
                                      <p:cBhvr>
                                        <p:cTn id="26" dur="3000" fill="hold"/>
                                        <p:tgtEl>
                                          <p:spTgt spid="13328"/>
                                        </p:tgtEl>
                                        <p:attrNameLst>
                                          <p:attrName>ppt_h</p:attrName>
                                        </p:attrNameLst>
                                      </p:cBhvr>
                                      <p:tavLst>
                                        <p:tav tm="0">
                                          <p:val>
                                            <p:fltVal val="0"/>
                                          </p:val>
                                        </p:tav>
                                        <p:tav tm="100000">
                                          <p:val>
                                            <p:strVal val="#ppt_h"/>
                                          </p:val>
                                        </p:tav>
                                      </p:tavLst>
                                    </p:anim>
                                    <p:anim calcmode="lin" valueType="num">
                                      <p:cBhvr>
                                        <p:cTn id="27" dur="3000" fill="hold"/>
                                        <p:tgtEl>
                                          <p:spTgt spid="13328"/>
                                        </p:tgtEl>
                                        <p:attrNameLst>
                                          <p:attrName>ppt_x</p:attrName>
                                        </p:attrNameLst>
                                      </p:cBhvr>
                                      <p:tavLst>
                                        <p:tav tm="0">
                                          <p:val>
                                            <p:fltVal val="0.5"/>
                                          </p:val>
                                        </p:tav>
                                        <p:tav tm="100000">
                                          <p:val>
                                            <p:strVal val="#ppt_x"/>
                                          </p:val>
                                        </p:tav>
                                      </p:tavLst>
                                    </p:anim>
                                    <p:anim calcmode="lin" valueType="num">
                                      <p:cBhvr>
                                        <p:cTn id="28" dur="3000" fill="hold"/>
                                        <p:tgtEl>
                                          <p:spTgt spid="13328"/>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3329"/>
                                        </p:tgtEl>
                                        <p:attrNameLst>
                                          <p:attrName>style.visibility</p:attrName>
                                        </p:attrNameLst>
                                      </p:cBhvr>
                                      <p:to>
                                        <p:strVal val="visible"/>
                                      </p:to>
                                    </p:set>
                                    <p:anim calcmode="lin" valueType="num">
                                      <p:cBhvr>
                                        <p:cTn id="31" dur="3000" fill="hold"/>
                                        <p:tgtEl>
                                          <p:spTgt spid="13329"/>
                                        </p:tgtEl>
                                        <p:attrNameLst>
                                          <p:attrName>ppt_w</p:attrName>
                                        </p:attrNameLst>
                                      </p:cBhvr>
                                      <p:tavLst>
                                        <p:tav tm="0">
                                          <p:val>
                                            <p:fltVal val="0"/>
                                          </p:val>
                                        </p:tav>
                                        <p:tav tm="100000">
                                          <p:val>
                                            <p:strVal val="#ppt_w"/>
                                          </p:val>
                                        </p:tav>
                                      </p:tavLst>
                                    </p:anim>
                                    <p:anim calcmode="lin" valueType="num">
                                      <p:cBhvr>
                                        <p:cTn id="32" dur="3000" fill="hold"/>
                                        <p:tgtEl>
                                          <p:spTgt spid="13329"/>
                                        </p:tgtEl>
                                        <p:attrNameLst>
                                          <p:attrName>ppt_h</p:attrName>
                                        </p:attrNameLst>
                                      </p:cBhvr>
                                      <p:tavLst>
                                        <p:tav tm="0">
                                          <p:val>
                                            <p:fltVal val="0"/>
                                          </p:val>
                                        </p:tav>
                                        <p:tav tm="100000">
                                          <p:val>
                                            <p:strVal val="#ppt_h"/>
                                          </p:val>
                                        </p:tav>
                                      </p:tavLst>
                                    </p:anim>
                                    <p:anim calcmode="lin" valueType="num">
                                      <p:cBhvr>
                                        <p:cTn id="33" dur="3000" fill="hold"/>
                                        <p:tgtEl>
                                          <p:spTgt spid="13329"/>
                                        </p:tgtEl>
                                        <p:attrNameLst>
                                          <p:attrName>ppt_x</p:attrName>
                                        </p:attrNameLst>
                                      </p:cBhvr>
                                      <p:tavLst>
                                        <p:tav tm="0">
                                          <p:val>
                                            <p:fltVal val="0.5"/>
                                          </p:val>
                                        </p:tav>
                                        <p:tav tm="100000">
                                          <p:val>
                                            <p:strVal val="#ppt_x"/>
                                          </p:val>
                                        </p:tav>
                                      </p:tavLst>
                                    </p:anim>
                                    <p:anim calcmode="lin" valueType="num">
                                      <p:cBhvr>
                                        <p:cTn id="34" dur="3000" fill="hold"/>
                                        <p:tgtEl>
                                          <p:spTgt spid="13329"/>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13330"/>
                                        </p:tgtEl>
                                        <p:attrNameLst>
                                          <p:attrName>style.visibility</p:attrName>
                                        </p:attrNameLst>
                                      </p:cBhvr>
                                      <p:to>
                                        <p:strVal val="visible"/>
                                      </p:to>
                                    </p:set>
                                    <p:anim calcmode="lin" valueType="num">
                                      <p:cBhvr>
                                        <p:cTn id="37" dur="3000" fill="hold"/>
                                        <p:tgtEl>
                                          <p:spTgt spid="13330"/>
                                        </p:tgtEl>
                                        <p:attrNameLst>
                                          <p:attrName>ppt_w</p:attrName>
                                        </p:attrNameLst>
                                      </p:cBhvr>
                                      <p:tavLst>
                                        <p:tav tm="0">
                                          <p:val>
                                            <p:fltVal val="0"/>
                                          </p:val>
                                        </p:tav>
                                        <p:tav tm="100000">
                                          <p:val>
                                            <p:strVal val="#ppt_w"/>
                                          </p:val>
                                        </p:tav>
                                      </p:tavLst>
                                    </p:anim>
                                    <p:anim calcmode="lin" valueType="num">
                                      <p:cBhvr>
                                        <p:cTn id="38" dur="3000" fill="hold"/>
                                        <p:tgtEl>
                                          <p:spTgt spid="13330"/>
                                        </p:tgtEl>
                                        <p:attrNameLst>
                                          <p:attrName>ppt_h</p:attrName>
                                        </p:attrNameLst>
                                      </p:cBhvr>
                                      <p:tavLst>
                                        <p:tav tm="0">
                                          <p:val>
                                            <p:fltVal val="0"/>
                                          </p:val>
                                        </p:tav>
                                        <p:tav tm="100000">
                                          <p:val>
                                            <p:strVal val="#ppt_h"/>
                                          </p:val>
                                        </p:tav>
                                      </p:tavLst>
                                    </p:anim>
                                    <p:anim calcmode="lin" valueType="num">
                                      <p:cBhvr>
                                        <p:cTn id="39" dur="3000" fill="hold"/>
                                        <p:tgtEl>
                                          <p:spTgt spid="13330"/>
                                        </p:tgtEl>
                                        <p:attrNameLst>
                                          <p:attrName>ppt_x</p:attrName>
                                        </p:attrNameLst>
                                      </p:cBhvr>
                                      <p:tavLst>
                                        <p:tav tm="0">
                                          <p:val>
                                            <p:fltVal val="0.5"/>
                                          </p:val>
                                        </p:tav>
                                        <p:tav tm="100000">
                                          <p:val>
                                            <p:strVal val="#ppt_x"/>
                                          </p:val>
                                        </p:tav>
                                      </p:tavLst>
                                    </p:anim>
                                    <p:anim calcmode="lin" valueType="num">
                                      <p:cBhvr>
                                        <p:cTn id="40" dur="3000" fill="hold"/>
                                        <p:tgtEl>
                                          <p:spTgt spid="13330"/>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000"/>
                                  </p:stCondLst>
                                  <p:childTnLst>
                                    <p:set>
                                      <p:cBhvr>
                                        <p:cTn id="42" dur="1" fill="hold">
                                          <p:stCondLst>
                                            <p:cond delay="0"/>
                                          </p:stCondLst>
                                        </p:cTn>
                                        <p:tgtEl>
                                          <p:spTgt spid="13331"/>
                                        </p:tgtEl>
                                        <p:attrNameLst>
                                          <p:attrName>style.visibility</p:attrName>
                                        </p:attrNameLst>
                                      </p:cBhvr>
                                      <p:to>
                                        <p:strVal val="visible"/>
                                      </p:to>
                                    </p:set>
                                    <p:anim calcmode="lin" valueType="num">
                                      <p:cBhvr>
                                        <p:cTn id="43" dur="3000" fill="hold"/>
                                        <p:tgtEl>
                                          <p:spTgt spid="13331"/>
                                        </p:tgtEl>
                                        <p:attrNameLst>
                                          <p:attrName>ppt_w</p:attrName>
                                        </p:attrNameLst>
                                      </p:cBhvr>
                                      <p:tavLst>
                                        <p:tav tm="0">
                                          <p:val>
                                            <p:fltVal val="0"/>
                                          </p:val>
                                        </p:tav>
                                        <p:tav tm="100000">
                                          <p:val>
                                            <p:strVal val="#ppt_w"/>
                                          </p:val>
                                        </p:tav>
                                      </p:tavLst>
                                    </p:anim>
                                    <p:anim calcmode="lin" valueType="num">
                                      <p:cBhvr>
                                        <p:cTn id="44" dur="3000" fill="hold"/>
                                        <p:tgtEl>
                                          <p:spTgt spid="13331"/>
                                        </p:tgtEl>
                                        <p:attrNameLst>
                                          <p:attrName>ppt_h</p:attrName>
                                        </p:attrNameLst>
                                      </p:cBhvr>
                                      <p:tavLst>
                                        <p:tav tm="0">
                                          <p:val>
                                            <p:fltVal val="0"/>
                                          </p:val>
                                        </p:tav>
                                        <p:tav tm="100000">
                                          <p:val>
                                            <p:strVal val="#ppt_h"/>
                                          </p:val>
                                        </p:tav>
                                      </p:tavLst>
                                    </p:anim>
                                    <p:anim calcmode="lin" valueType="num">
                                      <p:cBhvr>
                                        <p:cTn id="45" dur="3000" fill="hold"/>
                                        <p:tgtEl>
                                          <p:spTgt spid="13331"/>
                                        </p:tgtEl>
                                        <p:attrNameLst>
                                          <p:attrName>ppt_x</p:attrName>
                                        </p:attrNameLst>
                                      </p:cBhvr>
                                      <p:tavLst>
                                        <p:tav tm="0">
                                          <p:val>
                                            <p:fltVal val="0.5"/>
                                          </p:val>
                                        </p:tav>
                                        <p:tav tm="100000">
                                          <p:val>
                                            <p:strVal val="#ppt_x"/>
                                          </p:val>
                                        </p:tav>
                                      </p:tavLst>
                                    </p:anim>
                                    <p:anim calcmode="lin" valueType="num">
                                      <p:cBhvr>
                                        <p:cTn id="46" dur="3000" fill="hold"/>
                                        <p:tgtEl>
                                          <p:spTgt spid="13331"/>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000"/>
                                  </p:stCondLst>
                                  <p:childTnLst>
                                    <p:set>
                                      <p:cBhvr>
                                        <p:cTn id="48" dur="1" fill="hold">
                                          <p:stCondLst>
                                            <p:cond delay="0"/>
                                          </p:stCondLst>
                                        </p:cTn>
                                        <p:tgtEl>
                                          <p:spTgt spid="13332"/>
                                        </p:tgtEl>
                                        <p:attrNameLst>
                                          <p:attrName>style.visibility</p:attrName>
                                        </p:attrNameLst>
                                      </p:cBhvr>
                                      <p:to>
                                        <p:strVal val="visible"/>
                                      </p:to>
                                    </p:set>
                                    <p:anim calcmode="lin" valueType="num">
                                      <p:cBhvr>
                                        <p:cTn id="49" dur="3000" fill="hold"/>
                                        <p:tgtEl>
                                          <p:spTgt spid="13332"/>
                                        </p:tgtEl>
                                        <p:attrNameLst>
                                          <p:attrName>ppt_w</p:attrName>
                                        </p:attrNameLst>
                                      </p:cBhvr>
                                      <p:tavLst>
                                        <p:tav tm="0">
                                          <p:val>
                                            <p:fltVal val="0"/>
                                          </p:val>
                                        </p:tav>
                                        <p:tav tm="100000">
                                          <p:val>
                                            <p:strVal val="#ppt_w"/>
                                          </p:val>
                                        </p:tav>
                                      </p:tavLst>
                                    </p:anim>
                                    <p:anim calcmode="lin" valueType="num">
                                      <p:cBhvr>
                                        <p:cTn id="50" dur="3000" fill="hold"/>
                                        <p:tgtEl>
                                          <p:spTgt spid="13332"/>
                                        </p:tgtEl>
                                        <p:attrNameLst>
                                          <p:attrName>ppt_h</p:attrName>
                                        </p:attrNameLst>
                                      </p:cBhvr>
                                      <p:tavLst>
                                        <p:tav tm="0">
                                          <p:val>
                                            <p:fltVal val="0"/>
                                          </p:val>
                                        </p:tav>
                                        <p:tav tm="100000">
                                          <p:val>
                                            <p:strVal val="#ppt_h"/>
                                          </p:val>
                                        </p:tav>
                                      </p:tavLst>
                                    </p:anim>
                                    <p:anim calcmode="lin" valueType="num">
                                      <p:cBhvr>
                                        <p:cTn id="51" dur="3000" fill="hold"/>
                                        <p:tgtEl>
                                          <p:spTgt spid="13332"/>
                                        </p:tgtEl>
                                        <p:attrNameLst>
                                          <p:attrName>ppt_x</p:attrName>
                                        </p:attrNameLst>
                                      </p:cBhvr>
                                      <p:tavLst>
                                        <p:tav tm="0">
                                          <p:val>
                                            <p:fltVal val="0.5"/>
                                          </p:val>
                                        </p:tav>
                                        <p:tav tm="100000">
                                          <p:val>
                                            <p:strVal val="#ppt_x"/>
                                          </p:val>
                                        </p:tav>
                                      </p:tavLst>
                                    </p:anim>
                                    <p:anim calcmode="lin" valueType="num">
                                      <p:cBhvr>
                                        <p:cTn id="52" dur="3000" fill="hold"/>
                                        <p:tgtEl>
                                          <p:spTgt spid="13332"/>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000"/>
                                  </p:stCondLst>
                                  <p:childTnLst>
                                    <p:set>
                                      <p:cBhvr>
                                        <p:cTn id="54" dur="1" fill="hold">
                                          <p:stCondLst>
                                            <p:cond delay="0"/>
                                          </p:stCondLst>
                                        </p:cTn>
                                        <p:tgtEl>
                                          <p:spTgt spid="13333"/>
                                        </p:tgtEl>
                                        <p:attrNameLst>
                                          <p:attrName>style.visibility</p:attrName>
                                        </p:attrNameLst>
                                      </p:cBhvr>
                                      <p:to>
                                        <p:strVal val="visible"/>
                                      </p:to>
                                    </p:set>
                                    <p:anim calcmode="lin" valueType="num">
                                      <p:cBhvr>
                                        <p:cTn id="55" dur="3000" fill="hold"/>
                                        <p:tgtEl>
                                          <p:spTgt spid="13333"/>
                                        </p:tgtEl>
                                        <p:attrNameLst>
                                          <p:attrName>ppt_w</p:attrName>
                                        </p:attrNameLst>
                                      </p:cBhvr>
                                      <p:tavLst>
                                        <p:tav tm="0">
                                          <p:val>
                                            <p:fltVal val="0"/>
                                          </p:val>
                                        </p:tav>
                                        <p:tav tm="100000">
                                          <p:val>
                                            <p:strVal val="#ppt_w"/>
                                          </p:val>
                                        </p:tav>
                                      </p:tavLst>
                                    </p:anim>
                                    <p:anim calcmode="lin" valueType="num">
                                      <p:cBhvr>
                                        <p:cTn id="56" dur="3000" fill="hold"/>
                                        <p:tgtEl>
                                          <p:spTgt spid="13333"/>
                                        </p:tgtEl>
                                        <p:attrNameLst>
                                          <p:attrName>ppt_h</p:attrName>
                                        </p:attrNameLst>
                                      </p:cBhvr>
                                      <p:tavLst>
                                        <p:tav tm="0">
                                          <p:val>
                                            <p:fltVal val="0"/>
                                          </p:val>
                                        </p:tav>
                                        <p:tav tm="100000">
                                          <p:val>
                                            <p:strVal val="#ppt_h"/>
                                          </p:val>
                                        </p:tav>
                                      </p:tavLst>
                                    </p:anim>
                                    <p:anim calcmode="lin" valueType="num">
                                      <p:cBhvr>
                                        <p:cTn id="57" dur="3000" fill="hold"/>
                                        <p:tgtEl>
                                          <p:spTgt spid="13333"/>
                                        </p:tgtEl>
                                        <p:attrNameLst>
                                          <p:attrName>ppt_x</p:attrName>
                                        </p:attrNameLst>
                                      </p:cBhvr>
                                      <p:tavLst>
                                        <p:tav tm="0">
                                          <p:val>
                                            <p:fltVal val="0.5"/>
                                          </p:val>
                                        </p:tav>
                                        <p:tav tm="100000">
                                          <p:val>
                                            <p:strVal val="#ppt_x"/>
                                          </p:val>
                                        </p:tav>
                                      </p:tavLst>
                                    </p:anim>
                                    <p:anim calcmode="lin" valueType="num">
                                      <p:cBhvr>
                                        <p:cTn id="58" dur="3000" fill="hold"/>
                                        <p:tgtEl>
                                          <p:spTgt spid="13333"/>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13334"/>
                                        </p:tgtEl>
                                        <p:attrNameLst>
                                          <p:attrName>style.visibility</p:attrName>
                                        </p:attrNameLst>
                                      </p:cBhvr>
                                      <p:to>
                                        <p:strVal val="visible"/>
                                      </p:to>
                                    </p:set>
                                    <p:anim calcmode="lin" valueType="num">
                                      <p:cBhvr>
                                        <p:cTn id="61" dur="3000" fill="hold"/>
                                        <p:tgtEl>
                                          <p:spTgt spid="13334"/>
                                        </p:tgtEl>
                                        <p:attrNameLst>
                                          <p:attrName>ppt_w</p:attrName>
                                        </p:attrNameLst>
                                      </p:cBhvr>
                                      <p:tavLst>
                                        <p:tav tm="0">
                                          <p:val>
                                            <p:fltVal val="0"/>
                                          </p:val>
                                        </p:tav>
                                        <p:tav tm="100000">
                                          <p:val>
                                            <p:strVal val="#ppt_w"/>
                                          </p:val>
                                        </p:tav>
                                      </p:tavLst>
                                    </p:anim>
                                    <p:anim calcmode="lin" valueType="num">
                                      <p:cBhvr>
                                        <p:cTn id="62" dur="3000" fill="hold"/>
                                        <p:tgtEl>
                                          <p:spTgt spid="13334"/>
                                        </p:tgtEl>
                                        <p:attrNameLst>
                                          <p:attrName>ppt_h</p:attrName>
                                        </p:attrNameLst>
                                      </p:cBhvr>
                                      <p:tavLst>
                                        <p:tav tm="0">
                                          <p:val>
                                            <p:fltVal val="0"/>
                                          </p:val>
                                        </p:tav>
                                        <p:tav tm="100000">
                                          <p:val>
                                            <p:strVal val="#ppt_h"/>
                                          </p:val>
                                        </p:tav>
                                      </p:tavLst>
                                    </p:anim>
                                    <p:anim calcmode="lin" valueType="num">
                                      <p:cBhvr>
                                        <p:cTn id="63" dur="3000" fill="hold"/>
                                        <p:tgtEl>
                                          <p:spTgt spid="13334"/>
                                        </p:tgtEl>
                                        <p:attrNameLst>
                                          <p:attrName>ppt_x</p:attrName>
                                        </p:attrNameLst>
                                      </p:cBhvr>
                                      <p:tavLst>
                                        <p:tav tm="0">
                                          <p:val>
                                            <p:fltVal val="0.5"/>
                                          </p:val>
                                        </p:tav>
                                        <p:tav tm="100000">
                                          <p:val>
                                            <p:strVal val="#ppt_x"/>
                                          </p:val>
                                        </p:tav>
                                      </p:tavLst>
                                    </p:anim>
                                    <p:anim calcmode="lin" valueType="num">
                                      <p:cBhvr>
                                        <p:cTn id="64" dur="3000" fill="hold"/>
                                        <p:tgtEl>
                                          <p:spTgt spid="1333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13335"/>
                                        </p:tgtEl>
                                        <p:attrNameLst>
                                          <p:attrName>style.visibility</p:attrName>
                                        </p:attrNameLst>
                                      </p:cBhvr>
                                      <p:to>
                                        <p:strVal val="visible"/>
                                      </p:to>
                                    </p:set>
                                    <p:anim calcmode="lin" valueType="num">
                                      <p:cBhvr>
                                        <p:cTn id="67" dur="3000" fill="hold"/>
                                        <p:tgtEl>
                                          <p:spTgt spid="13335"/>
                                        </p:tgtEl>
                                        <p:attrNameLst>
                                          <p:attrName>ppt_w</p:attrName>
                                        </p:attrNameLst>
                                      </p:cBhvr>
                                      <p:tavLst>
                                        <p:tav tm="0">
                                          <p:val>
                                            <p:fltVal val="0"/>
                                          </p:val>
                                        </p:tav>
                                        <p:tav tm="100000">
                                          <p:val>
                                            <p:strVal val="#ppt_w"/>
                                          </p:val>
                                        </p:tav>
                                      </p:tavLst>
                                    </p:anim>
                                    <p:anim calcmode="lin" valueType="num">
                                      <p:cBhvr>
                                        <p:cTn id="68" dur="3000" fill="hold"/>
                                        <p:tgtEl>
                                          <p:spTgt spid="13335"/>
                                        </p:tgtEl>
                                        <p:attrNameLst>
                                          <p:attrName>ppt_h</p:attrName>
                                        </p:attrNameLst>
                                      </p:cBhvr>
                                      <p:tavLst>
                                        <p:tav tm="0">
                                          <p:val>
                                            <p:fltVal val="0"/>
                                          </p:val>
                                        </p:tav>
                                        <p:tav tm="100000">
                                          <p:val>
                                            <p:strVal val="#ppt_h"/>
                                          </p:val>
                                        </p:tav>
                                      </p:tavLst>
                                    </p:anim>
                                    <p:anim calcmode="lin" valueType="num">
                                      <p:cBhvr>
                                        <p:cTn id="69" dur="3000" fill="hold"/>
                                        <p:tgtEl>
                                          <p:spTgt spid="13335"/>
                                        </p:tgtEl>
                                        <p:attrNameLst>
                                          <p:attrName>ppt_x</p:attrName>
                                        </p:attrNameLst>
                                      </p:cBhvr>
                                      <p:tavLst>
                                        <p:tav tm="0">
                                          <p:val>
                                            <p:fltVal val="0.5"/>
                                          </p:val>
                                        </p:tav>
                                        <p:tav tm="100000">
                                          <p:val>
                                            <p:strVal val="#ppt_x"/>
                                          </p:val>
                                        </p:tav>
                                      </p:tavLst>
                                    </p:anim>
                                    <p:anim calcmode="lin" valueType="num">
                                      <p:cBhvr>
                                        <p:cTn id="70" dur="3000" fill="hold"/>
                                        <p:tgtEl>
                                          <p:spTgt spid="1333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13336"/>
                                        </p:tgtEl>
                                        <p:attrNameLst>
                                          <p:attrName>style.visibility</p:attrName>
                                        </p:attrNameLst>
                                      </p:cBhvr>
                                      <p:to>
                                        <p:strVal val="visible"/>
                                      </p:to>
                                    </p:set>
                                    <p:anim calcmode="lin" valueType="num">
                                      <p:cBhvr>
                                        <p:cTn id="73" dur="3000" fill="hold"/>
                                        <p:tgtEl>
                                          <p:spTgt spid="13336"/>
                                        </p:tgtEl>
                                        <p:attrNameLst>
                                          <p:attrName>ppt_w</p:attrName>
                                        </p:attrNameLst>
                                      </p:cBhvr>
                                      <p:tavLst>
                                        <p:tav tm="0">
                                          <p:val>
                                            <p:fltVal val="0"/>
                                          </p:val>
                                        </p:tav>
                                        <p:tav tm="100000">
                                          <p:val>
                                            <p:strVal val="#ppt_w"/>
                                          </p:val>
                                        </p:tav>
                                      </p:tavLst>
                                    </p:anim>
                                    <p:anim calcmode="lin" valueType="num">
                                      <p:cBhvr>
                                        <p:cTn id="74" dur="3000" fill="hold"/>
                                        <p:tgtEl>
                                          <p:spTgt spid="13336"/>
                                        </p:tgtEl>
                                        <p:attrNameLst>
                                          <p:attrName>ppt_h</p:attrName>
                                        </p:attrNameLst>
                                      </p:cBhvr>
                                      <p:tavLst>
                                        <p:tav tm="0">
                                          <p:val>
                                            <p:fltVal val="0"/>
                                          </p:val>
                                        </p:tav>
                                        <p:tav tm="100000">
                                          <p:val>
                                            <p:strVal val="#ppt_h"/>
                                          </p:val>
                                        </p:tav>
                                      </p:tavLst>
                                    </p:anim>
                                    <p:anim calcmode="lin" valueType="num">
                                      <p:cBhvr>
                                        <p:cTn id="75" dur="3000" fill="hold"/>
                                        <p:tgtEl>
                                          <p:spTgt spid="13336"/>
                                        </p:tgtEl>
                                        <p:attrNameLst>
                                          <p:attrName>ppt_x</p:attrName>
                                        </p:attrNameLst>
                                      </p:cBhvr>
                                      <p:tavLst>
                                        <p:tav tm="0">
                                          <p:val>
                                            <p:fltVal val="0.5"/>
                                          </p:val>
                                        </p:tav>
                                        <p:tav tm="100000">
                                          <p:val>
                                            <p:strVal val="#ppt_x"/>
                                          </p:val>
                                        </p:tav>
                                      </p:tavLst>
                                    </p:anim>
                                    <p:anim calcmode="lin" valueType="num">
                                      <p:cBhvr>
                                        <p:cTn id="76" dur="3000" fill="hold"/>
                                        <p:tgtEl>
                                          <p:spTgt spid="13336"/>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13337"/>
                                        </p:tgtEl>
                                        <p:attrNameLst>
                                          <p:attrName>style.visibility</p:attrName>
                                        </p:attrNameLst>
                                      </p:cBhvr>
                                      <p:to>
                                        <p:strVal val="visible"/>
                                      </p:to>
                                    </p:set>
                                    <p:anim calcmode="lin" valueType="num">
                                      <p:cBhvr>
                                        <p:cTn id="79" dur="3000" fill="hold"/>
                                        <p:tgtEl>
                                          <p:spTgt spid="13337"/>
                                        </p:tgtEl>
                                        <p:attrNameLst>
                                          <p:attrName>ppt_w</p:attrName>
                                        </p:attrNameLst>
                                      </p:cBhvr>
                                      <p:tavLst>
                                        <p:tav tm="0">
                                          <p:val>
                                            <p:fltVal val="0"/>
                                          </p:val>
                                        </p:tav>
                                        <p:tav tm="100000">
                                          <p:val>
                                            <p:strVal val="#ppt_w"/>
                                          </p:val>
                                        </p:tav>
                                      </p:tavLst>
                                    </p:anim>
                                    <p:anim calcmode="lin" valueType="num">
                                      <p:cBhvr>
                                        <p:cTn id="80" dur="3000" fill="hold"/>
                                        <p:tgtEl>
                                          <p:spTgt spid="13337"/>
                                        </p:tgtEl>
                                        <p:attrNameLst>
                                          <p:attrName>ppt_h</p:attrName>
                                        </p:attrNameLst>
                                      </p:cBhvr>
                                      <p:tavLst>
                                        <p:tav tm="0">
                                          <p:val>
                                            <p:fltVal val="0"/>
                                          </p:val>
                                        </p:tav>
                                        <p:tav tm="100000">
                                          <p:val>
                                            <p:strVal val="#ppt_h"/>
                                          </p:val>
                                        </p:tav>
                                      </p:tavLst>
                                    </p:anim>
                                    <p:anim calcmode="lin" valueType="num">
                                      <p:cBhvr>
                                        <p:cTn id="81" dur="3000" fill="hold"/>
                                        <p:tgtEl>
                                          <p:spTgt spid="13337"/>
                                        </p:tgtEl>
                                        <p:attrNameLst>
                                          <p:attrName>ppt_x</p:attrName>
                                        </p:attrNameLst>
                                      </p:cBhvr>
                                      <p:tavLst>
                                        <p:tav tm="0">
                                          <p:val>
                                            <p:fltVal val="0.5"/>
                                          </p:val>
                                        </p:tav>
                                        <p:tav tm="100000">
                                          <p:val>
                                            <p:strVal val="#ppt_x"/>
                                          </p:val>
                                        </p:tav>
                                      </p:tavLst>
                                    </p:anim>
                                    <p:anim calcmode="lin" valueType="num">
                                      <p:cBhvr>
                                        <p:cTn id="82" dur="3000" fill="hold"/>
                                        <p:tgtEl>
                                          <p:spTgt spid="13337"/>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1000"/>
                                  </p:stCondLst>
                                  <p:childTnLst>
                                    <p:set>
                                      <p:cBhvr>
                                        <p:cTn id="84" dur="1" fill="hold">
                                          <p:stCondLst>
                                            <p:cond delay="0"/>
                                          </p:stCondLst>
                                        </p:cTn>
                                        <p:tgtEl>
                                          <p:spTgt spid="13338"/>
                                        </p:tgtEl>
                                        <p:attrNameLst>
                                          <p:attrName>style.visibility</p:attrName>
                                        </p:attrNameLst>
                                      </p:cBhvr>
                                      <p:to>
                                        <p:strVal val="visible"/>
                                      </p:to>
                                    </p:set>
                                    <p:anim calcmode="lin" valueType="num">
                                      <p:cBhvr>
                                        <p:cTn id="85" dur="3000" fill="hold"/>
                                        <p:tgtEl>
                                          <p:spTgt spid="13338"/>
                                        </p:tgtEl>
                                        <p:attrNameLst>
                                          <p:attrName>ppt_w</p:attrName>
                                        </p:attrNameLst>
                                      </p:cBhvr>
                                      <p:tavLst>
                                        <p:tav tm="0">
                                          <p:val>
                                            <p:fltVal val="0"/>
                                          </p:val>
                                        </p:tav>
                                        <p:tav tm="100000">
                                          <p:val>
                                            <p:strVal val="#ppt_w"/>
                                          </p:val>
                                        </p:tav>
                                      </p:tavLst>
                                    </p:anim>
                                    <p:anim calcmode="lin" valueType="num">
                                      <p:cBhvr>
                                        <p:cTn id="86" dur="3000" fill="hold"/>
                                        <p:tgtEl>
                                          <p:spTgt spid="13338"/>
                                        </p:tgtEl>
                                        <p:attrNameLst>
                                          <p:attrName>ppt_h</p:attrName>
                                        </p:attrNameLst>
                                      </p:cBhvr>
                                      <p:tavLst>
                                        <p:tav tm="0">
                                          <p:val>
                                            <p:fltVal val="0"/>
                                          </p:val>
                                        </p:tav>
                                        <p:tav tm="100000">
                                          <p:val>
                                            <p:strVal val="#ppt_h"/>
                                          </p:val>
                                        </p:tav>
                                      </p:tavLst>
                                    </p:anim>
                                    <p:anim calcmode="lin" valueType="num">
                                      <p:cBhvr>
                                        <p:cTn id="87" dur="3000" fill="hold"/>
                                        <p:tgtEl>
                                          <p:spTgt spid="13338"/>
                                        </p:tgtEl>
                                        <p:attrNameLst>
                                          <p:attrName>ppt_x</p:attrName>
                                        </p:attrNameLst>
                                      </p:cBhvr>
                                      <p:tavLst>
                                        <p:tav tm="0">
                                          <p:val>
                                            <p:fltVal val="0.5"/>
                                          </p:val>
                                        </p:tav>
                                        <p:tav tm="100000">
                                          <p:val>
                                            <p:strVal val="#ppt_x"/>
                                          </p:val>
                                        </p:tav>
                                      </p:tavLst>
                                    </p:anim>
                                    <p:anim calcmode="lin" valueType="num">
                                      <p:cBhvr>
                                        <p:cTn id="88" dur="3000" fill="hold"/>
                                        <p:tgtEl>
                                          <p:spTgt spid="13338"/>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1000"/>
                                  </p:stCondLst>
                                  <p:childTnLst>
                                    <p:set>
                                      <p:cBhvr>
                                        <p:cTn id="90" dur="1" fill="hold">
                                          <p:stCondLst>
                                            <p:cond delay="0"/>
                                          </p:stCondLst>
                                        </p:cTn>
                                        <p:tgtEl>
                                          <p:spTgt spid="13339"/>
                                        </p:tgtEl>
                                        <p:attrNameLst>
                                          <p:attrName>style.visibility</p:attrName>
                                        </p:attrNameLst>
                                      </p:cBhvr>
                                      <p:to>
                                        <p:strVal val="visible"/>
                                      </p:to>
                                    </p:set>
                                    <p:anim calcmode="lin" valueType="num">
                                      <p:cBhvr>
                                        <p:cTn id="91" dur="3000" fill="hold"/>
                                        <p:tgtEl>
                                          <p:spTgt spid="13339"/>
                                        </p:tgtEl>
                                        <p:attrNameLst>
                                          <p:attrName>ppt_w</p:attrName>
                                        </p:attrNameLst>
                                      </p:cBhvr>
                                      <p:tavLst>
                                        <p:tav tm="0">
                                          <p:val>
                                            <p:fltVal val="0"/>
                                          </p:val>
                                        </p:tav>
                                        <p:tav tm="100000">
                                          <p:val>
                                            <p:strVal val="#ppt_w"/>
                                          </p:val>
                                        </p:tav>
                                      </p:tavLst>
                                    </p:anim>
                                    <p:anim calcmode="lin" valueType="num">
                                      <p:cBhvr>
                                        <p:cTn id="92" dur="3000" fill="hold"/>
                                        <p:tgtEl>
                                          <p:spTgt spid="13339"/>
                                        </p:tgtEl>
                                        <p:attrNameLst>
                                          <p:attrName>ppt_h</p:attrName>
                                        </p:attrNameLst>
                                      </p:cBhvr>
                                      <p:tavLst>
                                        <p:tav tm="0">
                                          <p:val>
                                            <p:fltVal val="0"/>
                                          </p:val>
                                        </p:tav>
                                        <p:tav tm="100000">
                                          <p:val>
                                            <p:strVal val="#ppt_h"/>
                                          </p:val>
                                        </p:tav>
                                      </p:tavLst>
                                    </p:anim>
                                    <p:anim calcmode="lin" valueType="num">
                                      <p:cBhvr>
                                        <p:cTn id="93" dur="3000" fill="hold"/>
                                        <p:tgtEl>
                                          <p:spTgt spid="13339"/>
                                        </p:tgtEl>
                                        <p:attrNameLst>
                                          <p:attrName>ppt_x</p:attrName>
                                        </p:attrNameLst>
                                      </p:cBhvr>
                                      <p:tavLst>
                                        <p:tav tm="0">
                                          <p:val>
                                            <p:fltVal val="0.5"/>
                                          </p:val>
                                        </p:tav>
                                        <p:tav tm="100000">
                                          <p:val>
                                            <p:strVal val="#ppt_x"/>
                                          </p:val>
                                        </p:tav>
                                      </p:tavLst>
                                    </p:anim>
                                    <p:anim calcmode="lin" valueType="num">
                                      <p:cBhvr>
                                        <p:cTn id="94" dur="3000" fill="hold"/>
                                        <p:tgtEl>
                                          <p:spTgt spid="13339"/>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1000"/>
                                  </p:stCondLst>
                                  <p:childTnLst>
                                    <p:set>
                                      <p:cBhvr>
                                        <p:cTn id="96" dur="1" fill="hold">
                                          <p:stCondLst>
                                            <p:cond delay="0"/>
                                          </p:stCondLst>
                                        </p:cTn>
                                        <p:tgtEl>
                                          <p:spTgt spid="13340"/>
                                        </p:tgtEl>
                                        <p:attrNameLst>
                                          <p:attrName>style.visibility</p:attrName>
                                        </p:attrNameLst>
                                      </p:cBhvr>
                                      <p:to>
                                        <p:strVal val="visible"/>
                                      </p:to>
                                    </p:set>
                                    <p:anim calcmode="lin" valueType="num">
                                      <p:cBhvr>
                                        <p:cTn id="97" dur="3000" fill="hold"/>
                                        <p:tgtEl>
                                          <p:spTgt spid="13340"/>
                                        </p:tgtEl>
                                        <p:attrNameLst>
                                          <p:attrName>ppt_w</p:attrName>
                                        </p:attrNameLst>
                                      </p:cBhvr>
                                      <p:tavLst>
                                        <p:tav tm="0">
                                          <p:val>
                                            <p:fltVal val="0"/>
                                          </p:val>
                                        </p:tav>
                                        <p:tav tm="100000">
                                          <p:val>
                                            <p:strVal val="#ppt_w"/>
                                          </p:val>
                                        </p:tav>
                                      </p:tavLst>
                                    </p:anim>
                                    <p:anim calcmode="lin" valueType="num">
                                      <p:cBhvr>
                                        <p:cTn id="98" dur="3000" fill="hold"/>
                                        <p:tgtEl>
                                          <p:spTgt spid="13340"/>
                                        </p:tgtEl>
                                        <p:attrNameLst>
                                          <p:attrName>ppt_h</p:attrName>
                                        </p:attrNameLst>
                                      </p:cBhvr>
                                      <p:tavLst>
                                        <p:tav tm="0">
                                          <p:val>
                                            <p:fltVal val="0"/>
                                          </p:val>
                                        </p:tav>
                                        <p:tav tm="100000">
                                          <p:val>
                                            <p:strVal val="#ppt_h"/>
                                          </p:val>
                                        </p:tav>
                                      </p:tavLst>
                                    </p:anim>
                                    <p:anim calcmode="lin" valueType="num">
                                      <p:cBhvr>
                                        <p:cTn id="99" dur="3000" fill="hold"/>
                                        <p:tgtEl>
                                          <p:spTgt spid="13340"/>
                                        </p:tgtEl>
                                        <p:attrNameLst>
                                          <p:attrName>ppt_x</p:attrName>
                                        </p:attrNameLst>
                                      </p:cBhvr>
                                      <p:tavLst>
                                        <p:tav tm="0">
                                          <p:val>
                                            <p:fltVal val="0.5"/>
                                          </p:val>
                                        </p:tav>
                                        <p:tav tm="100000">
                                          <p:val>
                                            <p:strVal val="#ppt_x"/>
                                          </p:val>
                                        </p:tav>
                                      </p:tavLst>
                                    </p:anim>
                                    <p:anim calcmode="lin" valueType="num">
                                      <p:cBhvr>
                                        <p:cTn id="100" dur="3000" fill="hold"/>
                                        <p:tgtEl>
                                          <p:spTgt spid="13340"/>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13349"/>
                                        </p:tgtEl>
                                        <p:attrNameLst>
                                          <p:attrName>style.visibility</p:attrName>
                                        </p:attrNameLst>
                                      </p:cBhvr>
                                      <p:to>
                                        <p:strVal val="visible"/>
                                      </p:to>
                                    </p:set>
                                    <p:anim calcmode="lin" valueType="num">
                                      <p:cBhvr>
                                        <p:cTn id="103" dur="3000" fill="hold"/>
                                        <p:tgtEl>
                                          <p:spTgt spid="13349"/>
                                        </p:tgtEl>
                                        <p:attrNameLst>
                                          <p:attrName>ppt_w</p:attrName>
                                        </p:attrNameLst>
                                      </p:cBhvr>
                                      <p:tavLst>
                                        <p:tav tm="0">
                                          <p:val>
                                            <p:fltVal val="0"/>
                                          </p:val>
                                        </p:tav>
                                        <p:tav tm="100000">
                                          <p:val>
                                            <p:strVal val="#ppt_w"/>
                                          </p:val>
                                        </p:tav>
                                      </p:tavLst>
                                    </p:anim>
                                    <p:anim calcmode="lin" valueType="num">
                                      <p:cBhvr>
                                        <p:cTn id="104" dur="3000" fill="hold"/>
                                        <p:tgtEl>
                                          <p:spTgt spid="13349"/>
                                        </p:tgtEl>
                                        <p:attrNameLst>
                                          <p:attrName>ppt_h</p:attrName>
                                        </p:attrNameLst>
                                      </p:cBhvr>
                                      <p:tavLst>
                                        <p:tav tm="0">
                                          <p:val>
                                            <p:fltVal val="0"/>
                                          </p:val>
                                        </p:tav>
                                        <p:tav tm="100000">
                                          <p:val>
                                            <p:strVal val="#ppt_h"/>
                                          </p:val>
                                        </p:tav>
                                      </p:tavLst>
                                    </p:anim>
                                    <p:anim calcmode="lin" valueType="num">
                                      <p:cBhvr>
                                        <p:cTn id="105" dur="3000" fill="hold"/>
                                        <p:tgtEl>
                                          <p:spTgt spid="13349"/>
                                        </p:tgtEl>
                                        <p:attrNameLst>
                                          <p:attrName>ppt_x</p:attrName>
                                        </p:attrNameLst>
                                      </p:cBhvr>
                                      <p:tavLst>
                                        <p:tav tm="0">
                                          <p:val>
                                            <p:fltVal val="0.5"/>
                                          </p:val>
                                        </p:tav>
                                        <p:tav tm="100000">
                                          <p:val>
                                            <p:strVal val="#ppt_x"/>
                                          </p:val>
                                        </p:tav>
                                      </p:tavLst>
                                    </p:anim>
                                    <p:anim calcmode="lin" valueType="num">
                                      <p:cBhvr>
                                        <p:cTn id="106" dur="3000" fill="hold"/>
                                        <p:tgtEl>
                                          <p:spTgt spid="13349"/>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13350"/>
                                        </p:tgtEl>
                                        <p:attrNameLst>
                                          <p:attrName>style.visibility</p:attrName>
                                        </p:attrNameLst>
                                      </p:cBhvr>
                                      <p:to>
                                        <p:strVal val="visible"/>
                                      </p:to>
                                    </p:set>
                                    <p:anim calcmode="lin" valueType="num">
                                      <p:cBhvr>
                                        <p:cTn id="109" dur="3000" fill="hold"/>
                                        <p:tgtEl>
                                          <p:spTgt spid="13350"/>
                                        </p:tgtEl>
                                        <p:attrNameLst>
                                          <p:attrName>ppt_w</p:attrName>
                                        </p:attrNameLst>
                                      </p:cBhvr>
                                      <p:tavLst>
                                        <p:tav tm="0">
                                          <p:val>
                                            <p:fltVal val="0"/>
                                          </p:val>
                                        </p:tav>
                                        <p:tav tm="100000">
                                          <p:val>
                                            <p:strVal val="#ppt_w"/>
                                          </p:val>
                                        </p:tav>
                                      </p:tavLst>
                                    </p:anim>
                                    <p:anim calcmode="lin" valueType="num">
                                      <p:cBhvr>
                                        <p:cTn id="110" dur="3000" fill="hold"/>
                                        <p:tgtEl>
                                          <p:spTgt spid="13350"/>
                                        </p:tgtEl>
                                        <p:attrNameLst>
                                          <p:attrName>ppt_h</p:attrName>
                                        </p:attrNameLst>
                                      </p:cBhvr>
                                      <p:tavLst>
                                        <p:tav tm="0">
                                          <p:val>
                                            <p:fltVal val="0"/>
                                          </p:val>
                                        </p:tav>
                                        <p:tav tm="100000">
                                          <p:val>
                                            <p:strVal val="#ppt_h"/>
                                          </p:val>
                                        </p:tav>
                                      </p:tavLst>
                                    </p:anim>
                                    <p:anim calcmode="lin" valueType="num">
                                      <p:cBhvr>
                                        <p:cTn id="111" dur="3000" fill="hold"/>
                                        <p:tgtEl>
                                          <p:spTgt spid="13350"/>
                                        </p:tgtEl>
                                        <p:attrNameLst>
                                          <p:attrName>ppt_x</p:attrName>
                                        </p:attrNameLst>
                                      </p:cBhvr>
                                      <p:tavLst>
                                        <p:tav tm="0">
                                          <p:val>
                                            <p:fltVal val="0.5"/>
                                          </p:val>
                                        </p:tav>
                                        <p:tav tm="100000">
                                          <p:val>
                                            <p:strVal val="#ppt_x"/>
                                          </p:val>
                                        </p:tav>
                                      </p:tavLst>
                                    </p:anim>
                                    <p:anim calcmode="lin" valueType="num">
                                      <p:cBhvr>
                                        <p:cTn id="112" dur="3000" fill="hold"/>
                                        <p:tgtEl>
                                          <p:spTgt spid="1335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000"/>
                                  </p:stCondLst>
                                  <p:childTnLst>
                                    <p:set>
                                      <p:cBhvr>
                                        <p:cTn id="114" dur="1" fill="hold">
                                          <p:stCondLst>
                                            <p:cond delay="0"/>
                                          </p:stCondLst>
                                        </p:cTn>
                                        <p:tgtEl>
                                          <p:spTgt spid="13353"/>
                                        </p:tgtEl>
                                        <p:attrNameLst>
                                          <p:attrName>style.visibility</p:attrName>
                                        </p:attrNameLst>
                                      </p:cBhvr>
                                      <p:to>
                                        <p:strVal val="visible"/>
                                      </p:to>
                                    </p:set>
                                    <p:anim calcmode="lin" valueType="num">
                                      <p:cBhvr>
                                        <p:cTn id="115" dur="3000" fill="hold"/>
                                        <p:tgtEl>
                                          <p:spTgt spid="13353"/>
                                        </p:tgtEl>
                                        <p:attrNameLst>
                                          <p:attrName>ppt_w</p:attrName>
                                        </p:attrNameLst>
                                      </p:cBhvr>
                                      <p:tavLst>
                                        <p:tav tm="0">
                                          <p:val>
                                            <p:fltVal val="0"/>
                                          </p:val>
                                        </p:tav>
                                        <p:tav tm="100000">
                                          <p:val>
                                            <p:strVal val="#ppt_w"/>
                                          </p:val>
                                        </p:tav>
                                      </p:tavLst>
                                    </p:anim>
                                    <p:anim calcmode="lin" valueType="num">
                                      <p:cBhvr>
                                        <p:cTn id="116" dur="3000" fill="hold"/>
                                        <p:tgtEl>
                                          <p:spTgt spid="13353"/>
                                        </p:tgtEl>
                                        <p:attrNameLst>
                                          <p:attrName>ppt_h</p:attrName>
                                        </p:attrNameLst>
                                      </p:cBhvr>
                                      <p:tavLst>
                                        <p:tav tm="0">
                                          <p:val>
                                            <p:fltVal val="0"/>
                                          </p:val>
                                        </p:tav>
                                        <p:tav tm="100000">
                                          <p:val>
                                            <p:strVal val="#ppt_h"/>
                                          </p:val>
                                        </p:tav>
                                      </p:tavLst>
                                    </p:anim>
                                    <p:anim calcmode="lin" valueType="num">
                                      <p:cBhvr>
                                        <p:cTn id="117" dur="3000" fill="hold"/>
                                        <p:tgtEl>
                                          <p:spTgt spid="13353"/>
                                        </p:tgtEl>
                                        <p:attrNameLst>
                                          <p:attrName>ppt_x</p:attrName>
                                        </p:attrNameLst>
                                      </p:cBhvr>
                                      <p:tavLst>
                                        <p:tav tm="0">
                                          <p:val>
                                            <p:fltVal val="0.5"/>
                                          </p:val>
                                        </p:tav>
                                        <p:tav tm="100000">
                                          <p:val>
                                            <p:strVal val="#ppt_x"/>
                                          </p:val>
                                        </p:tav>
                                      </p:tavLst>
                                    </p:anim>
                                    <p:anim calcmode="lin" valueType="num">
                                      <p:cBhvr>
                                        <p:cTn id="118" dur="3000" fill="hold"/>
                                        <p:tgtEl>
                                          <p:spTgt spid="13353"/>
                                        </p:tgtEl>
                                        <p:attrNameLst>
                                          <p:attrName>ppt_y</p:attrName>
                                        </p:attrNameLst>
                                      </p:cBhvr>
                                      <p:tavLst>
                                        <p:tav tm="0">
                                          <p:val>
                                            <p:fltVal val="0.5"/>
                                          </p:val>
                                        </p:tav>
                                        <p:tav tm="100000">
                                          <p:val>
                                            <p:strVal val="#ppt_y"/>
                                          </p:val>
                                        </p:tav>
                                      </p:tavLst>
                                    </p:anim>
                                  </p:childTnLst>
                                </p:cTn>
                              </p:par>
                            </p:childTnLst>
                          </p:cTn>
                        </p:par>
                        <p:par>
                          <p:cTn id="119" fill="hold" nodeType="afterGroup">
                            <p:stCondLst>
                              <p:cond delay="4000"/>
                            </p:stCondLst>
                            <p:childTnLst>
                              <p:par>
                                <p:cTn id="120" presetID="1" presetClass="mediacall" presetSubtype="0" fill="hold" nodeType="afterEffect">
                                  <p:stCondLst>
                                    <p:cond delay="0"/>
                                  </p:stCondLst>
                                  <p:childTnLst>
                                    <p:cmd type="call" cmd="playFrom(0.0)">
                                      <p:cBhvr>
                                        <p:cTn id="121" dur="220346" fill="hold"/>
                                        <p:tgtEl>
                                          <p:spTgt spid="133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2" fill="hold" display="0">
                  <p:stCondLst>
                    <p:cond delay="indefinite"/>
                  </p:stCondLst>
                  <p:endCondLst>
                    <p:cond evt="onNext" delay="0">
                      <p:tgtEl>
                        <p:sldTgt/>
                      </p:tgtEl>
                    </p:cond>
                    <p:cond evt="onPrev" delay="0">
                      <p:tgtEl>
                        <p:sldTgt/>
                      </p:tgtEl>
                    </p:cond>
                    <p:cond evt="onStopAudio" delay="0">
                      <p:tgtEl>
                        <p:sldTgt/>
                      </p:tgtEl>
                    </p:cond>
                  </p:endCondLst>
                </p:cTn>
                <p:tgtEl>
                  <p:spTgt spid="13354"/>
                </p:tgtEl>
              </p:cMediaNode>
            </p:audio>
          </p:childTnLst>
        </p:cTn>
      </p:par>
    </p:tnLst>
    <p:bldLst>
      <p:bldP spid="13325" grpId="0" animBg="1"/>
      <p:bldP spid="13326"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9" grpId="0" animBg="1"/>
      <p:bldP spid="13350" grpId="0" animBg="1"/>
      <p:bldP spid="133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endParaRPr lang="en-US" smtClean="0"/>
          </a:p>
        </p:txBody>
      </p:sp>
      <p:pic>
        <p:nvPicPr>
          <p:cNvPr id="11269" name="Picture 5" descr="BD20530_"/>
          <p:cNvPicPr>
            <a:picLocks noChangeAspect="1" noChangeArrowheads="1"/>
          </p:cNvPicPr>
          <p:nvPr/>
        </p:nvPicPr>
        <p:blipFill>
          <a:blip r:embed="rId2"/>
          <a:srcRect/>
          <a:stretch>
            <a:fillRect/>
          </a:stretch>
        </p:blipFill>
        <p:spPr bwMode="auto">
          <a:xfrm>
            <a:off x="7724775" y="-57150"/>
            <a:ext cx="1447800" cy="2362200"/>
          </a:xfrm>
          <a:prstGeom prst="rect">
            <a:avLst/>
          </a:prstGeom>
          <a:noFill/>
          <a:ln w="9525">
            <a:noFill/>
            <a:miter lim="800000"/>
            <a:headEnd/>
            <a:tailEnd/>
          </a:ln>
        </p:spPr>
      </p:pic>
      <p:pic>
        <p:nvPicPr>
          <p:cNvPr id="11270" name="Picture 6" descr="BD20530_"/>
          <p:cNvPicPr>
            <a:picLocks noChangeAspect="1" noChangeArrowheads="1"/>
          </p:cNvPicPr>
          <p:nvPr/>
        </p:nvPicPr>
        <p:blipFill>
          <a:blip r:embed="rId3"/>
          <a:srcRect/>
          <a:stretch>
            <a:fillRect/>
          </a:stretch>
        </p:blipFill>
        <p:spPr bwMode="auto">
          <a:xfrm>
            <a:off x="0" y="4724400"/>
            <a:ext cx="1447800" cy="2162175"/>
          </a:xfrm>
          <a:prstGeom prst="rect">
            <a:avLst/>
          </a:prstGeom>
          <a:noFill/>
          <a:ln w="9525">
            <a:noFill/>
            <a:miter lim="800000"/>
            <a:headEnd/>
            <a:tailEnd/>
          </a:ln>
        </p:spPr>
      </p:pic>
      <p:pic>
        <p:nvPicPr>
          <p:cNvPr id="11271" name="Picture 7" descr="BD20530_"/>
          <p:cNvPicPr>
            <a:picLocks noChangeAspect="1" noChangeArrowheads="1"/>
          </p:cNvPicPr>
          <p:nvPr/>
        </p:nvPicPr>
        <p:blipFill>
          <a:blip r:embed="rId4"/>
          <a:srcRect/>
          <a:stretch>
            <a:fillRect/>
          </a:stretch>
        </p:blipFill>
        <p:spPr bwMode="auto">
          <a:xfrm>
            <a:off x="6781800" y="5334000"/>
            <a:ext cx="2390775" cy="1524000"/>
          </a:xfrm>
          <a:prstGeom prst="rect">
            <a:avLst/>
          </a:prstGeom>
          <a:noFill/>
          <a:ln w="9525">
            <a:noFill/>
            <a:miter lim="800000"/>
            <a:headEnd/>
            <a:tailEnd/>
          </a:ln>
        </p:spPr>
      </p:pic>
      <p:pic>
        <p:nvPicPr>
          <p:cNvPr id="11273" name="Picture 10" descr="BD20530_"/>
          <p:cNvPicPr>
            <a:picLocks noChangeAspect="1" noChangeArrowheads="1"/>
          </p:cNvPicPr>
          <p:nvPr/>
        </p:nvPicPr>
        <p:blipFill>
          <a:blip r:embed="rId4"/>
          <a:srcRect/>
          <a:stretch>
            <a:fillRect/>
          </a:stretch>
        </p:blipFill>
        <p:spPr bwMode="auto">
          <a:xfrm>
            <a:off x="6810375" y="5562600"/>
            <a:ext cx="2390775" cy="1295400"/>
          </a:xfrm>
          <a:prstGeom prst="rect">
            <a:avLst/>
          </a:prstGeom>
          <a:noFill/>
          <a:ln w="9525">
            <a:noFill/>
            <a:miter lim="800000"/>
            <a:headEnd/>
            <a:tailEnd/>
          </a:ln>
        </p:spPr>
      </p:pic>
      <p:sp>
        <p:nvSpPr>
          <p:cNvPr id="12306" name="AutoShape 18"/>
          <p:cNvSpPr>
            <a:spLocks noChangeArrowheads="1"/>
          </p:cNvSpPr>
          <p:nvPr/>
        </p:nvSpPr>
        <p:spPr bwMode="auto">
          <a:xfrm>
            <a:off x="977900" y="3352800"/>
            <a:ext cx="6934200" cy="1524000"/>
          </a:xfrm>
          <a:prstGeom prst="verticalScroll">
            <a:avLst>
              <a:gd name="adj" fmla="val 12500"/>
            </a:avLst>
          </a:prstGeom>
          <a:solidFill>
            <a:srgbClr val="FF00FF"/>
          </a:solidFill>
          <a:ln w="9525">
            <a:solidFill>
              <a:schemeClr val="tx1"/>
            </a:solidFill>
            <a:round/>
            <a:headEnd/>
            <a:tailEnd/>
          </a:ln>
        </p:spPr>
        <p:txBody>
          <a:bodyPr wrap="none" anchor="ctr"/>
          <a:lstStyle/>
          <a:p>
            <a:r>
              <a:rPr lang="en-US" sz="2800">
                <a:solidFill>
                  <a:srgbClr val="000099"/>
                </a:solidFill>
              </a:rPr>
              <a:t>Chất dẻo không có sẵn trong tự nhiên . </a:t>
            </a:r>
          </a:p>
          <a:p>
            <a:r>
              <a:rPr lang="en-US" sz="2800">
                <a:solidFill>
                  <a:srgbClr val="000099"/>
                </a:solidFill>
              </a:rPr>
              <a:t>Nó được làm ra từ dầu mỏ và than đá.</a:t>
            </a:r>
          </a:p>
          <a:p>
            <a:endParaRPr lang="en-US" sz="2800">
              <a:solidFill>
                <a:srgbClr val="000099"/>
              </a:solidFill>
            </a:endParaRPr>
          </a:p>
        </p:txBody>
      </p:sp>
      <p:sp>
        <p:nvSpPr>
          <p:cNvPr id="12315" name="AutoShape 27"/>
          <p:cNvSpPr>
            <a:spLocks noChangeArrowheads="1"/>
          </p:cNvSpPr>
          <p:nvPr/>
        </p:nvSpPr>
        <p:spPr bwMode="auto">
          <a:xfrm>
            <a:off x="228600" y="1676400"/>
            <a:ext cx="8686800" cy="1219200"/>
          </a:xfrm>
          <a:prstGeom prst="wedgeRectCallout">
            <a:avLst>
              <a:gd name="adj1" fmla="val -657"/>
              <a:gd name="adj2" fmla="val 82551"/>
            </a:avLst>
          </a:prstGeom>
          <a:solidFill>
            <a:schemeClr val="accent1"/>
          </a:solidFill>
          <a:ln w="9525">
            <a:solidFill>
              <a:schemeClr val="tx1"/>
            </a:solidFill>
            <a:miter lim="800000"/>
            <a:headEnd/>
            <a:tailEnd/>
          </a:ln>
        </p:spPr>
        <p:txBody>
          <a:bodyPr/>
          <a:lstStyle/>
          <a:p>
            <a:pPr algn="ctr"/>
            <a:r>
              <a:rPr lang="en-US" sz="2800">
                <a:solidFill>
                  <a:srgbClr val="000099"/>
                </a:solidFill>
              </a:rPr>
              <a:t>Chất dẻo có sẵn trong tự nhiên không? Nó được làm ra từ gì?</a:t>
            </a:r>
          </a:p>
          <a:p>
            <a:pPr algn="ctr"/>
            <a:endParaRPr lang="en-US" sz="28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iterate type="lt">
                                    <p:tmPct val="100000"/>
                                  </p:iterate>
                                  <p:childTnLst>
                                    <p:set>
                                      <p:cBhvr>
                                        <p:cTn id="10" dur="1" fill="hold">
                                          <p:stCondLst>
                                            <p:cond delay="0"/>
                                          </p:stCondLst>
                                        </p:cTn>
                                        <p:tgtEl>
                                          <p:spTgt spid="12306"/>
                                        </p:tgtEl>
                                        <p:attrNameLst>
                                          <p:attrName>style.visibility</p:attrName>
                                        </p:attrNameLst>
                                      </p:cBhvr>
                                      <p:to>
                                        <p:strVal val="visible"/>
                                      </p:to>
                                    </p:set>
                                    <p:animEffect transition="in" filter="checkerboard(across)">
                                      <p:cBhvr>
                                        <p:cTn id="11" dur="75"/>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animBg="1" autoUpdateAnimBg="0"/>
      <p:bldP spid="123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pic>
        <p:nvPicPr>
          <p:cNvPr id="12291" name="Picture 5"/>
          <p:cNvPicPr>
            <a:picLocks noChangeAspect="1" noChangeArrowheads="1"/>
          </p:cNvPicPr>
          <p:nvPr/>
        </p:nvPicPr>
        <p:blipFill>
          <a:blip r:embed="rId2"/>
          <a:srcRect/>
          <a:stretch>
            <a:fillRect/>
          </a:stretch>
        </p:blipFill>
        <p:spPr bwMode="auto">
          <a:xfrm>
            <a:off x="0" y="152400"/>
            <a:ext cx="6096000" cy="2501900"/>
          </a:xfrm>
          <a:prstGeom prst="rect">
            <a:avLst/>
          </a:prstGeom>
          <a:noFill/>
          <a:ln w="9525">
            <a:noFill/>
            <a:miter lim="800000"/>
            <a:headEnd/>
            <a:tailEnd/>
          </a:ln>
        </p:spPr>
      </p:pic>
      <p:pic>
        <p:nvPicPr>
          <p:cNvPr id="12292" name="Picture 6"/>
          <p:cNvPicPr>
            <a:picLocks noChangeAspect="1" noChangeArrowheads="1"/>
          </p:cNvPicPr>
          <p:nvPr/>
        </p:nvPicPr>
        <p:blipFill>
          <a:blip r:embed="rId3"/>
          <a:srcRect/>
          <a:stretch>
            <a:fillRect/>
          </a:stretch>
        </p:blipFill>
        <p:spPr bwMode="auto">
          <a:xfrm>
            <a:off x="6324600" y="152400"/>
            <a:ext cx="2667000" cy="2514600"/>
          </a:xfrm>
          <a:prstGeom prst="rect">
            <a:avLst/>
          </a:prstGeom>
          <a:noFill/>
          <a:ln w="9525">
            <a:noFill/>
            <a:miter lim="800000"/>
            <a:headEnd/>
            <a:tailEnd/>
          </a:ln>
        </p:spPr>
      </p:pic>
      <p:pic>
        <p:nvPicPr>
          <p:cNvPr id="12293" name="Picture 7"/>
          <p:cNvPicPr>
            <a:picLocks noGrp="1" noChangeAspect="1" noChangeArrowheads="1"/>
          </p:cNvPicPr>
          <p:nvPr>
            <p:ph type="body" idx="1"/>
          </p:nvPr>
        </p:nvPicPr>
        <p:blipFill>
          <a:blip r:embed="rId4"/>
          <a:srcRect/>
          <a:stretch>
            <a:fillRect/>
          </a:stretch>
        </p:blipFill>
        <p:spPr>
          <a:xfrm>
            <a:off x="152400" y="2667000"/>
            <a:ext cx="3221038" cy="4038600"/>
          </a:xfrm>
          <a:noFill/>
        </p:spPr>
      </p:pic>
      <p:pic>
        <p:nvPicPr>
          <p:cNvPr id="12294" name="Picture 8"/>
          <p:cNvPicPr>
            <a:picLocks noChangeAspect="1" noChangeArrowheads="1"/>
          </p:cNvPicPr>
          <p:nvPr/>
        </p:nvPicPr>
        <p:blipFill>
          <a:blip r:embed="rId5"/>
          <a:srcRect/>
          <a:stretch>
            <a:fillRect/>
          </a:stretch>
        </p:blipFill>
        <p:spPr bwMode="auto">
          <a:xfrm>
            <a:off x="3429000" y="2743200"/>
            <a:ext cx="3048000" cy="3886200"/>
          </a:xfrm>
          <a:prstGeom prst="rect">
            <a:avLst/>
          </a:prstGeom>
          <a:noFill/>
          <a:ln w="9525">
            <a:noFill/>
            <a:miter lim="800000"/>
            <a:headEnd/>
            <a:tailEnd/>
          </a:ln>
        </p:spPr>
      </p:pic>
      <p:pic>
        <p:nvPicPr>
          <p:cNvPr id="12295" name="Picture 9"/>
          <p:cNvPicPr>
            <a:picLocks noChangeAspect="1" noChangeArrowheads="1"/>
          </p:cNvPicPr>
          <p:nvPr/>
        </p:nvPicPr>
        <p:blipFill>
          <a:blip r:embed="rId6"/>
          <a:srcRect/>
          <a:stretch>
            <a:fillRect/>
          </a:stretch>
        </p:blipFill>
        <p:spPr bwMode="auto">
          <a:xfrm>
            <a:off x="6629400" y="2819400"/>
            <a:ext cx="2514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5" name="Picture 5" descr="BD20530_"/>
          <p:cNvPicPr>
            <a:picLocks noChangeAspect="1" noChangeArrowheads="1"/>
          </p:cNvPicPr>
          <p:nvPr/>
        </p:nvPicPr>
        <p:blipFill>
          <a:blip r:embed="rId2"/>
          <a:srcRect/>
          <a:stretch>
            <a:fillRect/>
          </a:stretch>
        </p:blipFill>
        <p:spPr bwMode="auto">
          <a:xfrm>
            <a:off x="-28575" y="4800600"/>
            <a:ext cx="1447800" cy="2114550"/>
          </a:xfrm>
          <a:prstGeom prst="rect">
            <a:avLst/>
          </a:prstGeom>
          <a:noFill/>
          <a:ln w="9525">
            <a:noFill/>
            <a:miter lim="800000"/>
            <a:headEnd/>
            <a:tailEnd/>
          </a:ln>
        </p:spPr>
      </p:pic>
      <p:pic>
        <p:nvPicPr>
          <p:cNvPr id="13316" name="Picture 6" descr="BD20530_"/>
          <p:cNvPicPr>
            <a:picLocks noChangeAspect="1" noChangeArrowheads="1"/>
          </p:cNvPicPr>
          <p:nvPr/>
        </p:nvPicPr>
        <p:blipFill>
          <a:blip r:embed="rId3"/>
          <a:srcRect/>
          <a:stretch>
            <a:fillRect/>
          </a:stretch>
        </p:blipFill>
        <p:spPr bwMode="auto">
          <a:xfrm>
            <a:off x="-28575" y="-14288"/>
            <a:ext cx="2314575" cy="1233488"/>
          </a:xfrm>
          <a:prstGeom prst="rect">
            <a:avLst/>
          </a:prstGeom>
          <a:noFill/>
          <a:ln w="9525">
            <a:noFill/>
            <a:miter lim="800000"/>
            <a:headEnd/>
            <a:tailEnd/>
          </a:ln>
        </p:spPr>
      </p:pic>
      <p:pic>
        <p:nvPicPr>
          <p:cNvPr id="13317" name="Picture 7" descr="BD20530_"/>
          <p:cNvPicPr>
            <a:picLocks noChangeAspect="1" noChangeArrowheads="1"/>
          </p:cNvPicPr>
          <p:nvPr/>
        </p:nvPicPr>
        <p:blipFill>
          <a:blip r:embed="rId4"/>
          <a:srcRect/>
          <a:stretch>
            <a:fillRect/>
          </a:stretch>
        </p:blipFill>
        <p:spPr bwMode="auto">
          <a:xfrm>
            <a:off x="7848600" y="-28575"/>
            <a:ext cx="1309688" cy="2085975"/>
          </a:xfrm>
          <a:prstGeom prst="rect">
            <a:avLst/>
          </a:prstGeom>
          <a:noFill/>
          <a:ln w="9525">
            <a:noFill/>
            <a:miter lim="800000"/>
            <a:headEnd/>
            <a:tailEnd/>
          </a:ln>
        </p:spPr>
      </p:pic>
      <p:sp>
        <p:nvSpPr>
          <p:cNvPr id="59406" name="AutoShape 14"/>
          <p:cNvSpPr>
            <a:spLocks noChangeArrowheads="1"/>
          </p:cNvSpPr>
          <p:nvPr/>
        </p:nvSpPr>
        <p:spPr bwMode="auto">
          <a:xfrm>
            <a:off x="1066800" y="2286000"/>
            <a:ext cx="7543800" cy="1752600"/>
          </a:xfrm>
          <a:prstGeom prst="horizontalScroll">
            <a:avLst>
              <a:gd name="adj" fmla="val 12500"/>
            </a:avLst>
          </a:prstGeom>
          <a:solidFill>
            <a:srgbClr val="FF00FF"/>
          </a:solidFill>
          <a:ln w="9525">
            <a:solidFill>
              <a:schemeClr val="tx1"/>
            </a:solidFill>
            <a:round/>
            <a:headEnd/>
            <a:tailEnd/>
          </a:ln>
        </p:spPr>
        <p:txBody>
          <a:bodyPr wrap="none" anchor="ctr"/>
          <a:lstStyle/>
          <a:p>
            <a:r>
              <a:rPr lang="en-US" sz="2800">
                <a:solidFill>
                  <a:srgbClr val="000099"/>
                </a:solidFill>
              </a:rPr>
              <a:t> Chất dẻo có tính chất chung là cách điện, </a:t>
            </a:r>
          </a:p>
          <a:p>
            <a:r>
              <a:rPr lang="en-US" sz="2800">
                <a:solidFill>
                  <a:srgbClr val="000099"/>
                </a:solidFill>
              </a:rPr>
              <a:t>cách nhiệt, nhẹ,rất bền,khó vỡ,có tính dẻo</a:t>
            </a:r>
          </a:p>
          <a:p>
            <a:r>
              <a:rPr lang="en-US" sz="2800">
                <a:solidFill>
                  <a:srgbClr val="000099"/>
                </a:solidFill>
              </a:rPr>
              <a:t> ở nhiệt đô cao.</a:t>
            </a:r>
          </a:p>
        </p:txBody>
      </p:sp>
      <p:sp>
        <p:nvSpPr>
          <p:cNvPr id="59409" name="AutoShape 17"/>
          <p:cNvSpPr>
            <a:spLocks noGrp="1" noChangeArrowheads="1"/>
          </p:cNvSpPr>
          <p:nvPr>
            <p:ph type="title"/>
          </p:nvPr>
        </p:nvSpPr>
        <p:spPr>
          <a:prstGeom prst="wedgeEllipseCallout">
            <a:avLst>
              <a:gd name="adj1" fmla="val 8491"/>
              <a:gd name="adj2" fmla="val 122708"/>
            </a:avLst>
          </a:prstGeom>
          <a:solidFill>
            <a:schemeClr val="accent1"/>
          </a:solidFill>
          <a:ln>
            <a:solidFill>
              <a:schemeClr val="tx1"/>
            </a:solidFill>
          </a:ln>
        </p:spPr>
        <p:txBody>
          <a:bodyPr/>
          <a:lstStyle/>
          <a:p>
            <a:pPr eaLnBrk="1" hangingPunct="1"/>
            <a:r>
              <a:rPr lang="en-US" sz="2800" smtClean="0">
                <a:solidFill>
                  <a:srgbClr val="FF00FF"/>
                </a:solidFill>
              </a:rPr>
              <a:t>Nêu tính chất chung của chất 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9409"/>
                                        </p:tgtEl>
                                        <p:attrNameLst>
                                          <p:attrName>style.visibility</p:attrName>
                                        </p:attrNameLst>
                                      </p:cBhvr>
                                      <p:to>
                                        <p:strVal val="visible"/>
                                      </p:to>
                                    </p:set>
                                    <p:anim calcmode="lin" valueType="num">
                                      <p:cBhvr>
                                        <p:cTn id="7" dur="500" fill="hold"/>
                                        <p:tgtEl>
                                          <p:spTgt spid="59409"/>
                                        </p:tgtEl>
                                        <p:attrNameLst>
                                          <p:attrName>ppt_w</p:attrName>
                                        </p:attrNameLst>
                                      </p:cBhvr>
                                      <p:tavLst>
                                        <p:tav tm="0">
                                          <p:val>
                                            <p:fltVal val="0"/>
                                          </p:val>
                                        </p:tav>
                                        <p:tav tm="100000">
                                          <p:val>
                                            <p:strVal val="#ppt_w"/>
                                          </p:val>
                                        </p:tav>
                                      </p:tavLst>
                                    </p:anim>
                                    <p:anim calcmode="lin" valueType="num">
                                      <p:cBhvr>
                                        <p:cTn id="8" dur="500" fill="hold"/>
                                        <p:tgtEl>
                                          <p:spTgt spid="5940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9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animBg="1" autoUpdateAnimBg="0"/>
      <p:bldP spid="5940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z="4000" smtClean="0"/>
          </a:p>
        </p:txBody>
      </p:sp>
      <p:pic>
        <p:nvPicPr>
          <p:cNvPr id="14340" name="Picture 5" descr="BD20530_"/>
          <p:cNvPicPr>
            <a:picLocks noChangeAspect="1" noChangeArrowheads="1"/>
          </p:cNvPicPr>
          <p:nvPr/>
        </p:nvPicPr>
        <p:blipFill>
          <a:blip r:embed="rId2"/>
          <a:srcRect/>
          <a:stretch>
            <a:fillRect/>
          </a:stretch>
        </p:blipFill>
        <p:spPr bwMode="auto">
          <a:xfrm>
            <a:off x="-28575" y="4800600"/>
            <a:ext cx="1447800" cy="2114550"/>
          </a:xfrm>
          <a:prstGeom prst="rect">
            <a:avLst/>
          </a:prstGeom>
          <a:noFill/>
          <a:ln w="9525">
            <a:noFill/>
            <a:miter lim="800000"/>
            <a:headEnd/>
            <a:tailEnd/>
          </a:ln>
        </p:spPr>
      </p:pic>
      <p:pic>
        <p:nvPicPr>
          <p:cNvPr id="14341" name="Picture 6" descr="BD20530_"/>
          <p:cNvPicPr>
            <a:picLocks noChangeAspect="1" noChangeArrowheads="1"/>
          </p:cNvPicPr>
          <p:nvPr/>
        </p:nvPicPr>
        <p:blipFill>
          <a:blip r:embed="rId3"/>
          <a:srcRect/>
          <a:stretch>
            <a:fillRect/>
          </a:stretch>
        </p:blipFill>
        <p:spPr bwMode="auto">
          <a:xfrm>
            <a:off x="6810375" y="5562600"/>
            <a:ext cx="2390775" cy="1295400"/>
          </a:xfrm>
          <a:prstGeom prst="rect">
            <a:avLst/>
          </a:prstGeom>
          <a:noFill/>
          <a:ln w="9525">
            <a:noFill/>
            <a:miter lim="800000"/>
            <a:headEnd/>
            <a:tailEnd/>
          </a:ln>
        </p:spPr>
      </p:pic>
      <p:pic>
        <p:nvPicPr>
          <p:cNvPr id="14342" name="Picture 7" descr="BD20530_"/>
          <p:cNvPicPr>
            <a:picLocks noChangeAspect="1" noChangeArrowheads="1"/>
          </p:cNvPicPr>
          <p:nvPr/>
        </p:nvPicPr>
        <p:blipFill>
          <a:blip r:embed="rId4"/>
          <a:srcRect/>
          <a:stretch>
            <a:fillRect/>
          </a:stretch>
        </p:blipFill>
        <p:spPr bwMode="auto">
          <a:xfrm>
            <a:off x="-28575" y="-14288"/>
            <a:ext cx="2314575" cy="1233488"/>
          </a:xfrm>
          <a:prstGeom prst="rect">
            <a:avLst/>
          </a:prstGeom>
          <a:noFill/>
          <a:ln w="9525">
            <a:noFill/>
            <a:miter lim="800000"/>
            <a:headEnd/>
            <a:tailEnd/>
          </a:ln>
        </p:spPr>
      </p:pic>
      <p:pic>
        <p:nvPicPr>
          <p:cNvPr id="14343" name="Picture 8" descr="BD20530_"/>
          <p:cNvPicPr>
            <a:picLocks noChangeAspect="1" noChangeArrowheads="1"/>
          </p:cNvPicPr>
          <p:nvPr/>
        </p:nvPicPr>
        <p:blipFill>
          <a:blip r:embed="rId5"/>
          <a:srcRect/>
          <a:stretch>
            <a:fillRect/>
          </a:stretch>
        </p:blipFill>
        <p:spPr bwMode="auto">
          <a:xfrm>
            <a:off x="7848600" y="-28575"/>
            <a:ext cx="1309688" cy="2085975"/>
          </a:xfrm>
          <a:prstGeom prst="rect">
            <a:avLst/>
          </a:prstGeom>
          <a:noFill/>
          <a:ln w="9525">
            <a:noFill/>
            <a:miter lim="800000"/>
            <a:headEnd/>
            <a:tailEnd/>
          </a:ln>
        </p:spPr>
      </p:pic>
      <p:sp>
        <p:nvSpPr>
          <p:cNvPr id="40979" name="AutoShape 19"/>
          <p:cNvSpPr>
            <a:spLocks noGrp="1" noChangeArrowheads="1"/>
          </p:cNvSpPr>
          <p:nvPr>
            <p:ph type="body" idx="1"/>
          </p:nvPr>
        </p:nvSpPr>
        <p:spPr>
          <a:xfrm>
            <a:off x="533400" y="381000"/>
            <a:ext cx="8229600" cy="2209800"/>
          </a:xfrm>
          <a:prstGeom prst="horizontalScroll">
            <a:avLst>
              <a:gd name="adj" fmla="val 12500"/>
            </a:avLst>
          </a:prstGeom>
          <a:solidFill>
            <a:schemeClr val="accent1"/>
          </a:solidFill>
          <a:ln>
            <a:solidFill>
              <a:schemeClr val="tx1"/>
            </a:solidFill>
            <a:round/>
          </a:ln>
        </p:spPr>
        <p:txBody>
          <a:bodyPr/>
          <a:lstStyle/>
          <a:p>
            <a:pPr eaLnBrk="1" hangingPunct="1">
              <a:spcBef>
                <a:spcPct val="0"/>
              </a:spcBef>
              <a:buFontTx/>
              <a:buNone/>
            </a:pPr>
            <a:r>
              <a:rPr lang="en-US" sz="2400" smtClean="0">
                <a:solidFill>
                  <a:srgbClr val="000099"/>
                </a:solidFill>
              </a:rPr>
              <a:t>Ngày nay, chất dẻo có thể thay thế những vật liệu nào để chế tạo ra những sản phẩm thường dùng hàng ngày? tại sao?</a:t>
            </a:r>
          </a:p>
        </p:txBody>
      </p:sp>
      <p:sp>
        <p:nvSpPr>
          <p:cNvPr id="40984" name="AutoShape 24"/>
          <p:cNvSpPr>
            <a:spLocks noChangeArrowheads="1"/>
          </p:cNvSpPr>
          <p:nvPr/>
        </p:nvSpPr>
        <p:spPr bwMode="auto">
          <a:xfrm>
            <a:off x="2209800" y="2667000"/>
            <a:ext cx="3657600" cy="1143000"/>
          </a:xfrm>
          <a:prstGeom prst="horizontalScroll">
            <a:avLst>
              <a:gd name="adj" fmla="val 12500"/>
            </a:avLst>
          </a:prstGeom>
          <a:solidFill>
            <a:srgbClr val="33CC33"/>
          </a:solidFill>
          <a:ln w="9525">
            <a:solidFill>
              <a:srgbClr val="00CC00"/>
            </a:solidFill>
            <a:round/>
            <a:headEnd/>
            <a:tailEnd/>
          </a:ln>
        </p:spPr>
        <p:txBody>
          <a:bodyPr/>
          <a:lstStyle/>
          <a:p>
            <a:pPr marL="342900" indent="-342900"/>
            <a:r>
              <a:rPr lang="en-US" sz="2400">
                <a:solidFill>
                  <a:srgbClr val="000099"/>
                </a:solidFill>
              </a:rPr>
              <a:t>Thảo luận căp đôi </a:t>
            </a:r>
          </a:p>
          <a:p>
            <a:pPr marL="342900" indent="-342900"/>
            <a:r>
              <a:rPr lang="en-US" sz="2400">
                <a:solidFill>
                  <a:srgbClr val="000099"/>
                </a:solidFill>
              </a:rPr>
              <a:t>( 1 phút)</a:t>
            </a:r>
          </a:p>
        </p:txBody>
      </p:sp>
      <p:sp>
        <p:nvSpPr>
          <p:cNvPr id="40987" name="AutoShape 27"/>
          <p:cNvSpPr>
            <a:spLocks noChangeArrowheads="1"/>
          </p:cNvSpPr>
          <p:nvPr/>
        </p:nvSpPr>
        <p:spPr bwMode="auto">
          <a:xfrm>
            <a:off x="381000" y="3733800"/>
            <a:ext cx="8229600" cy="2895600"/>
          </a:xfrm>
          <a:prstGeom prst="horizontalScroll">
            <a:avLst>
              <a:gd name="adj" fmla="val 12500"/>
            </a:avLst>
          </a:prstGeom>
          <a:solidFill>
            <a:srgbClr val="FF00FF"/>
          </a:solidFill>
          <a:ln w="9525">
            <a:solidFill>
              <a:srgbClr val="FF00FF"/>
            </a:solidFill>
            <a:round/>
            <a:headEnd/>
            <a:tailEnd/>
          </a:ln>
        </p:spPr>
        <p:txBody>
          <a:bodyPr/>
          <a:lstStyle/>
          <a:p>
            <a:pPr marL="342900" indent="-342900"/>
            <a:r>
              <a:rPr lang="en-US" sz="2400" dirty="0" err="1">
                <a:solidFill>
                  <a:srgbClr val="000099"/>
                </a:solidFill>
              </a:rPr>
              <a:t>Ngày</a:t>
            </a:r>
            <a:r>
              <a:rPr lang="en-US" sz="2400" dirty="0">
                <a:solidFill>
                  <a:srgbClr val="000099"/>
                </a:solidFill>
              </a:rPr>
              <a:t> nay, </a:t>
            </a:r>
            <a:r>
              <a:rPr lang="en-US" sz="2400" dirty="0" err="1">
                <a:solidFill>
                  <a:srgbClr val="000099"/>
                </a:solidFill>
              </a:rPr>
              <a:t>các</a:t>
            </a:r>
            <a:r>
              <a:rPr lang="en-US" sz="2400" dirty="0">
                <a:solidFill>
                  <a:srgbClr val="000099"/>
                </a:solidFill>
              </a:rPr>
              <a:t> </a:t>
            </a:r>
            <a:r>
              <a:rPr lang="en-US" sz="2400" dirty="0" err="1">
                <a:solidFill>
                  <a:srgbClr val="000099"/>
                </a:solidFill>
              </a:rPr>
              <a:t>sản</a:t>
            </a:r>
            <a:r>
              <a:rPr lang="en-US" sz="2400" dirty="0">
                <a:solidFill>
                  <a:srgbClr val="000099"/>
                </a:solidFill>
              </a:rPr>
              <a:t> </a:t>
            </a:r>
            <a:r>
              <a:rPr lang="en-US" sz="2400" dirty="0" err="1">
                <a:solidFill>
                  <a:srgbClr val="000099"/>
                </a:solidFill>
              </a:rPr>
              <a:t>phẩm</a:t>
            </a:r>
            <a:r>
              <a:rPr lang="en-US" sz="2400" dirty="0">
                <a:solidFill>
                  <a:srgbClr val="000099"/>
                </a:solidFill>
              </a:rPr>
              <a:t> </a:t>
            </a:r>
            <a:r>
              <a:rPr lang="en-US" sz="2400" dirty="0" err="1">
                <a:solidFill>
                  <a:srgbClr val="000099"/>
                </a:solidFill>
              </a:rPr>
              <a:t>làm</a:t>
            </a:r>
            <a:r>
              <a:rPr lang="en-US" sz="2400" dirty="0">
                <a:solidFill>
                  <a:srgbClr val="000099"/>
                </a:solidFill>
              </a:rPr>
              <a:t> </a:t>
            </a:r>
            <a:r>
              <a:rPr lang="en-US" sz="2400" dirty="0" err="1">
                <a:solidFill>
                  <a:srgbClr val="000099"/>
                </a:solidFill>
              </a:rPr>
              <a:t>ra</a:t>
            </a:r>
            <a:r>
              <a:rPr lang="en-US" sz="2400" dirty="0">
                <a:solidFill>
                  <a:srgbClr val="000099"/>
                </a:solidFill>
              </a:rPr>
              <a:t> </a:t>
            </a:r>
            <a:r>
              <a:rPr lang="en-US" sz="2400" dirty="0" err="1">
                <a:solidFill>
                  <a:srgbClr val="000099"/>
                </a:solidFill>
              </a:rPr>
              <a:t>từ</a:t>
            </a:r>
            <a:r>
              <a:rPr lang="en-US" sz="2400" dirty="0">
                <a:solidFill>
                  <a:srgbClr val="000099"/>
                </a:solidFill>
              </a:rPr>
              <a:t> </a:t>
            </a:r>
            <a:r>
              <a:rPr lang="en-US" sz="2400" dirty="0" err="1">
                <a:solidFill>
                  <a:srgbClr val="000099"/>
                </a:solidFill>
              </a:rPr>
              <a:t>chất</a:t>
            </a:r>
            <a:r>
              <a:rPr lang="en-US" sz="2400" dirty="0">
                <a:solidFill>
                  <a:srgbClr val="000099"/>
                </a:solidFill>
              </a:rPr>
              <a:t> </a:t>
            </a:r>
            <a:r>
              <a:rPr lang="en-US" sz="2400" dirty="0" err="1">
                <a:solidFill>
                  <a:srgbClr val="000099"/>
                </a:solidFill>
              </a:rPr>
              <a:t>dẻo</a:t>
            </a:r>
            <a:r>
              <a:rPr lang="en-US" sz="2400" dirty="0">
                <a:solidFill>
                  <a:srgbClr val="000099"/>
                </a:solidFill>
              </a:rPr>
              <a:t> </a:t>
            </a:r>
            <a:r>
              <a:rPr lang="en-US" sz="2400" dirty="0" err="1">
                <a:solidFill>
                  <a:srgbClr val="000099"/>
                </a:solidFill>
              </a:rPr>
              <a:t>được</a:t>
            </a:r>
            <a:r>
              <a:rPr lang="en-US" sz="2400" dirty="0">
                <a:solidFill>
                  <a:srgbClr val="000099"/>
                </a:solidFill>
              </a:rPr>
              <a:t> </a:t>
            </a:r>
            <a:r>
              <a:rPr lang="en-US" sz="2400" dirty="0" err="1">
                <a:solidFill>
                  <a:srgbClr val="000099"/>
                </a:solidFill>
              </a:rPr>
              <a:t>dùng</a:t>
            </a:r>
            <a:r>
              <a:rPr lang="en-US" sz="2400" dirty="0">
                <a:solidFill>
                  <a:srgbClr val="000099"/>
                </a:solidFill>
              </a:rPr>
              <a:t> </a:t>
            </a:r>
            <a:r>
              <a:rPr lang="en-US" sz="2400" dirty="0" err="1">
                <a:solidFill>
                  <a:srgbClr val="000099"/>
                </a:solidFill>
              </a:rPr>
              <a:t>rộng</a:t>
            </a:r>
            <a:r>
              <a:rPr lang="en-US" sz="2400" dirty="0">
                <a:solidFill>
                  <a:srgbClr val="000099"/>
                </a:solidFill>
              </a:rPr>
              <a:t> </a:t>
            </a:r>
            <a:r>
              <a:rPr lang="en-US" sz="2400" dirty="0" err="1">
                <a:solidFill>
                  <a:srgbClr val="000099"/>
                </a:solidFill>
              </a:rPr>
              <a:t>rãi</a:t>
            </a:r>
            <a:r>
              <a:rPr lang="en-US" sz="2400" dirty="0">
                <a:solidFill>
                  <a:srgbClr val="000099"/>
                </a:solidFill>
              </a:rPr>
              <a:t> </a:t>
            </a:r>
            <a:r>
              <a:rPr lang="en-US" sz="2400" dirty="0" err="1">
                <a:solidFill>
                  <a:srgbClr val="000099"/>
                </a:solidFill>
              </a:rPr>
              <a:t>để</a:t>
            </a:r>
            <a:r>
              <a:rPr lang="en-US" sz="2400" dirty="0">
                <a:solidFill>
                  <a:srgbClr val="000099"/>
                </a:solidFill>
              </a:rPr>
              <a:t> </a:t>
            </a:r>
            <a:r>
              <a:rPr lang="en-US" sz="2400" dirty="0" err="1">
                <a:solidFill>
                  <a:srgbClr val="000099"/>
                </a:solidFill>
              </a:rPr>
              <a:t>thay</a:t>
            </a:r>
            <a:r>
              <a:rPr lang="en-US" sz="2400" dirty="0">
                <a:solidFill>
                  <a:srgbClr val="000099"/>
                </a:solidFill>
              </a:rPr>
              <a:t> </a:t>
            </a:r>
            <a:r>
              <a:rPr lang="en-US" sz="2400" dirty="0" err="1">
                <a:solidFill>
                  <a:srgbClr val="000099"/>
                </a:solidFill>
              </a:rPr>
              <a:t>thế</a:t>
            </a:r>
            <a:r>
              <a:rPr lang="en-US" sz="2400" dirty="0">
                <a:solidFill>
                  <a:srgbClr val="000099"/>
                </a:solidFill>
              </a:rPr>
              <a:t>  </a:t>
            </a:r>
            <a:r>
              <a:rPr lang="en-US" sz="2400" dirty="0" err="1">
                <a:solidFill>
                  <a:srgbClr val="000099"/>
                </a:solidFill>
              </a:rPr>
              <a:t>cho</a:t>
            </a:r>
            <a:r>
              <a:rPr lang="en-US" sz="2400" dirty="0">
                <a:solidFill>
                  <a:srgbClr val="000099"/>
                </a:solidFill>
              </a:rPr>
              <a:t> </a:t>
            </a:r>
            <a:r>
              <a:rPr lang="en-US" sz="2400" dirty="0" err="1">
                <a:solidFill>
                  <a:srgbClr val="000099"/>
                </a:solidFill>
              </a:rPr>
              <a:t>các</a:t>
            </a:r>
            <a:r>
              <a:rPr lang="en-US" sz="2400" dirty="0">
                <a:solidFill>
                  <a:srgbClr val="000099"/>
                </a:solidFill>
              </a:rPr>
              <a:t> </a:t>
            </a:r>
            <a:r>
              <a:rPr lang="en-US" sz="2400" dirty="0" err="1">
                <a:solidFill>
                  <a:srgbClr val="000099"/>
                </a:solidFill>
              </a:rPr>
              <a:t>sản</a:t>
            </a:r>
            <a:r>
              <a:rPr lang="en-US" sz="2400" dirty="0">
                <a:solidFill>
                  <a:srgbClr val="000099"/>
                </a:solidFill>
              </a:rPr>
              <a:t> </a:t>
            </a:r>
            <a:r>
              <a:rPr lang="en-US" sz="2400" dirty="0" err="1">
                <a:solidFill>
                  <a:srgbClr val="000099"/>
                </a:solidFill>
              </a:rPr>
              <a:t>phẩm</a:t>
            </a:r>
            <a:r>
              <a:rPr lang="en-US" sz="2400" dirty="0">
                <a:solidFill>
                  <a:srgbClr val="000099"/>
                </a:solidFill>
              </a:rPr>
              <a:t> </a:t>
            </a:r>
            <a:r>
              <a:rPr lang="en-US" sz="2400" dirty="0" err="1">
                <a:solidFill>
                  <a:srgbClr val="000099"/>
                </a:solidFill>
              </a:rPr>
              <a:t>làm</a:t>
            </a:r>
            <a:r>
              <a:rPr lang="en-US" sz="2400" dirty="0">
                <a:solidFill>
                  <a:srgbClr val="000099"/>
                </a:solidFill>
              </a:rPr>
              <a:t> </a:t>
            </a:r>
            <a:r>
              <a:rPr lang="en-US" sz="2400" dirty="0" err="1">
                <a:solidFill>
                  <a:srgbClr val="000099"/>
                </a:solidFill>
              </a:rPr>
              <a:t>bằng</a:t>
            </a:r>
            <a:r>
              <a:rPr lang="en-US" sz="2400" dirty="0">
                <a:solidFill>
                  <a:srgbClr val="000099"/>
                </a:solidFill>
              </a:rPr>
              <a:t> </a:t>
            </a:r>
            <a:r>
              <a:rPr lang="en-US" sz="2400" dirty="0" err="1" smtClean="0">
                <a:solidFill>
                  <a:srgbClr val="000099"/>
                </a:solidFill>
              </a:rPr>
              <a:t>gỗ,da</a:t>
            </a:r>
            <a:r>
              <a:rPr lang="en-US" sz="2400" dirty="0">
                <a:solidFill>
                  <a:srgbClr val="000099"/>
                </a:solidFill>
              </a:rPr>
              <a:t>, </a:t>
            </a:r>
            <a:r>
              <a:rPr lang="en-US" sz="2400" dirty="0" err="1">
                <a:solidFill>
                  <a:srgbClr val="000099"/>
                </a:solidFill>
              </a:rPr>
              <a:t>thuỷ</a:t>
            </a:r>
            <a:r>
              <a:rPr lang="en-US" sz="2400" dirty="0">
                <a:solidFill>
                  <a:srgbClr val="000099"/>
                </a:solidFill>
              </a:rPr>
              <a:t> </a:t>
            </a:r>
            <a:r>
              <a:rPr lang="en-US" sz="2400" dirty="0" err="1">
                <a:solidFill>
                  <a:srgbClr val="000099"/>
                </a:solidFill>
              </a:rPr>
              <a:t>tinh</a:t>
            </a:r>
            <a:r>
              <a:rPr lang="en-US" sz="2400" dirty="0">
                <a:solidFill>
                  <a:srgbClr val="000099"/>
                </a:solidFill>
              </a:rPr>
              <a:t>, </a:t>
            </a:r>
            <a:r>
              <a:rPr lang="en-US" sz="2400" dirty="0" err="1">
                <a:solidFill>
                  <a:srgbClr val="000099"/>
                </a:solidFill>
              </a:rPr>
              <a:t>vải</a:t>
            </a:r>
            <a:r>
              <a:rPr lang="en-US" sz="2400" dirty="0">
                <a:solidFill>
                  <a:srgbClr val="000099"/>
                </a:solidFill>
              </a:rPr>
              <a:t> </a:t>
            </a:r>
            <a:r>
              <a:rPr lang="en-US" sz="2400" dirty="0" err="1">
                <a:solidFill>
                  <a:srgbClr val="000099"/>
                </a:solidFill>
              </a:rPr>
              <a:t>và</a:t>
            </a:r>
            <a:r>
              <a:rPr lang="en-US" sz="2400" dirty="0">
                <a:solidFill>
                  <a:srgbClr val="000099"/>
                </a:solidFill>
              </a:rPr>
              <a:t> </a:t>
            </a:r>
            <a:r>
              <a:rPr lang="en-US" sz="2400" dirty="0" err="1">
                <a:solidFill>
                  <a:srgbClr val="000099"/>
                </a:solidFill>
              </a:rPr>
              <a:t>kim</a:t>
            </a:r>
            <a:r>
              <a:rPr lang="en-US" sz="2400" dirty="0">
                <a:solidFill>
                  <a:srgbClr val="000099"/>
                </a:solidFill>
              </a:rPr>
              <a:t> </a:t>
            </a:r>
            <a:r>
              <a:rPr lang="en-US" sz="2400" dirty="0" err="1">
                <a:solidFill>
                  <a:srgbClr val="000099"/>
                </a:solidFill>
              </a:rPr>
              <a:t>loại</a:t>
            </a:r>
            <a:r>
              <a:rPr lang="en-US" sz="2400" dirty="0">
                <a:solidFill>
                  <a:srgbClr val="000099"/>
                </a:solidFill>
              </a:rPr>
              <a:t> </a:t>
            </a:r>
            <a:r>
              <a:rPr lang="en-US" sz="2400" dirty="0" err="1">
                <a:solidFill>
                  <a:srgbClr val="000099"/>
                </a:solidFill>
              </a:rPr>
              <a:t>vì</a:t>
            </a:r>
            <a:r>
              <a:rPr lang="en-US" sz="2400" dirty="0">
                <a:solidFill>
                  <a:srgbClr val="000099"/>
                </a:solidFill>
              </a:rPr>
              <a:t> </a:t>
            </a:r>
            <a:r>
              <a:rPr lang="en-US" sz="2400" dirty="0" err="1">
                <a:solidFill>
                  <a:srgbClr val="000099"/>
                </a:solidFill>
              </a:rPr>
              <a:t>chúng</a:t>
            </a:r>
            <a:r>
              <a:rPr lang="en-US" sz="2400" dirty="0">
                <a:solidFill>
                  <a:srgbClr val="000099"/>
                </a:solidFill>
              </a:rPr>
              <a:t> </a:t>
            </a:r>
            <a:r>
              <a:rPr lang="en-US" sz="2400" dirty="0" err="1">
                <a:solidFill>
                  <a:srgbClr val="000099"/>
                </a:solidFill>
              </a:rPr>
              <a:t>không</a:t>
            </a:r>
            <a:r>
              <a:rPr lang="en-US" sz="2400" dirty="0">
                <a:solidFill>
                  <a:srgbClr val="000099"/>
                </a:solidFill>
              </a:rPr>
              <a:t> </a:t>
            </a:r>
            <a:r>
              <a:rPr lang="en-US" sz="2400" dirty="0" err="1">
                <a:solidFill>
                  <a:srgbClr val="000099"/>
                </a:solidFill>
              </a:rPr>
              <a:t>đắt</a:t>
            </a:r>
            <a:r>
              <a:rPr lang="en-US" sz="2400" dirty="0">
                <a:solidFill>
                  <a:srgbClr val="000099"/>
                </a:solidFill>
              </a:rPr>
              <a:t> </a:t>
            </a:r>
            <a:r>
              <a:rPr lang="en-US" sz="2400" dirty="0" err="1">
                <a:solidFill>
                  <a:srgbClr val="000099"/>
                </a:solidFill>
              </a:rPr>
              <a:t>tiền</a:t>
            </a:r>
            <a:r>
              <a:rPr lang="en-US" sz="2400" dirty="0">
                <a:solidFill>
                  <a:srgbClr val="000099"/>
                </a:solidFill>
              </a:rPr>
              <a:t>, </a:t>
            </a:r>
            <a:r>
              <a:rPr lang="en-US" sz="2400" dirty="0" err="1">
                <a:solidFill>
                  <a:srgbClr val="000099"/>
                </a:solidFill>
              </a:rPr>
              <a:t>tiện</a:t>
            </a:r>
            <a:r>
              <a:rPr lang="en-US" sz="2400" dirty="0">
                <a:solidFill>
                  <a:srgbClr val="000099"/>
                </a:solidFill>
              </a:rPr>
              <a:t> </a:t>
            </a:r>
            <a:r>
              <a:rPr lang="en-US" sz="2400" dirty="0" err="1">
                <a:solidFill>
                  <a:srgbClr val="000099"/>
                </a:solidFill>
              </a:rPr>
              <a:t>dụng</a:t>
            </a:r>
            <a:r>
              <a:rPr lang="en-US" sz="2400" dirty="0">
                <a:solidFill>
                  <a:srgbClr val="000099"/>
                </a:solidFill>
              </a:rPr>
              <a:t>, </a:t>
            </a:r>
            <a:r>
              <a:rPr lang="en-US" sz="2400" dirty="0" err="1">
                <a:solidFill>
                  <a:srgbClr val="000099"/>
                </a:solidFill>
              </a:rPr>
              <a:t>và</a:t>
            </a:r>
            <a:r>
              <a:rPr lang="en-US" sz="2400" dirty="0">
                <a:solidFill>
                  <a:srgbClr val="000099"/>
                </a:solidFill>
              </a:rPr>
              <a:t> </a:t>
            </a:r>
            <a:r>
              <a:rPr lang="en-US" sz="2400" dirty="0" err="1">
                <a:solidFill>
                  <a:srgbClr val="000099"/>
                </a:solidFill>
              </a:rPr>
              <a:t>có</a:t>
            </a:r>
            <a:r>
              <a:rPr lang="en-US" sz="2400" dirty="0">
                <a:solidFill>
                  <a:srgbClr val="000099"/>
                </a:solidFill>
              </a:rPr>
              <a:t> </a:t>
            </a:r>
            <a:r>
              <a:rPr lang="en-US" sz="2400" dirty="0" err="1">
                <a:solidFill>
                  <a:srgbClr val="000099"/>
                </a:solidFill>
              </a:rPr>
              <a:t>nhiều</a:t>
            </a:r>
            <a:r>
              <a:rPr lang="en-US" sz="2400" dirty="0">
                <a:solidFill>
                  <a:srgbClr val="000099"/>
                </a:solidFill>
              </a:rPr>
              <a:t> </a:t>
            </a:r>
            <a:r>
              <a:rPr lang="en-US" sz="2400" dirty="0" err="1">
                <a:solidFill>
                  <a:srgbClr val="000099"/>
                </a:solidFill>
              </a:rPr>
              <a:t>màu</a:t>
            </a:r>
            <a:r>
              <a:rPr lang="en-US" sz="2400" dirty="0">
                <a:solidFill>
                  <a:srgbClr val="000099"/>
                </a:solidFill>
              </a:rPr>
              <a:t> </a:t>
            </a:r>
            <a:r>
              <a:rPr lang="en-US" sz="2400" dirty="0" err="1">
                <a:solidFill>
                  <a:srgbClr val="000099"/>
                </a:solidFill>
              </a:rPr>
              <a:t>sắc</a:t>
            </a:r>
            <a:r>
              <a:rPr lang="en-US" sz="2400" dirty="0">
                <a:solidFill>
                  <a:srgbClr val="000099"/>
                </a:solidFill>
              </a:rPr>
              <a:t> </a:t>
            </a:r>
            <a:r>
              <a:rPr lang="en-US" sz="2400" dirty="0" err="1">
                <a:solidFill>
                  <a:srgbClr val="000099"/>
                </a:solidFill>
              </a:rPr>
              <a:t>đẹp</a:t>
            </a:r>
            <a:r>
              <a:rPr lang="en-US" sz="2400"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9" grpId="0" animBg="1" autoUpdateAnimBg="0"/>
      <p:bldP spid="40984" grpId="0" animBg="1" autoUpdateAnimBg="0"/>
      <p:bldP spid="4098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z="4000" smtClean="0"/>
          </a:p>
        </p:txBody>
      </p:sp>
      <p:pic>
        <p:nvPicPr>
          <p:cNvPr id="15365" name="Picture 5" descr="BD20530_"/>
          <p:cNvPicPr>
            <a:picLocks noChangeAspect="1" noChangeArrowheads="1"/>
          </p:cNvPicPr>
          <p:nvPr/>
        </p:nvPicPr>
        <p:blipFill>
          <a:blip r:embed="rId2"/>
          <a:srcRect/>
          <a:stretch>
            <a:fillRect/>
          </a:stretch>
        </p:blipFill>
        <p:spPr bwMode="auto">
          <a:xfrm>
            <a:off x="-28575" y="4800600"/>
            <a:ext cx="1447800" cy="2114550"/>
          </a:xfrm>
          <a:prstGeom prst="rect">
            <a:avLst/>
          </a:prstGeom>
          <a:noFill/>
          <a:ln w="9525">
            <a:noFill/>
            <a:miter lim="800000"/>
            <a:headEnd/>
            <a:tailEnd/>
          </a:ln>
        </p:spPr>
      </p:pic>
      <p:pic>
        <p:nvPicPr>
          <p:cNvPr id="15366" name="Picture 6" descr="BD20530_"/>
          <p:cNvPicPr>
            <a:picLocks noChangeAspect="1" noChangeArrowheads="1"/>
          </p:cNvPicPr>
          <p:nvPr/>
        </p:nvPicPr>
        <p:blipFill>
          <a:blip r:embed="rId3"/>
          <a:srcRect/>
          <a:stretch>
            <a:fillRect/>
          </a:stretch>
        </p:blipFill>
        <p:spPr bwMode="auto">
          <a:xfrm>
            <a:off x="6810375" y="5562600"/>
            <a:ext cx="2390775" cy="1295400"/>
          </a:xfrm>
          <a:prstGeom prst="rect">
            <a:avLst/>
          </a:prstGeom>
          <a:noFill/>
          <a:ln w="9525">
            <a:noFill/>
            <a:miter lim="800000"/>
            <a:headEnd/>
            <a:tailEnd/>
          </a:ln>
        </p:spPr>
      </p:pic>
      <p:pic>
        <p:nvPicPr>
          <p:cNvPr id="15367" name="Picture 7" descr="BD20530_"/>
          <p:cNvPicPr>
            <a:picLocks noChangeAspect="1" noChangeArrowheads="1"/>
          </p:cNvPicPr>
          <p:nvPr/>
        </p:nvPicPr>
        <p:blipFill>
          <a:blip r:embed="rId4"/>
          <a:srcRect/>
          <a:stretch>
            <a:fillRect/>
          </a:stretch>
        </p:blipFill>
        <p:spPr bwMode="auto">
          <a:xfrm>
            <a:off x="-28575" y="-14288"/>
            <a:ext cx="2314575" cy="1233488"/>
          </a:xfrm>
          <a:prstGeom prst="rect">
            <a:avLst/>
          </a:prstGeom>
          <a:noFill/>
          <a:ln w="9525">
            <a:noFill/>
            <a:miter lim="800000"/>
            <a:headEnd/>
            <a:tailEnd/>
          </a:ln>
        </p:spPr>
      </p:pic>
      <p:pic>
        <p:nvPicPr>
          <p:cNvPr id="15368" name="Picture 8" descr="BD20530_"/>
          <p:cNvPicPr>
            <a:picLocks noChangeAspect="1" noChangeArrowheads="1"/>
          </p:cNvPicPr>
          <p:nvPr/>
        </p:nvPicPr>
        <p:blipFill>
          <a:blip r:embed="rId5"/>
          <a:srcRect/>
          <a:stretch>
            <a:fillRect/>
          </a:stretch>
        </p:blipFill>
        <p:spPr bwMode="auto">
          <a:xfrm>
            <a:off x="7848600" y="-28575"/>
            <a:ext cx="1309688" cy="2085975"/>
          </a:xfrm>
          <a:prstGeom prst="rect">
            <a:avLst/>
          </a:prstGeom>
          <a:noFill/>
          <a:ln w="9525">
            <a:noFill/>
            <a:miter lim="800000"/>
            <a:headEnd/>
            <a:tailEnd/>
          </a:ln>
        </p:spPr>
      </p:pic>
      <p:sp>
        <p:nvSpPr>
          <p:cNvPr id="43024" name="AutoShape 16"/>
          <p:cNvSpPr>
            <a:spLocks noChangeArrowheads="1"/>
          </p:cNvSpPr>
          <p:nvPr/>
        </p:nvSpPr>
        <p:spPr bwMode="auto">
          <a:xfrm>
            <a:off x="609600" y="427038"/>
            <a:ext cx="8229600" cy="1143000"/>
          </a:xfrm>
          <a:prstGeom prst="wedgeEllipseCallout">
            <a:avLst>
              <a:gd name="adj1" fmla="val 8491"/>
              <a:gd name="adj2" fmla="val 122708"/>
            </a:avLst>
          </a:prstGeom>
          <a:solidFill>
            <a:schemeClr val="accent1"/>
          </a:solidFill>
          <a:ln w="9525">
            <a:solidFill>
              <a:schemeClr val="tx1"/>
            </a:solidFill>
            <a:miter lim="800000"/>
            <a:headEnd/>
            <a:tailEnd/>
          </a:ln>
        </p:spPr>
        <p:txBody>
          <a:bodyPr anchor="ctr"/>
          <a:lstStyle/>
          <a:p>
            <a:pPr algn="ctr"/>
            <a:r>
              <a:rPr lang="en-US" sz="2400">
                <a:solidFill>
                  <a:srgbClr val="FF00FF"/>
                </a:solidFill>
              </a:rPr>
              <a:t>Nêu cách bảo quản các đồ dùng trong gia đình bằng chất dẻo?</a:t>
            </a:r>
          </a:p>
        </p:txBody>
      </p:sp>
      <p:sp>
        <p:nvSpPr>
          <p:cNvPr id="43025" name="AutoShape 17"/>
          <p:cNvSpPr>
            <a:spLocks noChangeArrowheads="1"/>
          </p:cNvSpPr>
          <p:nvPr/>
        </p:nvSpPr>
        <p:spPr bwMode="auto">
          <a:xfrm>
            <a:off x="228600" y="2667000"/>
            <a:ext cx="8229600" cy="3429000"/>
          </a:xfrm>
          <a:prstGeom prst="horizontalScroll">
            <a:avLst>
              <a:gd name="adj" fmla="val 12500"/>
            </a:avLst>
          </a:prstGeom>
          <a:solidFill>
            <a:schemeClr val="accent1"/>
          </a:solidFill>
          <a:ln w="9525">
            <a:solidFill>
              <a:schemeClr val="tx1"/>
            </a:solidFill>
            <a:round/>
            <a:headEnd/>
            <a:tailEnd/>
          </a:ln>
        </p:spPr>
        <p:txBody>
          <a:bodyPr/>
          <a:lstStyle/>
          <a:p>
            <a:pPr marL="342900" indent="-342900"/>
            <a:r>
              <a:rPr lang="en-US" sz="2400">
                <a:solidFill>
                  <a:srgbClr val="000099"/>
                </a:solidFill>
              </a:rPr>
              <a:t>Các đồ dùng bằng chất dẻo như bát, dĩa, xô, chậu, bàn, ghế,… dùng xong cần được rửa sạch hoặc lau chùi cho hợp vệ sinh, tránh để nắng lâu, tránh gần lửa.Chú ý các bọc nilông cần thu gom sạch sẽ tránh 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 calcmode="lin" valueType="num">
                                      <p:cBhvr>
                                        <p:cTn id="7" dur="500" fill="hold"/>
                                        <p:tgtEl>
                                          <p:spTgt spid="43024"/>
                                        </p:tgtEl>
                                        <p:attrNameLst>
                                          <p:attrName>ppt_w</p:attrName>
                                        </p:attrNameLst>
                                      </p:cBhvr>
                                      <p:tavLst>
                                        <p:tav tm="0">
                                          <p:val>
                                            <p:fltVal val="0"/>
                                          </p:val>
                                        </p:tav>
                                        <p:tav tm="100000">
                                          <p:val>
                                            <p:strVal val="#ppt_w"/>
                                          </p:val>
                                        </p:tav>
                                      </p:tavLst>
                                    </p:anim>
                                    <p:anim calcmode="lin" valueType="num">
                                      <p:cBhvr>
                                        <p:cTn id="8" dur="500" fill="hold"/>
                                        <p:tgtEl>
                                          <p:spTgt spid="4302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3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nimBg="1" autoUpdateAnimBg="0"/>
      <p:bldP spid="4302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4422775"/>
          </a:xfrm>
        </p:spPr>
        <p:txBody>
          <a:bodyPr/>
          <a:lstStyle/>
          <a:p>
            <a:pPr eaLnBrk="1" hangingPunct="1"/>
            <a:endParaRPr lang="en-US" smtClean="0"/>
          </a:p>
        </p:txBody>
      </p:sp>
      <p:pic>
        <p:nvPicPr>
          <p:cNvPr id="5125" name="Picture 6" descr="BD20530_"/>
          <p:cNvPicPr>
            <a:picLocks noChangeAspect="1" noChangeArrowheads="1"/>
          </p:cNvPicPr>
          <p:nvPr/>
        </p:nvPicPr>
        <p:blipFill>
          <a:blip r:embed="rId2"/>
          <a:srcRect/>
          <a:stretch>
            <a:fillRect/>
          </a:stretch>
        </p:blipFill>
        <p:spPr bwMode="auto">
          <a:xfrm>
            <a:off x="0" y="4724400"/>
            <a:ext cx="1447800" cy="2133600"/>
          </a:xfrm>
          <a:prstGeom prst="rect">
            <a:avLst/>
          </a:prstGeom>
          <a:noFill/>
          <a:ln w="9525">
            <a:noFill/>
            <a:miter lim="800000"/>
            <a:headEnd/>
            <a:tailEnd/>
          </a:ln>
        </p:spPr>
      </p:pic>
      <p:pic>
        <p:nvPicPr>
          <p:cNvPr id="5126" name="Picture 7" descr="BD20530_"/>
          <p:cNvPicPr>
            <a:picLocks noChangeAspect="1" noChangeArrowheads="1"/>
          </p:cNvPicPr>
          <p:nvPr/>
        </p:nvPicPr>
        <p:blipFill>
          <a:blip r:embed="rId3"/>
          <a:srcRect/>
          <a:stretch>
            <a:fillRect/>
          </a:stretch>
        </p:blipFill>
        <p:spPr bwMode="auto">
          <a:xfrm>
            <a:off x="6858000" y="5715000"/>
            <a:ext cx="2286000" cy="1143000"/>
          </a:xfrm>
          <a:prstGeom prst="rect">
            <a:avLst/>
          </a:prstGeom>
          <a:noFill/>
          <a:ln w="9525">
            <a:noFill/>
            <a:miter lim="800000"/>
            <a:headEnd/>
            <a:tailEnd/>
          </a:ln>
        </p:spPr>
      </p:pic>
      <p:pic>
        <p:nvPicPr>
          <p:cNvPr id="5127" name="Picture 8" descr="BD20530_"/>
          <p:cNvPicPr>
            <a:picLocks noChangeAspect="1" noChangeArrowheads="1"/>
          </p:cNvPicPr>
          <p:nvPr/>
        </p:nvPicPr>
        <p:blipFill>
          <a:blip r:embed="rId4"/>
          <a:srcRect/>
          <a:stretch>
            <a:fillRect/>
          </a:stretch>
        </p:blipFill>
        <p:spPr bwMode="auto">
          <a:xfrm>
            <a:off x="7772400" y="0"/>
            <a:ext cx="1371600" cy="2100263"/>
          </a:xfrm>
          <a:prstGeom prst="rect">
            <a:avLst/>
          </a:prstGeom>
          <a:noFill/>
          <a:ln w="9525">
            <a:noFill/>
            <a:miter lim="800000"/>
            <a:headEnd/>
            <a:tailEnd/>
          </a:ln>
        </p:spPr>
      </p:pic>
      <p:sp>
        <p:nvSpPr>
          <p:cNvPr id="5128" name="WordArt 14"/>
          <p:cNvSpPr>
            <a:spLocks noChangeArrowheads="1" noChangeShapeType="1" noTextEdit="1"/>
          </p:cNvSpPr>
          <p:nvPr/>
        </p:nvSpPr>
        <p:spPr bwMode="auto">
          <a:xfrm>
            <a:off x="3048000" y="1024731"/>
            <a:ext cx="2876550" cy="523875"/>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Arial"/>
                <a:cs typeface="Arial"/>
              </a:rPr>
              <a:t>ÔN </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Arial"/>
                <a:cs typeface="Arial"/>
              </a:rPr>
              <a:t>BÀI </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rPr>
              <a:t>CŨ</a:t>
            </a:r>
          </a:p>
        </p:txBody>
      </p:sp>
      <p:pic>
        <p:nvPicPr>
          <p:cNvPr id="5129" name="Picture 16" descr="139"/>
          <p:cNvPicPr>
            <a:picLocks noChangeAspect="1" noChangeArrowheads="1" noCrop="1"/>
          </p:cNvPicPr>
          <p:nvPr/>
        </p:nvPicPr>
        <p:blipFill>
          <a:blip r:embed="rId5"/>
          <a:srcRect/>
          <a:stretch>
            <a:fillRect/>
          </a:stretch>
        </p:blipFill>
        <p:spPr bwMode="auto">
          <a:xfrm>
            <a:off x="304800" y="2133600"/>
            <a:ext cx="1003300" cy="1524000"/>
          </a:xfrm>
          <a:prstGeom prst="rect">
            <a:avLst/>
          </a:prstGeom>
          <a:noFill/>
          <a:ln w="9525">
            <a:noFill/>
            <a:miter lim="800000"/>
            <a:headEnd/>
            <a:tailEnd/>
          </a:ln>
        </p:spPr>
      </p:pic>
      <p:sp>
        <p:nvSpPr>
          <p:cNvPr id="5130" name="Text Box 19"/>
          <p:cNvSpPr txBox="1">
            <a:spLocks noChangeArrowheads="1"/>
          </p:cNvSpPr>
          <p:nvPr/>
        </p:nvSpPr>
        <p:spPr bwMode="auto">
          <a:xfrm>
            <a:off x="1371600" y="2438400"/>
            <a:ext cx="7086600" cy="4794250"/>
          </a:xfrm>
          <a:prstGeom prst="rect">
            <a:avLst/>
          </a:prstGeom>
          <a:noFill/>
          <a:ln w="9525">
            <a:noFill/>
            <a:miter lim="800000"/>
            <a:headEnd/>
            <a:tailEnd/>
          </a:ln>
        </p:spPr>
        <p:txBody>
          <a:bodyPr>
            <a:spAutoFit/>
          </a:bodyPr>
          <a:lstStyle/>
          <a:p>
            <a:pPr marL="342900" indent="-342900">
              <a:spcBef>
                <a:spcPct val="50000"/>
              </a:spcBef>
            </a:pPr>
            <a:r>
              <a:rPr lang="en-US"/>
              <a:t> </a:t>
            </a:r>
            <a:r>
              <a:rPr lang="en-US" sz="2800">
                <a:solidFill>
                  <a:srgbClr val="000099"/>
                </a:solidFill>
              </a:rPr>
              <a:t>Câu 1: Chọn ý đúng nhất.</a:t>
            </a:r>
          </a:p>
          <a:p>
            <a:pPr marL="342900" indent="-342900">
              <a:spcBef>
                <a:spcPct val="50000"/>
              </a:spcBef>
            </a:pPr>
            <a:r>
              <a:rPr lang="en-US" sz="2800">
                <a:solidFill>
                  <a:srgbClr val="000099"/>
                </a:solidFill>
              </a:rPr>
              <a:t>Cao su không có tính chất nào dưới đây?</a:t>
            </a:r>
          </a:p>
          <a:p>
            <a:pPr marL="342900" indent="-342900">
              <a:spcBef>
                <a:spcPct val="50000"/>
              </a:spcBef>
              <a:buFontTx/>
              <a:buAutoNum type="alphaLcPeriod"/>
            </a:pPr>
            <a:r>
              <a:rPr lang="en-US" sz="2800">
                <a:solidFill>
                  <a:srgbClr val="000099"/>
                </a:solidFill>
              </a:rPr>
              <a:t>Đàn hồi tốt, ít bị biến đổi khi nóng lạnh.</a:t>
            </a:r>
          </a:p>
          <a:p>
            <a:pPr marL="342900" indent="-342900">
              <a:spcBef>
                <a:spcPct val="50000"/>
              </a:spcBef>
              <a:buFontTx/>
              <a:buAutoNum type="alphaLcPeriod"/>
            </a:pPr>
            <a:r>
              <a:rPr lang="en-US" sz="2800">
                <a:solidFill>
                  <a:srgbClr val="000099"/>
                </a:solidFill>
              </a:rPr>
              <a:t>Cách điện , cách nhiệt.</a:t>
            </a:r>
          </a:p>
          <a:p>
            <a:pPr marL="342900" indent="-342900">
              <a:spcBef>
                <a:spcPct val="50000"/>
              </a:spcBef>
              <a:buFontTx/>
              <a:buAutoNum type="alphaLcPeriod"/>
            </a:pPr>
            <a:r>
              <a:rPr lang="en-US" sz="2800">
                <a:solidFill>
                  <a:srgbClr val="000099"/>
                </a:solidFill>
              </a:rPr>
              <a:t>Không bị cháy.</a:t>
            </a:r>
          </a:p>
          <a:p>
            <a:pPr marL="342900" indent="-342900">
              <a:spcBef>
                <a:spcPct val="50000"/>
              </a:spcBef>
              <a:buFontTx/>
              <a:buAutoNum type="alphaLcPeriod"/>
            </a:pPr>
            <a:r>
              <a:rPr lang="en-US" sz="2800">
                <a:solidFill>
                  <a:srgbClr val="000099"/>
                </a:solidFill>
              </a:rPr>
              <a:t>Không tan trong nước, tan trong một số chất lỏng khác.</a:t>
            </a:r>
          </a:p>
          <a:p>
            <a:pPr marL="342900" indent="-342900">
              <a:spcBef>
                <a:spcPct val="50000"/>
              </a:spcBef>
              <a:buFontTx/>
              <a:buAutoNum type="alphaLcPeriod"/>
            </a:pPr>
            <a:endParaRPr lang="en-US" sz="2800">
              <a:solidFill>
                <a:srgbClr val="000099"/>
              </a:solidFill>
            </a:endParaRPr>
          </a:p>
        </p:txBody>
      </p:sp>
      <p:sp>
        <p:nvSpPr>
          <p:cNvPr id="2071" name="Oval 23"/>
          <p:cNvSpPr>
            <a:spLocks noChangeArrowheads="1"/>
          </p:cNvSpPr>
          <p:nvPr/>
        </p:nvSpPr>
        <p:spPr bwMode="auto">
          <a:xfrm>
            <a:off x="1219200" y="5029200"/>
            <a:ext cx="533400" cy="457200"/>
          </a:xfrm>
          <a:prstGeom prst="ellipse">
            <a:avLst/>
          </a:prstGeom>
          <a:solidFill>
            <a:srgbClr val="FF00FF"/>
          </a:solidFill>
          <a:ln w="9525">
            <a:solidFill>
              <a:schemeClr val="tx1"/>
            </a:solidFill>
            <a:round/>
            <a:headEnd/>
            <a:tailEnd/>
          </a:ln>
        </p:spPr>
        <p:txBody>
          <a:bodyPr wrap="none" anchor="ctr"/>
          <a:lstStyle/>
          <a:p>
            <a:pPr algn="ctr"/>
            <a:r>
              <a:rPr lang="en-US" sz="2800"/>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500" fill="hold"/>
                                        <p:tgtEl>
                                          <p:spTgt spid="2071"/>
                                        </p:tgtEl>
                                        <p:attrNameLst>
                                          <p:attrName>ppt_x</p:attrName>
                                        </p:attrNameLst>
                                      </p:cBhvr>
                                      <p:tavLst>
                                        <p:tav tm="0">
                                          <p:val>
                                            <p:strVal val="0-#ppt_w/2"/>
                                          </p:val>
                                        </p:tav>
                                        <p:tav tm="100000">
                                          <p:val>
                                            <p:strVal val="#ppt_x"/>
                                          </p:val>
                                        </p:tav>
                                      </p:tavLst>
                                    </p:anim>
                                    <p:anim calcmode="lin" valueType="num">
                                      <p:cBhvr additive="base">
                                        <p:cTn id="14" dur="500" fill="hold"/>
                                        <p:tgtEl>
                                          <p:spTgt spid="20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7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eaLnBrk="1" hangingPunct="1"/>
            <a:endParaRPr lang="en-US" smtClean="0"/>
          </a:p>
        </p:txBody>
      </p:sp>
      <p:pic>
        <p:nvPicPr>
          <p:cNvPr id="6148" name="Picture 5" descr="BD20530_"/>
          <p:cNvPicPr>
            <a:picLocks noChangeAspect="1" noChangeArrowheads="1"/>
          </p:cNvPicPr>
          <p:nvPr/>
        </p:nvPicPr>
        <p:blipFill>
          <a:blip r:embed="rId2"/>
          <a:srcRect/>
          <a:stretch>
            <a:fillRect/>
          </a:stretch>
        </p:blipFill>
        <p:spPr bwMode="auto">
          <a:xfrm>
            <a:off x="-28575" y="4800600"/>
            <a:ext cx="1447800" cy="2114550"/>
          </a:xfrm>
          <a:prstGeom prst="rect">
            <a:avLst/>
          </a:prstGeom>
          <a:noFill/>
          <a:ln w="9525">
            <a:noFill/>
            <a:miter lim="800000"/>
            <a:headEnd/>
            <a:tailEnd/>
          </a:ln>
        </p:spPr>
      </p:pic>
      <p:pic>
        <p:nvPicPr>
          <p:cNvPr id="6149" name="Picture 6" descr="BD20530_"/>
          <p:cNvPicPr>
            <a:picLocks noChangeAspect="1" noChangeArrowheads="1"/>
          </p:cNvPicPr>
          <p:nvPr/>
        </p:nvPicPr>
        <p:blipFill>
          <a:blip r:embed="rId3"/>
          <a:srcRect/>
          <a:stretch>
            <a:fillRect/>
          </a:stretch>
        </p:blipFill>
        <p:spPr bwMode="auto">
          <a:xfrm>
            <a:off x="38100" y="50800"/>
            <a:ext cx="2314575" cy="1233488"/>
          </a:xfrm>
          <a:prstGeom prst="rect">
            <a:avLst/>
          </a:prstGeom>
          <a:noFill/>
          <a:ln w="9525">
            <a:noFill/>
            <a:miter lim="800000"/>
            <a:headEnd/>
            <a:tailEnd/>
          </a:ln>
        </p:spPr>
      </p:pic>
      <p:pic>
        <p:nvPicPr>
          <p:cNvPr id="6150" name="Picture 7" descr="BD20530_"/>
          <p:cNvPicPr>
            <a:picLocks noChangeAspect="1" noChangeArrowheads="1"/>
          </p:cNvPicPr>
          <p:nvPr/>
        </p:nvPicPr>
        <p:blipFill>
          <a:blip r:embed="rId4"/>
          <a:srcRect/>
          <a:stretch>
            <a:fillRect/>
          </a:stretch>
        </p:blipFill>
        <p:spPr bwMode="auto">
          <a:xfrm>
            <a:off x="7848600" y="-28575"/>
            <a:ext cx="1309688" cy="2085975"/>
          </a:xfrm>
          <a:prstGeom prst="rect">
            <a:avLst/>
          </a:prstGeom>
          <a:noFill/>
          <a:ln w="9525">
            <a:noFill/>
            <a:miter lim="800000"/>
            <a:headEnd/>
            <a:tailEnd/>
          </a:ln>
        </p:spPr>
      </p:pic>
      <p:sp>
        <p:nvSpPr>
          <p:cNvPr id="49167" name="AutoShape 15"/>
          <p:cNvSpPr>
            <a:spLocks noChangeArrowheads="1"/>
          </p:cNvSpPr>
          <p:nvPr/>
        </p:nvSpPr>
        <p:spPr bwMode="auto">
          <a:xfrm>
            <a:off x="762000" y="2971800"/>
            <a:ext cx="8001000" cy="1371600"/>
          </a:xfrm>
          <a:prstGeom prst="flowChartTerminator">
            <a:avLst/>
          </a:prstGeom>
          <a:solidFill>
            <a:schemeClr val="accent1"/>
          </a:solidFill>
          <a:ln w="9525">
            <a:solidFill>
              <a:schemeClr val="tx1"/>
            </a:solidFill>
            <a:miter lim="800000"/>
            <a:headEnd/>
            <a:tailEnd/>
          </a:ln>
        </p:spPr>
        <p:txBody>
          <a:bodyPr wrap="none" anchor="ctr"/>
          <a:lstStyle/>
          <a:p>
            <a:r>
              <a:rPr lang="en-US" sz="2800">
                <a:solidFill>
                  <a:srgbClr val="000099"/>
                </a:solidFill>
              </a:rPr>
              <a:t>Cao su thường được sử dụng để làm săm,</a:t>
            </a:r>
          </a:p>
          <a:p>
            <a:r>
              <a:rPr lang="en-US" sz="2800">
                <a:solidFill>
                  <a:srgbClr val="000099"/>
                </a:solidFill>
              </a:rPr>
              <a:t>lốp xe;làm các chi tiết của một số đồ điện, máy</a:t>
            </a:r>
          </a:p>
          <a:p>
            <a:r>
              <a:rPr lang="en-US" sz="2800">
                <a:solidFill>
                  <a:srgbClr val="000099"/>
                </a:solidFill>
              </a:rPr>
              <a:t> móc và một số đồ dùng trong gia đình</a:t>
            </a:r>
          </a:p>
        </p:txBody>
      </p:sp>
      <p:pic>
        <p:nvPicPr>
          <p:cNvPr id="6152" name="Picture 18" descr="BD20530_"/>
          <p:cNvPicPr>
            <a:picLocks noChangeAspect="1" noChangeArrowheads="1"/>
          </p:cNvPicPr>
          <p:nvPr/>
        </p:nvPicPr>
        <p:blipFill>
          <a:blip r:embed="rId4"/>
          <a:srcRect/>
          <a:stretch>
            <a:fillRect/>
          </a:stretch>
        </p:blipFill>
        <p:spPr bwMode="auto">
          <a:xfrm rot="5274284">
            <a:off x="7479507" y="5139531"/>
            <a:ext cx="1309688" cy="2085975"/>
          </a:xfrm>
          <a:prstGeom prst="rect">
            <a:avLst/>
          </a:prstGeom>
          <a:noFill/>
          <a:ln w="9525">
            <a:noFill/>
            <a:miter lim="800000"/>
            <a:headEnd/>
            <a:tailEnd/>
          </a:ln>
        </p:spPr>
      </p:pic>
      <p:sp>
        <p:nvSpPr>
          <p:cNvPr id="49173" name="AutoShape 21"/>
          <p:cNvSpPr>
            <a:spLocks noGrp="1" noChangeArrowheads="1"/>
          </p:cNvSpPr>
          <p:nvPr>
            <p:ph type="title"/>
          </p:nvPr>
        </p:nvSpPr>
        <p:spPr>
          <a:xfrm>
            <a:off x="457200" y="1295400"/>
            <a:ext cx="8229600" cy="1143000"/>
          </a:xfrm>
          <a:prstGeom prst="wedgeEllipseCallout">
            <a:avLst>
              <a:gd name="adj1" fmla="val -8694"/>
              <a:gd name="adj2" fmla="val 106861"/>
            </a:avLst>
          </a:prstGeom>
          <a:solidFill>
            <a:srgbClr val="E7B7E1"/>
          </a:solidFill>
          <a:ln>
            <a:solidFill>
              <a:schemeClr val="tx1"/>
            </a:solidFill>
          </a:ln>
        </p:spPr>
        <p:txBody>
          <a:bodyPr/>
          <a:lstStyle/>
          <a:p>
            <a:pPr eaLnBrk="1" hangingPunct="1"/>
            <a:r>
              <a:rPr lang="en-US" sz="2800" smtClean="0">
                <a:solidFill>
                  <a:srgbClr val="000099"/>
                </a:solidFill>
              </a:rPr>
              <a:t>Cao su thường được sử dụng để làm gì? </a:t>
            </a:r>
          </a:p>
        </p:txBody>
      </p:sp>
      <p:pic>
        <p:nvPicPr>
          <p:cNvPr id="6155" name="Picture 22" descr="139"/>
          <p:cNvPicPr>
            <a:picLocks noChangeAspect="1" noChangeArrowheads="1" noCrop="1"/>
          </p:cNvPicPr>
          <p:nvPr/>
        </p:nvPicPr>
        <p:blipFill>
          <a:blip r:embed="rId5"/>
          <a:srcRect/>
          <a:stretch>
            <a:fillRect/>
          </a:stretch>
        </p:blipFill>
        <p:spPr bwMode="auto">
          <a:xfrm>
            <a:off x="990600" y="304800"/>
            <a:ext cx="10033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9173"/>
                                        </p:tgtEl>
                                        <p:attrNameLst>
                                          <p:attrName>style.visibility</p:attrName>
                                        </p:attrNameLst>
                                      </p:cBhvr>
                                      <p:to>
                                        <p:strVal val="visible"/>
                                      </p:to>
                                    </p:set>
                                    <p:anim calcmode="lin" valueType="num">
                                      <p:cBhvr>
                                        <p:cTn id="7" dur="500" fill="hold"/>
                                        <p:tgtEl>
                                          <p:spTgt spid="49173"/>
                                        </p:tgtEl>
                                        <p:attrNameLst>
                                          <p:attrName>ppt_w</p:attrName>
                                        </p:attrNameLst>
                                      </p:cBhvr>
                                      <p:tavLst>
                                        <p:tav tm="0">
                                          <p:val>
                                            <p:fltVal val="0"/>
                                          </p:val>
                                        </p:tav>
                                        <p:tav tm="100000">
                                          <p:val>
                                            <p:strVal val="#ppt_w"/>
                                          </p:val>
                                        </p:tav>
                                      </p:tavLst>
                                    </p:anim>
                                    <p:anim calcmode="lin" valueType="num">
                                      <p:cBhvr>
                                        <p:cTn id="8" dur="500" fill="hold"/>
                                        <p:tgtEl>
                                          <p:spTgt spid="4917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49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animBg="1" autoUpdateAnimBg="0"/>
      <p:bldP spid="4917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34"/>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sp>
        <p:nvSpPr>
          <p:cNvPr id="1028" name="Rectangle 1036"/>
          <p:cNvSpPr>
            <a:spLocks noChangeArrowheads="1"/>
          </p:cNvSpPr>
          <p:nvPr/>
        </p:nvSpPr>
        <p:spPr bwMode="auto">
          <a:xfrm>
            <a:off x="1666875" y="1595438"/>
            <a:ext cx="9144000" cy="366712"/>
          </a:xfrm>
          <a:prstGeom prst="rect">
            <a:avLst/>
          </a:prstGeom>
          <a:noFill/>
          <a:ln w="9525">
            <a:noFill/>
            <a:miter lim="800000"/>
            <a:headEnd/>
            <a:tailEnd/>
          </a:ln>
        </p:spPr>
        <p:txBody>
          <a:bodyPr>
            <a:spAutoFit/>
          </a:bodyPr>
          <a:lstStyle/>
          <a:p>
            <a:endParaRPr lang="en-US"/>
          </a:p>
        </p:txBody>
      </p:sp>
      <p:sp>
        <p:nvSpPr>
          <p:cNvPr id="1029" name="Rectangle 1039"/>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pic>
        <p:nvPicPr>
          <p:cNvPr id="1030" name="Picture 1038"/>
          <p:cNvPicPr>
            <a:picLocks noChangeAspect="1" noChangeArrowheads="1"/>
          </p:cNvPicPr>
          <p:nvPr/>
        </p:nvPicPr>
        <p:blipFill>
          <a:blip r:embed="rId3"/>
          <a:srcRect/>
          <a:stretch>
            <a:fillRect/>
          </a:stretch>
        </p:blipFill>
        <p:spPr bwMode="auto">
          <a:xfrm>
            <a:off x="304800" y="2362200"/>
            <a:ext cx="4343400" cy="3910013"/>
          </a:xfrm>
          <a:prstGeom prst="rect">
            <a:avLst/>
          </a:prstGeom>
          <a:noFill/>
          <a:ln w="9525">
            <a:noFill/>
            <a:miter lim="800000"/>
            <a:headEnd/>
            <a:tailEnd/>
          </a:ln>
        </p:spPr>
      </p:pic>
      <p:sp>
        <p:nvSpPr>
          <p:cNvPr id="1031" name="Rectangle 1041"/>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sp>
        <p:nvSpPr>
          <p:cNvPr id="1032" name="Rectangle 1043"/>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sp>
        <p:nvSpPr>
          <p:cNvPr id="1033" name="Rectangle 1045"/>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graphicFrame>
        <p:nvGraphicFramePr>
          <p:cNvPr id="1026" name="Object 1024"/>
          <p:cNvGraphicFramePr>
            <a:graphicFrameLocks noChangeAspect="1"/>
          </p:cNvGraphicFramePr>
          <p:nvPr/>
        </p:nvGraphicFramePr>
        <p:xfrm>
          <a:off x="4800600" y="2438400"/>
          <a:ext cx="4038600" cy="3886200"/>
        </p:xfrm>
        <a:graphic>
          <a:graphicData uri="http://schemas.openxmlformats.org/presentationml/2006/ole">
            <mc:AlternateContent xmlns:mc="http://schemas.openxmlformats.org/markup-compatibility/2006">
              <mc:Choice xmlns:v="urn:schemas-microsoft-com:vml" Requires="v">
                <p:oleObj spid="_x0000_s1028" r:id="rId4" imgW="3416808" imgH="3416808" progId="Word.Picture.8">
                  <p:embed/>
                </p:oleObj>
              </mc:Choice>
              <mc:Fallback>
                <p:oleObj r:id="rId4" imgW="3416808" imgH="3416808" progId="Word.Picture.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40386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590675" y="242888"/>
            <a:ext cx="9144000" cy="369887"/>
          </a:xfrm>
          <a:prstGeom prst="rect">
            <a:avLst/>
          </a:prstGeom>
          <a:noFill/>
          <a:ln w="9525">
            <a:noFill/>
            <a:miter lim="800000"/>
            <a:headEnd/>
            <a:tailEnd/>
          </a:ln>
        </p:spPr>
        <p:txBody>
          <a:bodyPr>
            <a:spAutoFit/>
          </a:bodyPr>
          <a:lstStyle/>
          <a:p>
            <a:endParaRPr lang="en-US"/>
          </a:p>
        </p:txBody>
      </p:sp>
      <p:graphicFrame>
        <p:nvGraphicFramePr>
          <p:cNvPr id="2050" name="Object 4"/>
          <p:cNvGraphicFramePr>
            <a:graphicFrameLocks noChangeAspect="1"/>
          </p:cNvGraphicFramePr>
          <p:nvPr/>
        </p:nvGraphicFramePr>
        <p:xfrm>
          <a:off x="685800" y="381000"/>
          <a:ext cx="8001000" cy="5943600"/>
        </p:xfrm>
        <a:graphic>
          <a:graphicData uri="http://schemas.openxmlformats.org/presentationml/2006/ole">
            <mc:AlternateContent xmlns:mc="http://schemas.openxmlformats.org/markup-compatibility/2006">
              <mc:Choice xmlns:v="urn:schemas-microsoft-com:vml" Requires="v">
                <p:oleObj spid="_x0000_s2052" r:id="rId3" imgW="5817108" imgH="8611362" progId="Word.Picture.8">
                  <p:embed/>
                </p:oleObj>
              </mc:Choice>
              <mc:Fallback>
                <p:oleObj r:id="rId3" imgW="5817108" imgH="8611362"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
                        <a:ext cx="8001000" cy="594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1"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2" name="Picture 5" descr="BD20530_"/>
          <p:cNvPicPr>
            <a:picLocks noChangeAspect="1" noChangeArrowheads="1"/>
          </p:cNvPicPr>
          <p:nvPr/>
        </p:nvPicPr>
        <p:blipFill>
          <a:blip r:embed="rId3"/>
          <a:srcRect/>
          <a:stretch>
            <a:fillRect/>
          </a:stretch>
        </p:blipFill>
        <p:spPr bwMode="auto">
          <a:xfrm>
            <a:off x="7724775" y="-57150"/>
            <a:ext cx="1447800" cy="2362200"/>
          </a:xfrm>
          <a:prstGeom prst="rect">
            <a:avLst/>
          </a:prstGeom>
          <a:noFill/>
          <a:ln w="9525">
            <a:noFill/>
            <a:miter lim="800000"/>
            <a:headEnd/>
            <a:tailEnd/>
          </a:ln>
        </p:spPr>
      </p:pic>
      <p:pic>
        <p:nvPicPr>
          <p:cNvPr id="7173" name="Picture 6" descr="BD20530_"/>
          <p:cNvPicPr>
            <a:picLocks noChangeAspect="1" noChangeArrowheads="1"/>
          </p:cNvPicPr>
          <p:nvPr/>
        </p:nvPicPr>
        <p:blipFill>
          <a:blip r:embed="rId4"/>
          <a:srcRect/>
          <a:stretch>
            <a:fillRect/>
          </a:stretch>
        </p:blipFill>
        <p:spPr bwMode="auto">
          <a:xfrm>
            <a:off x="0" y="4724400"/>
            <a:ext cx="1447800" cy="2162175"/>
          </a:xfrm>
          <a:prstGeom prst="rect">
            <a:avLst/>
          </a:prstGeom>
          <a:noFill/>
          <a:ln w="9525">
            <a:noFill/>
            <a:miter lim="800000"/>
            <a:headEnd/>
            <a:tailEnd/>
          </a:ln>
        </p:spPr>
      </p:pic>
      <p:pic>
        <p:nvPicPr>
          <p:cNvPr id="7174" name="Picture 7" descr="BD20530_"/>
          <p:cNvPicPr>
            <a:picLocks noChangeAspect="1" noChangeArrowheads="1"/>
          </p:cNvPicPr>
          <p:nvPr/>
        </p:nvPicPr>
        <p:blipFill>
          <a:blip r:embed="rId5"/>
          <a:srcRect/>
          <a:stretch>
            <a:fillRect/>
          </a:stretch>
        </p:blipFill>
        <p:spPr bwMode="auto">
          <a:xfrm>
            <a:off x="6781800" y="5334000"/>
            <a:ext cx="2390775" cy="1524000"/>
          </a:xfrm>
          <a:prstGeom prst="rect">
            <a:avLst/>
          </a:prstGeom>
          <a:noFill/>
          <a:ln w="9525">
            <a:noFill/>
            <a:miter lim="800000"/>
            <a:headEnd/>
            <a:tailEnd/>
          </a:ln>
        </p:spPr>
      </p:pic>
      <p:pic>
        <p:nvPicPr>
          <p:cNvPr id="7175" name="Picture 8" descr="BD20530_"/>
          <p:cNvPicPr>
            <a:picLocks noChangeAspect="1" noChangeArrowheads="1"/>
          </p:cNvPicPr>
          <p:nvPr/>
        </p:nvPicPr>
        <p:blipFill>
          <a:blip r:embed="rId6"/>
          <a:srcRect/>
          <a:stretch>
            <a:fillRect/>
          </a:stretch>
        </p:blipFill>
        <p:spPr bwMode="auto">
          <a:xfrm>
            <a:off x="-42863" y="-14288"/>
            <a:ext cx="2438401" cy="1371601"/>
          </a:xfrm>
          <a:prstGeom prst="rect">
            <a:avLst/>
          </a:prstGeom>
          <a:noFill/>
          <a:ln w="9525">
            <a:noFill/>
            <a:miter lim="800000"/>
            <a:headEnd/>
            <a:tailEnd/>
          </a:ln>
        </p:spPr>
      </p:pic>
      <p:pic>
        <p:nvPicPr>
          <p:cNvPr id="7176" name="Picture 10" descr="BD20530_"/>
          <p:cNvPicPr>
            <a:picLocks noChangeAspect="1" noChangeArrowheads="1"/>
          </p:cNvPicPr>
          <p:nvPr/>
        </p:nvPicPr>
        <p:blipFill>
          <a:blip r:embed="rId5"/>
          <a:srcRect/>
          <a:stretch>
            <a:fillRect/>
          </a:stretch>
        </p:blipFill>
        <p:spPr bwMode="auto">
          <a:xfrm>
            <a:off x="6810375" y="5562600"/>
            <a:ext cx="2390775" cy="1295400"/>
          </a:xfrm>
          <a:prstGeom prst="rect">
            <a:avLst/>
          </a:prstGeom>
          <a:noFill/>
          <a:ln w="9525">
            <a:noFill/>
            <a:miter lim="800000"/>
            <a:headEnd/>
            <a:tailEnd/>
          </a:ln>
        </p:spPr>
      </p:pic>
      <p:sp>
        <p:nvSpPr>
          <p:cNvPr id="7177" name="Text Box 24"/>
          <p:cNvSpPr txBox="1">
            <a:spLocks noChangeArrowheads="1"/>
          </p:cNvSpPr>
          <p:nvPr/>
        </p:nvSpPr>
        <p:spPr bwMode="auto">
          <a:xfrm>
            <a:off x="1295400" y="381000"/>
            <a:ext cx="6324600" cy="1160463"/>
          </a:xfrm>
          <a:prstGeom prst="rect">
            <a:avLst/>
          </a:prstGeom>
          <a:noFill/>
          <a:ln w="9525">
            <a:noFill/>
            <a:miter lim="800000"/>
            <a:headEnd/>
            <a:tailEnd/>
          </a:ln>
        </p:spPr>
        <p:txBody>
          <a:bodyPr>
            <a:spAutoFit/>
          </a:bodyPr>
          <a:lstStyle/>
          <a:p>
            <a:pPr>
              <a:spcBef>
                <a:spcPct val="50000"/>
              </a:spcBef>
            </a:pPr>
            <a:r>
              <a:rPr lang="en-US"/>
              <a:t> </a:t>
            </a:r>
            <a:endParaRPr lang="en-US" sz="2800">
              <a:solidFill>
                <a:srgbClr val="000099"/>
              </a:solidFill>
            </a:endParaRPr>
          </a:p>
          <a:p>
            <a:pPr algn="ctr">
              <a:spcBef>
                <a:spcPct val="50000"/>
              </a:spcBef>
            </a:pPr>
            <a:r>
              <a:rPr lang="en-US" sz="2800" u="sng">
                <a:solidFill>
                  <a:srgbClr val="000099"/>
                </a:solidFill>
              </a:rPr>
              <a:t>Khoa học</a:t>
            </a:r>
          </a:p>
        </p:txBody>
      </p:sp>
      <p:sp>
        <p:nvSpPr>
          <p:cNvPr id="7178" name="Text Box 27"/>
          <p:cNvSpPr txBox="1">
            <a:spLocks noChangeArrowheads="1"/>
          </p:cNvSpPr>
          <p:nvPr/>
        </p:nvSpPr>
        <p:spPr bwMode="auto">
          <a:xfrm>
            <a:off x="3200400" y="1676400"/>
            <a:ext cx="2362200" cy="701675"/>
          </a:xfrm>
          <a:prstGeom prst="rect">
            <a:avLst/>
          </a:prstGeom>
          <a:noFill/>
          <a:ln w="9525">
            <a:noFill/>
            <a:miter lim="800000"/>
            <a:headEnd/>
            <a:tailEnd/>
          </a:ln>
        </p:spPr>
        <p:txBody>
          <a:bodyPr>
            <a:spAutoFit/>
          </a:bodyPr>
          <a:lstStyle/>
          <a:p>
            <a:pPr>
              <a:spcBef>
                <a:spcPct val="50000"/>
              </a:spcBef>
            </a:pPr>
            <a:r>
              <a:rPr lang="en-US"/>
              <a:t> </a:t>
            </a:r>
            <a:r>
              <a:rPr lang="en-US" sz="4000">
                <a:solidFill>
                  <a:srgbClr val="FF3300"/>
                </a:solidFill>
              </a:rPr>
              <a:t>Chất</a:t>
            </a:r>
            <a:r>
              <a:rPr lang="en-US" sz="4000">
                <a:solidFill>
                  <a:srgbClr val="FF00FF"/>
                </a:solidFill>
              </a:rPr>
              <a:t> </a:t>
            </a:r>
            <a:r>
              <a:rPr lang="en-US" sz="4000">
                <a:solidFill>
                  <a:srgbClr val="FF3300"/>
                </a:solidFill>
              </a:rPr>
              <a:t>dẻo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descr="BD20530_"/>
          <p:cNvPicPr>
            <a:picLocks noChangeAspect="1" noChangeArrowheads="1"/>
          </p:cNvPicPr>
          <p:nvPr/>
        </p:nvPicPr>
        <p:blipFill>
          <a:blip r:embed="rId2"/>
          <a:srcRect/>
          <a:stretch>
            <a:fillRect/>
          </a:stretch>
        </p:blipFill>
        <p:spPr bwMode="auto">
          <a:xfrm>
            <a:off x="7848600" y="-42863"/>
            <a:ext cx="1323975" cy="2209801"/>
          </a:xfrm>
          <a:prstGeom prst="rect">
            <a:avLst/>
          </a:prstGeom>
          <a:noFill/>
          <a:ln w="9525">
            <a:noFill/>
            <a:miter lim="800000"/>
            <a:headEnd/>
            <a:tailEnd/>
          </a:ln>
        </p:spPr>
      </p:pic>
      <p:pic>
        <p:nvPicPr>
          <p:cNvPr id="8196" name="Picture 6" descr="BD20530_"/>
          <p:cNvPicPr>
            <a:picLocks noChangeAspect="1" noChangeArrowheads="1"/>
          </p:cNvPicPr>
          <p:nvPr/>
        </p:nvPicPr>
        <p:blipFill>
          <a:blip r:embed="rId3"/>
          <a:srcRect/>
          <a:stretch>
            <a:fillRect/>
          </a:stretch>
        </p:blipFill>
        <p:spPr bwMode="auto">
          <a:xfrm>
            <a:off x="0" y="4800600"/>
            <a:ext cx="1447800" cy="2085975"/>
          </a:xfrm>
          <a:prstGeom prst="rect">
            <a:avLst/>
          </a:prstGeom>
          <a:noFill/>
          <a:ln w="9525">
            <a:noFill/>
            <a:miter lim="800000"/>
            <a:headEnd/>
            <a:tailEnd/>
          </a:ln>
        </p:spPr>
      </p:pic>
      <p:pic>
        <p:nvPicPr>
          <p:cNvPr id="8197" name="Picture 7" descr="BD20530_"/>
          <p:cNvPicPr>
            <a:picLocks noChangeAspect="1" noChangeArrowheads="1"/>
          </p:cNvPicPr>
          <p:nvPr/>
        </p:nvPicPr>
        <p:blipFill>
          <a:blip r:embed="rId4"/>
          <a:srcRect/>
          <a:stretch>
            <a:fillRect/>
          </a:stretch>
        </p:blipFill>
        <p:spPr bwMode="auto">
          <a:xfrm>
            <a:off x="6781800" y="5562600"/>
            <a:ext cx="2390775" cy="1295400"/>
          </a:xfrm>
          <a:prstGeom prst="rect">
            <a:avLst/>
          </a:prstGeom>
          <a:noFill/>
          <a:ln w="9525">
            <a:noFill/>
            <a:miter lim="800000"/>
            <a:headEnd/>
            <a:tailEnd/>
          </a:ln>
        </p:spPr>
      </p:pic>
      <p:pic>
        <p:nvPicPr>
          <p:cNvPr id="8198" name="Picture 8" descr="BD20530_"/>
          <p:cNvPicPr>
            <a:picLocks noChangeAspect="1" noChangeArrowheads="1"/>
          </p:cNvPicPr>
          <p:nvPr/>
        </p:nvPicPr>
        <p:blipFill>
          <a:blip r:embed="rId5"/>
          <a:srcRect/>
          <a:stretch>
            <a:fillRect/>
          </a:stretch>
        </p:blipFill>
        <p:spPr bwMode="auto">
          <a:xfrm>
            <a:off x="-42863" y="-14288"/>
            <a:ext cx="2438401" cy="1219201"/>
          </a:xfrm>
          <a:prstGeom prst="rect">
            <a:avLst/>
          </a:prstGeom>
          <a:noFill/>
          <a:ln w="9525">
            <a:noFill/>
            <a:miter lim="800000"/>
            <a:headEnd/>
            <a:tailEnd/>
          </a:ln>
        </p:spPr>
      </p:pic>
      <p:sp>
        <p:nvSpPr>
          <p:cNvPr id="8201" name="Text Box 21"/>
          <p:cNvSpPr txBox="1">
            <a:spLocks noChangeArrowheads="1"/>
          </p:cNvSpPr>
          <p:nvPr/>
        </p:nvSpPr>
        <p:spPr bwMode="auto">
          <a:xfrm>
            <a:off x="1219200" y="2743200"/>
            <a:ext cx="6324600" cy="523875"/>
          </a:xfrm>
          <a:prstGeom prst="rect">
            <a:avLst/>
          </a:prstGeom>
          <a:noFill/>
          <a:ln w="9525">
            <a:noFill/>
            <a:miter lim="800000"/>
            <a:headEnd/>
            <a:tailEnd/>
          </a:ln>
        </p:spPr>
        <p:txBody>
          <a:bodyPr>
            <a:spAutoFit/>
          </a:bodyPr>
          <a:lstStyle/>
          <a:p>
            <a:pPr>
              <a:spcBef>
                <a:spcPct val="50000"/>
              </a:spcBef>
            </a:pPr>
            <a:r>
              <a:rPr lang="en-US"/>
              <a:t> </a:t>
            </a:r>
            <a:endParaRPr lang="en-US" sz="2800" u="sng">
              <a:solidFill>
                <a:srgbClr val="000099"/>
              </a:solidFill>
            </a:endParaRPr>
          </a:p>
        </p:txBody>
      </p:sp>
      <p:sp>
        <p:nvSpPr>
          <p:cNvPr id="8202" name="Text Box 22"/>
          <p:cNvSpPr txBox="1">
            <a:spLocks noChangeArrowheads="1"/>
          </p:cNvSpPr>
          <p:nvPr/>
        </p:nvSpPr>
        <p:spPr bwMode="auto">
          <a:xfrm>
            <a:off x="304800" y="998537"/>
            <a:ext cx="8610600" cy="3786188"/>
          </a:xfrm>
          <a:prstGeom prst="rect">
            <a:avLst/>
          </a:prstGeom>
          <a:noFill/>
          <a:ln w="9525">
            <a:noFill/>
            <a:miter lim="800000"/>
            <a:headEnd/>
            <a:tailEnd/>
          </a:ln>
        </p:spPr>
        <p:txBody>
          <a:bodyPr>
            <a:spAutoFit/>
          </a:bodyPr>
          <a:lstStyle/>
          <a:p>
            <a:pPr>
              <a:spcBef>
                <a:spcPct val="50000"/>
              </a:spcBef>
            </a:pPr>
            <a:r>
              <a:rPr lang="en-US" dirty="0"/>
              <a:t> </a:t>
            </a:r>
            <a:r>
              <a:rPr lang="en-US" sz="2400" u="sng" dirty="0" err="1">
                <a:solidFill>
                  <a:srgbClr val="000099"/>
                </a:solidFill>
              </a:rPr>
              <a:t>Hoạt</a:t>
            </a:r>
            <a:r>
              <a:rPr lang="en-US" sz="2400" u="sng" dirty="0">
                <a:solidFill>
                  <a:srgbClr val="000099"/>
                </a:solidFill>
              </a:rPr>
              <a:t> </a:t>
            </a:r>
            <a:r>
              <a:rPr lang="en-US" sz="2400" u="sng" dirty="0" err="1">
                <a:solidFill>
                  <a:srgbClr val="000099"/>
                </a:solidFill>
              </a:rPr>
              <a:t>động</a:t>
            </a:r>
            <a:r>
              <a:rPr lang="en-US" sz="2400" u="sng" dirty="0">
                <a:solidFill>
                  <a:srgbClr val="000099"/>
                </a:solidFill>
              </a:rPr>
              <a:t> 1</a:t>
            </a:r>
            <a:r>
              <a:rPr lang="en-US" sz="2400" dirty="0">
                <a:solidFill>
                  <a:srgbClr val="000099"/>
                </a:solidFill>
              </a:rPr>
              <a:t>:</a:t>
            </a:r>
            <a:r>
              <a:rPr lang="en-US" sz="2400" dirty="0">
                <a:solidFill>
                  <a:srgbClr val="FF3300"/>
                </a:solidFill>
              </a:rPr>
              <a:t>Kể </a:t>
            </a:r>
            <a:r>
              <a:rPr lang="en-US" sz="2400" dirty="0" err="1">
                <a:solidFill>
                  <a:srgbClr val="FF3300"/>
                </a:solidFill>
              </a:rPr>
              <a:t>tên</a:t>
            </a:r>
            <a:r>
              <a:rPr lang="en-US" sz="2400" dirty="0">
                <a:solidFill>
                  <a:srgbClr val="FF3300"/>
                </a:solidFill>
              </a:rPr>
              <a:t> </a:t>
            </a:r>
            <a:r>
              <a:rPr lang="en-US" sz="2400" dirty="0" err="1">
                <a:solidFill>
                  <a:srgbClr val="FF3300"/>
                </a:solidFill>
              </a:rPr>
              <a:t>và</a:t>
            </a:r>
            <a:r>
              <a:rPr lang="en-US" sz="2400" dirty="0">
                <a:solidFill>
                  <a:srgbClr val="FF3300"/>
                </a:solidFill>
              </a:rPr>
              <a:t> </a:t>
            </a:r>
            <a:r>
              <a:rPr lang="en-US" sz="2400" dirty="0" err="1">
                <a:solidFill>
                  <a:srgbClr val="FF3300"/>
                </a:solidFill>
              </a:rPr>
              <a:t>nêu</a:t>
            </a:r>
            <a:r>
              <a:rPr lang="en-US" sz="2400" dirty="0">
                <a:solidFill>
                  <a:srgbClr val="FF3300"/>
                </a:solidFill>
              </a:rPr>
              <a:t> </a:t>
            </a:r>
            <a:r>
              <a:rPr lang="en-US" sz="2400" dirty="0" err="1">
                <a:solidFill>
                  <a:srgbClr val="FF3300"/>
                </a:solidFill>
              </a:rPr>
              <a:t>đặc</a:t>
            </a:r>
            <a:r>
              <a:rPr lang="en-US" sz="2400" dirty="0">
                <a:solidFill>
                  <a:srgbClr val="FF3300"/>
                </a:solidFill>
              </a:rPr>
              <a:t> </a:t>
            </a:r>
            <a:r>
              <a:rPr lang="en-US" sz="2400" dirty="0" err="1">
                <a:solidFill>
                  <a:srgbClr val="FF3300"/>
                </a:solidFill>
              </a:rPr>
              <a:t>điểm</a:t>
            </a:r>
            <a:r>
              <a:rPr lang="en-US" sz="2400" dirty="0">
                <a:solidFill>
                  <a:srgbClr val="FF3300"/>
                </a:solidFill>
              </a:rPr>
              <a:t> </a:t>
            </a:r>
            <a:r>
              <a:rPr lang="en-US" sz="2400" dirty="0" err="1">
                <a:solidFill>
                  <a:srgbClr val="FF3300"/>
                </a:solidFill>
              </a:rPr>
              <a:t>của</a:t>
            </a:r>
            <a:r>
              <a:rPr lang="en-US" sz="2400" dirty="0">
                <a:solidFill>
                  <a:srgbClr val="FF3300"/>
                </a:solidFill>
              </a:rPr>
              <a:t> </a:t>
            </a:r>
            <a:r>
              <a:rPr lang="en-US" sz="2400" dirty="0" err="1">
                <a:solidFill>
                  <a:srgbClr val="FF3300"/>
                </a:solidFill>
              </a:rPr>
              <a:t>một</a:t>
            </a:r>
            <a:r>
              <a:rPr lang="en-US" sz="2400" dirty="0">
                <a:solidFill>
                  <a:srgbClr val="FF3300"/>
                </a:solidFill>
              </a:rPr>
              <a:t> </a:t>
            </a:r>
            <a:r>
              <a:rPr lang="en-US" sz="2400" dirty="0" err="1">
                <a:solidFill>
                  <a:srgbClr val="FF3300"/>
                </a:solidFill>
              </a:rPr>
              <a:t>số</a:t>
            </a:r>
            <a:r>
              <a:rPr lang="en-US" sz="2400" dirty="0">
                <a:solidFill>
                  <a:srgbClr val="FF3300"/>
                </a:solidFill>
              </a:rPr>
              <a:t> </a:t>
            </a:r>
            <a:r>
              <a:rPr lang="en-US" sz="2400" dirty="0" err="1">
                <a:solidFill>
                  <a:srgbClr val="FF3300"/>
                </a:solidFill>
              </a:rPr>
              <a:t>đồ</a:t>
            </a:r>
            <a:r>
              <a:rPr lang="en-US" sz="2400" dirty="0">
                <a:solidFill>
                  <a:srgbClr val="FF3300"/>
                </a:solidFill>
              </a:rPr>
              <a:t> </a:t>
            </a:r>
            <a:r>
              <a:rPr lang="en-US" sz="2400" dirty="0" err="1">
                <a:solidFill>
                  <a:srgbClr val="FF3300"/>
                </a:solidFill>
              </a:rPr>
              <a:t>dùng</a:t>
            </a:r>
            <a:r>
              <a:rPr lang="en-US" sz="2400" dirty="0">
                <a:solidFill>
                  <a:srgbClr val="FF3300"/>
                </a:solidFill>
              </a:rPr>
              <a:t> </a:t>
            </a:r>
            <a:r>
              <a:rPr lang="en-US" sz="2400" dirty="0" err="1">
                <a:solidFill>
                  <a:srgbClr val="FF3300"/>
                </a:solidFill>
              </a:rPr>
              <a:t>bằng</a:t>
            </a:r>
            <a:r>
              <a:rPr lang="en-US" sz="2400" dirty="0">
                <a:solidFill>
                  <a:srgbClr val="FF3300"/>
                </a:solidFill>
              </a:rPr>
              <a:t> </a:t>
            </a:r>
            <a:r>
              <a:rPr lang="en-US" sz="2400" dirty="0" err="1">
                <a:solidFill>
                  <a:srgbClr val="FF3300"/>
                </a:solidFill>
              </a:rPr>
              <a:t>nhựa</a:t>
            </a:r>
            <a:r>
              <a:rPr lang="en-US" sz="2400" dirty="0">
                <a:solidFill>
                  <a:srgbClr val="FF3300"/>
                </a:solidFill>
              </a:rPr>
              <a:t>. </a:t>
            </a:r>
          </a:p>
          <a:p>
            <a:pPr>
              <a:spcBef>
                <a:spcPct val="50000"/>
              </a:spcBef>
            </a:pPr>
            <a:r>
              <a:rPr lang="en-US" sz="2400" dirty="0" err="1">
                <a:solidFill>
                  <a:srgbClr val="000099"/>
                </a:solidFill>
              </a:rPr>
              <a:t>Em</a:t>
            </a:r>
            <a:r>
              <a:rPr lang="en-US" sz="2400" dirty="0">
                <a:solidFill>
                  <a:srgbClr val="000099"/>
                </a:solidFill>
              </a:rPr>
              <a:t> </a:t>
            </a:r>
            <a:r>
              <a:rPr lang="en-US" sz="2400" dirty="0" err="1">
                <a:solidFill>
                  <a:srgbClr val="000099"/>
                </a:solidFill>
              </a:rPr>
              <a:t>hãy</a:t>
            </a:r>
            <a:r>
              <a:rPr lang="en-US" sz="2400" dirty="0">
                <a:solidFill>
                  <a:srgbClr val="000099"/>
                </a:solidFill>
              </a:rPr>
              <a:t> </a:t>
            </a:r>
            <a:r>
              <a:rPr lang="en-US" sz="2400" dirty="0" err="1">
                <a:solidFill>
                  <a:srgbClr val="000099"/>
                </a:solidFill>
              </a:rPr>
              <a:t>quan</a:t>
            </a:r>
            <a:r>
              <a:rPr lang="en-US" sz="2400" dirty="0">
                <a:solidFill>
                  <a:srgbClr val="000099"/>
                </a:solidFill>
              </a:rPr>
              <a:t> </a:t>
            </a:r>
            <a:r>
              <a:rPr lang="en-US" sz="2400" dirty="0" err="1">
                <a:solidFill>
                  <a:srgbClr val="000099"/>
                </a:solidFill>
              </a:rPr>
              <a:t>sát</a:t>
            </a:r>
            <a:r>
              <a:rPr lang="en-US" sz="2400" dirty="0">
                <a:solidFill>
                  <a:srgbClr val="000099"/>
                </a:solidFill>
              </a:rPr>
              <a:t> </a:t>
            </a:r>
            <a:r>
              <a:rPr lang="en-US" sz="2400" dirty="0" err="1">
                <a:solidFill>
                  <a:srgbClr val="000099"/>
                </a:solidFill>
              </a:rPr>
              <a:t>những</a:t>
            </a:r>
            <a:r>
              <a:rPr lang="en-US" sz="2400" dirty="0">
                <a:solidFill>
                  <a:srgbClr val="000099"/>
                </a:solidFill>
              </a:rPr>
              <a:t> </a:t>
            </a:r>
            <a:r>
              <a:rPr lang="en-US" sz="2400" dirty="0" err="1">
                <a:solidFill>
                  <a:srgbClr val="000099"/>
                </a:solidFill>
              </a:rPr>
              <a:t>mẫu</a:t>
            </a:r>
            <a:r>
              <a:rPr lang="en-US" sz="2400" dirty="0">
                <a:solidFill>
                  <a:srgbClr val="000099"/>
                </a:solidFill>
              </a:rPr>
              <a:t> </a:t>
            </a:r>
            <a:r>
              <a:rPr lang="en-US" sz="2400" dirty="0" err="1">
                <a:solidFill>
                  <a:srgbClr val="000099"/>
                </a:solidFill>
              </a:rPr>
              <a:t>vật</a:t>
            </a:r>
            <a:r>
              <a:rPr lang="en-US" sz="2400" dirty="0">
                <a:solidFill>
                  <a:srgbClr val="000099"/>
                </a:solidFill>
              </a:rPr>
              <a:t> </a:t>
            </a:r>
            <a:r>
              <a:rPr lang="en-US" sz="2400" dirty="0" err="1">
                <a:solidFill>
                  <a:srgbClr val="000099"/>
                </a:solidFill>
              </a:rPr>
              <a:t>cụ</a:t>
            </a:r>
            <a:r>
              <a:rPr lang="en-US" sz="2400" dirty="0">
                <a:solidFill>
                  <a:srgbClr val="000099"/>
                </a:solidFill>
              </a:rPr>
              <a:t> </a:t>
            </a:r>
            <a:r>
              <a:rPr lang="en-US" sz="2400" dirty="0" err="1">
                <a:solidFill>
                  <a:srgbClr val="000099"/>
                </a:solidFill>
              </a:rPr>
              <a:t>thể</a:t>
            </a:r>
            <a:r>
              <a:rPr lang="en-US" sz="2400" dirty="0">
                <a:solidFill>
                  <a:srgbClr val="000099"/>
                </a:solidFill>
              </a:rPr>
              <a:t> </a:t>
            </a:r>
            <a:r>
              <a:rPr lang="en-US" sz="2400" dirty="0" err="1">
                <a:solidFill>
                  <a:srgbClr val="000099"/>
                </a:solidFill>
              </a:rPr>
              <a:t>và</a:t>
            </a:r>
            <a:r>
              <a:rPr lang="en-US" sz="2400" dirty="0">
                <a:solidFill>
                  <a:srgbClr val="000099"/>
                </a:solidFill>
              </a:rPr>
              <a:t> </a:t>
            </a:r>
            <a:r>
              <a:rPr lang="en-US" sz="2400" dirty="0" err="1">
                <a:solidFill>
                  <a:srgbClr val="000099"/>
                </a:solidFill>
              </a:rPr>
              <a:t>kết</a:t>
            </a:r>
            <a:r>
              <a:rPr lang="en-US" sz="2400" dirty="0">
                <a:solidFill>
                  <a:srgbClr val="000099"/>
                </a:solidFill>
              </a:rPr>
              <a:t> </a:t>
            </a:r>
            <a:r>
              <a:rPr lang="en-US" sz="2400" dirty="0" err="1">
                <a:solidFill>
                  <a:srgbClr val="000099"/>
                </a:solidFill>
              </a:rPr>
              <a:t>hợp</a:t>
            </a:r>
            <a:r>
              <a:rPr lang="en-US" sz="2400" dirty="0">
                <a:solidFill>
                  <a:srgbClr val="000099"/>
                </a:solidFill>
              </a:rPr>
              <a:t> </a:t>
            </a:r>
            <a:r>
              <a:rPr lang="en-US" sz="2400" dirty="0" err="1">
                <a:solidFill>
                  <a:srgbClr val="000099"/>
                </a:solidFill>
              </a:rPr>
              <a:t>quan</a:t>
            </a:r>
            <a:r>
              <a:rPr lang="en-US" sz="2400" dirty="0">
                <a:solidFill>
                  <a:srgbClr val="000099"/>
                </a:solidFill>
              </a:rPr>
              <a:t> </a:t>
            </a:r>
            <a:r>
              <a:rPr lang="en-US" sz="2400" dirty="0" err="1">
                <a:solidFill>
                  <a:srgbClr val="000099"/>
                </a:solidFill>
              </a:rPr>
              <a:t>sát</a:t>
            </a:r>
            <a:r>
              <a:rPr lang="en-US" sz="2400" dirty="0">
                <a:solidFill>
                  <a:srgbClr val="000099"/>
                </a:solidFill>
              </a:rPr>
              <a:t> </a:t>
            </a:r>
            <a:r>
              <a:rPr lang="en-US" sz="2400" dirty="0" err="1">
                <a:solidFill>
                  <a:srgbClr val="000099"/>
                </a:solidFill>
              </a:rPr>
              <a:t>các</a:t>
            </a:r>
            <a:r>
              <a:rPr lang="en-US" sz="2400" dirty="0">
                <a:solidFill>
                  <a:srgbClr val="000099"/>
                </a:solidFill>
              </a:rPr>
              <a:t> </a:t>
            </a:r>
            <a:r>
              <a:rPr lang="en-US" sz="2400" dirty="0" err="1">
                <a:solidFill>
                  <a:srgbClr val="000099"/>
                </a:solidFill>
              </a:rPr>
              <a:t>hình</a:t>
            </a:r>
            <a:r>
              <a:rPr lang="en-US" sz="2400" dirty="0">
                <a:solidFill>
                  <a:srgbClr val="000099"/>
                </a:solidFill>
              </a:rPr>
              <a:t> 1,2,3,4 </a:t>
            </a:r>
            <a:r>
              <a:rPr lang="en-US" sz="2400" dirty="0" err="1">
                <a:solidFill>
                  <a:srgbClr val="000099"/>
                </a:solidFill>
              </a:rPr>
              <a:t>thảo</a:t>
            </a:r>
            <a:r>
              <a:rPr lang="en-US" sz="2400" dirty="0">
                <a:solidFill>
                  <a:srgbClr val="000099"/>
                </a:solidFill>
              </a:rPr>
              <a:t> </a:t>
            </a:r>
            <a:r>
              <a:rPr lang="en-US" sz="2400" dirty="0" err="1">
                <a:solidFill>
                  <a:srgbClr val="000099"/>
                </a:solidFill>
              </a:rPr>
              <a:t>luận</a:t>
            </a:r>
            <a:r>
              <a:rPr lang="en-US" sz="2400" dirty="0">
                <a:solidFill>
                  <a:srgbClr val="000099"/>
                </a:solidFill>
              </a:rPr>
              <a:t> </a:t>
            </a:r>
            <a:r>
              <a:rPr lang="en-US" sz="2400" dirty="0" err="1">
                <a:solidFill>
                  <a:srgbClr val="000099"/>
                </a:solidFill>
              </a:rPr>
              <a:t>tìm</a:t>
            </a:r>
            <a:r>
              <a:rPr lang="en-US" sz="2400" dirty="0">
                <a:solidFill>
                  <a:srgbClr val="000099"/>
                </a:solidFill>
              </a:rPr>
              <a:t> </a:t>
            </a:r>
            <a:r>
              <a:rPr lang="en-US" sz="2400" dirty="0" err="1">
                <a:solidFill>
                  <a:srgbClr val="000099"/>
                </a:solidFill>
              </a:rPr>
              <a:t>hiểu</a:t>
            </a:r>
            <a:r>
              <a:rPr lang="en-US" sz="2400" dirty="0">
                <a:solidFill>
                  <a:srgbClr val="000099"/>
                </a:solidFill>
              </a:rPr>
              <a:t> </a:t>
            </a:r>
            <a:r>
              <a:rPr lang="en-US" sz="2400" dirty="0" err="1">
                <a:solidFill>
                  <a:srgbClr val="000099"/>
                </a:solidFill>
              </a:rPr>
              <a:t>đặc</a:t>
            </a:r>
            <a:r>
              <a:rPr lang="en-US" sz="2400" dirty="0">
                <a:solidFill>
                  <a:srgbClr val="000099"/>
                </a:solidFill>
              </a:rPr>
              <a:t> </a:t>
            </a:r>
            <a:r>
              <a:rPr lang="en-US" sz="2400" dirty="0" err="1">
                <a:solidFill>
                  <a:srgbClr val="000099"/>
                </a:solidFill>
              </a:rPr>
              <a:t>điểm</a:t>
            </a:r>
            <a:r>
              <a:rPr lang="en-US" sz="2400" dirty="0">
                <a:solidFill>
                  <a:srgbClr val="000099"/>
                </a:solidFill>
              </a:rPr>
              <a:t> </a:t>
            </a:r>
            <a:r>
              <a:rPr lang="en-US" sz="2400" dirty="0" err="1">
                <a:solidFill>
                  <a:srgbClr val="000099"/>
                </a:solidFill>
              </a:rPr>
              <a:t>của</a:t>
            </a:r>
            <a:r>
              <a:rPr lang="en-US" sz="2400" dirty="0">
                <a:solidFill>
                  <a:srgbClr val="000099"/>
                </a:solidFill>
              </a:rPr>
              <a:t> </a:t>
            </a:r>
            <a:r>
              <a:rPr lang="en-US" sz="2400" dirty="0" err="1">
                <a:solidFill>
                  <a:srgbClr val="000099"/>
                </a:solidFill>
              </a:rPr>
              <a:t>chúng</a:t>
            </a:r>
            <a:r>
              <a:rPr lang="en-US" sz="2400" dirty="0">
                <a:solidFill>
                  <a:srgbClr val="000099"/>
                </a:solidFill>
              </a:rPr>
              <a:t> </a:t>
            </a:r>
            <a:r>
              <a:rPr lang="en-US" sz="2400" dirty="0" err="1">
                <a:solidFill>
                  <a:srgbClr val="000099"/>
                </a:solidFill>
              </a:rPr>
              <a:t>theo</a:t>
            </a:r>
            <a:r>
              <a:rPr lang="en-US" sz="2400" dirty="0">
                <a:solidFill>
                  <a:srgbClr val="000099"/>
                </a:solidFill>
              </a:rPr>
              <a:t> </a:t>
            </a:r>
            <a:r>
              <a:rPr lang="en-US" sz="2400" dirty="0" err="1">
                <a:solidFill>
                  <a:srgbClr val="000099"/>
                </a:solidFill>
              </a:rPr>
              <a:t>những</a:t>
            </a:r>
            <a:r>
              <a:rPr lang="en-US" sz="2400" dirty="0">
                <a:solidFill>
                  <a:srgbClr val="000099"/>
                </a:solidFill>
              </a:rPr>
              <a:t> </a:t>
            </a:r>
            <a:r>
              <a:rPr lang="en-US" sz="2400" dirty="0" err="1">
                <a:solidFill>
                  <a:srgbClr val="000099"/>
                </a:solidFill>
              </a:rPr>
              <a:t>câu</a:t>
            </a:r>
            <a:r>
              <a:rPr lang="en-US" sz="2400" dirty="0">
                <a:solidFill>
                  <a:srgbClr val="000099"/>
                </a:solidFill>
              </a:rPr>
              <a:t> </a:t>
            </a:r>
            <a:r>
              <a:rPr lang="en-US" sz="2400" dirty="0" err="1">
                <a:solidFill>
                  <a:srgbClr val="000099"/>
                </a:solidFill>
              </a:rPr>
              <a:t>hỏi</a:t>
            </a:r>
            <a:r>
              <a:rPr lang="en-US" sz="2400" dirty="0">
                <a:solidFill>
                  <a:srgbClr val="000099"/>
                </a:solidFill>
              </a:rPr>
              <a:t>:</a:t>
            </a:r>
          </a:p>
          <a:p>
            <a:pPr>
              <a:spcBef>
                <a:spcPct val="50000"/>
              </a:spcBef>
            </a:pPr>
            <a:r>
              <a:rPr lang="en-US" sz="2400" dirty="0">
                <a:solidFill>
                  <a:srgbClr val="000099"/>
                </a:solidFill>
              </a:rPr>
              <a:t>-</a:t>
            </a:r>
            <a:r>
              <a:rPr lang="en-US" sz="2400" dirty="0" err="1">
                <a:solidFill>
                  <a:srgbClr val="000099"/>
                </a:solidFill>
              </a:rPr>
              <a:t>Nó</a:t>
            </a:r>
            <a:r>
              <a:rPr lang="en-US" sz="2400" dirty="0">
                <a:solidFill>
                  <a:srgbClr val="000099"/>
                </a:solidFill>
              </a:rPr>
              <a:t> </a:t>
            </a:r>
            <a:r>
              <a:rPr lang="en-US" sz="2400" dirty="0" err="1">
                <a:solidFill>
                  <a:srgbClr val="000099"/>
                </a:solidFill>
              </a:rPr>
              <a:t>có</a:t>
            </a:r>
            <a:r>
              <a:rPr lang="en-US" sz="2400" dirty="0">
                <a:solidFill>
                  <a:srgbClr val="000099"/>
                </a:solidFill>
              </a:rPr>
              <a:t> </a:t>
            </a:r>
            <a:r>
              <a:rPr lang="en-US" sz="2400" dirty="0" err="1">
                <a:solidFill>
                  <a:srgbClr val="000099"/>
                </a:solidFill>
              </a:rPr>
              <a:t>tên</a:t>
            </a:r>
            <a:r>
              <a:rPr lang="en-US" sz="2400" dirty="0">
                <a:solidFill>
                  <a:srgbClr val="000099"/>
                </a:solidFill>
              </a:rPr>
              <a:t> </a:t>
            </a:r>
            <a:r>
              <a:rPr lang="en-US" sz="2400" dirty="0" err="1">
                <a:solidFill>
                  <a:srgbClr val="000099"/>
                </a:solidFill>
              </a:rPr>
              <a:t>gì</a:t>
            </a:r>
            <a:r>
              <a:rPr lang="en-US" sz="2400" dirty="0">
                <a:solidFill>
                  <a:srgbClr val="000099"/>
                </a:solidFill>
              </a:rPr>
              <a:t>?</a:t>
            </a:r>
          </a:p>
          <a:p>
            <a:pPr>
              <a:spcBef>
                <a:spcPct val="50000"/>
              </a:spcBef>
            </a:pPr>
            <a:r>
              <a:rPr lang="en-US" sz="2400" dirty="0">
                <a:solidFill>
                  <a:srgbClr val="000099"/>
                </a:solidFill>
              </a:rPr>
              <a:t>-</a:t>
            </a:r>
            <a:r>
              <a:rPr lang="en-US" sz="2400" dirty="0" err="1">
                <a:solidFill>
                  <a:srgbClr val="000099"/>
                </a:solidFill>
              </a:rPr>
              <a:t>Màu</a:t>
            </a:r>
            <a:r>
              <a:rPr lang="en-US" sz="2400" dirty="0">
                <a:solidFill>
                  <a:srgbClr val="000099"/>
                </a:solidFill>
              </a:rPr>
              <a:t> </a:t>
            </a:r>
            <a:r>
              <a:rPr lang="en-US" sz="2400" dirty="0" err="1">
                <a:solidFill>
                  <a:srgbClr val="000099"/>
                </a:solidFill>
              </a:rPr>
              <a:t>sắc</a:t>
            </a:r>
            <a:r>
              <a:rPr lang="en-US" sz="2400" dirty="0">
                <a:solidFill>
                  <a:srgbClr val="000099"/>
                </a:solidFill>
              </a:rPr>
              <a:t>?</a:t>
            </a:r>
          </a:p>
          <a:p>
            <a:pPr>
              <a:spcBef>
                <a:spcPct val="50000"/>
              </a:spcBef>
            </a:pPr>
            <a:r>
              <a:rPr lang="en-US" sz="2400" dirty="0">
                <a:solidFill>
                  <a:srgbClr val="000099"/>
                </a:solidFill>
              </a:rPr>
              <a:t>-</a:t>
            </a:r>
            <a:r>
              <a:rPr lang="en-US" sz="2400" dirty="0" err="1">
                <a:solidFill>
                  <a:srgbClr val="000099"/>
                </a:solidFill>
              </a:rPr>
              <a:t>Cứng</a:t>
            </a:r>
            <a:r>
              <a:rPr lang="en-US" sz="2400" dirty="0">
                <a:solidFill>
                  <a:srgbClr val="000099"/>
                </a:solidFill>
              </a:rPr>
              <a:t> hay </a:t>
            </a:r>
            <a:r>
              <a:rPr lang="en-US" sz="2400" dirty="0" err="1">
                <a:solidFill>
                  <a:srgbClr val="000099"/>
                </a:solidFill>
              </a:rPr>
              <a:t>mềm</a:t>
            </a:r>
            <a:r>
              <a:rPr lang="en-US" sz="2400" dirty="0">
                <a:solidFill>
                  <a:srgbClr val="000099"/>
                </a:solidFill>
              </a:rPr>
              <a:t>?, </a:t>
            </a:r>
            <a:r>
              <a:rPr lang="en-US" sz="2400" dirty="0" err="1">
                <a:solidFill>
                  <a:srgbClr val="000099"/>
                </a:solidFill>
              </a:rPr>
              <a:t>có</a:t>
            </a:r>
            <a:r>
              <a:rPr lang="en-US" sz="2400" dirty="0">
                <a:solidFill>
                  <a:srgbClr val="000099"/>
                </a:solidFill>
              </a:rPr>
              <a:t> </a:t>
            </a:r>
            <a:r>
              <a:rPr lang="en-US" sz="2400" dirty="0" err="1">
                <a:solidFill>
                  <a:srgbClr val="000099"/>
                </a:solidFill>
              </a:rPr>
              <a:t>thấm</a:t>
            </a:r>
            <a:r>
              <a:rPr lang="en-US" sz="2400" dirty="0">
                <a:solidFill>
                  <a:srgbClr val="000099"/>
                </a:solidFill>
              </a:rPr>
              <a:t> </a:t>
            </a:r>
            <a:r>
              <a:rPr lang="en-US" sz="2400" dirty="0" err="1">
                <a:solidFill>
                  <a:srgbClr val="000099"/>
                </a:solidFill>
              </a:rPr>
              <a:t>nước</a:t>
            </a:r>
            <a:r>
              <a:rPr lang="en-US" sz="2400" dirty="0">
                <a:solidFill>
                  <a:srgbClr val="000099"/>
                </a:solidFill>
              </a:rPr>
              <a:t> </a:t>
            </a:r>
            <a:r>
              <a:rPr lang="en-US" sz="2400" dirty="0" err="1">
                <a:solidFill>
                  <a:srgbClr val="000099"/>
                </a:solidFill>
              </a:rPr>
              <a:t>không</a:t>
            </a:r>
            <a:r>
              <a:rPr lang="en-US" sz="2400" dirty="0">
                <a:solidFill>
                  <a:srgbClr val="000099"/>
                </a:solidFill>
              </a:rPr>
              <a:t>?……</a:t>
            </a:r>
          </a:p>
        </p:txBody>
      </p:sp>
      <p:sp>
        <p:nvSpPr>
          <p:cNvPr id="9239" name="Text Box 23"/>
          <p:cNvSpPr txBox="1">
            <a:spLocks noChangeArrowheads="1"/>
          </p:cNvSpPr>
          <p:nvPr/>
        </p:nvSpPr>
        <p:spPr bwMode="auto">
          <a:xfrm>
            <a:off x="1333500" y="5334000"/>
            <a:ext cx="6324600" cy="457200"/>
          </a:xfrm>
          <a:prstGeom prst="rect">
            <a:avLst/>
          </a:prstGeom>
          <a:noFill/>
          <a:ln w="9525">
            <a:noFill/>
            <a:miter lim="800000"/>
            <a:headEnd/>
            <a:tailEnd/>
          </a:ln>
        </p:spPr>
        <p:txBody>
          <a:bodyPr>
            <a:spAutoFit/>
          </a:bodyPr>
          <a:lstStyle/>
          <a:p>
            <a:pPr>
              <a:spcBef>
                <a:spcPct val="50000"/>
              </a:spcBef>
            </a:pPr>
            <a:r>
              <a:rPr lang="en-US" sz="2400" dirty="0">
                <a:solidFill>
                  <a:srgbClr val="000099"/>
                </a:solidFill>
              </a:rPr>
              <a:t> -</a:t>
            </a:r>
            <a:r>
              <a:rPr lang="en-US" sz="2400" dirty="0" err="1">
                <a:solidFill>
                  <a:srgbClr val="FF3300"/>
                </a:solidFill>
              </a:rPr>
              <a:t>Thảo</a:t>
            </a:r>
            <a:r>
              <a:rPr lang="en-US" sz="2400" dirty="0">
                <a:solidFill>
                  <a:srgbClr val="FF3300"/>
                </a:solidFill>
              </a:rPr>
              <a:t> </a:t>
            </a:r>
            <a:r>
              <a:rPr lang="en-US" sz="2400" dirty="0" err="1">
                <a:solidFill>
                  <a:srgbClr val="FF3300"/>
                </a:solidFill>
              </a:rPr>
              <a:t>luận</a:t>
            </a:r>
            <a:r>
              <a:rPr lang="en-US" sz="2400" dirty="0">
                <a:solidFill>
                  <a:srgbClr val="FF3300"/>
                </a:solidFill>
              </a:rPr>
              <a:t> </a:t>
            </a:r>
            <a:r>
              <a:rPr lang="en-US" sz="2400" dirty="0" err="1">
                <a:solidFill>
                  <a:srgbClr val="FF3300"/>
                </a:solidFill>
              </a:rPr>
              <a:t>nhóm</a:t>
            </a:r>
            <a:r>
              <a:rPr lang="en-US" sz="2400" dirty="0">
                <a:solidFill>
                  <a:srgbClr val="FF3300"/>
                </a:solidFill>
              </a:rPr>
              <a:t> </a:t>
            </a:r>
            <a:r>
              <a:rPr lang="en-US" sz="2400" dirty="0" err="1" smtClean="0">
                <a:solidFill>
                  <a:srgbClr val="FF3300"/>
                </a:solidFill>
              </a:rPr>
              <a:t>đôi</a:t>
            </a:r>
            <a:r>
              <a:rPr lang="en-US" sz="2400" dirty="0" smtClean="0">
                <a:solidFill>
                  <a:srgbClr val="FF3300"/>
                </a:solidFill>
              </a:rPr>
              <a:t> </a:t>
            </a:r>
            <a:r>
              <a:rPr lang="en-US" sz="2400" dirty="0" err="1">
                <a:solidFill>
                  <a:srgbClr val="FF3300"/>
                </a:solidFill>
              </a:rPr>
              <a:t>trong</a:t>
            </a:r>
            <a:r>
              <a:rPr lang="en-US" sz="2400" dirty="0">
                <a:solidFill>
                  <a:srgbClr val="FF3300"/>
                </a:solidFill>
              </a:rPr>
              <a:t> </a:t>
            </a:r>
            <a:r>
              <a:rPr lang="en-US" sz="2400" dirty="0" err="1">
                <a:solidFill>
                  <a:srgbClr val="FF3300"/>
                </a:solidFill>
              </a:rPr>
              <a:t>thời</a:t>
            </a:r>
            <a:r>
              <a:rPr lang="en-US" sz="2400" dirty="0">
                <a:solidFill>
                  <a:srgbClr val="FF3300"/>
                </a:solidFill>
              </a:rPr>
              <a:t> </a:t>
            </a:r>
            <a:r>
              <a:rPr lang="en-US" sz="2400" dirty="0" err="1">
                <a:solidFill>
                  <a:srgbClr val="FF3300"/>
                </a:solidFill>
              </a:rPr>
              <a:t>gian</a:t>
            </a:r>
            <a:r>
              <a:rPr lang="en-US" sz="2400" dirty="0">
                <a:solidFill>
                  <a:srgbClr val="FF3300"/>
                </a:solidFill>
              </a:rPr>
              <a:t> 5 </a:t>
            </a:r>
            <a:r>
              <a:rPr lang="en-US" sz="2400" dirty="0" err="1">
                <a:solidFill>
                  <a:srgbClr val="FF3300"/>
                </a:solidFill>
              </a:rPr>
              <a:t>phút</a:t>
            </a:r>
            <a:r>
              <a:rPr lang="en-US" sz="2400" dirty="0">
                <a:solidFill>
                  <a:srgbClr val="FF33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75" fill="hold"/>
                                        <p:tgtEl>
                                          <p:spTgt spid="9239"/>
                                        </p:tgtEl>
                                        <p:attrNameLst>
                                          <p:attrName>ppt_x</p:attrName>
                                        </p:attrNameLst>
                                      </p:cBhvr>
                                      <p:tavLst>
                                        <p:tav tm="0">
                                          <p:val>
                                            <p:strVal val="0-#ppt_w/2"/>
                                          </p:val>
                                        </p:tav>
                                        <p:tav tm="100000">
                                          <p:val>
                                            <p:strVal val="#ppt_x"/>
                                          </p:val>
                                        </p:tav>
                                      </p:tavLst>
                                    </p:anim>
                                    <p:anim calcmode="lin" valueType="num">
                                      <p:cBhvr additive="base">
                                        <p:cTn id="8" dur="75" fill="hold"/>
                                        <p:tgtEl>
                                          <p:spTgt spid="9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0" name="Picture 5" descr="BD20530_"/>
          <p:cNvPicPr>
            <a:picLocks noChangeAspect="1" noChangeArrowheads="1"/>
          </p:cNvPicPr>
          <p:nvPr/>
        </p:nvPicPr>
        <p:blipFill>
          <a:blip r:embed="rId2"/>
          <a:srcRect/>
          <a:stretch>
            <a:fillRect/>
          </a:stretch>
        </p:blipFill>
        <p:spPr bwMode="auto">
          <a:xfrm>
            <a:off x="7848600" y="-28575"/>
            <a:ext cx="1309688" cy="2085975"/>
          </a:xfrm>
          <a:prstGeom prst="rect">
            <a:avLst/>
          </a:prstGeom>
          <a:noFill/>
          <a:ln w="9525">
            <a:noFill/>
            <a:miter lim="800000"/>
            <a:headEnd/>
            <a:tailEnd/>
          </a:ln>
        </p:spPr>
      </p:pic>
      <p:pic>
        <p:nvPicPr>
          <p:cNvPr id="9221" name="Picture 6" descr="BD20530_"/>
          <p:cNvPicPr>
            <a:picLocks noChangeAspect="1" noChangeArrowheads="1"/>
          </p:cNvPicPr>
          <p:nvPr/>
        </p:nvPicPr>
        <p:blipFill>
          <a:blip r:embed="rId3"/>
          <a:srcRect/>
          <a:stretch>
            <a:fillRect/>
          </a:stretch>
        </p:blipFill>
        <p:spPr bwMode="auto">
          <a:xfrm>
            <a:off x="-28575" y="4800600"/>
            <a:ext cx="1447800" cy="2114550"/>
          </a:xfrm>
          <a:prstGeom prst="rect">
            <a:avLst/>
          </a:prstGeom>
          <a:noFill/>
          <a:ln w="9525">
            <a:noFill/>
            <a:miter lim="800000"/>
            <a:headEnd/>
            <a:tailEnd/>
          </a:ln>
        </p:spPr>
      </p:pic>
      <p:pic>
        <p:nvPicPr>
          <p:cNvPr id="9222" name="Picture 7" descr="BD20530_"/>
          <p:cNvPicPr>
            <a:picLocks noChangeAspect="1" noChangeArrowheads="1"/>
          </p:cNvPicPr>
          <p:nvPr/>
        </p:nvPicPr>
        <p:blipFill>
          <a:blip r:embed="rId4"/>
          <a:srcRect/>
          <a:stretch>
            <a:fillRect/>
          </a:stretch>
        </p:blipFill>
        <p:spPr bwMode="auto">
          <a:xfrm>
            <a:off x="6934200" y="5562600"/>
            <a:ext cx="2238375" cy="1295400"/>
          </a:xfrm>
          <a:prstGeom prst="rect">
            <a:avLst/>
          </a:prstGeom>
          <a:noFill/>
          <a:ln w="9525">
            <a:noFill/>
            <a:miter lim="800000"/>
            <a:headEnd/>
            <a:tailEnd/>
          </a:ln>
        </p:spPr>
      </p:pic>
      <p:pic>
        <p:nvPicPr>
          <p:cNvPr id="9223" name="Picture 8" descr="BD20530_"/>
          <p:cNvPicPr>
            <a:picLocks noChangeAspect="1" noChangeArrowheads="1"/>
          </p:cNvPicPr>
          <p:nvPr/>
        </p:nvPicPr>
        <p:blipFill>
          <a:blip r:embed="rId5"/>
          <a:srcRect/>
          <a:stretch>
            <a:fillRect/>
          </a:stretch>
        </p:blipFill>
        <p:spPr bwMode="auto">
          <a:xfrm>
            <a:off x="0" y="0"/>
            <a:ext cx="2314575" cy="1233488"/>
          </a:xfrm>
          <a:prstGeom prst="rect">
            <a:avLst/>
          </a:prstGeom>
          <a:noFill/>
          <a:ln w="9525">
            <a:noFill/>
            <a:miter lim="800000"/>
            <a:headEnd/>
            <a:tailEnd/>
          </a:ln>
        </p:spPr>
      </p:pic>
      <p:sp>
        <p:nvSpPr>
          <p:cNvPr id="17428" name="Text Box 20"/>
          <p:cNvSpPr>
            <a:spLocks noGrp="1" noChangeArrowheads="1"/>
          </p:cNvSpPr>
          <p:nvPr>
            <p:ph type="body" idx="1"/>
          </p:nvPr>
        </p:nvSpPr>
        <p:spPr>
          <a:xfrm>
            <a:off x="457200" y="2895600"/>
            <a:ext cx="8229600" cy="990600"/>
          </a:xfrm>
          <a:noFill/>
        </p:spPr>
        <p:txBody>
          <a:bodyPr/>
          <a:lstStyle/>
          <a:p>
            <a:pPr eaLnBrk="1" hangingPunct="1">
              <a:spcBef>
                <a:spcPct val="50000"/>
              </a:spcBef>
              <a:buFontTx/>
              <a:buNone/>
            </a:pPr>
            <a:r>
              <a:rPr lang="en-US" sz="1800" dirty="0" smtClean="0"/>
              <a:t> </a:t>
            </a:r>
            <a:r>
              <a:rPr lang="en-US" sz="2800" u="sng" dirty="0" err="1" smtClean="0">
                <a:solidFill>
                  <a:srgbClr val="FF3300"/>
                </a:solidFill>
              </a:rPr>
              <a:t>Kết</a:t>
            </a:r>
            <a:r>
              <a:rPr lang="en-US" sz="2800" u="sng" dirty="0" smtClean="0">
                <a:solidFill>
                  <a:srgbClr val="FF3300"/>
                </a:solidFill>
              </a:rPr>
              <a:t> </a:t>
            </a:r>
            <a:r>
              <a:rPr lang="en-US" sz="2800" u="sng" dirty="0" err="1" smtClean="0">
                <a:solidFill>
                  <a:srgbClr val="FF3300"/>
                </a:solidFill>
              </a:rPr>
              <a:t>luận</a:t>
            </a:r>
            <a:r>
              <a:rPr lang="en-US" sz="2800" dirty="0" smtClean="0">
                <a:solidFill>
                  <a:srgbClr val="000099"/>
                </a:solidFill>
              </a:rPr>
              <a:t> :</a:t>
            </a:r>
            <a:r>
              <a:rPr lang="en-US" sz="2800" dirty="0" err="1" smtClean="0">
                <a:solidFill>
                  <a:srgbClr val="000099"/>
                </a:solidFill>
              </a:rPr>
              <a:t>Những</a:t>
            </a:r>
            <a:r>
              <a:rPr lang="en-US" sz="2800" dirty="0" smtClean="0">
                <a:solidFill>
                  <a:srgbClr val="000099"/>
                </a:solidFill>
              </a:rPr>
              <a:t> </a:t>
            </a:r>
            <a:r>
              <a:rPr lang="en-US" sz="2800" dirty="0" err="1" smtClean="0">
                <a:solidFill>
                  <a:srgbClr val="000099"/>
                </a:solidFill>
              </a:rPr>
              <a:t>đồ</a:t>
            </a:r>
            <a:r>
              <a:rPr lang="en-US" sz="2800" dirty="0" smtClean="0">
                <a:solidFill>
                  <a:srgbClr val="000099"/>
                </a:solidFill>
              </a:rPr>
              <a:t> </a:t>
            </a:r>
            <a:r>
              <a:rPr lang="en-US" sz="2800" dirty="0" err="1" smtClean="0">
                <a:solidFill>
                  <a:srgbClr val="000099"/>
                </a:solidFill>
              </a:rPr>
              <a:t>dùng</a:t>
            </a:r>
            <a:r>
              <a:rPr lang="en-US" sz="2800" dirty="0" smtClean="0">
                <a:solidFill>
                  <a:srgbClr val="000099"/>
                </a:solidFill>
              </a:rPr>
              <a:t> </a:t>
            </a:r>
            <a:r>
              <a:rPr lang="en-US" sz="2800" dirty="0" err="1" smtClean="0">
                <a:solidFill>
                  <a:srgbClr val="000099"/>
                </a:solidFill>
              </a:rPr>
              <a:t>bằng</a:t>
            </a:r>
            <a:r>
              <a:rPr lang="en-US" sz="2800" dirty="0" smtClean="0">
                <a:solidFill>
                  <a:srgbClr val="000099"/>
                </a:solidFill>
              </a:rPr>
              <a:t> </a:t>
            </a:r>
            <a:r>
              <a:rPr lang="en-US" sz="2800" dirty="0" err="1" smtClean="0">
                <a:solidFill>
                  <a:srgbClr val="000099"/>
                </a:solidFill>
              </a:rPr>
              <a:t>nhựa</a:t>
            </a:r>
            <a:r>
              <a:rPr lang="en-US" sz="2800" dirty="0" smtClean="0">
                <a:solidFill>
                  <a:srgbClr val="000099"/>
                </a:solidFill>
              </a:rPr>
              <a:t> </a:t>
            </a:r>
            <a:r>
              <a:rPr lang="en-US" sz="2800" dirty="0" err="1" smtClean="0">
                <a:solidFill>
                  <a:srgbClr val="000099"/>
                </a:solidFill>
              </a:rPr>
              <a:t>chúng</a:t>
            </a:r>
            <a:r>
              <a:rPr lang="en-US" sz="2800" dirty="0" smtClean="0">
                <a:solidFill>
                  <a:srgbClr val="000099"/>
                </a:solidFill>
              </a:rPr>
              <a:t> ta </a:t>
            </a:r>
            <a:r>
              <a:rPr lang="en-US" sz="2800" dirty="0" err="1" smtClean="0">
                <a:solidFill>
                  <a:srgbClr val="000099"/>
                </a:solidFill>
              </a:rPr>
              <a:t>thường</a:t>
            </a:r>
            <a:r>
              <a:rPr lang="en-US" sz="2800" dirty="0" smtClean="0">
                <a:solidFill>
                  <a:srgbClr val="000099"/>
                </a:solidFill>
              </a:rPr>
              <a:t> </a:t>
            </a:r>
            <a:r>
              <a:rPr lang="en-US" sz="2800" dirty="0" err="1" smtClean="0">
                <a:solidFill>
                  <a:srgbClr val="000099"/>
                </a:solidFill>
              </a:rPr>
              <a:t>gặp</a:t>
            </a:r>
            <a:r>
              <a:rPr lang="en-US" sz="2800" dirty="0" smtClean="0">
                <a:solidFill>
                  <a:srgbClr val="000099"/>
                </a:solidFill>
              </a:rPr>
              <a:t> </a:t>
            </a:r>
            <a:r>
              <a:rPr lang="en-US" sz="2800" dirty="0" err="1" smtClean="0">
                <a:solidFill>
                  <a:srgbClr val="000099"/>
                </a:solidFill>
              </a:rPr>
              <a:t>được</a:t>
            </a:r>
            <a:r>
              <a:rPr lang="en-US" sz="2800" dirty="0" smtClean="0">
                <a:solidFill>
                  <a:srgbClr val="000099"/>
                </a:solidFill>
              </a:rPr>
              <a:t> </a:t>
            </a:r>
            <a:r>
              <a:rPr lang="en-US" sz="2800" dirty="0" err="1" smtClean="0">
                <a:solidFill>
                  <a:srgbClr val="000099"/>
                </a:solidFill>
              </a:rPr>
              <a:t>làm</a:t>
            </a:r>
            <a:r>
              <a:rPr lang="en-US" sz="2800" dirty="0" smtClean="0">
                <a:solidFill>
                  <a:srgbClr val="000099"/>
                </a:solidFill>
              </a:rPr>
              <a:t> </a:t>
            </a:r>
            <a:r>
              <a:rPr lang="en-US" sz="2800" dirty="0" err="1" smtClean="0">
                <a:solidFill>
                  <a:srgbClr val="000099"/>
                </a:solidFill>
              </a:rPr>
              <a:t>ra</a:t>
            </a:r>
            <a:r>
              <a:rPr lang="en-US" sz="2800" dirty="0" smtClean="0">
                <a:solidFill>
                  <a:srgbClr val="000099"/>
                </a:solidFill>
              </a:rPr>
              <a:t> </a:t>
            </a:r>
            <a:r>
              <a:rPr lang="en-US" sz="2800" dirty="0" err="1" smtClean="0">
                <a:solidFill>
                  <a:srgbClr val="000099"/>
                </a:solidFill>
              </a:rPr>
              <a:t>từ</a:t>
            </a:r>
            <a:r>
              <a:rPr lang="en-US" sz="2800" dirty="0" smtClean="0">
                <a:solidFill>
                  <a:srgbClr val="000099"/>
                </a:solidFill>
              </a:rPr>
              <a:t> </a:t>
            </a:r>
            <a:r>
              <a:rPr lang="en-US" sz="2800" dirty="0" err="1" smtClean="0">
                <a:solidFill>
                  <a:srgbClr val="000099"/>
                </a:solidFill>
              </a:rPr>
              <a:t>chất</a:t>
            </a:r>
            <a:r>
              <a:rPr lang="en-US" sz="2800" dirty="0" smtClean="0">
                <a:solidFill>
                  <a:srgbClr val="000099"/>
                </a:solidFill>
              </a:rPr>
              <a:t> </a:t>
            </a:r>
            <a:r>
              <a:rPr lang="en-US" sz="2800" dirty="0" err="1" smtClean="0">
                <a:solidFill>
                  <a:srgbClr val="000099"/>
                </a:solidFill>
              </a:rPr>
              <a:t>dẻo</a:t>
            </a:r>
            <a:endParaRPr lang="en-US" sz="2800" dirty="0"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7428">
                                            <p:txEl>
                                              <p:pRg st="0" end="0"/>
                                            </p:txEl>
                                          </p:spTgt>
                                        </p:tgtEl>
                                        <p:attrNameLst>
                                          <p:attrName>style.visibility</p:attrName>
                                        </p:attrNameLst>
                                      </p:cBhvr>
                                      <p:to>
                                        <p:strVal val="visible"/>
                                      </p:to>
                                    </p:set>
                                    <p:anim calcmode="lin" valueType="num">
                                      <p:cBhvr additive="base">
                                        <p:cTn id="7" dur="75" fill="hold"/>
                                        <p:tgtEl>
                                          <p:spTgt spid="17428">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74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endParaRPr lang="en-US" smtClean="0"/>
          </a:p>
        </p:txBody>
      </p:sp>
      <p:pic>
        <p:nvPicPr>
          <p:cNvPr id="10245" name="Picture 5" descr="BD20530_"/>
          <p:cNvPicPr>
            <a:picLocks noChangeAspect="1" noChangeArrowheads="1"/>
          </p:cNvPicPr>
          <p:nvPr/>
        </p:nvPicPr>
        <p:blipFill>
          <a:blip r:embed="rId2"/>
          <a:srcRect/>
          <a:stretch>
            <a:fillRect/>
          </a:stretch>
        </p:blipFill>
        <p:spPr bwMode="auto">
          <a:xfrm>
            <a:off x="7848600" y="-42863"/>
            <a:ext cx="1323975" cy="2176463"/>
          </a:xfrm>
          <a:prstGeom prst="rect">
            <a:avLst/>
          </a:prstGeom>
          <a:noFill/>
          <a:ln w="9525">
            <a:noFill/>
            <a:miter lim="800000"/>
            <a:headEnd/>
            <a:tailEnd/>
          </a:ln>
        </p:spPr>
      </p:pic>
      <p:pic>
        <p:nvPicPr>
          <p:cNvPr id="10246" name="Picture 6" descr="BD20530_"/>
          <p:cNvPicPr>
            <a:picLocks noChangeAspect="1" noChangeArrowheads="1"/>
          </p:cNvPicPr>
          <p:nvPr/>
        </p:nvPicPr>
        <p:blipFill>
          <a:blip r:embed="rId3"/>
          <a:srcRect/>
          <a:stretch>
            <a:fillRect/>
          </a:stretch>
        </p:blipFill>
        <p:spPr bwMode="auto">
          <a:xfrm>
            <a:off x="-28575" y="4648200"/>
            <a:ext cx="1476375" cy="2266950"/>
          </a:xfrm>
          <a:prstGeom prst="rect">
            <a:avLst/>
          </a:prstGeom>
          <a:noFill/>
          <a:ln w="9525">
            <a:noFill/>
            <a:miter lim="800000"/>
            <a:headEnd/>
            <a:tailEnd/>
          </a:ln>
        </p:spPr>
      </p:pic>
      <p:pic>
        <p:nvPicPr>
          <p:cNvPr id="10247" name="Picture 7" descr="BD20530_"/>
          <p:cNvPicPr>
            <a:picLocks noChangeAspect="1" noChangeArrowheads="1"/>
          </p:cNvPicPr>
          <p:nvPr/>
        </p:nvPicPr>
        <p:blipFill>
          <a:blip r:embed="rId4"/>
          <a:srcRect/>
          <a:stretch>
            <a:fillRect/>
          </a:stretch>
        </p:blipFill>
        <p:spPr bwMode="auto">
          <a:xfrm>
            <a:off x="6753225" y="5457825"/>
            <a:ext cx="2390775" cy="1400175"/>
          </a:xfrm>
          <a:prstGeom prst="rect">
            <a:avLst/>
          </a:prstGeom>
          <a:noFill/>
          <a:ln w="9525">
            <a:noFill/>
            <a:miter lim="800000"/>
            <a:headEnd/>
            <a:tailEnd/>
          </a:ln>
        </p:spPr>
      </p:pic>
      <p:pic>
        <p:nvPicPr>
          <p:cNvPr id="10249" name="Picture 9" descr="BD20530_"/>
          <p:cNvPicPr>
            <a:picLocks noChangeAspect="1" noChangeArrowheads="1"/>
          </p:cNvPicPr>
          <p:nvPr/>
        </p:nvPicPr>
        <p:blipFill>
          <a:blip r:embed="rId4"/>
          <a:srcRect/>
          <a:stretch>
            <a:fillRect/>
          </a:stretch>
        </p:blipFill>
        <p:spPr bwMode="auto">
          <a:xfrm>
            <a:off x="6810375" y="5562600"/>
            <a:ext cx="2390775" cy="1295400"/>
          </a:xfrm>
          <a:prstGeom prst="rect">
            <a:avLst/>
          </a:prstGeom>
          <a:noFill/>
          <a:ln w="9525">
            <a:noFill/>
            <a:miter lim="800000"/>
            <a:headEnd/>
            <a:tailEnd/>
          </a:ln>
        </p:spPr>
      </p:pic>
      <p:sp>
        <p:nvSpPr>
          <p:cNvPr id="11282" name="AutoShape 18"/>
          <p:cNvSpPr>
            <a:spLocks noChangeArrowheads="1"/>
          </p:cNvSpPr>
          <p:nvPr/>
        </p:nvSpPr>
        <p:spPr bwMode="auto">
          <a:xfrm>
            <a:off x="0" y="1066800"/>
            <a:ext cx="9144000" cy="1524000"/>
          </a:xfrm>
          <a:prstGeom prst="cloudCallout">
            <a:avLst>
              <a:gd name="adj1" fmla="val -20852"/>
              <a:gd name="adj2" fmla="val 133440"/>
            </a:avLst>
          </a:prstGeom>
          <a:solidFill>
            <a:srgbClr val="FF66FF"/>
          </a:solidFill>
          <a:ln w="9525">
            <a:solidFill>
              <a:srgbClr val="FFFF00"/>
            </a:solidFill>
            <a:round/>
            <a:headEnd/>
            <a:tailEnd/>
          </a:ln>
        </p:spPr>
        <p:txBody>
          <a:bodyPr anchor="ctr"/>
          <a:lstStyle/>
          <a:p>
            <a:pPr algn="ctr" eaLnBrk="0" hangingPunct="0"/>
            <a:r>
              <a:rPr lang="en-US" sz="2800">
                <a:solidFill>
                  <a:srgbClr val="000099"/>
                </a:solidFill>
              </a:rPr>
              <a:t>Tính chất, công dụng và cách bảo quản các đồ dùng bằng chất dẻo.</a:t>
            </a:r>
          </a:p>
        </p:txBody>
      </p:sp>
      <p:sp>
        <p:nvSpPr>
          <p:cNvPr id="11283" name="AutoShape 19"/>
          <p:cNvSpPr>
            <a:spLocks noChangeArrowheads="1"/>
          </p:cNvSpPr>
          <p:nvPr/>
        </p:nvSpPr>
        <p:spPr bwMode="auto">
          <a:xfrm>
            <a:off x="838200" y="3200400"/>
            <a:ext cx="7391400" cy="838200"/>
          </a:xfrm>
          <a:prstGeom prst="flowChartAlternateProcess">
            <a:avLst/>
          </a:prstGeom>
          <a:solidFill>
            <a:schemeClr val="accent1"/>
          </a:solidFill>
          <a:ln w="9525">
            <a:solidFill>
              <a:schemeClr val="tx1"/>
            </a:solidFill>
            <a:miter lim="800000"/>
            <a:headEnd/>
            <a:tailEnd/>
          </a:ln>
        </p:spPr>
        <p:txBody>
          <a:bodyPr wrap="none" anchor="ctr"/>
          <a:lstStyle/>
          <a:p>
            <a:r>
              <a:rPr lang="en-US" sz="2800">
                <a:solidFill>
                  <a:srgbClr val="000099"/>
                </a:solidFill>
              </a:rPr>
              <a:t>Đọc thông tin SGK và trả lời các câu hỏi:</a:t>
            </a:r>
          </a:p>
          <a:p>
            <a:endParaRPr lang="en-US" sz="2800">
              <a:solidFill>
                <a:srgbClr val="000099"/>
              </a:solidFill>
            </a:endParaRPr>
          </a:p>
        </p:txBody>
      </p:sp>
      <p:sp>
        <p:nvSpPr>
          <p:cNvPr id="11288" name="Rectangle 24"/>
          <p:cNvSpPr>
            <a:spLocks noChangeArrowheads="1"/>
          </p:cNvSpPr>
          <p:nvPr/>
        </p:nvSpPr>
        <p:spPr bwMode="auto">
          <a:xfrm>
            <a:off x="3124200" y="228600"/>
            <a:ext cx="2438400" cy="6858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990033"/>
                </a:solidFill>
              </a:rPr>
              <a:t>Hoạt động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88"/>
                                        </p:tgtEl>
                                        <p:attrNameLst>
                                          <p:attrName>style.visibility</p:attrName>
                                        </p:attrNameLst>
                                      </p:cBhvr>
                                      <p:to>
                                        <p:strVal val="visible"/>
                                      </p:to>
                                    </p:set>
                                    <p:anim calcmode="lin" valueType="num">
                                      <p:cBhvr>
                                        <p:cTn id="7" dur="500" fill="hold"/>
                                        <p:tgtEl>
                                          <p:spTgt spid="11288"/>
                                        </p:tgtEl>
                                        <p:attrNameLst>
                                          <p:attrName>ppt_w</p:attrName>
                                        </p:attrNameLst>
                                      </p:cBhvr>
                                      <p:tavLst>
                                        <p:tav tm="0">
                                          <p:val>
                                            <p:fltVal val="0"/>
                                          </p:val>
                                        </p:tav>
                                        <p:tav tm="100000">
                                          <p:val>
                                            <p:strVal val="#ppt_w"/>
                                          </p:val>
                                        </p:tav>
                                      </p:tavLst>
                                    </p:anim>
                                    <p:anim calcmode="lin" valueType="num">
                                      <p:cBhvr>
                                        <p:cTn id="8" dur="500" fill="hold"/>
                                        <p:tgtEl>
                                          <p:spTgt spid="112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2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1283"/>
                                        </p:tgtEl>
                                        <p:attrNameLst>
                                          <p:attrName>style.visibility</p:attrName>
                                        </p:attrNameLst>
                                      </p:cBhvr>
                                      <p:to>
                                        <p:strVal val="visible"/>
                                      </p:to>
                                    </p:set>
                                    <p:anim calcmode="lin" valueType="num">
                                      <p:cBhvr>
                                        <p:cTn id="17" dur="500" fill="hold"/>
                                        <p:tgtEl>
                                          <p:spTgt spid="11283"/>
                                        </p:tgtEl>
                                        <p:attrNameLst>
                                          <p:attrName>ppt_w</p:attrName>
                                        </p:attrNameLst>
                                      </p:cBhvr>
                                      <p:tavLst>
                                        <p:tav tm="0">
                                          <p:val>
                                            <p:fltVal val="0"/>
                                          </p:val>
                                        </p:tav>
                                        <p:tav tm="100000">
                                          <p:val>
                                            <p:strVal val="#ppt_w"/>
                                          </p:val>
                                        </p:tav>
                                      </p:tavLst>
                                    </p:anim>
                                    <p:anim calcmode="lin" valueType="num">
                                      <p:cBhvr>
                                        <p:cTn id="18" dur="500" fill="hold"/>
                                        <p:tgtEl>
                                          <p:spTgt spid="112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autoUpdateAnimBg="0"/>
      <p:bldP spid="11283" grpId="0" animBg="1" autoUpdateAnimBg="0"/>
      <p:bldP spid="11288"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dbe9fad1079b4dc93c7b9b5a093e8ff62fd7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953</TotalTime>
  <Words>462</Words>
  <Application>Microsoft Office PowerPoint</Application>
  <PresentationFormat>On-screen Show (4:3)</PresentationFormat>
  <Paragraphs>42</Paragraphs>
  <Slides>14</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 Design</vt:lpstr>
      <vt:lpstr>Microsoft Word Picture</vt:lpstr>
      <vt:lpstr>PowerPoint Presentation</vt:lpstr>
      <vt:lpstr>PowerPoint Presentation</vt:lpstr>
      <vt:lpstr>Cao su thường được sử dụng để làm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Nêu tính chất chung của chất dẻo?</vt:lpstr>
      <vt:lpstr>PowerPoint Presentation</vt:lpstr>
      <vt:lpstr>PowerPoint Presentation</vt:lpstr>
    </vt:vector>
  </TitlesOfParts>
  <Company>Cty TNHH Quang Tuyen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QTC</dc:creator>
  <cp:lastModifiedBy>Ngoc Anh</cp:lastModifiedBy>
  <cp:revision>71</cp:revision>
  <dcterms:created xsi:type="dcterms:W3CDTF">2009-11-17T01:15:10Z</dcterms:created>
  <dcterms:modified xsi:type="dcterms:W3CDTF">2017-12-23T09:07:14Z</dcterms:modified>
</cp:coreProperties>
</file>