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7" r:id="rId3"/>
    <p:sldId id="259" r:id="rId4"/>
    <p:sldId id="260" r:id="rId5"/>
    <p:sldId id="262" r:id="rId6"/>
    <p:sldId id="263" r:id="rId7"/>
    <p:sldId id="264" r:id="rId8"/>
    <p:sldId id="265" r:id="rId9"/>
    <p:sldId id="266" r:id="rId10"/>
    <p:sldId id="267" r:id="rId11"/>
    <p:sldId id="268" r:id="rId12"/>
    <p:sldId id="269" r:id="rId13"/>
    <p:sldId id="270" r:id="rId14"/>
    <p:sldId id="272" r:id="rId1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0066"/>
    <a:srgbClr val="0000CC"/>
    <a:srgbClr val="990000"/>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6" name="Freeform 4"/>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7"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8" name="Freeform 6"/>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9"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10" name="Freeform 8"/>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1" name="Freeform 9"/>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2" name="Freeform 10"/>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3" name="Freeform 11"/>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en-US"/>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en-US"/>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en-US"/>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p>
          </p:txBody>
        </p:sp>
        <p:sp>
          <p:nvSpPr>
            <p:cNvPr id="19"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en-US"/>
            </a:p>
          </p:txBody>
        </p:sp>
        <p:sp>
          <p:nvSpPr>
            <p:cNvPr id="20"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22" name="Freeform 20"/>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grpSp>
      <p:sp>
        <p:nvSpPr>
          <p:cNvPr id="22549" name="Rectangle 21"/>
          <p:cNvSpPr>
            <a:spLocks noGrp="1" noChangeArrowheads="1"/>
          </p:cNvSpPr>
          <p:nvPr>
            <p:ph type="ctrTitle" sz="quarter"/>
          </p:nvPr>
        </p:nvSpPr>
        <p:spPr>
          <a:xfrm>
            <a:off x="685800" y="1828800"/>
            <a:ext cx="7772400" cy="1736725"/>
          </a:xfrm>
        </p:spPr>
        <p:txBody>
          <a:bodyPr/>
          <a:lstStyle>
            <a:lvl1pPr>
              <a:defRPr sz="5400"/>
            </a:lvl1pPr>
          </a:lstStyle>
          <a:p>
            <a:r>
              <a:rPr lang="en-US"/>
              <a:t>Click to edit Master title style</a:t>
            </a:r>
          </a:p>
        </p:txBody>
      </p:sp>
      <p:sp>
        <p:nvSpPr>
          <p:cNvPr id="22550"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3" name="Rectangle 23"/>
          <p:cNvSpPr>
            <a:spLocks noGrp="1" noChangeArrowheads="1"/>
          </p:cNvSpPr>
          <p:nvPr>
            <p:ph type="dt" sz="quarter" idx="10"/>
          </p:nvPr>
        </p:nvSpPr>
        <p:spPr/>
        <p:txBody>
          <a:bodyPr/>
          <a:lstStyle>
            <a:lvl1pPr>
              <a:defRPr/>
            </a:lvl1pPr>
          </a:lstStyle>
          <a:p>
            <a:pPr>
              <a:defRPr/>
            </a:pPr>
            <a:endParaRPr lang="en-US"/>
          </a:p>
        </p:txBody>
      </p:sp>
      <p:sp>
        <p:nvSpPr>
          <p:cNvPr id="24" name="Rectangle 24"/>
          <p:cNvSpPr>
            <a:spLocks noGrp="1" noChangeArrowheads="1"/>
          </p:cNvSpPr>
          <p:nvPr>
            <p:ph type="ftr" sz="quarter" idx="11"/>
          </p:nvPr>
        </p:nvSpPr>
        <p:spPr/>
        <p:txBody>
          <a:bodyPr/>
          <a:lstStyle>
            <a:lvl1pPr>
              <a:defRPr/>
            </a:lvl1pPr>
          </a:lstStyle>
          <a:p>
            <a:pPr>
              <a:defRPr/>
            </a:pPr>
            <a:endParaRPr lang="en-US"/>
          </a:p>
        </p:txBody>
      </p:sp>
      <p:sp>
        <p:nvSpPr>
          <p:cNvPr id="25" name="Rectangle 25"/>
          <p:cNvSpPr>
            <a:spLocks noGrp="1" noChangeArrowheads="1"/>
          </p:cNvSpPr>
          <p:nvPr>
            <p:ph type="sldNum" sz="quarter" idx="12"/>
          </p:nvPr>
        </p:nvSpPr>
        <p:spPr/>
        <p:txBody>
          <a:bodyPr/>
          <a:lstStyle>
            <a:lvl1pPr>
              <a:defRPr/>
            </a:lvl1pPr>
          </a:lstStyle>
          <a:p>
            <a:pPr>
              <a:defRPr/>
            </a:pPr>
            <a:fld id="{AE645455-7E1B-4734-A4FD-A04F0B24FEC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0B4A71DF-EA27-4C00-A3DA-880A729477A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9779AF38-275B-453B-9E7E-490A93C1512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3"/>
          <p:cNvSpPr>
            <a:spLocks noGrp="1" noChangeArrowheads="1"/>
          </p:cNvSpPr>
          <p:nvPr>
            <p:ph type="dt" sz="half" idx="10"/>
          </p:nvPr>
        </p:nvSpPr>
        <p:spPr>
          <a:ln/>
        </p:spPr>
        <p:txBody>
          <a:bodyPr/>
          <a:lstStyle>
            <a:lvl1pPr>
              <a:defRPr/>
            </a:lvl1pPr>
          </a:lstStyle>
          <a:p>
            <a:pPr>
              <a:defRPr/>
            </a:pPr>
            <a:endParaRPr lang="en-US"/>
          </a:p>
        </p:txBody>
      </p:sp>
      <p:sp>
        <p:nvSpPr>
          <p:cNvPr id="4" name="Rectangle 24"/>
          <p:cNvSpPr>
            <a:spLocks noGrp="1" noChangeArrowheads="1"/>
          </p:cNvSpPr>
          <p:nvPr>
            <p:ph type="ftr" sz="quarter" idx="11"/>
          </p:nvPr>
        </p:nvSpPr>
        <p:spPr>
          <a:ln/>
        </p:spPr>
        <p:txBody>
          <a:bodyPr/>
          <a:lstStyle>
            <a:lvl1pPr>
              <a:defRPr/>
            </a:lvl1pPr>
          </a:lstStyle>
          <a:p>
            <a:pPr>
              <a:defRPr/>
            </a:pPr>
            <a:endParaRPr lang="en-US"/>
          </a:p>
        </p:txBody>
      </p:sp>
      <p:sp>
        <p:nvSpPr>
          <p:cNvPr id="5" name="Rectangle 25"/>
          <p:cNvSpPr>
            <a:spLocks noGrp="1" noChangeArrowheads="1"/>
          </p:cNvSpPr>
          <p:nvPr>
            <p:ph type="sldNum" sz="quarter" idx="12"/>
          </p:nvPr>
        </p:nvSpPr>
        <p:spPr>
          <a:ln/>
        </p:spPr>
        <p:txBody>
          <a:bodyPr/>
          <a:lstStyle>
            <a:lvl1pPr>
              <a:defRPr/>
            </a:lvl1pPr>
          </a:lstStyle>
          <a:p>
            <a:pPr>
              <a:defRPr/>
            </a:pPr>
            <a:fld id="{31489BE5-BDB9-4846-934D-BA88BAC31A5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A8CE26A1-6097-4B2F-96C1-4E519E9836A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C990E69C-7776-4B6B-8637-C0F828EB35D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BFDEC3AB-CA0E-4531-ACD1-676DAFC3793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3"/>
          <p:cNvSpPr>
            <a:spLocks noGrp="1" noChangeArrowheads="1"/>
          </p:cNvSpPr>
          <p:nvPr>
            <p:ph type="dt" sz="half" idx="10"/>
          </p:nvPr>
        </p:nvSpPr>
        <p:spPr>
          <a:ln/>
        </p:spPr>
        <p:txBody>
          <a:bodyPr/>
          <a:lstStyle>
            <a:lvl1pPr>
              <a:defRPr/>
            </a:lvl1pPr>
          </a:lstStyle>
          <a:p>
            <a:pPr>
              <a:defRPr/>
            </a:pPr>
            <a:endParaRPr lang="en-US"/>
          </a:p>
        </p:txBody>
      </p:sp>
      <p:sp>
        <p:nvSpPr>
          <p:cNvPr id="8" name="Rectangle 24"/>
          <p:cNvSpPr>
            <a:spLocks noGrp="1" noChangeArrowheads="1"/>
          </p:cNvSpPr>
          <p:nvPr>
            <p:ph type="ftr" sz="quarter" idx="11"/>
          </p:nvPr>
        </p:nvSpPr>
        <p:spPr>
          <a:ln/>
        </p:spPr>
        <p:txBody>
          <a:bodyPr/>
          <a:lstStyle>
            <a:lvl1pPr>
              <a:defRPr/>
            </a:lvl1pPr>
          </a:lstStyle>
          <a:p>
            <a:pPr>
              <a:defRPr/>
            </a:pPr>
            <a:endParaRPr lang="en-US"/>
          </a:p>
        </p:txBody>
      </p:sp>
      <p:sp>
        <p:nvSpPr>
          <p:cNvPr id="9" name="Rectangle 25"/>
          <p:cNvSpPr>
            <a:spLocks noGrp="1" noChangeArrowheads="1"/>
          </p:cNvSpPr>
          <p:nvPr>
            <p:ph type="sldNum" sz="quarter" idx="12"/>
          </p:nvPr>
        </p:nvSpPr>
        <p:spPr>
          <a:ln/>
        </p:spPr>
        <p:txBody>
          <a:bodyPr/>
          <a:lstStyle>
            <a:lvl1pPr>
              <a:defRPr/>
            </a:lvl1pPr>
          </a:lstStyle>
          <a:p>
            <a:pPr>
              <a:defRPr/>
            </a:pPr>
            <a:fld id="{FC5D624E-2494-4D44-8401-7CC1B01F2DB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dt" sz="half" idx="10"/>
          </p:nvPr>
        </p:nvSpPr>
        <p:spPr>
          <a:ln/>
        </p:spPr>
        <p:txBody>
          <a:bodyPr/>
          <a:lstStyle>
            <a:lvl1pPr>
              <a:defRPr/>
            </a:lvl1pPr>
          </a:lstStyle>
          <a:p>
            <a:pPr>
              <a:defRPr/>
            </a:pPr>
            <a:endParaRPr lang="en-US"/>
          </a:p>
        </p:txBody>
      </p:sp>
      <p:sp>
        <p:nvSpPr>
          <p:cNvPr id="4" name="Rectangle 24"/>
          <p:cNvSpPr>
            <a:spLocks noGrp="1" noChangeArrowheads="1"/>
          </p:cNvSpPr>
          <p:nvPr>
            <p:ph type="ftr" sz="quarter" idx="11"/>
          </p:nvPr>
        </p:nvSpPr>
        <p:spPr>
          <a:ln/>
        </p:spPr>
        <p:txBody>
          <a:bodyPr/>
          <a:lstStyle>
            <a:lvl1pPr>
              <a:defRPr/>
            </a:lvl1pPr>
          </a:lstStyle>
          <a:p>
            <a:pPr>
              <a:defRPr/>
            </a:pPr>
            <a:endParaRPr lang="en-US"/>
          </a:p>
        </p:txBody>
      </p:sp>
      <p:sp>
        <p:nvSpPr>
          <p:cNvPr id="5" name="Rectangle 25"/>
          <p:cNvSpPr>
            <a:spLocks noGrp="1" noChangeArrowheads="1"/>
          </p:cNvSpPr>
          <p:nvPr>
            <p:ph type="sldNum" sz="quarter" idx="12"/>
          </p:nvPr>
        </p:nvSpPr>
        <p:spPr>
          <a:ln/>
        </p:spPr>
        <p:txBody>
          <a:bodyPr/>
          <a:lstStyle>
            <a:lvl1pPr>
              <a:defRPr/>
            </a:lvl1pPr>
          </a:lstStyle>
          <a:p>
            <a:pPr>
              <a:defRPr/>
            </a:pPr>
            <a:fld id="{507BF2F7-F9A5-4D56-9EE7-93B8EBA2C58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en-US"/>
          </a:p>
        </p:txBody>
      </p:sp>
      <p:sp>
        <p:nvSpPr>
          <p:cNvPr id="3" name="Rectangle 24"/>
          <p:cNvSpPr>
            <a:spLocks noGrp="1" noChangeArrowheads="1"/>
          </p:cNvSpPr>
          <p:nvPr>
            <p:ph type="ftr" sz="quarter" idx="11"/>
          </p:nvPr>
        </p:nvSpPr>
        <p:spPr>
          <a:ln/>
        </p:spPr>
        <p:txBody>
          <a:bodyPr/>
          <a:lstStyle>
            <a:lvl1pPr>
              <a:defRPr/>
            </a:lvl1pPr>
          </a:lstStyle>
          <a:p>
            <a:pPr>
              <a:defRPr/>
            </a:pPr>
            <a:endParaRPr lang="en-US"/>
          </a:p>
        </p:txBody>
      </p:sp>
      <p:sp>
        <p:nvSpPr>
          <p:cNvPr id="4" name="Rectangle 25"/>
          <p:cNvSpPr>
            <a:spLocks noGrp="1" noChangeArrowheads="1"/>
          </p:cNvSpPr>
          <p:nvPr>
            <p:ph type="sldNum" sz="quarter" idx="12"/>
          </p:nvPr>
        </p:nvSpPr>
        <p:spPr>
          <a:ln/>
        </p:spPr>
        <p:txBody>
          <a:bodyPr/>
          <a:lstStyle>
            <a:lvl1pPr>
              <a:defRPr/>
            </a:lvl1pPr>
          </a:lstStyle>
          <a:p>
            <a:pPr>
              <a:defRPr/>
            </a:pPr>
            <a:fld id="{40D3BF29-2390-4884-8049-85BCC32B3D2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0144E9AF-BFFA-451B-8ECB-AA4C0B73826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61C1AF6A-7A25-4FDC-A1AA-61891671683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934200"/>
            <a:chOff x="0" y="0"/>
            <a:chExt cx="5760" cy="4368"/>
          </a:xfrm>
        </p:grpSpPr>
        <p:sp>
          <p:nvSpPr>
            <p:cNvPr id="21507"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1033" name="Freeform 4"/>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034"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1035" name="Freeform 6"/>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1036"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1037" name="Freeform 8"/>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038" name="Freeform 9"/>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039" name="Freeform 10"/>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040" name="Freeform 11"/>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en-US"/>
            </a:p>
          </p:txBody>
        </p:sp>
        <p:sp>
          <p:nvSpPr>
            <p:cNvPr id="1041"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en-US"/>
            </a:p>
          </p:txBody>
        </p:sp>
        <p:sp>
          <p:nvSpPr>
            <p:cNvPr id="1042"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en-US"/>
            </a:p>
          </p:txBody>
        </p:sp>
        <p:sp>
          <p:nvSpPr>
            <p:cNvPr id="21518"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21519"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21520"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p>
          </p:txBody>
        </p:sp>
        <p:sp>
          <p:nvSpPr>
            <p:cNvPr id="1046"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en-US"/>
            </a:p>
          </p:txBody>
        </p:sp>
        <p:sp>
          <p:nvSpPr>
            <p:cNvPr id="1047"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21523"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1049" name="Freeform 20"/>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grpSp>
      <p:sp>
        <p:nvSpPr>
          <p:cNvPr id="21525"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526"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27"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C0C0C0"/>
                  </a:outerShdw>
                </a:effectLst>
              </a:defRPr>
            </a:lvl1pPr>
          </a:lstStyle>
          <a:p>
            <a:pPr>
              <a:defRPr/>
            </a:pPr>
            <a:endParaRPr lang="en-US"/>
          </a:p>
        </p:txBody>
      </p:sp>
      <p:sp>
        <p:nvSpPr>
          <p:cNvPr id="21528"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C0C0C0"/>
                  </a:outerShdw>
                </a:effectLst>
              </a:defRPr>
            </a:lvl1pPr>
          </a:lstStyle>
          <a:p>
            <a:pPr>
              <a:defRPr/>
            </a:pPr>
            <a:endParaRPr lang="en-US"/>
          </a:p>
        </p:txBody>
      </p:sp>
      <p:sp>
        <p:nvSpPr>
          <p:cNvPr id="21529"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C0C0C0"/>
                  </a:outerShdw>
                </a:effectLst>
              </a:defRPr>
            </a:lvl1pPr>
          </a:lstStyle>
          <a:p>
            <a:pPr>
              <a:defRPr/>
            </a:pPr>
            <a:fld id="{AA8DEBBA-1D0F-47D9-8DFE-4EE67005DC2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0"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G"/>
          <p:cNvPicPr>
            <a:picLocks noChangeAspect="1" noChangeArrowheads="1" noCrop="1"/>
          </p:cNvPicPr>
          <p:nvPr/>
        </p:nvPicPr>
        <p:blipFill>
          <a:blip r:embed="rId2"/>
          <a:srcRect/>
          <a:stretch>
            <a:fillRect/>
          </a:stretch>
        </p:blipFill>
        <p:spPr bwMode="auto">
          <a:xfrm>
            <a:off x="2438400" y="1654175"/>
            <a:ext cx="4419600" cy="1047750"/>
          </a:xfrm>
          <a:prstGeom prst="rect">
            <a:avLst/>
          </a:prstGeom>
          <a:noFill/>
          <a:ln w="9525">
            <a:noFill/>
            <a:miter lim="800000"/>
            <a:headEnd/>
            <a:tailEnd/>
          </a:ln>
        </p:spPr>
      </p:pic>
      <p:sp>
        <p:nvSpPr>
          <p:cNvPr id="2051" name="WordArt 3"/>
          <p:cNvSpPr>
            <a:spLocks noChangeArrowheads="1" noChangeShapeType="1" noTextEdit="1"/>
          </p:cNvSpPr>
          <p:nvPr/>
        </p:nvSpPr>
        <p:spPr bwMode="auto">
          <a:xfrm>
            <a:off x="3505200" y="4419600"/>
            <a:ext cx="2286000" cy="685800"/>
          </a:xfrm>
          <a:prstGeom prst="rect">
            <a:avLst/>
          </a:prstGeom>
        </p:spPr>
        <p:txBody>
          <a:bodyPr wrap="none" fromWordArt="1">
            <a:prstTxWarp prst="textPlain">
              <a:avLst>
                <a:gd name="adj" fmla="val 50000"/>
              </a:avLst>
            </a:prstTxWarp>
          </a:bodyPr>
          <a:lstStyle/>
          <a:p>
            <a:pPr algn="ctr"/>
            <a:r>
              <a:rPr lang="en-US" sz="3600" b="1"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LỚP 5</a:t>
            </a:r>
          </a:p>
        </p:txBody>
      </p:sp>
      <p:sp>
        <p:nvSpPr>
          <p:cNvPr id="2053" name="WordArt 5"/>
          <p:cNvSpPr>
            <a:spLocks noChangeArrowheads="1" noChangeShapeType="1" noTextEdit="1"/>
          </p:cNvSpPr>
          <p:nvPr/>
        </p:nvSpPr>
        <p:spPr bwMode="auto">
          <a:xfrm>
            <a:off x="1981200" y="3194050"/>
            <a:ext cx="5232400" cy="996950"/>
          </a:xfrm>
          <a:prstGeom prst="rect">
            <a:avLst/>
          </a:prstGeom>
        </p:spPr>
        <p:txBody>
          <a:bodyPr wrap="none" fromWordArt="1">
            <a:prstTxWarp prst="textPlain">
              <a:avLst>
                <a:gd name="adj" fmla="val 50000"/>
              </a:avLst>
            </a:prstTxWarp>
          </a:bodyPr>
          <a:lstStyle/>
          <a:p>
            <a:pPr algn="ctr"/>
            <a:r>
              <a:rPr lang="en-US" sz="3600" b="1" kern="10">
                <a:ln w="9525">
                  <a:solidFill>
                    <a:srgbClr val="FF00FF"/>
                  </a:solidFill>
                  <a:round/>
                  <a:headEnd/>
                  <a:tailEnd/>
                </a:ln>
                <a:gradFill rotWithShape="1">
                  <a:gsLst>
                    <a:gs pos="0">
                      <a:srgbClr val="FFFF00"/>
                    </a:gs>
                    <a:gs pos="100000">
                      <a:srgbClr val="FF0000"/>
                    </a:gs>
                  </a:gsLst>
                  <a:path path="rect">
                    <a:fillToRect l="50000" t="50000" r="50000" b="50000"/>
                  </a:path>
                </a:gradFill>
                <a:effectLst>
                  <a:outerShdw dist="35921" dir="2700000" algn="ctr" rotWithShape="0">
                    <a:srgbClr val="C0C0C0">
                      <a:alpha val="79999"/>
                    </a:srgbClr>
                  </a:outerShdw>
                </a:effectLst>
                <a:latin typeface="Arial"/>
                <a:cs typeface="Arial"/>
              </a:rPr>
              <a:t>KHOA HỌC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wheel(4)">
                                      <p:cBhvr>
                                        <p:cTn id="7" dur="2000"/>
                                        <p:tgtEl>
                                          <p:spTgt spid="2053"/>
                                        </p:tgtEl>
                                      </p:cBhvr>
                                    </p:animEffect>
                                  </p:childTnLst>
                                </p:cTn>
                              </p:par>
                            </p:childTnLst>
                          </p:cTn>
                        </p:par>
                        <p:par>
                          <p:cTn id="8" fill="hold" nodeType="afterGroup">
                            <p:stCondLst>
                              <p:cond delay="2000"/>
                            </p:stCondLst>
                            <p:childTnLst>
                              <p:par>
                                <p:cTn id="9" presetID="35" presetClass="entr" presetSubtype="0" fill="hold" grpId="0" nodeType="after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fade">
                                      <p:cBhvr>
                                        <p:cTn id="11" dur="2000"/>
                                        <p:tgtEl>
                                          <p:spTgt spid="2051"/>
                                        </p:tgtEl>
                                      </p:cBhvr>
                                    </p:animEffect>
                                    <p:anim calcmode="lin" valueType="num">
                                      <p:cBhvr>
                                        <p:cTn id="12" dur="2000" fill="hold"/>
                                        <p:tgtEl>
                                          <p:spTgt spid="2051"/>
                                        </p:tgtEl>
                                        <p:attrNameLst>
                                          <p:attrName>style.rotation</p:attrName>
                                        </p:attrNameLst>
                                      </p:cBhvr>
                                      <p:tavLst>
                                        <p:tav tm="0">
                                          <p:val>
                                            <p:fltVal val="720"/>
                                          </p:val>
                                        </p:tav>
                                        <p:tav tm="100000">
                                          <p:val>
                                            <p:fltVal val="0"/>
                                          </p:val>
                                        </p:tav>
                                      </p:tavLst>
                                    </p:anim>
                                    <p:anim calcmode="lin" valueType="num">
                                      <p:cBhvr>
                                        <p:cTn id="13" dur="2000" fill="hold"/>
                                        <p:tgtEl>
                                          <p:spTgt spid="2051"/>
                                        </p:tgtEl>
                                        <p:attrNameLst>
                                          <p:attrName>ppt_h</p:attrName>
                                        </p:attrNameLst>
                                      </p:cBhvr>
                                      <p:tavLst>
                                        <p:tav tm="0">
                                          <p:val>
                                            <p:fltVal val="0"/>
                                          </p:val>
                                        </p:tav>
                                        <p:tav tm="100000">
                                          <p:val>
                                            <p:strVal val="#ppt_h"/>
                                          </p:val>
                                        </p:tav>
                                      </p:tavLst>
                                    </p:anim>
                                    <p:anim calcmode="lin" valueType="num">
                                      <p:cBhvr>
                                        <p:cTn id="14" dur="2000" fill="hold"/>
                                        <p:tgtEl>
                                          <p:spTgt spid="205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nimBg="1"/>
      <p:bldP spid="205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7"/>
          <p:cNvSpPr txBox="1">
            <a:spLocks noChangeArrowheads="1"/>
          </p:cNvSpPr>
          <p:nvPr/>
        </p:nvSpPr>
        <p:spPr bwMode="auto">
          <a:xfrm>
            <a:off x="838200" y="1219200"/>
            <a:ext cx="8382000" cy="523875"/>
          </a:xfrm>
          <a:prstGeom prst="rect">
            <a:avLst/>
          </a:prstGeom>
          <a:noFill/>
          <a:ln w="9525">
            <a:noFill/>
            <a:miter lim="800000"/>
            <a:headEnd/>
            <a:tailEnd/>
          </a:ln>
        </p:spPr>
        <p:txBody>
          <a:bodyPr>
            <a:spAutoFit/>
          </a:bodyPr>
          <a:lstStyle/>
          <a:p>
            <a:pPr eaLnBrk="1" hangingPunct="1">
              <a:spcBef>
                <a:spcPct val="50000"/>
              </a:spcBef>
            </a:pPr>
            <a:r>
              <a:rPr lang="en-US" sz="2800" b="1" dirty="0">
                <a:solidFill>
                  <a:srgbClr val="FF0000"/>
                </a:solidFill>
                <a:latin typeface="Arial" charset="0"/>
              </a:rPr>
              <a:t>2/ </a:t>
            </a:r>
            <a:r>
              <a:rPr lang="en-US" sz="2800" b="1" dirty="0" err="1">
                <a:solidFill>
                  <a:srgbClr val="FF0000"/>
                </a:solidFill>
                <a:latin typeface="Arial" charset="0"/>
              </a:rPr>
              <a:t>Thực</a:t>
            </a:r>
            <a:r>
              <a:rPr lang="en-US" sz="2800" b="1" dirty="0">
                <a:solidFill>
                  <a:srgbClr val="FF0000"/>
                </a:solidFill>
                <a:latin typeface="Arial" charset="0"/>
              </a:rPr>
              <a:t> </a:t>
            </a:r>
            <a:r>
              <a:rPr lang="en-US" sz="2800" b="1" dirty="0" err="1">
                <a:solidFill>
                  <a:srgbClr val="FF0000"/>
                </a:solidFill>
                <a:latin typeface="Arial" charset="0"/>
              </a:rPr>
              <a:t>hành</a:t>
            </a:r>
            <a:r>
              <a:rPr lang="en-US" sz="2800" b="1" dirty="0">
                <a:solidFill>
                  <a:srgbClr val="FF0000"/>
                </a:solidFill>
                <a:latin typeface="Arial" charset="0"/>
              </a:rPr>
              <a:t> :</a:t>
            </a:r>
            <a:r>
              <a:rPr lang="en-US" sz="2800" b="1" dirty="0">
                <a:solidFill>
                  <a:srgbClr val="0000CC"/>
                </a:solidFill>
                <a:latin typeface="Arial" charset="0"/>
              </a:rPr>
              <a:t> </a:t>
            </a:r>
            <a:r>
              <a:rPr lang="en-US" sz="2800" b="1" dirty="0" err="1">
                <a:solidFill>
                  <a:srgbClr val="0000CC"/>
                </a:solidFill>
                <a:latin typeface="Arial" charset="0"/>
              </a:rPr>
              <a:t>Tách</a:t>
            </a:r>
            <a:r>
              <a:rPr lang="en-US" sz="2800" b="1" dirty="0">
                <a:solidFill>
                  <a:srgbClr val="0000CC"/>
                </a:solidFill>
                <a:latin typeface="Arial" charset="0"/>
              </a:rPr>
              <a:t> </a:t>
            </a:r>
            <a:r>
              <a:rPr lang="en-US" sz="2800" b="1" dirty="0" err="1">
                <a:solidFill>
                  <a:srgbClr val="0000CC"/>
                </a:solidFill>
                <a:latin typeface="Arial" charset="0"/>
              </a:rPr>
              <a:t>các</a:t>
            </a:r>
            <a:r>
              <a:rPr lang="en-US" sz="2800" b="1" dirty="0">
                <a:solidFill>
                  <a:srgbClr val="0000CC"/>
                </a:solidFill>
                <a:latin typeface="Arial" charset="0"/>
              </a:rPr>
              <a:t> </a:t>
            </a:r>
            <a:r>
              <a:rPr lang="en-US" sz="2800" b="1" dirty="0" err="1">
                <a:solidFill>
                  <a:srgbClr val="0000CC"/>
                </a:solidFill>
                <a:latin typeface="Arial" charset="0"/>
              </a:rPr>
              <a:t>chất</a:t>
            </a:r>
            <a:r>
              <a:rPr lang="en-US" sz="2800" b="1" dirty="0">
                <a:solidFill>
                  <a:srgbClr val="0000CC"/>
                </a:solidFill>
                <a:latin typeface="Arial" charset="0"/>
              </a:rPr>
              <a:t> </a:t>
            </a:r>
            <a:r>
              <a:rPr lang="en-US" sz="2800" b="1" dirty="0" err="1">
                <a:solidFill>
                  <a:srgbClr val="0000CC"/>
                </a:solidFill>
                <a:latin typeface="Arial" charset="0"/>
              </a:rPr>
              <a:t>trong</a:t>
            </a:r>
            <a:r>
              <a:rPr lang="en-US" sz="2800" b="1" dirty="0">
                <a:solidFill>
                  <a:srgbClr val="0000CC"/>
                </a:solidFill>
                <a:latin typeface="Arial" charset="0"/>
              </a:rPr>
              <a:t> dung </a:t>
            </a:r>
            <a:r>
              <a:rPr lang="en-US" sz="2800" b="1" dirty="0" err="1">
                <a:solidFill>
                  <a:srgbClr val="0000CC"/>
                </a:solidFill>
                <a:latin typeface="Arial" charset="0"/>
              </a:rPr>
              <a:t>dịch</a:t>
            </a:r>
            <a:endParaRPr lang="en-US" sz="2800" b="1" dirty="0">
              <a:solidFill>
                <a:srgbClr val="0000CC"/>
              </a:solidFill>
              <a:latin typeface="Arial" charset="0"/>
            </a:endParaRPr>
          </a:p>
        </p:txBody>
      </p:sp>
      <p:sp>
        <p:nvSpPr>
          <p:cNvPr id="13320" name="Text Box 8"/>
          <p:cNvSpPr txBox="1">
            <a:spLocks noChangeArrowheads="1"/>
          </p:cNvSpPr>
          <p:nvPr/>
        </p:nvSpPr>
        <p:spPr bwMode="auto">
          <a:xfrm>
            <a:off x="685800" y="3048000"/>
            <a:ext cx="8001000" cy="954088"/>
          </a:xfrm>
          <a:prstGeom prst="rect">
            <a:avLst/>
          </a:prstGeom>
          <a:noFill/>
          <a:ln w="9525">
            <a:noFill/>
            <a:miter lim="800000"/>
            <a:headEnd/>
            <a:tailEnd/>
          </a:ln>
        </p:spPr>
        <p:txBody>
          <a:bodyPr>
            <a:spAutoFit/>
          </a:bodyPr>
          <a:lstStyle/>
          <a:p>
            <a:pPr algn="just" eaLnBrk="1" hangingPunct="1">
              <a:spcBef>
                <a:spcPct val="50000"/>
              </a:spcBef>
            </a:pPr>
            <a:r>
              <a:rPr lang="en-US" sz="2800" b="1">
                <a:solidFill>
                  <a:srgbClr val="0000CC"/>
                </a:solidFill>
                <a:latin typeface="Arial" charset="0"/>
              </a:rPr>
              <a:t>	- Làm thế nào để tách các chất trong dung dịch? </a:t>
            </a:r>
          </a:p>
        </p:txBody>
      </p:sp>
      <p:sp>
        <p:nvSpPr>
          <p:cNvPr id="13321" name="Text Box 9"/>
          <p:cNvSpPr txBox="1">
            <a:spLocks noChangeArrowheads="1"/>
          </p:cNvSpPr>
          <p:nvPr/>
        </p:nvSpPr>
        <p:spPr bwMode="auto">
          <a:xfrm>
            <a:off x="838200" y="3043238"/>
            <a:ext cx="8001000" cy="954087"/>
          </a:xfrm>
          <a:prstGeom prst="rect">
            <a:avLst/>
          </a:prstGeom>
          <a:noFill/>
          <a:ln w="9525">
            <a:noFill/>
            <a:miter lim="800000"/>
            <a:headEnd/>
            <a:tailEnd/>
          </a:ln>
        </p:spPr>
        <p:txBody>
          <a:bodyPr>
            <a:spAutoFit/>
          </a:bodyPr>
          <a:lstStyle/>
          <a:p>
            <a:pPr algn="just" eaLnBrk="1" hangingPunct="1">
              <a:spcBef>
                <a:spcPct val="50000"/>
              </a:spcBef>
            </a:pPr>
            <a:r>
              <a:rPr lang="en-US" sz="2800" b="1">
                <a:solidFill>
                  <a:srgbClr val="0000CC"/>
                </a:solidFill>
                <a:latin typeface="Arial" charset="0"/>
              </a:rPr>
              <a:t>	Ta có thể tách các chất trong dung dịch bằng cách chưng cất. </a:t>
            </a:r>
          </a:p>
        </p:txBody>
      </p:sp>
      <p:pic>
        <p:nvPicPr>
          <p:cNvPr id="13322" name="Picture 10" descr="1"/>
          <p:cNvPicPr>
            <a:picLocks noChangeAspect="1" noChangeArrowheads="1"/>
          </p:cNvPicPr>
          <p:nvPr/>
        </p:nvPicPr>
        <p:blipFill>
          <a:blip r:embed="rId2"/>
          <a:srcRect l="10828" r="12965" b="4498"/>
          <a:stretch>
            <a:fillRect/>
          </a:stretch>
        </p:blipFill>
        <p:spPr bwMode="auto">
          <a:xfrm>
            <a:off x="1295400" y="2971800"/>
            <a:ext cx="485775" cy="609600"/>
          </a:xfrm>
          <a:prstGeom prst="rect">
            <a:avLst/>
          </a:prstGeom>
          <a:noFill/>
          <a:ln w="9525">
            <a:noFill/>
            <a:miter lim="800000"/>
            <a:headEnd/>
            <a:tailEnd/>
          </a:ln>
        </p:spPr>
      </p:pic>
      <p:pic>
        <p:nvPicPr>
          <p:cNvPr id="13323" name="Picture 11" descr="139"/>
          <p:cNvPicPr>
            <a:picLocks noChangeAspect="1" noChangeArrowheads="1" noCrop="1"/>
          </p:cNvPicPr>
          <p:nvPr/>
        </p:nvPicPr>
        <p:blipFill>
          <a:blip r:embed="rId3"/>
          <a:srcRect/>
          <a:stretch>
            <a:fillRect/>
          </a:stretch>
        </p:blipFill>
        <p:spPr bwMode="auto">
          <a:xfrm>
            <a:off x="1174750" y="2971800"/>
            <a:ext cx="425450" cy="685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3320"/>
                                        </p:tgtEl>
                                        <p:attrNameLst>
                                          <p:attrName>style.visibility</p:attrName>
                                        </p:attrNameLst>
                                      </p:cBhvr>
                                      <p:to>
                                        <p:strVal val="visible"/>
                                      </p:to>
                                    </p:set>
                                    <p:anim calcmode="lin" valueType="num">
                                      <p:cBhvr>
                                        <p:cTn id="7" dur="500" fill="hold"/>
                                        <p:tgtEl>
                                          <p:spTgt spid="13320"/>
                                        </p:tgtEl>
                                        <p:attrNameLst>
                                          <p:attrName>ppt_w</p:attrName>
                                        </p:attrNameLst>
                                      </p:cBhvr>
                                      <p:tavLst>
                                        <p:tav tm="0">
                                          <p:val>
                                            <p:fltVal val="0"/>
                                          </p:val>
                                        </p:tav>
                                        <p:tav tm="100000">
                                          <p:val>
                                            <p:strVal val="#ppt_w"/>
                                          </p:val>
                                        </p:tav>
                                      </p:tavLst>
                                    </p:anim>
                                    <p:anim calcmode="lin" valueType="num">
                                      <p:cBhvr>
                                        <p:cTn id="8" dur="500" fill="hold"/>
                                        <p:tgtEl>
                                          <p:spTgt spid="13320"/>
                                        </p:tgtEl>
                                        <p:attrNameLst>
                                          <p:attrName>ppt_h</p:attrName>
                                        </p:attrNameLst>
                                      </p:cBhvr>
                                      <p:tavLst>
                                        <p:tav tm="0">
                                          <p:val>
                                            <p:fltVal val="0"/>
                                          </p:val>
                                        </p:tav>
                                        <p:tav tm="100000">
                                          <p:val>
                                            <p:strVal val="#ppt_h"/>
                                          </p:val>
                                        </p:tav>
                                      </p:tavLst>
                                    </p:anim>
                                    <p:animEffect transition="in" filter="fade">
                                      <p:cBhvr>
                                        <p:cTn id="9" dur="500"/>
                                        <p:tgtEl>
                                          <p:spTgt spid="13320"/>
                                        </p:tgtEl>
                                      </p:cBhvr>
                                    </p:animEffect>
                                  </p:childTnLst>
                                </p:cTn>
                              </p:par>
                            </p:childTnLst>
                          </p:cTn>
                        </p:par>
                        <p:par>
                          <p:cTn id="10" fill="hold" nodeType="afterGroup">
                            <p:stCondLst>
                              <p:cond delay="500"/>
                            </p:stCondLst>
                            <p:childTnLst>
                              <p:par>
                                <p:cTn id="11" presetID="55" presetClass="entr" presetSubtype="0" fill="hold" nodeType="afterEffect">
                                  <p:stCondLst>
                                    <p:cond delay="0"/>
                                  </p:stCondLst>
                                  <p:childTnLst>
                                    <p:set>
                                      <p:cBhvr>
                                        <p:cTn id="12" dur="1" fill="hold">
                                          <p:stCondLst>
                                            <p:cond delay="0"/>
                                          </p:stCondLst>
                                        </p:cTn>
                                        <p:tgtEl>
                                          <p:spTgt spid="13323"/>
                                        </p:tgtEl>
                                        <p:attrNameLst>
                                          <p:attrName>style.visibility</p:attrName>
                                        </p:attrNameLst>
                                      </p:cBhvr>
                                      <p:to>
                                        <p:strVal val="visible"/>
                                      </p:to>
                                    </p:set>
                                    <p:anim calcmode="lin" valueType="num">
                                      <p:cBhvr>
                                        <p:cTn id="13" dur="1000" fill="hold"/>
                                        <p:tgtEl>
                                          <p:spTgt spid="13323"/>
                                        </p:tgtEl>
                                        <p:attrNameLst>
                                          <p:attrName>ppt_w</p:attrName>
                                        </p:attrNameLst>
                                      </p:cBhvr>
                                      <p:tavLst>
                                        <p:tav tm="0">
                                          <p:val>
                                            <p:strVal val="#ppt_w*0.70"/>
                                          </p:val>
                                        </p:tav>
                                        <p:tav tm="100000">
                                          <p:val>
                                            <p:strVal val="#ppt_w"/>
                                          </p:val>
                                        </p:tav>
                                      </p:tavLst>
                                    </p:anim>
                                    <p:anim calcmode="lin" valueType="num">
                                      <p:cBhvr>
                                        <p:cTn id="14" dur="1000" fill="hold"/>
                                        <p:tgtEl>
                                          <p:spTgt spid="13323"/>
                                        </p:tgtEl>
                                        <p:attrNameLst>
                                          <p:attrName>ppt_h</p:attrName>
                                        </p:attrNameLst>
                                      </p:cBhvr>
                                      <p:tavLst>
                                        <p:tav tm="0">
                                          <p:val>
                                            <p:strVal val="#ppt_h"/>
                                          </p:val>
                                        </p:tav>
                                        <p:tav tm="100000">
                                          <p:val>
                                            <p:strVal val="#ppt_h"/>
                                          </p:val>
                                        </p:tav>
                                      </p:tavLst>
                                    </p:anim>
                                    <p:animEffect transition="in" filter="fade">
                                      <p:cBhvr>
                                        <p:cTn id="15" dur="1000"/>
                                        <p:tgtEl>
                                          <p:spTgt spid="1332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xit" presetSubtype="0" fill="hold" grpId="1" nodeType="clickEffect">
                                  <p:stCondLst>
                                    <p:cond delay="0"/>
                                  </p:stCondLst>
                                  <p:childTnLst>
                                    <p:anim calcmode="lin" valueType="num">
                                      <p:cBhvr>
                                        <p:cTn id="19" dur="500"/>
                                        <p:tgtEl>
                                          <p:spTgt spid="13320"/>
                                        </p:tgtEl>
                                        <p:attrNameLst>
                                          <p:attrName>ppt_w</p:attrName>
                                        </p:attrNameLst>
                                      </p:cBhvr>
                                      <p:tavLst>
                                        <p:tav tm="0">
                                          <p:val>
                                            <p:strVal val="ppt_w"/>
                                          </p:val>
                                        </p:tav>
                                        <p:tav tm="100000">
                                          <p:val>
                                            <p:fltVal val="0"/>
                                          </p:val>
                                        </p:tav>
                                      </p:tavLst>
                                    </p:anim>
                                    <p:anim calcmode="lin" valueType="num">
                                      <p:cBhvr>
                                        <p:cTn id="20" dur="500"/>
                                        <p:tgtEl>
                                          <p:spTgt spid="13320"/>
                                        </p:tgtEl>
                                        <p:attrNameLst>
                                          <p:attrName>ppt_h</p:attrName>
                                        </p:attrNameLst>
                                      </p:cBhvr>
                                      <p:tavLst>
                                        <p:tav tm="0">
                                          <p:val>
                                            <p:strVal val="ppt_h"/>
                                          </p:val>
                                        </p:tav>
                                        <p:tav tm="100000">
                                          <p:val>
                                            <p:fltVal val="0"/>
                                          </p:val>
                                        </p:tav>
                                      </p:tavLst>
                                    </p:anim>
                                    <p:animEffect transition="out" filter="fade">
                                      <p:cBhvr>
                                        <p:cTn id="21" dur="500"/>
                                        <p:tgtEl>
                                          <p:spTgt spid="13320"/>
                                        </p:tgtEl>
                                      </p:cBhvr>
                                    </p:animEffect>
                                    <p:set>
                                      <p:cBhvr>
                                        <p:cTn id="22" dur="1" fill="hold">
                                          <p:stCondLst>
                                            <p:cond delay="499"/>
                                          </p:stCondLst>
                                        </p:cTn>
                                        <p:tgtEl>
                                          <p:spTgt spid="13320"/>
                                        </p:tgtEl>
                                        <p:attrNameLst>
                                          <p:attrName>style.visibility</p:attrName>
                                        </p:attrNameLst>
                                      </p:cBhvr>
                                      <p:to>
                                        <p:strVal val="hidden"/>
                                      </p:to>
                                    </p:set>
                                  </p:childTnLst>
                                </p:cTn>
                              </p:par>
                              <p:par>
                                <p:cTn id="23" presetID="53" presetClass="exit" presetSubtype="0" fill="hold" nodeType="withEffect">
                                  <p:stCondLst>
                                    <p:cond delay="0"/>
                                  </p:stCondLst>
                                  <p:childTnLst>
                                    <p:anim calcmode="lin" valueType="num">
                                      <p:cBhvr>
                                        <p:cTn id="24" dur="500"/>
                                        <p:tgtEl>
                                          <p:spTgt spid="13323"/>
                                        </p:tgtEl>
                                        <p:attrNameLst>
                                          <p:attrName>ppt_w</p:attrName>
                                        </p:attrNameLst>
                                      </p:cBhvr>
                                      <p:tavLst>
                                        <p:tav tm="0">
                                          <p:val>
                                            <p:strVal val="ppt_w"/>
                                          </p:val>
                                        </p:tav>
                                        <p:tav tm="100000">
                                          <p:val>
                                            <p:fltVal val="0"/>
                                          </p:val>
                                        </p:tav>
                                      </p:tavLst>
                                    </p:anim>
                                    <p:anim calcmode="lin" valueType="num">
                                      <p:cBhvr>
                                        <p:cTn id="25" dur="500"/>
                                        <p:tgtEl>
                                          <p:spTgt spid="13323"/>
                                        </p:tgtEl>
                                        <p:attrNameLst>
                                          <p:attrName>ppt_h</p:attrName>
                                        </p:attrNameLst>
                                      </p:cBhvr>
                                      <p:tavLst>
                                        <p:tav tm="0">
                                          <p:val>
                                            <p:strVal val="ppt_h"/>
                                          </p:val>
                                        </p:tav>
                                        <p:tav tm="100000">
                                          <p:val>
                                            <p:fltVal val="0"/>
                                          </p:val>
                                        </p:tav>
                                      </p:tavLst>
                                    </p:anim>
                                    <p:animEffect transition="out" filter="fade">
                                      <p:cBhvr>
                                        <p:cTn id="26" dur="500"/>
                                        <p:tgtEl>
                                          <p:spTgt spid="13323"/>
                                        </p:tgtEl>
                                      </p:cBhvr>
                                    </p:animEffect>
                                    <p:set>
                                      <p:cBhvr>
                                        <p:cTn id="27" dur="1" fill="hold">
                                          <p:stCondLst>
                                            <p:cond delay="499"/>
                                          </p:stCondLst>
                                        </p:cTn>
                                        <p:tgtEl>
                                          <p:spTgt spid="13323"/>
                                        </p:tgtEl>
                                        <p:attrNameLst>
                                          <p:attrName>style.visibility</p:attrName>
                                        </p:attrNameLst>
                                      </p:cBhvr>
                                      <p:to>
                                        <p:strVal val="hidden"/>
                                      </p:to>
                                    </p:set>
                                  </p:childTnLst>
                                </p:cTn>
                              </p:par>
                            </p:childTnLst>
                          </p:cTn>
                        </p:par>
                        <p:par>
                          <p:cTn id="28" fill="hold" nodeType="afterGroup">
                            <p:stCondLst>
                              <p:cond delay="500"/>
                            </p:stCondLst>
                            <p:childTnLst>
                              <p:par>
                                <p:cTn id="29" presetID="53" presetClass="entr" presetSubtype="0" fill="hold" nodeType="afterEffect">
                                  <p:stCondLst>
                                    <p:cond delay="0"/>
                                  </p:stCondLst>
                                  <p:childTnLst>
                                    <p:set>
                                      <p:cBhvr>
                                        <p:cTn id="30" dur="1" fill="hold">
                                          <p:stCondLst>
                                            <p:cond delay="0"/>
                                          </p:stCondLst>
                                        </p:cTn>
                                        <p:tgtEl>
                                          <p:spTgt spid="13322"/>
                                        </p:tgtEl>
                                        <p:attrNameLst>
                                          <p:attrName>style.visibility</p:attrName>
                                        </p:attrNameLst>
                                      </p:cBhvr>
                                      <p:to>
                                        <p:strVal val="visible"/>
                                      </p:to>
                                    </p:set>
                                    <p:anim calcmode="lin" valueType="num">
                                      <p:cBhvr>
                                        <p:cTn id="31" dur="500" fill="hold"/>
                                        <p:tgtEl>
                                          <p:spTgt spid="13322"/>
                                        </p:tgtEl>
                                        <p:attrNameLst>
                                          <p:attrName>ppt_w</p:attrName>
                                        </p:attrNameLst>
                                      </p:cBhvr>
                                      <p:tavLst>
                                        <p:tav tm="0">
                                          <p:val>
                                            <p:fltVal val="0"/>
                                          </p:val>
                                        </p:tav>
                                        <p:tav tm="100000">
                                          <p:val>
                                            <p:strVal val="#ppt_w"/>
                                          </p:val>
                                        </p:tav>
                                      </p:tavLst>
                                    </p:anim>
                                    <p:anim calcmode="lin" valueType="num">
                                      <p:cBhvr>
                                        <p:cTn id="32" dur="500" fill="hold"/>
                                        <p:tgtEl>
                                          <p:spTgt spid="13322"/>
                                        </p:tgtEl>
                                        <p:attrNameLst>
                                          <p:attrName>ppt_h</p:attrName>
                                        </p:attrNameLst>
                                      </p:cBhvr>
                                      <p:tavLst>
                                        <p:tav tm="0">
                                          <p:val>
                                            <p:fltVal val="0"/>
                                          </p:val>
                                        </p:tav>
                                        <p:tav tm="100000">
                                          <p:val>
                                            <p:strVal val="#ppt_h"/>
                                          </p:val>
                                        </p:tav>
                                      </p:tavLst>
                                    </p:anim>
                                    <p:animEffect transition="in" filter="fade">
                                      <p:cBhvr>
                                        <p:cTn id="33" dur="500"/>
                                        <p:tgtEl>
                                          <p:spTgt spid="13322"/>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13321"/>
                                        </p:tgtEl>
                                        <p:attrNameLst>
                                          <p:attrName>style.visibility</p:attrName>
                                        </p:attrNameLst>
                                      </p:cBhvr>
                                      <p:to>
                                        <p:strVal val="visible"/>
                                      </p:to>
                                    </p:set>
                                    <p:anim calcmode="lin" valueType="num">
                                      <p:cBhvr>
                                        <p:cTn id="36" dur="500" fill="hold"/>
                                        <p:tgtEl>
                                          <p:spTgt spid="13321"/>
                                        </p:tgtEl>
                                        <p:attrNameLst>
                                          <p:attrName>ppt_w</p:attrName>
                                        </p:attrNameLst>
                                      </p:cBhvr>
                                      <p:tavLst>
                                        <p:tav tm="0">
                                          <p:val>
                                            <p:fltVal val="0"/>
                                          </p:val>
                                        </p:tav>
                                        <p:tav tm="100000">
                                          <p:val>
                                            <p:strVal val="#ppt_w"/>
                                          </p:val>
                                        </p:tav>
                                      </p:tavLst>
                                    </p:anim>
                                    <p:anim calcmode="lin" valueType="num">
                                      <p:cBhvr>
                                        <p:cTn id="37" dur="500" fill="hold"/>
                                        <p:tgtEl>
                                          <p:spTgt spid="13321"/>
                                        </p:tgtEl>
                                        <p:attrNameLst>
                                          <p:attrName>ppt_h</p:attrName>
                                        </p:attrNameLst>
                                      </p:cBhvr>
                                      <p:tavLst>
                                        <p:tav tm="0">
                                          <p:val>
                                            <p:fltVal val="0"/>
                                          </p:val>
                                        </p:tav>
                                        <p:tav tm="100000">
                                          <p:val>
                                            <p:strVal val="#ppt_h"/>
                                          </p:val>
                                        </p:tav>
                                      </p:tavLst>
                                    </p:anim>
                                    <p:animEffect transition="in" filter="fade">
                                      <p:cBhvr>
                                        <p:cTn id="38" dur="500"/>
                                        <p:tgtEl>
                                          <p:spTgt spid="13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p:bldP spid="13320" grpId="1"/>
      <p:bldP spid="133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7"/>
          <p:cNvSpPr txBox="1">
            <a:spLocks noChangeArrowheads="1"/>
          </p:cNvSpPr>
          <p:nvPr/>
        </p:nvSpPr>
        <p:spPr bwMode="auto">
          <a:xfrm>
            <a:off x="585788" y="762000"/>
            <a:ext cx="8382000" cy="523875"/>
          </a:xfrm>
          <a:prstGeom prst="rect">
            <a:avLst/>
          </a:prstGeom>
          <a:noFill/>
          <a:ln w="9525">
            <a:noFill/>
            <a:miter lim="800000"/>
            <a:headEnd/>
            <a:tailEnd/>
          </a:ln>
        </p:spPr>
        <p:txBody>
          <a:bodyPr>
            <a:spAutoFit/>
          </a:bodyPr>
          <a:lstStyle/>
          <a:p>
            <a:pPr eaLnBrk="1" hangingPunct="1">
              <a:spcBef>
                <a:spcPct val="50000"/>
              </a:spcBef>
            </a:pPr>
            <a:r>
              <a:rPr lang="en-US" sz="2800" b="1" dirty="0">
                <a:solidFill>
                  <a:srgbClr val="FF0000"/>
                </a:solidFill>
                <a:latin typeface="Arial" charset="0"/>
              </a:rPr>
              <a:t>2/ </a:t>
            </a:r>
            <a:r>
              <a:rPr lang="en-US" sz="2800" b="1" dirty="0" err="1">
                <a:solidFill>
                  <a:srgbClr val="FF0000"/>
                </a:solidFill>
                <a:latin typeface="Arial" charset="0"/>
              </a:rPr>
              <a:t>Thực</a:t>
            </a:r>
            <a:r>
              <a:rPr lang="en-US" sz="2800" b="1" dirty="0">
                <a:solidFill>
                  <a:srgbClr val="FF0000"/>
                </a:solidFill>
                <a:latin typeface="Arial" charset="0"/>
              </a:rPr>
              <a:t> </a:t>
            </a:r>
            <a:r>
              <a:rPr lang="en-US" sz="2800" b="1" dirty="0" err="1">
                <a:solidFill>
                  <a:srgbClr val="FF0000"/>
                </a:solidFill>
                <a:latin typeface="Arial" charset="0"/>
              </a:rPr>
              <a:t>hành</a:t>
            </a:r>
            <a:r>
              <a:rPr lang="en-US" sz="2800" b="1" dirty="0">
                <a:solidFill>
                  <a:srgbClr val="FF0000"/>
                </a:solidFill>
                <a:latin typeface="Arial" charset="0"/>
              </a:rPr>
              <a:t> :</a:t>
            </a:r>
            <a:r>
              <a:rPr lang="en-US" sz="2800" b="1" dirty="0">
                <a:solidFill>
                  <a:srgbClr val="0000CC"/>
                </a:solidFill>
                <a:latin typeface="Arial" charset="0"/>
              </a:rPr>
              <a:t> </a:t>
            </a:r>
            <a:r>
              <a:rPr lang="en-US" sz="2800" b="1" dirty="0" err="1">
                <a:solidFill>
                  <a:srgbClr val="0000CC"/>
                </a:solidFill>
                <a:latin typeface="Arial" charset="0"/>
              </a:rPr>
              <a:t>Tách</a:t>
            </a:r>
            <a:r>
              <a:rPr lang="en-US" sz="2800" b="1" dirty="0">
                <a:solidFill>
                  <a:srgbClr val="0000CC"/>
                </a:solidFill>
                <a:latin typeface="Arial" charset="0"/>
              </a:rPr>
              <a:t> </a:t>
            </a:r>
            <a:r>
              <a:rPr lang="en-US" sz="2800" b="1" dirty="0" err="1">
                <a:solidFill>
                  <a:srgbClr val="0000CC"/>
                </a:solidFill>
                <a:latin typeface="Arial" charset="0"/>
              </a:rPr>
              <a:t>các</a:t>
            </a:r>
            <a:r>
              <a:rPr lang="en-US" sz="2800" b="1" dirty="0">
                <a:solidFill>
                  <a:srgbClr val="0000CC"/>
                </a:solidFill>
                <a:latin typeface="Arial" charset="0"/>
              </a:rPr>
              <a:t> </a:t>
            </a:r>
            <a:r>
              <a:rPr lang="en-US" sz="2800" b="1" dirty="0" err="1">
                <a:solidFill>
                  <a:srgbClr val="0000CC"/>
                </a:solidFill>
                <a:latin typeface="Arial" charset="0"/>
              </a:rPr>
              <a:t>chất</a:t>
            </a:r>
            <a:r>
              <a:rPr lang="en-US" sz="2800" b="1" dirty="0">
                <a:solidFill>
                  <a:srgbClr val="0000CC"/>
                </a:solidFill>
                <a:latin typeface="Arial" charset="0"/>
              </a:rPr>
              <a:t> </a:t>
            </a:r>
            <a:r>
              <a:rPr lang="en-US" sz="2800" b="1" dirty="0" err="1">
                <a:solidFill>
                  <a:srgbClr val="0000CC"/>
                </a:solidFill>
                <a:latin typeface="Arial" charset="0"/>
              </a:rPr>
              <a:t>trong</a:t>
            </a:r>
            <a:r>
              <a:rPr lang="en-US" sz="2800" b="1" dirty="0">
                <a:solidFill>
                  <a:srgbClr val="0000CC"/>
                </a:solidFill>
                <a:latin typeface="Arial" charset="0"/>
              </a:rPr>
              <a:t> dung </a:t>
            </a:r>
            <a:r>
              <a:rPr lang="en-US" sz="2800" b="1" dirty="0" err="1">
                <a:solidFill>
                  <a:srgbClr val="0000CC"/>
                </a:solidFill>
                <a:latin typeface="Arial" charset="0"/>
              </a:rPr>
              <a:t>dịch</a:t>
            </a:r>
            <a:endParaRPr lang="en-US" sz="2800" b="1" dirty="0">
              <a:solidFill>
                <a:srgbClr val="0000CC"/>
              </a:solidFill>
              <a:latin typeface="Arial" charset="0"/>
            </a:endParaRPr>
          </a:p>
        </p:txBody>
      </p:sp>
      <p:sp>
        <p:nvSpPr>
          <p:cNvPr id="14344" name="Text Box 8"/>
          <p:cNvSpPr txBox="1">
            <a:spLocks noChangeArrowheads="1"/>
          </p:cNvSpPr>
          <p:nvPr/>
        </p:nvSpPr>
        <p:spPr bwMode="auto">
          <a:xfrm>
            <a:off x="169718" y="3276601"/>
            <a:ext cx="5176838" cy="1938337"/>
          </a:xfrm>
          <a:prstGeom prst="rect">
            <a:avLst/>
          </a:prstGeom>
          <a:noFill/>
          <a:ln w="9525">
            <a:noFill/>
            <a:miter lim="800000"/>
            <a:headEnd/>
            <a:tailEnd/>
          </a:ln>
        </p:spPr>
        <p:txBody>
          <a:bodyPr>
            <a:spAutoFit/>
          </a:bodyPr>
          <a:lstStyle/>
          <a:p>
            <a:pPr algn="just" eaLnBrk="1" hangingPunct="1">
              <a:spcBef>
                <a:spcPct val="50000"/>
              </a:spcBef>
            </a:pPr>
            <a:r>
              <a:rPr lang="en-US" sz="2400" b="1" dirty="0">
                <a:solidFill>
                  <a:srgbClr val="0000CC"/>
                </a:solidFill>
                <a:latin typeface="Arial" charset="0"/>
              </a:rPr>
              <a:t>	</a:t>
            </a:r>
            <a:r>
              <a:rPr lang="en-US" sz="2400" b="1" dirty="0" err="1">
                <a:solidFill>
                  <a:srgbClr val="FF0000"/>
                </a:solidFill>
                <a:latin typeface="Arial" charset="0"/>
              </a:rPr>
              <a:t>Ví</a:t>
            </a:r>
            <a:r>
              <a:rPr lang="en-US" sz="2400" b="1" dirty="0">
                <a:solidFill>
                  <a:srgbClr val="FF0000"/>
                </a:solidFill>
                <a:latin typeface="Arial" charset="0"/>
              </a:rPr>
              <a:t> </a:t>
            </a:r>
            <a:r>
              <a:rPr lang="en-US" sz="2400" b="1" dirty="0" err="1">
                <a:solidFill>
                  <a:srgbClr val="FF0000"/>
                </a:solidFill>
                <a:latin typeface="Arial" charset="0"/>
              </a:rPr>
              <a:t>dụ</a:t>
            </a:r>
            <a:r>
              <a:rPr lang="en-US" sz="2400" b="1" dirty="0">
                <a:solidFill>
                  <a:srgbClr val="FF0000"/>
                </a:solidFill>
                <a:latin typeface="Arial" charset="0"/>
              </a:rPr>
              <a:t> :</a:t>
            </a:r>
            <a:r>
              <a:rPr lang="en-US" sz="2400" b="1" dirty="0">
                <a:solidFill>
                  <a:srgbClr val="0000CC"/>
                </a:solidFill>
                <a:latin typeface="Arial" charset="0"/>
              </a:rPr>
              <a:t> </a:t>
            </a:r>
            <a:r>
              <a:rPr lang="en-US" sz="2400" b="1" dirty="0" err="1">
                <a:solidFill>
                  <a:srgbClr val="0000CC"/>
                </a:solidFill>
                <a:latin typeface="Arial" charset="0"/>
              </a:rPr>
              <a:t>Đun</a:t>
            </a:r>
            <a:r>
              <a:rPr lang="en-US" sz="2400" b="1" dirty="0">
                <a:solidFill>
                  <a:srgbClr val="0000CC"/>
                </a:solidFill>
                <a:latin typeface="Arial" charset="0"/>
              </a:rPr>
              <a:t> </a:t>
            </a:r>
            <a:r>
              <a:rPr lang="en-US" sz="2400" b="1" dirty="0" err="1">
                <a:solidFill>
                  <a:srgbClr val="0000CC"/>
                </a:solidFill>
                <a:latin typeface="Arial" charset="0"/>
              </a:rPr>
              <a:t>nóng</a:t>
            </a:r>
            <a:r>
              <a:rPr lang="en-US" sz="2400" b="1" dirty="0">
                <a:solidFill>
                  <a:srgbClr val="0000CC"/>
                </a:solidFill>
                <a:latin typeface="Arial" charset="0"/>
              </a:rPr>
              <a:t> dung </a:t>
            </a:r>
            <a:r>
              <a:rPr lang="en-US" sz="2400" b="1" dirty="0" err="1">
                <a:solidFill>
                  <a:srgbClr val="0000CC"/>
                </a:solidFill>
                <a:latin typeface="Arial" charset="0"/>
              </a:rPr>
              <a:t>dịch</a:t>
            </a:r>
            <a:r>
              <a:rPr lang="en-US" sz="2400" b="1" dirty="0">
                <a:solidFill>
                  <a:srgbClr val="0000CC"/>
                </a:solidFill>
                <a:latin typeface="Arial" charset="0"/>
              </a:rPr>
              <a:t> </a:t>
            </a:r>
            <a:r>
              <a:rPr lang="en-US" sz="2400" b="1" dirty="0" err="1">
                <a:solidFill>
                  <a:srgbClr val="0000CC"/>
                </a:solidFill>
                <a:latin typeface="Arial" charset="0"/>
              </a:rPr>
              <a:t>muối</a:t>
            </a:r>
            <a:r>
              <a:rPr lang="en-US" sz="2400" b="1" dirty="0">
                <a:solidFill>
                  <a:srgbClr val="0000CC"/>
                </a:solidFill>
                <a:latin typeface="Arial" charset="0"/>
              </a:rPr>
              <a:t>, </a:t>
            </a:r>
            <a:r>
              <a:rPr lang="en-US" sz="2400" b="1" dirty="0" err="1">
                <a:solidFill>
                  <a:srgbClr val="0000CC"/>
                </a:solidFill>
                <a:latin typeface="Arial" charset="0"/>
              </a:rPr>
              <a:t>nước</a:t>
            </a:r>
            <a:r>
              <a:rPr lang="en-US" sz="2400" b="1" dirty="0">
                <a:solidFill>
                  <a:srgbClr val="0000CC"/>
                </a:solidFill>
                <a:latin typeface="Arial" charset="0"/>
              </a:rPr>
              <a:t> </a:t>
            </a:r>
            <a:r>
              <a:rPr lang="en-US" sz="2400" b="1" dirty="0" err="1">
                <a:solidFill>
                  <a:srgbClr val="0000CC"/>
                </a:solidFill>
                <a:latin typeface="Arial" charset="0"/>
              </a:rPr>
              <a:t>sẽ</a:t>
            </a:r>
            <a:r>
              <a:rPr lang="en-US" sz="2400" b="1" dirty="0">
                <a:solidFill>
                  <a:srgbClr val="0000CC"/>
                </a:solidFill>
                <a:latin typeface="Arial" charset="0"/>
              </a:rPr>
              <a:t> </a:t>
            </a:r>
            <a:r>
              <a:rPr lang="en-US" sz="2400" b="1" dirty="0" err="1">
                <a:solidFill>
                  <a:srgbClr val="0000CC"/>
                </a:solidFill>
                <a:latin typeface="Arial" charset="0"/>
              </a:rPr>
              <a:t>bốc</a:t>
            </a:r>
            <a:r>
              <a:rPr lang="en-US" sz="2400" b="1" dirty="0">
                <a:solidFill>
                  <a:srgbClr val="0000CC"/>
                </a:solidFill>
                <a:latin typeface="Arial" charset="0"/>
              </a:rPr>
              <a:t> </a:t>
            </a:r>
            <a:r>
              <a:rPr lang="en-US" sz="2400" b="1" dirty="0" err="1">
                <a:solidFill>
                  <a:srgbClr val="0000CC"/>
                </a:solidFill>
                <a:latin typeface="Arial" charset="0"/>
              </a:rPr>
              <a:t>hơi</a:t>
            </a:r>
            <a:r>
              <a:rPr lang="en-US" sz="2400" b="1" dirty="0">
                <a:solidFill>
                  <a:srgbClr val="0000CC"/>
                </a:solidFill>
                <a:latin typeface="Arial" charset="0"/>
              </a:rPr>
              <a:t>. </a:t>
            </a:r>
            <a:r>
              <a:rPr lang="en-US" sz="2400" b="1" dirty="0" err="1">
                <a:solidFill>
                  <a:srgbClr val="0000CC"/>
                </a:solidFill>
                <a:latin typeface="Arial" charset="0"/>
              </a:rPr>
              <a:t>Hơi</a:t>
            </a:r>
            <a:r>
              <a:rPr lang="en-US" sz="2400" b="1" dirty="0">
                <a:solidFill>
                  <a:srgbClr val="0000CC"/>
                </a:solidFill>
                <a:latin typeface="Arial" charset="0"/>
              </a:rPr>
              <a:t> </a:t>
            </a:r>
            <a:r>
              <a:rPr lang="en-US" sz="2400" b="1" dirty="0" err="1">
                <a:solidFill>
                  <a:srgbClr val="0000CC"/>
                </a:solidFill>
                <a:latin typeface="Arial" charset="0"/>
              </a:rPr>
              <a:t>nước</a:t>
            </a:r>
            <a:r>
              <a:rPr lang="en-US" sz="2400" b="1" dirty="0">
                <a:solidFill>
                  <a:srgbClr val="0000CC"/>
                </a:solidFill>
                <a:latin typeface="Arial" charset="0"/>
              </a:rPr>
              <a:t> </a:t>
            </a:r>
            <a:r>
              <a:rPr lang="en-US" sz="2400" b="1" dirty="0" err="1">
                <a:solidFill>
                  <a:srgbClr val="0000CC"/>
                </a:solidFill>
                <a:latin typeface="Arial" charset="0"/>
              </a:rPr>
              <a:t>được</a:t>
            </a:r>
            <a:r>
              <a:rPr lang="en-US" sz="2400" b="1" dirty="0">
                <a:solidFill>
                  <a:srgbClr val="0000CC"/>
                </a:solidFill>
                <a:latin typeface="Arial" charset="0"/>
              </a:rPr>
              <a:t> </a:t>
            </a:r>
            <a:r>
              <a:rPr lang="en-US" sz="2400" b="1" dirty="0" err="1">
                <a:solidFill>
                  <a:srgbClr val="0000CC"/>
                </a:solidFill>
                <a:latin typeface="Arial" charset="0"/>
              </a:rPr>
              <a:t>dẫn</a:t>
            </a:r>
            <a:r>
              <a:rPr lang="en-US" sz="2400" b="1" dirty="0">
                <a:solidFill>
                  <a:srgbClr val="0000CC"/>
                </a:solidFill>
                <a:latin typeface="Arial" charset="0"/>
              </a:rPr>
              <a:t> qua </a:t>
            </a:r>
            <a:r>
              <a:rPr lang="en-US" sz="2400" b="1" dirty="0" err="1">
                <a:solidFill>
                  <a:srgbClr val="0000CC"/>
                </a:solidFill>
                <a:latin typeface="Arial" charset="0"/>
              </a:rPr>
              <a:t>ống</a:t>
            </a:r>
            <a:r>
              <a:rPr lang="en-US" sz="2400" b="1" dirty="0">
                <a:solidFill>
                  <a:srgbClr val="0000CC"/>
                </a:solidFill>
                <a:latin typeface="Arial" charset="0"/>
              </a:rPr>
              <a:t> </a:t>
            </a:r>
            <a:r>
              <a:rPr lang="en-US" sz="2400" b="1" dirty="0" err="1">
                <a:solidFill>
                  <a:srgbClr val="0000CC"/>
                </a:solidFill>
                <a:latin typeface="Arial" charset="0"/>
              </a:rPr>
              <a:t>làm</a:t>
            </a:r>
            <a:r>
              <a:rPr lang="en-US" sz="2400" b="1" dirty="0">
                <a:solidFill>
                  <a:srgbClr val="0000CC"/>
                </a:solidFill>
                <a:latin typeface="Arial" charset="0"/>
              </a:rPr>
              <a:t> </a:t>
            </a:r>
            <a:r>
              <a:rPr lang="en-US" sz="2400" b="1" dirty="0" err="1">
                <a:solidFill>
                  <a:srgbClr val="0000CC"/>
                </a:solidFill>
                <a:latin typeface="Arial" charset="0"/>
              </a:rPr>
              <a:t>lạnh</a:t>
            </a:r>
            <a:r>
              <a:rPr lang="en-US" sz="2400" b="1" dirty="0">
                <a:solidFill>
                  <a:srgbClr val="0000CC"/>
                </a:solidFill>
                <a:latin typeface="Arial" charset="0"/>
              </a:rPr>
              <a:t>. </a:t>
            </a:r>
            <a:r>
              <a:rPr lang="en-US" sz="2400" b="1" dirty="0" err="1">
                <a:solidFill>
                  <a:srgbClr val="0000CC"/>
                </a:solidFill>
                <a:latin typeface="Arial" charset="0"/>
              </a:rPr>
              <a:t>Gặp</a:t>
            </a:r>
            <a:r>
              <a:rPr lang="en-US" sz="2400" b="1" dirty="0">
                <a:solidFill>
                  <a:srgbClr val="0000CC"/>
                </a:solidFill>
                <a:latin typeface="Arial" charset="0"/>
              </a:rPr>
              <a:t> </a:t>
            </a:r>
            <a:r>
              <a:rPr lang="en-US" sz="2400" b="1" dirty="0" err="1">
                <a:solidFill>
                  <a:srgbClr val="0000CC"/>
                </a:solidFill>
                <a:latin typeface="Arial" charset="0"/>
              </a:rPr>
              <a:t>lạnh</a:t>
            </a:r>
            <a:r>
              <a:rPr lang="en-US" sz="2400" b="1" dirty="0">
                <a:solidFill>
                  <a:srgbClr val="0000CC"/>
                </a:solidFill>
                <a:latin typeface="Arial" charset="0"/>
              </a:rPr>
              <a:t>, </a:t>
            </a:r>
            <a:r>
              <a:rPr lang="en-US" sz="2400" b="1" dirty="0" err="1">
                <a:solidFill>
                  <a:srgbClr val="0000CC"/>
                </a:solidFill>
                <a:latin typeface="Arial" charset="0"/>
              </a:rPr>
              <a:t>hơi</a:t>
            </a:r>
            <a:r>
              <a:rPr lang="en-US" sz="2400" b="1" dirty="0">
                <a:solidFill>
                  <a:srgbClr val="0000CC"/>
                </a:solidFill>
                <a:latin typeface="Arial" charset="0"/>
              </a:rPr>
              <a:t> </a:t>
            </a:r>
            <a:r>
              <a:rPr lang="en-US" sz="2400" b="1" dirty="0" err="1">
                <a:solidFill>
                  <a:srgbClr val="0000CC"/>
                </a:solidFill>
                <a:latin typeface="Arial" charset="0"/>
              </a:rPr>
              <a:t>nước</a:t>
            </a:r>
            <a:r>
              <a:rPr lang="en-US" sz="2400" b="1" dirty="0">
                <a:solidFill>
                  <a:srgbClr val="0000CC"/>
                </a:solidFill>
                <a:latin typeface="Arial" charset="0"/>
              </a:rPr>
              <a:t> </a:t>
            </a:r>
            <a:r>
              <a:rPr lang="en-US" sz="2400" b="1" dirty="0" err="1">
                <a:solidFill>
                  <a:srgbClr val="0000CC"/>
                </a:solidFill>
                <a:latin typeface="Arial" charset="0"/>
              </a:rPr>
              <a:t>đọng</a:t>
            </a:r>
            <a:r>
              <a:rPr lang="en-US" sz="2400" b="1" dirty="0">
                <a:solidFill>
                  <a:srgbClr val="0000CC"/>
                </a:solidFill>
                <a:latin typeface="Arial" charset="0"/>
              </a:rPr>
              <a:t> </a:t>
            </a:r>
            <a:r>
              <a:rPr lang="en-US" sz="2400" b="1" dirty="0" err="1">
                <a:solidFill>
                  <a:srgbClr val="0000CC"/>
                </a:solidFill>
                <a:latin typeface="Arial" charset="0"/>
              </a:rPr>
              <a:t>lại</a:t>
            </a:r>
            <a:r>
              <a:rPr lang="en-US" sz="2400" b="1" dirty="0">
                <a:solidFill>
                  <a:srgbClr val="0000CC"/>
                </a:solidFill>
                <a:latin typeface="Arial" charset="0"/>
              </a:rPr>
              <a:t> </a:t>
            </a:r>
            <a:r>
              <a:rPr lang="en-US" sz="2400" b="1" dirty="0" err="1">
                <a:solidFill>
                  <a:srgbClr val="0000CC"/>
                </a:solidFill>
                <a:latin typeface="Arial" charset="0"/>
              </a:rPr>
              <a:t>thành</a:t>
            </a:r>
            <a:r>
              <a:rPr lang="en-US" sz="2400" b="1" dirty="0">
                <a:solidFill>
                  <a:srgbClr val="0000CC"/>
                </a:solidFill>
                <a:latin typeface="Arial" charset="0"/>
              </a:rPr>
              <a:t> </a:t>
            </a:r>
            <a:r>
              <a:rPr lang="en-US" sz="2400" b="1" dirty="0" err="1">
                <a:solidFill>
                  <a:srgbClr val="0000CC"/>
                </a:solidFill>
                <a:latin typeface="Arial" charset="0"/>
              </a:rPr>
              <a:t>nước</a:t>
            </a:r>
            <a:r>
              <a:rPr lang="en-US" sz="2400" b="1" dirty="0">
                <a:solidFill>
                  <a:srgbClr val="0000CC"/>
                </a:solidFill>
                <a:latin typeface="Arial" charset="0"/>
              </a:rPr>
              <a:t>. </a:t>
            </a:r>
            <a:r>
              <a:rPr lang="en-US" sz="2400" b="1" dirty="0" err="1">
                <a:solidFill>
                  <a:srgbClr val="0000CC"/>
                </a:solidFill>
                <a:latin typeface="Arial" charset="0"/>
              </a:rPr>
              <a:t>Còn</a:t>
            </a:r>
            <a:r>
              <a:rPr lang="en-US" sz="2400" b="1" dirty="0">
                <a:solidFill>
                  <a:srgbClr val="0000CC"/>
                </a:solidFill>
                <a:latin typeface="Arial" charset="0"/>
              </a:rPr>
              <a:t> </a:t>
            </a:r>
            <a:r>
              <a:rPr lang="en-US" sz="2400" b="1" dirty="0" err="1">
                <a:solidFill>
                  <a:srgbClr val="0000CC"/>
                </a:solidFill>
                <a:latin typeface="Arial" charset="0"/>
              </a:rPr>
              <a:t>muối</a:t>
            </a:r>
            <a:r>
              <a:rPr lang="en-US" sz="2400" b="1" dirty="0">
                <a:solidFill>
                  <a:srgbClr val="0000CC"/>
                </a:solidFill>
                <a:latin typeface="Arial" charset="0"/>
              </a:rPr>
              <a:t> </a:t>
            </a:r>
            <a:r>
              <a:rPr lang="en-US" sz="2400" b="1" dirty="0" err="1">
                <a:solidFill>
                  <a:srgbClr val="0000CC"/>
                </a:solidFill>
                <a:latin typeface="Arial" charset="0"/>
              </a:rPr>
              <a:t>thì</a:t>
            </a:r>
            <a:r>
              <a:rPr lang="en-US" sz="2400" b="1" dirty="0">
                <a:solidFill>
                  <a:srgbClr val="0000CC"/>
                </a:solidFill>
                <a:latin typeface="Arial" charset="0"/>
              </a:rPr>
              <a:t> ở </a:t>
            </a:r>
            <a:r>
              <a:rPr lang="en-US" sz="2400" b="1" dirty="0" err="1">
                <a:solidFill>
                  <a:srgbClr val="0000CC"/>
                </a:solidFill>
                <a:latin typeface="Arial" charset="0"/>
              </a:rPr>
              <a:t>lại</a:t>
            </a:r>
            <a:r>
              <a:rPr lang="en-US" sz="2400" b="1" dirty="0">
                <a:solidFill>
                  <a:srgbClr val="0000CC"/>
                </a:solidFill>
                <a:latin typeface="Arial" charset="0"/>
              </a:rPr>
              <a:t> </a:t>
            </a:r>
            <a:r>
              <a:rPr lang="en-US" sz="2400" b="1" dirty="0" err="1">
                <a:solidFill>
                  <a:srgbClr val="0000CC"/>
                </a:solidFill>
                <a:latin typeface="Arial" charset="0"/>
              </a:rPr>
              <a:t>nồi</a:t>
            </a:r>
            <a:r>
              <a:rPr lang="en-US" sz="2400" b="1" dirty="0">
                <a:solidFill>
                  <a:srgbClr val="0000CC"/>
                </a:solidFill>
                <a:latin typeface="Arial" charset="0"/>
              </a:rPr>
              <a:t> </a:t>
            </a:r>
            <a:r>
              <a:rPr lang="en-US" sz="2400" b="1" dirty="0" err="1">
                <a:solidFill>
                  <a:srgbClr val="0000CC"/>
                </a:solidFill>
                <a:latin typeface="Arial" charset="0"/>
              </a:rPr>
              <a:t>đun</a:t>
            </a:r>
            <a:r>
              <a:rPr lang="en-US" sz="2400" b="1" dirty="0">
                <a:solidFill>
                  <a:srgbClr val="0000CC"/>
                </a:solidFill>
                <a:latin typeface="Arial" charset="0"/>
              </a:rPr>
              <a:t>.</a:t>
            </a:r>
          </a:p>
        </p:txBody>
      </p:sp>
      <p:sp>
        <p:nvSpPr>
          <p:cNvPr id="15366" name="Text Box 9"/>
          <p:cNvSpPr txBox="1">
            <a:spLocks noChangeArrowheads="1"/>
          </p:cNvSpPr>
          <p:nvPr/>
        </p:nvSpPr>
        <p:spPr bwMode="auto">
          <a:xfrm>
            <a:off x="575831" y="1905000"/>
            <a:ext cx="8001000" cy="954087"/>
          </a:xfrm>
          <a:prstGeom prst="rect">
            <a:avLst/>
          </a:prstGeom>
          <a:noFill/>
          <a:ln w="9525">
            <a:noFill/>
            <a:miter lim="800000"/>
            <a:headEnd/>
            <a:tailEnd/>
          </a:ln>
        </p:spPr>
        <p:txBody>
          <a:bodyPr>
            <a:spAutoFit/>
          </a:bodyPr>
          <a:lstStyle/>
          <a:p>
            <a:pPr algn="just" eaLnBrk="1" hangingPunct="1">
              <a:spcBef>
                <a:spcPct val="50000"/>
              </a:spcBef>
            </a:pPr>
            <a:r>
              <a:rPr lang="en-US" sz="2800" b="1" dirty="0">
                <a:solidFill>
                  <a:srgbClr val="0000CC"/>
                </a:solidFill>
                <a:latin typeface="Arial" charset="0"/>
              </a:rPr>
              <a:t>	Ta </a:t>
            </a:r>
            <a:r>
              <a:rPr lang="en-US" sz="2800" b="1" dirty="0" err="1">
                <a:solidFill>
                  <a:srgbClr val="0000CC"/>
                </a:solidFill>
                <a:latin typeface="Arial" charset="0"/>
              </a:rPr>
              <a:t>có</a:t>
            </a:r>
            <a:r>
              <a:rPr lang="en-US" sz="2800" b="1" dirty="0">
                <a:solidFill>
                  <a:srgbClr val="0000CC"/>
                </a:solidFill>
                <a:latin typeface="Arial" charset="0"/>
              </a:rPr>
              <a:t> </a:t>
            </a:r>
            <a:r>
              <a:rPr lang="en-US" sz="2800" b="1" dirty="0" err="1">
                <a:solidFill>
                  <a:srgbClr val="0000CC"/>
                </a:solidFill>
                <a:latin typeface="Arial" charset="0"/>
              </a:rPr>
              <a:t>thể</a:t>
            </a:r>
            <a:r>
              <a:rPr lang="en-US" sz="2800" b="1" dirty="0">
                <a:solidFill>
                  <a:srgbClr val="0000CC"/>
                </a:solidFill>
                <a:latin typeface="Arial" charset="0"/>
              </a:rPr>
              <a:t> </a:t>
            </a:r>
            <a:r>
              <a:rPr lang="en-US" sz="2800" b="1" dirty="0" err="1">
                <a:solidFill>
                  <a:srgbClr val="0000CC"/>
                </a:solidFill>
                <a:latin typeface="Arial" charset="0"/>
              </a:rPr>
              <a:t>tách</a:t>
            </a:r>
            <a:r>
              <a:rPr lang="en-US" sz="2800" b="1" dirty="0">
                <a:solidFill>
                  <a:srgbClr val="0000CC"/>
                </a:solidFill>
                <a:latin typeface="Arial" charset="0"/>
              </a:rPr>
              <a:t> </a:t>
            </a:r>
            <a:r>
              <a:rPr lang="en-US" sz="2800" b="1" dirty="0" err="1">
                <a:solidFill>
                  <a:srgbClr val="0000CC"/>
                </a:solidFill>
                <a:latin typeface="Arial" charset="0"/>
              </a:rPr>
              <a:t>các</a:t>
            </a:r>
            <a:r>
              <a:rPr lang="en-US" sz="2800" b="1" dirty="0">
                <a:solidFill>
                  <a:srgbClr val="0000CC"/>
                </a:solidFill>
                <a:latin typeface="Arial" charset="0"/>
              </a:rPr>
              <a:t> </a:t>
            </a:r>
            <a:r>
              <a:rPr lang="en-US" sz="2800" b="1" dirty="0" err="1">
                <a:solidFill>
                  <a:srgbClr val="0000CC"/>
                </a:solidFill>
                <a:latin typeface="Arial" charset="0"/>
              </a:rPr>
              <a:t>chất</a:t>
            </a:r>
            <a:r>
              <a:rPr lang="en-US" sz="2800" b="1" dirty="0">
                <a:solidFill>
                  <a:srgbClr val="0000CC"/>
                </a:solidFill>
                <a:latin typeface="Arial" charset="0"/>
              </a:rPr>
              <a:t> </a:t>
            </a:r>
            <a:r>
              <a:rPr lang="en-US" sz="2800" b="1" dirty="0" err="1">
                <a:solidFill>
                  <a:srgbClr val="0000CC"/>
                </a:solidFill>
                <a:latin typeface="Arial" charset="0"/>
              </a:rPr>
              <a:t>trong</a:t>
            </a:r>
            <a:r>
              <a:rPr lang="en-US" sz="2800" b="1" dirty="0">
                <a:solidFill>
                  <a:srgbClr val="0000CC"/>
                </a:solidFill>
                <a:latin typeface="Arial" charset="0"/>
              </a:rPr>
              <a:t> dung </a:t>
            </a:r>
            <a:r>
              <a:rPr lang="en-US" sz="2800" b="1" dirty="0" err="1">
                <a:solidFill>
                  <a:srgbClr val="0000CC"/>
                </a:solidFill>
                <a:latin typeface="Arial" charset="0"/>
              </a:rPr>
              <a:t>dịch</a:t>
            </a:r>
            <a:r>
              <a:rPr lang="en-US" sz="2800" b="1" dirty="0">
                <a:solidFill>
                  <a:srgbClr val="0000CC"/>
                </a:solidFill>
                <a:latin typeface="Arial" charset="0"/>
              </a:rPr>
              <a:t> </a:t>
            </a:r>
            <a:r>
              <a:rPr lang="en-US" sz="2800" b="1" dirty="0" err="1">
                <a:solidFill>
                  <a:srgbClr val="0000CC"/>
                </a:solidFill>
                <a:latin typeface="Arial" charset="0"/>
              </a:rPr>
              <a:t>bằng</a:t>
            </a:r>
            <a:r>
              <a:rPr lang="en-US" sz="2800" b="1" dirty="0">
                <a:solidFill>
                  <a:srgbClr val="0000CC"/>
                </a:solidFill>
                <a:latin typeface="Arial" charset="0"/>
              </a:rPr>
              <a:t> </a:t>
            </a:r>
            <a:r>
              <a:rPr lang="en-US" sz="2800" b="1" dirty="0" err="1">
                <a:solidFill>
                  <a:srgbClr val="0000CC"/>
                </a:solidFill>
                <a:latin typeface="Arial" charset="0"/>
              </a:rPr>
              <a:t>cách</a:t>
            </a:r>
            <a:r>
              <a:rPr lang="en-US" sz="2800" b="1" dirty="0">
                <a:solidFill>
                  <a:srgbClr val="0000CC"/>
                </a:solidFill>
                <a:latin typeface="Arial" charset="0"/>
              </a:rPr>
              <a:t> </a:t>
            </a:r>
            <a:r>
              <a:rPr lang="en-US" sz="2800" b="1" dirty="0" err="1">
                <a:solidFill>
                  <a:srgbClr val="0000CC"/>
                </a:solidFill>
                <a:latin typeface="Arial" charset="0"/>
              </a:rPr>
              <a:t>chưng</a:t>
            </a:r>
            <a:r>
              <a:rPr lang="en-US" sz="2800" b="1" dirty="0">
                <a:solidFill>
                  <a:srgbClr val="0000CC"/>
                </a:solidFill>
                <a:latin typeface="Arial" charset="0"/>
              </a:rPr>
              <a:t> </a:t>
            </a:r>
            <a:r>
              <a:rPr lang="en-US" sz="2800" b="1" dirty="0" err="1">
                <a:solidFill>
                  <a:srgbClr val="0000CC"/>
                </a:solidFill>
                <a:latin typeface="Arial" charset="0"/>
              </a:rPr>
              <a:t>cất</a:t>
            </a:r>
            <a:r>
              <a:rPr lang="en-US" sz="2800" b="1" dirty="0">
                <a:solidFill>
                  <a:srgbClr val="0000CC"/>
                </a:solidFill>
                <a:latin typeface="Arial" charset="0"/>
              </a:rPr>
              <a:t>. </a:t>
            </a:r>
          </a:p>
        </p:txBody>
      </p:sp>
      <p:pic>
        <p:nvPicPr>
          <p:cNvPr id="15367" name="Picture 10" descr="1"/>
          <p:cNvPicPr>
            <a:picLocks noChangeAspect="1" noChangeArrowheads="1"/>
          </p:cNvPicPr>
          <p:nvPr/>
        </p:nvPicPr>
        <p:blipFill>
          <a:blip r:embed="rId2"/>
          <a:srcRect l="10828" r="12965" b="4498"/>
          <a:stretch>
            <a:fillRect/>
          </a:stretch>
        </p:blipFill>
        <p:spPr bwMode="auto">
          <a:xfrm>
            <a:off x="820882" y="1772443"/>
            <a:ext cx="485775" cy="609600"/>
          </a:xfrm>
          <a:prstGeom prst="rect">
            <a:avLst/>
          </a:prstGeom>
          <a:noFill/>
          <a:ln w="9525">
            <a:noFill/>
            <a:miter lim="800000"/>
            <a:headEnd/>
            <a:tailEnd/>
          </a:ln>
        </p:spPr>
      </p:pic>
      <p:pic>
        <p:nvPicPr>
          <p:cNvPr id="14347" name="Picture 11" descr="Hinh minh hoa"/>
          <p:cNvPicPr>
            <a:picLocks noChangeAspect="1" noChangeArrowheads="1"/>
          </p:cNvPicPr>
          <p:nvPr/>
        </p:nvPicPr>
        <p:blipFill>
          <a:blip r:embed="rId3"/>
          <a:srcRect/>
          <a:stretch>
            <a:fillRect/>
          </a:stretch>
        </p:blipFill>
        <p:spPr bwMode="auto">
          <a:xfrm>
            <a:off x="5346556" y="2971800"/>
            <a:ext cx="3733800" cy="3200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4344"/>
                                        </p:tgtEl>
                                        <p:attrNameLst>
                                          <p:attrName>style.visibility</p:attrName>
                                        </p:attrNameLst>
                                      </p:cBhvr>
                                      <p:to>
                                        <p:strVal val="visible"/>
                                      </p:to>
                                    </p:set>
                                    <p:anim calcmode="lin" valueType="num">
                                      <p:cBhvr>
                                        <p:cTn id="7" dur="500" fill="hold"/>
                                        <p:tgtEl>
                                          <p:spTgt spid="14344"/>
                                        </p:tgtEl>
                                        <p:attrNameLst>
                                          <p:attrName>ppt_w</p:attrName>
                                        </p:attrNameLst>
                                      </p:cBhvr>
                                      <p:tavLst>
                                        <p:tav tm="0">
                                          <p:val>
                                            <p:fltVal val="0"/>
                                          </p:val>
                                        </p:tav>
                                        <p:tav tm="100000">
                                          <p:val>
                                            <p:strVal val="#ppt_w"/>
                                          </p:val>
                                        </p:tav>
                                      </p:tavLst>
                                    </p:anim>
                                    <p:anim calcmode="lin" valueType="num">
                                      <p:cBhvr>
                                        <p:cTn id="8" dur="500" fill="hold"/>
                                        <p:tgtEl>
                                          <p:spTgt spid="14344"/>
                                        </p:tgtEl>
                                        <p:attrNameLst>
                                          <p:attrName>ppt_h</p:attrName>
                                        </p:attrNameLst>
                                      </p:cBhvr>
                                      <p:tavLst>
                                        <p:tav tm="0">
                                          <p:val>
                                            <p:fltVal val="0"/>
                                          </p:val>
                                        </p:tav>
                                        <p:tav tm="100000">
                                          <p:val>
                                            <p:strVal val="#ppt_h"/>
                                          </p:val>
                                        </p:tav>
                                      </p:tavLst>
                                    </p:anim>
                                    <p:animEffect transition="in" filter="fade">
                                      <p:cBhvr>
                                        <p:cTn id="9" dur="500"/>
                                        <p:tgtEl>
                                          <p:spTgt spid="14344"/>
                                        </p:tgtEl>
                                      </p:cBhvr>
                                    </p:animEffect>
                                  </p:childTnLst>
                                </p:cTn>
                              </p:par>
                              <p:par>
                                <p:cTn id="10" presetID="53" presetClass="entr" presetSubtype="0" fill="hold" nodeType="withEffect">
                                  <p:stCondLst>
                                    <p:cond delay="0"/>
                                  </p:stCondLst>
                                  <p:childTnLst>
                                    <p:set>
                                      <p:cBhvr>
                                        <p:cTn id="11" dur="1" fill="hold">
                                          <p:stCondLst>
                                            <p:cond delay="0"/>
                                          </p:stCondLst>
                                        </p:cTn>
                                        <p:tgtEl>
                                          <p:spTgt spid="14347"/>
                                        </p:tgtEl>
                                        <p:attrNameLst>
                                          <p:attrName>style.visibility</p:attrName>
                                        </p:attrNameLst>
                                      </p:cBhvr>
                                      <p:to>
                                        <p:strVal val="visible"/>
                                      </p:to>
                                    </p:set>
                                    <p:anim calcmode="lin" valueType="num">
                                      <p:cBhvr>
                                        <p:cTn id="12" dur="500" fill="hold"/>
                                        <p:tgtEl>
                                          <p:spTgt spid="14347"/>
                                        </p:tgtEl>
                                        <p:attrNameLst>
                                          <p:attrName>ppt_w</p:attrName>
                                        </p:attrNameLst>
                                      </p:cBhvr>
                                      <p:tavLst>
                                        <p:tav tm="0">
                                          <p:val>
                                            <p:fltVal val="0"/>
                                          </p:val>
                                        </p:tav>
                                        <p:tav tm="100000">
                                          <p:val>
                                            <p:strVal val="#ppt_w"/>
                                          </p:val>
                                        </p:tav>
                                      </p:tavLst>
                                    </p:anim>
                                    <p:anim calcmode="lin" valueType="num">
                                      <p:cBhvr>
                                        <p:cTn id="13" dur="500" fill="hold"/>
                                        <p:tgtEl>
                                          <p:spTgt spid="14347"/>
                                        </p:tgtEl>
                                        <p:attrNameLst>
                                          <p:attrName>ppt_h</p:attrName>
                                        </p:attrNameLst>
                                      </p:cBhvr>
                                      <p:tavLst>
                                        <p:tav tm="0">
                                          <p:val>
                                            <p:fltVal val="0"/>
                                          </p:val>
                                        </p:tav>
                                        <p:tav tm="100000">
                                          <p:val>
                                            <p:strVal val="#ppt_h"/>
                                          </p:val>
                                        </p:tav>
                                      </p:tavLst>
                                    </p:anim>
                                    <p:animEffect transition="in" filter="fade">
                                      <p:cBhvr>
                                        <p:cTn id="14" dur="500"/>
                                        <p:tgtEl>
                                          <p:spTgt spid="1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Point Star 1"/>
          <p:cNvSpPr/>
          <p:nvPr/>
        </p:nvSpPr>
        <p:spPr bwMode="auto">
          <a:xfrm>
            <a:off x="2667000" y="1066800"/>
            <a:ext cx="4648200" cy="4114800"/>
          </a:xfrm>
          <a:prstGeom prst="star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5368" name="Text Box 8"/>
          <p:cNvSpPr txBox="1">
            <a:spLocks noChangeArrowheads="1"/>
          </p:cNvSpPr>
          <p:nvPr/>
        </p:nvSpPr>
        <p:spPr bwMode="auto">
          <a:xfrm>
            <a:off x="3276600" y="3121353"/>
            <a:ext cx="3810000" cy="584775"/>
          </a:xfrm>
          <a:prstGeom prst="rect">
            <a:avLst/>
          </a:prstGeom>
          <a:noFill/>
          <a:ln w="9525">
            <a:noFill/>
            <a:miter lim="800000"/>
            <a:headEnd/>
            <a:tailEnd/>
          </a:ln>
        </p:spPr>
        <p:txBody>
          <a:bodyPr wrap="square">
            <a:spAutoFit/>
          </a:bodyPr>
          <a:lstStyle/>
          <a:p>
            <a:pPr eaLnBrk="1" hangingPunct="1">
              <a:spcBef>
                <a:spcPct val="50000"/>
              </a:spcBef>
            </a:pPr>
            <a:r>
              <a:rPr lang="en-US" sz="2800" b="1" dirty="0" smtClean="0">
                <a:solidFill>
                  <a:srgbClr val="FF0000"/>
                </a:solidFill>
                <a:latin typeface="Arial" charset="0"/>
              </a:rPr>
              <a:t> </a:t>
            </a:r>
            <a:r>
              <a:rPr lang="en-US" sz="3200" b="1" dirty="0" err="1">
                <a:solidFill>
                  <a:srgbClr val="FF0000"/>
                </a:solidFill>
                <a:latin typeface="Arial" charset="0"/>
              </a:rPr>
              <a:t>Trò</a:t>
            </a:r>
            <a:r>
              <a:rPr lang="en-US" sz="3200" b="1" dirty="0">
                <a:solidFill>
                  <a:srgbClr val="FF0000"/>
                </a:solidFill>
                <a:latin typeface="Arial" charset="0"/>
              </a:rPr>
              <a:t> </a:t>
            </a:r>
            <a:r>
              <a:rPr lang="en-US" sz="3200" b="1" dirty="0" err="1">
                <a:solidFill>
                  <a:srgbClr val="FF0000"/>
                </a:solidFill>
                <a:latin typeface="Arial" charset="0"/>
              </a:rPr>
              <a:t>chơi</a:t>
            </a:r>
            <a:r>
              <a:rPr lang="en-US" sz="3200" b="1" dirty="0">
                <a:solidFill>
                  <a:srgbClr val="FF0000"/>
                </a:solidFill>
                <a:latin typeface="Arial" charset="0"/>
              </a:rPr>
              <a:t> :</a:t>
            </a:r>
            <a:r>
              <a:rPr lang="en-US" sz="3200" b="1" dirty="0">
                <a:solidFill>
                  <a:srgbClr val="0000CC"/>
                </a:solidFill>
                <a:latin typeface="Arial" charset="0"/>
              </a:rPr>
              <a:t> </a:t>
            </a:r>
            <a:r>
              <a:rPr lang="en-US" sz="3200" b="1" dirty="0" err="1">
                <a:solidFill>
                  <a:srgbClr val="0000CC"/>
                </a:solidFill>
                <a:latin typeface="Arial" charset="0"/>
              </a:rPr>
              <a:t>Hái</a:t>
            </a:r>
            <a:r>
              <a:rPr lang="en-US" sz="3200" b="1" dirty="0">
                <a:solidFill>
                  <a:srgbClr val="0000CC"/>
                </a:solidFill>
                <a:latin typeface="Arial" charset="0"/>
              </a:rPr>
              <a:t> </a:t>
            </a:r>
            <a:r>
              <a:rPr lang="en-US" sz="3200" b="1" dirty="0" err="1">
                <a:solidFill>
                  <a:srgbClr val="0000CC"/>
                </a:solidFill>
                <a:latin typeface="Arial" charset="0"/>
              </a:rPr>
              <a:t>quả</a:t>
            </a:r>
            <a:endParaRPr lang="en-US" sz="3200" b="1" dirty="0">
              <a:solidFill>
                <a:srgbClr val="0000CC"/>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5368"/>
                                        </p:tgtEl>
                                        <p:attrNameLst>
                                          <p:attrName>style.visibility</p:attrName>
                                        </p:attrNameLst>
                                      </p:cBhvr>
                                      <p:to>
                                        <p:strVal val="visible"/>
                                      </p:to>
                                    </p:set>
                                    <p:anim calcmode="lin" valueType="num">
                                      <p:cBhvr>
                                        <p:cTn id="7" dur="500" fill="hold"/>
                                        <p:tgtEl>
                                          <p:spTgt spid="15368"/>
                                        </p:tgtEl>
                                        <p:attrNameLst>
                                          <p:attrName>ppt_w</p:attrName>
                                        </p:attrNameLst>
                                      </p:cBhvr>
                                      <p:tavLst>
                                        <p:tav tm="0">
                                          <p:val>
                                            <p:fltVal val="0"/>
                                          </p:val>
                                        </p:tav>
                                        <p:tav tm="100000">
                                          <p:val>
                                            <p:strVal val="#ppt_w"/>
                                          </p:val>
                                        </p:tav>
                                      </p:tavLst>
                                    </p:anim>
                                    <p:anim calcmode="lin" valueType="num">
                                      <p:cBhvr>
                                        <p:cTn id="8" dur="500" fill="hold"/>
                                        <p:tgtEl>
                                          <p:spTgt spid="15368"/>
                                        </p:tgtEl>
                                        <p:attrNameLst>
                                          <p:attrName>ppt_h</p:attrName>
                                        </p:attrNameLst>
                                      </p:cBhvr>
                                      <p:tavLst>
                                        <p:tav tm="0">
                                          <p:val>
                                            <p:fltVal val="0"/>
                                          </p:val>
                                        </p:tav>
                                        <p:tav tm="100000">
                                          <p:val>
                                            <p:strVal val="#ppt_h"/>
                                          </p:val>
                                        </p:tav>
                                      </p:tavLst>
                                    </p:anim>
                                    <p:animEffect transition="in" filter="fade">
                                      <p:cBhvr>
                                        <p:cTn id="9" dur="500"/>
                                        <p:tgtEl>
                                          <p:spTgt spid="15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ANd9GcR4yzMfwhIkVxCV8XW-Uh50rTGTuZJ4UScwfckzj1evgEvXe6b6iwi6lNhx"/>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2400" y="609600"/>
            <a:ext cx="4711700" cy="5334000"/>
          </a:xfrm>
          <a:prstGeom prst="rect">
            <a:avLst/>
          </a:prstGeom>
          <a:noFill/>
          <a:ln w="9525">
            <a:noFill/>
            <a:miter lim="800000"/>
            <a:headEnd/>
            <a:tailEnd/>
          </a:ln>
        </p:spPr>
      </p:pic>
      <p:grpSp>
        <p:nvGrpSpPr>
          <p:cNvPr id="2" name="Group 3"/>
          <p:cNvGrpSpPr>
            <a:grpSpLocks/>
          </p:cNvGrpSpPr>
          <p:nvPr/>
        </p:nvGrpSpPr>
        <p:grpSpPr bwMode="auto">
          <a:xfrm>
            <a:off x="3733800" y="3429000"/>
            <a:ext cx="685800" cy="677863"/>
            <a:chOff x="2400" y="2016"/>
            <a:chExt cx="432" cy="427"/>
          </a:xfrm>
        </p:grpSpPr>
        <p:pic>
          <p:nvPicPr>
            <p:cNvPr id="17447" name="Picture 4" descr="ANd9GcTWrDVN-23h-ZR3yJG0qGLdUyblJT7ISfJiLzxOYSLpcA4Sgs-R"/>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400" y="2016"/>
              <a:ext cx="432" cy="427"/>
            </a:xfrm>
            <a:prstGeom prst="rect">
              <a:avLst/>
            </a:prstGeom>
            <a:noFill/>
            <a:ln w="9525">
              <a:noFill/>
              <a:miter lim="800000"/>
              <a:headEnd/>
              <a:tailEnd/>
            </a:ln>
          </p:spPr>
        </p:pic>
        <p:sp>
          <p:nvSpPr>
            <p:cNvPr id="17448" name="WordArt 5"/>
            <p:cNvSpPr>
              <a:spLocks noChangeArrowheads="1" noChangeShapeType="1" noTextEdit="1"/>
            </p:cNvSpPr>
            <p:nvPr/>
          </p:nvSpPr>
          <p:spPr bwMode="auto">
            <a:xfrm>
              <a:off x="2544" y="2112"/>
              <a:ext cx="96" cy="288"/>
            </a:xfrm>
            <a:prstGeom prst="rect">
              <a:avLst/>
            </a:prstGeom>
          </p:spPr>
          <p:txBody>
            <a:bodyPr wrap="none" fromWordArt="1">
              <a:prstTxWarp prst="textPlain">
                <a:avLst>
                  <a:gd name="adj" fmla="val 50000"/>
                </a:avLst>
              </a:prstTxWarp>
            </a:bodyPr>
            <a:lstStyle/>
            <a:p>
              <a:pPr algn="ctr"/>
              <a:r>
                <a:rPr lang="en-US" sz="3200" b="1"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1</a:t>
              </a:r>
            </a:p>
          </p:txBody>
        </p:sp>
      </p:grpSp>
      <p:grpSp>
        <p:nvGrpSpPr>
          <p:cNvPr id="3" name="Group 6"/>
          <p:cNvGrpSpPr>
            <a:grpSpLocks/>
          </p:cNvGrpSpPr>
          <p:nvPr/>
        </p:nvGrpSpPr>
        <p:grpSpPr bwMode="auto">
          <a:xfrm>
            <a:off x="3048000" y="2362200"/>
            <a:ext cx="660400" cy="838200"/>
            <a:chOff x="1968" y="1344"/>
            <a:chExt cx="416" cy="528"/>
          </a:xfrm>
        </p:grpSpPr>
        <p:pic>
          <p:nvPicPr>
            <p:cNvPr id="17445" name="Picture 7" descr="ANd9GcTopr8IPVPjpBOSevpW_MH1urM_TCky6uGXuF_89JAZpD-wLO13hg"/>
            <p:cNvPicPr>
              <a:picLocks noChangeAspect="1" noChangeArrowheads="1"/>
            </p:cNvPicPr>
            <p:nvPr/>
          </p:nvPicPr>
          <p:blipFill>
            <a:blip r:embed="rId4">
              <a:clrChange>
                <a:clrFrom>
                  <a:srgbClr val="FFFFFF"/>
                </a:clrFrom>
                <a:clrTo>
                  <a:srgbClr val="FFFFFF">
                    <a:alpha val="0"/>
                  </a:srgbClr>
                </a:clrTo>
              </a:clrChange>
            </a:blip>
            <a:srcRect l="52596"/>
            <a:stretch>
              <a:fillRect/>
            </a:stretch>
          </p:blipFill>
          <p:spPr bwMode="auto">
            <a:xfrm rot="-585740">
              <a:off x="1968" y="1344"/>
              <a:ext cx="416" cy="528"/>
            </a:xfrm>
            <a:prstGeom prst="rect">
              <a:avLst/>
            </a:prstGeom>
            <a:noFill/>
            <a:ln w="9525">
              <a:noFill/>
              <a:miter lim="800000"/>
              <a:headEnd/>
              <a:tailEnd/>
            </a:ln>
          </p:spPr>
        </p:pic>
        <p:sp>
          <p:nvSpPr>
            <p:cNvPr id="17446" name="WordArt 8"/>
            <p:cNvSpPr>
              <a:spLocks noChangeArrowheads="1" noChangeShapeType="1" noTextEdit="1"/>
            </p:cNvSpPr>
            <p:nvPr/>
          </p:nvSpPr>
          <p:spPr bwMode="auto">
            <a:xfrm>
              <a:off x="2112" y="1518"/>
              <a:ext cx="96" cy="288"/>
            </a:xfrm>
            <a:prstGeom prst="rect">
              <a:avLst/>
            </a:prstGeom>
          </p:spPr>
          <p:txBody>
            <a:bodyPr wrap="none" fromWordArt="1">
              <a:prstTxWarp prst="textPlain">
                <a:avLst>
                  <a:gd name="adj" fmla="val 50000"/>
                </a:avLst>
              </a:prstTxWarp>
            </a:bodyPr>
            <a:lstStyle/>
            <a:p>
              <a:pPr algn="ctr"/>
              <a:r>
                <a:rPr lang="en-US" sz="3200" b="1" kern="10">
                  <a:ln w="19050">
                    <a:solidFill>
                      <a:srgbClr val="99CCFF"/>
                    </a:solidFill>
                    <a:round/>
                    <a:headEnd/>
                    <a:tailEnd/>
                  </a:ln>
                  <a:solidFill>
                    <a:srgbClr val="FF0000"/>
                  </a:solidFill>
                  <a:effectLst>
                    <a:outerShdw dist="35921" dir="2700000" algn="ctr" rotWithShape="0">
                      <a:srgbClr val="990000"/>
                    </a:outerShdw>
                  </a:effectLst>
                  <a:latin typeface="Arial"/>
                  <a:cs typeface="Arial"/>
                </a:rPr>
                <a:t>2</a:t>
              </a:r>
            </a:p>
          </p:txBody>
        </p:sp>
      </p:grpSp>
      <p:grpSp>
        <p:nvGrpSpPr>
          <p:cNvPr id="4" name="Group 9"/>
          <p:cNvGrpSpPr>
            <a:grpSpLocks/>
          </p:cNvGrpSpPr>
          <p:nvPr/>
        </p:nvGrpSpPr>
        <p:grpSpPr bwMode="auto">
          <a:xfrm>
            <a:off x="1295400" y="1752600"/>
            <a:ext cx="688975" cy="990600"/>
            <a:chOff x="864" y="960"/>
            <a:chExt cx="434" cy="624"/>
          </a:xfrm>
        </p:grpSpPr>
        <p:pic>
          <p:nvPicPr>
            <p:cNvPr id="17443" name="Picture 10" descr="tomato"/>
            <p:cNvPicPr>
              <a:picLocks noChangeAspect="1" noChangeArrowheads="1"/>
            </p:cNvPicPr>
            <p:nvPr/>
          </p:nvPicPr>
          <p:blipFill>
            <a:blip r:embed="rId5">
              <a:clrChange>
                <a:clrFrom>
                  <a:srgbClr val="FFFFFF"/>
                </a:clrFrom>
                <a:clrTo>
                  <a:srgbClr val="FFFFFF">
                    <a:alpha val="0"/>
                  </a:srgbClr>
                </a:clrTo>
              </a:clrChange>
            </a:blip>
            <a:srcRect l="50000"/>
            <a:stretch>
              <a:fillRect/>
            </a:stretch>
          </p:blipFill>
          <p:spPr bwMode="auto">
            <a:xfrm>
              <a:off x="864" y="960"/>
              <a:ext cx="434" cy="624"/>
            </a:xfrm>
            <a:prstGeom prst="rect">
              <a:avLst/>
            </a:prstGeom>
            <a:noFill/>
            <a:ln w="9525">
              <a:noFill/>
              <a:miter lim="800000"/>
              <a:headEnd/>
              <a:tailEnd/>
            </a:ln>
          </p:spPr>
        </p:pic>
        <p:sp>
          <p:nvSpPr>
            <p:cNvPr id="17444" name="WordArt 11"/>
            <p:cNvSpPr>
              <a:spLocks noChangeArrowheads="1" noChangeShapeType="1" noTextEdit="1"/>
            </p:cNvSpPr>
            <p:nvPr/>
          </p:nvSpPr>
          <p:spPr bwMode="auto">
            <a:xfrm>
              <a:off x="1008" y="1152"/>
              <a:ext cx="96" cy="288"/>
            </a:xfrm>
            <a:prstGeom prst="rect">
              <a:avLst/>
            </a:prstGeom>
          </p:spPr>
          <p:txBody>
            <a:bodyPr wrap="none" fromWordArt="1">
              <a:prstTxWarp prst="textPlain">
                <a:avLst>
                  <a:gd name="adj" fmla="val 50000"/>
                </a:avLst>
              </a:prstTxWarp>
            </a:bodyPr>
            <a:lstStyle/>
            <a:p>
              <a:pPr algn="ctr"/>
              <a:r>
                <a:rPr lang="en-US" sz="3200" b="1" kern="10">
                  <a:ln w="19050">
                    <a:solidFill>
                      <a:srgbClr val="99CCFF"/>
                    </a:solidFill>
                    <a:round/>
                    <a:headEnd/>
                    <a:tailEnd/>
                  </a:ln>
                  <a:solidFill>
                    <a:srgbClr val="FFFF00"/>
                  </a:solidFill>
                  <a:effectLst>
                    <a:outerShdw dist="35921" dir="2700000" algn="ctr" rotWithShape="0">
                      <a:srgbClr val="990000"/>
                    </a:outerShdw>
                  </a:effectLst>
                  <a:latin typeface="Arial"/>
                  <a:cs typeface="Arial"/>
                </a:rPr>
                <a:t>3</a:t>
              </a:r>
            </a:p>
          </p:txBody>
        </p:sp>
      </p:grpSp>
      <p:grpSp>
        <p:nvGrpSpPr>
          <p:cNvPr id="5" name="Group 12"/>
          <p:cNvGrpSpPr>
            <a:grpSpLocks/>
          </p:cNvGrpSpPr>
          <p:nvPr/>
        </p:nvGrpSpPr>
        <p:grpSpPr bwMode="auto">
          <a:xfrm>
            <a:off x="762000" y="3352800"/>
            <a:ext cx="817563" cy="990600"/>
            <a:chOff x="528" y="1968"/>
            <a:chExt cx="515" cy="624"/>
          </a:xfrm>
        </p:grpSpPr>
        <p:pic>
          <p:nvPicPr>
            <p:cNvPr id="17441" name="Picture 13" descr="ANd9GcT6pCTiYuD7wD_n59NUJs_FSO1lqC5iFTsOGt7iuxBeo7lzXCvykw"/>
            <p:cNvPicPr>
              <a:picLocks noChangeAspect="1" noChangeArrowheads="1"/>
            </p:cNvPicPr>
            <p:nvPr/>
          </p:nvPicPr>
          <p:blipFill>
            <a:blip r:embed="rId6">
              <a:clrChange>
                <a:clrFrom>
                  <a:srgbClr val="F8F8F8"/>
                </a:clrFrom>
                <a:clrTo>
                  <a:srgbClr val="F8F8F8">
                    <a:alpha val="0"/>
                  </a:srgbClr>
                </a:clrTo>
              </a:clrChange>
            </a:blip>
            <a:srcRect/>
            <a:stretch>
              <a:fillRect/>
            </a:stretch>
          </p:blipFill>
          <p:spPr bwMode="auto">
            <a:xfrm>
              <a:off x="528" y="1968"/>
              <a:ext cx="515" cy="624"/>
            </a:xfrm>
            <a:prstGeom prst="rect">
              <a:avLst/>
            </a:prstGeom>
            <a:noFill/>
            <a:ln w="9525">
              <a:noFill/>
              <a:miter lim="800000"/>
              <a:headEnd/>
              <a:tailEnd/>
            </a:ln>
          </p:spPr>
        </p:pic>
        <p:sp>
          <p:nvSpPr>
            <p:cNvPr id="17442" name="WordArt 14"/>
            <p:cNvSpPr>
              <a:spLocks noChangeArrowheads="1" noChangeShapeType="1" noTextEdit="1"/>
            </p:cNvSpPr>
            <p:nvPr/>
          </p:nvSpPr>
          <p:spPr bwMode="auto">
            <a:xfrm>
              <a:off x="747" y="2148"/>
              <a:ext cx="96" cy="288"/>
            </a:xfrm>
            <a:prstGeom prst="rect">
              <a:avLst/>
            </a:prstGeom>
          </p:spPr>
          <p:txBody>
            <a:bodyPr wrap="none" fromWordArt="1">
              <a:prstTxWarp prst="textPlain">
                <a:avLst>
                  <a:gd name="adj" fmla="val 50000"/>
                </a:avLst>
              </a:prstTxWarp>
            </a:bodyPr>
            <a:lstStyle/>
            <a:p>
              <a:pPr algn="ctr"/>
              <a:r>
                <a:rPr lang="en-US" sz="3200" b="1" kern="10">
                  <a:ln w="19050">
                    <a:solidFill>
                      <a:srgbClr val="99CCFF"/>
                    </a:solidFill>
                    <a:round/>
                    <a:headEnd/>
                    <a:tailEnd/>
                  </a:ln>
                  <a:solidFill>
                    <a:srgbClr val="0000CC"/>
                  </a:solidFill>
                  <a:effectLst>
                    <a:outerShdw dist="35921" dir="2700000" algn="ctr" rotWithShape="0">
                      <a:srgbClr val="990000"/>
                    </a:outerShdw>
                  </a:effectLst>
                  <a:latin typeface="Arial"/>
                  <a:cs typeface="Arial"/>
                </a:rPr>
                <a:t>4</a:t>
              </a:r>
            </a:p>
          </p:txBody>
        </p:sp>
      </p:grpSp>
      <p:grpSp>
        <p:nvGrpSpPr>
          <p:cNvPr id="6" name="Group 15"/>
          <p:cNvGrpSpPr>
            <a:grpSpLocks/>
          </p:cNvGrpSpPr>
          <p:nvPr/>
        </p:nvGrpSpPr>
        <p:grpSpPr bwMode="auto">
          <a:xfrm>
            <a:off x="1676400" y="2590800"/>
            <a:ext cx="1219200" cy="1165225"/>
            <a:chOff x="1104" y="1488"/>
            <a:chExt cx="768" cy="734"/>
          </a:xfrm>
        </p:grpSpPr>
        <p:pic>
          <p:nvPicPr>
            <p:cNvPr id="17439" name="Picture 16" descr="ANd9GcSMEYIC69jo1nnsGHQhAiPH-8xeUAj-qTNRjogxY1AZCCJjG47Upg"/>
            <p:cNvPicPr>
              <a:picLocks noChangeAspect="1" noChangeArrowheads="1"/>
            </p:cNvPicPr>
            <p:nvPr/>
          </p:nvPicPr>
          <p:blipFill>
            <a:blip r:embed="rId7">
              <a:clrChange>
                <a:clrFrom>
                  <a:srgbClr val="FFFFFF"/>
                </a:clrFrom>
                <a:clrTo>
                  <a:srgbClr val="FFFFFF">
                    <a:alpha val="0"/>
                  </a:srgbClr>
                </a:clrTo>
              </a:clrChange>
            </a:blip>
            <a:srcRect b="25333"/>
            <a:stretch>
              <a:fillRect/>
            </a:stretch>
          </p:blipFill>
          <p:spPr bwMode="auto">
            <a:xfrm>
              <a:off x="1104" y="1488"/>
              <a:ext cx="768" cy="734"/>
            </a:xfrm>
            <a:prstGeom prst="rect">
              <a:avLst/>
            </a:prstGeom>
            <a:noFill/>
            <a:ln w="9525">
              <a:noFill/>
              <a:miter lim="800000"/>
              <a:headEnd/>
              <a:tailEnd/>
            </a:ln>
          </p:spPr>
        </p:pic>
        <p:sp>
          <p:nvSpPr>
            <p:cNvPr id="17440" name="WordArt 17"/>
            <p:cNvSpPr>
              <a:spLocks noChangeArrowheads="1" noChangeShapeType="1" noTextEdit="1"/>
            </p:cNvSpPr>
            <p:nvPr/>
          </p:nvSpPr>
          <p:spPr bwMode="auto">
            <a:xfrm>
              <a:off x="1440" y="1872"/>
              <a:ext cx="96" cy="288"/>
            </a:xfrm>
            <a:prstGeom prst="rect">
              <a:avLst/>
            </a:prstGeom>
          </p:spPr>
          <p:txBody>
            <a:bodyPr wrap="none" fromWordArt="1">
              <a:prstTxWarp prst="textPlain">
                <a:avLst>
                  <a:gd name="adj" fmla="val 50000"/>
                </a:avLst>
              </a:prstTxWarp>
            </a:bodyPr>
            <a:lstStyle/>
            <a:p>
              <a:pPr algn="ctr"/>
              <a:r>
                <a:rPr lang="en-US" sz="3200" b="1" kern="10">
                  <a:ln w="19050">
                    <a:solidFill>
                      <a:srgbClr val="99CCFF"/>
                    </a:solidFill>
                    <a:round/>
                    <a:headEnd/>
                    <a:tailEnd/>
                  </a:ln>
                  <a:solidFill>
                    <a:srgbClr val="FF0066"/>
                  </a:solidFill>
                  <a:effectLst>
                    <a:outerShdw dist="35921" dir="2700000" algn="ctr" rotWithShape="0">
                      <a:srgbClr val="990000"/>
                    </a:outerShdw>
                  </a:effectLst>
                  <a:latin typeface="Arial"/>
                  <a:cs typeface="Arial"/>
                </a:rPr>
                <a:t>5</a:t>
              </a:r>
            </a:p>
          </p:txBody>
        </p:sp>
      </p:grpSp>
      <p:grpSp>
        <p:nvGrpSpPr>
          <p:cNvPr id="7" name="Group 18"/>
          <p:cNvGrpSpPr>
            <a:grpSpLocks/>
          </p:cNvGrpSpPr>
          <p:nvPr/>
        </p:nvGrpSpPr>
        <p:grpSpPr bwMode="auto">
          <a:xfrm>
            <a:off x="2362200" y="1219200"/>
            <a:ext cx="928688" cy="833438"/>
            <a:chOff x="1536" y="624"/>
            <a:chExt cx="585" cy="525"/>
          </a:xfrm>
        </p:grpSpPr>
        <p:pic>
          <p:nvPicPr>
            <p:cNvPr id="17437" name="Picture 19" descr="ANd9GcQc8LKfFHqFKwxKw2szecJivjnJUbTGGvPUMhP_TNdlVoXutm5j2l-w7OTX"/>
            <p:cNvPicPr>
              <a:picLocks noChangeAspect="1" noChangeArrowheads="1"/>
            </p:cNvPicPr>
            <p:nvPr/>
          </p:nvPicPr>
          <p:blipFill>
            <a:blip r:embed="rId8">
              <a:clrChange>
                <a:clrFrom>
                  <a:srgbClr val="FFFFFA"/>
                </a:clrFrom>
                <a:clrTo>
                  <a:srgbClr val="FFFFFA">
                    <a:alpha val="0"/>
                  </a:srgbClr>
                </a:clrTo>
              </a:clrChange>
            </a:blip>
            <a:srcRect/>
            <a:stretch>
              <a:fillRect/>
            </a:stretch>
          </p:blipFill>
          <p:spPr bwMode="auto">
            <a:xfrm>
              <a:off x="1536" y="624"/>
              <a:ext cx="585" cy="525"/>
            </a:xfrm>
            <a:prstGeom prst="rect">
              <a:avLst/>
            </a:prstGeom>
            <a:noFill/>
            <a:ln w="9525">
              <a:noFill/>
              <a:miter lim="800000"/>
              <a:headEnd/>
              <a:tailEnd/>
            </a:ln>
          </p:spPr>
        </p:pic>
        <p:sp>
          <p:nvSpPr>
            <p:cNvPr id="17438" name="WordArt 20"/>
            <p:cNvSpPr>
              <a:spLocks noChangeArrowheads="1" noChangeShapeType="1" noTextEdit="1"/>
            </p:cNvSpPr>
            <p:nvPr/>
          </p:nvSpPr>
          <p:spPr bwMode="auto">
            <a:xfrm>
              <a:off x="1779" y="807"/>
              <a:ext cx="96" cy="288"/>
            </a:xfrm>
            <a:prstGeom prst="rect">
              <a:avLst/>
            </a:prstGeom>
          </p:spPr>
          <p:txBody>
            <a:bodyPr wrap="none" fromWordArt="1">
              <a:prstTxWarp prst="textPlain">
                <a:avLst>
                  <a:gd name="adj" fmla="val 50000"/>
                </a:avLst>
              </a:prstTxWarp>
            </a:bodyPr>
            <a:lstStyle/>
            <a:p>
              <a:pPr algn="ctr"/>
              <a:r>
                <a:rPr lang="en-US" sz="3200" b="1" kern="10">
                  <a:ln w="19050">
                    <a:solidFill>
                      <a:srgbClr val="99CCFF"/>
                    </a:solidFill>
                    <a:round/>
                    <a:headEnd/>
                    <a:tailEnd/>
                  </a:ln>
                  <a:solidFill>
                    <a:srgbClr val="800000"/>
                  </a:solidFill>
                  <a:effectLst>
                    <a:outerShdw dist="35921" dir="2700000" algn="ctr" rotWithShape="0">
                      <a:srgbClr val="990000"/>
                    </a:outerShdw>
                  </a:effectLst>
                  <a:latin typeface="Arial"/>
                  <a:cs typeface="Arial"/>
                </a:rPr>
                <a:t>6</a:t>
              </a:r>
            </a:p>
          </p:txBody>
        </p:sp>
      </p:grpSp>
      <p:sp>
        <p:nvSpPr>
          <p:cNvPr id="16405" name="Text Box 21"/>
          <p:cNvSpPr txBox="1">
            <a:spLocks noChangeArrowheads="1"/>
          </p:cNvSpPr>
          <p:nvPr/>
        </p:nvSpPr>
        <p:spPr bwMode="auto">
          <a:xfrm>
            <a:off x="1066800" y="5943600"/>
            <a:ext cx="7239000" cy="523875"/>
          </a:xfrm>
          <a:prstGeom prst="rect">
            <a:avLst/>
          </a:prstGeom>
          <a:noFill/>
          <a:ln w="9525">
            <a:noFill/>
            <a:miter lim="800000"/>
            <a:headEnd/>
            <a:tailEnd/>
          </a:ln>
        </p:spPr>
        <p:txBody>
          <a:bodyPr>
            <a:spAutoFit/>
          </a:bodyPr>
          <a:lstStyle/>
          <a:p>
            <a:pPr eaLnBrk="1" hangingPunct="1">
              <a:spcBef>
                <a:spcPct val="50000"/>
              </a:spcBef>
            </a:pPr>
            <a:r>
              <a:rPr lang="en-US" sz="2800" b="1">
                <a:solidFill>
                  <a:srgbClr val="FF0000"/>
                </a:solidFill>
                <a:latin typeface="Arial" charset="0"/>
              </a:rPr>
              <a:t>	Câu 1 :</a:t>
            </a:r>
            <a:r>
              <a:rPr lang="en-US" sz="2800" b="1">
                <a:solidFill>
                  <a:srgbClr val="0000CC"/>
                </a:solidFill>
                <a:latin typeface="Arial" charset="0"/>
              </a:rPr>
              <a:t> Dung dịch là gì?</a:t>
            </a:r>
          </a:p>
        </p:txBody>
      </p:sp>
      <p:sp>
        <p:nvSpPr>
          <p:cNvPr id="16406" name="Text Box 22"/>
          <p:cNvSpPr txBox="1">
            <a:spLocks noChangeArrowheads="1"/>
          </p:cNvSpPr>
          <p:nvPr/>
        </p:nvSpPr>
        <p:spPr bwMode="auto">
          <a:xfrm>
            <a:off x="4876800" y="1830388"/>
            <a:ext cx="4038600" cy="3108325"/>
          </a:xfrm>
          <a:prstGeom prst="rect">
            <a:avLst/>
          </a:prstGeom>
          <a:noFill/>
          <a:ln w="9525">
            <a:noFill/>
            <a:miter lim="800000"/>
            <a:headEnd/>
            <a:tailEnd/>
          </a:ln>
        </p:spPr>
        <p:txBody>
          <a:bodyPr>
            <a:spAutoFit/>
          </a:bodyPr>
          <a:lstStyle/>
          <a:p>
            <a:pPr algn="just" eaLnBrk="1" hangingPunct="1">
              <a:spcBef>
                <a:spcPct val="50000"/>
              </a:spcBef>
            </a:pPr>
            <a:r>
              <a:rPr lang="en-US" sz="2800" b="1">
                <a:solidFill>
                  <a:srgbClr val="0000CC"/>
                </a:solidFill>
                <a:latin typeface="Arial" charset="0"/>
              </a:rPr>
              <a:t>	Hỗn hợp chất lỏng với chất rắn bị hòa tan và phân bố đều hoặc hỗn hợp chất lỏng với chất lỏng hòa tan vào nhau được gọi là dung dịch.</a:t>
            </a:r>
            <a:endParaRPr lang="en-US" sz="2800" b="1">
              <a:latin typeface="Arial" charset="0"/>
            </a:endParaRPr>
          </a:p>
        </p:txBody>
      </p:sp>
      <p:sp>
        <p:nvSpPr>
          <p:cNvPr id="16407" name="Text Box 23"/>
          <p:cNvSpPr txBox="1">
            <a:spLocks noChangeArrowheads="1"/>
          </p:cNvSpPr>
          <p:nvPr/>
        </p:nvSpPr>
        <p:spPr bwMode="auto">
          <a:xfrm>
            <a:off x="914400" y="5715000"/>
            <a:ext cx="7239000" cy="954088"/>
          </a:xfrm>
          <a:prstGeom prst="rect">
            <a:avLst/>
          </a:prstGeom>
          <a:noFill/>
          <a:ln w="9525">
            <a:noFill/>
            <a:miter lim="800000"/>
            <a:headEnd/>
            <a:tailEnd/>
          </a:ln>
        </p:spPr>
        <p:txBody>
          <a:bodyPr>
            <a:spAutoFit/>
          </a:bodyPr>
          <a:lstStyle/>
          <a:p>
            <a:pPr algn="just" eaLnBrk="1" hangingPunct="1">
              <a:spcBef>
                <a:spcPct val="50000"/>
              </a:spcBef>
            </a:pPr>
            <a:r>
              <a:rPr lang="en-US" sz="2800" b="1">
                <a:solidFill>
                  <a:srgbClr val="FF0000"/>
                </a:solidFill>
                <a:latin typeface="Arial" charset="0"/>
              </a:rPr>
              <a:t>	Câu 2 :</a:t>
            </a:r>
            <a:r>
              <a:rPr lang="en-US" sz="2800" b="1">
                <a:solidFill>
                  <a:srgbClr val="0000CC"/>
                </a:solidFill>
                <a:latin typeface="Arial" charset="0"/>
              </a:rPr>
              <a:t> Để tách các chất trong dung dịch người ta làm bằng cách nào?</a:t>
            </a:r>
          </a:p>
        </p:txBody>
      </p:sp>
      <p:sp>
        <p:nvSpPr>
          <p:cNvPr id="16408" name="Text Box 24"/>
          <p:cNvSpPr txBox="1">
            <a:spLocks noChangeArrowheads="1"/>
          </p:cNvSpPr>
          <p:nvPr/>
        </p:nvSpPr>
        <p:spPr bwMode="auto">
          <a:xfrm>
            <a:off x="4876800" y="2590800"/>
            <a:ext cx="4038600" cy="1816100"/>
          </a:xfrm>
          <a:prstGeom prst="rect">
            <a:avLst/>
          </a:prstGeom>
          <a:noFill/>
          <a:ln w="9525">
            <a:noFill/>
            <a:miter lim="800000"/>
            <a:headEnd/>
            <a:tailEnd/>
          </a:ln>
        </p:spPr>
        <p:txBody>
          <a:bodyPr>
            <a:spAutoFit/>
          </a:bodyPr>
          <a:lstStyle/>
          <a:p>
            <a:pPr algn="just" eaLnBrk="1" hangingPunct="1">
              <a:spcBef>
                <a:spcPct val="50000"/>
              </a:spcBef>
            </a:pPr>
            <a:r>
              <a:rPr lang="en-US" sz="2800" b="1">
                <a:solidFill>
                  <a:srgbClr val="0000CC"/>
                </a:solidFill>
                <a:latin typeface="Arial" charset="0"/>
              </a:rPr>
              <a:t>	 Ta có thể tách các chất trong dung dịch bằng cách chưng cất.</a:t>
            </a:r>
            <a:r>
              <a:rPr lang="en-US" sz="2800" b="1">
                <a:latin typeface="Arial" charset="0"/>
              </a:rPr>
              <a:t> </a:t>
            </a:r>
          </a:p>
        </p:txBody>
      </p:sp>
      <p:sp>
        <p:nvSpPr>
          <p:cNvPr id="16409" name="Text Box 25"/>
          <p:cNvSpPr txBox="1">
            <a:spLocks noChangeArrowheads="1"/>
          </p:cNvSpPr>
          <p:nvPr/>
        </p:nvSpPr>
        <p:spPr bwMode="auto">
          <a:xfrm>
            <a:off x="228600" y="5715000"/>
            <a:ext cx="8534400" cy="954088"/>
          </a:xfrm>
          <a:prstGeom prst="rect">
            <a:avLst/>
          </a:prstGeom>
          <a:noFill/>
          <a:ln w="9525">
            <a:noFill/>
            <a:miter lim="800000"/>
            <a:headEnd/>
            <a:tailEnd/>
          </a:ln>
        </p:spPr>
        <p:txBody>
          <a:bodyPr>
            <a:spAutoFit/>
          </a:bodyPr>
          <a:lstStyle/>
          <a:p>
            <a:pPr algn="just" eaLnBrk="1" hangingPunct="1">
              <a:spcBef>
                <a:spcPct val="50000"/>
              </a:spcBef>
            </a:pPr>
            <a:r>
              <a:rPr lang="en-US" sz="2800" b="1">
                <a:solidFill>
                  <a:srgbClr val="FF0000"/>
                </a:solidFill>
                <a:latin typeface="Arial" charset="0"/>
              </a:rPr>
              <a:t>	Câu 3 :</a:t>
            </a:r>
            <a:r>
              <a:rPr lang="en-US" sz="2800" b="1">
                <a:solidFill>
                  <a:srgbClr val="0000CC"/>
                </a:solidFill>
                <a:latin typeface="Arial" charset="0"/>
              </a:rPr>
              <a:t> Để sản xuất ra nước cất dùng trong y tế người ta sử dụng phương pháp nào?</a:t>
            </a:r>
          </a:p>
        </p:txBody>
      </p:sp>
      <p:sp>
        <p:nvSpPr>
          <p:cNvPr id="16410" name="Text Box 26"/>
          <p:cNvSpPr txBox="1">
            <a:spLocks noChangeArrowheads="1"/>
          </p:cNvSpPr>
          <p:nvPr/>
        </p:nvSpPr>
        <p:spPr bwMode="auto">
          <a:xfrm>
            <a:off x="4800600" y="838200"/>
            <a:ext cx="4038600" cy="2246313"/>
          </a:xfrm>
          <a:prstGeom prst="rect">
            <a:avLst/>
          </a:prstGeom>
          <a:noFill/>
          <a:ln w="9525">
            <a:noFill/>
            <a:miter lim="800000"/>
            <a:headEnd/>
            <a:tailEnd/>
          </a:ln>
        </p:spPr>
        <p:txBody>
          <a:bodyPr>
            <a:spAutoFit/>
          </a:bodyPr>
          <a:lstStyle/>
          <a:p>
            <a:pPr algn="just" eaLnBrk="1" hangingPunct="1">
              <a:spcBef>
                <a:spcPct val="50000"/>
              </a:spcBef>
            </a:pPr>
            <a:r>
              <a:rPr lang="en-US" sz="2800" b="1">
                <a:solidFill>
                  <a:srgbClr val="0000CC"/>
                </a:solidFill>
                <a:latin typeface="Arial" charset="0"/>
              </a:rPr>
              <a:t>	 Để sản xuất ra nước cất dùng trong y tế, người ta sử dụng phương pháp chưng cất.</a:t>
            </a:r>
            <a:endParaRPr lang="en-US" sz="2800" b="1">
              <a:latin typeface="Arial" charset="0"/>
            </a:endParaRPr>
          </a:p>
        </p:txBody>
      </p:sp>
      <p:pic>
        <p:nvPicPr>
          <p:cNvPr id="16411" name="Picture 27" descr="Dung dich"/>
          <p:cNvPicPr>
            <a:picLocks noChangeAspect="1" noChangeArrowheads="1"/>
          </p:cNvPicPr>
          <p:nvPr/>
        </p:nvPicPr>
        <p:blipFill>
          <a:blip r:embed="rId9"/>
          <a:srcRect t="28836" r="61200"/>
          <a:stretch>
            <a:fillRect/>
          </a:stretch>
        </p:blipFill>
        <p:spPr bwMode="auto">
          <a:xfrm>
            <a:off x="5029200" y="3657600"/>
            <a:ext cx="3695700" cy="2562225"/>
          </a:xfrm>
          <a:prstGeom prst="rect">
            <a:avLst/>
          </a:prstGeom>
          <a:noFill/>
          <a:ln w="9525">
            <a:noFill/>
            <a:miter lim="800000"/>
            <a:headEnd/>
            <a:tailEnd/>
          </a:ln>
        </p:spPr>
      </p:pic>
      <p:sp>
        <p:nvSpPr>
          <p:cNvPr id="16412" name="Text Box 28"/>
          <p:cNvSpPr txBox="1">
            <a:spLocks noChangeArrowheads="1"/>
          </p:cNvSpPr>
          <p:nvPr/>
        </p:nvSpPr>
        <p:spPr bwMode="auto">
          <a:xfrm>
            <a:off x="304800" y="5715000"/>
            <a:ext cx="8534400" cy="954088"/>
          </a:xfrm>
          <a:prstGeom prst="rect">
            <a:avLst/>
          </a:prstGeom>
          <a:noFill/>
          <a:ln w="9525">
            <a:noFill/>
            <a:miter lim="800000"/>
            <a:headEnd/>
            <a:tailEnd/>
          </a:ln>
        </p:spPr>
        <p:txBody>
          <a:bodyPr>
            <a:spAutoFit/>
          </a:bodyPr>
          <a:lstStyle/>
          <a:p>
            <a:pPr algn="just" eaLnBrk="1" hangingPunct="1">
              <a:spcBef>
                <a:spcPct val="50000"/>
              </a:spcBef>
            </a:pPr>
            <a:r>
              <a:rPr lang="en-US" sz="2800" b="1">
                <a:solidFill>
                  <a:srgbClr val="FF0000"/>
                </a:solidFill>
                <a:latin typeface="Arial" charset="0"/>
              </a:rPr>
              <a:t>	Câu 4 :</a:t>
            </a:r>
            <a:r>
              <a:rPr lang="en-US" sz="2800" b="1">
                <a:solidFill>
                  <a:srgbClr val="0000CC"/>
                </a:solidFill>
                <a:latin typeface="Arial" charset="0"/>
              </a:rPr>
              <a:t> Để sản xuất muối từ nước biển người ta đã làm cách nào?</a:t>
            </a:r>
          </a:p>
        </p:txBody>
      </p:sp>
      <p:sp>
        <p:nvSpPr>
          <p:cNvPr id="16413" name="Text Box 29"/>
          <p:cNvSpPr txBox="1">
            <a:spLocks noChangeArrowheads="1"/>
          </p:cNvSpPr>
          <p:nvPr/>
        </p:nvSpPr>
        <p:spPr bwMode="auto">
          <a:xfrm>
            <a:off x="5105400" y="228600"/>
            <a:ext cx="3733800" cy="3540125"/>
          </a:xfrm>
          <a:prstGeom prst="rect">
            <a:avLst/>
          </a:prstGeom>
          <a:noFill/>
          <a:ln w="9525">
            <a:noFill/>
            <a:miter lim="800000"/>
            <a:headEnd/>
            <a:tailEnd/>
          </a:ln>
        </p:spPr>
        <p:txBody>
          <a:bodyPr>
            <a:spAutoFit/>
          </a:bodyPr>
          <a:lstStyle/>
          <a:p>
            <a:pPr algn="just" eaLnBrk="1" hangingPunct="1">
              <a:spcBef>
                <a:spcPct val="50000"/>
              </a:spcBef>
            </a:pPr>
            <a:r>
              <a:rPr lang="en-US" sz="2800" b="1">
                <a:solidFill>
                  <a:srgbClr val="0000CC"/>
                </a:solidFill>
                <a:latin typeface="Arial" charset="0"/>
              </a:rPr>
              <a:t>	 Để sản xuất muối từ nước biển, người ta dẫn nước biển vào các ruộng làm muối. Dưới ánh nắng mặt trời, nước sẽ bay hơi và còn lại muối.</a:t>
            </a:r>
            <a:endParaRPr lang="en-US" sz="2800" b="1">
              <a:latin typeface="Arial" charset="0"/>
            </a:endParaRPr>
          </a:p>
        </p:txBody>
      </p:sp>
      <p:pic>
        <p:nvPicPr>
          <p:cNvPr id="16414" name="Picture 30" descr="Dung dich"/>
          <p:cNvPicPr>
            <a:picLocks noChangeAspect="1" noChangeArrowheads="1"/>
          </p:cNvPicPr>
          <p:nvPr/>
        </p:nvPicPr>
        <p:blipFill>
          <a:blip r:embed="rId9"/>
          <a:srcRect l="44400" b="3439"/>
          <a:stretch>
            <a:fillRect/>
          </a:stretch>
        </p:blipFill>
        <p:spPr bwMode="auto">
          <a:xfrm>
            <a:off x="5167313" y="4238625"/>
            <a:ext cx="3657600" cy="2409825"/>
          </a:xfrm>
          <a:prstGeom prst="rect">
            <a:avLst/>
          </a:prstGeom>
          <a:noFill/>
          <a:ln w="9525">
            <a:noFill/>
            <a:miter lim="800000"/>
            <a:headEnd/>
            <a:tailEnd/>
          </a:ln>
        </p:spPr>
      </p:pic>
      <p:sp>
        <p:nvSpPr>
          <p:cNvPr id="16415" name="Text Box 31"/>
          <p:cNvSpPr txBox="1">
            <a:spLocks noChangeArrowheads="1"/>
          </p:cNvSpPr>
          <p:nvPr/>
        </p:nvSpPr>
        <p:spPr bwMode="auto">
          <a:xfrm>
            <a:off x="1828800" y="5943600"/>
            <a:ext cx="5410200" cy="523875"/>
          </a:xfrm>
          <a:prstGeom prst="rect">
            <a:avLst/>
          </a:prstGeom>
          <a:noFill/>
          <a:ln w="9525">
            <a:noFill/>
            <a:miter lim="800000"/>
            <a:headEnd/>
            <a:tailEnd/>
          </a:ln>
        </p:spPr>
        <p:txBody>
          <a:bodyPr>
            <a:spAutoFit/>
          </a:bodyPr>
          <a:lstStyle/>
          <a:p>
            <a:pPr algn="just" eaLnBrk="1" hangingPunct="1">
              <a:spcBef>
                <a:spcPct val="50000"/>
              </a:spcBef>
            </a:pPr>
            <a:r>
              <a:rPr lang="en-US" sz="2800" b="1">
                <a:solidFill>
                  <a:srgbClr val="FF0000"/>
                </a:solidFill>
                <a:latin typeface="Arial" charset="0"/>
              </a:rPr>
              <a:t>	Câu 5 :</a:t>
            </a:r>
            <a:r>
              <a:rPr lang="en-US" sz="2800" b="1">
                <a:solidFill>
                  <a:srgbClr val="0000CC"/>
                </a:solidFill>
                <a:latin typeface="Arial" charset="0"/>
              </a:rPr>
              <a:t> Hỗn hợp là gì?</a:t>
            </a:r>
          </a:p>
        </p:txBody>
      </p:sp>
      <p:sp>
        <p:nvSpPr>
          <p:cNvPr id="16416" name="Text Box 32"/>
          <p:cNvSpPr txBox="1">
            <a:spLocks noChangeArrowheads="1"/>
          </p:cNvSpPr>
          <p:nvPr/>
        </p:nvSpPr>
        <p:spPr bwMode="auto">
          <a:xfrm>
            <a:off x="5410200" y="1219200"/>
            <a:ext cx="3200400" cy="3540125"/>
          </a:xfrm>
          <a:prstGeom prst="rect">
            <a:avLst/>
          </a:prstGeom>
          <a:noFill/>
          <a:ln w="9525">
            <a:noFill/>
            <a:miter lim="800000"/>
            <a:headEnd/>
            <a:tailEnd/>
          </a:ln>
        </p:spPr>
        <p:txBody>
          <a:bodyPr>
            <a:spAutoFit/>
          </a:bodyPr>
          <a:lstStyle/>
          <a:p>
            <a:pPr algn="just" eaLnBrk="1" hangingPunct="1">
              <a:spcBef>
                <a:spcPct val="50000"/>
              </a:spcBef>
            </a:pPr>
            <a:r>
              <a:rPr lang="en-US" sz="2800" b="1">
                <a:solidFill>
                  <a:srgbClr val="0000CC"/>
                </a:solidFill>
                <a:latin typeface="Arial" charset="0"/>
              </a:rPr>
              <a:t>	 Hai hay nhiều chất trộn lẫn với nhau có thể tạo thành một hỗn hợp. Trong hỗn hợp, mỗi chất giữ nguyên tính chất của nó.</a:t>
            </a:r>
            <a:endParaRPr lang="en-US" sz="2800" b="1">
              <a:latin typeface="Arial" charset="0"/>
            </a:endParaRPr>
          </a:p>
        </p:txBody>
      </p:sp>
      <p:sp>
        <p:nvSpPr>
          <p:cNvPr id="16417" name="Text Box 33"/>
          <p:cNvSpPr txBox="1">
            <a:spLocks noChangeArrowheads="1"/>
          </p:cNvSpPr>
          <p:nvPr/>
        </p:nvSpPr>
        <p:spPr bwMode="auto">
          <a:xfrm>
            <a:off x="609600" y="5715000"/>
            <a:ext cx="8153400" cy="954088"/>
          </a:xfrm>
          <a:prstGeom prst="rect">
            <a:avLst/>
          </a:prstGeom>
          <a:noFill/>
          <a:ln w="9525">
            <a:noFill/>
            <a:miter lim="800000"/>
            <a:headEnd/>
            <a:tailEnd/>
          </a:ln>
        </p:spPr>
        <p:txBody>
          <a:bodyPr>
            <a:spAutoFit/>
          </a:bodyPr>
          <a:lstStyle/>
          <a:p>
            <a:pPr algn="just" eaLnBrk="1" hangingPunct="1">
              <a:spcBef>
                <a:spcPct val="50000"/>
              </a:spcBef>
            </a:pPr>
            <a:r>
              <a:rPr lang="en-US" sz="2800" b="1">
                <a:solidFill>
                  <a:srgbClr val="FF0000"/>
                </a:solidFill>
                <a:latin typeface="Arial" charset="0"/>
              </a:rPr>
              <a:t>	Câu 6 :</a:t>
            </a:r>
            <a:r>
              <a:rPr lang="en-US" sz="2800" b="1">
                <a:solidFill>
                  <a:srgbClr val="0000CC"/>
                </a:solidFill>
                <a:latin typeface="Arial" charset="0"/>
              </a:rPr>
              <a:t> Em biết những cách nào để tách các chất trong một hỗn hợp?</a:t>
            </a:r>
          </a:p>
        </p:txBody>
      </p:sp>
      <p:sp>
        <p:nvSpPr>
          <p:cNvPr id="16418" name="Text Box 34"/>
          <p:cNvSpPr txBox="1">
            <a:spLocks noChangeArrowheads="1"/>
          </p:cNvSpPr>
          <p:nvPr/>
        </p:nvSpPr>
        <p:spPr bwMode="auto">
          <a:xfrm>
            <a:off x="5562600" y="1600200"/>
            <a:ext cx="2819400" cy="3108325"/>
          </a:xfrm>
          <a:prstGeom prst="rect">
            <a:avLst/>
          </a:prstGeom>
          <a:noFill/>
          <a:ln w="9525">
            <a:noFill/>
            <a:miter lim="800000"/>
            <a:headEnd/>
            <a:tailEnd/>
          </a:ln>
        </p:spPr>
        <p:txBody>
          <a:bodyPr>
            <a:spAutoFit/>
          </a:bodyPr>
          <a:lstStyle/>
          <a:p>
            <a:pPr algn="just" eaLnBrk="1" hangingPunct="1">
              <a:spcBef>
                <a:spcPct val="50000"/>
              </a:spcBef>
            </a:pPr>
            <a:r>
              <a:rPr lang="en-US" sz="2800" b="1">
                <a:solidFill>
                  <a:srgbClr val="0000CC"/>
                </a:solidFill>
                <a:latin typeface="Arial" charset="0"/>
              </a:rPr>
              <a:t>	 Có nhiều cách để tách các chất ra khỏi hỗn hợp của nó : sàng, sảy; lọc; làm lắng.</a:t>
            </a:r>
            <a:endParaRPr lang="en-US" sz="2800" b="1">
              <a:latin typeface="Arial" charset="0"/>
            </a:endParaRPr>
          </a:p>
        </p:txBody>
      </p:sp>
      <p:sp>
        <p:nvSpPr>
          <p:cNvPr id="16419" name="Rectangle 35"/>
          <p:cNvSpPr>
            <a:spLocks noChangeArrowheads="1"/>
          </p:cNvSpPr>
          <p:nvPr/>
        </p:nvSpPr>
        <p:spPr bwMode="auto">
          <a:xfrm>
            <a:off x="228600" y="76200"/>
            <a:ext cx="1143000" cy="533400"/>
          </a:xfrm>
          <a:prstGeom prst="rect">
            <a:avLst/>
          </a:prstGeom>
          <a:gradFill rotWithShape="1">
            <a:gsLst>
              <a:gs pos="0">
                <a:schemeClr val="bg1"/>
              </a:gs>
              <a:gs pos="100000">
                <a:srgbClr val="FF0000"/>
              </a:gs>
            </a:gsLst>
            <a:path path="shape">
              <a:fillToRect l="50000" t="50000" r="50000" b="50000"/>
            </a:path>
          </a:gradFill>
          <a:ln w="9525">
            <a:noFill/>
            <a:miter lim="800000"/>
            <a:headEnd/>
            <a:tailEnd/>
          </a:ln>
        </p:spPr>
        <p:txBody>
          <a:bodyPr wrap="none" anchor="ctr"/>
          <a:lstStyle/>
          <a:p>
            <a:pPr algn="ctr" eaLnBrk="1" hangingPunct="1"/>
            <a:r>
              <a:rPr lang="en-US" sz="2800" b="1">
                <a:solidFill>
                  <a:srgbClr val="0000CC"/>
                </a:solidFill>
                <a:latin typeface="Arial" charset="0"/>
              </a:rPr>
              <a:t>Đội A</a:t>
            </a:r>
          </a:p>
        </p:txBody>
      </p:sp>
      <p:sp>
        <p:nvSpPr>
          <p:cNvPr id="16420" name="Rectangle 36"/>
          <p:cNvSpPr>
            <a:spLocks noChangeArrowheads="1"/>
          </p:cNvSpPr>
          <p:nvPr/>
        </p:nvSpPr>
        <p:spPr bwMode="auto">
          <a:xfrm>
            <a:off x="3748088" y="76200"/>
            <a:ext cx="1128712" cy="533400"/>
          </a:xfrm>
          <a:prstGeom prst="rect">
            <a:avLst/>
          </a:prstGeom>
          <a:gradFill rotWithShape="1">
            <a:gsLst>
              <a:gs pos="0">
                <a:schemeClr val="bg1"/>
              </a:gs>
              <a:gs pos="100000">
                <a:srgbClr val="0000CC"/>
              </a:gs>
            </a:gsLst>
            <a:path path="shape">
              <a:fillToRect l="50000" t="50000" r="50000" b="50000"/>
            </a:path>
          </a:gradFill>
          <a:ln w="9525">
            <a:noFill/>
            <a:miter lim="800000"/>
            <a:headEnd/>
            <a:tailEnd/>
          </a:ln>
        </p:spPr>
        <p:txBody>
          <a:bodyPr wrap="none" anchor="ctr"/>
          <a:lstStyle/>
          <a:p>
            <a:pPr algn="ctr" eaLnBrk="1" hangingPunct="1"/>
            <a:r>
              <a:rPr lang="en-US" sz="2800" b="1">
                <a:solidFill>
                  <a:srgbClr val="FF0000"/>
                </a:solidFill>
                <a:latin typeface="Arial" charset="0"/>
              </a:rPr>
              <a:t>Đội B</a:t>
            </a:r>
          </a:p>
        </p:txBody>
      </p:sp>
      <p:sp>
        <p:nvSpPr>
          <p:cNvPr id="16421" name="AutoShape 37"/>
          <p:cNvSpPr>
            <a:spLocks noChangeArrowheads="1"/>
          </p:cNvSpPr>
          <p:nvPr/>
        </p:nvSpPr>
        <p:spPr bwMode="auto">
          <a:xfrm>
            <a:off x="381000" y="685800"/>
            <a:ext cx="685800" cy="609600"/>
          </a:xfrm>
          <a:prstGeom prst="star16">
            <a:avLst>
              <a:gd name="adj" fmla="val 37500"/>
            </a:avLst>
          </a:prstGeom>
          <a:gradFill rotWithShape="1">
            <a:gsLst>
              <a:gs pos="0">
                <a:schemeClr val="bg1"/>
              </a:gs>
              <a:gs pos="100000">
                <a:srgbClr val="FFFF00"/>
              </a:gs>
            </a:gsLst>
            <a:path path="shape">
              <a:fillToRect l="50000" t="50000" r="50000" b="50000"/>
            </a:path>
          </a:gradFill>
          <a:ln w="9525">
            <a:solidFill>
              <a:srgbClr val="FF0000"/>
            </a:solidFill>
            <a:miter lim="800000"/>
            <a:headEnd/>
            <a:tailEnd/>
          </a:ln>
        </p:spPr>
        <p:txBody>
          <a:bodyPr wrap="none" anchor="ctr"/>
          <a:lstStyle/>
          <a:p>
            <a:pPr algn="ctr" eaLnBrk="1" hangingPunct="1"/>
            <a:r>
              <a:rPr lang="en-US" sz="2800" b="1">
                <a:solidFill>
                  <a:srgbClr val="FF0000"/>
                </a:solidFill>
                <a:latin typeface="Arial" charset="0"/>
              </a:rPr>
              <a:t>10</a:t>
            </a:r>
          </a:p>
        </p:txBody>
      </p:sp>
      <p:sp>
        <p:nvSpPr>
          <p:cNvPr id="16422" name="AutoShape 38"/>
          <p:cNvSpPr>
            <a:spLocks noChangeArrowheads="1"/>
          </p:cNvSpPr>
          <p:nvPr/>
        </p:nvSpPr>
        <p:spPr bwMode="auto">
          <a:xfrm>
            <a:off x="381000" y="1371600"/>
            <a:ext cx="685800" cy="609600"/>
          </a:xfrm>
          <a:prstGeom prst="star16">
            <a:avLst>
              <a:gd name="adj" fmla="val 37500"/>
            </a:avLst>
          </a:prstGeom>
          <a:gradFill rotWithShape="1">
            <a:gsLst>
              <a:gs pos="0">
                <a:schemeClr val="bg1"/>
              </a:gs>
              <a:gs pos="100000">
                <a:srgbClr val="FFFF00"/>
              </a:gs>
            </a:gsLst>
            <a:path path="shape">
              <a:fillToRect l="50000" t="50000" r="50000" b="50000"/>
            </a:path>
          </a:gradFill>
          <a:ln w="9525">
            <a:solidFill>
              <a:srgbClr val="FF0000"/>
            </a:solidFill>
            <a:miter lim="800000"/>
            <a:headEnd/>
            <a:tailEnd/>
          </a:ln>
        </p:spPr>
        <p:txBody>
          <a:bodyPr wrap="none" anchor="ctr"/>
          <a:lstStyle/>
          <a:p>
            <a:pPr algn="ctr" eaLnBrk="1" hangingPunct="1"/>
            <a:r>
              <a:rPr lang="en-US" sz="2800" b="1">
                <a:solidFill>
                  <a:srgbClr val="FF0000"/>
                </a:solidFill>
                <a:latin typeface="Arial" charset="0"/>
              </a:rPr>
              <a:t>10</a:t>
            </a:r>
          </a:p>
        </p:txBody>
      </p:sp>
      <p:sp>
        <p:nvSpPr>
          <p:cNvPr id="16423" name="AutoShape 39"/>
          <p:cNvSpPr>
            <a:spLocks noChangeArrowheads="1"/>
          </p:cNvSpPr>
          <p:nvPr/>
        </p:nvSpPr>
        <p:spPr bwMode="auto">
          <a:xfrm>
            <a:off x="3962400" y="685800"/>
            <a:ext cx="685800" cy="609600"/>
          </a:xfrm>
          <a:prstGeom prst="star16">
            <a:avLst>
              <a:gd name="adj" fmla="val 37500"/>
            </a:avLst>
          </a:prstGeom>
          <a:gradFill rotWithShape="1">
            <a:gsLst>
              <a:gs pos="0">
                <a:schemeClr val="bg1"/>
              </a:gs>
              <a:gs pos="100000">
                <a:srgbClr val="FFFF00"/>
              </a:gs>
            </a:gsLst>
            <a:path path="shape">
              <a:fillToRect l="50000" t="50000" r="50000" b="50000"/>
            </a:path>
          </a:gradFill>
          <a:ln w="9525">
            <a:solidFill>
              <a:srgbClr val="0000CC"/>
            </a:solidFill>
            <a:miter lim="800000"/>
            <a:headEnd/>
            <a:tailEnd/>
          </a:ln>
        </p:spPr>
        <p:txBody>
          <a:bodyPr wrap="none" anchor="ctr"/>
          <a:lstStyle/>
          <a:p>
            <a:pPr algn="ctr" eaLnBrk="1" hangingPunct="1"/>
            <a:r>
              <a:rPr lang="en-US" sz="2800" b="1">
                <a:solidFill>
                  <a:srgbClr val="FF0000"/>
                </a:solidFill>
                <a:latin typeface="Arial" charset="0"/>
              </a:rPr>
              <a:t>10</a:t>
            </a:r>
          </a:p>
        </p:txBody>
      </p:sp>
      <p:sp>
        <p:nvSpPr>
          <p:cNvPr id="16424" name="AutoShape 40"/>
          <p:cNvSpPr>
            <a:spLocks noChangeArrowheads="1"/>
          </p:cNvSpPr>
          <p:nvPr/>
        </p:nvSpPr>
        <p:spPr bwMode="auto">
          <a:xfrm>
            <a:off x="3962400" y="1371600"/>
            <a:ext cx="685800" cy="609600"/>
          </a:xfrm>
          <a:prstGeom prst="star16">
            <a:avLst>
              <a:gd name="adj" fmla="val 37500"/>
            </a:avLst>
          </a:prstGeom>
          <a:gradFill rotWithShape="1">
            <a:gsLst>
              <a:gs pos="0">
                <a:schemeClr val="bg1"/>
              </a:gs>
              <a:gs pos="100000">
                <a:srgbClr val="FFFF00"/>
              </a:gs>
            </a:gsLst>
            <a:path path="shape">
              <a:fillToRect l="50000" t="50000" r="50000" b="50000"/>
            </a:path>
          </a:gradFill>
          <a:ln w="9525">
            <a:solidFill>
              <a:srgbClr val="0000CC"/>
            </a:solidFill>
            <a:miter lim="800000"/>
            <a:headEnd/>
            <a:tailEnd/>
          </a:ln>
        </p:spPr>
        <p:txBody>
          <a:bodyPr wrap="none" anchor="ctr"/>
          <a:lstStyle/>
          <a:p>
            <a:pPr algn="ctr" eaLnBrk="1" hangingPunct="1"/>
            <a:r>
              <a:rPr lang="en-US" sz="2800" b="1">
                <a:solidFill>
                  <a:srgbClr val="FF0000"/>
                </a:solidFill>
                <a:latin typeface="Arial" charset="0"/>
              </a:rPr>
              <a:t>5</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56" presetClass="path" presetSubtype="0" accel="50000" decel="50000" fill="hold" nodeType="withEffect">
                                  <p:stCondLst>
                                    <p:cond delay="0"/>
                                  </p:stCondLst>
                                  <p:childTnLst>
                                    <p:animMotion origin="layout" path="M -3.33333E-6 -5.20231E-7 L -0.09583 0.2615 " pathEditMode="relative" rAng="0" ptsTypes="AA">
                                      <p:cBhvr>
                                        <p:cTn id="6" dur="2000" fill="hold"/>
                                        <p:tgtEl>
                                          <p:spTgt spid="2"/>
                                        </p:tgtEl>
                                        <p:attrNameLst>
                                          <p:attrName>ppt_x</p:attrName>
                                          <p:attrName>ppt_y</p:attrName>
                                        </p:attrNameLst>
                                      </p:cBhvr>
                                      <p:rCtr x="-4800" y="1310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53" presetClass="entr" presetSubtype="0" fill="hold" grpId="0" nodeType="clickEffect">
                                  <p:stCondLst>
                                    <p:cond delay="0"/>
                                  </p:stCondLst>
                                  <p:childTnLst>
                                    <p:set>
                                      <p:cBhvr>
                                        <p:cTn id="10" dur="1" fill="hold">
                                          <p:stCondLst>
                                            <p:cond delay="0"/>
                                          </p:stCondLst>
                                        </p:cTn>
                                        <p:tgtEl>
                                          <p:spTgt spid="16405"/>
                                        </p:tgtEl>
                                        <p:attrNameLst>
                                          <p:attrName>style.visibility</p:attrName>
                                        </p:attrNameLst>
                                      </p:cBhvr>
                                      <p:to>
                                        <p:strVal val="visible"/>
                                      </p:to>
                                    </p:set>
                                    <p:anim calcmode="lin" valueType="num">
                                      <p:cBhvr>
                                        <p:cTn id="11" dur="500" fill="hold"/>
                                        <p:tgtEl>
                                          <p:spTgt spid="16405"/>
                                        </p:tgtEl>
                                        <p:attrNameLst>
                                          <p:attrName>ppt_w</p:attrName>
                                        </p:attrNameLst>
                                      </p:cBhvr>
                                      <p:tavLst>
                                        <p:tav tm="0">
                                          <p:val>
                                            <p:fltVal val="0"/>
                                          </p:val>
                                        </p:tav>
                                        <p:tav tm="100000">
                                          <p:val>
                                            <p:strVal val="#ppt_w"/>
                                          </p:val>
                                        </p:tav>
                                      </p:tavLst>
                                    </p:anim>
                                    <p:anim calcmode="lin" valueType="num">
                                      <p:cBhvr>
                                        <p:cTn id="12" dur="500" fill="hold"/>
                                        <p:tgtEl>
                                          <p:spTgt spid="16405"/>
                                        </p:tgtEl>
                                        <p:attrNameLst>
                                          <p:attrName>ppt_h</p:attrName>
                                        </p:attrNameLst>
                                      </p:cBhvr>
                                      <p:tavLst>
                                        <p:tav tm="0">
                                          <p:val>
                                            <p:fltVal val="0"/>
                                          </p:val>
                                        </p:tav>
                                        <p:tav tm="100000">
                                          <p:val>
                                            <p:strVal val="#ppt_h"/>
                                          </p:val>
                                        </p:tav>
                                      </p:tavLst>
                                    </p:anim>
                                    <p:animEffect transition="in" filter="fade">
                                      <p:cBhvr>
                                        <p:cTn id="13" dur="500"/>
                                        <p:tgtEl>
                                          <p:spTgt spid="1640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xit" presetSubtype="0" fill="hold" grpId="1" nodeType="clickEffect">
                                  <p:stCondLst>
                                    <p:cond delay="0"/>
                                  </p:stCondLst>
                                  <p:childTnLst>
                                    <p:anim calcmode="lin" valueType="num">
                                      <p:cBhvr>
                                        <p:cTn id="17" dur="500"/>
                                        <p:tgtEl>
                                          <p:spTgt spid="16405"/>
                                        </p:tgtEl>
                                        <p:attrNameLst>
                                          <p:attrName>ppt_w</p:attrName>
                                        </p:attrNameLst>
                                      </p:cBhvr>
                                      <p:tavLst>
                                        <p:tav tm="0">
                                          <p:val>
                                            <p:strVal val="ppt_w"/>
                                          </p:val>
                                        </p:tav>
                                        <p:tav tm="100000">
                                          <p:val>
                                            <p:fltVal val="0"/>
                                          </p:val>
                                        </p:tav>
                                      </p:tavLst>
                                    </p:anim>
                                    <p:anim calcmode="lin" valueType="num">
                                      <p:cBhvr>
                                        <p:cTn id="18" dur="500"/>
                                        <p:tgtEl>
                                          <p:spTgt spid="16405"/>
                                        </p:tgtEl>
                                        <p:attrNameLst>
                                          <p:attrName>ppt_h</p:attrName>
                                        </p:attrNameLst>
                                      </p:cBhvr>
                                      <p:tavLst>
                                        <p:tav tm="0">
                                          <p:val>
                                            <p:strVal val="ppt_h"/>
                                          </p:val>
                                        </p:tav>
                                        <p:tav tm="100000">
                                          <p:val>
                                            <p:fltVal val="0"/>
                                          </p:val>
                                        </p:tav>
                                      </p:tavLst>
                                    </p:anim>
                                    <p:animEffect transition="out" filter="fade">
                                      <p:cBhvr>
                                        <p:cTn id="19" dur="500"/>
                                        <p:tgtEl>
                                          <p:spTgt spid="16405"/>
                                        </p:tgtEl>
                                      </p:cBhvr>
                                    </p:animEffect>
                                    <p:set>
                                      <p:cBhvr>
                                        <p:cTn id="20" dur="1" fill="hold">
                                          <p:stCondLst>
                                            <p:cond delay="499"/>
                                          </p:stCondLst>
                                        </p:cTn>
                                        <p:tgtEl>
                                          <p:spTgt spid="16405"/>
                                        </p:tgtEl>
                                        <p:attrNameLst>
                                          <p:attrName>style.visibility</p:attrName>
                                        </p:attrNameLst>
                                      </p:cBhvr>
                                      <p:to>
                                        <p:strVal val="hidden"/>
                                      </p:to>
                                    </p:set>
                                  </p:childTnLst>
                                </p:cTn>
                              </p:par>
                            </p:childTnLst>
                          </p:cTn>
                        </p:par>
                        <p:par>
                          <p:cTn id="21" fill="hold" nodeType="afterGroup">
                            <p:stCondLst>
                              <p:cond delay="500"/>
                            </p:stCondLst>
                            <p:childTnLst>
                              <p:par>
                                <p:cTn id="22" presetID="53" presetClass="entr" presetSubtype="0" fill="hold" grpId="0" nodeType="afterEffect">
                                  <p:stCondLst>
                                    <p:cond delay="0"/>
                                  </p:stCondLst>
                                  <p:childTnLst>
                                    <p:set>
                                      <p:cBhvr>
                                        <p:cTn id="23" dur="1" fill="hold">
                                          <p:stCondLst>
                                            <p:cond delay="0"/>
                                          </p:stCondLst>
                                        </p:cTn>
                                        <p:tgtEl>
                                          <p:spTgt spid="16406"/>
                                        </p:tgtEl>
                                        <p:attrNameLst>
                                          <p:attrName>style.visibility</p:attrName>
                                        </p:attrNameLst>
                                      </p:cBhvr>
                                      <p:to>
                                        <p:strVal val="visible"/>
                                      </p:to>
                                    </p:set>
                                    <p:anim calcmode="lin" valueType="num">
                                      <p:cBhvr>
                                        <p:cTn id="24" dur="500" fill="hold"/>
                                        <p:tgtEl>
                                          <p:spTgt spid="16406"/>
                                        </p:tgtEl>
                                        <p:attrNameLst>
                                          <p:attrName>ppt_w</p:attrName>
                                        </p:attrNameLst>
                                      </p:cBhvr>
                                      <p:tavLst>
                                        <p:tav tm="0">
                                          <p:val>
                                            <p:fltVal val="0"/>
                                          </p:val>
                                        </p:tav>
                                        <p:tav tm="100000">
                                          <p:val>
                                            <p:strVal val="#ppt_w"/>
                                          </p:val>
                                        </p:tav>
                                      </p:tavLst>
                                    </p:anim>
                                    <p:anim calcmode="lin" valueType="num">
                                      <p:cBhvr>
                                        <p:cTn id="25" dur="500" fill="hold"/>
                                        <p:tgtEl>
                                          <p:spTgt spid="16406"/>
                                        </p:tgtEl>
                                        <p:attrNameLst>
                                          <p:attrName>ppt_h</p:attrName>
                                        </p:attrNameLst>
                                      </p:cBhvr>
                                      <p:tavLst>
                                        <p:tav tm="0">
                                          <p:val>
                                            <p:fltVal val="0"/>
                                          </p:val>
                                        </p:tav>
                                        <p:tav tm="100000">
                                          <p:val>
                                            <p:strVal val="#ppt_h"/>
                                          </p:val>
                                        </p:tav>
                                      </p:tavLst>
                                    </p:anim>
                                    <p:animEffect transition="in" filter="fade">
                                      <p:cBhvr>
                                        <p:cTn id="26" dur="500"/>
                                        <p:tgtEl>
                                          <p:spTgt spid="1640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xit" presetSubtype="0" fill="hold" grpId="1" nodeType="clickEffect">
                                  <p:stCondLst>
                                    <p:cond delay="0"/>
                                  </p:stCondLst>
                                  <p:childTnLst>
                                    <p:anim calcmode="lin" valueType="num">
                                      <p:cBhvr>
                                        <p:cTn id="30" dur="500"/>
                                        <p:tgtEl>
                                          <p:spTgt spid="16406"/>
                                        </p:tgtEl>
                                        <p:attrNameLst>
                                          <p:attrName>ppt_w</p:attrName>
                                        </p:attrNameLst>
                                      </p:cBhvr>
                                      <p:tavLst>
                                        <p:tav tm="0">
                                          <p:val>
                                            <p:strVal val="ppt_w"/>
                                          </p:val>
                                        </p:tav>
                                        <p:tav tm="100000">
                                          <p:val>
                                            <p:fltVal val="0"/>
                                          </p:val>
                                        </p:tav>
                                      </p:tavLst>
                                    </p:anim>
                                    <p:anim calcmode="lin" valueType="num">
                                      <p:cBhvr>
                                        <p:cTn id="31" dur="500"/>
                                        <p:tgtEl>
                                          <p:spTgt spid="16406"/>
                                        </p:tgtEl>
                                        <p:attrNameLst>
                                          <p:attrName>ppt_h</p:attrName>
                                        </p:attrNameLst>
                                      </p:cBhvr>
                                      <p:tavLst>
                                        <p:tav tm="0">
                                          <p:val>
                                            <p:strVal val="ppt_h"/>
                                          </p:val>
                                        </p:tav>
                                        <p:tav tm="100000">
                                          <p:val>
                                            <p:fltVal val="0"/>
                                          </p:val>
                                        </p:tav>
                                      </p:tavLst>
                                    </p:anim>
                                    <p:animEffect transition="out" filter="fade">
                                      <p:cBhvr>
                                        <p:cTn id="32" dur="500"/>
                                        <p:tgtEl>
                                          <p:spTgt spid="16406"/>
                                        </p:tgtEl>
                                      </p:cBhvr>
                                    </p:animEffect>
                                    <p:set>
                                      <p:cBhvr>
                                        <p:cTn id="33" dur="1" fill="hold">
                                          <p:stCondLst>
                                            <p:cond delay="499"/>
                                          </p:stCondLst>
                                        </p:cTn>
                                        <p:tgtEl>
                                          <p:spTgt spid="16406"/>
                                        </p:tgtEl>
                                        <p:attrNameLst>
                                          <p:attrName>style.visibility</p:attrName>
                                        </p:attrNameLst>
                                      </p:cBhvr>
                                      <p:to>
                                        <p:strVal val="hidden"/>
                                      </p:to>
                                    </p:set>
                                  </p:childTnLst>
                                </p:cTn>
                              </p:par>
                              <p:par>
                                <p:cTn id="34" presetID="53" presetClass="exit" presetSubtype="0" fill="hold" nodeType="withEffect">
                                  <p:stCondLst>
                                    <p:cond delay="0"/>
                                  </p:stCondLst>
                                  <p:childTnLst>
                                    <p:anim calcmode="lin" valueType="num">
                                      <p:cBhvr>
                                        <p:cTn id="35" dur="500"/>
                                        <p:tgtEl>
                                          <p:spTgt spid="2"/>
                                        </p:tgtEl>
                                        <p:attrNameLst>
                                          <p:attrName>ppt_w</p:attrName>
                                        </p:attrNameLst>
                                      </p:cBhvr>
                                      <p:tavLst>
                                        <p:tav tm="0">
                                          <p:val>
                                            <p:strVal val="ppt_w"/>
                                          </p:val>
                                        </p:tav>
                                        <p:tav tm="100000">
                                          <p:val>
                                            <p:fltVal val="0"/>
                                          </p:val>
                                        </p:tav>
                                      </p:tavLst>
                                    </p:anim>
                                    <p:anim calcmode="lin" valueType="num">
                                      <p:cBhvr>
                                        <p:cTn id="36" dur="500"/>
                                        <p:tgtEl>
                                          <p:spTgt spid="2"/>
                                        </p:tgtEl>
                                        <p:attrNameLst>
                                          <p:attrName>ppt_h</p:attrName>
                                        </p:attrNameLst>
                                      </p:cBhvr>
                                      <p:tavLst>
                                        <p:tav tm="0">
                                          <p:val>
                                            <p:strVal val="ppt_h"/>
                                          </p:val>
                                        </p:tav>
                                        <p:tav tm="100000">
                                          <p:val>
                                            <p:fltVal val="0"/>
                                          </p:val>
                                        </p:tav>
                                      </p:tavLst>
                                    </p:anim>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39" restart="whenNotActive" fill="hold" evtFilter="cancelBubble" nodeType="interactiveSeq">
                <p:stCondLst>
                  <p:cond evt="onClick" delay="0">
                    <p:tgtEl>
                      <p:spTgt spid="3"/>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63" presetClass="path" presetSubtype="0" accel="50000" decel="50000" fill="hold" nodeType="clickEffect">
                                  <p:stCondLst>
                                    <p:cond delay="0"/>
                                  </p:stCondLst>
                                  <p:childTnLst>
                                    <p:animMotion origin="layout" path="M -4.44444E-6 3.2948E-6 L -0.16944 0.40508 " pathEditMode="relative" rAng="0" ptsTypes="AA">
                                      <p:cBhvr>
                                        <p:cTn id="43" dur="2000" fill="hold"/>
                                        <p:tgtEl>
                                          <p:spTgt spid="3"/>
                                        </p:tgtEl>
                                        <p:attrNameLst>
                                          <p:attrName>ppt_x</p:attrName>
                                          <p:attrName>ppt_y</p:attrName>
                                        </p:attrNameLst>
                                      </p:cBhvr>
                                      <p:rCtr x="-8500" y="20300"/>
                                    </p:animMotion>
                                  </p:child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16407"/>
                                        </p:tgtEl>
                                        <p:attrNameLst>
                                          <p:attrName>style.visibility</p:attrName>
                                        </p:attrNameLst>
                                      </p:cBhvr>
                                      <p:to>
                                        <p:strVal val="visible"/>
                                      </p:to>
                                    </p:set>
                                    <p:anim calcmode="lin" valueType="num">
                                      <p:cBhvr>
                                        <p:cTn id="48" dur="500" fill="hold"/>
                                        <p:tgtEl>
                                          <p:spTgt spid="16407"/>
                                        </p:tgtEl>
                                        <p:attrNameLst>
                                          <p:attrName>ppt_w</p:attrName>
                                        </p:attrNameLst>
                                      </p:cBhvr>
                                      <p:tavLst>
                                        <p:tav tm="0">
                                          <p:val>
                                            <p:fltVal val="0"/>
                                          </p:val>
                                        </p:tav>
                                        <p:tav tm="100000">
                                          <p:val>
                                            <p:strVal val="#ppt_w"/>
                                          </p:val>
                                        </p:tav>
                                      </p:tavLst>
                                    </p:anim>
                                    <p:anim calcmode="lin" valueType="num">
                                      <p:cBhvr>
                                        <p:cTn id="49" dur="500" fill="hold"/>
                                        <p:tgtEl>
                                          <p:spTgt spid="16407"/>
                                        </p:tgtEl>
                                        <p:attrNameLst>
                                          <p:attrName>ppt_h</p:attrName>
                                        </p:attrNameLst>
                                      </p:cBhvr>
                                      <p:tavLst>
                                        <p:tav tm="0">
                                          <p:val>
                                            <p:fltVal val="0"/>
                                          </p:val>
                                        </p:tav>
                                        <p:tav tm="100000">
                                          <p:val>
                                            <p:strVal val="#ppt_h"/>
                                          </p:val>
                                        </p:tav>
                                      </p:tavLst>
                                    </p:anim>
                                    <p:animEffect transition="in" filter="fade">
                                      <p:cBhvr>
                                        <p:cTn id="50" dur="500"/>
                                        <p:tgtEl>
                                          <p:spTgt spid="16407"/>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xit" presetSubtype="0" fill="hold" grpId="1" nodeType="clickEffect">
                                  <p:stCondLst>
                                    <p:cond delay="0"/>
                                  </p:stCondLst>
                                  <p:childTnLst>
                                    <p:anim calcmode="lin" valueType="num">
                                      <p:cBhvr>
                                        <p:cTn id="54" dur="500"/>
                                        <p:tgtEl>
                                          <p:spTgt spid="16407"/>
                                        </p:tgtEl>
                                        <p:attrNameLst>
                                          <p:attrName>ppt_w</p:attrName>
                                        </p:attrNameLst>
                                      </p:cBhvr>
                                      <p:tavLst>
                                        <p:tav tm="0">
                                          <p:val>
                                            <p:strVal val="ppt_w"/>
                                          </p:val>
                                        </p:tav>
                                        <p:tav tm="100000">
                                          <p:val>
                                            <p:fltVal val="0"/>
                                          </p:val>
                                        </p:tav>
                                      </p:tavLst>
                                    </p:anim>
                                    <p:anim calcmode="lin" valueType="num">
                                      <p:cBhvr>
                                        <p:cTn id="55" dur="500"/>
                                        <p:tgtEl>
                                          <p:spTgt spid="16407"/>
                                        </p:tgtEl>
                                        <p:attrNameLst>
                                          <p:attrName>ppt_h</p:attrName>
                                        </p:attrNameLst>
                                      </p:cBhvr>
                                      <p:tavLst>
                                        <p:tav tm="0">
                                          <p:val>
                                            <p:strVal val="ppt_h"/>
                                          </p:val>
                                        </p:tav>
                                        <p:tav tm="100000">
                                          <p:val>
                                            <p:fltVal val="0"/>
                                          </p:val>
                                        </p:tav>
                                      </p:tavLst>
                                    </p:anim>
                                    <p:animEffect transition="out" filter="fade">
                                      <p:cBhvr>
                                        <p:cTn id="56" dur="500"/>
                                        <p:tgtEl>
                                          <p:spTgt spid="16407"/>
                                        </p:tgtEl>
                                      </p:cBhvr>
                                    </p:animEffect>
                                    <p:set>
                                      <p:cBhvr>
                                        <p:cTn id="57" dur="1" fill="hold">
                                          <p:stCondLst>
                                            <p:cond delay="499"/>
                                          </p:stCondLst>
                                        </p:cTn>
                                        <p:tgtEl>
                                          <p:spTgt spid="16407"/>
                                        </p:tgtEl>
                                        <p:attrNameLst>
                                          <p:attrName>style.visibility</p:attrName>
                                        </p:attrNameLst>
                                      </p:cBhvr>
                                      <p:to>
                                        <p:strVal val="hidden"/>
                                      </p:to>
                                    </p:set>
                                  </p:childTnLst>
                                </p:cTn>
                              </p:par>
                            </p:childTnLst>
                          </p:cTn>
                        </p:par>
                        <p:par>
                          <p:cTn id="58" fill="hold" nodeType="afterGroup">
                            <p:stCondLst>
                              <p:cond delay="500"/>
                            </p:stCondLst>
                            <p:childTnLst>
                              <p:par>
                                <p:cTn id="59" presetID="53" presetClass="entr" presetSubtype="0" fill="hold" grpId="0" nodeType="afterEffect">
                                  <p:stCondLst>
                                    <p:cond delay="0"/>
                                  </p:stCondLst>
                                  <p:childTnLst>
                                    <p:set>
                                      <p:cBhvr>
                                        <p:cTn id="60" dur="1" fill="hold">
                                          <p:stCondLst>
                                            <p:cond delay="0"/>
                                          </p:stCondLst>
                                        </p:cTn>
                                        <p:tgtEl>
                                          <p:spTgt spid="16408"/>
                                        </p:tgtEl>
                                        <p:attrNameLst>
                                          <p:attrName>style.visibility</p:attrName>
                                        </p:attrNameLst>
                                      </p:cBhvr>
                                      <p:to>
                                        <p:strVal val="visible"/>
                                      </p:to>
                                    </p:set>
                                    <p:anim calcmode="lin" valueType="num">
                                      <p:cBhvr>
                                        <p:cTn id="61" dur="500" fill="hold"/>
                                        <p:tgtEl>
                                          <p:spTgt spid="16408"/>
                                        </p:tgtEl>
                                        <p:attrNameLst>
                                          <p:attrName>ppt_w</p:attrName>
                                        </p:attrNameLst>
                                      </p:cBhvr>
                                      <p:tavLst>
                                        <p:tav tm="0">
                                          <p:val>
                                            <p:fltVal val="0"/>
                                          </p:val>
                                        </p:tav>
                                        <p:tav tm="100000">
                                          <p:val>
                                            <p:strVal val="#ppt_w"/>
                                          </p:val>
                                        </p:tav>
                                      </p:tavLst>
                                    </p:anim>
                                    <p:anim calcmode="lin" valueType="num">
                                      <p:cBhvr>
                                        <p:cTn id="62" dur="500" fill="hold"/>
                                        <p:tgtEl>
                                          <p:spTgt spid="16408"/>
                                        </p:tgtEl>
                                        <p:attrNameLst>
                                          <p:attrName>ppt_h</p:attrName>
                                        </p:attrNameLst>
                                      </p:cBhvr>
                                      <p:tavLst>
                                        <p:tav tm="0">
                                          <p:val>
                                            <p:fltVal val="0"/>
                                          </p:val>
                                        </p:tav>
                                        <p:tav tm="100000">
                                          <p:val>
                                            <p:strVal val="#ppt_h"/>
                                          </p:val>
                                        </p:tav>
                                      </p:tavLst>
                                    </p:anim>
                                    <p:animEffect transition="in" filter="fade">
                                      <p:cBhvr>
                                        <p:cTn id="63" dur="500"/>
                                        <p:tgtEl>
                                          <p:spTgt spid="16408"/>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3" presetClass="exit" presetSubtype="0" fill="hold" grpId="1" nodeType="clickEffect">
                                  <p:stCondLst>
                                    <p:cond delay="0"/>
                                  </p:stCondLst>
                                  <p:childTnLst>
                                    <p:anim calcmode="lin" valueType="num">
                                      <p:cBhvr>
                                        <p:cTn id="67" dur="500"/>
                                        <p:tgtEl>
                                          <p:spTgt spid="16408"/>
                                        </p:tgtEl>
                                        <p:attrNameLst>
                                          <p:attrName>ppt_w</p:attrName>
                                        </p:attrNameLst>
                                      </p:cBhvr>
                                      <p:tavLst>
                                        <p:tav tm="0">
                                          <p:val>
                                            <p:strVal val="ppt_w"/>
                                          </p:val>
                                        </p:tav>
                                        <p:tav tm="100000">
                                          <p:val>
                                            <p:fltVal val="0"/>
                                          </p:val>
                                        </p:tav>
                                      </p:tavLst>
                                    </p:anim>
                                    <p:anim calcmode="lin" valueType="num">
                                      <p:cBhvr>
                                        <p:cTn id="68" dur="500"/>
                                        <p:tgtEl>
                                          <p:spTgt spid="16408"/>
                                        </p:tgtEl>
                                        <p:attrNameLst>
                                          <p:attrName>ppt_h</p:attrName>
                                        </p:attrNameLst>
                                      </p:cBhvr>
                                      <p:tavLst>
                                        <p:tav tm="0">
                                          <p:val>
                                            <p:strVal val="ppt_h"/>
                                          </p:val>
                                        </p:tav>
                                        <p:tav tm="100000">
                                          <p:val>
                                            <p:fltVal val="0"/>
                                          </p:val>
                                        </p:tav>
                                      </p:tavLst>
                                    </p:anim>
                                    <p:animEffect transition="out" filter="fade">
                                      <p:cBhvr>
                                        <p:cTn id="69" dur="500"/>
                                        <p:tgtEl>
                                          <p:spTgt spid="16408"/>
                                        </p:tgtEl>
                                      </p:cBhvr>
                                    </p:animEffect>
                                    <p:set>
                                      <p:cBhvr>
                                        <p:cTn id="70" dur="1" fill="hold">
                                          <p:stCondLst>
                                            <p:cond delay="499"/>
                                          </p:stCondLst>
                                        </p:cTn>
                                        <p:tgtEl>
                                          <p:spTgt spid="16408"/>
                                        </p:tgtEl>
                                        <p:attrNameLst>
                                          <p:attrName>style.visibility</p:attrName>
                                        </p:attrNameLst>
                                      </p:cBhvr>
                                      <p:to>
                                        <p:strVal val="hidden"/>
                                      </p:to>
                                    </p:set>
                                  </p:childTnLst>
                                </p:cTn>
                              </p:par>
                              <p:par>
                                <p:cTn id="71" presetID="53" presetClass="exit" presetSubtype="0" fill="hold" nodeType="withEffect">
                                  <p:stCondLst>
                                    <p:cond delay="0"/>
                                  </p:stCondLst>
                                  <p:childTnLst>
                                    <p:anim calcmode="lin" valueType="num">
                                      <p:cBhvr>
                                        <p:cTn id="72" dur="500"/>
                                        <p:tgtEl>
                                          <p:spTgt spid="3"/>
                                        </p:tgtEl>
                                        <p:attrNameLst>
                                          <p:attrName>ppt_w</p:attrName>
                                        </p:attrNameLst>
                                      </p:cBhvr>
                                      <p:tavLst>
                                        <p:tav tm="0">
                                          <p:val>
                                            <p:strVal val="ppt_w"/>
                                          </p:val>
                                        </p:tav>
                                        <p:tav tm="100000">
                                          <p:val>
                                            <p:fltVal val="0"/>
                                          </p:val>
                                        </p:tav>
                                      </p:tavLst>
                                    </p:anim>
                                    <p:anim calcmode="lin" valueType="num">
                                      <p:cBhvr>
                                        <p:cTn id="73" dur="500"/>
                                        <p:tgtEl>
                                          <p:spTgt spid="3"/>
                                        </p:tgtEl>
                                        <p:attrNameLst>
                                          <p:attrName>ppt_h</p:attrName>
                                        </p:attrNameLst>
                                      </p:cBhvr>
                                      <p:tavLst>
                                        <p:tav tm="0">
                                          <p:val>
                                            <p:strVal val="ppt_h"/>
                                          </p:val>
                                        </p:tav>
                                        <p:tav tm="100000">
                                          <p:val>
                                            <p:fltVal val="0"/>
                                          </p:val>
                                        </p:tav>
                                      </p:tavLst>
                                    </p:anim>
                                    <p:animEffect transition="out" filter="fade">
                                      <p:cBhvr>
                                        <p:cTn id="74" dur="500"/>
                                        <p:tgtEl>
                                          <p:spTgt spid="3"/>
                                        </p:tgtEl>
                                      </p:cBhvr>
                                    </p:animEffect>
                                    <p:set>
                                      <p:cBhvr>
                                        <p:cTn id="75"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76" restart="whenNotActive" fill="hold" evtFilter="cancelBubble" nodeType="interactiveSeq">
                <p:stCondLst>
                  <p:cond evt="onClick" delay="0">
                    <p:tgtEl>
                      <p:spTgt spid="4"/>
                    </p:tgtEl>
                  </p:cond>
                </p:stCondLst>
                <p:endSync evt="end" delay="0">
                  <p:rtn val="all"/>
                </p:endSync>
                <p:childTnLst>
                  <p:par>
                    <p:cTn id="77" fill="hold" nodeType="clickPar">
                      <p:stCondLst>
                        <p:cond delay="0"/>
                      </p:stCondLst>
                      <p:childTnLst>
                        <p:par>
                          <p:cTn id="78" fill="hold" nodeType="withGroup">
                            <p:stCondLst>
                              <p:cond delay="0"/>
                            </p:stCondLst>
                            <p:childTnLst>
                              <p:par>
                                <p:cTn id="79" presetID="63" presetClass="path" presetSubtype="0" accel="50000" decel="50000" fill="hold" nodeType="clickEffect">
                                  <p:stCondLst>
                                    <p:cond delay="0"/>
                                  </p:stCondLst>
                                  <p:childTnLst>
                                    <p:animMotion origin="layout" path="M -2.77778E-7 1.15607E-6 L 0.22066 0.48277 " pathEditMode="relative" rAng="0" ptsTypes="AA">
                                      <p:cBhvr>
                                        <p:cTn id="80" dur="2000" fill="hold"/>
                                        <p:tgtEl>
                                          <p:spTgt spid="4"/>
                                        </p:tgtEl>
                                        <p:attrNameLst>
                                          <p:attrName>ppt_x</p:attrName>
                                          <p:attrName>ppt_y</p:attrName>
                                        </p:attrNameLst>
                                      </p:cBhvr>
                                      <p:rCtr x="11000" y="24100"/>
                                    </p:animMotion>
                                  </p:childTnLst>
                                </p:cTn>
                              </p:par>
                            </p:childTnLst>
                          </p:cTn>
                        </p:par>
                      </p:childTnLst>
                    </p:cTn>
                  </p:par>
                  <p:par>
                    <p:cTn id="81" fill="hold" nodeType="clickPar">
                      <p:stCondLst>
                        <p:cond delay="indefinite"/>
                      </p:stCondLst>
                      <p:childTnLst>
                        <p:par>
                          <p:cTn id="82" fill="hold" nodeType="withGroup">
                            <p:stCondLst>
                              <p:cond delay="0"/>
                            </p:stCondLst>
                            <p:childTnLst>
                              <p:par>
                                <p:cTn id="83" presetID="53" presetClass="entr" presetSubtype="0" fill="hold" grpId="0" nodeType="clickEffect">
                                  <p:stCondLst>
                                    <p:cond delay="0"/>
                                  </p:stCondLst>
                                  <p:childTnLst>
                                    <p:set>
                                      <p:cBhvr>
                                        <p:cTn id="84" dur="1" fill="hold">
                                          <p:stCondLst>
                                            <p:cond delay="0"/>
                                          </p:stCondLst>
                                        </p:cTn>
                                        <p:tgtEl>
                                          <p:spTgt spid="16409"/>
                                        </p:tgtEl>
                                        <p:attrNameLst>
                                          <p:attrName>style.visibility</p:attrName>
                                        </p:attrNameLst>
                                      </p:cBhvr>
                                      <p:to>
                                        <p:strVal val="visible"/>
                                      </p:to>
                                    </p:set>
                                    <p:anim calcmode="lin" valueType="num">
                                      <p:cBhvr>
                                        <p:cTn id="85" dur="500" fill="hold"/>
                                        <p:tgtEl>
                                          <p:spTgt spid="16409"/>
                                        </p:tgtEl>
                                        <p:attrNameLst>
                                          <p:attrName>ppt_w</p:attrName>
                                        </p:attrNameLst>
                                      </p:cBhvr>
                                      <p:tavLst>
                                        <p:tav tm="0">
                                          <p:val>
                                            <p:fltVal val="0"/>
                                          </p:val>
                                        </p:tav>
                                        <p:tav tm="100000">
                                          <p:val>
                                            <p:strVal val="#ppt_w"/>
                                          </p:val>
                                        </p:tav>
                                      </p:tavLst>
                                    </p:anim>
                                    <p:anim calcmode="lin" valueType="num">
                                      <p:cBhvr>
                                        <p:cTn id="86" dur="500" fill="hold"/>
                                        <p:tgtEl>
                                          <p:spTgt spid="16409"/>
                                        </p:tgtEl>
                                        <p:attrNameLst>
                                          <p:attrName>ppt_h</p:attrName>
                                        </p:attrNameLst>
                                      </p:cBhvr>
                                      <p:tavLst>
                                        <p:tav tm="0">
                                          <p:val>
                                            <p:fltVal val="0"/>
                                          </p:val>
                                        </p:tav>
                                        <p:tav tm="100000">
                                          <p:val>
                                            <p:strVal val="#ppt_h"/>
                                          </p:val>
                                        </p:tav>
                                      </p:tavLst>
                                    </p:anim>
                                    <p:animEffect transition="in" filter="fade">
                                      <p:cBhvr>
                                        <p:cTn id="87" dur="500"/>
                                        <p:tgtEl>
                                          <p:spTgt spid="16409"/>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53" presetClass="exit" presetSubtype="0" fill="hold" grpId="1" nodeType="clickEffect">
                                  <p:stCondLst>
                                    <p:cond delay="0"/>
                                  </p:stCondLst>
                                  <p:childTnLst>
                                    <p:anim calcmode="lin" valueType="num">
                                      <p:cBhvr>
                                        <p:cTn id="91" dur="500"/>
                                        <p:tgtEl>
                                          <p:spTgt spid="16409"/>
                                        </p:tgtEl>
                                        <p:attrNameLst>
                                          <p:attrName>ppt_w</p:attrName>
                                        </p:attrNameLst>
                                      </p:cBhvr>
                                      <p:tavLst>
                                        <p:tav tm="0">
                                          <p:val>
                                            <p:strVal val="ppt_w"/>
                                          </p:val>
                                        </p:tav>
                                        <p:tav tm="100000">
                                          <p:val>
                                            <p:fltVal val="0"/>
                                          </p:val>
                                        </p:tav>
                                      </p:tavLst>
                                    </p:anim>
                                    <p:anim calcmode="lin" valueType="num">
                                      <p:cBhvr>
                                        <p:cTn id="92" dur="500"/>
                                        <p:tgtEl>
                                          <p:spTgt spid="16409"/>
                                        </p:tgtEl>
                                        <p:attrNameLst>
                                          <p:attrName>ppt_h</p:attrName>
                                        </p:attrNameLst>
                                      </p:cBhvr>
                                      <p:tavLst>
                                        <p:tav tm="0">
                                          <p:val>
                                            <p:strVal val="ppt_h"/>
                                          </p:val>
                                        </p:tav>
                                        <p:tav tm="100000">
                                          <p:val>
                                            <p:fltVal val="0"/>
                                          </p:val>
                                        </p:tav>
                                      </p:tavLst>
                                    </p:anim>
                                    <p:animEffect transition="out" filter="fade">
                                      <p:cBhvr>
                                        <p:cTn id="93" dur="500"/>
                                        <p:tgtEl>
                                          <p:spTgt spid="16409"/>
                                        </p:tgtEl>
                                      </p:cBhvr>
                                    </p:animEffect>
                                    <p:set>
                                      <p:cBhvr>
                                        <p:cTn id="94" dur="1" fill="hold">
                                          <p:stCondLst>
                                            <p:cond delay="499"/>
                                          </p:stCondLst>
                                        </p:cTn>
                                        <p:tgtEl>
                                          <p:spTgt spid="16409"/>
                                        </p:tgtEl>
                                        <p:attrNameLst>
                                          <p:attrName>style.visibility</p:attrName>
                                        </p:attrNameLst>
                                      </p:cBhvr>
                                      <p:to>
                                        <p:strVal val="hidden"/>
                                      </p:to>
                                    </p:set>
                                  </p:childTnLst>
                                </p:cTn>
                              </p:par>
                            </p:childTnLst>
                          </p:cTn>
                        </p:par>
                        <p:par>
                          <p:cTn id="95" fill="hold" nodeType="afterGroup">
                            <p:stCondLst>
                              <p:cond delay="500"/>
                            </p:stCondLst>
                            <p:childTnLst>
                              <p:par>
                                <p:cTn id="96" presetID="53" presetClass="entr" presetSubtype="0" fill="hold" grpId="0" nodeType="afterEffect">
                                  <p:stCondLst>
                                    <p:cond delay="0"/>
                                  </p:stCondLst>
                                  <p:childTnLst>
                                    <p:set>
                                      <p:cBhvr>
                                        <p:cTn id="97" dur="1" fill="hold">
                                          <p:stCondLst>
                                            <p:cond delay="0"/>
                                          </p:stCondLst>
                                        </p:cTn>
                                        <p:tgtEl>
                                          <p:spTgt spid="16410"/>
                                        </p:tgtEl>
                                        <p:attrNameLst>
                                          <p:attrName>style.visibility</p:attrName>
                                        </p:attrNameLst>
                                      </p:cBhvr>
                                      <p:to>
                                        <p:strVal val="visible"/>
                                      </p:to>
                                    </p:set>
                                    <p:anim calcmode="lin" valueType="num">
                                      <p:cBhvr>
                                        <p:cTn id="98" dur="500" fill="hold"/>
                                        <p:tgtEl>
                                          <p:spTgt spid="16410"/>
                                        </p:tgtEl>
                                        <p:attrNameLst>
                                          <p:attrName>ppt_w</p:attrName>
                                        </p:attrNameLst>
                                      </p:cBhvr>
                                      <p:tavLst>
                                        <p:tav tm="0">
                                          <p:val>
                                            <p:fltVal val="0"/>
                                          </p:val>
                                        </p:tav>
                                        <p:tav tm="100000">
                                          <p:val>
                                            <p:strVal val="#ppt_w"/>
                                          </p:val>
                                        </p:tav>
                                      </p:tavLst>
                                    </p:anim>
                                    <p:anim calcmode="lin" valueType="num">
                                      <p:cBhvr>
                                        <p:cTn id="99" dur="500" fill="hold"/>
                                        <p:tgtEl>
                                          <p:spTgt spid="16410"/>
                                        </p:tgtEl>
                                        <p:attrNameLst>
                                          <p:attrName>ppt_h</p:attrName>
                                        </p:attrNameLst>
                                      </p:cBhvr>
                                      <p:tavLst>
                                        <p:tav tm="0">
                                          <p:val>
                                            <p:fltVal val="0"/>
                                          </p:val>
                                        </p:tav>
                                        <p:tav tm="100000">
                                          <p:val>
                                            <p:strVal val="#ppt_h"/>
                                          </p:val>
                                        </p:tav>
                                      </p:tavLst>
                                    </p:anim>
                                    <p:animEffect transition="in" filter="fade">
                                      <p:cBhvr>
                                        <p:cTn id="100" dur="500"/>
                                        <p:tgtEl>
                                          <p:spTgt spid="16410"/>
                                        </p:tgtEl>
                                      </p:cBhvr>
                                    </p:animEffect>
                                  </p:childTnLst>
                                </p:cTn>
                              </p:par>
                              <p:par>
                                <p:cTn id="101" presetID="53" presetClass="entr" presetSubtype="0" fill="hold" nodeType="withEffect">
                                  <p:stCondLst>
                                    <p:cond delay="0"/>
                                  </p:stCondLst>
                                  <p:childTnLst>
                                    <p:set>
                                      <p:cBhvr>
                                        <p:cTn id="102" dur="1" fill="hold">
                                          <p:stCondLst>
                                            <p:cond delay="0"/>
                                          </p:stCondLst>
                                        </p:cTn>
                                        <p:tgtEl>
                                          <p:spTgt spid="16411"/>
                                        </p:tgtEl>
                                        <p:attrNameLst>
                                          <p:attrName>style.visibility</p:attrName>
                                        </p:attrNameLst>
                                      </p:cBhvr>
                                      <p:to>
                                        <p:strVal val="visible"/>
                                      </p:to>
                                    </p:set>
                                    <p:anim calcmode="lin" valueType="num">
                                      <p:cBhvr>
                                        <p:cTn id="103" dur="500" fill="hold"/>
                                        <p:tgtEl>
                                          <p:spTgt spid="16411"/>
                                        </p:tgtEl>
                                        <p:attrNameLst>
                                          <p:attrName>ppt_w</p:attrName>
                                        </p:attrNameLst>
                                      </p:cBhvr>
                                      <p:tavLst>
                                        <p:tav tm="0">
                                          <p:val>
                                            <p:fltVal val="0"/>
                                          </p:val>
                                        </p:tav>
                                        <p:tav tm="100000">
                                          <p:val>
                                            <p:strVal val="#ppt_w"/>
                                          </p:val>
                                        </p:tav>
                                      </p:tavLst>
                                    </p:anim>
                                    <p:anim calcmode="lin" valueType="num">
                                      <p:cBhvr>
                                        <p:cTn id="104" dur="500" fill="hold"/>
                                        <p:tgtEl>
                                          <p:spTgt spid="16411"/>
                                        </p:tgtEl>
                                        <p:attrNameLst>
                                          <p:attrName>ppt_h</p:attrName>
                                        </p:attrNameLst>
                                      </p:cBhvr>
                                      <p:tavLst>
                                        <p:tav tm="0">
                                          <p:val>
                                            <p:fltVal val="0"/>
                                          </p:val>
                                        </p:tav>
                                        <p:tav tm="100000">
                                          <p:val>
                                            <p:strVal val="#ppt_h"/>
                                          </p:val>
                                        </p:tav>
                                      </p:tavLst>
                                    </p:anim>
                                    <p:animEffect transition="in" filter="fade">
                                      <p:cBhvr>
                                        <p:cTn id="105" dur="500"/>
                                        <p:tgtEl>
                                          <p:spTgt spid="16411"/>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53" presetClass="exit" presetSubtype="0" fill="hold" grpId="1" nodeType="clickEffect">
                                  <p:stCondLst>
                                    <p:cond delay="0"/>
                                  </p:stCondLst>
                                  <p:childTnLst>
                                    <p:anim calcmode="lin" valueType="num">
                                      <p:cBhvr>
                                        <p:cTn id="109" dur="500"/>
                                        <p:tgtEl>
                                          <p:spTgt spid="16410"/>
                                        </p:tgtEl>
                                        <p:attrNameLst>
                                          <p:attrName>ppt_w</p:attrName>
                                        </p:attrNameLst>
                                      </p:cBhvr>
                                      <p:tavLst>
                                        <p:tav tm="0">
                                          <p:val>
                                            <p:strVal val="ppt_w"/>
                                          </p:val>
                                        </p:tav>
                                        <p:tav tm="100000">
                                          <p:val>
                                            <p:fltVal val="0"/>
                                          </p:val>
                                        </p:tav>
                                      </p:tavLst>
                                    </p:anim>
                                    <p:anim calcmode="lin" valueType="num">
                                      <p:cBhvr>
                                        <p:cTn id="110" dur="500"/>
                                        <p:tgtEl>
                                          <p:spTgt spid="16410"/>
                                        </p:tgtEl>
                                        <p:attrNameLst>
                                          <p:attrName>ppt_h</p:attrName>
                                        </p:attrNameLst>
                                      </p:cBhvr>
                                      <p:tavLst>
                                        <p:tav tm="0">
                                          <p:val>
                                            <p:strVal val="ppt_h"/>
                                          </p:val>
                                        </p:tav>
                                        <p:tav tm="100000">
                                          <p:val>
                                            <p:fltVal val="0"/>
                                          </p:val>
                                        </p:tav>
                                      </p:tavLst>
                                    </p:anim>
                                    <p:animEffect transition="out" filter="fade">
                                      <p:cBhvr>
                                        <p:cTn id="111" dur="500"/>
                                        <p:tgtEl>
                                          <p:spTgt spid="16410"/>
                                        </p:tgtEl>
                                      </p:cBhvr>
                                    </p:animEffect>
                                    <p:set>
                                      <p:cBhvr>
                                        <p:cTn id="112" dur="1" fill="hold">
                                          <p:stCondLst>
                                            <p:cond delay="499"/>
                                          </p:stCondLst>
                                        </p:cTn>
                                        <p:tgtEl>
                                          <p:spTgt spid="16410"/>
                                        </p:tgtEl>
                                        <p:attrNameLst>
                                          <p:attrName>style.visibility</p:attrName>
                                        </p:attrNameLst>
                                      </p:cBhvr>
                                      <p:to>
                                        <p:strVal val="hidden"/>
                                      </p:to>
                                    </p:set>
                                  </p:childTnLst>
                                </p:cTn>
                              </p:par>
                              <p:par>
                                <p:cTn id="113" presetID="53" presetClass="exit" presetSubtype="0" fill="hold" nodeType="withEffect">
                                  <p:stCondLst>
                                    <p:cond delay="0"/>
                                  </p:stCondLst>
                                  <p:childTnLst>
                                    <p:anim calcmode="lin" valueType="num">
                                      <p:cBhvr>
                                        <p:cTn id="114" dur="500"/>
                                        <p:tgtEl>
                                          <p:spTgt spid="4"/>
                                        </p:tgtEl>
                                        <p:attrNameLst>
                                          <p:attrName>ppt_w</p:attrName>
                                        </p:attrNameLst>
                                      </p:cBhvr>
                                      <p:tavLst>
                                        <p:tav tm="0">
                                          <p:val>
                                            <p:strVal val="ppt_w"/>
                                          </p:val>
                                        </p:tav>
                                        <p:tav tm="100000">
                                          <p:val>
                                            <p:fltVal val="0"/>
                                          </p:val>
                                        </p:tav>
                                      </p:tavLst>
                                    </p:anim>
                                    <p:anim calcmode="lin" valueType="num">
                                      <p:cBhvr>
                                        <p:cTn id="115" dur="500"/>
                                        <p:tgtEl>
                                          <p:spTgt spid="4"/>
                                        </p:tgtEl>
                                        <p:attrNameLst>
                                          <p:attrName>ppt_h</p:attrName>
                                        </p:attrNameLst>
                                      </p:cBhvr>
                                      <p:tavLst>
                                        <p:tav tm="0">
                                          <p:val>
                                            <p:strVal val="ppt_h"/>
                                          </p:val>
                                        </p:tav>
                                        <p:tav tm="100000">
                                          <p:val>
                                            <p:fltVal val="0"/>
                                          </p:val>
                                        </p:tav>
                                      </p:tavLst>
                                    </p:anim>
                                    <p:animEffect transition="out" filter="fade">
                                      <p:cBhvr>
                                        <p:cTn id="116" dur="500"/>
                                        <p:tgtEl>
                                          <p:spTgt spid="4"/>
                                        </p:tgtEl>
                                      </p:cBhvr>
                                    </p:animEffect>
                                    <p:set>
                                      <p:cBhvr>
                                        <p:cTn id="117" dur="1" fill="hold">
                                          <p:stCondLst>
                                            <p:cond delay="499"/>
                                          </p:stCondLst>
                                        </p:cTn>
                                        <p:tgtEl>
                                          <p:spTgt spid="4"/>
                                        </p:tgtEl>
                                        <p:attrNameLst>
                                          <p:attrName>style.visibility</p:attrName>
                                        </p:attrNameLst>
                                      </p:cBhvr>
                                      <p:to>
                                        <p:strVal val="hidden"/>
                                      </p:to>
                                    </p:set>
                                  </p:childTnLst>
                                </p:cTn>
                              </p:par>
                              <p:par>
                                <p:cTn id="118" presetID="53" presetClass="exit" presetSubtype="0" fill="hold" nodeType="withEffect">
                                  <p:stCondLst>
                                    <p:cond delay="0"/>
                                  </p:stCondLst>
                                  <p:childTnLst>
                                    <p:anim calcmode="lin" valueType="num">
                                      <p:cBhvr>
                                        <p:cTn id="119" dur="500"/>
                                        <p:tgtEl>
                                          <p:spTgt spid="16411"/>
                                        </p:tgtEl>
                                        <p:attrNameLst>
                                          <p:attrName>ppt_w</p:attrName>
                                        </p:attrNameLst>
                                      </p:cBhvr>
                                      <p:tavLst>
                                        <p:tav tm="0">
                                          <p:val>
                                            <p:strVal val="ppt_w"/>
                                          </p:val>
                                        </p:tav>
                                        <p:tav tm="100000">
                                          <p:val>
                                            <p:fltVal val="0"/>
                                          </p:val>
                                        </p:tav>
                                      </p:tavLst>
                                    </p:anim>
                                    <p:anim calcmode="lin" valueType="num">
                                      <p:cBhvr>
                                        <p:cTn id="120" dur="500"/>
                                        <p:tgtEl>
                                          <p:spTgt spid="16411"/>
                                        </p:tgtEl>
                                        <p:attrNameLst>
                                          <p:attrName>ppt_h</p:attrName>
                                        </p:attrNameLst>
                                      </p:cBhvr>
                                      <p:tavLst>
                                        <p:tav tm="0">
                                          <p:val>
                                            <p:strVal val="ppt_h"/>
                                          </p:val>
                                        </p:tav>
                                        <p:tav tm="100000">
                                          <p:val>
                                            <p:fltVal val="0"/>
                                          </p:val>
                                        </p:tav>
                                      </p:tavLst>
                                    </p:anim>
                                    <p:animEffect transition="out" filter="fade">
                                      <p:cBhvr>
                                        <p:cTn id="121" dur="500"/>
                                        <p:tgtEl>
                                          <p:spTgt spid="16411"/>
                                        </p:tgtEl>
                                      </p:cBhvr>
                                    </p:animEffect>
                                    <p:set>
                                      <p:cBhvr>
                                        <p:cTn id="122" dur="1" fill="hold">
                                          <p:stCondLst>
                                            <p:cond delay="499"/>
                                          </p:stCondLst>
                                        </p:cTn>
                                        <p:tgtEl>
                                          <p:spTgt spid="16411"/>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23" restart="whenNotActive" fill="hold" evtFilter="cancelBubble" nodeType="interactiveSeq">
                <p:stCondLst>
                  <p:cond evt="onClick" delay="0">
                    <p:tgtEl>
                      <p:spTgt spid="5"/>
                    </p:tgtEl>
                  </p:cond>
                </p:stCondLst>
                <p:endSync evt="end" delay="0">
                  <p:rtn val="all"/>
                </p:endSync>
                <p:childTnLst>
                  <p:par>
                    <p:cTn id="124" fill="hold" nodeType="clickPar">
                      <p:stCondLst>
                        <p:cond delay="0"/>
                      </p:stCondLst>
                      <p:childTnLst>
                        <p:par>
                          <p:cTn id="125" fill="hold" nodeType="withGroup">
                            <p:stCondLst>
                              <p:cond delay="0"/>
                            </p:stCondLst>
                            <p:childTnLst>
                              <p:par>
                                <p:cTn id="126" presetID="63" presetClass="path" presetSubtype="0" accel="50000" decel="50000" fill="hold" nodeType="clickEffect">
                                  <p:stCondLst>
                                    <p:cond delay="0"/>
                                  </p:stCondLst>
                                  <p:childTnLst>
                                    <p:animMotion origin="layout" path="M 0 -1.56069E-6 L 0.08333 0.23307 " pathEditMode="relative" rAng="0" ptsTypes="AA">
                                      <p:cBhvr>
                                        <p:cTn id="127" dur="2000" fill="hold"/>
                                        <p:tgtEl>
                                          <p:spTgt spid="5"/>
                                        </p:tgtEl>
                                        <p:attrNameLst>
                                          <p:attrName>ppt_x</p:attrName>
                                          <p:attrName>ppt_y</p:attrName>
                                        </p:attrNameLst>
                                      </p:cBhvr>
                                      <p:rCtr x="4200" y="11700"/>
                                    </p:animMotion>
                                  </p:childTnLst>
                                </p:cTn>
                              </p:par>
                            </p:childTnLst>
                          </p:cTn>
                        </p:par>
                      </p:childTnLst>
                    </p:cTn>
                  </p:par>
                  <p:par>
                    <p:cTn id="128" fill="hold" nodeType="clickPar">
                      <p:stCondLst>
                        <p:cond delay="indefinite"/>
                      </p:stCondLst>
                      <p:childTnLst>
                        <p:par>
                          <p:cTn id="129" fill="hold" nodeType="withGroup">
                            <p:stCondLst>
                              <p:cond delay="0"/>
                            </p:stCondLst>
                            <p:childTnLst>
                              <p:par>
                                <p:cTn id="130" presetID="53" presetClass="entr" presetSubtype="0" fill="hold" grpId="0" nodeType="clickEffect">
                                  <p:stCondLst>
                                    <p:cond delay="0"/>
                                  </p:stCondLst>
                                  <p:childTnLst>
                                    <p:set>
                                      <p:cBhvr>
                                        <p:cTn id="131" dur="1" fill="hold">
                                          <p:stCondLst>
                                            <p:cond delay="0"/>
                                          </p:stCondLst>
                                        </p:cTn>
                                        <p:tgtEl>
                                          <p:spTgt spid="16412"/>
                                        </p:tgtEl>
                                        <p:attrNameLst>
                                          <p:attrName>style.visibility</p:attrName>
                                        </p:attrNameLst>
                                      </p:cBhvr>
                                      <p:to>
                                        <p:strVal val="visible"/>
                                      </p:to>
                                    </p:set>
                                    <p:anim calcmode="lin" valueType="num">
                                      <p:cBhvr>
                                        <p:cTn id="132" dur="500" fill="hold"/>
                                        <p:tgtEl>
                                          <p:spTgt spid="16412"/>
                                        </p:tgtEl>
                                        <p:attrNameLst>
                                          <p:attrName>ppt_w</p:attrName>
                                        </p:attrNameLst>
                                      </p:cBhvr>
                                      <p:tavLst>
                                        <p:tav tm="0">
                                          <p:val>
                                            <p:fltVal val="0"/>
                                          </p:val>
                                        </p:tav>
                                        <p:tav tm="100000">
                                          <p:val>
                                            <p:strVal val="#ppt_w"/>
                                          </p:val>
                                        </p:tav>
                                      </p:tavLst>
                                    </p:anim>
                                    <p:anim calcmode="lin" valueType="num">
                                      <p:cBhvr>
                                        <p:cTn id="133" dur="500" fill="hold"/>
                                        <p:tgtEl>
                                          <p:spTgt spid="16412"/>
                                        </p:tgtEl>
                                        <p:attrNameLst>
                                          <p:attrName>ppt_h</p:attrName>
                                        </p:attrNameLst>
                                      </p:cBhvr>
                                      <p:tavLst>
                                        <p:tav tm="0">
                                          <p:val>
                                            <p:fltVal val="0"/>
                                          </p:val>
                                        </p:tav>
                                        <p:tav tm="100000">
                                          <p:val>
                                            <p:strVal val="#ppt_h"/>
                                          </p:val>
                                        </p:tav>
                                      </p:tavLst>
                                    </p:anim>
                                    <p:animEffect transition="in" filter="fade">
                                      <p:cBhvr>
                                        <p:cTn id="134" dur="500"/>
                                        <p:tgtEl>
                                          <p:spTgt spid="16412"/>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53" presetClass="exit" presetSubtype="0" fill="hold" grpId="1" nodeType="clickEffect">
                                  <p:stCondLst>
                                    <p:cond delay="0"/>
                                  </p:stCondLst>
                                  <p:childTnLst>
                                    <p:anim calcmode="lin" valueType="num">
                                      <p:cBhvr>
                                        <p:cTn id="138" dur="500"/>
                                        <p:tgtEl>
                                          <p:spTgt spid="16412"/>
                                        </p:tgtEl>
                                        <p:attrNameLst>
                                          <p:attrName>ppt_w</p:attrName>
                                        </p:attrNameLst>
                                      </p:cBhvr>
                                      <p:tavLst>
                                        <p:tav tm="0">
                                          <p:val>
                                            <p:strVal val="ppt_w"/>
                                          </p:val>
                                        </p:tav>
                                        <p:tav tm="100000">
                                          <p:val>
                                            <p:fltVal val="0"/>
                                          </p:val>
                                        </p:tav>
                                      </p:tavLst>
                                    </p:anim>
                                    <p:anim calcmode="lin" valueType="num">
                                      <p:cBhvr>
                                        <p:cTn id="139" dur="500"/>
                                        <p:tgtEl>
                                          <p:spTgt spid="16412"/>
                                        </p:tgtEl>
                                        <p:attrNameLst>
                                          <p:attrName>ppt_h</p:attrName>
                                        </p:attrNameLst>
                                      </p:cBhvr>
                                      <p:tavLst>
                                        <p:tav tm="0">
                                          <p:val>
                                            <p:strVal val="ppt_h"/>
                                          </p:val>
                                        </p:tav>
                                        <p:tav tm="100000">
                                          <p:val>
                                            <p:fltVal val="0"/>
                                          </p:val>
                                        </p:tav>
                                      </p:tavLst>
                                    </p:anim>
                                    <p:animEffect transition="out" filter="fade">
                                      <p:cBhvr>
                                        <p:cTn id="140" dur="500"/>
                                        <p:tgtEl>
                                          <p:spTgt spid="16412"/>
                                        </p:tgtEl>
                                      </p:cBhvr>
                                    </p:animEffect>
                                    <p:set>
                                      <p:cBhvr>
                                        <p:cTn id="141" dur="1" fill="hold">
                                          <p:stCondLst>
                                            <p:cond delay="499"/>
                                          </p:stCondLst>
                                        </p:cTn>
                                        <p:tgtEl>
                                          <p:spTgt spid="16412"/>
                                        </p:tgtEl>
                                        <p:attrNameLst>
                                          <p:attrName>style.visibility</p:attrName>
                                        </p:attrNameLst>
                                      </p:cBhvr>
                                      <p:to>
                                        <p:strVal val="hidden"/>
                                      </p:to>
                                    </p:set>
                                  </p:childTnLst>
                                </p:cTn>
                              </p:par>
                              <p:par>
                                <p:cTn id="142" presetID="53" presetClass="entr" presetSubtype="0" fill="hold" grpId="0" nodeType="withEffect">
                                  <p:stCondLst>
                                    <p:cond delay="0"/>
                                  </p:stCondLst>
                                  <p:childTnLst>
                                    <p:set>
                                      <p:cBhvr>
                                        <p:cTn id="143" dur="1" fill="hold">
                                          <p:stCondLst>
                                            <p:cond delay="0"/>
                                          </p:stCondLst>
                                        </p:cTn>
                                        <p:tgtEl>
                                          <p:spTgt spid="16413"/>
                                        </p:tgtEl>
                                        <p:attrNameLst>
                                          <p:attrName>style.visibility</p:attrName>
                                        </p:attrNameLst>
                                      </p:cBhvr>
                                      <p:to>
                                        <p:strVal val="visible"/>
                                      </p:to>
                                    </p:set>
                                    <p:anim calcmode="lin" valueType="num">
                                      <p:cBhvr>
                                        <p:cTn id="144" dur="500" fill="hold"/>
                                        <p:tgtEl>
                                          <p:spTgt spid="16413"/>
                                        </p:tgtEl>
                                        <p:attrNameLst>
                                          <p:attrName>ppt_w</p:attrName>
                                        </p:attrNameLst>
                                      </p:cBhvr>
                                      <p:tavLst>
                                        <p:tav tm="0">
                                          <p:val>
                                            <p:fltVal val="0"/>
                                          </p:val>
                                        </p:tav>
                                        <p:tav tm="100000">
                                          <p:val>
                                            <p:strVal val="#ppt_w"/>
                                          </p:val>
                                        </p:tav>
                                      </p:tavLst>
                                    </p:anim>
                                    <p:anim calcmode="lin" valueType="num">
                                      <p:cBhvr>
                                        <p:cTn id="145" dur="500" fill="hold"/>
                                        <p:tgtEl>
                                          <p:spTgt spid="16413"/>
                                        </p:tgtEl>
                                        <p:attrNameLst>
                                          <p:attrName>ppt_h</p:attrName>
                                        </p:attrNameLst>
                                      </p:cBhvr>
                                      <p:tavLst>
                                        <p:tav tm="0">
                                          <p:val>
                                            <p:fltVal val="0"/>
                                          </p:val>
                                        </p:tav>
                                        <p:tav tm="100000">
                                          <p:val>
                                            <p:strVal val="#ppt_h"/>
                                          </p:val>
                                        </p:tav>
                                      </p:tavLst>
                                    </p:anim>
                                    <p:animEffect transition="in" filter="fade">
                                      <p:cBhvr>
                                        <p:cTn id="146" dur="500"/>
                                        <p:tgtEl>
                                          <p:spTgt spid="16413"/>
                                        </p:tgtEl>
                                      </p:cBhvr>
                                    </p:animEffect>
                                  </p:childTnLst>
                                </p:cTn>
                              </p:par>
                              <p:par>
                                <p:cTn id="147" presetID="53" presetClass="entr" presetSubtype="0" fill="hold" nodeType="withEffect">
                                  <p:stCondLst>
                                    <p:cond delay="0"/>
                                  </p:stCondLst>
                                  <p:childTnLst>
                                    <p:set>
                                      <p:cBhvr>
                                        <p:cTn id="148" dur="1" fill="hold">
                                          <p:stCondLst>
                                            <p:cond delay="0"/>
                                          </p:stCondLst>
                                        </p:cTn>
                                        <p:tgtEl>
                                          <p:spTgt spid="16414"/>
                                        </p:tgtEl>
                                        <p:attrNameLst>
                                          <p:attrName>style.visibility</p:attrName>
                                        </p:attrNameLst>
                                      </p:cBhvr>
                                      <p:to>
                                        <p:strVal val="visible"/>
                                      </p:to>
                                    </p:set>
                                    <p:anim calcmode="lin" valueType="num">
                                      <p:cBhvr>
                                        <p:cTn id="149" dur="500" fill="hold"/>
                                        <p:tgtEl>
                                          <p:spTgt spid="16414"/>
                                        </p:tgtEl>
                                        <p:attrNameLst>
                                          <p:attrName>ppt_w</p:attrName>
                                        </p:attrNameLst>
                                      </p:cBhvr>
                                      <p:tavLst>
                                        <p:tav tm="0">
                                          <p:val>
                                            <p:fltVal val="0"/>
                                          </p:val>
                                        </p:tav>
                                        <p:tav tm="100000">
                                          <p:val>
                                            <p:strVal val="#ppt_w"/>
                                          </p:val>
                                        </p:tav>
                                      </p:tavLst>
                                    </p:anim>
                                    <p:anim calcmode="lin" valueType="num">
                                      <p:cBhvr>
                                        <p:cTn id="150" dur="500" fill="hold"/>
                                        <p:tgtEl>
                                          <p:spTgt spid="16414"/>
                                        </p:tgtEl>
                                        <p:attrNameLst>
                                          <p:attrName>ppt_h</p:attrName>
                                        </p:attrNameLst>
                                      </p:cBhvr>
                                      <p:tavLst>
                                        <p:tav tm="0">
                                          <p:val>
                                            <p:fltVal val="0"/>
                                          </p:val>
                                        </p:tav>
                                        <p:tav tm="100000">
                                          <p:val>
                                            <p:strVal val="#ppt_h"/>
                                          </p:val>
                                        </p:tav>
                                      </p:tavLst>
                                    </p:anim>
                                    <p:animEffect transition="in" filter="fade">
                                      <p:cBhvr>
                                        <p:cTn id="151" dur="500"/>
                                        <p:tgtEl>
                                          <p:spTgt spid="16414"/>
                                        </p:tgtEl>
                                      </p:cBhvr>
                                    </p:animEffec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53" presetClass="exit" presetSubtype="0" fill="hold" grpId="1" nodeType="clickEffect">
                                  <p:stCondLst>
                                    <p:cond delay="0"/>
                                  </p:stCondLst>
                                  <p:childTnLst>
                                    <p:anim calcmode="lin" valueType="num">
                                      <p:cBhvr>
                                        <p:cTn id="155" dur="500"/>
                                        <p:tgtEl>
                                          <p:spTgt spid="16413"/>
                                        </p:tgtEl>
                                        <p:attrNameLst>
                                          <p:attrName>ppt_w</p:attrName>
                                        </p:attrNameLst>
                                      </p:cBhvr>
                                      <p:tavLst>
                                        <p:tav tm="0">
                                          <p:val>
                                            <p:strVal val="ppt_w"/>
                                          </p:val>
                                        </p:tav>
                                        <p:tav tm="100000">
                                          <p:val>
                                            <p:fltVal val="0"/>
                                          </p:val>
                                        </p:tav>
                                      </p:tavLst>
                                    </p:anim>
                                    <p:anim calcmode="lin" valueType="num">
                                      <p:cBhvr>
                                        <p:cTn id="156" dur="500"/>
                                        <p:tgtEl>
                                          <p:spTgt spid="16413"/>
                                        </p:tgtEl>
                                        <p:attrNameLst>
                                          <p:attrName>ppt_h</p:attrName>
                                        </p:attrNameLst>
                                      </p:cBhvr>
                                      <p:tavLst>
                                        <p:tav tm="0">
                                          <p:val>
                                            <p:strVal val="ppt_h"/>
                                          </p:val>
                                        </p:tav>
                                        <p:tav tm="100000">
                                          <p:val>
                                            <p:fltVal val="0"/>
                                          </p:val>
                                        </p:tav>
                                      </p:tavLst>
                                    </p:anim>
                                    <p:animEffect transition="out" filter="fade">
                                      <p:cBhvr>
                                        <p:cTn id="157" dur="500"/>
                                        <p:tgtEl>
                                          <p:spTgt spid="16413"/>
                                        </p:tgtEl>
                                      </p:cBhvr>
                                    </p:animEffect>
                                    <p:set>
                                      <p:cBhvr>
                                        <p:cTn id="158" dur="1" fill="hold">
                                          <p:stCondLst>
                                            <p:cond delay="499"/>
                                          </p:stCondLst>
                                        </p:cTn>
                                        <p:tgtEl>
                                          <p:spTgt spid="16413"/>
                                        </p:tgtEl>
                                        <p:attrNameLst>
                                          <p:attrName>style.visibility</p:attrName>
                                        </p:attrNameLst>
                                      </p:cBhvr>
                                      <p:to>
                                        <p:strVal val="hidden"/>
                                      </p:to>
                                    </p:set>
                                  </p:childTnLst>
                                </p:cTn>
                              </p:par>
                              <p:par>
                                <p:cTn id="159" presetID="53" presetClass="exit" presetSubtype="0" fill="hold" nodeType="withEffect">
                                  <p:stCondLst>
                                    <p:cond delay="0"/>
                                  </p:stCondLst>
                                  <p:childTnLst>
                                    <p:anim calcmode="lin" valueType="num">
                                      <p:cBhvr>
                                        <p:cTn id="160" dur="500"/>
                                        <p:tgtEl>
                                          <p:spTgt spid="16414"/>
                                        </p:tgtEl>
                                        <p:attrNameLst>
                                          <p:attrName>ppt_w</p:attrName>
                                        </p:attrNameLst>
                                      </p:cBhvr>
                                      <p:tavLst>
                                        <p:tav tm="0">
                                          <p:val>
                                            <p:strVal val="ppt_w"/>
                                          </p:val>
                                        </p:tav>
                                        <p:tav tm="100000">
                                          <p:val>
                                            <p:fltVal val="0"/>
                                          </p:val>
                                        </p:tav>
                                      </p:tavLst>
                                    </p:anim>
                                    <p:anim calcmode="lin" valueType="num">
                                      <p:cBhvr>
                                        <p:cTn id="161" dur="500"/>
                                        <p:tgtEl>
                                          <p:spTgt spid="16414"/>
                                        </p:tgtEl>
                                        <p:attrNameLst>
                                          <p:attrName>ppt_h</p:attrName>
                                        </p:attrNameLst>
                                      </p:cBhvr>
                                      <p:tavLst>
                                        <p:tav tm="0">
                                          <p:val>
                                            <p:strVal val="ppt_h"/>
                                          </p:val>
                                        </p:tav>
                                        <p:tav tm="100000">
                                          <p:val>
                                            <p:fltVal val="0"/>
                                          </p:val>
                                        </p:tav>
                                      </p:tavLst>
                                    </p:anim>
                                    <p:animEffect transition="out" filter="fade">
                                      <p:cBhvr>
                                        <p:cTn id="162" dur="500"/>
                                        <p:tgtEl>
                                          <p:spTgt spid="16414"/>
                                        </p:tgtEl>
                                      </p:cBhvr>
                                    </p:animEffect>
                                    <p:set>
                                      <p:cBhvr>
                                        <p:cTn id="163" dur="1" fill="hold">
                                          <p:stCondLst>
                                            <p:cond delay="499"/>
                                          </p:stCondLst>
                                        </p:cTn>
                                        <p:tgtEl>
                                          <p:spTgt spid="16414"/>
                                        </p:tgtEl>
                                        <p:attrNameLst>
                                          <p:attrName>style.visibility</p:attrName>
                                        </p:attrNameLst>
                                      </p:cBhvr>
                                      <p:to>
                                        <p:strVal val="hidden"/>
                                      </p:to>
                                    </p:set>
                                  </p:childTnLst>
                                </p:cTn>
                              </p:par>
                              <p:par>
                                <p:cTn id="164" presetID="53" presetClass="exit" presetSubtype="0" fill="hold" nodeType="withEffect">
                                  <p:stCondLst>
                                    <p:cond delay="0"/>
                                  </p:stCondLst>
                                  <p:childTnLst>
                                    <p:anim calcmode="lin" valueType="num">
                                      <p:cBhvr>
                                        <p:cTn id="165" dur="500"/>
                                        <p:tgtEl>
                                          <p:spTgt spid="5"/>
                                        </p:tgtEl>
                                        <p:attrNameLst>
                                          <p:attrName>ppt_w</p:attrName>
                                        </p:attrNameLst>
                                      </p:cBhvr>
                                      <p:tavLst>
                                        <p:tav tm="0">
                                          <p:val>
                                            <p:strVal val="ppt_w"/>
                                          </p:val>
                                        </p:tav>
                                        <p:tav tm="100000">
                                          <p:val>
                                            <p:fltVal val="0"/>
                                          </p:val>
                                        </p:tav>
                                      </p:tavLst>
                                    </p:anim>
                                    <p:anim calcmode="lin" valueType="num">
                                      <p:cBhvr>
                                        <p:cTn id="166" dur="500"/>
                                        <p:tgtEl>
                                          <p:spTgt spid="5"/>
                                        </p:tgtEl>
                                        <p:attrNameLst>
                                          <p:attrName>ppt_h</p:attrName>
                                        </p:attrNameLst>
                                      </p:cBhvr>
                                      <p:tavLst>
                                        <p:tav tm="0">
                                          <p:val>
                                            <p:strVal val="ppt_h"/>
                                          </p:val>
                                        </p:tav>
                                        <p:tav tm="100000">
                                          <p:val>
                                            <p:fltVal val="0"/>
                                          </p:val>
                                        </p:tav>
                                      </p:tavLst>
                                    </p:anim>
                                    <p:animEffect transition="out" filter="fade">
                                      <p:cBhvr>
                                        <p:cTn id="167" dur="500"/>
                                        <p:tgtEl>
                                          <p:spTgt spid="5"/>
                                        </p:tgtEl>
                                      </p:cBhvr>
                                    </p:animEffect>
                                    <p:set>
                                      <p:cBhvr>
                                        <p:cTn id="168"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69" restart="whenNotActive" fill="hold" evtFilter="cancelBubble" nodeType="interactiveSeq">
                <p:stCondLst>
                  <p:cond evt="onClick" delay="0">
                    <p:tgtEl>
                      <p:spTgt spid="6"/>
                    </p:tgtEl>
                  </p:cond>
                </p:stCondLst>
                <p:endSync evt="end" delay="0">
                  <p:rtn val="all"/>
                </p:endSync>
                <p:childTnLst>
                  <p:par>
                    <p:cTn id="170" fill="hold" nodeType="clickPar">
                      <p:stCondLst>
                        <p:cond delay="0"/>
                      </p:stCondLst>
                      <p:childTnLst>
                        <p:par>
                          <p:cTn id="171" fill="hold" nodeType="withGroup">
                            <p:stCondLst>
                              <p:cond delay="0"/>
                            </p:stCondLst>
                            <p:childTnLst>
                              <p:par>
                                <p:cTn id="172" presetID="53" presetClass="entr" presetSubtype="0" fill="hold" grpId="0" nodeType="clickEffect">
                                  <p:stCondLst>
                                    <p:cond delay="0"/>
                                  </p:stCondLst>
                                  <p:childTnLst>
                                    <p:set>
                                      <p:cBhvr>
                                        <p:cTn id="173" dur="1" fill="hold">
                                          <p:stCondLst>
                                            <p:cond delay="0"/>
                                          </p:stCondLst>
                                        </p:cTn>
                                        <p:tgtEl>
                                          <p:spTgt spid="16415"/>
                                        </p:tgtEl>
                                        <p:attrNameLst>
                                          <p:attrName>style.visibility</p:attrName>
                                        </p:attrNameLst>
                                      </p:cBhvr>
                                      <p:to>
                                        <p:strVal val="visible"/>
                                      </p:to>
                                    </p:set>
                                    <p:anim calcmode="lin" valueType="num">
                                      <p:cBhvr>
                                        <p:cTn id="174" dur="500" fill="hold"/>
                                        <p:tgtEl>
                                          <p:spTgt spid="16415"/>
                                        </p:tgtEl>
                                        <p:attrNameLst>
                                          <p:attrName>ppt_w</p:attrName>
                                        </p:attrNameLst>
                                      </p:cBhvr>
                                      <p:tavLst>
                                        <p:tav tm="0">
                                          <p:val>
                                            <p:fltVal val="0"/>
                                          </p:val>
                                        </p:tav>
                                        <p:tav tm="100000">
                                          <p:val>
                                            <p:strVal val="#ppt_w"/>
                                          </p:val>
                                        </p:tav>
                                      </p:tavLst>
                                    </p:anim>
                                    <p:anim calcmode="lin" valueType="num">
                                      <p:cBhvr>
                                        <p:cTn id="175" dur="500" fill="hold"/>
                                        <p:tgtEl>
                                          <p:spTgt spid="16415"/>
                                        </p:tgtEl>
                                        <p:attrNameLst>
                                          <p:attrName>ppt_h</p:attrName>
                                        </p:attrNameLst>
                                      </p:cBhvr>
                                      <p:tavLst>
                                        <p:tav tm="0">
                                          <p:val>
                                            <p:fltVal val="0"/>
                                          </p:val>
                                        </p:tav>
                                        <p:tav tm="100000">
                                          <p:val>
                                            <p:strVal val="#ppt_h"/>
                                          </p:val>
                                        </p:tav>
                                      </p:tavLst>
                                    </p:anim>
                                    <p:animEffect transition="in" filter="fade">
                                      <p:cBhvr>
                                        <p:cTn id="176" dur="500"/>
                                        <p:tgtEl>
                                          <p:spTgt spid="16415"/>
                                        </p:tgtEl>
                                      </p:cBhvr>
                                    </p:animEffec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53" presetClass="exit" presetSubtype="0" fill="hold" grpId="1" nodeType="clickEffect">
                                  <p:stCondLst>
                                    <p:cond delay="0"/>
                                  </p:stCondLst>
                                  <p:childTnLst>
                                    <p:anim calcmode="lin" valueType="num">
                                      <p:cBhvr>
                                        <p:cTn id="180" dur="500"/>
                                        <p:tgtEl>
                                          <p:spTgt spid="16415"/>
                                        </p:tgtEl>
                                        <p:attrNameLst>
                                          <p:attrName>ppt_w</p:attrName>
                                        </p:attrNameLst>
                                      </p:cBhvr>
                                      <p:tavLst>
                                        <p:tav tm="0">
                                          <p:val>
                                            <p:strVal val="ppt_w"/>
                                          </p:val>
                                        </p:tav>
                                        <p:tav tm="100000">
                                          <p:val>
                                            <p:fltVal val="0"/>
                                          </p:val>
                                        </p:tav>
                                      </p:tavLst>
                                    </p:anim>
                                    <p:anim calcmode="lin" valueType="num">
                                      <p:cBhvr>
                                        <p:cTn id="181" dur="500"/>
                                        <p:tgtEl>
                                          <p:spTgt spid="16415"/>
                                        </p:tgtEl>
                                        <p:attrNameLst>
                                          <p:attrName>ppt_h</p:attrName>
                                        </p:attrNameLst>
                                      </p:cBhvr>
                                      <p:tavLst>
                                        <p:tav tm="0">
                                          <p:val>
                                            <p:strVal val="ppt_h"/>
                                          </p:val>
                                        </p:tav>
                                        <p:tav tm="100000">
                                          <p:val>
                                            <p:fltVal val="0"/>
                                          </p:val>
                                        </p:tav>
                                      </p:tavLst>
                                    </p:anim>
                                    <p:animEffect transition="out" filter="fade">
                                      <p:cBhvr>
                                        <p:cTn id="182" dur="500"/>
                                        <p:tgtEl>
                                          <p:spTgt spid="16415"/>
                                        </p:tgtEl>
                                      </p:cBhvr>
                                    </p:animEffect>
                                    <p:set>
                                      <p:cBhvr>
                                        <p:cTn id="183" dur="1" fill="hold">
                                          <p:stCondLst>
                                            <p:cond delay="499"/>
                                          </p:stCondLst>
                                        </p:cTn>
                                        <p:tgtEl>
                                          <p:spTgt spid="16415"/>
                                        </p:tgtEl>
                                        <p:attrNameLst>
                                          <p:attrName>style.visibility</p:attrName>
                                        </p:attrNameLst>
                                      </p:cBhvr>
                                      <p:to>
                                        <p:strVal val="hidden"/>
                                      </p:to>
                                    </p:set>
                                  </p:childTnLst>
                                </p:cTn>
                              </p:par>
                              <p:par>
                                <p:cTn id="184" presetID="53" presetClass="entr" presetSubtype="0" fill="hold" grpId="0" nodeType="withEffect">
                                  <p:stCondLst>
                                    <p:cond delay="0"/>
                                  </p:stCondLst>
                                  <p:childTnLst>
                                    <p:set>
                                      <p:cBhvr>
                                        <p:cTn id="185" dur="1" fill="hold">
                                          <p:stCondLst>
                                            <p:cond delay="0"/>
                                          </p:stCondLst>
                                        </p:cTn>
                                        <p:tgtEl>
                                          <p:spTgt spid="16416"/>
                                        </p:tgtEl>
                                        <p:attrNameLst>
                                          <p:attrName>style.visibility</p:attrName>
                                        </p:attrNameLst>
                                      </p:cBhvr>
                                      <p:to>
                                        <p:strVal val="visible"/>
                                      </p:to>
                                    </p:set>
                                    <p:anim calcmode="lin" valueType="num">
                                      <p:cBhvr>
                                        <p:cTn id="186" dur="500" fill="hold"/>
                                        <p:tgtEl>
                                          <p:spTgt spid="16416"/>
                                        </p:tgtEl>
                                        <p:attrNameLst>
                                          <p:attrName>ppt_w</p:attrName>
                                        </p:attrNameLst>
                                      </p:cBhvr>
                                      <p:tavLst>
                                        <p:tav tm="0">
                                          <p:val>
                                            <p:fltVal val="0"/>
                                          </p:val>
                                        </p:tav>
                                        <p:tav tm="100000">
                                          <p:val>
                                            <p:strVal val="#ppt_w"/>
                                          </p:val>
                                        </p:tav>
                                      </p:tavLst>
                                    </p:anim>
                                    <p:anim calcmode="lin" valueType="num">
                                      <p:cBhvr>
                                        <p:cTn id="187" dur="500" fill="hold"/>
                                        <p:tgtEl>
                                          <p:spTgt spid="16416"/>
                                        </p:tgtEl>
                                        <p:attrNameLst>
                                          <p:attrName>ppt_h</p:attrName>
                                        </p:attrNameLst>
                                      </p:cBhvr>
                                      <p:tavLst>
                                        <p:tav tm="0">
                                          <p:val>
                                            <p:fltVal val="0"/>
                                          </p:val>
                                        </p:tav>
                                        <p:tav tm="100000">
                                          <p:val>
                                            <p:strVal val="#ppt_h"/>
                                          </p:val>
                                        </p:tav>
                                      </p:tavLst>
                                    </p:anim>
                                    <p:animEffect transition="in" filter="fade">
                                      <p:cBhvr>
                                        <p:cTn id="188" dur="500"/>
                                        <p:tgtEl>
                                          <p:spTgt spid="16416"/>
                                        </p:tgtEl>
                                      </p:cBhvr>
                                    </p:animEffect>
                                  </p:childTnLst>
                                </p:cTn>
                              </p:par>
                            </p:childTnLst>
                          </p:cTn>
                        </p:par>
                      </p:childTnLst>
                    </p:cTn>
                  </p:par>
                  <p:par>
                    <p:cTn id="189" fill="hold" nodeType="clickPar">
                      <p:stCondLst>
                        <p:cond delay="indefinite"/>
                      </p:stCondLst>
                      <p:childTnLst>
                        <p:par>
                          <p:cTn id="190" fill="hold" nodeType="withGroup">
                            <p:stCondLst>
                              <p:cond delay="0"/>
                            </p:stCondLst>
                            <p:childTnLst>
                              <p:par>
                                <p:cTn id="191" presetID="53" presetClass="exit" presetSubtype="0" fill="hold" grpId="1" nodeType="clickEffect">
                                  <p:stCondLst>
                                    <p:cond delay="0"/>
                                  </p:stCondLst>
                                  <p:childTnLst>
                                    <p:anim calcmode="lin" valueType="num">
                                      <p:cBhvr>
                                        <p:cTn id="192" dur="500"/>
                                        <p:tgtEl>
                                          <p:spTgt spid="16416"/>
                                        </p:tgtEl>
                                        <p:attrNameLst>
                                          <p:attrName>ppt_w</p:attrName>
                                        </p:attrNameLst>
                                      </p:cBhvr>
                                      <p:tavLst>
                                        <p:tav tm="0">
                                          <p:val>
                                            <p:strVal val="ppt_w"/>
                                          </p:val>
                                        </p:tav>
                                        <p:tav tm="100000">
                                          <p:val>
                                            <p:fltVal val="0"/>
                                          </p:val>
                                        </p:tav>
                                      </p:tavLst>
                                    </p:anim>
                                    <p:anim calcmode="lin" valueType="num">
                                      <p:cBhvr>
                                        <p:cTn id="193" dur="500"/>
                                        <p:tgtEl>
                                          <p:spTgt spid="16416"/>
                                        </p:tgtEl>
                                        <p:attrNameLst>
                                          <p:attrName>ppt_h</p:attrName>
                                        </p:attrNameLst>
                                      </p:cBhvr>
                                      <p:tavLst>
                                        <p:tav tm="0">
                                          <p:val>
                                            <p:strVal val="ppt_h"/>
                                          </p:val>
                                        </p:tav>
                                        <p:tav tm="100000">
                                          <p:val>
                                            <p:fltVal val="0"/>
                                          </p:val>
                                        </p:tav>
                                      </p:tavLst>
                                    </p:anim>
                                    <p:animEffect transition="out" filter="fade">
                                      <p:cBhvr>
                                        <p:cTn id="194" dur="500"/>
                                        <p:tgtEl>
                                          <p:spTgt spid="16416"/>
                                        </p:tgtEl>
                                      </p:cBhvr>
                                    </p:animEffect>
                                    <p:set>
                                      <p:cBhvr>
                                        <p:cTn id="195" dur="1" fill="hold">
                                          <p:stCondLst>
                                            <p:cond delay="499"/>
                                          </p:stCondLst>
                                        </p:cTn>
                                        <p:tgtEl>
                                          <p:spTgt spid="16416"/>
                                        </p:tgtEl>
                                        <p:attrNameLst>
                                          <p:attrName>style.visibility</p:attrName>
                                        </p:attrNameLst>
                                      </p:cBhvr>
                                      <p:to>
                                        <p:strVal val="hidden"/>
                                      </p:to>
                                    </p:set>
                                  </p:childTnLst>
                                </p:cTn>
                              </p:par>
                              <p:par>
                                <p:cTn id="196" presetID="53" presetClass="exit" presetSubtype="0" fill="hold" nodeType="withEffect">
                                  <p:stCondLst>
                                    <p:cond delay="0"/>
                                  </p:stCondLst>
                                  <p:childTnLst>
                                    <p:anim calcmode="lin" valueType="num">
                                      <p:cBhvr>
                                        <p:cTn id="197" dur="500"/>
                                        <p:tgtEl>
                                          <p:spTgt spid="6"/>
                                        </p:tgtEl>
                                        <p:attrNameLst>
                                          <p:attrName>ppt_w</p:attrName>
                                        </p:attrNameLst>
                                      </p:cBhvr>
                                      <p:tavLst>
                                        <p:tav tm="0">
                                          <p:val>
                                            <p:strVal val="ppt_w"/>
                                          </p:val>
                                        </p:tav>
                                        <p:tav tm="100000">
                                          <p:val>
                                            <p:fltVal val="0"/>
                                          </p:val>
                                        </p:tav>
                                      </p:tavLst>
                                    </p:anim>
                                    <p:anim calcmode="lin" valueType="num">
                                      <p:cBhvr>
                                        <p:cTn id="198" dur="500"/>
                                        <p:tgtEl>
                                          <p:spTgt spid="6"/>
                                        </p:tgtEl>
                                        <p:attrNameLst>
                                          <p:attrName>ppt_h</p:attrName>
                                        </p:attrNameLst>
                                      </p:cBhvr>
                                      <p:tavLst>
                                        <p:tav tm="0">
                                          <p:val>
                                            <p:strVal val="ppt_h"/>
                                          </p:val>
                                        </p:tav>
                                        <p:tav tm="100000">
                                          <p:val>
                                            <p:fltVal val="0"/>
                                          </p:val>
                                        </p:tav>
                                      </p:tavLst>
                                    </p:anim>
                                    <p:animEffect transition="out" filter="fade">
                                      <p:cBhvr>
                                        <p:cTn id="199" dur="500"/>
                                        <p:tgtEl>
                                          <p:spTgt spid="6"/>
                                        </p:tgtEl>
                                      </p:cBhvr>
                                    </p:animEffect>
                                    <p:set>
                                      <p:cBhvr>
                                        <p:cTn id="200"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01" restart="whenNotActive" fill="hold" evtFilter="cancelBubble" nodeType="interactiveSeq">
                <p:stCondLst>
                  <p:cond evt="onClick" delay="0">
                    <p:tgtEl>
                      <p:spTgt spid="7"/>
                    </p:tgtEl>
                  </p:cond>
                </p:stCondLst>
                <p:endSync evt="end" delay="0">
                  <p:rtn val="all"/>
                </p:endSync>
                <p:childTnLst>
                  <p:par>
                    <p:cTn id="202" fill="hold" nodeType="clickPar">
                      <p:stCondLst>
                        <p:cond delay="0"/>
                      </p:stCondLst>
                      <p:childTnLst>
                        <p:par>
                          <p:cTn id="203" fill="hold" nodeType="withGroup">
                            <p:stCondLst>
                              <p:cond delay="0"/>
                            </p:stCondLst>
                            <p:childTnLst>
                              <p:par>
                                <p:cTn id="204" presetID="53" presetClass="entr" presetSubtype="0" fill="hold" grpId="0" nodeType="clickEffect">
                                  <p:stCondLst>
                                    <p:cond delay="0"/>
                                  </p:stCondLst>
                                  <p:childTnLst>
                                    <p:set>
                                      <p:cBhvr>
                                        <p:cTn id="205" dur="1" fill="hold">
                                          <p:stCondLst>
                                            <p:cond delay="0"/>
                                          </p:stCondLst>
                                        </p:cTn>
                                        <p:tgtEl>
                                          <p:spTgt spid="16417"/>
                                        </p:tgtEl>
                                        <p:attrNameLst>
                                          <p:attrName>style.visibility</p:attrName>
                                        </p:attrNameLst>
                                      </p:cBhvr>
                                      <p:to>
                                        <p:strVal val="visible"/>
                                      </p:to>
                                    </p:set>
                                    <p:anim calcmode="lin" valueType="num">
                                      <p:cBhvr>
                                        <p:cTn id="206" dur="500" fill="hold"/>
                                        <p:tgtEl>
                                          <p:spTgt spid="16417"/>
                                        </p:tgtEl>
                                        <p:attrNameLst>
                                          <p:attrName>ppt_w</p:attrName>
                                        </p:attrNameLst>
                                      </p:cBhvr>
                                      <p:tavLst>
                                        <p:tav tm="0">
                                          <p:val>
                                            <p:fltVal val="0"/>
                                          </p:val>
                                        </p:tav>
                                        <p:tav tm="100000">
                                          <p:val>
                                            <p:strVal val="#ppt_w"/>
                                          </p:val>
                                        </p:tav>
                                      </p:tavLst>
                                    </p:anim>
                                    <p:anim calcmode="lin" valueType="num">
                                      <p:cBhvr>
                                        <p:cTn id="207" dur="500" fill="hold"/>
                                        <p:tgtEl>
                                          <p:spTgt spid="16417"/>
                                        </p:tgtEl>
                                        <p:attrNameLst>
                                          <p:attrName>ppt_h</p:attrName>
                                        </p:attrNameLst>
                                      </p:cBhvr>
                                      <p:tavLst>
                                        <p:tav tm="0">
                                          <p:val>
                                            <p:fltVal val="0"/>
                                          </p:val>
                                        </p:tav>
                                        <p:tav tm="100000">
                                          <p:val>
                                            <p:strVal val="#ppt_h"/>
                                          </p:val>
                                        </p:tav>
                                      </p:tavLst>
                                    </p:anim>
                                    <p:animEffect transition="in" filter="fade">
                                      <p:cBhvr>
                                        <p:cTn id="208" dur="500"/>
                                        <p:tgtEl>
                                          <p:spTgt spid="16417"/>
                                        </p:tgtEl>
                                      </p:cBhvr>
                                    </p:animEffect>
                                  </p:childTnLst>
                                </p:cTn>
                              </p:par>
                            </p:childTnLst>
                          </p:cTn>
                        </p:par>
                      </p:childTnLst>
                    </p:cTn>
                  </p:par>
                  <p:par>
                    <p:cTn id="209" fill="hold" nodeType="clickPar">
                      <p:stCondLst>
                        <p:cond delay="indefinite"/>
                      </p:stCondLst>
                      <p:childTnLst>
                        <p:par>
                          <p:cTn id="210" fill="hold" nodeType="withGroup">
                            <p:stCondLst>
                              <p:cond delay="0"/>
                            </p:stCondLst>
                            <p:childTnLst>
                              <p:par>
                                <p:cTn id="211" presetID="53" presetClass="exit" presetSubtype="0" fill="hold" grpId="1" nodeType="clickEffect">
                                  <p:stCondLst>
                                    <p:cond delay="0"/>
                                  </p:stCondLst>
                                  <p:childTnLst>
                                    <p:anim calcmode="lin" valueType="num">
                                      <p:cBhvr>
                                        <p:cTn id="212" dur="500"/>
                                        <p:tgtEl>
                                          <p:spTgt spid="16417"/>
                                        </p:tgtEl>
                                        <p:attrNameLst>
                                          <p:attrName>ppt_w</p:attrName>
                                        </p:attrNameLst>
                                      </p:cBhvr>
                                      <p:tavLst>
                                        <p:tav tm="0">
                                          <p:val>
                                            <p:strVal val="ppt_w"/>
                                          </p:val>
                                        </p:tav>
                                        <p:tav tm="100000">
                                          <p:val>
                                            <p:fltVal val="0"/>
                                          </p:val>
                                        </p:tav>
                                      </p:tavLst>
                                    </p:anim>
                                    <p:anim calcmode="lin" valueType="num">
                                      <p:cBhvr>
                                        <p:cTn id="213" dur="500"/>
                                        <p:tgtEl>
                                          <p:spTgt spid="16417"/>
                                        </p:tgtEl>
                                        <p:attrNameLst>
                                          <p:attrName>ppt_h</p:attrName>
                                        </p:attrNameLst>
                                      </p:cBhvr>
                                      <p:tavLst>
                                        <p:tav tm="0">
                                          <p:val>
                                            <p:strVal val="ppt_h"/>
                                          </p:val>
                                        </p:tav>
                                        <p:tav tm="100000">
                                          <p:val>
                                            <p:fltVal val="0"/>
                                          </p:val>
                                        </p:tav>
                                      </p:tavLst>
                                    </p:anim>
                                    <p:animEffect transition="out" filter="fade">
                                      <p:cBhvr>
                                        <p:cTn id="214" dur="500"/>
                                        <p:tgtEl>
                                          <p:spTgt spid="16417"/>
                                        </p:tgtEl>
                                      </p:cBhvr>
                                    </p:animEffect>
                                    <p:set>
                                      <p:cBhvr>
                                        <p:cTn id="215" dur="1" fill="hold">
                                          <p:stCondLst>
                                            <p:cond delay="499"/>
                                          </p:stCondLst>
                                        </p:cTn>
                                        <p:tgtEl>
                                          <p:spTgt spid="16417"/>
                                        </p:tgtEl>
                                        <p:attrNameLst>
                                          <p:attrName>style.visibility</p:attrName>
                                        </p:attrNameLst>
                                      </p:cBhvr>
                                      <p:to>
                                        <p:strVal val="hidden"/>
                                      </p:to>
                                    </p:set>
                                  </p:childTnLst>
                                </p:cTn>
                              </p:par>
                              <p:par>
                                <p:cTn id="216" presetID="53" presetClass="entr" presetSubtype="0" fill="hold" grpId="0" nodeType="withEffect">
                                  <p:stCondLst>
                                    <p:cond delay="0"/>
                                  </p:stCondLst>
                                  <p:childTnLst>
                                    <p:set>
                                      <p:cBhvr>
                                        <p:cTn id="217" dur="1" fill="hold">
                                          <p:stCondLst>
                                            <p:cond delay="0"/>
                                          </p:stCondLst>
                                        </p:cTn>
                                        <p:tgtEl>
                                          <p:spTgt spid="16418"/>
                                        </p:tgtEl>
                                        <p:attrNameLst>
                                          <p:attrName>style.visibility</p:attrName>
                                        </p:attrNameLst>
                                      </p:cBhvr>
                                      <p:to>
                                        <p:strVal val="visible"/>
                                      </p:to>
                                    </p:set>
                                    <p:anim calcmode="lin" valueType="num">
                                      <p:cBhvr>
                                        <p:cTn id="218" dur="500" fill="hold"/>
                                        <p:tgtEl>
                                          <p:spTgt spid="16418"/>
                                        </p:tgtEl>
                                        <p:attrNameLst>
                                          <p:attrName>ppt_w</p:attrName>
                                        </p:attrNameLst>
                                      </p:cBhvr>
                                      <p:tavLst>
                                        <p:tav tm="0">
                                          <p:val>
                                            <p:fltVal val="0"/>
                                          </p:val>
                                        </p:tav>
                                        <p:tav tm="100000">
                                          <p:val>
                                            <p:strVal val="#ppt_w"/>
                                          </p:val>
                                        </p:tav>
                                      </p:tavLst>
                                    </p:anim>
                                    <p:anim calcmode="lin" valueType="num">
                                      <p:cBhvr>
                                        <p:cTn id="219" dur="500" fill="hold"/>
                                        <p:tgtEl>
                                          <p:spTgt spid="16418"/>
                                        </p:tgtEl>
                                        <p:attrNameLst>
                                          <p:attrName>ppt_h</p:attrName>
                                        </p:attrNameLst>
                                      </p:cBhvr>
                                      <p:tavLst>
                                        <p:tav tm="0">
                                          <p:val>
                                            <p:fltVal val="0"/>
                                          </p:val>
                                        </p:tav>
                                        <p:tav tm="100000">
                                          <p:val>
                                            <p:strVal val="#ppt_h"/>
                                          </p:val>
                                        </p:tav>
                                      </p:tavLst>
                                    </p:anim>
                                    <p:animEffect transition="in" filter="fade">
                                      <p:cBhvr>
                                        <p:cTn id="220" dur="500"/>
                                        <p:tgtEl>
                                          <p:spTgt spid="16418"/>
                                        </p:tgtEl>
                                      </p:cBhvr>
                                    </p:animEffect>
                                  </p:childTnLst>
                                </p:cTn>
                              </p:par>
                            </p:childTnLst>
                          </p:cTn>
                        </p:par>
                      </p:childTnLst>
                    </p:cTn>
                  </p:par>
                  <p:par>
                    <p:cTn id="221" fill="hold" nodeType="clickPar">
                      <p:stCondLst>
                        <p:cond delay="indefinite"/>
                      </p:stCondLst>
                      <p:childTnLst>
                        <p:par>
                          <p:cTn id="222" fill="hold" nodeType="withGroup">
                            <p:stCondLst>
                              <p:cond delay="0"/>
                            </p:stCondLst>
                            <p:childTnLst>
                              <p:par>
                                <p:cTn id="223" presetID="53" presetClass="exit" presetSubtype="0" fill="hold" grpId="1" nodeType="clickEffect">
                                  <p:stCondLst>
                                    <p:cond delay="0"/>
                                  </p:stCondLst>
                                  <p:childTnLst>
                                    <p:anim calcmode="lin" valueType="num">
                                      <p:cBhvr>
                                        <p:cTn id="224" dur="500"/>
                                        <p:tgtEl>
                                          <p:spTgt spid="16418"/>
                                        </p:tgtEl>
                                        <p:attrNameLst>
                                          <p:attrName>ppt_w</p:attrName>
                                        </p:attrNameLst>
                                      </p:cBhvr>
                                      <p:tavLst>
                                        <p:tav tm="0">
                                          <p:val>
                                            <p:strVal val="ppt_w"/>
                                          </p:val>
                                        </p:tav>
                                        <p:tav tm="100000">
                                          <p:val>
                                            <p:fltVal val="0"/>
                                          </p:val>
                                        </p:tav>
                                      </p:tavLst>
                                    </p:anim>
                                    <p:anim calcmode="lin" valueType="num">
                                      <p:cBhvr>
                                        <p:cTn id="225" dur="500"/>
                                        <p:tgtEl>
                                          <p:spTgt spid="16418"/>
                                        </p:tgtEl>
                                        <p:attrNameLst>
                                          <p:attrName>ppt_h</p:attrName>
                                        </p:attrNameLst>
                                      </p:cBhvr>
                                      <p:tavLst>
                                        <p:tav tm="0">
                                          <p:val>
                                            <p:strVal val="ppt_h"/>
                                          </p:val>
                                        </p:tav>
                                        <p:tav tm="100000">
                                          <p:val>
                                            <p:fltVal val="0"/>
                                          </p:val>
                                        </p:tav>
                                      </p:tavLst>
                                    </p:anim>
                                    <p:animEffect transition="out" filter="fade">
                                      <p:cBhvr>
                                        <p:cTn id="226" dur="500"/>
                                        <p:tgtEl>
                                          <p:spTgt spid="16418"/>
                                        </p:tgtEl>
                                      </p:cBhvr>
                                    </p:animEffect>
                                    <p:set>
                                      <p:cBhvr>
                                        <p:cTn id="227" dur="1" fill="hold">
                                          <p:stCondLst>
                                            <p:cond delay="499"/>
                                          </p:stCondLst>
                                        </p:cTn>
                                        <p:tgtEl>
                                          <p:spTgt spid="16418"/>
                                        </p:tgtEl>
                                        <p:attrNameLst>
                                          <p:attrName>style.visibility</p:attrName>
                                        </p:attrNameLst>
                                      </p:cBhvr>
                                      <p:to>
                                        <p:strVal val="hidden"/>
                                      </p:to>
                                    </p:set>
                                  </p:childTnLst>
                                </p:cTn>
                              </p:par>
                              <p:par>
                                <p:cTn id="228" presetID="53" presetClass="exit" presetSubtype="0" fill="hold" nodeType="withEffect">
                                  <p:stCondLst>
                                    <p:cond delay="0"/>
                                  </p:stCondLst>
                                  <p:childTnLst>
                                    <p:anim calcmode="lin" valueType="num">
                                      <p:cBhvr>
                                        <p:cTn id="229" dur="500"/>
                                        <p:tgtEl>
                                          <p:spTgt spid="7"/>
                                        </p:tgtEl>
                                        <p:attrNameLst>
                                          <p:attrName>ppt_w</p:attrName>
                                        </p:attrNameLst>
                                      </p:cBhvr>
                                      <p:tavLst>
                                        <p:tav tm="0">
                                          <p:val>
                                            <p:strVal val="ppt_w"/>
                                          </p:val>
                                        </p:tav>
                                        <p:tav tm="100000">
                                          <p:val>
                                            <p:fltVal val="0"/>
                                          </p:val>
                                        </p:tav>
                                      </p:tavLst>
                                    </p:anim>
                                    <p:anim calcmode="lin" valueType="num">
                                      <p:cBhvr>
                                        <p:cTn id="230" dur="500"/>
                                        <p:tgtEl>
                                          <p:spTgt spid="7"/>
                                        </p:tgtEl>
                                        <p:attrNameLst>
                                          <p:attrName>ppt_h</p:attrName>
                                        </p:attrNameLst>
                                      </p:cBhvr>
                                      <p:tavLst>
                                        <p:tav tm="0">
                                          <p:val>
                                            <p:strVal val="ppt_h"/>
                                          </p:val>
                                        </p:tav>
                                        <p:tav tm="100000">
                                          <p:val>
                                            <p:fltVal val="0"/>
                                          </p:val>
                                        </p:tav>
                                      </p:tavLst>
                                    </p:anim>
                                    <p:animEffect transition="out" filter="fade">
                                      <p:cBhvr>
                                        <p:cTn id="231" dur="500"/>
                                        <p:tgtEl>
                                          <p:spTgt spid="7"/>
                                        </p:tgtEl>
                                      </p:cBhvr>
                                    </p:animEffect>
                                    <p:set>
                                      <p:cBhvr>
                                        <p:cTn id="232"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33" restart="whenNotActive" fill="hold" evtFilter="cancelBubble" nodeType="interactiveSeq">
                <p:stCondLst>
                  <p:cond evt="onClick" delay="0">
                    <p:tgtEl>
                      <p:spTgt spid="16419"/>
                    </p:tgtEl>
                  </p:cond>
                </p:stCondLst>
                <p:endSync evt="end" delay="0">
                  <p:rtn val="all"/>
                </p:endSync>
                <p:childTnLst>
                  <p:par>
                    <p:cTn id="234" fill="hold" nodeType="clickPar">
                      <p:stCondLst>
                        <p:cond delay="0"/>
                      </p:stCondLst>
                      <p:childTnLst>
                        <p:par>
                          <p:cTn id="235" fill="hold" nodeType="withGroup">
                            <p:stCondLst>
                              <p:cond delay="0"/>
                            </p:stCondLst>
                            <p:childTnLst>
                              <p:par>
                                <p:cTn id="236" presetID="53" presetClass="entr" presetSubtype="0" fill="hold" grpId="0" nodeType="clickEffect">
                                  <p:stCondLst>
                                    <p:cond delay="0"/>
                                  </p:stCondLst>
                                  <p:childTnLst>
                                    <p:set>
                                      <p:cBhvr>
                                        <p:cTn id="237" dur="1" fill="hold">
                                          <p:stCondLst>
                                            <p:cond delay="0"/>
                                          </p:stCondLst>
                                        </p:cTn>
                                        <p:tgtEl>
                                          <p:spTgt spid="16421"/>
                                        </p:tgtEl>
                                        <p:attrNameLst>
                                          <p:attrName>style.visibility</p:attrName>
                                        </p:attrNameLst>
                                      </p:cBhvr>
                                      <p:to>
                                        <p:strVal val="visible"/>
                                      </p:to>
                                    </p:set>
                                    <p:anim calcmode="lin" valueType="num">
                                      <p:cBhvr>
                                        <p:cTn id="238" dur="500" fill="hold"/>
                                        <p:tgtEl>
                                          <p:spTgt spid="16421"/>
                                        </p:tgtEl>
                                        <p:attrNameLst>
                                          <p:attrName>ppt_w</p:attrName>
                                        </p:attrNameLst>
                                      </p:cBhvr>
                                      <p:tavLst>
                                        <p:tav tm="0">
                                          <p:val>
                                            <p:fltVal val="0"/>
                                          </p:val>
                                        </p:tav>
                                        <p:tav tm="100000">
                                          <p:val>
                                            <p:strVal val="#ppt_w"/>
                                          </p:val>
                                        </p:tav>
                                      </p:tavLst>
                                    </p:anim>
                                    <p:anim calcmode="lin" valueType="num">
                                      <p:cBhvr>
                                        <p:cTn id="239" dur="500" fill="hold"/>
                                        <p:tgtEl>
                                          <p:spTgt spid="16421"/>
                                        </p:tgtEl>
                                        <p:attrNameLst>
                                          <p:attrName>ppt_h</p:attrName>
                                        </p:attrNameLst>
                                      </p:cBhvr>
                                      <p:tavLst>
                                        <p:tav tm="0">
                                          <p:val>
                                            <p:fltVal val="0"/>
                                          </p:val>
                                        </p:tav>
                                        <p:tav tm="100000">
                                          <p:val>
                                            <p:strVal val="#ppt_h"/>
                                          </p:val>
                                        </p:tav>
                                      </p:tavLst>
                                    </p:anim>
                                    <p:animEffect transition="in" filter="fade">
                                      <p:cBhvr>
                                        <p:cTn id="240" dur="500"/>
                                        <p:tgtEl>
                                          <p:spTgt spid="16421"/>
                                        </p:tgtEl>
                                      </p:cBhvr>
                                    </p:animEffect>
                                  </p:childTnLst>
                                </p:cTn>
                              </p:par>
                            </p:childTnLst>
                          </p:cTn>
                        </p:par>
                      </p:childTnLst>
                    </p:cTn>
                  </p:par>
                  <p:par>
                    <p:cTn id="241" fill="hold" nodeType="clickPar">
                      <p:stCondLst>
                        <p:cond delay="indefinite"/>
                      </p:stCondLst>
                      <p:childTnLst>
                        <p:par>
                          <p:cTn id="242" fill="hold" nodeType="withGroup">
                            <p:stCondLst>
                              <p:cond delay="0"/>
                            </p:stCondLst>
                            <p:childTnLst>
                              <p:par>
                                <p:cTn id="243" presetID="53" presetClass="entr" presetSubtype="0" fill="hold" grpId="0" nodeType="clickEffect">
                                  <p:stCondLst>
                                    <p:cond delay="0"/>
                                  </p:stCondLst>
                                  <p:childTnLst>
                                    <p:set>
                                      <p:cBhvr>
                                        <p:cTn id="244" dur="1" fill="hold">
                                          <p:stCondLst>
                                            <p:cond delay="0"/>
                                          </p:stCondLst>
                                        </p:cTn>
                                        <p:tgtEl>
                                          <p:spTgt spid="16422"/>
                                        </p:tgtEl>
                                        <p:attrNameLst>
                                          <p:attrName>style.visibility</p:attrName>
                                        </p:attrNameLst>
                                      </p:cBhvr>
                                      <p:to>
                                        <p:strVal val="visible"/>
                                      </p:to>
                                    </p:set>
                                    <p:anim calcmode="lin" valueType="num">
                                      <p:cBhvr>
                                        <p:cTn id="245" dur="500" fill="hold"/>
                                        <p:tgtEl>
                                          <p:spTgt spid="16422"/>
                                        </p:tgtEl>
                                        <p:attrNameLst>
                                          <p:attrName>ppt_w</p:attrName>
                                        </p:attrNameLst>
                                      </p:cBhvr>
                                      <p:tavLst>
                                        <p:tav tm="0">
                                          <p:val>
                                            <p:fltVal val="0"/>
                                          </p:val>
                                        </p:tav>
                                        <p:tav tm="100000">
                                          <p:val>
                                            <p:strVal val="#ppt_w"/>
                                          </p:val>
                                        </p:tav>
                                      </p:tavLst>
                                    </p:anim>
                                    <p:anim calcmode="lin" valueType="num">
                                      <p:cBhvr>
                                        <p:cTn id="246" dur="500" fill="hold"/>
                                        <p:tgtEl>
                                          <p:spTgt spid="16422"/>
                                        </p:tgtEl>
                                        <p:attrNameLst>
                                          <p:attrName>ppt_h</p:attrName>
                                        </p:attrNameLst>
                                      </p:cBhvr>
                                      <p:tavLst>
                                        <p:tav tm="0">
                                          <p:val>
                                            <p:fltVal val="0"/>
                                          </p:val>
                                        </p:tav>
                                        <p:tav tm="100000">
                                          <p:val>
                                            <p:strVal val="#ppt_h"/>
                                          </p:val>
                                        </p:tav>
                                      </p:tavLst>
                                    </p:anim>
                                    <p:animEffect transition="in" filter="fade">
                                      <p:cBhvr>
                                        <p:cTn id="247" dur="500"/>
                                        <p:tgtEl>
                                          <p:spTgt spid="16422"/>
                                        </p:tgtEl>
                                      </p:cBhvr>
                                    </p:animEffect>
                                  </p:childTnLst>
                                </p:cTn>
                              </p:par>
                            </p:childTnLst>
                          </p:cTn>
                        </p:par>
                      </p:childTnLst>
                    </p:cTn>
                  </p:par>
                </p:childTnLst>
              </p:cTn>
              <p:nextCondLst>
                <p:cond evt="onClick" delay="0">
                  <p:tgtEl>
                    <p:spTgt spid="16419"/>
                  </p:tgtEl>
                </p:cond>
              </p:nextCondLst>
            </p:seq>
            <p:seq concurrent="1" nextAc="seek">
              <p:cTn id="248" restart="whenNotActive" fill="hold" evtFilter="cancelBubble" nodeType="interactiveSeq">
                <p:stCondLst>
                  <p:cond evt="onClick" delay="0">
                    <p:tgtEl>
                      <p:spTgt spid="16420"/>
                    </p:tgtEl>
                  </p:cond>
                </p:stCondLst>
                <p:endSync evt="end" delay="0">
                  <p:rtn val="all"/>
                </p:endSync>
                <p:childTnLst>
                  <p:par>
                    <p:cTn id="249" fill="hold" nodeType="clickPar">
                      <p:stCondLst>
                        <p:cond delay="0"/>
                      </p:stCondLst>
                      <p:childTnLst>
                        <p:par>
                          <p:cTn id="250" fill="hold" nodeType="withGroup">
                            <p:stCondLst>
                              <p:cond delay="0"/>
                            </p:stCondLst>
                            <p:childTnLst>
                              <p:par>
                                <p:cTn id="251" presetID="53" presetClass="entr" presetSubtype="0" fill="hold" grpId="0" nodeType="clickEffect">
                                  <p:stCondLst>
                                    <p:cond delay="0"/>
                                  </p:stCondLst>
                                  <p:childTnLst>
                                    <p:set>
                                      <p:cBhvr>
                                        <p:cTn id="252" dur="1" fill="hold">
                                          <p:stCondLst>
                                            <p:cond delay="0"/>
                                          </p:stCondLst>
                                        </p:cTn>
                                        <p:tgtEl>
                                          <p:spTgt spid="16423"/>
                                        </p:tgtEl>
                                        <p:attrNameLst>
                                          <p:attrName>style.visibility</p:attrName>
                                        </p:attrNameLst>
                                      </p:cBhvr>
                                      <p:to>
                                        <p:strVal val="visible"/>
                                      </p:to>
                                    </p:set>
                                    <p:anim calcmode="lin" valueType="num">
                                      <p:cBhvr>
                                        <p:cTn id="253" dur="500" fill="hold"/>
                                        <p:tgtEl>
                                          <p:spTgt spid="16423"/>
                                        </p:tgtEl>
                                        <p:attrNameLst>
                                          <p:attrName>ppt_w</p:attrName>
                                        </p:attrNameLst>
                                      </p:cBhvr>
                                      <p:tavLst>
                                        <p:tav tm="0">
                                          <p:val>
                                            <p:fltVal val="0"/>
                                          </p:val>
                                        </p:tav>
                                        <p:tav tm="100000">
                                          <p:val>
                                            <p:strVal val="#ppt_w"/>
                                          </p:val>
                                        </p:tav>
                                      </p:tavLst>
                                    </p:anim>
                                    <p:anim calcmode="lin" valueType="num">
                                      <p:cBhvr>
                                        <p:cTn id="254" dur="500" fill="hold"/>
                                        <p:tgtEl>
                                          <p:spTgt spid="16423"/>
                                        </p:tgtEl>
                                        <p:attrNameLst>
                                          <p:attrName>ppt_h</p:attrName>
                                        </p:attrNameLst>
                                      </p:cBhvr>
                                      <p:tavLst>
                                        <p:tav tm="0">
                                          <p:val>
                                            <p:fltVal val="0"/>
                                          </p:val>
                                        </p:tav>
                                        <p:tav tm="100000">
                                          <p:val>
                                            <p:strVal val="#ppt_h"/>
                                          </p:val>
                                        </p:tav>
                                      </p:tavLst>
                                    </p:anim>
                                    <p:animEffect transition="in" filter="fade">
                                      <p:cBhvr>
                                        <p:cTn id="255" dur="500"/>
                                        <p:tgtEl>
                                          <p:spTgt spid="16423"/>
                                        </p:tgtEl>
                                      </p:cBhvr>
                                    </p:animEffect>
                                  </p:childTnLst>
                                </p:cTn>
                              </p:par>
                            </p:childTnLst>
                          </p:cTn>
                        </p:par>
                      </p:childTnLst>
                    </p:cTn>
                  </p:par>
                  <p:par>
                    <p:cTn id="256" fill="hold" nodeType="clickPar">
                      <p:stCondLst>
                        <p:cond delay="indefinite"/>
                      </p:stCondLst>
                      <p:childTnLst>
                        <p:par>
                          <p:cTn id="257" fill="hold" nodeType="withGroup">
                            <p:stCondLst>
                              <p:cond delay="0"/>
                            </p:stCondLst>
                            <p:childTnLst>
                              <p:par>
                                <p:cTn id="258" presetID="53" presetClass="entr" presetSubtype="0" fill="hold" grpId="0" nodeType="clickEffect">
                                  <p:stCondLst>
                                    <p:cond delay="0"/>
                                  </p:stCondLst>
                                  <p:childTnLst>
                                    <p:set>
                                      <p:cBhvr>
                                        <p:cTn id="259" dur="1" fill="hold">
                                          <p:stCondLst>
                                            <p:cond delay="0"/>
                                          </p:stCondLst>
                                        </p:cTn>
                                        <p:tgtEl>
                                          <p:spTgt spid="16424"/>
                                        </p:tgtEl>
                                        <p:attrNameLst>
                                          <p:attrName>style.visibility</p:attrName>
                                        </p:attrNameLst>
                                      </p:cBhvr>
                                      <p:to>
                                        <p:strVal val="visible"/>
                                      </p:to>
                                    </p:set>
                                    <p:anim calcmode="lin" valueType="num">
                                      <p:cBhvr>
                                        <p:cTn id="260" dur="500" fill="hold"/>
                                        <p:tgtEl>
                                          <p:spTgt spid="16424"/>
                                        </p:tgtEl>
                                        <p:attrNameLst>
                                          <p:attrName>ppt_w</p:attrName>
                                        </p:attrNameLst>
                                      </p:cBhvr>
                                      <p:tavLst>
                                        <p:tav tm="0">
                                          <p:val>
                                            <p:fltVal val="0"/>
                                          </p:val>
                                        </p:tav>
                                        <p:tav tm="100000">
                                          <p:val>
                                            <p:strVal val="#ppt_w"/>
                                          </p:val>
                                        </p:tav>
                                      </p:tavLst>
                                    </p:anim>
                                    <p:anim calcmode="lin" valueType="num">
                                      <p:cBhvr>
                                        <p:cTn id="261" dur="500" fill="hold"/>
                                        <p:tgtEl>
                                          <p:spTgt spid="16424"/>
                                        </p:tgtEl>
                                        <p:attrNameLst>
                                          <p:attrName>ppt_h</p:attrName>
                                        </p:attrNameLst>
                                      </p:cBhvr>
                                      <p:tavLst>
                                        <p:tav tm="0">
                                          <p:val>
                                            <p:fltVal val="0"/>
                                          </p:val>
                                        </p:tav>
                                        <p:tav tm="100000">
                                          <p:val>
                                            <p:strVal val="#ppt_h"/>
                                          </p:val>
                                        </p:tav>
                                      </p:tavLst>
                                    </p:anim>
                                    <p:animEffect transition="in" filter="fade">
                                      <p:cBhvr>
                                        <p:cTn id="262" dur="500"/>
                                        <p:tgtEl>
                                          <p:spTgt spid="16424"/>
                                        </p:tgtEl>
                                      </p:cBhvr>
                                    </p:animEffect>
                                  </p:childTnLst>
                                </p:cTn>
                              </p:par>
                            </p:childTnLst>
                          </p:cTn>
                        </p:par>
                      </p:childTnLst>
                    </p:cTn>
                  </p:par>
                </p:childTnLst>
              </p:cTn>
              <p:nextCondLst>
                <p:cond evt="onClick" delay="0">
                  <p:tgtEl>
                    <p:spTgt spid="16420"/>
                  </p:tgtEl>
                </p:cond>
              </p:nextCondLst>
            </p:seq>
          </p:childTnLst>
        </p:cTn>
      </p:par>
    </p:tnLst>
    <p:bldLst>
      <p:bldP spid="16405" grpId="0"/>
      <p:bldP spid="16405" grpId="1"/>
      <p:bldP spid="16406" grpId="0"/>
      <p:bldP spid="16406" grpId="1"/>
      <p:bldP spid="16407" grpId="0"/>
      <p:bldP spid="16407" grpId="1"/>
      <p:bldP spid="16408" grpId="0"/>
      <p:bldP spid="16408" grpId="1"/>
      <p:bldP spid="16409" grpId="0"/>
      <p:bldP spid="16409" grpId="1"/>
      <p:bldP spid="16410" grpId="0"/>
      <p:bldP spid="16410" grpId="1"/>
      <p:bldP spid="16412" grpId="0"/>
      <p:bldP spid="16412" grpId="1"/>
      <p:bldP spid="16413" grpId="0"/>
      <p:bldP spid="16413" grpId="1"/>
      <p:bldP spid="16415" grpId="0"/>
      <p:bldP spid="16415" grpId="1"/>
      <p:bldP spid="16416" grpId="0"/>
      <p:bldP spid="16416" grpId="1"/>
      <p:bldP spid="16417" grpId="0"/>
      <p:bldP spid="16417" grpId="1"/>
      <p:bldP spid="16418" grpId="0"/>
      <p:bldP spid="16418" grpId="1"/>
      <p:bldP spid="16421" grpId="0" animBg="1"/>
      <p:bldP spid="16422" grpId="0" animBg="1"/>
      <p:bldP spid="16423" grpId="0" animBg="1"/>
      <p:bldP spid="164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WordArt 2"/>
          <p:cNvSpPr>
            <a:spLocks noChangeArrowheads="1" noChangeShapeType="1" noTextEdit="1"/>
          </p:cNvSpPr>
          <p:nvPr/>
        </p:nvSpPr>
        <p:spPr bwMode="auto">
          <a:xfrm>
            <a:off x="1066800" y="533400"/>
            <a:ext cx="3048000" cy="1447800"/>
          </a:xfrm>
          <a:prstGeom prst="rect">
            <a:avLst/>
          </a:prstGeom>
        </p:spPr>
        <p:txBody>
          <a:bodyPr wrap="none" fromWordArt="1">
            <a:prstTxWarp prst="textPlain">
              <a:avLst>
                <a:gd name="adj" fmla="val 49065"/>
              </a:avLst>
            </a:prstTxWarp>
          </a:bodyPr>
          <a:lstStyle/>
          <a:p>
            <a:pPr algn="ctr"/>
            <a:r>
              <a:rPr lang="en-US" sz="32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Về nhà</a:t>
            </a:r>
          </a:p>
        </p:txBody>
      </p:sp>
      <p:sp>
        <p:nvSpPr>
          <p:cNvPr id="17411" name="AutoShape 3"/>
          <p:cNvSpPr>
            <a:spLocks noChangeArrowheads="1"/>
          </p:cNvSpPr>
          <p:nvPr/>
        </p:nvSpPr>
        <p:spPr bwMode="auto">
          <a:xfrm>
            <a:off x="914400" y="2286000"/>
            <a:ext cx="7239000" cy="2514600"/>
          </a:xfrm>
          <a:prstGeom prst="flowChartPunchedTape">
            <a:avLst/>
          </a:prstGeom>
          <a:gradFill rotWithShape="1">
            <a:gsLst>
              <a:gs pos="0">
                <a:schemeClr val="bg1"/>
              </a:gs>
              <a:gs pos="100000">
                <a:srgbClr val="FFFF00"/>
              </a:gs>
            </a:gsLst>
            <a:path path="rect">
              <a:fillToRect l="50000" t="50000" r="50000" b="50000"/>
            </a:path>
          </a:gradFill>
          <a:ln w="9525">
            <a:solidFill>
              <a:srgbClr val="FF33CC"/>
            </a:solidFill>
            <a:miter lim="800000"/>
            <a:headEnd/>
            <a:tailEnd/>
          </a:ln>
        </p:spPr>
        <p:txBody>
          <a:bodyPr wrap="none" anchor="ctr"/>
          <a:lstStyle/>
          <a:p>
            <a:endParaRPr lang="en-US" sz="1600">
              <a:latin typeface="Arial" charset="0"/>
            </a:endParaRPr>
          </a:p>
        </p:txBody>
      </p:sp>
      <p:sp>
        <p:nvSpPr>
          <p:cNvPr id="17412" name="Text Box 4"/>
          <p:cNvSpPr txBox="1">
            <a:spLocks noChangeArrowheads="1"/>
          </p:cNvSpPr>
          <p:nvPr/>
        </p:nvSpPr>
        <p:spPr bwMode="auto">
          <a:xfrm>
            <a:off x="1219200" y="3581400"/>
            <a:ext cx="7086600" cy="461963"/>
          </a:xfrm>
          <a:prstGeom prst="rect">
            <a:avLst/>
          </a:prstGeom>
          <a:noFill/>
          <a:ln w="9525">
            <a:noFill/>
            <a:miter lim="800000"/>
            <a:headEnd/>
            <a:tailEnd/>
          </a:ln>
          <a:effectLst/>
        </p:spPr>
        <p:txBody>
          <a:bodyPr>
            <a:spAutoFit/>
          </a:bodyPr>
          <a:lstStyle/>
          <a:p>
            <a:pPr algn="just" eaLnBrk="1" hangingPunct="1">
              <a:spcBef>
                <a:spcPct val="50000"/>
              </a:spcBef>
              <a:defRPr/>
            </a:pPr>
            <a:r>
              <a:rPr lang="en-US" sz="2400" b="1">
                <a:solidFill>
                  <a:srgbClr val="006600"/>
                </a:solidFill>
                <a:effectLst>
                  <a:outerShdw blurRad="38100" dist="38100" dir="2700000" algn="tl">
                    <a:srgbClr val="C0C0C0"/>
                  </a:outerShdw>
                </a:effectLst>
                <a:latin typeface="Arial"/>
              </a:rPr>
              <a:t>2. Chuẩn bị trước bài : Sự biến đổi hóa học.</a:t>
            </a:r>
          </a:p>
        </p:txBody>
      </p:sp>
      <p:sp>
        <p:nvSpPr>
          <p:cNvPr id="17413" name="Text Box 5"/>
          <p:cNvSpPr txBox="1">
            <a:spLocks noChangeArrowheads="1"/>
          </p:cNvSpPr>
          <p:nvPr/>
        </p:nvSpPr>
        <p:spPr bwMode="auto">
          <a:xfrm>
            <a:off x="1219200" y="2971800"/>
            <a:ext cx="6553200" cy="461963"/>
          </a:xfrm>
          <a:prstGeom prst="rect">
            <a:avLst/>
          </a:prstGeom>
          <a:noFill/>
          <a:ln w="9525">
            <a:noFill/>
            <a:miter lim="800000"/>
            <a:headEnd/>
            <a:tailEnd/>
          </a:ln>
          <a:effectLst/>
        </p:spPr>
        <p:txBody>
          <a:bodyPr>
            <a:spAutoFit/>
          </a:bodyPr>
          <a:lstStyle/>
          <a:p>
            <a:pPr eaLnBrk="1" hangingPunct="1">
              <a:spcBef>
                <a:spcPct val="50000"/>
              </a:spcBef>
              <a:defRPr/>
            </a:pPr>
            <a:r>
              <a:rPr lang="en-US" sz="2400" b="1">
                <a:solidFill>
                  <a:srgbClr val="006600"/>
                </a:solidFill>
                <a:effectLst>
                  <a:outerShdw blurRad="38100" dist="38100" dir="2700000" algn="tl">
                    <a:srgbClr val="C0C0C0"/>
                  </a:outerShdw>
                </a:effectLst>
                <a:latin typeface="Arial"/>
              </a:rPr>
              <a:t>1. Học bài để nắm vững kiến thức đã học.</a:t>
            </a:r>
          </a:p>
        </p:txBody>
      </p:sp>
      <p:pic>
        <p:nvPicPr>
          <p:cNvPr id="17414" name="Picture 6" descr="Borboleta_51"/>
          <p:cNvPicPr>
            <a:picLocks noChangeAspect="1" noChangeArrowheads="1" noCrop="1"/>
          </p:cNvPicPr>
          <p:nvPr/>
        </p:nvPicPr>
        <p:blipFill>
          <a:blip r:embed="rId2"/>
          <a:srcRect/>
          <a:stretch>
            <a:fillRect/>
          </a:stretch>
        </p:blipFill>
        <p:spPr bwMode="auto">
          <a:xfrm>
            <a:off x="228600" y="171450"/>
            <a:ext cx="609600" cy="590550"/>
          </a:xfrm>
          <a:prstGeom prst="rect">
            <a:avLst/>
          </a:prstGeom>
          <a:noFill/>
          <a:ln w="9525">
            <a:noFill/>
            <a:miter lim="800000"/>
            <a:headEnd/>
            <a:tailEnd/>
          </a:ln>
        </p:spPr>
      </p:pic>
      <p:pic>
        <p:nvPicPr>
          <p:cNvPr id="17415" name="Picture 7" descr="Borboleta_51"/>
          <p:cNvPicPr>
            <a:picLocks noChangeAspect="1" noChangeArrowheads="1" noCrop="1"/>
          </p:cNvPicPr>
          <p:nvPr/>
        </p:nvPicPr>
        <p:blipFill>
          <a:blip r:embed="rId2"/>
          <a:srcRect/>
          <a:stretch>
            <a:fillRect/>
          </a:stretch>
        </p:blipFill>
        <p:spPr bwMode="auto">
          <a:xfrm>
            <a:off x="8305800" y="171450"/>
            <a:ext cx="609600" cy="590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17414"/>
                                        </p:tgtEl>
                                        <p:attrNameLst>
                                          <p:attrName>style.visibility</p:attrName>
                                        </p:attrNameLst>
                                      </p:cBhvr>
                                      <p:to>
                                        <p:strVal val="visible"/>
                                      </p:to>
                                    </p:set>
                                    <p:animEffect transition="in" filter="wheel(4)">
                                      <p:cBhvr>
                                        <p:cTn id="7" dur="1000"/>
                                        <p:tgtEl>
                                          <p:spTgt spid="17414"/>
                                        </p:tgtEl>
                                      </p:cBhvr>
                                    </p:animEffect>
                                  </p:childTnLst>
                                </p:cTn>
                              </p:par>
                              <p:par>
                                <p:cTn id="8" presetID="21" presetClass="entr" presetSubtype="4" fill="hold" nodeType="withEffect">
                                  <p:stCondLst>
                                    <p:cond delay="0"/>
                                  </p:stCondLst>
                                  <p:childTnLst>
                                    <p:set>
                                      <p:cBhvr>
                                        <p:cTn id="9" dur="1" fill="hold">
                                          <p:stCondLst>
                                            <p:cond delay="0"/>
                                          </p:stCondLst>
                                        </p:cTn>
                                        <p:tgtEl>
                                          <p:spTgt spid="17415"/>
                                        </p:tgtEl>
                                        <p:attrNameLst>
                                          <p:attrName>style.visibility</p:attrName>
                                        </p:attrNameLst>
                                      </p:cBhvr>
                                      <p:to>
                                        <p:strVal val="visible"/>
                                      </p:to>
                                    </p:set>
                                    <p:animEffect transition="in" filter="wheel(4)">
                                      <p:cBhvr>
                                        <p:cTn id="10" dur="1000"/>
                                        <p:tgtEl>
                                          <p:spTgt spid="17415"/>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17410"/>
                                        </p:tgtEl>
                                        <p:attrNameLst>
                                          <p:attrName>style.visibility</p:attrName>
                                        </p:attrNameLst>
                                      </p:cBhvr>
                                      <p:to>
                                        <p:strVal val="visible"/>
                                      </p:to>
                                    </p:set>
                                    <p:animEffect transition="in" filter="wheel(4)">
                                      <p:cBhvr>
                                        <p:cTn id="13" dur="1000"/>
                                        <p:tgtEl>
                                          <p:spTgt spid="17410"/>
                                        </p:tgtEl>
                                      </p:cBhvr>
                                    </p:animEffect>
                                  </p:childTnLst>
                                </p:cTn>
                              </p:par>
                              <p:par>
                                <p:cTn id="14" presetID="21" presetClass="entr" presetSubtype="4" fill="hold" grpId="0" nodeType="withEffect">
                                  <p:stCondLst>
                                    <p:cond delay="0"/>
                                  </p:stCondLst>
                                  <p:childTnLst>
                                    <p:set>
                                      <p:cBhvr>
                                        <p:cTn id="15" dur="1" fill="hold">
                                          <p:stCondLst>
                                            <p:cond delay="0"/>
                                          </p:stCondLst>
                                        </p:cTn>
                                        <p:tgtEl>
                                          <p:spTgt spid="17411"/>
                                        </p:tgtEl>
                                        <p:attrNameLst>
                                          <p:attrName>style.visibility</p:attrName>
                                        </p:attrNameLst>
                                      </p:cBhvr>
                                      <p:to>
                                        <p:strVal val="visible"/>
                                      </p:to>
                                    </p:set>
                                    <p:animEffect transition="in" filter="wheel(4)">
                                      <p:cBhvr>
                                        <p:cTn id="16" dur="1000"/>
                                        <p:tgtEl>
                                          <p:spTgt spid="17411"/>
                                        </p:tgtEl>
                                      </p:cBhvr>
                                    </p:animEffect>
                                  </p:childTnLst>
                                </p:cTn>
                              </p:par>
                              <p:par>
                                <p:cTn id="17" presetID="21" presetClass="entr" presetSubtype="4" fill="hold" grpId="0" nodeType="withEffect">
                                  <p:stCondLst>
                                    <p:cond delay="0"/>
                                  </p:stCondLst>
                                  <p:childTnLst>
                                    <p:set>
                                      <p:cBhvr>
                                        <p:cTn id="18" dur="1" fill="hold">
                                          <p:stCondLst>
                                            <p:cond delay="0"/>
                                          </p:stCondLst>
                                        </p:cTn>
                                        <p:tgtEl>
                                          <p:spTgt spid="17413"/>
                                        </p:tgtEl>
                                        <p:attrNameLst>
                                          <p:attrName>style.visibility</p:attrName>
                                        </p:attrNameLst>
                                      </p:cBhvr>
                                      <p:to>
                                        <p:strVal val="visible"/>
                                      </p:to>
                                    </p:set>
                                    <p:animEffect transition="in" filter="wheel(4)">
                                      <p:cBhvr>
                                        <p:cTn id="19" dur="1000"/>
                                        <p:tgtEl>
                                          <p:spTgt spid="17413"/>
                                        </p:tgtEl>
                                      </p:cBhvr>
                                    </p:animEffect>
                                  </p:childTnLst>
                                </p:cTn>
                              </p:par>
                              <p:par>
                                <p:cTn id="20" presetID="21" presetClass="entr" presetSubtype="4" fill="hold" grpId="0" nodeType="withEffect">
                                  <p:stCondLst>
                                    <p:cond delay="0"/>
                                  </p:stCondLst>
                                  <p:childTnLst>
                                    <p:set>
                                      <p:cBhvr>
                                        <p:cTn id="21" dur="1" fill="hold">
                                          <p:stCondLst>
                                            <p:cond delay="0"/>
                                          </p:stCondLst>
                                        </p:cTn>
                                        <p:tgtEl>
                                          <p:spTgt spid="17412"/>
                                        </p:tgtEl>
                                        <p:attrNameLst>
                                          <p:attrName>style.visibility</p:attrName>
                                        </p:attrNameLst>
                                      </p:cBhvr>
                                      <p:to>
                                        <p:strVal val="visible"/>
                                      </p:to>
                                    </p:set>
                                    <p:animEffect transition="in" filter="wheel(4)">
                                      <p:cBhvr>
                                        <p:cTn id="22" dur="10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p:bldP spid="17411" grpId="0" animBg="1"/>
      <p:bldP spid="17412" grpId="0"/>
      <p:bldP spid="174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ChangeArrowheads="1"/>
          </p:cNvSpPr>
          <p:nvPr/>
        </p:nvSpPr>
        <p:spPr bwMode="auto">
          <a:xfrm>
            <a:off x="609600" y="1905000"/>
            <a:ext cx="3048000" cy="609600"/>
          </a:xfrm>
          <a:prstGeom prst="rect">
            <a:avLst/>
          </a:prstGeom>
          <a:gradFill rotWithShape="1">
            <a:gsLst>
              <a:gs pos="0">
                <a:srgbClr val="0000CC"/>
              </a:gs>
              <a:gs pos="50000">
                <a:schemeClr val="bg1"/>
              </a:gs>
              <a:gs pos="100000">
                <a:srgbClr val="0000CC"/>
              </a:gs>
            </a:gsLst>
            <a:lin ang="5400000" scaled="1"/>
          </a:gradFill>
          <a:ln w="9525">
            <a:noFill/>
            <a:miter lim="800000"/>
            <a:headEnd/>
            <a:tailEnd/>
          </a:ln>
          <a:effectLst/>
        </p:spPr>
        <p:txBody>
          <a:bodyPr wrap="none" anchor="ctr"/>
          <a:lstStyle/>
          <a:p>
            <a:pPr algn="ctr" eaLnBrk="1" hangingPunct="1">
              <a:defRPr/>
            </a:pPr>
            <a:r>
              <a:rPr lang="en-US" sz="3000" b="1" dirty="0" err="1" smtClean="0">
                <a:solidFill>
                  <a:srgbClr val="FF0000"/>
                </a:solidFill>
                <a:latin typeface="Arial"/>
              </a:rPr>
              <a:t>Ôn</a:t>
            </a:r>
            <a:r>
              <a:rPr lang="en-US" sz="3000" b="1" dirty="0" smtClean="0">
                <a:solidFill>
                  <a:srgbClr val="FF0000"/>
                </a:solidFill>
                <a:latin typeface="Arial"/>
              </a:rPr>
              <a:t> </a:t>
            </a:r>
            <a:r>
              <a:rPr lang="en-US" sz="3000" b="1" dirty="0" err="1">
                <a:solidFill>
                  <a:srgbClr val="FF0000"/>
                </a:solidFill>
                <a:latin typeface="Arial"/>
              </a:rPr>
              <a:t>bài</a:t>
            </a:r>
            <a:r>
              <a:rPr lang="en-US" sz="3000" b="1" dirty="0">
                <a:solidFill>
                  <a:srgbClr val="FF0000"/>
                </a:solidFill>
                <a:latin typeface="Arial"/>
              </a:rPr>
              <a:t> </a:t>
            </a:r>
            <a:r>
              <a:rPr lang="en-US" sz="3000" b="1" dirty="0" err="1">
                <a:solidFill>
                  <a:srgbClr val="FF0000"/>
                </a:solidFill>
                <a:latin typeface="Arial"/>
              </a:rPr>
              <a:t>cũ</a:t>
            </a:r>
            <a:r>
              <a:rPr lang="en-US" sz="3000" b="1" dirty="0">
                <a:solidFill>
                  <a:srgbClr val="FF0000"/>
                </a:solidFill>
                <a:latin typeface="Arial"/>
              </a:rPr>
              <a:t> :</a:t>
            </a:r>
          </a:p>
        </p:txBody>
      </p:sp>
      <p:sp>
        <p:nvSpPr>
          <p:cNvPr id="3076" name="Text Box 4"/>
          <p:cNvSpPr txBox="1">
            <a:spLocks noChangeArrowheads="1"/>
          </p:cNvSpPr>
          <p:nvPr/>
        </p:nvSpPr>
        <p:spPr bwMode="auto">
          <a:xfrm>
            <a:off x="1219200" y="2879725"/>
            <a:ext cx="7010400" cy="1006475"/>
          </a:xfrm>
          <a:prstGeom prst="rect">
            <a:avLst/>
          </a:prstGeom>
          <a:noFill/>
          <a:ln w="9525">
            <a:noFill/>
            <a:miter lim="800000"/>
            <a:headEnd/>
            <a:tailEnd/>
          </a:ln>
        </p:spPr>
        <p:txBody>
          <a:bodyPr>
            <a:spAutoFit/>
          </a:bodyPr>
          <a:lstStyle/>
          <a:p>
            <a:pPr algn="just" eaLnBrk="1" hangingPunct="1">
              <a:spcBef>
                <a:spcPct val="50000"/>
              </a:spcBef>
            </a:pPr>
            <a:r>
              <a:rPr lang="en-US" sz="3000" b="1">
                <a:solidFill>
                  <a:srgbClr val="0000CC"/>
                </a:solidFill>
                <a:latin typeface="Arial" charset="0"/>
              </a:rPr>
              <a:t>	</a:t>
            </a:r>
            <a:r>
              <a:rPr lang="en-US" sz="3000" b="1">
                <a:solidFill>
                  <a:srgbClr val="FF0000"/>
                </a:solidFill>
                <a:latin typeface="Arial" charset="0"/>
              </a:rPr>
              <a:t>Câu 1 :</a:t>
            </a:r>
            <a:r>
              <a:rPr lang="en-US" sz="3000" b="1">
                <a:solidFill>
                  <a:srgbClr val="0000CC"/>
                </a:solidFill>
                <a:latin typeface="Arial" charset="0"/>
              </a:rPr>
              <a:t> Hỗn hợp là gì? Kể tên một vài hỗn hợp mà em biết.</a:t>
            </a:r>
          </a:p>
        </p:txBody>
      </p:sp>
      <p:sp>
        <p:nvSpPr>
          <p:cNvPr id="3077" name="Text Box 5"/>
          <p:cNvSpPr txBox="1">
            <a:spLocks noChangeArrowheads="1"/>
          </p:cNvSpPr>
          <p:nvPr/>
        </p:nvSpPr>
        <p:spPr bwMode="auto">
          <a:xfrm>
            <a:off x="1143000" y="2895600"/>
            <a:ext cx="7010400" cy="1463675"/>
          </a:xfrm>
          <a:prstGeom prst="rect">
            <a:avLst/>
          </a:prstGeom>
          <a:noFill/>
          <a:ln w="9525">
            <a:noFill/>
            <a:miter lim="800000"/>
            <a:headEnd/>
            <a:tailEnd/>
          </a:ln>
        </p:spPr>
        <p:txBody>
          <a:bodyPr>
            <a:spAutoFit/>
          </a:bodyPr>
          <a:lstStyle/>
          <a:p>
            <a:pPr algn="just" eaLnBrk="1" hangingPunct="1">
              <a:spcBef>
                <a:spcPct val="50000"/>
              </a:spcBef>
            </a:pPr>
            <a:r>
              <a:rPr lang="en-US" sz="3000" b="1">
                <a:solidFill>
                  <a:srgbClr val="0000CC"/>
                </a:solidFill>
                <a:latin typeface="Arial" charset="0"/>
              </a:rPr>
              <a:t>	</a:t>
            </a:r>
            <a:r>
              <a:rPr lang="en-US" sz="3000" b="1">
                <a:solidFill>
                  <a:srgbClr val="FF0000"/>
                </a:solidFill>
                <a:latin typeface="Arial" charset="0"/>
              </a:rPr>
              <a:t>Câu 2 :</a:t>
            </a:r>
            <a:r>
              <a:rPr lang="en-US" sz="3000" b="1">
                <a:solidFill>
                  <a:srgbClr val="0000CC"/>
                </a:solidFill>
                <a:latin typeface="Arial" charset="0"/>
              </a:rPr>
              <a:t> Em biết những cách nào để tách các chất trong một hỗn hợp? Nêu ví dụ minh họa.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500" fill="hold"/>
                                        <p:tgtEl>
                                          <p:spTgt spid="3075"/>
                                        </p:tgtEl>
                                        <p:attrNameLst>
                                          <p:attrName>ppt_w</p:attrName>
                                        </p:attrNameLst>
                                      </p:cBhvr>
                                      <p:tavLst>
                                        <p:tav tm="0">
                                          <p:val>
                                            <p:fltVal val="0"/>
                                          </p:val>
                                        </p:tav>
                                        <p:tav tm="100000">
                                          <p:val>
                                            <p:strVal val="#ppt_w"/>
                                          </p:val>
                                        </p:tav>
                                      </p:tavLst>
                                    </p:anim>
                                    <p:anim calcmode="lin" valueType="num">
                                      <p:cBhvr>
                                        <p:cTn id="8" dur="500" fill="hold"/>
                                        <p:tgtEl>
                                          <p:spTgt spid="3075"/>
                                        </p:tgtEl>
                                        <p:attrNameLst>
                                          <p:attrName>ppt_h</p:attrName>
                                        </p:attrNameLst>
                                      </p:cBhvr>
                                      <p:tavLst>
                                        <p:tav tm="0">
                                          <p:val>
                                            <p:fltVal val="0"/>
                                          </p:val>
                                        </p:tav>
                                        <p:tav tm="100000">
                                          <p:val>
                                            <p:strVal val="#ppt_h"/>
                                          </p:val>
                                        </p:tav>
                                      </p:tavLst>
                                    </p:anim>
                                    <p:animEffect transition="in" filter="fade">
                                      <p:cBhvr>
                                        <p:cTn id="9" dur="500"/>
                                        <p:tgtEl>
                                          <p:spTgt spid="307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076"/>
                                        </p:tgtEl>
                                        <p:attrNameLst>
                                          <p:attrName>style.visibility</p:attrName>
                                        </p:attrNameLst>
                                      </p:cBhvr>
                                      <p:to>
                                        <p:strVal val="visible"/>
                                      </p:to>
                                    </p:set>
                                    <p:anim calcmode="lin" valueType="num">
                                      <p:cBhvr>
                                        <p:cTn id="14" dur="500" fill="hold"/>
                                        <p:tgtEl>
                                          <p:spTgt spid="3076"/>
                                        </p:tgtEl>
                                        <p:attrNameLst>
                                          <p:attrName>ppt_w</p:attrName>
                                        </p:attrNameLst>
                                      </p:cBhvr>
                                      <p:tavLst>
                                        <p:tav tm="0">
                                          <p:val>
                                            <p:fltVal val="0"/>
                                          </p:val>
                                        </p:tav>
                                        <p:tav tm="100000">
                                          <p:val>
                                            <p:strVal val="#ppt_w"/>
                                          </p:val>
                                        </p:tav>
                                      </p:tavLst>
                                    </p:anim>
                                    <p:anim calcmode="lin" valueType="num">
                                      <p:cBhvr>
                                        <p:cTn id="15" dur="500" fill="hold"/>
                                        <p:tgtEl>
                                          <p:spTgt spid="3076"/>
                                        </p:tgtEl>
                                        <p:attrNameLst>
                                          <p:attrName>ppt_h</p:attrName>
                                        </p:attrNameLst>
                                      </p:cBhvr>
                                      <p:tavLst>
                                        <p:tav tm="0">
                                          <p:val>
                                            <p:fltVal val="0"/>
                                          </p:val>
                                        </p:tav>
                                        <p:tav tm="100000">
                                          <p:val>
                                            <p:strVal val="#ppt_h"/>
                                          </p:val>
                                        </p:tav>
                                      </p:tavLst>
                                    </p:anim>
                                    <p:animEffect transition="in" filter="fade">
                                      <p:cBhvr>
                                        <p:cTn id="16" dur="500"/>
                                        <p:tgtEl>
                                          <p:spTgt spid="307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xit" presetSubtype="0" fill="hold" grpId="1" nodeType="clickEffect">
                                  <p:stCondLst>
                                    <p:cond delay="0"/>
                                  </p:stCondLst>
                                  <p:childTnLst>
                                    <p:anim calcmode="lin" valueType="num">
                                      <p:cBhvr>
                                        <p:cTn id="20" dur="500"/>
                                        <p:tgtEl>
                                          <p:spTgt spid="3076"/>
                                        </p:tgtEl>
                                        <p:attrNameLst>
                                          <p:attrName>ppt_w</p:attrName>
                                        </p:attrNameLst>
                                      </p:cBhvr>
                                      <p:tavLst>
                                        <p:tav tm="0">
                                          <p:val>
                                            <p:strVal val="ppt_w"/>
                                          </p:val>
                                        </p:tav>
                                        <p:tav tm="100000">
                                          <p:val>
                                            <p:fltVal val="0"/>
                                          </p:val>
                                        </p:tav>
                                      </p:tavLst>
                                    </p:anim>
                                    <p:anim calcmode="lin" valueType="num">
                                      <p:cBhvr>
                                        <p:cTn id="21" dur="500"/>
                                        <p:tgtEl>
                                          <p:spTgt spid="3076"/>
                                        </p:tgtEl>
                                        <p:attrNameLst>
                                          <p:attrName>ppt_h</p:attrName>
                                        </p:attrNameLst>
                                      </p:cBhvr>
                                      <p:tavLst>
                                        <p:tav tm="0">
                                          <p:val>
                                            <p:strVal val="ppt_h"/>
                                          </p:val>
                                        </p:tav>
                                        <p:tav tm="100000">
                                          <p:val>
                                            <p:fltVal val="0"/>
                                          </p:val>
                                        </p:tav>
                                      </p:tavLst>
                                    </p:anim>
                                    <p:animEffect transition="out" filter="fade">
                                      <p:cBhvr>
                                        <p:cTn id="22" dur="500"/>
                                        <p:tgtEl>
                                          <p:spTgt spid="3076"/>
                                        </p:tgtEl>
                                      </p:cBhvr>
                                    </p:animEffect>
                                    <p:set>
                                      <p:cBhvr>
                                        <p:cTn id="23" dur="1" fill="hold">
                                          <p:stCondLst>
                                            <p:cond delay="499"/>
                                          </p:stCondLst>
                                        </p:cTn>
                                        <p:tgtEl>
                                          <p:spTgt spid="3076"/>
                                        </p:tgtEl>
                                        <p:attrNameLst>
                                          <p:attrName>style.visibility</p:attrName>
                                        </p:attrNameLst>
                                      </p:cBhvr>
                                      <p:to>
                                        <p:strVal val="hidden"/>
                                      </p:to>
                                    </p:set>
                                  </p:childTnLst>
                                </p:cTn>
                              </p:par>
                            </p:childTnLst>
                          </p:cTn>
                        </p:par>
                        <p:par>
                          <p:cTn id="24" fill="hold" nodeType="afterGroup">
                            <p:stCondLst>
                              <p:cond delay="500"/>
                            </p:stCondLst>
                            <p:childTnLst>
                              <p:par>
                                <p:cTn id="25" presetID="53" presetClass="entr" presetSubtype="0" fill="hold" grpId="0" nodeType="afterEffect">
                                  <p:stCondLst>
                                    <p:cond delay="0"/>
                                  </p:stCondLst>
                                  <p:childTnLst>
                                    <p:set>
                                      <p:cBhvr>
                                        <p:cTn id="26" dur="1" fill="hold">
                                          <p:stCondLst>
                                            <p:cond delay="0"/>
                                          </p:stCondLst>
                                        </p:cTn>
                                        <p:tgtEl>
                                          <p:spTgt spid="3077"/>
                                        </p:tgtEl>
                                        <p:attrNameLst>
                                          <p:attrName>style.visibility</p:attrName>
                                        </p:attrNameLst>
                                      </p:cBhvr>
                                      <p:to>
                                        <p:strVal val="visible"/>
                                      </p:to>
                                    </p:set>
                                    <p:anim calcmode="lin" valueType="num">
                                      <p:cBhvr>
                                        <p:cTn id="27" dur="500" fill="hold"/>
                                        <p:tgtEl>
                                          <p:spTgt spid="3077"/>
                                        </p:tgtEl>
                                        <p:attrNameLst>
                                          <p:attrName>ppt_w</p:attrName>
                                        </p:attrNameLst>
                                      </p:cBhvr>
                                      <p:tavLst>
                                        <p:tav tm="0">
                                          <p:val>
                                            <p:fltVal val="0"/>
                                          </p:val>
                                        </p:tav>
                                        <p:tav tm="100000">
                                          <p:val>
                                            <p:strVal val="#ppt_w"/>
                                          </p:val>
                                        </p:tav>
                                      </p:tavLst>
                                    </p:anim>
                                    <p:anim calcmode="lin" valueType="num">
                                      <p:cBhvr>
                                        <p:cTn id="28" dur="500" fill="hold"/>
                                        <p:tgtEl>
                                          <p:spTgt spid="3077"/>
                                        </p:tgtEl>
                                        <p:attrNameLst>
                                          <p:attrName>ppt_h</p:attrName>
                                        </p:attrNameLst>
                                      </p:cBhvr>
                                      <p:tavLst>
                                        <p:tav tm="0">
                                          <p:val>
                                            <p:fltVal val="0"/>
                                          </p:val>
                                        </p:tav>
                                        <p:tav tm="100000">
                                          <p:val>
                                            <p:strVal val="#ppt_h"/>
                                          </p:val>
                                        </p:tav>
                                      </p:tavLst>
                                    </p:anim>
                                    <p:animEffect transition="in" filter="fade">
                                      <p:cBhvr>
                                        <p:cTn id="29"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p:bldP spid="3076" grpId="0"/>
      <p:bldP spid="3076" grpId="1"/>
      <p:bldP spid="307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ext Box 6"/>
          <p:cNvSpPr txBox="1">
            <a:spLocks noChangeArrowheads="1"/>
          </p:cNvSpPr>
          <p:nvPr/>
        </p:nvSpPr>
        <p:spPr bwMode="auto">
          <a:xfrm>
            <a:off x="298740" y="762000"/>
            <a:ext cx="7239000" cy="579437"/>
          </a:xfrm>
          <a:prstGeom prst="rect">
            <a:avLst/>
          </a:prstGeom>
          <a:noFill/>
          <a:ln w="9525">
            <a:noFill/>
            <a:miter lim="800000"/>
            <a:headEnd/>
            <a:tailEnd/>
          </a:ln>
        </p:spPr>
        <p:txBody>
          <a:bodyPr>
            <a:spAutoFit/>
          </a:bodyPr>
          <a:lstStyle/>
          <a:p>
            <a:pPr eaLnBrk="1" hangingPunct="1">
              <a:spcBef>
                <a:spcPct val="50000"/>
              </a:spcBef>
            </a:pPr>
            <a:r>
              <a:rPr lang="en-US" sz="3200" b="1" smtClean="0">
                <a:solidFill>
                  <a:srgbClr val="FF0000"/>
                </a:solidFill>
                <a:latin typeface="Arial" charset="0"/>
              </a:rPr>
              <a:t>1/ Thực </a:t>
            </a:r>
            <a:r>
              <a:rPr lang="en-US" sz="3200" b="1" dirty="0" err="1">
                <a:solidFill>
                  <a:srgbClr val="FF0000"/>
                </a:solidFill>
                <a:latin typeface="Arial" charset="0"/>
              </a:rPr>
              <a:t>hành</a:t>
            </a:r>
            <a:r>
              <a:rPr lang="en-US" sz="3200" b="1" dirty="0">
                <a:solidFill>
                  <a:srgbClr val="FF0000"/>
                </a:solidFill>
                <a:latin typeface="Arial" charset="0"/>
              </a:rPr>
              <a:t> :</a:t>
            </a:r>
            <a:r>
              <a:rPr lang="en-US" sz="3200" b="1" dirty="0">
                <a:solidFill>
                  <a:srgbClr val="0000CC"/>
                </a:solidFill>
                <a:latin typeface="Arial" charset="0"/>
              </a:rPr>
              <a:t> </a:t>
            </a:r>
            <a:r>
              <a:rPr lang="en-US" sz="3200" b="1" dirty="0" err="1">
                <a:solidFill>
                  <a:srgbClr val="0000CC"/>
                </a:solidFill>
                <a:latin typeface="Arial" charset="0"/>
              </a:rPr>
              <a:t>Tạo</a:t>
            </a:r>
            <a:r>
              <a:rPr lang="en-US" sz="3200" b="1" dirty="0">
                <a:solidFill>
                  <a:srgbClr val="0000CC"/>
                </a:solidFill>
                <a:latin typeface="Arial" charset="0"/>
              </a:rPr>
              <a:t> </a:t>
            </a:r>
            <a:r>
              <a:rPr lang="en-US" sz="3200" b="1" dirty="0" err="1">
                <a:solidFill>
                  <a:srgbClr val="0000CC"/>
                </a:solidFill>
                <a:latin typeface="Arial" charset="0"/>
              </a:rPr>
              <a:t>ra</a:t>
            </a:r>
            <a:r>
              <a:rPr lang="en-US" sz="3200" b="1" dirty="0">
                <a:solidFill>
                  <a:srgbClr val="0000CC"/>
                </a:solidFill>
                <a:latin typeface="Arial" charset="0"/>
              </a:rPr>
              <a:t> </a:t>
            </a:r>
            <a:r>
              <a:rPr lang="en-US" sz="3200" b="1" dirty="0" err="1">
                <a:solidFill>
                  <a:srgbClr val="0000CC"/>
                </a:solidFill>
                <a:latin typeface="Arial" charset="0"/>
              </a:rPr>
              <a:t>một</a:t>
            </a:r>
            <a:r>
              <a:rPr lang="en-US" sz="3200" b="1" dirty="0">
                <a:solidFill>
                  <a:srgbClr val="0000CC"/>
                </a:solidFill>
                <a:latin typeface="Arial" charset="0"/>
              </a:rPr>
              <a:t> dung </a:t>
            </a:r>
            <a:r>
              <a:rPr lang="en-US" sz="3200" b="1" dirty="0" err="1">
                <a:solidFill>
                  <a:srgbClr val="0000CC"/>
                </a:solidFill>
                <a:latin typeface="Arial" charset="0"/>
              </a:rPr>
              <a:t>dịch</a:t>
            </a:r>
            <a:endParaRPr lang="en-US" sz="3200" b="1" dirty="0">
              <a:solidFill>
                <a:srgbClr val="0000CC"/>
              </a:solidFill>
              <a:latin typeface="Arial" charset="0"/>
            </a:endParaRPr>
          </a:p>
        </p:txBody>
      </p:sp>
      <p:sp>
        <p:nvSpPr>
          <p:cNvPr id="6151" name="Text Box 7"/>
          <p:cNvSpPr txBox="1">
            <a:spLocks noChangeArrowheads="1"/>
          </p:cNvSpPr>
          <p:nvPr/>
        </p:nvSpPr>
        <p:spPr bwMode="auto">
          <a:xfrm>
            <a:off x="264104" y="1828800"/>
            <a:ext cx="8686800" cy="4362450"/>
          </a:xfrm>
          <a:prstGeom prst="rect">
            <a:avLst/>
          </a:prstGeom>
          <a:noFill/>
          <a:ln w="9525">
            <a:noFill/>
            <a:miter lim="800000"/>
            <a:headEnd/>
            <a:tailEnd/>
          </a:ln>
        </p:spPr>
        <p:txBody>
          <a:bodyPr>
            <a:spAutoFit/>
          </a:bodyPr>
          <a:lstStyle/>
          <a:p>
            <a:pPr algn="just" eaLnBrk="1" hangingPunct="1"/>
            <a:r>
              <a:rPr lang="en-US" sz="2800" b="1" dirty="0" err="1">
                <a:solidFill>
                  <a:srgbClr val="0000CC"/>
                </a:solidFill>
                <a:latin typeface="Arial" charset="0"/>
              </a:rPr>
              <a:t>Cách</a:t>
            </a:r>
            <a:r>
              <a:rPr lang="en-US" sz="2800" b="1" dirty="0">
                <a:solidFill>
                  <a:srgbClr val="0000CC"/>
                </a:solidFill>
                <a:latin typeface="Arial" charset="0"/>
              </a:rPr>
              <a:t> </a:t>
            </a:r>
            <a:r>
              <a:rPr lang="en-US" sz="2800" b="1" dirty="0" err="1">
                <a:solidFill>
                  <a:srgbClr val="0000CC"/>
                </a:solidFill>
                <a:latin typeface="Arial" charset="0"/>
              </a:rPr>
              <a:t>tiến</a:t>
            </a:r>
            <a:r>
              <a:rPr lang="en-US" sz="2800" b="1" dirty="0">
                <a:solidFill>
                  <a:srgbClr val="0000CC"/>
                </a:solidFill>
                <a:latin typeface="Arial" charset="0"/>
              </a:rPr>
              <a:t> </a:t>
            </a:r>
            <a:r>
              <a:rPr lang="en-US" sz="2800" b="1" dirty="0" err="1">
                <a:solidFill>
                  <a:srgbClr val="0000CC"/>
                </a:solidFill>
                <a:latin typeface="Arial" charset="0"/>
              </a:rPr>
              <a:t>hành</a:t>
            </a:r>
            <a:r>
              <a:rPr lang="en-US" sz="2800" b="1" dirty="0">
                <a:solidFill>
                  <a:srgbClr val="0000CC"/>
                </a:solidFill>
                <a:latin typeface="Arial" charset="0"/>
              </a:rPr>
              <a:t> :</a:t>
            </a:r>
          </a:p>
          <a:p>
            <a:pPr algn="just" eaLnBrk="1" hangingPunct="1"/>
            <a:r>
              <a:rPr lang="en-US" sz="2800" b="1" dirty="0">
                <a:solidFill>
                  <a:srgbClr val="0000CC"/>
                </a:solidFill>
                <a:latin typeface="Arial" charset="0"/>
              </a:rPr>
              <a:t>	</a:t>
            </a:r>
            <a:r>
              <a:rPr lang="en-US" sz="2800" b="1" dirty="0" err="1">
                <a:solidFill>
                  <a:srgbClr val="FF0000"/>
                </a:solidFill>
                <a:latin typeface="Arial" charset="0"/>
              </a:rPr>
              <a:t>Bước</a:t>
            </a:r>
            <a:r>
              <a:rPr lang="en-US" sz="2800" b="1" dirty="0">
                <a:solidFill>
                  <a:srgbClr val="FF0000"/>
                </a:solidFill>
                <a:latin typeface="Arial" charset="0"/>
              </a:rPr>
              <a:t> 1 :</a:t>
            </a:r>
            <a:r>
              <a:rPr lang="en-US" sz="2800" b="1" dirty="0">
                <a:solidFill>
                  <a:srgbClr val="0000CC"/>
                </a:solidFill>
                <a:latin typeface="Arial" charset="0"/>
              </a:rPr>
              <a:t> </a:t>
            </a:r>
            <a:r>
              <a:rPr lang="en-US" sz="2800" b="1" dirty="0" err="1">
                <a:solidFill>
                  <a:srgbClr val="0000CC"/>
                </a:solidFill>
                <a:latin typeface="Arial" charset="0"/>
              </a:rPr>
              <a:t>Quan</a:t>
            </a:r>
            <a:r>
              <a:rPr lang="en-US" sz="2800" b="1" dirty="0">
                <a:solidFill>
                  <a:srgbClr val="0000CC"/>
                </a:solidFill>
                <a:latin typeface="Arial" charset="0"/>
              </a:rPr>
              <a:t> </a:t>
            </a:r>
            <a:r>
              <a:rPr lang="en-US" sz="2800" b="1" dirty="0" err="1">
                <a:solidFill>
                  <a:srgbClr val="0000CC"/>
                </a:solidFill>
                <a:latin typeface="Arial" charset="0"/>
              </a:rPr>
              <a:t>sát</a:t>
            </a:r>
            <a:r>
              <a:rPr lang="en-US" sz="2800" b="1" dirty="0">
                <a:solidFill>
                  <a:srgbClr val="0000CC"/>
                </a:solidFill>
                <a:latin typeface="Arial" charset="0"/>
              </a:rPr>
              <a:t> </a:t>
            </a:r>
            <a:r>
              <a:rPr lang="en-US" sz="2800" b="1" dirty="0" err="1">
                <a:solidFill>
                  <a:srgbClr val="0000CC"/>
                </a:solidFill>
                <a:latin typeface="Arial" charset="0"/>
              </a:rPr>
              <a:t>và</a:t>
            </a:r>
            <a:r>
              <a:rPr lang="en-US" sz="2800" b="1" dirty="0">
                <a:solidFill>
                  <a:srgbClr val="0000CC"/>
                </a:solidFill>
                <a:latin typeface="Arial" charset="0"/>
              </a:rPr>
              <a:t> </a:t>
            </a:r>
            <a:r>
              <a:rPr lang="en-US" sz="2800" b="1" dirty="0" err="1">
                <a:solidFill>
                  <a:srgbClr val="0000CC"/>
                </a:solidFill>
                <a:latin typeface="Arial" charset="0"/>
              </a:rPr>
              <a:t>nếm</a:t>
            </a:r>
            <a:r>
              <a:rPr lang="en-US" sz="2800" b="1" dirty="0">
                <a:solidFill>
                  <a:srgbClr val="0000CC"/>
                </a:solidFill>
                <a:latin typeface="Arial" charset="0"/>
              </a:rPr>
              <a:t> </a:t>
            </a:r>
            <a:r>
              <a:rPr lang="en-US" sz="2800" b="1" dirty="0" err="1">
                <a:solidFill>
                  <a:srgbClr val="0000CC"/>
                </a:solidFill>
                <a:latin typeface="Arial" charset="0"/>
              </a:rPr>
              <a:t>riêng</a:t>
            </a:r>
            <a:r>
              <a:rPr lang="en-US" sz="2800" b="1" dirty="0">
                <a:solidFill>
                  <a:srgbClr val="0000CC"/>
                </a:solidFill>
                <a:latin typeface="Arial" charset="0"/>
              </a:rPr>
              <a:t> </a:t>
            </a:r>
            <a:r>
              <a:rPr lang="en-US" sz="2800" b="1" dirty="0" err="1">
                <a:solidFill>
                  <a:srgbClr val="0000CC"/>
                </a:solidFill>
                <a:latin typeface="Arial" charset="0"/>
              </a:rPr>
              <a:t>từng</a:t>
            </a:r>
            <a:r>
              <a:rPr lang="en-US" sz="2800" b="1" dirty="0">
                <a:solidFill>
                  <a:srgbClr val="0000CC"/>
                </a:solidFill>
                <a:latin typeface="Arial" charset="0"/>
              </a:rPr>
              <a:t> </a:t>
            </a:r>
            <a:r>
              <a:rPr lang="en-US" sz="2800" b="1" dirty="0" err="1">
                <a:solidFill>
                  <a:srgbClr val="0000CC"/>
                </a:solidFill>
                <a:latin typeface="Arial" charset="0"/>
              </a:rPr>
              <a:t>chất</a:t>
            </a:r>
            <a:r>
              <a:rPr lang="en-US" sz="2800" b="1" dirty="0">
                <a:solidFill>
                  <a:srgbClr val="0000CC"/>
                </a:solidFill>
                <a:latin typeface="Arial" charset="0"/>
              </a:rPr>
              <a:t>. </a:t>
            </a:r>
            <a:r>
              <a:rPr lang="en-US" sz="2800" b="1" dirty="0" err="1">
                <a:solidFill>
                  <a:srgbClr val="0000CC"/>
                </a:solidFill>
                <a:latin typeface="Arial" charset="0"/>
              </a:rPr>
              <a:t>Nêu</a:t>
            </a:r>
            <a:r>
              <a:rPr lang="en-US" sz="2800" b="1" dirty="0">
                <a:solidFill>
                  <a:srgbClr val="0000CC"/>
                </a:solidFill>
                <a:latin typeface="Arial" charset="0"/>
              </a:rPr>
              <a:t> </a:t>
            </a:r>
            <a:r>
              <a:rPr lang="en-US" sz="2800" b="1" dirty="0" err="1">
                <a:solidFill>
                  <a:srgbClr val="0000CC"/>
                </a:solidFill>
                <a:latin typeface="Arial" charset="0"/>
              </a:rPr>
              <a:t>nhận</a:t>
            </a:r>
            <a:r>
              <a:rPr lang="en-US" sz="2800" b="1" dirty="0">
                <a:solidFill>
                  <a:srgbClr val="0000CC"/>
                </a:solidFill>
                <a:latin typeface="Arial" charset="0"/>
              </a:rPr>
              <a:t> </a:t>
            </a:r>
            <a:r>
              <a:rPr lang="en-US" sz="2800" b="1" dirty="0" err="1">
                <a:solidFill>
                  <a:srgbClr val="0000CC"/>
                </a:solidFill>
                <a:latin typeface="Arial" charset="0"/>
              </a:rPr>
              <a:t>xét</a:t>
            </a:r>
            <a:r>
              <a:rPr lang="en-US" sz="2800" b="1" dirty="0">
                <a:solidFill>
                  <a:srgbClr val="0000CC"/>
                </a:solidFill>
                <a:latin typeface="Arial" charset="0"/>
              </a:rPr>
              <a:t>, </a:t>
            </a:r>
            <a:r>
              <a:rPr lang="en-US" sz="2800" b="1" dirty="0" err="1">
                <a:solidFill>
                  <a:srgbClr val="0000CC"/>
                </a:solidFill>
                <a:latin typeface="Arial" charset="0"/>
              </a:rPr>
              <a:t>ghi</a:t>
            </a:r>
            <a:r>
              <a:rPr lang="en-US" sz="2800" b="1" dirty="0">
                <a:solidFill>
                  <a:srgbClr val="0000CC"/>
                </a:solidFill>
                <a:latin typeface="Arial" charset="0"/>
              </a:rPr>
              <a:t> </a:t>
            </a:r>
            <a:r>
              <a:rPr lang="en-US" sz="2800" b="1" dirty="0" err="1">
                <a:solidFill>
                  <a:srgbClr val="0000CC"/>
                </a:solidFill>
                <a:latin typeface="Arial" charset="0"/>
              </a:rPr>
              <a:t>vào</a:t>
            </a:r>
            <a:r>
              <a:rPr lang="en-US" sz="2800" b="1" dirty="0">
                <a:solidFill>
                  <a:srgbClr val="0000CC"/>
                </a:solidFill>
                <a:latin typeface="Arial" charset="0"/>
              </a:rPr>
              <a:t> </a:t>
            </a:r>
            <a:r>
              <a:rPr lang="en-US" sz="2800" b="1" dirty="0" err="1">
                <a:solidFill>
                  <a:srgbClr val="0000CC"/>
                </a:solidFill>
                <a:latin typeface="Arial" charset="0"/>
              </a:rPr>
              <a:t>báo</a:t>
            </a:r>
            <a:r>
              <a:rPr lang="en-US" sz="2800" b="1" dirty="0">
                <a:solidFill>
                  <a:srgbClr val="0000CC"/>
                </a:solidFill>
                <a:latin typeface="Arial" charset="0"/>
              </a:rPr>
              <a:t> </a:t>
            </a:r>
            <a:r>
              <a:rPr lang="en-US" sz="2800" b="1" dirty="0" err="1">
                <a:solidFill>
                  <a:srgbClr val="0000CC"/>
                </a:solidFill>
                <a:latin typeface="Arial" charset="0"/>
              </a:rPr>
              <a:t>cáo</a:t>
            </a:r>
            <a:r>
              <a:rPr lang="en-US" sz="2800" b="1" dirty="0">
                <a:solidFill>
                  <a:srgbClr val="0000CC"/>
                </a:solidFill>
                <a:latin typeface="Arial" charset="0"/>
              </a:rPr>
              <a:t>.</a:t>
            </a:r>
          </a:p>
          <a:p>
            <a:pPr algn="just" eaLnBrk="1" hangingPunct="1"/>
            <a:r>
              <a:rPr lang="en-US" sz="2800" b="1" dirty="0">
                <a:solidFill>
                  <a:srgbClr val="0000CC"/>
                </a:solidFill>
                <a:latin typeface="Arial" charset="0"/>
              </a:rPr>
              <a:t>	</a:t>
            </a:r>
            <a:r>
              <a:rPr lang="en-US" sz="2800" b="1" dirty="0" err="1">
                <a:solidFill>
                  <a:srgbClr val="FF0000"/>
                </a:solidFill>
                <a:latin typeface="Arial" charset="0"/>
              </a:rPr>
              <a:t>Bước</a:t>
            </a:r>
            <a:r>
              <a:rPr lang="en-US" sz="2800" b="1" dirty="0">
                <a:solidFill>
                  <a:srgbClr val="FF0000"/>
                </a:solidFill>
                <a:latin typeface="Arial" charset="0"/>
              </a:rPr>
              <a:t> 2 :</a:t>
            </a:r>
            <a:r>
              <a:rPr lang="en-US" sz="2800" b="1" dirty="0">
                <a:solidFill>
                  <a:srgbClr val="0000CC"/>
                </a:solidFill>
                <a:latin typeface="Arial" charset="0"/>
              </a:rPr>
              <a:t> </a:t>
            </a:r>
            <a:r>
              <a:rPr lang="en-US" sz="2800" b="1" dirty="0" err="1">
                <a:solidFill>
                  <a:srgbClr val="0000CC"/>
                </a:solidFill>
                <a:latin typeface="Arial" charset="0"/>
              </a:rPr>
              <a:t>Rót</a:t>
            </a:r>
            <a:r>
              <a:rPr lang="en-US" sz="2800" b="1" dirty="0">
                <a:solidFill>
                  <a:srgbClr val="0000CC"/>
                </a:solidFill>
                <a:latin typeface="Arial" charset="0"/>
              </a:rPr>
              <a:t> </a:t>
            </a:r>
            <a:r>
              <a:rPr lang="en-US" sz="2800" b="1" dirty="0" err="1">
                <a:solidFill>
                  <a:srgbClr val="0000CC"/>
                </a:solidFill>
                <a:latin typeface="Arial" charset="0"/>
              </a:rPr>
              <a:t>nước</a:t>
            </a:r>
            <a:r>
              <a:rPr lang="en-US" sz="2800" b="1" dirty="0">
                <a:solidFill>
                  <a:srgbClr val="0000CC"/>
                </a:solidFill>
                <a:latin typeface="Arial" charset="0"/>
              </a:rPr>
              <a:t> </a:t>
            </a:r>
            <a:r>
              <a:rPr lang="en-US" sz="2800" b="1" dirty="0" err="1">
                <a:solidFill>
                  <a:srgbClr val="0000CC"/>
                </a:solidFill>
                <a:latin typeface="Arial" charset="0"/>
              </a:rPr>
              <a:t>vào</a:t>
            </a:r>
            <a:r>
              <a:rPr lang="en-US" sz="2800" b="1" dirty="0">
                <a:solidFill>
                  <a:srgbClr val="0000CC"/>
                </a:solidFill>
                <a:latin typeface="Arial" charset="0"/>
              </a:rPr>
              <a:t> </a:t>
            </a:r>
            <a:r>
              <a:rPr lang="en-US" sz="2800" b="1" dirty="0" err="1">
                <a:solidFill>
                  <a:srgbClr val="0000CC"/>
                </a:solidFill>
                <a:latin typeface="Arial" charset="0"/>
              </a:rPr>
              <a:t>cốc</a:t>
            </a:r>
            <a:r>
              <a:rPr lang="en-US" sz="2800" b="1" dirty="0">
                <a:solidFill>
                  <a:srgbClr val="0000CC"/>
                </a:solidFill>
                <a:latin typeface="Arial" charset="0"/>
              </a:rPr>
              <a:t>, </a:t>
            </a:r>
            <a:r>
              <a:rPr lang="en-US" sz="2800" b="1" dirty="0" err="1">
                <a:solidFill>
                  <a:srgbClr val="0000CC"/>
                </a:solidFill>
                <a:latin typeface="Arial" charset="0"/>
              </a:rPr>
              <a:t>dùng</a:t>
            </a:r>
            <a:r>
              <a:rPr lang="en-US" sz="2800" b="1" dirty="0">
                <a:solidFill>
                  <a:srgbClr val="0000CC"/>
                </a:solidFill>
                <a:latin typeface="Arial" charset="0"/>
              </a:rPr>
              <a:t> </a:t>
            </a:r>
            <a:r>
              <a:rPr lang="en-US" sz="2800" b="1" dirty="0" err="1">
                <a:solidFill>
                  <a:srgbClr val="0000CC"/>
                </a:solidFill>
                <a:latin typeface="Arial" charset="0"/>
              </a:rPr>
              <a:t>thìa</a:t>
            </a:r>
            <a:r>
              <a:rPr lang="en-US" sz="2800" b="1" dirty="0">
                <a:solidFill>
                  <a:srgbClr val="0000CC"/>
                </a:solidFill>
                <a:latin typeface="Arial" charset="0"/>
              </a:rPr>
              <a:t> </a:t>
            </a:r>
            <a:r>
              <a:rPr lang="en-US" sz="2800" b="1" dirty="0" err="1">
                <a:solidFill>
                  <a:srgbClr val="0000CC"/>
                </a:solidFill>
                <a:latin typeface="Arial" charset="0"/>
              </a:rPr>
              <a:t>nhỏ</a:t>
            </a:r>
            <a:r>
              <a:rPr lang="en-US" sz="2800" b="1" dirty="0">
                <a:solidFill>
                  <a:srgbClr val="0000CC"/>
                </a:solidFill>
                <a:latin typeface="Arial" charset="0"/>
              </a:rPr>
              <a:t> </a:t>
            </a:r>
            <a:r>
              <a:rPr lang="en-US" sz="2800" b="1" dirty="0" err="1">
                <a:solidFill>
                  <a:srgbClr val="0000CC"/>
                </a:solidFill>
                <a:latin typeface="Arial" charset="0"/>
              </a:rPr>
              <a:t>lấy</a:t>
            </a:r>
            <a:r>
              <a:rPr lang="en-US" sz="2800" b="1" dirty="0">
                <a:solidFill>
                  <a:srgbClr val="0000CC"/>
                </a:solidFill>
                <a:latin typeface="Arial" charset="0"/>
              </a:rPr>
              <a:t> </a:t>
            </a:r>
            <a:r>
              <a:rPr lang="en-US" sz="2800" b="1" dirty="0" err="1">
                <a:solidFill>
                  <a:srgbClr val="0000CC"/>
                </a:solidFill>
                <a:latin typeface="Arial" charset="0"/>
              </a:rPr>
              <a:t>đường</a:t>
            </a:r>
            <a:r>
              <a:rPr lang="en-US" sz="2800" b="1" dirty="0">
                <a:solidFill>
                  <a:srgbClr val="0000CC"/>
                </a:solidFill>
                <a:latin typeface="Arial" charset="0"/>
              </a:rPr>
              <a:t> (</a:t>
            </a:r>
            <a:r>
              <a:rPr lang="en-US" sz="2800" b="1" dirty="0" err="1">
                <a:solidFill>
                  <a:srgbClr val="0000CC"/>
                </a:solidFill>
                <a:latin typeface="Arial" charset="0"/>
              </a:rPr>
              <a:t>hoặc</a:t>
            </a:r>
            <a:r>
              <a:rPr lang="en-US" sz="2800" b="1" dirty="0">
                <a:solidFill>
                  <a:srgbClr val="0000CC"/>
                </a:solidFill>
                <a:latin typeface="Arial" charset="0"/>
              </a:rPr>
              <a:t> </a:t>
            </a:r>
            <a:r>
              <a:rPr lang="en-US" sz="2800" b="1" dirty="0" err="1">
                <a:solidFill>
                  <a:srgbClr val="0000CC"/>
                </a:solidFill>
                <a:latin typeface="Arial" charset="0"/>
              </a:rPr>
              <a:t>muối</a:t>
            </a:r>
            <a:r>
              <a:rPr lang="en-US" sz="2800" b="1" dirty="0">
                <a:solidFill>
                  <a:srgbClr val="0000CC"/>
                </a:solidFill>
                <a:latin typeface="Arial" charset="0"/>
              </a:rPr>
              <a:t>) </a:t>
            </a:r>
            <a:r>
              <a:rPr lang="en-US" sz="2800" b="1" dirty="0" err="1">
                <a:solidFill>
                  <a:srgbClr val="0000CC"/>
                </a:solidFill>
                <a:latin typeface="Arial" charset="0"/>
              </a:rPr>
              <a:t>cho</a:t>
            </a:r>
            <a:r>
              <a:rPr lang="en-US" sz="2800" b="1" dirty="0">
                <a:solidFill>
                  <a:srgbClr val="0000CC"/>
                </a:solidFill>
                <a:latin typeface="Arial" charset="0"/>
              </a:rPr>
              <a:t> </a:t>
            </a:r>
            <a:r>
              <a:rPr lang="en-US" sz="2800" b="1" dirty="0" err="1">
                <a:solidFill>
                  <a:srgbClr val="0000CC"/>
                </a:solidFill>
                <a:latin typeface="Arial" charset="0"/>
              </a:rPr>
              <a:t>vào</a:t>
            </a:r>
            <a:r>
              <a:rPr lang="en-US" sz="2800" b="1" dirty="0">
                <a:solidFill>
                  <a:srgbClr val="0000CC"/>
                </a:solidFill>
                <a:latin typeface="Arial" charset="0"/>
              </a:rPr>
              <a:t> </a:t>
            </a:r>
            <a:r>
              <a:rPr lang="en-US" sz="2800" b="1" dirty="0" err="1">
                <a:solidFill>
                  <a:srgbClr val="0000CC"/>
                </a:solidFill>
                <a:latin typeface="Arial" charset="0"/>
              </a:rPr>
              <a:t>cốc</a:t>
            </a:r>
            <a:r>
              <a:rPr lang="en-US" sz="2800" b="1" dirty="0">
                <a:solidFill>
                  <a:srgbClr val="0000CC"/>
                </a:solidFill>
                <a:latin typeface="Arial" charset="0"/>
              </a:rPr>
              <a:t> </a:t>
            </a:r>
            <a:r>
              <a:rPr lang="en-US" sz="2800" b="1" dirty="0" err="1">
                <a:solidFill>
                  <a:srgbClr val="0000CC"/>
                </a:solidFill>
                <a:latin typeface="Arial" charset="0"/>
              </a:rPr>
              <a:t>nước</a:t>
            </a:r>
            <a:r>
              <a:rPr lang="en-US" sz="2800" b="1" dirty="0">
                <a:solidFill>
                  <a:srgbClr val="0000CC"/>
                </a:solidFill>
                <a:latin typeface="Arial" charset="0"/>
              </a:rPr>
              <a:t> </a:t>
            </a:r>
            <a:r>
              <a:rPr lang="en-US" sz="2800" b="1" dirty="0" err="1">
                <a:solidFill>
                  <a:srgbClr val="0000CC"/>
                </a:solidFill>
                <a:latin typeface="Arial" charset="0"/>
              </a:rPr>
              <a:t>rồi</a:t>
            </a:r>
            <a:r>
              <a:rPr lang="en-US" sz="2800" b="1" dirty="0">
                <a:solidFill>
                  <a:srgbClr val="0000CC"/>
                </a:solidFill>
                <a:latin typeface="Arial" charset="0"/>
              </a:rPr>
              <a:t> </a:t>
            </a:r>
            <a:r>
              <a:rPr lang="en-US" sz="2800" b="1" dirty="0" err="1">
                <a:solidFill>
                  <a:srgbClr val="0000CC"/>
                </a:solidFill>
                <a:latin typeface="Arial" charset="0"/>
              </a:rPr>
              <a:t>khuấy</a:t>
            </a:r>
            <a:r>
              <a:rPr lang="en-US" sz="2800" b="1" dirty="0">
                <a:solidFill>
                  <a:srgbClr val="0000CC"/>
                </a:solidFill>
                <a:latin typeface="Arial" charset="0"/>
              </a:rPr>
              <a:t> </a:t>
            </a:r>
            <a:r>
              <a:rPr lang="en-US" sz="2800" b="1" dirty="0" err="1">
                <a:solidFill>
                  <a:srgbClr val="0000CC"/>
                </a:solidFill>
                <a:latin typeface="Arial" charset="0"/>
              </a:rPr>
              <a:t>đều</a:t>
            </a:r>
            <a:r>
              <a:rPr lang="en-US" sz="2800" b="1" dirty="0">
                <a:solidFill>
                  <a:srgbClr val="0000CC"/>
                </a:solidFill>
                <a:latin typeface="Arial" charset="0"/>
              </a:rPr>
              <a:t>. </a:t>
            </a:r>
            <a:r>
              <a:rPr lang="en-US" sz="2800" b="1" dirty="0" err="1">
                <a:solidFill>
                  <a:srgbClr val="0000CC"/>
                </a:solidFill>
                <a:latin typeface="Arial" charset="0"/>
              </a:rPr>
              <a:t>Quan</a:t>
            </a:r>
            <a:r>
              <a:rPr lang="en-US" sz="2800" b="1" dirty="0">
                <a:solidFill>
                  <a:srgbClr val="0000CC"/>
                </a:solidFill>
                <a:latin typeface="Arial" charset="0"/>
              </a:rPr>
              <a:t> </a:t>
            </a:r>
            <a:r>
              <a:rPr lang="en-US" sz="2800" b="1" dirty="0" err="1">
                <a:solidFill>
                  <a:srgbClr val="0000CC"/>
                </a:solidFill>
                <a:latin typeface="Arial" charset="0"/>
              </a:rPr>
              <a:t>sát</a:t>
            </a:r>
            <a:r>
              <a:rPr lang="en-US" sz="2800" b="1" dirty="0">
                <a:solidFill>
                  <a:srgbClr val="0000CC"/>
                </a:solidFill>
                <a:latin typeface="Arial" charset="0"/>
              </a:rPr>
              <a:t> dung </a:t>
            </a:r>
            <a:r>
              <a:rPr lang="en-US" sz="2800" b="1" dirty="0" err="1">
                <a:solidFill>
                  <a:srgbClr val="0000CC"/>
                </a:solidFill>
                <a:latin typeface="Arial" charset="0"/>
              </a:rPr>
              <a:t>dịch</a:t>
            </a:r>
            <a:r>
              <a:rPr lang="en-US" sz="2800" b="1" dirty="0">
                <a:solidFill>
                  <a:srgbClr val="0000CC"/>
                </a:solidFill>
                <a:latin typeface="Arial" charset="0"/>
              </a:rPr>
              <a:t> </a:t>
            </a:r>
            <a:r>
              <a:rPr lang="en-US" sz="2800" b="1" dirty="0" err="1">
                <a:solidFill>
                  <a:srgbClr val="0000CC"/>
                </a:solidFill>
                <a:latin typeface="Arial" charset="0"/>
              </a:rPr>
              <a:t>đường</a:t>
            </a:r>
            <a:r>
              <a:rPr lang="en-US" sz="2800" b="1" dirty="0">
                <a:solidFill>
                  <a:srgbClr val="0000CC"/>
                </a:solidFill>
                <a:latin typeface="Arial" charset="0"/>
              </a:rPr>
              <a:t> (</a:t>
            </a:r>
            <a:r>
              <a:rPr lang="en-US" sz="2800" b="1" dirty="0" err="1">
                <a:solidFill>
                  <a:srgbClr val="0000CC"/>
                </a:solidFill>
                <a:latin typeface="Arial" charset="0"/>
              </a:rPr>
              <a:t>hoặc</a:t>
            </a:r>
            <a:r>
              <a:rPr lang="en-US" sz="2800" b="1" dirty="0">
                <a:solidFill>
                  <a:srgbClr val="0000CC"/>
                </a:solidFill>
                <a:latin typeface="Arial" charset="0"/>
              </a:rPr>
              <a:t> </a:t>
            </a:r>
            <a:r>
              <a:rPr lang="en-US" sz="2800" b="1" dirty="0" err="1">
                <a:solidFill>
                  <a:srgbClr val="0000CC"/>
                </a:solidFill>
                <a:latin typeface="Arial" charset="0"/>
              </a:rPr>
              <a:t>muối</a:t>
            </a:r>
            <a:r>
              <a:rPr lang="en-US" sz="2800" b="1" dirty="0">
                <a:solidFill>
                  <a:srgbClr val="0000CC"/>
                </a:solidFill>
                <a:latin typeface="Arial" charset="0"/>
              </a:rPr>
              <a:t>) </a:t>
            </a:r>
            <a:r>
              <a:rPr lang="en-US" sz="2800" b="1" dirty="0" err="1">
                <a:solidFill>
                  <a:srgbClr val="0000CC"/>
                </a:solidFill>
                <a:latin typeface="Arial" charset="0"/>
              </a:rPr>
              <a:t>vừa</a:t>
            </a:r>
            <a:r>
              <a:rPr lang="en-US" sz="2800" b="1" dirty="0">
                <a:solidFill>
                  <a:srgbClr val="0000CC"/>
                </a:solidFill>
                <a:latin typeface="Arial" charset="0"/>
              </a:rPr>
              <a:t>  </a:t>
            </a:r>
            <a:r>
              <a:rPr lang="en-US" sz="2800" b="1" dirty="0" err="1">
                <a:solidFill>
                  <a:srgbClr val="0000CC"/>
                </a:solidFill>
                <a:latin typeface="Arial" charset="0"/>
              </a:rPr>
              <a:t>được</a:t>
            </a:r>
            <a:r>
              <a:rPr lang="en-US" sz="2800" b="1" dirty="0">
                <a:solidFill>
                  <a:srgbClr val="0000CC"/>
                </a:solidFill>
                <a:latin typeface="Arial" charset="0"/>
              </a:rPr>
              <a:t> </a:t>
            </a:r>
            <a:r>
              <a:rPr lang="en-US" sz="2800" b="1" dirty="0" err="1">
                <a:solidFill>
                  <a:srgbClr val="0000CC"/>
                </a:solidFill>
                <a:latin typeface="Arial" charset="0"/>
              </a:rPr>
              <a:t>pha</a:t>
            </a:r>
            <a:r>
              <a:rPr lang="en-US" sz="2800" b="1" dirty="0">
                <a:solidFill>
                  <a:srgbClr val="0000CC"/>
                </a:solidFill>
                <a:latin typeface="Arial" charset="0"/>
              </a:rPr>
              <a:t>, </a:t>
            </a:r>
            <a:r>
              <a:rPr lang="en-US" sz="2800" b="1" dirty="0" err="1">
                <a:solidFill>
                  <a:srgbClr val="0000CC"/>
                </a:solidFill>
                <a:latin typeface="Arial" charset="0"/>
              </a:rPr>
              <a:t>nêu</a:t>
            </a:r>
            <a:r>
              <a:rPr lang="en-US" sz="2800" b="1" dirty="0">
                <a:solidFill>
                  <a:srgbClr val="0000CC"/>
                </a:solidFill>
                <a:latin typeface="Arial" charset="0"/>
              </a:rPr>
              <a:t> </a:t>
            </a:r>
            <a:r>
              <a:rPr lang="en-US" sz="2800" b="1" dirty="0" err="1">
                <a:solidFill>
                  <a:srgbClr val="0000CC"/>
                </a:solidFill>
                <a:latin typeface="Arial" charset="0"/>
              </a:rPr>
              <a:t>nhận</a:t>
            </a:r>
            <a:r>
              <a:rPr lang="en-US" sz="2800" b="1" dirty="0">
                <a:solidFill>
                  <a:srgbClr val="0000CC"/>
                </a:solidFill>
                <a:latin typeface="Arial" charset="0"/>
              </a:rPr>
              <a:t> </a:t>
            </a:r>
            <a:r>
              <a:rPr lang="en-US" sz="2800" b="1" dirty="0" err="1">
                <a:solidFill>
                  <a:srgbClr val="0000CC"/>
                </a:solidFill>
                <a:latin typeface="Arial" charset="0"/>
              </a:rPr>
              <a:t>xét</a:t>
            </a:r>
            <a:r>
              <a:rPr lang="en-US" sz="2800" b="1" dirty="0">
                <a:solidFill>
                  <a:srgbClr val="0000CC"/>
                </a:solidFill>
                <a:latin typeface="Arial" charset="0"/>
              </a:rPr>
              <a:t>.</a:t>
            </a:r>
          </a:p>
          <a:p>
            <a:pPr algn="just" eaLnBrk="1" hangingPunct="1"/>
            <a:r>
              <a:rPr lang="en-US" sz="2800" b="1" dirty="0">
                <a:solidFill>
                  <a:srgbClr val="0000CC"/>
                </a:solidFill>
                <a:latin typeface="Arial" charset="0"/>
              </a:rPr>
              <a:t>	</a:t>
            </a:r>
            <a:r>
              <a:rPr lang="en-US" sz="2800" b="1" dirty="0" err="1">
                <a:solidFill>
                  <a:srgbClr val="FF0000"/>
                </a:solidFill>
                <a:latin typeface="Arial" charset="0"/>
              </a:rPr>
              <a:t>Bước</a:t>
            </a:r>
            <a:r>
              <a:rPr lang="en-US" sz="2800" b="1" dirty="0">
                <a:solidFill>
                  <a:srgbClr val="FF0000"/>
                </a:solidFill>
                <a:latin typeface="Arial" charset="0"/>
              </a:rPr>
              <a:t> 3 :</a:t>
            </a:r>
            <a:r>
              <a:rPr lang="en-US" sz="2800" b="1" dirty="0">
                <a:solidFill>
                  <a:srgbClr val="0000CC"/>
                </a:solidFill>
                <a:latin typeface="Arial" charset="0"/>
              </a:rPr>
              <a:t> </a:t>
            </a:r>
            <a:r>
              <a:rPr lang="en-US" sz="2800" b="1" dirty="0" err="1">
                <a:solidFill>
                  <a:srgbClr val="0000CC"/>
                </a:solidFill>
                <a:latin typeface="Arial" charset="0"/>
              </a:rPr>
              <a:t>Rót</a:t>
            </a:r>
            <a:r>
              <a:rPr lang="en-US" sz="2800" b="1" dirty="0">
                <a:solidFill>
                  <a:srgbClr val="0000CC"/>
                </a:solidFill>
                <a:latin typeface="Arial" charset="0"/>
              </a:rPr>
              <a:t> dung </a:t>
            </a:r>
            <a:r>
              <a:rPr lang="en-US" sz="2800" b="1" dirty="0" err="1">
                <a:solidFill>
                  <a:srgbClr val="0000CC"/>
                </a:solidFill>
                <a:latin typeface="Arial" charset="0"/>
              </a:rPr>
              <a:t>dịch</a:t>
            </a:r>
            <a:r>
              <a:rPr lang="en-US" sz="2800" b="1" dirty="0">
                <a:solidFill>
                  <a:srgbClr val="0000CC"/>
                </a:solidFill>
                <a:latin typeface="Arial" charset="0"/>
              </a:rPr>
              <a:t> </a:t>
            </a:r>
            <a:r>
              <a:rPr lang="en-US" sz="2800" b="1" dirty="0" err="1">
                <a:solidFill>
                  <a:srgbClr val="0000CC"/>
                </a:solidFill>
                <a:latin typeface="Arial" charset="0"/>
              </a:rPr>
              <a:t>đường</a:t>
            </a:r>
            <a:r>
              <a:rPr lang="en-US" sz="2800" b="1" dirty="0">
                <a:solidFill>
                  <a:srgbClr val="0000CC"/>
                </a:solidFill>
                <a:latin typeface="Arial" charset="0"/>
              </a:rPr>
              <a:t> (</a:t>
            </a:r>
            <a:r>
              <a:rPr lang="en-US" sz="2800" b="1" dirty="0" err="1">
                <a:solidFill>
                  <a:srgbClr val="0000CC"/>
                </a:solidFill>
                <a:latin typeface="Arial" charset="0"/>
              </a:rPr>
              <a:t>hoặc</a:t>
            </a:r>
            <a:r>
              <a:rPr lang="en-US" sz="2800" b="1" dirty="0">
                <a:solidFill>
                  <a:srgbClr val="0000CC"/>
                </a:solidFill>
                <a:latin typeface="Arial" charset="0"/>
              </a:rPr>
              <a:t> </a:t>
            </a:r>
            <a:r>
              <a:rPr lang="en-US" sz="2800" b="1" dirty="0" err="1">
                <a:solidFill>
                  <a:srgbClr val="0000CC"/>
                </a:solidFill>
                <a:latin typeface="Arial" charset="0"/>
              </a:rPr>
              <a:t>muối</a:t>
            </a:r>
            <a:r>
              <a:rPr lang="en-US" sz="2800" b="1" dirty="0">
                <a:solidFill>
                  <a:srgbClr val="0000CC"/>
                </a:solidFill>
                <a:latin typeface="Arial" charset="0"/>
              </a:rPr>
              <a:t>) </a:t>
            </a:r>
            <a:r>
              <a:rPr lang="en-US" sz="2800" b="1" dirty="0" err="1">
                <a:solidFill>
                  <a:srgbClr val="0000CC"/>
                </a:solidFill>
                <a:latin typeface="Arial" charset="0"/>
              </a:rPr>
              <a:t>vào</a:t>
            </a:r>
            <a:r>
              <a:rPr lang="en-US" sz="2800" b="1" dirty="0">
                <a:solidFill>
                  <a:srgbClr val="0000CC"/>
                </a:solidFill>
                <a:latin typeface="Arial" charset="0"/>
              </a:rPr>
              <a:t> </a:t>
            </a:r>
            <a:r>
              <a:rPr lang="en-US" sz="2800" b="1" dirty="0" err="1">
                <a:solidFill>
                  <a:srgbClr val="0000CC"/>
                </a:solidFill>
                <a:latin typeface="Arial" charset="0"/>
              </a:rPr>
              <a:t>các</a:t>
            </a:r>
            <a:r>
              <a:rPr lang="en-US" sz="2800" b="1" dirty="0">
                <a:solidFill>
                  <a:srgbClr val="0000CC"/>
                </a:solidFill>
                <a:latin typeface="Arial" charset="0"/>
              </a:rPr>
              <a:t> </a:t>
            </a:r>
            <a:r>
              <a:rPr lang="en-US" sz="2800" b="1" dirty="0" err="1">
                <a:solidFill>
                  <a:srgbClr val="0000CC"/>
                </a:solidFill>
                <a:latin typeface="Arial" charset="0"/>
              </a:rPr>
              <a:t>cốc</a:t>
            </a:r>
            <a:r>
              <a:rPr lang="en-US" sz="2800" b="1" dirty="0">
                <a:solidFill>
                  <a:srgbClr val="0000CC"/>
                </a:solidFill>
                <a:latin typeface="Arial" charset="0"/>
              </a:rPr>
              <a:t> </a:t>
            </a:r>
            <a:r>
              <a:rPr lang="en-US" sz="2800" b="1" dirty="0" err="1">
                <a:solidFill>
                  <a:srgbClr val="0000CC"/>
                </a:solidFill>
                <a:latin typeface="Arial" charset="0"/>
              </a:rPr>
              <a:t>nhỏ</a:t>
            </a:r>
            <a:r>
              <a:rPr lang="en-US" sz="2800" b="1" dirty="0">
                <a:solidFill>
                  <a:srgbClr val="0000CC"/>
                </a:solidFill>
                <a:latin typeface="Arial" charset="0"/>
              </a:rPr>
              <a:t> </a:t>
            </a:r>
            <a:r>
              <a:rPr lang="en-US" sz="2800" b="1" dirty="0" err="1">
                <a:solidFill>
                  <a:srgbClr val="0000CC"/>
                </a:solidFill>
                <a:latin typeface="Arial" charset="0"/>
              </a:rPr>
              <a:t>cho</a:t>
            </a:r>
            <a:r>
              <a:rPr lang="en-US" sz="2800" b="1" dirty="0">
                <a:solidFill>
                  <a:srgbClr val="0000CC"/>
                </a:solidFill>
                <a:latin typeface="Arial" charset="0"/>
              </a:rPr>
              <a:t> </a:t>
            </a:r>
            <a:r>
              <a:rPr lang="en-US" sz="2800" b="1" dirty="0" err="1">
                <a:solidFill>
                  <a:srgbClr val="0000CC"/>
                </a:solidFill>
                <a:latin typeface="Arial" charset="0"/>
              </a:rPr>
              <a:t>từng</a:t>
            </a:r>
            <a:r>
              <a:rPr lang="en-US" sz="2800" b="1" dirty="0">
                <a:solidFill>
                  <a:srgbClr val="0000CC"/>
                </a:solidFill>
                <a:latin typeface="Arial" charset="0"/>
              </a:rPr>
              <a:t> </a:t>
            </a:r>
            <a:r>
              <a:rPr lang="en-US" sz="2800" b="1" dirty="0" err="1">
                <a:solidFill>
                  <a:srgbClr val="0000CC"/>
                </a:solidFill>
                <a:latin typeface="Arial" charset="0"/>
              </a:rPr>
              <a:t>thành</a:t>
            </a:r>
            <a:r>
              <a:rPr lang="en-US" sz="2800" b="1" dirty="0">
                <a:solidFill>
                  <a:srgbClr val="0000CC"/>
                </a:solidFill>
                <a:latin typeface="Arial" charset="0"/>
              </a:rPr>
              <a:t> </a:t>
            </a:r>
            <a:r>
              <a:rPr lang="en-US" sz="2800" b="1" dirty="0" err="1">
                <a:solidFill>
                  <a:srgbClr val="0000CC"/>
                </a:solidFill>
                <a:latin typeface="Arial" charset="0"/>
              </a:rPr>
              <a:t>viên</a:t>
            </a:r>
            <a:r>
              <a:rPr lang="en-US" sz="2800" b="1" dirty="0">
                <a:solidFill>
                  <a:srgbClr val="0000CC"/>
                </a:solidFill>
                <a:latin typeface="Arial" charset="0"/>
              </a:rPr>
              <a:t> </a:t>
            </a:r>
            <a:r>
              <a:rPr lang="en-US" sz="2800" b="1" dirty="0" err="1">
                <a:solidFill>
                  <a:srgbClr val="0000CC"/>
                </a:solidFill>
                <a:latin typeface="Arial" charset="0"/>
              </a:rPr>
              <a:t>trong</a:t>
            </a:r>
            <a:r>
              <a:rPr lang="en-US" sz="2800" b="1" dirty="0">
                <a:solidFill>
                  <a:srgbClr val="0000CC"/>
                </a:solidFill>
                <a:latin typeface="Arial" charset="0"/>
              </a:rPr>
              <a:t> </a:t>
            </a:r>
            <a:r>
              <a:rPr lang="en-US" sz="2800" b="1" dirty="0" err="1">
                <a:solidFill>
                  <a:srgbClr val="0000CC"/>
                </a:solidFill>
                <a:latin typeface="Arial" charset="0"/>
              </a:rPr>
              <a:t>nhóm</a:t>
            </a:r>
            <a:r>
              <a:rPr lang="en-US" sz="2800" b="1" dirty="0">
                <a:solidFill>
                  <a:srgbClr val="0000CC"/>
                </a:solidFill>
                <a:latin typeface="Arial" charset="0"/>
              </a:rPr>
              <a:t> </a:t>
            </a:r>
            <a:r>
              <a:rPr lang="en-US" sz="2800" b="1" dirty="0" err="1">
                <a:solidFill>
                  <a:srgbClr val="0000CC"/>
                </a:solidFill>
                <a:latin typeface="Arial" charset="0"/>
              </a:rPr>
              <a:t>nếm</a:t>
            </a:r>
            <a:r>
              <a:rPr lang="en-US" sz="2800" b="1" dirty="0">
                <a:solidFill>
                  <a:srgbClr val="0000CC"/>
                </a:solidFill>
                <a:latin typeface="Arial" charset="0"/>
              </a:rPr>
              <a:t>, </a:t>
            </a:r>
            <a:r>
              <a:rPr lang="en-US" sz="2800" b="1" dirty="0" err="1">
                <a:solidFill>
                  <a:srgbClr val="0000CC"/>
                </a:solidFill>
                <a:latin typeface="Arial" charset="0"/>
              </a:rPr>
              <a:t>nêu</a:t>
            </a:r>
            <a:r>
              <a:rPr lang="en-US" sz="2800" b="1" dirty="0">
                <a:solidFill>
                  <a:srgbClr val="0000CC"/>
                </a:solidFill>
                <a:latin typeface="Arial" charset="0"/>
              </a:rPr>
              <a:t> </a:t>
            </a:r>
            <a:r>
              <a:rPr lang="en-US" sz="2800" b="1" dirty="0" err="1">
                <a:solidFill>
                  <a:srgbClr val="0000CC"/>
                </a:solidFill>
                <a:latin typeface="Arial" charset="0"/>
              </a:rPr>
              <a:t>nhận</a:t>
            </a:r>
            <a:r>
              <a:rPr lang="en-US" sz="2800" b="1" dirty="0">
                <a:solidFill>
                  <a:srgbClr val="0000CC"/>
                </a:solidFill>
                <a:latin typeface="Arial" charset="0"/>
              </a:rPr>
              <a:t> </a:t>
            </a:r>
            <a:r>
              <a:rPr lang="en-US" sz="2800" b="1" dirty="0" err="1">
                <a:solidFill>
                  <a:srgbClr val="0000CC"/>
                </a:solidFill>
                <a:latin typeface="Arial" charset="0"/>
              </a:rPr>
              <a:t>xét</a:t>
            </a:r>
            <a:r>
              <a:rPr lang="en-US" sz="2800" b="1" dirty="0">
                <a:solidFill>
                  <a:srgbClr val="0000CC"/>
                </a:solidFill>
                <a:latin typeface="Arial" charset="0"/>
              </a:rPr>
              <a:t>, </a:t>
            </a:r>
            <a:r>
              <a:rPr lang="en-US" sz="2800" b="1" dirty="0" err="1">
                <a:solidFill>
                  <a:srgbClr val="0000CC"/>
                </a:solidFill>
                <a:latin typeface="Arial" charset="0"/>
              </a:rPr>
              <a:t>ghi</a:t>
            </a:r>
            <a:r>
              <a:rPr lang="en-US" sz="2800" b="1" dirty="0">
                <a:solidFill>
                  <a:srgbClr val="0000CC"/>
                </a:solidFill>
                <a:latin typeface="Arial" charset="0"/>
              </a:rPr>
              <a:t> </a:t>
            </a:r>
            <a:r>
              <a:rPr lang="en-US" sz="2800" b="1" dirty="0" err="1">
                <a:solidFill>
                  <a:srgbClr val="0000CC"/>
                </a:solidFill>
                <a:latin typeface="Arial" charset="0"/>
              </a:rPr>
              <a:t>vào</a:t>
            </a:r>
            <a:r>
              <a:rPr lang="en-US" sz="2800" b="1" dirty="0">
                <a:solidFill>
                  <a:srgbClr val="0000CC"/>
                </a:solidFill>
                <a:latin typeface="Arial" charset="0"/>
              </a:rPr>
              <a:t> </a:t>
            </a:r>
            <a:r>
              <a:rPr lang="en-US" sz="2800" b="1" dirty="0" err="1">
                <a:solidFill>
                  <a:srgbClr val="0000CC"/>
                </a:solidFill>
                <a:latin typeface="Arial" charset="0"/>
              </a:rPr>
              <a:t>báo</a:t>
            </a:r>
            <a:r>
              <a:rPr lang="en-US" sz="2800" b="1" dirty="0">
                <a:solidFill>
                  <a:srgbClr val="0000CC"/>
                </a:solidFill>
                <a:latin typeface="Arial" charset="0"/>
              </a:rPr>
              <a:t> </a:t>
            </a:r>
            <a:r>
              <a:rPr lang="en-US" sz="2800" b="1" dirty="0" err="1">
                <a:solidFill>
                  <a:srgbClr val="0000CC"/>
                </a:solidFill>
                <a:latin typeface="Arial" charset="0"/>
              </a:rPr>
              <a:t>cáo</a:t>
            </a:r>
            <a:r>
              <a:rPr lang="en-US" sz="2800" b="1" dirty="0">
                <a:solidFill>
                  <a:srgbClr val="0000CC"/>
                </a:solidFill>
                <a:latin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150"/>
                                        </p:tgtEl>
                                        <p:attrNameLst>
                                          <p:attrName>style.visibility</p:attrName>
                                        </p:attrNameLst>
                                      </p:cBhvr>
                                      <p:to>
                                        <p:strVal val="visible"/>
                                      </p:to>
                                    </p:set>
                                    <p:anim calcmode="lin" valueType="num">
                                      <p:cBhvr>
                                        <p:cTn id="7" dur="500" fill="hold"/>
                                        <p:tgtEl>
                                          <p:spTgt spid="6150"/>
                                        </p:tgtEl>
                                        <p:attrNameLst>
                                          <p:attrName>ppt_w</p:attrName>
                                        </p:attrNameLst>
                                      </p:cBhvr>
                                      <p:tavLst>
                                        <p:tav tm="0">
                                          <p:val>
                                            <p:fltVal val="0"/>
                                          </p:val>
                                        </p:tav>
                                        <p:tav tm="100000">
                                          <p:val>
                                            <p:strVal val="#ppt_w"/>
                                          </p:val>
                                        </p:tav>
                                      </p:tavLst>
                                    </p:anim>
                                    <p:anim calcmode="lin" valueType="num">
                                      <p:cBhvr>
                                        <p:cTn id="8" dur="500" fill="hold"/>
                                        <p:tgtEl>
                                          <p:spTgt spid="6150"/>
                                        </p:tgtEl>
                                        <p:attrNameLst>
                                          <p:attrName>ppt_h</p:attrName>
                                        </p:attrNameLst>
                                      </p:cBhvr>
                                      <p:tavLst>
                                        <p:tav tm="0">
                                          <p:val>
                                            <p:fltVal val="0"/>
                                          </p:val>
                                        </p:tav>
                                        <p:tav tm="100000">
                                          <p:val>
                                            <p:strVal val="#ppt_h"/>
                                          </p:val>
                                        </p:tav>
                                      </p:tavLst>
                                    </p:anim>
                                    <p:animEffect transition="in" filter="fade">
                                      <p:cBhvr>
                                        <p:cTn id="9" dur="500"/>
                                        <p:tgtEl>
                                          <p:spTgt spid="615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151"/>
                                        </p:tgtEl>
                                        <p:attrNameLst>
                                          <p:attrName>style.visibility</p:attrName>
                                        </p:attrNameLst>
                                      </p:cBhvr>
                                      <p:to>
                                        <p:strVal val="visible"/>
                                      </p:to>
                                    </p:set>
                                    <p:anim calcmode="lin" valueType="num">
                                      <p:cBhvr>
                                        <p:cTn id="14" dur="500" fill="hold"/>
                                        <p:tgtEl>
                                          <p:spTgt spid="6151"/>
                                        </p:tgtEl>
                                        <p:attrNameLst>
                                          <p:attrName>ppt_w</p:attrName>
                                        </p:attrNameLst>
                                      </p:cBhvr>
                                      <p:tavLst>
                                        <p:tav tm="0">
                                          <p:val>
                                            <p:fltVal val="0"/>
                                          </p:val>
                                        </p:tav>
                                        <p:tav tm="100000">
                                          <p:val>
                                            <p:strVal val="#ppt_w"/>
                                          </p:val>
                                        </p:tav>
                                      </p:tavLst>
                                    </p:anim>
                                    <p:anim calcmode="lin" valueType="num">
                                      <p:cBhvr>
                                        <p:cTn id="15" dur="500" fill="hold"/>
                                        <p:tgtEl>
                                          <p:spTgt spid="6151"/>
                                        </p:tgtEl>
                                        <p:attrNameLst>
                                          <p:attrName>ppt_h</p:attrName>
                                        </p:attrNameLst>
                                      </p:cBhvr>
                                      <p:tavLst>
                                        <p:tav tm="0">
                                          <p:val>
                                            <p:fltVal val="0"/>
                                          </p:val>
                                        </p:tav>
                                        <p:tav tm="100000">
                                          <p:val>
                                            <p:strVal val="#ppt_h"/>
                                          </p:val>
                                        </p:tav>
                                      </p:tavLst>
                                    </p:anim>
                                    <p:animEffect transition="in" filter="fade">
                                      <p:cBhvr>
                                        <p:cTn id="16"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P spid="61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Picture1"/>
          <p:cNvPicPr>
            <a:picLocks noChangeAspect="1" noChangeArrowheads="1"/>
          </p:cNvPicPr>
          <p:nvPr/>
        </p:nvPicPr>
        <p:blipFill>
          <a:blip r:embed="rId2"/>
          <a:srcRect/>
          <a:stretch>
            <a:fillRect/>
          </a:stretch>
        </p:blipFill>
        <p:spPr bwMode="auto">
          <a:xfrm>
            <a:off x="838200" y="2895600"/>
            <a:ext cx="1905000" cy="714375"/>
          </a:xfrm>
          <a:prstGeom prst="rect">
            <a:avLst/>
          </a:prstGeom>
          <a:noFill/>
          <a:ln w="9525">
            <a:noFill/>
            <a:miter lim="800000"/>
            <a:headEnd/>
            <a:tailEnd/>
          </a:ln>
        </p:spPr>
      </p:pic>
      <p:pic>
        <p:nvPicPr>
          <p:cNvPr id="7175" name="Picture 7" descr="Dung dich1"/>
          <p:cNvPicPr>
            <a:picLocks noChangeAspect="1" noChangeArrowheads="1"/>
          </p:cNvPicPr>
          <p:nvPr/>
        </p:nvPicPr>
        <p:blipFill>
          <a:blip r:embed="rId3"/>
          <a:srcRect l="4799" t="51184" r="80801"/>
          <a:stretch>
            <a:fillRect/>
          </a:stretch>
        </p:blipFill>
        <p:spPr bwMode="auto">
          <a:xfrm>
            <a:off x="990600" y="3886200"/>
            <a:ext cx="1384300" cy="1981200"/>
          </a:xfrm>
          <a:prstGeom prst="rect">
            <a:avLst/>
          </a:prstGeom>
          <a:noFill/>
          <a:ln w="9525">
            <a:noFill/>
            <a:miter lim="800000"/>
            <a:headEnd/>
            <a:tailEnd/>
          </a:ln>
        </p:spPr>
      </p:pic>
      <p:sp>
        <p:nvSpPr>
          <p:cNvPr id="8197" name="Text Box 8"/>
          <p:cNvSpPr txBox="1">
            <a:spLocks noChangeArrowheads="1"/>
          </p:cNvSpPr>
          <p:nvPr/>
        </p:nvSpPr>
        <p:spPr bwMode="auto">
          <a:xfrm>
            <a:off x="280988" y="838200"/>
            <a:ext cx="7239000" cy="579437"/>
          </a:xfrm>
          <a:prstGeom prst="rect">
            <a:avLst/>
          </a:prstGeom>
          <a:noFill/>
          <a:ln w="9525">
            <a:noFill/>
            <a:miter lim="800000"/>
            <a:headEnd/>
            <a:tailEnd/>
          </a:ln>
        </p:spPr>
        <p:txBody>
          <a:bodyPr>
            <a:spAutoFit/>
          </a:bodyPr>
          <a:lstStyle/>
          <a:p>
            <a:pPr eaLnBrk="1" hangingPunct="1">
              <a:spcBef>
                <a:spcPct val="50000"/>
              </a:spcBef>
            </a:pPr>
            <a:r>
              <a:rPr lang="en-US" sz="3200" b="1" dirty="0">
                <a:solidFill>
                  <a:srgbClr val="FF0000"/>
                </a:solidFill>
                <a:latin typeface="Arial" charset="0"/>
              </a:rPr>
              <a:t>1/ </a:t>
            </a:r>
            <a:r>
              <a:rPr lang="en-US" sz="3200" b="1" dirty="0" err="1">
                <a:solidFill>
                  <a:srgbClr val="FF0000"/>
                </a:solidFill>
                <a:latin typeface="Arial" charset="0"/>
              </a:rPr>
              <a:t>Thực</a:t>
            </a:r>
            <a:r>
              <a:rPr lang="en-US" sz="3200" b="1" dirty="0">
                <a:solidFill>
                  <a:srgbClr val="FF0000"/>
                </a:solidFill>
                <a:latin typeface="Arial" charset="0"/>
              </a:rPr>
              <a:t> </a:t>
            </a:r>
            <a:r>
              <a:rPr lang="en-US" sz="3200" b="1" dirty="0" err="1">
                <a:solidFill>
                  <a:srgbClr val="FF0000"/>
                </a:solidFill>
                <a:latin typeface="Arial" charset="0"/>
              </a:rPr>
              <a:t>hành</a:t>
            </a:r>
            <a:r>
              <a:rPr lang="en-US" sz="3200" b="1" dirty="0">
                <a:solidFill>
                  <a:srgbClr val="FF0000"/>
                </a:solidFill>
                <a:latin typeface="Arial" charset="0"/>
              </a:rPr>
              <a:t> :</a:t>
            </a:r>
            <a:r>
              <a:rPr lang="en-US" sz="3200" b="1" dirty="0">
                <a:solidFill>
                  <a:srgbClr val="0000CC"/>
                </a:solidFill>
                <a:latin typeface="Arial" charset="0"/>
              </a:rPr>
              <a:t> </a:t>
            </a:r>
            <a:r>
              <a:rPr lang="en-US" sz="3200" b="1" dirty="0" err="1">
                <a:solidFill>
                  <a:srgbClr val="0000CC"/>
                </a:solidFill>
                <a:latin typeface="Arial" charset="0"/>
              </a:rPr>
              <a:t>Tạo</a:t>
            </a:r>
            <a:r>
              <a:rPr lang="en-US" sz="3200" b="1" dirty="0">
                <a:solidFill>
                  <a:srgbClr val="0000CC"/>
                </a:solidFill>
                <a:latin typeface="Arial" charset="0"/>
              </a:rPr>
              <a:t> </a:t>
            </a:r>
            <a:r>
              <a:rPr lang="en-US" sz="3200" b="1" dirty="0" err="1">
                <a:solidFill>
                  <a:srgbClr val="0000CC"/>
                </a:solidFill>
                <a:latin typeface="Arial" charset="0"/>
              </a:rPr>
              <a:t>ra</a:t>
            </a:r>
            <a:r>
              <a:rPr lang="en-US" sz="3200" b="1" dirty="0">
                <a:solidFill>
                  <a:srgbClr val="0000CC"/>
                </a:solidFill>
                <a:latin typeface="Arial" charset="0"/>
              </a:rPr>
              <a:t> </a:t>
            </a:r>
            <a:r>
              <a:rPr lang="en-US" sz="3200" b="1" dirty="0" err="1">
                <a:solidFill>
                  <a:srgbClr val="0000CC"/>
                </a:solidFill>
                <a:latin typeface="Arial" charset="0"/>
              </a:rPr>
              <a:t>một</a:t>
            </a:r>
            <a:r>
              <a:rPr lang="en-US" sz="3200" b="1" dirty="0">
                <a:solidFill>
                  <a:srgbClr val="0000CC"/>
                </a:solidFill>
                <a:latin typeface="Arial" charset="0"/>
              </a:rPr>
              <a:t> dung </a:t>
            </a:r>
            <a:r>
              <a:rPr lang="en-US" sz="3200" b="1" dirty="0" err="1">
                <a:solidFill>
                  <a:srgbClr val="0000CC"/>
                </a:solidFill>
                <a:latin typeface="Arial" charset="0"/>
              </a:rPr>
              <a:t>dịch</a:t>
            </a:r>
            <a:endParaRPr lang="en-US" sz="3200" b="1" dirty="0">
              <a:solidFill>
                <a:srgbClr val="0000CC"/>
              </a:solidFill>
              <a:latin typeface="Arial" charset="0"/>
            </a:endParaRPr>
          </a:p>
        </p:txBody>
      </p:sp>
      <p:pic>
        <p:nvPicPr>
          <p:cNvPr id="7177" name="Picture 9" descr="Picture2"/>
          <p:cNvPicPr>
            <a:picLocks noChangeAspect="1" noChangeArrowheads="1"/>
          </p:cNvPicPr>
          <p:nvPr/>
        </p:nvPicPr>
        <p:blipFill>
          <a:blip r:embed="rId4"/>
          <a:srcRect/>
          <a:stretch>
            <a:fillRect/>
          </a:stretch>
        </p:blipFill>
        <p:spPr bwMode="auto">
          <a:xfrm>
            <a:off x="3276600" y="2971800"/>
            <a:ext cx="5105400" cy="2911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7175"/>
                                        </p:tgtEl>
                                        <p:attrNameLst>
                                          <p:attrName>style.visibility</p:attrName>
                                        </p:attrNameLst>
                                      </p:cBhvr>
                                      <p:to>
                                        <p:strVal val="visible"/>
                                      </p:to>
                                    </p:set>
                                    <p:anim calcmode="lin" valueType="num">
                                      <p:cBhvr>
                                        <p:cTn id="7" dur="500" fill="hold"/>
                                        <p:tgtEl>
                                          <p:spTgt spid="7175"/>
                                        </p:tgtEl>
                                        <p:attrNameLst>
                                          <p:attrName>ppt_w</p:attrName>
                                        </p:attrNameLst>
                                      </p:cBhvr>
                                      <p:tavLst>
                                        <p:tav tm="0">
                                          <p:val>
                                            <p:fltVal val="0"/>
                                          </p:val>
                                        </p:tav>
                                        <p:tav tm="100000">
                                          <p:val>
                                            <p:strVal val="#ppt_w"/>
                                          </p:val>
                                        </p:tav>
                                      </p:tavLst>
                                    </p:anim>
                                    <p:anim calcmode="lin" valueType="num">
                                      <p:cBhvr>
                                        <p:cTn id="8" dur="500" fill="hold"/>
                                        <p:tgtEl>
                                          <p:spTgt spid="7175"/>
                                        </p:tgtEl>
                                        <p:attrNameLst>
                                          <p:attrName>ppt_h</p:attrName>
                                        </p:attrNameLst>
                                      </p:cBhvr>
                                      <p:tavLst>
                                        <p:tav tm="0">
                                          <p:val>
                                            <p:fltVal val="0"/>
                                          </p:val>
                                        </p:tav>
                                        <p:tav tm="100000">
                                          <p:val>
                                            <p:strVal val="#ppt_h"/>
                                          </p:val>
                                        </p:tav>
                                      </p:tavLst>
                                    </p:anim>
                                    <p:animEffect transition="in" filter="fade">
                                      <p:cBhvr>
                                        <p:cTn id="9" dur="500"/>
                                        <p:tgtEl>
                                          <p:spTgt spid="7175"/>
                                        </p:tgtEl>
                                      </p:cBhvr>
                                    </p:animEffect>
                                  </p:childTnLst>
                                </p:cTn>
                              </p:par>
                              <p:par>
                                <p:cTn id="10" presetID="53" presetClass="entr" presetSubtype="0" fill="hold" nodeType="withEffect">
                                  <p:stCondLst>
                                    <p:cond delay="0"/>
                                  </p:stCondLst>
                                  <p:childTnLst>
                                    <p:set>
                                      <p:cBhvr>
                                        <p:cTn id="11" dur="1" fill="hold">
                                          <p:stCondLst>
                                            <p:cond delay="0"/>
                                          </p:stCondLst>
                                        </p:cTn>
                                        <p:tgtEl>
                                          <p:spTgt spid="7174"/>
                                        </p:tgtEl>
                                        <p:attrNameLst>
                                          <p:attrName>style.visibility</p:attrName>
                                        </p:attrNameLst>
                                      </p:cBhvr>
                                      <p:to>
                                        <p:strVal val="visible"/>
                                      </p:to>
                                    </p:set>
                                    <p:anim calcmode="lin" valueType="num">
                                      <p:cBhvr>
                                        <p:cTn id="12" dur="500" fill="hold"/>
                                        <p:tgtEl>
                                          <p:spTgt spid="7174"/>
                                        </p:tgtEl>
                                        <p:attrNameLst>
                                          <p:attrName>ppt_w</p:attrName>
                                        </p:attrNameLst>
                                      </p:cBhvr>
                                      <p:tavLst>
                                        <p:tav tm="0">
                                          <p:val>
                                            <p:fltVal val="0"/>
                                          </p:val>
                                        </p:tav>
                                        <p:tav tm="100000">
                                          <p:val>
                                            <p:strVal val="#ppt_w"/>
                                          </p:val>
                                        </p:tav>
                                      </p:tavLst>
                                    </p:anim>
                                    <p:anim calcmode="lin" valueType="num">
                                      <p:cBhvr>
                                        <p:cTn id="13" dur="500" fill="hold"/>
                                        <p:tgtEl>
                                          <p:spTgt spid="7174"/>
                                        </p:tgtEl>
                                        <p:attrNameLst>
                                          <p:attrName>ppt_h</p:attrName>
                                        </p:attrNameLst>
                                      </p:cBhvr>
                                      <p:tavLst>
                                        <p:tav tm="0">
                                          <p:val>
                                            <p:fltVal val="0"/>
                                          </p:val>
                                        </p:tav>
                                        <p:tav tm="100000">
                                          <p:val>
                                            <p:strVal val="#ppt_h"/>
                                          </p:val>
                                        </p:tav>
                                      </p:tavLst>
                                    </p:anim>
                                    <p:animEffect transition="in" filter="fade">
                                      <p:cBhvr>
                                        <p:cTn id="14" dur="500"/>
                                        <p:tgtEl>
                                          <p:spTgt spid="717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7177"/>
                                        </p:tgtEl>
                                        <p:attrNameLst>
                                          <p:attrName>style.visibility</p:attrName>
                                        </p:attrNameLst>
                                      </p:cBhvr>
                                      <p:to>
                                        <p:strVal val="visible"/>
                                      </p:to>
                                    </p:set>
                                    <p:anim calcmode="lin" valueType="num">
                                      <p:cBhvr>
                                        <p:cTn id="19" dur="500" fill="hold"/>
                                        <p:tgtEl>
                                          <p:spTgt spid="7177"/>
                                        </p:tgtEl>
                                        <p:attrNameLst>
                                          <p:attrName>ppt_w</p:attrName>
                                        </p:attrNameLst>
                                      </p:cBhvr>
                                      <p:tavLst>
                                        <p:tav tm="0">
                                          <p:val>
                                            <p:fltVal val="0"/>
                                          </p:val>
                                        </p:tav>
                                        <p:tav tm="100000">
                                          <p:val>
                                            <p:strVal val="#ppt_w"/>
                                          </p:val>
                                        </p:tav>
                                      </p:tavLst>
                                    </p:anim>
                                    <p:anim calcmode="lin" valueType="num">
                                      <p:cBhvr>
                                        <p:cTn id="20" dur="500" fill="hold"/>
                                        <p:tgtEl>
                                          <p:spTgt spid="7177"/>
                                        </p:tgtEl>
                                        <p:attrNameLst>
                                          <p:attrName>ppt_h</p:attrName>
                                        </p:attrNameLst>
                                      </p:cBhvr>
                                      <p:tavLst>
                                        <p:tav tm="0">
                                          <p:val>
                                            <p:fltVal val="0"/>
                                          </p:val>
                                        </p:tav>
                                        <p:tav tm="100000">
                                          <p:val>
                                            <p:strVal val="#ppt_h"/>
                                          </p:val>
                                        </p:tav>
                                      </p:tavLst>
                                    </p:anim>
                                    <p:animEffect transition="in" filter="fade">
                                      <p:cBhvr>
                                        <p:cTn id="21" dur="500"/>
                                        <p:tgtEl>
                                          <p:spTgt spid="7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6"/>
          <p:cNvSpPr txBox="1">
            <a:spLocks noChangeArrowheads="1"/>
          </p:cNvSpPr>
          <p:nvPr/>
        </p:nvSpPr>
        <p:spPr bwMode="auto">
          <a:xfrm>
            <a:off x="433388" y="990600"/>
            <a:ext cx="7239000" cy="523875"/>
          </a:xfrm>
          <a:prstGeom prst="rect">
            <a:avLst/>
          </a:prstGeom>
          <a:noFill/>
          <a:ln w="9525">
            <a:noFill/>
            <a:miter lim="800000"/>
            <a:headEnd/>
            <a:tailEnd/>
          </a:ln>
        </p:spPr>
        <p:txBody>
          <a:bodyPr>
            <a:spAutoFit/>
          </a:bodyPr>
          <a:lstStyle/>
          <a:p>
            <a:pPr eaLnBrk="1" hangingPunct="1">
              <a:spcBef>
                <a:spcPct val="50000"/>
              </a:spcBef>
            </a:pPr>
            <a:r>
              <a:rPr lang="en-US" sz="2800" b="1" dirty="0">
                <a:solidFill>
                  <a:srgbClr val="FF0000"/>
                </a:solidFill>
                <a:latin typeface="Arial" charset="0"/>
              </a:rPr>
              <a:t>1/ </a:t>
            </a:r>
            <a:r>
              <a:rPr lang="en-US" sz="2800" b="1" dirty="0" err="1">
                <a:solidFill>
                  <a:srgbClr val="FF0000"/>
                </a:solidFill>
                <a:latin typeface="Arial" charset="0"/>
              </a:rPr>
              <a:t>Thực</a:t>
            </a:r>
            <a:r>
              <a:rPr lang="en-US" sz="2800" b="1" dirty="0">
                <a:solidFill>
                  <a:srgbClr val="FF0000"/>
                </a:solidFill>
                <a:latin typeface="Arial" charset="0"/>
              </a:rPr>
              <a:t> </a:t>
            </a:r>
            <a:r>
              <a:rPr lang="en-US" sz="2800" b="1" dirty="0" err="1">
                <a:solidFill>
                  <a:srgbClr val="FF0000"/>
                </a:solidFill>
                <a:latin typeface="Arial" charset="0"/>
              </a:rPr>
              <a:t>hành</a:t>
            </a:r>
            <a:r>
              <a:rPr lang="en-US" sz="2800" b="1" dirty="0">
                <a:solidFill>
                  <a:srgbClr val="FF0000"/>
                </a:solidFill>
                <a:latin typeface="Arial" charset="0"/>
              </a:rPr>
              <a:t> :</a:t>
            </a:r>
            <a:r>
              <a:rPr lang="en-US" sz="2800" b="1" dirty="0">
                <a:solidFill>
                  <a:srgbClr val="0000CC"/>
                </a:solidFill>
                <a:latin typeface="Arial" charset="0"/>
              </a:rPr>
              <a:t> </a:t>
            </a:r>
            <a:r>
              <a:rPr lang="en-US" sz="2800" b="1" dirty="0" err="1">
                <a:solidFill>
                  <a:srgbClr val="0000CC"/>
                </a:solidFill>
                <a:latin typeface="Arial" charset="0"/>
              </a:rPr>
              <a:t>Tạo</a:t>
            </a:r>
            <a:r>
              <a:rPr lang="en-US" sz="2800" b="1" dirty="0">
                <a:solidFill>
                  <a:srgbClr val="0000CC"/>
                </a:solidFill>
                <a:latin typeface="Arial" charset="0"/>
              </a:rPr>
              <a:t> </a:t>
            </a:r>
            <a:r>
              <a:rPr lang="en-US" sz="2800" b="1" dirty="0" err="1">
                <a:solidFill>
                  <a:srgbClr val="0000CC"/>
                </a:solidFill>
                <a:latin typeface="Arial" charset="0"/>
              </a:rPr>
              <a:t>ra</a:t>
            </a:r>
            <a:r>
              <a:rPr lang="en-US" sz="2800" b="1" dirty="0">
                <a:solidFill>
                  <a:srgbClr val="0000CC"/>
                </a:solidFill>
                <a:latin typeface="Arial" charset="0"/>
              </a:rPr>
              <a:t> </a:t>
            </a:r>
            <a:r>
              <a:rPr lang="en-US" sz="2800" b="1" dirty="0" err="1">
                <a:solidFill>
                  <a:srgbClr val="0000CC"/>
                </a:solidFill>
                <a:latin typeface="Arial" charset="0"/>
              </a:rPr>
              <a:t>một</a:t>
            </a:r>
            <a:r>
              <a:rPr lang="en-US" sz="2800" b="1" dirty="0">
                <a:solidFill>
                  <a:srgbClr val="0000CC"/>
                </a:solidFill>
                <a:latin typeface="Arial" charset="0"/>
              </a:rPr>
              <a:t> dung </a:t>
            </a:r>
            <a:r>
              <a:rPr lang="en-US" sz="2800" b="1" dirty="0" err="1">
                <a:solidFill>
                  <a:srgbClr val="0000CC"/>
                </a:solidFill>
                <a:latin typeface="Arial" charset="0"/>
              </a:rPr>
              <a:t>dịch</a:t>
            </a:r>
            <a:endParaRPr lang="en-US" sz="2800" b="1" dirty="0">
              <a:solidFill>
                <a:srgbClr val="0000CC"/>
              </a:solidFill>
              <a:latin typeface="Arial" charset="0"/>
            </a:endParaRPr>
          </a:p>
        </p:txBody>
      </p:sp>
      <p:graphicFrame>
        <p:nvGraphicFramePr>
          <p:cNvPr id="8199" name="Group 7"/>
          <p:cNvGraphicFramePr>
            <a:graphicFrameLocks noGrp="1"/>
          </p:cNvGraphicFramePr>
          <p:nvPr>
            <p:ph/>
          </p:nvPr>
        </p:nvGraphicFramePr>
        <p:xfrm>
          <a:off x="304800" y="3505200"/>
          <a:ext cx="8610600" cy="2706688"/>
        </p:xfrm>
        <a:graphic>
          <a:graphicData uri="http://schemas.openxmlformats.org/drawingml/2006/table">
            <a:tbl>
              <a:tblPr/>
              <a:tblGrid>
                <a:gridCol w="4495800"/>
                <a:gridCol w="4114800"/>
              </a:tblGrid>
              <a:tr h="1143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3000" b="1" i="0" u="none" strike="noStrike" cap="none" normalizeH="0" baseline="0" smtClean="0">
                          <a:ln>
                            <a:noFill/>
                          </a:ln>
                          <a:solidFill>
                            <a:srgbClr val="0000CC"/>
                          </a:solidFill>
                          <a:effectLst>
                            <a:outerShdw blurRad="38100" dist="38100" dir="2700000" algn="tl">
                              <a:srgbClr val="C0C0C0"/>
                            </a:outerShdw>
                          </a:effectLst>
                          <a:latin typeface="Times New Roman" pitchFamily="18" charset="0"/>
                        </a:rPr>
                        <a:t>Tên và đặc điểm của từng chất tạo ra dung dịch</a:t>
                      </a:r>
                    </a:p>
                  </a:txBody>
                  <a:tcPr horzOverflow="overflow">
                    <a:lnL w="28575"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28575"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3000" b="1" i="0" u="none" strike="noStrike" cap="none" normalizeH="0" baseline="0" smtClean="0">
                          <a:ln>
                            <a:noFill/>
                          </a:ln>
                          <a:solidFill>
                            <a:srgbClr val="0000CC"/>
                          </a:solidFill>
                          <a:effectLst>
                            <a:outerShdw blurRad="38100" dist="38100" dir="2700000" algn="tl">
                              <a:srgbClr val="C0C0C0"/>
                            </a:outerShdw>
                          </a:effectLst>
                          <a:latin typeface="Times New Roman" pitchFamily="18" charset="0"/>
                        </a:rPr>
                        <a:t>Tên dung dịch và đặc điểm của dung dịch</a:t>
                      </a:r>
                    </a:p>
                  </a:txBody>
                  <a:tcPr horzOverflow="overflow">
                    <a:lnL w="12700" cap="flat" cmpd="sng" algn="ctr">
                      <a:solidFill>
                        <a:srgbClr val="990000"/>
                      </a:solidFill>
                      <a:prstDash val="solid"/>
                      <a:round/>
                      <a:headEnd type="none" w="med" len="med"/>
                      <a:tailEnd type="none" w="med" len="med"/>
                    </a:lnL>
                    <a:lnR w="28575" cap="flat" cmpd="sng" algn="ctr">
                      <a:solidFill>
                        <a:srgbClr val="990000"/>
                      </a:solidFill>
                      <a:prstDash val="solid"/>
                      <a:round/>
                      <a:headEnd type="none" w="med" len="med"/>
                      <a:tailEnd type="none" w="med" len="med"/>
                    </a:lnR>
                    <a:lnT w="28575"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r>
              <a:tr h="7810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32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ndParaRPr>
                    </a:p>
                  </a:txBody>
                  <a:tcPr horzOverflow="overflow">
                    <a:lnL w="28575"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32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ndParaRPr>
                    </a:p>
                  </a:txBody>
                  <a:tcPr horzOverflow="overflow">
                    <a:lnL w="12700" cap="flat" cmpd="sng" algn="ctr">
                      <a:solidFill>
                        <a:srgbClr val="990000"/>
                      </a:solidFill>
                      <a:prstDash val="solid"/>
                      <a:round/>
                      <a:headEnd type="none" w="med" len="med"/>
                      <a:tailEnd type="none" w="med" len="med"/>
                    </a:lnL>
                    <a:lnR w="28575"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28575" cap="flat" cmpd="sng" algn="ctr">
                      <a:solidFill>
                        <a:srgbClr val="990000"/>
                      </a:solidFill>
                      <a:prstDash val="solid"/>
                      <a:round/>
                      <a:headEnd type="none" w="med" len="med"/>
                      <a:tailEnd type="none" w="med" len="med"/>
                    </a:lnB>
                    <a:lnTlToBr>
                      <a:noFill/>
                    </a:lnTlToBr>
                    <a:lnBlToTr>
                      <a:noFill/>
                    </a:lnBlToTr>
                    <a:noFill/>
                  </a:tcPr>
                </a:tc>
              </a:tr>
              <a:tr h="7826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32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ndParaRPr>
                    </a:p>
                  </a:txBody>
                  <a:tcPr horzOverflow="overflow">
                    <a:lnL w="28575"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28575" cap="flat" cmpd="sng" algn="ctr">
                      <a:solidFill>
                        <a:srgbClr val="990000"/>
                      </a:solidFill>
                      <a:prstDash val="solid"/>
                      <a:round/>
                      <a:headEnd type="none" w="med" len="med"/>
                      <a:tailEnd type="none" w="med" len="med"/>
                    </a:lnB>
                    <a:lnTlToBr>
                      <a:noFill/>
                    </a:lnTlToBr>
                    <a:lnBlToTr>
                      <a:noFill/>
                    </a:lnBlToTr>
                    <a:noFill/>
                  </a:tcPr>
                </a:tc>
                <a:tc vMerge="1">
                  <a:txBody>
                    <a:bodyPr/>
                    <a:lstStyle/>
                    <a:p>
                      <a:endParaRPr lang="en-US"/>
                    </a:p>
                  </a:txBody>
                  <a:tcPr/>
                </a:tc>
              </a:tr>
            </a:tbl>
          </a:graphicData>
        </a:graphic>
      </p:graphicFrame>
      <p:sp>
        <p:nvSpPr>
          <p:cNvPr id="8212" name="Text Box 20"/>
          <p:cNvSpPr txBox="1">
            <a:spLocks noChangeArrowheads="1"/>
          </p:cNvSpPr>
          <p:nvPr/>
        </p:nvSpPr>
        <p:spPr bwMode="auto">
          <a:xfrm>
            <a:off x="304800" y="2849563"/>
            <a:ext cx="2590800" cy="523875"/>
          </a:xfrm>
          <a:prstGeom prst="rect">
            <a:avLst/>
          </a:prstGeom>
          <a:noFill/>
          <a:ln w="9525">
            <a:noFill/>
            <a:miter lim="800000"/>
            <a:headEnd/>
            <a:tailEnd/>
          </a:ln>
        </p:spPr>
        <p:txBody>
          <a:bodyPr>
            <a:spAutoFit/>
          </a:bodyPr>
          <a:lstStyle/>
          <a:p>
            <a:pPr eaLnBrk="1" hangingPunct="1">
              <a:spcBef>
                <a:spcPct val="50000"/>
              </a:spcBef>
            </a:pPr>
            <a:r>
              <a:rPr lang="en-US" sz="2800" b="1">
                <a:solidFill>
                  <a:srgbClr val="0000CC"/>
                </a:solidFill>
                <a:latin typeface="Arial" charset="0"/>
              </a:rPr>
              <a:t>Mẫu báo cáo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8199"/>
                                        </p:tgtEl>
                                        <p:attrNameLst>
                                          <p:attrName>style.visibility</p:attrName>
                                        </p:attrNameLst>
                                      </p:cBhvr>
                                      <p:to>
                                        <p:strVal val="visible"/>
                                      </p:to>
                                    </p:set>
                                    <p:anim calcmode="lin" valueType="num">
                                      <p:cBhvr>
                                        <p:cTn id="7" dur="500" fill="hold"/>
                                        <p:tgtEl>
                                          <p:spTgt spid="8199"/>
                                        </p:tgtEl>
                                        <p:attrNameLst>
                                          <p:attrName>ppt_w</p:attrName>
                                        </p:attrNameLst>
                                      </p:cBhvr>
                                      <p:tavLst>
                                        <p:tav tm="0">
                                          <p:val>
                                            <p:fltVal val="0"/>
                                          </p:val>
                                        </p:tav>
                                        <p:tav tm="100000">
                                          <p:val>
                                            <p:strVal val="#ppt_w"/>
                                          </p:val>
                                        </p:tav>
                                      </p:tavLst>
                                    </p:anim>
                                    <p:anim calcmode="lin" valueType="num">
                                      <p:cBhvr>
                                        <p:cTn id="8" dur="500" fill="hold"/>
                                        <p:tgtEl>
                                          <p:spTgt spid="8199"/>
                                        </p:tgtEl>
                                        <p:attrNameLst>
                                          <p:attrName>ppt_h</p:attrName>
                                        </p:attrNameLst>
                                      </p:cBhvr>
                                      <p:tavLst>
                                        <p:tav tm="0">
                                          <p:val>
                                            <p:fltVal val="0"/>
                                          </p:val>
                                        </p:tav>
                                        <p:tav tm="100000">
                                          <p:val>
                                            <p:strVal val="#ppt_h"/>
                                          </p:val>
                                        </p:tav>
                                      </p:tavLst>
                                    </p:anim>
                                    <p:animEffect transition="in" filter="fade">
                                      <p:cBhvr>
                                        <p:cTn id="9" dur="500"/>
                                        <p:tgtEl>
                                          <p:spTgt spid="8199"/>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8212"/>
                                        </p:tgtEl>
                                        <p:attrNameLst>
                                          <p:attrName>style.visibility</p:attrName>
                                        </p:attrNameLst>
                                      </p:cBhvr>
                                      <p:to>
                                        <p:strVal val="visible"/>
                                      </p:to>
                                    </p:set>
                                    <p:anim calcmode="lin" valueType="num">
                                      <p:cBhvr>
                                        <p:cTn id="12" dur="500" fill="hold"/>
                                        <p:tgtEl>
                                          <p:spTgt spid="8212"/>
                                        </p:tgtEl>
                                        <p:attrNameLst>
                                          <p:attrName>ppt_w</p:attrName>
                                        </p:attrNameLst>
                                      </p:cBhvr>
                                      <p:tavLst>
                                        <p:tav tm="0">
                                          <p:val>
                                            <p:fltVal val="0"/>
                                          </p:val>
                                        </p:tav>
                                        <p:tav tm="100000">
                                          <p:val>
                                            <p:strVal val="#ppt_w"/>
                                          </p:val>
                                        </p:tav>
                                      </p:tavLst>
                                    </p:anim>
                                    <p:anim calcmode="lin" valueType="num">
                                      <p:cBhvr>
                                        <p:cTn id="13" dur="500" fill="hold"/>
                                        <p:tgtEl>
                                          <p:spTgt spid="8212"/>
                                        </p:tgtEl>
                                        <p:attrNameLst>
                                          <p:attrName>ppt_h</p:attrName>
                                        </p:attrNameLst>
                                      </p:cBhvr>
                                      <p:tavLst>
                                        <p:tav tm="0">
                                          <p:val>
                                            <p:fltVal val="0"/>
                                          </p:val>
                                        </p:tav>
                                        <p:tav tm="100000">
                                          <p:val>
                                            <p:strVal val="#ppt_h"/>
                                          </p:val>
                                        </p:tav>
                                      </p:tavLst>
                                    </p:anim>
                                    <p:animEffect transition="in" filter="fade">
                                      <p:cBhvr>
                                        <p:cTn id="14" dur="500"/>
                                        <p:tgtEl>
                                          <p:spTgt spid="8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6"/>
          <p:cNvSpPr txBox="1">
            <a:spLocks noChangeArrowheads="1"/>
          </p:cNvSpPr>
          <p:nvPr/>
        </p:nvSpPr>
        <p:spPr bwMode="auto">
          <a:xfrm>
            <a:off x="371475" y="762000"/>
            <a:ext cx="7239000" cy="579437"/>
          </a:xfrm>
          <a:prstGeom prst="rect">
            <a:avLst/>
          </a:prstGeom>
          <a:noFill/>
          <a:ln w="9525">
            <a:noFill/>
            <a:miter lim="800000"/>
            <a:headEnd/>
            <a:tailEnd/>
          </a:ln>
        </p:spPr>
        <p:txBody>
          <a:bodyPr>
            <a:spAutoFit/>
          </a:bodyPr>
          <a:lstStyle/>
          <a:p>
            <a:pPr eaLnBrk="1" hangingPunct="1">
              <a:spcBef>
                <a:spcPct val="50000"/>
              </a:spcBef>
            </a:pPr>
            <a:r>
              <a:rPr lang="en-US" sz="3200" b="1" dirty="0">
                <a:solidFill>
                  <a:srgbClr val="FF0000"/>
                </a:solidFill>
                <a:latin typeface="Arial" charset="0"/>
              </a:rPr>
              <a:t>1/ </a:t>
            </a:r>
            <a:r>
              <a:rPr lang="en-US" sz="3200" b="1" dirty="0" err="1">
                <a:solidFill>
                  <a:srgbClr val="FF0000"/>
                </a:solidFill>
                <a:latin typeface="Arial" charset="0"/>
              </a:rPr>
              <a:t>Thực</a:t>
            </a:r>
            <a:r>
              <a:rPr lang="en-US" sz="3200" b="1" dirty="0">
                <a:solidFill>
                  <a:srgbClr val="FF0000"/>
                </a:solidFill>
                <a:latin typeface="Arial" charset="0"/>
              </a:rPr>
              <a:t> </a:t>
            </a:r>
            <a:r>
              <a:rPr lang="en-US" sz="3200" b="1" dirty="0" err="1">
                <a:solidFill>
                  <a:srgbClr val="FF0000"/>
                </a:solidFill>
                <a:latin typeface="Arial" charset="0"/>
              </a:rPr>
              <a:t>hành</a:t>
            </a:r>
            <a:r>
              <a:rPr lang="en-US" sz="3200" b="1" dirty="0">
                <a:solidFill>
                  <a:srgbClr val="FF0000"/>
                </a:solidFill>
                <a:latin typeface="Arial" charset="0"/>
              </a:rPr>
              <a:t> :</a:t>
            </a:r>
            <a:r>
              <a:rPr lang="en-US" sz="3200" b="1" dirty="0">
                <a:solidFill>
                  <a:srgbClr val="0000CC"/>
                </a:solidFill>
                <a:latin typeface="Arial" charset="0"/>
              </a:rPr>
              <a:t> </a:t>
            </a:r>
            <a:r>
              <a:rPr lang="en-US" sz="3200" b="1" dirty="0" err="1">
                <a:solidFill>
                  <a:srgbClr val="0000CC"/>
                </a:solidFill>
                <a:latin typeface="Arial" charset="0"/>
              </a:rPr>
              <a:t>Tạo</a:t>
            </a:r>
            <a:r>
              <a:rPr lang="en-US" sz="3200" b="1" dirty="0">
                <a:solidFill>
                  <a:srgbClr val="0000CC"/>
                </a:solidFill>
                <a:latin typeface="Arial" charset="0"/>
              </a:rPr>
              <a:t> </a:t>
            </a:r>
            <a:r>
              <a:rPr lang="en-US" sz="3200" b="1" dirty="0" err="1">
                <a:solidFill>
                  <a:srgbClr val="0000CC"/>
                </a:solidFill>
                <a:latin typeface="Arial" charset="0"/>
              </a:rPr>
              <a:t>ra</a:t>
            </a:r>
            <a:r>
              <a:rPr lang="en-US" sz="3200" b="1" dirty="0">
                <a:solidFill>
                  <a:srgbClr val="0000CC"/>
                </a:solidFill>
                <a:latin typeface="Arial" charset="0"/>
              </a:rPr>
              <a:t> </a:t>
            </a:r>
            <a:r>
              <a:rPr lang="en-US" sz="3200" b="1" dirty="0" err="1">
                <a:solidFill>
                  <a:srgbClr val="0000CC"/>
                </a:solidFill>
                <a:latin typeface="Arial" charset="0"/>
              </a:rPr>
              <a:t>một</a:t>
            </a:r>
            <a:r>
              <a:rPr lang="en-US" sz="3200" b="1" dirty="0">
                <a:solidFill>
                  <a:srgbClr val="0000CC"/>
                </a:solidFill>
                <a:latin typeface="Arial" charset="0"/>
              </a:rPr>
              <a:t> dung </a:t>
            </a:r>
            <a:r>
              <a:rPr lang="en-US" sz="3200" b="1" dirty="0" err="1">
                <a:solidFill>
                  <a:srgbClr val="0000CC"/>
                </a:solidFill>
                <a:latin typeface="Arial" charset="0"/>
              </a:rPr>
              <a:t>dịch</a:t>
            </a:r>
            <a:endParaRPr lang="en-US" sz="3200" b="1" dirty="0">
              <a:solidFill>
                <a:srgbClr val="0000CC"/>
              </a:solidFill>
              <a:latin typeface="Arial" charset="0"/>
            </a:endParaRPr>
          </a:p>
        </p:txBody>
      </p:sp>
      <p:graphicFrame>
        <p:nvGraphicFramePr>
          <p:cNvPr id="9223" name="Group 7"/>
          <p:cNvGraphicFramePr>
            <a:graphicFrameLocks noGrp="1"/>
          </p:cNvGraphicFramePr>
          <p:nvPr>
            <p:extLst>
              <p:ext uri="{D42A27DB-BD31-4B8C-83A1-F6EECF244321}">
                <p14:modId xmlns:p14="http://schemas.microsoft.com/office/powerpoint/2010/main" val="1195713981"/>
              </p:ext>
            </p:extLst>
          </p:nvPr>
        </p:nvGraphicFramePr>
        <p:xfrm>
          <a:off x="461530" y="2133600"/>
          <a:ext cx="8610600" cy="3840163"/>
        </p:xfrm>
        <a:graphic>
          <a:graphicData uri="http://schemas.openxmlformats.org/drawingml/2006/table">
            <a:tbl>
              <a:tblPr/>
              <a:tblGrid>
                <a:gridCol w="4495800"/>
                <a:gridCol w="4114800"/>
              </a:tblGrid>
              <a:tr h="10969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3000" b="1" i="0" u="none" strike="noStrike" cap="none" normalizeH="0" baseline="0" dirty="0" err="1" smtClean="0">
                          <a:ln>
                            <a:noFill/>
                          </a:ln>
                          <a:solidFill>
                            <a:srgbClr val="0000CC"/>
                          </a:solidFill>
                          <a:effectLst>
                            <a:outerShdw blurRad="38100" dist="38100" dir="2700000" algn="tl">
                              <a:srgbClr val="C0C0C0"/>
                            </a:outerShdw>
                          </a:effectLst>
                          <a:latin typeface="Times New Roman" pitchFamily="18" charset="0"/>
                        </a:rPr>
                        <a:t>Tên</a:t>
                      </a:r>
                      <a:r>
                        <a:rPr kumimoji="0" lang="en-US" sz="3000" b="1" i="0" u="none" strike="noStrike" cap="none" normalizeH="0" baseline="0" dirty="0" smtClean="0">
                          <a:ln>
                            <a:noFill/>
                          </a:ln>
                          <a:solidFill>
                            <a:srgbClr val="0000CC"/>
                          </a:solidFill>
                          <a:effectLst>
                            <a:outerShdw blurRad="38100" dist="38100" dir="2700000" algn="tl">
                              <a:srgbClr val="C0C0C0"/>
                            </a:outerShdw>
                          </a:effectLst>
                          <a:latin typeface="Times New Roman" pitchFamily="18" charset="0"/>
                        </a:rPr>
                        <a:t> </a:t>
                      </a:r>
                      <a:r>
                        <a:rPr kumimoji="0" lang="en-US" sz="3000" b="1" i="0" u="none" strike="noStrike" cap="none" normalizeH="0" baseline="0" dirty="0" err="1" smtClean="0">
                          <a:ln>
                            <a:noFill/>
                          </a:ln>
                          <a:solidFill>
                            <a:srgbClr val="0000CC"/>
                          </a:solidFill>
                          <a:effectLst>
                            <a:outerShdw blurRad="38100" dist="38100" dir="2700000" algn="tl">
                              <a:srgbClr val="C0C0C0"/>
                            </a:outerShdw>
                          </a:effectLst>
                          <a:latin typeface="Times New Roman" pitchFamily="18" charset="0"/>
                        </a:rPr>
                        <a:t>và</a:t>
                      </a:r>
                      <a:r>
                        <a:rPr kumimoji="0" lang="en-US" sz="3000" b="1" i="0" u="none" strike="noStrike" cap="none" normalizeH="0" baseline="0" dirty="0" smtClean="0">
                          <a:ln>
                            <a:noFill/>
                          </a:ln>
                          <a:solidFill>
                            <a:srgbClr val="0000CC"/>
                          </a:solidFill>
                          <a:effectLst>
                            <a:outerShdw blurRad="38100" dist="38100" dir="2700000" algn="tl">
                              <a:srgbClr val="C0C0C0"/>
                            </a:outerShdw>
                          </a:effectLst>
                          <a:latin typeface="Times New Roman" pitchFamily="18" charset="0"/>
                        </a:rPr>
                        <a:t> </a:t>
                      </a:r>
                      <a:r>
                        <a:rPr kumimoji="0" lang="en-US" sz="3000" b="1" i="0" u="none" strike="noStrike" cap="none" normalizeH="0" baseline="0" dirty="0" err="1" smtClean="0">
                          <a:ln>
                            <a:noFill/>
                          </a:ln>
                          <a:solidFill>
                            <a:srgbClr val="0000CC"/>
                          </a:solidFill>
                          <a:effectLst>
                            <a:outerShdw blurRad="38100" dist="38100" dir="2700000" algn="tl">
                              <a:srgbClr val="C0C0C0"/>
                            </a:outerShdw>
                          </a:effectLst>
                          <a:latin typeface="Times New Roman" pitchFamily="18" charset="0"/>
                        </a:rPr>
                        <a:t>đặc</a:t>
                      </a:r>
                      <a:r>
                        <a:rPr kumimoji="0" lang="en-US" sz="3000" b="1" i="0" u="none" strike="noStrike" cap="none" normalizeH="0" baseline="0" dirty="0" smtClean="0">
                          <a:ln>
                            <a:noFill/>
                          </a:ln>
                          <a:solidFill>
                            <a:srgbClr val="0000CC"/>
                          </a:solidFill>
                          <a:effectLst>
                            <a:outerShdw blurRad="38100" dist="38100" dir="2700000" algn="tl">
                              <a:srgbClr val="C0C0C0"/>
                            </a:outerShdw>
                          </a:effectLst>
                          <a:latin typeface="Times New Roman" pitchFamily="18" charset="0"/>
                        </a:rPr>
                        <a:t> </a:t>
                      </a:r>
                      <a:r>
                        <a:rPr kumimoji="0" lang="en-US" sz="3000" b="1" i="0" u="none" strike="noStrike" cap="none" normalizeH="0" baseline="0" dirty="0" err="1" smtClean="0">
                          <a:ln>
                            <a:noFill/>
                          </a:ln>
                          <a:solidFill>
                            <a:srgbClr val="0000CC"/>
                          </a:solidFill>
                          <a:effectLst>
                            <a:outerShdw blurRad="38100" dist="38100" dir="2700000" algn="tl">
                              <a:srgbClr val="C0C0C0"/>
                            </a:outerShdw>
                          </a:effectLst>
                          <a:latin typeface="Times New Roman" pitchFamily="18" charset="0"/>
                        </a:rPr>
                        <a:t>điểm</a:t>
                      </a:r>
                      <a:r>
                        <a:rPr kumimoji="0" lang="en-US" sz="3000" b="1" i="0" u="none" strike="noStrike" cap="none" normalizeH="0" baseline="0" dirty="0" smtClean="0">
                          <a:ln>
                            <a:noFill/>
                          </a:ln>
                          <a:solidFill>
                            <a:srgbClr val="0000CC"/>
                          </a:solidFill>
                          <a:effectLst>
                            <a:outerShdw blurRad="38100" dist="38100" dir="2700000" algn="tl">
                              <a:srgbClr val="C0C0C0"/>
                            </a:outerShdw>
                          </a:effectLst>
                          <a:latin typeface="Times New Roman" pitchFamily="18" charset="0"/>
                        </a:rPr>
                        <a:t> </a:t>
                      </a:r>
                      <a:r>
                        <a:rPr kumimoji="0" lang="en-US" sz="3000" b="1" i="0" u="none" strike="noStrike" cap="none" normalizeH="0" baseline="0" dirty="0" err="1" smtClean="0">
                          <a:ln>
                            <a:noFill/>
                          </a:ln>
                          <a:solidFill>
                            <a:srgbClr val="0000CC"/>
                          </a:solidFill>
                          <a:effectLst>
                            <a:outerShdw blurRad="38100" dist="38100" dir="2700000" algn="tl">
                              <a:srgbClr val="C0C0C0"/>
                            </a:outerShdw>
                          </a:effectLst>
                          <a:latin typeface="Times New Roman" pitchFamily="18" charset="0"/>
                        </a:rPr>
                        <a:t>của</a:t>
                      </a:r>
                      <a:r>
                        <a:rPr kumimoji="0" lang="en-US" sz="3000" b="1" i="0" u="none" strike="noStrike" cap="none" normalizeH="0" baseline="0" dirty="0" smtClean="0">
                          <a:ln>
                            <a:noFill/>
                          </a:ln>
                          <a:solidFill>
                            <a:srgbClr val="0000CC"/>
                          </a:solidFill>
                          <a:effectLst>
                            <a:outerShdw blurRad="38100" dist="38100" dir="2700000" algn="tl">
                              <a:srgbClr val="C0C0C0"/>
                            </a:outerShdw>
                          </a:effectLst>
                          <a:latin typeface="Times New Roman" pitchFamily="18" charset="0"/>
                        </a:rPr>
                        <a:t> </a:t>
                      </a:r>
                      <a:r>
                        <a:rPr kumimoji="0" lang="en-US" sz="3000" b="1" i="0" u="none" strike="noStrike" cap="none" normalizeH="0" baseline="0" dirty="0" err="1" smtClean="0">
                          <a:ln>
                            <a:noFill/>
                          </a:ln>
                          <a:solidFill>
                            <a:srgbClr val="0000CC"/>
                          </a:solidFill>
                          <a:effectLst>
                            <a:outerShdw blurRad="38100" dist="38100" dir="2700000" algn="tl">
                              <a:srgbClr val="C0C0C0"/>
                            </a:outerShdw>
                          </a:effectLst>
                          <a:latin typeface="Times New Roman" pitchFamily="18" charset="0"/>
                        </a:rPr>
                        <a:t>từng</a:t>
                      </a:r>
                      <a:r>
                        <a:rPr kumimoji="0" lang="en-US" sz="3000" b="1" i="0" u="none" strike="noStrike" cap="none" normalizeH="0" baseline="0" dirty="0" smtClean="0">
                          <a:ln>
                            <a:noFill/>
                          </a:ln>
                          <a:solidFill>
                            <a:srgbClr val="0000CC"/>
                          </a:solidFill>
                          <a:effectLst>
                            <a:outerShdw blurRad="38100" dist="38100" dir="2700000" algn="tl">
                              <a:srgbClr val="C0C0C0"/>
                            </a:outerShdw>
                          </a:effectLst>
                          <a:latin typeface="Times New Roman" pitchFamily="18" charset="0"/>
                        </a:rPr>
                        <a:t> </a:t>
                      </a:r>
                      <a:r>
                        <a:rPr kumimoji="0" lang="en-US" sz="3000" b="1" i="0" u="none" strike="noStrike" cap="none" normalizeH="0" baseline="0" dirty="0" err="1" smtClean="0">
                          <a:ln>
                            <a:noFill/>
                          </a:ln>
                          <a:solidFill>
                            <a:srgbClr val="0000CC"/>
                          </a:solidFill>
                          <a:effectLst>
                            <a:outerShdw blurRad="38100" dist="38100" dir="2700000" algn="tl">
                              <a:srgbClr val="C0C0C0"/>
                            </a:outerShdw>
                          </a:effectLst>
                          <a:latin typeface="Times New Roman" pitchFamily="18" charset="0"/>
                        </a:rPr>
                        <a:t>chất</a:t>
                      </a:r>
                      <a:r>
                        <a:rPr kumimoji="0" lang="en-US" sz="3000" b="1" i="0" u="none" strike="noStrike" cap="none" normalizeH="0" baseline="0" dirty="0" smtClean="0">
                          <a:ln>
                            <a:noFill/>
                          </a:ln>
                          <a:solidFill>
                            <a:srgbClr val="0000CC"/>
                          </a:solidFill>
                          <a:effectLst>
                            <a:outerShdw blurRad="38100" dist="38100" dir="2700000" algn="tl">
                              <a:srgbClr val="C0C0C0"/>
                            </a:outerShdw>
                          </a:effectLst>
                          <a:latin typeface="Times New Roman" pitchFamily="18" charset="0"/>
                        </a:rPr>
                        <a:t> </a:t>
                      </a:r>
                      <a:r>
                        <a:rPr kumimoji="0" lang="en-US" sz="3000" b="1" i="0" u="none" strike="noStrike" cap="none" normalizeH="0" baseline="0" dirty="0" err="1" smtClean="0">
                          <a:ln>
                            <a:noFill/>
                          </a:ln>
                          <a:solidFill>
                            <a:srgbClr val="0000CC"/>
                          </a:solidFill>
                          <a:effectLst>
                            <a:outerShdw blurRad="38100" dist="38100" dir="2700000" algn="tl">
                              <a:srgbClr val="C0C0C0"/>
                            </a:outerShdw>
                          </a:effectLst>
                          <a:latin typeface="Times New Roman" pitchFamily="18" charset="0"/>
                        </a:rPr>
                        <a:t>tạo</a:t>
                      </a:r>
                      <a:r>
                        <a:rPr kumimoji="0" lang="en-US" sz="3000" b="1" i="0" u="none" strike="noStrike" cap="none" normalizeH="0" baseline="0" dirty="0" smtClean="0">
                          <a:ln>
                            <a:noFill/>
                          </a:ln>
                          <a:solidFill>
                            <a:srgbClr val="0000CC"/>
                          </a:solidFill>
                          <a:effectLst>
                            <a:outerShdw blurRad="38100" dist="38100" dir="2700000" algn="tl">
                              <a:srgbClr val="C0C0C0"/>
                            </a:outerShdw>
                          </a:effectLst>
                          <a:latin typeface="Times New Roman" pitchFamily="18" charset="0"/>
                        </a:rPr>
                        <a:t> </a:t>
                      </a:r>
                      <a:r>
                        <a:rPr kumimoji="0" lang="en-US" sz="3000" b="1" i="0" u="none" strike="noStrike" cap="none" normalizeH="0" baseline="0" dirty="0" err="1" smtClean="0">
                          <a:ln>
                            <a:noFill/>
                          </a:ln>
                          <a:solidFill>
                            <a:srgbClr val="0000CC"/>
                          </a:solidFill>
                          <a:effectLst>
                            <a:outerShdw blurRad="38100" dist="38100" dir="2700000" algn="tl">
                              <a:srgbClr val="C0C0C0"/>
                            </a:outerShdw>
                          </a:effectLst>
                          <a:latin typeface="Times New Roman" pitchFamily="18" charset="0"/>
                        </a:rPr>
                        <a:t>ra</a:t>
                      </a:r>
                      <a:r>
                        <a:rPr kumimoji="0" lang="en-US" sz="3000" b="1" i="0" u="none" strike="noStrike" cap="none" normalizeH="0" baseline="0" dirty="0" smtClean="0">
                          <a:ln>
                            <a:noFill/>
                          </a:ln>
                          <a:solidFill>
                            <a:srgbClr val="0000CC"/>
                          </a:solidFill>
                          <a:effectLst>
                            <a:outerShdw blurRad="38100" dist="38100" dir="2700000" algn="tl">
                              <a:srgbClr val="C0C0C0"/>
                            </a:outerShdw>
                          </a:effectLst>
                          <a:latin typeface="Times New Roman" pitchFamily="18" charset="0"/>
                        </a:rPr>
                        <a:t> dung </a:t>
                      </a:r>
                      <a:r>
                        <a:rPr kumimoji="0" lang="en-US" sz="3000" b="1" i="0" u="none" strike="noStrike" cap="none" normalizeH="0" baseline="0" dirty="0" err="1" smtClean="0">
                          <a:ln>
                            <a:noFill/>
                          </a:ln>
                          <a:solidFill>
                            <a:srgbClr val="0000CC"/>
                          </a:solidFill>
                          <a:effectLst>
                            <a:outerShdw blurRad="38100" dist="38100" dir="2700000" algn="tl">
                              <a:srgbClr val="C0C0C0"/>
                            </a:outerShdw>
                          </a:effectLst>
                          <a:latin typeface="Times New Roman" pitchFamily="18" charset="0"/>
                        </a:rPr>
                        <a:t>dịch</a:t>
                      </a:r>
                      <a:endParaRPr kumimoji="0" lang="en-US" sz="3000" b="1" i="0" u="none" strike="noStrike" cap="none" normalizeH="0" baseline="0" dirty="0" smtClean="0">
                        <a:ln>
                          <a:noFill/>
                        </a:ln>
                        <a:solidFill>
                          <a:srgbClr val="0000CC"/>
                        </a:solidFill>
                        <a:effectLst>
                          <a:outerShdw blurRad="38100" dist="38100" dir="2700000" algn="tl">
                            <a:srgbClr val="C0C0C0"/>
                          </a:outerShdw>
                        </a:effectLst>
                        <a:latin typeface="Times New Roman" pitchFamily="18" charset="0"/>
                      </a:endParaRPr>
                    </a:p>
                  </a:txBody>
                  <a:tcPr horzOverflow="overflow">
                    <a:lnL w="28575"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28575"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3000" b="1" i="0" u="none" strike="noStrike" cap="none" normalizeH="0" baseline="0" smtClean="0">
                          <a:ln>
                            <a:noFill/>
                          </a:ln>
                          <a:solidFill>
                            <a:srgbClr val="0000CC"/>
                          </a:solidFill>
                          <a:effectLst>
                            <a:outerShdw blurRad="38100" dist="38100" dir="2700000" algn="tl">
                              <a:srgbClr val="C0C0C0"/>
                            </a:outerShdw>
                          </a:effectLst>
                          <a:latin typeface="Times New Roman" pitchFamily="18" charset="0"/>
                        </a:rPr>
                        <a:t>Tên dung dịch và đặc điểm của dung dịch</a:t>
                      </a:r>
                    </a:p>
                  </a:txBody>
                  <a:tcPr horzOverflow="overflow">
                    <a:lnL w="12700" cap="flat" cmpd="sng" algn="ctr">
                      <a:solidFill>
                        <a:srgbClr val="990000"/>
                      </a:solidFill>
                      <a:prstDash val="solid"/>
                      <a:round/>
                      <a:headEnd type="none" w="med" len="med"/>
                      <a:tailEnd type="none" w="med" len="med"/>
                    </a:lnL>
                    <a:lnR w="28575" cap="flat" cmpd="sng" algn="ctr">
                      <a:solidFill>
                        <a:srgbClr val="990000"/>
                      </a:solidFill>
                      <a:prstDash val="solid"/>
                      <a:round/>
                      <a:headEnd type="none" w="med" len="med"/>
                      <a:tailEnd type="none" w="med" len="med"/>
                    </a:lnR>
                    <a:lnT w="28575"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r>
              <a:tr h="914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700" b="1" i="0" u="none" strike="noStrike" cap="none" normalizeH="0" baseline="0" smtClean="0">
                          <a:ln>
                            <a:noFill/>
                          </a:ln>
                          <a:solidFill>
                            <a:srgbClr val="0000CC"/>
                          </a:solidFill>
                          <a:effectLst>
                            <a:outerShdw blurRad="38100" dist="38100" dir="2700000" algn="tl">
                              <a:srgbClr val="C0C0C0"/>
                            </a:outerShdw>
                          </a:effectLst>
                          <a:latin typeface="Times New Roman" pitchFamily="18" charset="0"/>
                        </a:rPr>
                        <a:t>1. Muối tinh : thể rắn, dạng hạt, vị mặn.</a:t>
                      </a:r>
                    </a:p>
                  </a:txBody>
                  <a:tcPr horzOverflow="overflow">
                    <a:lnL w="28575"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rowSpan="3">
                  <a:txBody>
                    <a:bodyPr/>
                    <a:lstStyle/>
                    <a:p>
                      <a:pPr marL="0" marR="0" lvl="0" indent="0" algn="just"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700" b="1" i="0" u="none" strike="noStrike" cap="none" normalizeH="0" baseline="0" smtClean="0">
                          <a:ln>
                            <a:noFill/>
                          </a:ln>
                          <a:solidFill>
                            <a:srgbClr val="0000CC"/>
                          </a:solidFill>
                          <a:effectLst>
                            <a:outerShdw blurRad="38100" dist="38100" dir="2700000" algn="tl">
                              <a:srgbClr val="C0C0C0"/>
                            </a:outerShdw>
                          </a:effectLst>
                          <a:latin typeface="Times New Roman" pitchFamily="18" charset="0"/>
                        </a:rPr>
                        <a:t>       - Dung dịch nước đường hoặc dung dịch nước muối.</a:t>
                      </a:r>
                    </a:p>
                    <a:p>
                      <a:pPr marL="0" marR="0" lvl="0" indent="0" algn="just"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700" b="1" i="0" u="none" strike="noStrike" cap="none" normalizeH="0" baseline="0" smtClean="0">
                          <a:ln>
                            <a:noFill/>
                          </a:ln>
                          <a:solidFill>
                            <a:srgbClr val="0000CC"/>
                          </a:solidFill>
                          <a:effectLst>
                            <a:outerShdw blurRad="38100" dist="38100" dir="2700000" algn="tl">
                              <a:srgbClr val="C0C0C0"/>
                            </a:outerShdw>
                          </a:effectLst>
                          <a:latin typeface="Times New Roman" pitchFamily="18" charset="0"/>
                        </a:rPr>
                        <a:t>       - Dung dịch nước đường có vị ngọt, dung dịch nước muối có vị mặn.</a:t>
                      </a:r>
                    </a:p>
                  </a:txBody>
                  <a:tcPr horzOverflow="overflow">
                    <a:lnL w="12700" cap="flat" cmpd="sng" algn="ctr">
                      <a:solidFill>
                        <a:srgbClr val="990000"/>
                      </a:solidFill>
                      <a:prstDash val="solid"/>
                      <a:round/>
                      <a:headEnd type="none" w="med" len="med"/>
                      <a:tailEnd type="none" w="med" len="med"/>
                    </a:lnL>
                    <a:lnR w="28575"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28575" cap="flat" cmpd="sng" algn="ctr">
                      <a:solidFill>
                        <a:srgbClr val="990000"/>
                      </a:solidFill>
                      <a:prstDash val="solid"/>
                      <a:round/>
                      <a:headEnd type="none" w="med" len="med"/>
                      <a:tailEnd type="none" w="med" len="med"/>
                    </a:lnB>
                    <a:lnTlToBr>
                      <a:noFill/>
                    </a:lnTlToBr>
                    <a:lnBlToTr>
                      <a:noFill/>
                    </a:lnBlToTr>
                    <a:noFill/>
                  </a:tcPr>
                </a:tc>
              </a:tr>
              <a:tr h="914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700" b="1" i="0" u="none" strike="noStrike" cap="none" normalizeH="0" baseline="0" smtClean="0">
                          <a:ln>
                            <a:noFill/>
                          </a:ln>
                          <a:solidFill>
                            <a:srgbClr val="0000CC"/>
                          </a:solidFill>
                          <a:effectLst>
                            <a:outerShdw blurRad="38100" dist="38100" dir="2700000" algn="tl">
                              <a:srgbClr val="C0C0C0"/>
                            </a:outerShdw>
                          </a:effectLst>
                          <a:latin typeface="Times New Roman" pitchFamily="18" charset="0"/>
                        </a:rPr>
                        <a:t>2. Đường : thể rắn, dạng hạt, vị ngọt.</a:t>
                      </a:r>
                    </a:p>
                  </a:txBody>
                  <a:tcPr horzOverflow="overflow">
                    <a:lnL w="28575"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noFill/>
                  </a:tcPr>
                </a:tc>
                <a:tc vMerge="1">
                  <a:txBody>
                    <a:bodyPr/>
                    <a:lstStyle/>
                    <a:p>
                      <a:endParaRPr lang="en-US"/>
                    </a:p>
                  </a:txBody>
                  <a:tcPr/>
                </a:tc>
              </a:tr>
              <a:tr h="914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700" b="1" i="0" u="none" strike="noStrike" cap="none" normalizeH="0" baseline="0" dirty="0" smtClean="0">
                          <a:ln>
                            <a:noFill/>
                          </a:ln>
                          <a:solidFill>
                            <a:srgbClr val="0000CC"/>
                          </a:solidFill>
                          <a:effectLst>
                            <a:outerShdw blurRad="38100" dist="38100" dir="2700000" algn="tl">
                              <a:srgbClr val="C0C0C0"/>
                            </a:outerShdw>
                          </a:effectLst>
                          <a:latin typeface="Times New Roman" pitchFamily="18" charset="0"/>
                        </a:rPr>
                        <a:t>3. </a:t>
                      </a:r>
                      <a:r>
                        <a:rPr kumimoji="0" lang="en-US" sz="2700" b="1" i="0" u="none" strike="noStrike" cap="none" normalizeH="0" baseline="0" dirty="0" err="1" smtClean="0">
                          <a:ln>
                            <a:noFill/>
                          </a:ln>
                          <a:solidFill>
                            <a:srgbClr val="0000CC"/>
                          </a:solidFill>
                          <a:effectLst>
                            <a:outerShdw blurRad="38100" dist="38100" dir="2700000" algn="tl">
                              <a:srgbClr val="C0C0C0"/>
                            </a:outerShdw>
                          </a:effectLst>
                          <a:latin typeface="Times New Roman" pitchFamily="18" charset="0"/>
                        </a:rPr>
                        <a:t>Nước</a:t>
                      </a:r>
                      <a:r>
                        <a:rPr kumimoji="0" lang="en-US" sz="2700" b="1" i="0" u="none" strike="noStrike" cap="none" normalizeH="0" baseline="0" dirty="0" smtClean="0">
                          <a:ln>
                            <a:noFill/>
                          </a:ln>
                          <a:solidFill>
                            <a:srgbClr val="0000CC"/>
                          </a:solidFill>
                          <a:effectLst>
                            <a:outerShdw blurRad="38100" dist="38100" dir="2700000" algn="tl">
                              <a:srgbClr val="C0C0C0"/>
                            </a:outerShdw>
                          </a:effectLst>
                          <a:latin typeface="Times New Roman" pitchFamily="18" charset="0"/>
                        </a:rPr>
                        <a:t> </a:t>
                      </a:r>
                      <a:r>
                        <a:rPr kumimoji="0" lang="en-US" sz="2700" b="1" i="0" u="none" strike="noStrike" cap="none" normalizeH="0" baseline="0" dirty="0" err="1" smtClean="0">
                          <a:ln>
                            <a:noFill/>
                          </a:ln>
                          <a:solidFill>
                            <a:srgbClr val="0000CC"/>
                          </a:solidFill>
                          <a:effectLst>
                            <a:outerShdw blurRad="38100" dist="38100" dir="2700000" algn="tl">
                              <a:srgbClr val="C0C0C0"/>
                            </a:outerShdw>
                          </a:effectLst>
                          <a:latin typeface="Times New Roman" pitchFamily="18" charset="0"/>
                        </a:rPr>
                        <a:t>lọc</a:t>
                      </a:r>
                      <a:r>
                        <a:rPr kumimoji="0" lang="en-US" sz="2700" b="1" i="0" u="none" strike="noStrike" cap="none" normalizeH="0" baseline="0" dirty="0" smtClean="0">
                          <a:ln>
                            <a:noFill/>
                          </a:ln>
                          <a:solidFill>
                            <a:srgbClr val="0000CC"/>
                          </a:solidFill>
                          <a:effectLst>
                            <a:outerShdw blurRad="38100" dist="38100" dir="2700000" algn="tl">
                              <a:srgbClr val="C0C0C0"/>
                            </a:outerShdw>
                          </a:effectLst>
                          <a:latin typeface="Times New Roman" pitchFamily="18" charset="0"/>
                        </a:rPr>
                        <a:t> : </a:t>
                      </a:r>
                      <a:r>
                        <a:rPr kumimoji="0" lang="en-US" sz="2700" b="1" i="0" u="none" strike="noStrike" cap="none" normalizeH="0" baseline="0" dirty="0" err="1" smtClean="0">
                          <a:ln>
                            <a:noFill/>
                          </a:ln>
                          <a:solidFill>
                            <a:srgbClr val="0000CC"/>
                          </a:solidFill>
                          <a:effectLst>
                            <a:outerShdw blurRad="38100" dist="38100" dir="2700000" algn="tl">
                              <a:srgbClr val="C0C0C0"/>
                            </a:outerShdw>
                          </a:effectLst>
                          <a:latin typeface="Times New Roman" pitchFamily="18" charset="0"/>
                        </a:rPr>
                        <a:t>thể</a:t>
                      </a:r>
                      <a:r>
                        <a:rPr kumimoji="0" lang="en-US" sz="2700" b="1" i="0" u="none" strike="noStrike" cap="none" normalizeH="0" baseline="0" dirty="0" smtClean="0">
                          <a:ln>
                            <a:noFill/>
                          </a:ln>
                          <a:solidFill>
                            <a:srgbClr val="0000CC"/>
                          </a:solidFill>
                          <a:effectLst>
                            <a:outerShdw blurRad="38100" dist="38100" dir="2700000" algn="tl">
                              <a:srgbClr val="C0C0C0"/>
                            </a:outerShdw>
                          </a:effectLst>
                          <a:latin typeface="Times New Roman" pitchFamily="18" charset="0"/>
                        </a:rPr>
                        <a:t> </a:t>
                      </a:r>
                      <a:r>
                        <a:rPr kumimoji="0" lang="en-US" sz="2700" b="1" i="0" u="none" strike="noStrike" cap="none" normalizeH="0" baseline="0" dirty="0" err="1" smtClean="0">
                          <a:ln>
                            <a:noFill/>
                          </a:ln>
                          <a:solidFill>
                            <a:srgbClr val="0000CC"/>
                          </a:solidFill>
                          <a:effectLst>
                            <a:outerShdw blurRad="38100" dist="38100" dir="2700000" algn="tl">
                              <a:srgbClr val="C0C0C0"/>
                            </a:outerShdw>
                          </a:effectLst>
                          <a:latin typeface="Times New Roman" pitchFamily="18" charset="0"/>
                        </a:rPr>
                        <a:t>lỏng</a:t>
                      </a:r>
                      <a:r>
                        <a:rPr kumimoji="0" lang="en-US" sz="2700" b="1" i="0" u="none" strike="noStrike" cap="none" normalizeH="0" baseline="0" dirty="0" smtClean="0">
                          <a:ln>
                            <a:noFill/>
                          </a:ln>
                          <a:solidFill>
                            <a:srgbClr val="0000CC"/>
                          </a:solidFill>
                          <a:effectLst>
                            <a:outerShdw blurRad="38100" dist="38100" dir="2700000" algn="tl">
                              <a:srgbClr val="C0C0C0"/>
                            </a:outerShdw>
                          </a:effectLst>
                          <a:latin typeface="Times New Roman" pitchFamily="18" charset="0"/>
                        </a:rPr>
                        <a:t>, </a:t>
                      </a:r>
                      <a:r>
                        <a:rPr kumimoji="0" lang="en-US" sz="2700" b="1" i="0" u="none" strike="noStrike" cap="none" normalizeH="0" baseline="0" dirty="0" err="1" smtClean="0">
                          <a:ln>
                            <a:noFill/>
                          </a:ln>
                          <a:solidFill>
                            <a:srgbClr val="0000CC"/>
                          </a:solidFill>
                          <a:effectLst>
                            <a:outerShdw blurRad="38100" dist="38100" dir="2700000" algn="tl">
                              <a:srgbClr val="C0C0C0"/>
                            </a:outerShdw>
                          </a:effectLst>
                          <a:latin typeface="Times New Roman" pitchFamily="18" charset="0"/>
                        </a:rPr>
                        <a:t>không</a:t>
                      </a:r>
                      <a:r>
                        <a:rPr kumimoji="0" lang="en-US" sz="2700" b="1" i="0" u="none" strike="noStrike" cap="none" normalizeH="0" baseline="0" dirty="0" smtClean="0">
                          <a:ln>
                            <a:noFill/>
                          </a:ln>
                          <a:solidFill>
                            <a:srgbClr val="0000CC"/>
                          </a:solidFill>
                          <a:effectLst>
                            <a:outerShdw blurRad="38100" dist="38100" dir="2700000" algn="tl">
                              <a:srgbClr val="C0C0C0"/>
                            </a:outerShdw>
                          </a:effectLst>
                          <a:latin typeface="Times New Roman" pitchFamily="18" charset="0"/>
                        </a:rPr>
                        <a:t> </a:t>
                      </a:r>
                      <a:r>
                        <a:rPr kumimoji="0" lang="en-US" sz="2700" b="1" i="0" u="none" strike="noStrike" cap="none" normalizeH="0" baseline="0" dirty="0" err="1" smtClean="0">
                          <a:ln>
                            <a:noFill/>
                          </a:ln>
                          <a:solidFill>
                            <a:srgbClr val="0000CC"/>
                          </a:solidFill>
                          <a:effectLst>
                            <a:outerShdw blurRad="38100" dist="38100" dir="2700000" algn="tl">
                              <a:srgbClr val="C0C0C0"/>
                            </a:outerShdw>
                          </a:effectLst>
                          <a:latin typeface="Times New Roman" pitchFamily="18" charset="0"/>
                        </a:rPr>
                        <a:t>mùi</a:t>
                      </a:r>
                      <a:r>
                        <a:rPr kumimoji="0" lang="en-US" sz="2700" b="1" i="0" u="none" strike="noStrike" cap="none" normalizeH="0" baseline="0" dirty="0" smtClean="0">
                          <a:ln>
                            <a:noFill/>
                          </a:ln>
                          <a:solidFill>
                            <a:srgbClr val="0000CC"/>
                          </a:solidFill>
                          <a:effectLst>
                            <a:outerShdw blurRad="38100" dist="38100" dir="2700000" algn="tl">
                              <a:srgbClr val="C0C0C0"/>
                            </a:outerShdw>
                          </a:effectLst>
                          <a:latin typeface="Times New Roman" pitchFamily="18" charset="0"/>
                        </a:rPr>
                        <a:t>, </a:t>
                      </a:r>
                      <a:r>
                        <a:rPr kumimoji="0" lang="en-US" sz="2700" b="1" i="0" u="none" strike="noStrike" cap="none" normalizeH="0" baseline="0" dirty="0" err="1" smtClean="0">
                          <a:ln>
                            <a:noFill/>
                          </a:ln>
                          <a:solidFill>
                            <a:srgbClr val="0000CC"/>
                          </a:solidFill>
                          <a:effectLst>
                            <a:outerShdw blurRad="38100" dist="38100" dir="2700000" algn="tl">
                              <a:srgbClr val="C0C0C0"/>
                            </a:outerShdw>
                          </a:effectLst>
                          <a:latin typeface="Times New Roman" pitchFamily="18" charset="0"/>
                        </a:rPr>
                        <a:t>không</a:t>
                      </a:r>
                      <a:r>
                        <a:rPr kumimoji="0" lang="en-US" sz="2700" b="1" i="0" u="none" strike="noStrike" cap="none" normalizeH="0" baseline="0" dirty="0" smtClean="0">
                          <a:ln>
                            <a:noFill/>
                          </a:ln>
                          <a:solidFill>
                            <a:srgbClr val="0000CC"/>
                          </a:solidFill>
                          <a:effectLst>
                            <a:outerShdw blurRad="38100" dist="38100" dir="2700000" algn="tl">
                              <a:srgbClr val="C0C0C0"/>
                            </a:outerShdw>
                          </a:effectLst>
                          <a:latin typeface="Times New Roman" pitchFamily="18" charset="0"/>
                        </a:rPr>
                        <a:t> </a:t>
                      </a:r>
                      <a:r>
                        <a:rPr kumimoji="0" lang="en-US" sz="2700" b="1" i="0" u="none" strike="noStrike" cap="none" normalizeH="0" baseline="0" dirty="0" err="1" smtClean="0">
                          <a:ln>
                            <a:noFill/>
                          </a:ln>
                          <a:solidFill>
                            <a:srgbClr val="0000CC"/>
                          </a:solidFill>
                          <a:effectLst>
                            <a:outerShdw blurRad="38100" dist="38100" dir="2700000" algn="tl">
                              <a:srgbClr val="C0C0C0"/>
                            </a:outerShdw>
                          </a:effectLst>
                          <a:latin typeface="Times New Roman" pitchFamily="18" charset="0"/>
                        </a:rPr>
                        <a:t>vị</a:t>
                      </a:r>
                      <a:r>
                        <a:rPr kumimoji="0" lang="en-US" sz="2700" b="1" i="0" u="none" strike="noStrike" cap="none" normalizeH="0" baseline="0" dirty="0" smtClean="0">
                          <a:ln>
                            <a:noFill/>
                          </a:ln>
                          <a:solidFill>
                            <a:srgbClr val="0000CC"/>
                          </a:solidFill>
                          <a:effectLst>
                            <a:outerShdw blurRad="38100" dist="38100" dir="2700000" algn="tl">
                              <a:srgbClr val="C0C0C0"/>
                            </a:outerShdw>
                          </a:effectLst>
                          <a:latin typeface="Times New Roman" pitchFamily="18" charset="0"/>
                        </a:rPr>
                        <a:t>.</a:t>
                      </a:r>
                    </a:p>
                  </a:txBody>
                  <a:tcPr horzOverflow="overflow">
                    <a:lnL w="28575"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28575" cap="flat" cmpd="sng" algn="ctr">
                      <a:solidFill>
                        <a:srgbClr val="990000"/>
                      </a:solidFill>
                      <a:prstDash val="solid"/>
                      <a:round/>
                      <a:headEnd type="none" w="med" len="med"/>
                      <a:tailEnd type="none" w="med" len="med"/>
                    </a:lnB>
                    <a:lnTlToBr>
                      <a:noFill/>
                    </a:lnTlToBr>
                    <a:lnBlToTr>
                      <a:noFill/>
                    </a:lnBlToTr>
                    <a:noFill/>
                  </a:tcPr>
                </a:tc>
                <a:tc vMerge="1">
                  <a:txBody>
                    <a:bodyPr/>
                    <a:lstStyle/>
                    <a:p>
                      <a:endParaRPr lang="en-US"/>
                    </a:p>
                  </a:txBody>
                  <a:tcPr/>
                </a:tc>
              </a:tr>
            </a:tbl>
          </a:graphicData>
        </a:graphic>
      </p:graphicFrame>
      <p:sp>
        <p:nvSpPr>
          <p:cNvPr id="9238" name="Text Box 22"/>
          <p:cNvSpPr txBox="1">
            <a:spLocks noChangeArrowheads="1"/>
          </p:cNvSpPr>
          <p:nvPr/>
        </p:nvSpPr>
        <p:spPr bwMode="auto">
          <a:xfrm>
            <a:off x="3200400" y="1355292"/>
            <a:ext cx="2590800" cy="579438"/>
          </a:xfrm>
          <a:prstGeom prst="rect">
            <a:avLst/>
          </a:prstGeom>
          <a:noFill/>
          <a:ln w="9525">
            <a:noFill/>
            <a:miter lim="800000"/>
            <a:headEnd/>
            <a:tailEnd/>
          </a:ln>
        </p:spPr>
        <p:txBody>
          <a:bodyPr>
            <a:spAutoFit/>
          </a:bodyPr>
          <a:lstStyle/>
          <a:p>
            <a:pPr algn="ctr" eaLnBrk="1" hangingPunct="1">
              <a:spcBef>
                <a:spcPct val="50000"/>
              </a:spcBef>
            </a:pPr>
            <a:r>
              <a:rPr lang="en-US" sz="3200" b="1" dirty="0" err="1">
                <a:solidFill>
                  <a:srgbClr val="0000CC"/>
                </a:solidFill>
                <a:latin typeface="Arial" charset="0"/>
              </a:rPr>
              <a:t>Báo</a:t>
            </a:r>
            <a:r>
              <a:rPr lang="en-US" sz="3200" b="1" dirty="0">
                <a:solidFill>
                  <a:srgbClr val="0000CC"/>
                </a:solidFill>
                <a:latin typeface="Arial" charset="0"/>
              </a:rPr>
              <a:t> </a:t>
            </a:r>
            <a:r>
              <a:rPr lang="en-US" sz="3200" b="1" dirty="0" err="1">
                <a:solidFill>
                  <a:srgbClr val="0000CC"/>
                </a:solidFill>
                <a:latin typeface="Arial" charset="0"/>
              </a:rPr>
              <a:t>cáo</a:t>
            </a:r>
            <a:endParaRPr lang="en-US" sz="3200" b="1" dirty="0">
              <a:solidFill>
                <a:srgbClr val="0000CC"/>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9238"/>
                                        </p:tgtEl>
                                        <p:attrNameLst>
                                          <p:attrName>style.visibility</p:attrName>
                                        </p:attrNameLst>
                                      </p:cBhvr>
                                      <p:to>
                                        <p:strVal val="visible"/>
                                      </p:to>
                                    </p:set>
                                    <p:anim calcmode="lin" valueType="num">
                                      <p:cBhvr>
                                        <p:cTn id="7" dur="500" fill="hold"/>
                                        <p:tgtEl>
                                          <p:spTgt spid="9238"/>
                                        </p:tgtEl>
                                        <p:attrNameLst>
                                          <p:attrName>ppt_w</p:attrName>
                                        </p:attrNameLst>
                                      </p:cBhvr>
                                      <p:tavLst>
                                        <p:tav tm="0">
                                          <p:val>
                                            <p:fltVal val="0"/>
                                          </p:val>
                                        </p:tav>
                                        <p:tav tm="100000">
                                          <p:val>
                                            <p:strVal val="#ppt_w"/>
                                          </p:val>
                                        </p:tav>
                                      </p:tavLst>
                                    </p:anim>
                                    <p:anim calcmode="lin" valueType="num">
                                      <p:cBhvr>
                                        <p:cTn id="8" dur="500" fill="hold"/>
                                        <p:tgtEl>
                                          <p:spTgt spid="9238"/>
                                        </p:tgtEl>
                                        <p:attrNameLst>
                                          <p:attrName>ppt_h</p:attrName>
                                        </p:attrNameLst>
                                      </p:cBhvr>
                                      <p:tavLst>
                                        <p:tav tm="0">
                                          <p:val>
                                            <p:fltVal val="0"/>
                                          </p:val>
                                        </p:tav>
                                        <p:tav tm="100000">
                                          <p:val>
                                            <p:strVal val="#ppt_h"/>
                                          </p:val>
                                        </p:tav>
                                      </p:tavLst>
                                    </p:anim>
                                    <p:animEffect transition="in" filter="fade">
                                      <p:cBhvr>
                                        <p:cTn id="9" dur="500"/>
                                        <p:tgtEl>
                                          <p:spTgt spid="9238"/>
                                        </p:tgtEl>
                                      </p:cBhvr>
                                    </p:animEffect>
                                  </p:childTnLst>
                                </p:cTn>
                              </p:par>
                              <p:par>
                                <p:cTn id="10" presetID="53" presetClass="entr" presetSubtype="0" fill="hold" nodeType="withEffect">
                                  <p:stCondLst>
                                    <p:cond delay="0"/>
                                  </p:stCondLst>
                                  <p:childTnLst>
                                    <p:set>
                                      <p:cBhvr>
                                        <p:cTn id="11" dur="1" fill="hold">
                                          <p:stCondLst>
                                            <p:cond delay="0"/>
                                          </p:stCondLst>
                                        </p:cTn>
                                        <p:tgtEl>
                                          <p:spTgt spid="9223"/>
                                        </p:tgtEl>
                                        <p:attrNameLst>
                                          <p:attrName>style.visibility</p:attrName>
                                        </p:attrNameLst>
                                      </p:cBhvr>
                                      <p:to>
                                        <p:strVal val="visible"/>
                                      </p:to>
                                    </p:set>
                                    <p:anim calcmode="lin" valueType="num">
                                      <p:cBhvr>
                                        <p:cTn id="12" dur="500" fill="hold"/>
                                        <p:tgtEl>
                                          <p:spTgt spid="9223"/>
                                        </p:tgtEl>
                                        <p:attrNameLst>
                                          <p:attrName>ppt_w</p:attrName>
                                        </p:attrNameLst>
                                      </p:cBhvr>
                                      <p:tavLst>
                                        <p:tav tm="0">
                                          <p:val>
                                            <p:fltVal val="0"/>
                                          </p:val>
                                        </p:tav>
                                        <p:tav tm="100000">
                                          <p:val>
                                            <p:strVal val="#ppt_w"/>
                                          </p:val>
                                        </p:tav>
                                      </p:tavLst>
                                    </p:anim>
                                    <p:anim calcmode="lin" valueType="num">
                                      <p:cBhvr>
                                        <p:cTn id="13" dur="500" fill="hold"/>
                                        <p:tgtEl>
                                          <p:spTgt spid="9223"/>
                                        </p:tgtEl>
                                        <p:attrNameLst>
                                          <p:attrName>ppt_h</p:attrName>
                                        </p:attrNameLst>
                                      </p:cBhvr>
                                      <p:tavLst>
                                        <p:tav tm="0">
                                          <p:val>
                                            <p:fltVal val="0"/>
                                          </p:val>
                                        </p:tav>
                                        <p:tav tm="100000">
                                          <p:val>
                                            <p:strVal val="#ppt_h"/>
                                          </p:val>
                                        </p:tav>
                                      </p:tavLst>
                                    </p:anim>
                                    <p:animEffect transition="in" filter="fade">
                                      <p:cBhvr>
                                        <p:cTn id="14" dur="500"/>
                                        <p:tgtEl>
                                          <p:spTgt spid="9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Text Box 7"/>
          <p:cNvSpPr txBox="1">
            <a:spLocks noChangeArrowheads="1"/>
          </p:cNvSpPr>
          <p:nvPr/>
        </p:nvSpPr>
        <p:spPr bwMode="auto">
          <a:xfrm>
            <a:off x="685800" y="3124200"/>
            <a:ext cx="7924800" cy="1066800"/>
          </a:xfrm>
          <a:prstGeom prst="rect">
            <a:avLst/>
          </a:prstGeom>
          <a:noFill/>
          <a:ln w="9525">
            <a:noFill/>
            <a:miter lim="800000"/>
            <a:headEnd/>
            <a:tailEnd/>
          </a:ln>
        </p:spPr>
        <p:txBody>
          <a:bodyPr>
            <a:spAutoFit/>
          </a:bodyPr>
          <a:lstStyle/>
          <a:p>
            <a:pPr algn="just" eaLnBrk="1" hangingPunct="1">
              <a:spcBef>
                <a:spcPct val="50000"/>
              </a:spcBef>
            </a:pPr>
            <a:r>
              <a:rPr lang="en-US" sz="3200" b="1">
                <a:solidFill>
                  <a:srgbClr val="0000CC"/>
                </a:solidFill>
                <a:latin typeface="Arial" charset="0"/>
              </a:rPr>
              <a:t>	- Để tạo ra dung dịch cần có những điều kiện gì?</a:t>
            </a:r>
          </a:p>
        </p:txBody>
      </p:sp>
      <p:sp>
        <p:nvSpPr>
          <p:cNvPr id="10248" name="Text Box 8"/>
          <p:cNvSpPr txBox="1">
            <a:spLocks noChangeArrowheads="1"/>
          </p:cNvSpPr>
          <p:nvPr/>
        </p:nvSpPr>
        <p:spPr bwMode="auto">
          <a:xfrm>
            <a:off x="685800" y="3124200"/>
            <a:ext cx="7924800" cy="579438"/>
          </a:xfrm>
          <a:prstGeom prst="rect">
            <a:avLst/>
          </a:prstGeom>
          <a:noFill/>
          <a:ln w="9525">
            <a:noFill/>
            <a:miter lim="800000"/>
            <a:headEnd/>
            <a:tailEnd/>
          </a:ln>
        </p:spPr>
        <p:txBody>
          <a:bodyPr>
            <a:spAutoFit/>
          </a:bodyPr>
          <a:lstStyle/>
          <a:p>
            <a:pPr algn="just" eaLnBrk="1" hangingPunct="1">
              <a:spcBef>
                <a:spcPct val="50000"/>
              </a:spcBef>
            </a:pPr>
            <a:r>
              <a:rPr lang="en-US" sz="3200" b="1">
                <a:solidFill>
                  <a:srgbClr val="0000CC"/>
                </a:solidFill>
                <a:latin typeface="Arial" charset="0"/>
              </a:rPr>
              <a:t>	- Vậy dung dịch là gì?</a:t>
            </a:r>
          </a:p>
        </p:txBody>
      </p:sp>
      <p:pic>
        <p:nvPicPr>
          <p:cNvPr id="10250" name="Picture 10" descr="139"/>
          <p:cNvPicPr>
            <a:picLocks noChangeAspect="1" noChangeArrowheads="1" noCrop="1"/>
          </p:cNvPicPr>
          <p:nvPr/>
        </p:nvPicPr>
        <p:blipFill>
          <a:blip r:embed="rId2"/>
          <a:srcRect/>
          <a:stretch>
            <a:fillRect/>
          </a:stretch>
        </p:blipFill>
        <p:spPr bwMode="auto">
          <a:xfrm>
            <a:off x="1125538" y="2971800"/>
            <a:ext cx="423862" cy="685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0247"/>
                                        </p:tgtEl>
                                        <p:attrNameLst>
                                          <p:attrName>style.visibility</p:attrName>
                                        </p:attrNameLst>
                                      </p:cBhvr>
                                      <p:to>
                                        <p:strVal val="visible"/>
                                      </p:to>
                                    </p:set>
                                    <p:anim calcmode="lin" valueType="num">
                                      <p:cBhvr>
                                        <p:cTn id="7" dur="500" fill="hold"/>
                                        <p:tgtEl>
                                          <p:spTgt spid="10247"/>
                                        </p:tgtEl>
                                        <p:attrNameLst>
                                          <p:attrName>ppt_w</p:attrName>
                                        </p:attrNameLst>
                                      </p:cBhvr>
                                      <p:tavLst>
                                        <p:tav tm="0">
                                          <p:val>
                                            <p:fltVal val="0"/>
                                          </p:val>
                                        </p:tav>
                                        <p:tav tm="100000">
                                          <p:val>
                                            <p:strVal val="#ppt_w"/>
                                          </p:val>
                                        </p:tav>
                                      </p:tavLst>
                                    </p:anim>
                                    <p:anim calcmode="lin" valueType="num">
                                      <p:cBhvr>
                                        <p:cTn id="8" dur="500" fill="hold"/>
                                        <p:tgtEl>
                                          <p:spTgt spid="10247"/>
                                        </p:tgtEl>
                                        <p:attrNameLst>
                                          <p:attrName>ppt_h</p:attrName>
                                        </p:attrNameLst>
                                      </p:cBhvr>
                                      <p:tavLst>
                                        <p:tav tm="0">
                                          <p:val>
                                            <p:fltVal val="0"/>
                                          </p:val>
                                        </p:tav>
                                        <p:tav tm="100000">
                                          <p:val>
                                            <p:strVal val="#ppt_h"/>
                                          </p:val>
                                        </p:tav>
                                      </p:tavLst>
                                    </p:anim>
                                    <p:animEffect transition="in" filter="fade">
                                      <p:cBhvr>
                                        <p:cTn id="9" dur="500"/>
                                        <p:tgtEl>
                                          <p:spTgt spid="10247"/>
                                        </p:tgtEl>
                                      </p:cBhvr>
                                    </p:animEffect>
                                  </p:childTnLst>
                                </p:cTn>
                              </p:par>
                            </p:childTnLst>
                          </p:cTn>
                        </p:par>
                        <p:par>
                          <p:cTn id="10" fill="hold" nodeType="afterGroup">
                            <p:stCondLst>
                              <p:cond delay="500"/>
                            </p:stCondLst>
                            <p:childTnLst>
                              <p:par>
                                <p:cTn id="11" presetID="55" presetClass="entr" presetSubtype="0" fill="hold" nodeType="afterEffect">
                                  <p:stCondLst>
                                    <p:cond delay="0"/>
                                  </p:stCondLst>
                                  <p:childTnLst>
                                    <p:set>
                                      <p:cBhvr>
                                        <p:cTn id="12" dur="1" fill="hold">
                                          <p:stCondLst>
                                            <p:cond delay="0"/>
                                          </p:stCondLst>
                                        </p:cTn>
                                        <p:tgtEl>
                                          <p:spTgt spid="10250"/>
                                        </p:tgtEl>
                                        <p:attrNameLst>
                                          <p:attrName>style.visibility</p:attrName>
                                        </p:attrNameLst>
                                      </p:cBhvr>
                                      <p:to>
                                        <p:strVal val="visible"/>
                                      </p:to>
                                    </p:set>
                                    <p:anim calcmode="lin" valueType="num">
                                      <p:cBhvr>
                                        <p:cTn id="13" dur="1000" fill="hold"/>
                                        <p:tgtEl>
                                          <p:spTgt spid="10250"/>
                                        </p:tgtEl>
                                        <p:attrNameLst>
                                          <p:attrName>ppt_w</p:attrName>
                                        </p:attrNameLst>
                                      </p:cBhvr>
                                      <p:tavLst>
                                        <p:tav tm="0">
                                          <p:val>
                                            <p:strVal val="#ppt_w*0.70"/>
                                          </p:val>
                                        </p:tav>
                                        <p:tav tm="100000">
                                          <p:val>
                                            <p:strVal val="#ppt_w"/>
                                          </p:val>
                                        </p:tav>
                                      </p:tavLst>
                                    </p:anim>
                                    <p:anim calcmode="lin" valueType="num">
                                      <p:cBhvr>
                                        <p:cTn id="14" dur="1000" fill="hold"/>
                                        <p:tgtEl>
                                          <p:spTgt spid="10250"/>
                                        </p:tgtEl>
                                        <p:attrNameLst>
                                          <p:attrName>ppt_h</p:attrName>
                                        </p:attrNameLst>
                                      </p:cBhvr>
                                      <p:tavLst>
                                        <p:tav tm="0">
                                          <p:val>
                                            <p:strVal val="#ppt_h"/>
                                          </p:val>
                                        </p:tav>
                                        <p:tav tm="100000">
                                          <p:val>
                                            <p:strVal val="#ppt_h"/>
                                          </p:val>
                                        </p:tav>
                                      </p:tavLst>
                                    </p:anim>
                                    <p:animEffect transition="in" filter="fade">
                                      <p:cBhvr>
                                        <p:cTn id="15" dur="1000"/>
                                        <p:tgtEl>
                                          <p:spTgt spid="1025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xit" presetSubtype="0" fill="hold" grpId="1" nodeType="clickEffect">
                                  <p:stCondLst>
                                    <p:cond delay="0"/>
                                  </p:stCondLst>
                                  <p:childTnLst>
                                    <p:anim calcmode="lin" valueType="num">
                                      <p:cBhvr>
                                        <p:cTn id="19" dur="500"/>
                                        <p:tgtEl>
                                          <p:spTgt spid="10247"/>
                                        </p:tgtEl>
                                        <p:attrNameLst>
                                          <p:attrName>ppt_w</p:attrName>
                                        </p:attrNameLst>
                                      </p:cBhvr>
                                      <p:tavLst>
                                        <p:tav tm="0">
                                          <p:val>
                                            <p:strVal val="ppt_w"/>
                                          </p:val>
                                        </p:tav>
                                        <p:tav tm="100000">
                                          <p:val>
                                            <p:fltVal val="0"/>
                                          </p:val>
                                        </p:tav>
                                      </p:tavLst>
                                    </p:anim>
                                    <p:anim calcmode="lin" valueType="num">
                                      <p:cBhvr>
                                        <p:cTn id="20" dur="500"/>
                                        <p:tgtEl>
                                          <p:spTgt spid="10247"/>
                                        </p:tgtEl>
                                        <p:attrNameLst>
                                          <p:attrName>ppt_h</p:attrName>
                                        </p:attrNameLst>
                                      </p:cBhvr>
                                      <p:tavLst>
                                        <p:tav tm="0">
                                          <p:val>
                                            <p:strVal val="ppt_h"/>
                                          </p:val>
                                        </p:tav>
                                        <p:tav tm="100000">
                                          <p:val>
                                            <p:fltVal val="0"/>
                                          </p:val>
                                        </p:tav>
                                      </p:tavLst>
                                    </p:anim>
                                    <p:animEffect transition="out" filter="fade">
                                      <p:cBhvr>
                                        <p:cTn id="21" dur="500"/>
                                        <p:tgtEl>
                                          <p:spTgt spid="10247"/>
                                        </p:tgtEl>
                                      </p:cBhvr>
                                    </p:animEffect>
                                    <p:set>
                                      <p:cBhvr>
                                        <p:cTn id="22" dur="1" fill="hold">
                                          <p:stCondLst>
                                            <p:cond delay="499"/>
                                          </p:stCondLst>
                                        </p:cTn>
                                        <p:tgtEl>
                                          <p:spTgt spid="10247"/>
                                        </p:tgtEl>
                                        <p:attrNameLst>
                                          <p:attrName>style.visibility</p:attrName>
                                        </p:attrNameLst>
                                      </p:cBhvr>
                                      <p:to>
                                        <p:strVal val="hidden"/>
                                      </p:to>
                                    </p:set>
                                  </p:childTnLst>
                                </p:cTn>
                              </p:par>
                            </p:childTnLst>
                          </p:cTn>
                        </p:par>
                        <p:par>
                          <p:cTn id="23" fill="hold" nodeType="afterGroup">
                            <p:stCondLst>
                              <p:cond delay="500"/>
                            </p:stCondLst>
                            <p:childTnLst>
                              <p:par>
                                <p:cTn id="24" presetID="53" presetClass="entr" presetSubtype="0" fill="hold" grpId="0" nodeType="afterEffect">
                                  <p:stCondLst>
                                    <p:cond delay="0"/>
                                  </p:stCondLst>
                                  <p:childTnLst>
                                    <p:set>
                                      <p:cBhvr>
                                        <p:cTn id="25" dur="1" fill="hold">
                                          <p:stCondLst>
                                            <p:cond delay="0"/>
                                          </p:stCondLst>
                                        </p:cTn>
                                        <p:tgtEl>
                                          <p:spTgt spid="10248"/>
                                        </p:tgtEl>
                                        <p:attrNameLst>
                                          <p:attrName>style.visibility</p:attrName>
                                        </p:attrNameLst>
                                      </p:cBhvr>
                                      <p:to>
                                        <p:strVal val="visible"/>
                                      </p:to>
                                    </p:set>
                                    <p:anim calcmode="lin" valueType="num">
                                      <p:cBhvr>
                                        <p:cTn id="26" dur="500" fill="hold"/>
                                        <p:tgtEl>
                                          <p:spTgt spid="10248"/>
                                        </p:tgtEl>
                                        <p:attrNameLst>
                                          <p:attrName>ppt_w</p:attrName>
                                        </p:attrNameLst>
                                      </p:cBhvr>
                                      <p:tavLst>
                                        <p:tav tm="0">
                                          <p:val>
                                            <p:fltVal val="0"/>
                                          </p:val>
                                        </p:tav>
                                        <p:tav tm="100000">
                                          <p:val>
                                            <p:strVal val="#ppt_w"/>
                                          </p:val>
                                        </p:tav>
                                      </p:tavLst>
                                    </p:anim>
                                    <p:anim calcmode="lin" valueType="num">
                                      <p:cBhvr>
                                        <p:cTn id="27" dur="500" fill="hold"/>
                                        <p:tgtEl>
                                          <p:spTgt spid="10248"/>
                                        </p:tgtEl>
                                        <p:attrNameLst>
                                          <p:attrName>ppt_h</p:attrName>
                                        </p:attrNameLst>
                                      </p:cBhvr>
                                      <p:tavLst>
                                        <p:tav tm="0">
                                          <p:val>
                                            <p:fltVal val="0"/>
                                          </p:val>
                                        </p:tav>
                                        <p:tav tm="100000">
                                          <p:val>
                                            <p:strVal val="#ppt_h"/>
                                          </p:val>
                                        </p:tav>
                                      </p:tavLst>
                                    </p:anim>
                                    <p:animEffect transition="in" filter="fade">
                                      <p:cBhvr>
                                        <p:cTn id="28" dur="500"/>
                                        <p:tgtEl>
                                          <p:spTgt spid="10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p:bldP spid="10247" grpId="1"/>
      <p:bldP spid="102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Text Box 7"/>
          <p:cNvSpPr txBox="1">
            <a:spLocks noChangeArrowheads="1"/>
          </p:cNvSpPr>
          <p:nvPr/>
        </p:nvSpPr>
        <p:spPr bwMode="auto">
          <a:xfrm>
            <a:off x="960727" y="1295400"/>
            <a:ext cx="7848600" cy="2062163"/>
          </a:xfrm>
          <a:prstGeom prst="rect">
            <a:avLst/>
          </a:prstGeom>
          <a:noFill/>
          <a:ln w="9525">
            <a:noFill/>
            <a:miter lim="800000"/>
            <a:headEnd/>
            <a:tailEnd/>
          </a:ln>
        </p:spPr>
        <p:txBody>
          <a:bodyPr>
            <a:spAutoFit/>
          </a:bodyPr>
          <a:lstStyle/>
          <a:p>
            <a:pPr algn="just" eaLnBrk="1" hangingPunct="1">
              <a:spcBef>
                <a:spcPct val="50000"/>
              </a:spcBef>
            </a:pPr>
            <a:r>
              <a:rPr lang="en-US" sz="3200" b="1" dirty="0">
                <a:solidFill>
                  <a:srgbClr val="0000CC"/>
                </a:solidFill>
                <a:latin typeface="Arial" charset="0"/>
              </a:rPr>
              <a:t>	</a:t>
            </a:r>
            <a:r>
              <a:rPr lang="en-US" sz="3200" b="1" dirty="0" err="1">
                <a:solidFill>
                  <a:srgbClr val="0000CC"/>
                </a:solidFill>
                <a:latin typeface="Arial" charset="0"/>
              </a:rPr>
              <a:t>Hỗn</a:t>
            </a:r>
            <a:r>
              <a:rPr lang="en-US" sz="3200" b="1" dirty="0">
                <a:solidFill>
                  <a:srgbClr val="0000CC"/>
                </a:solidFill>
                <a:latin typeface="Arial" charset="0"/>
              </a:rPr>
              <a:t> </a:t>
            </a:r>
            <a:r>
              <a:rPr lang="en-US" sz="3200" b="1" dirty="0" err="1">
                <a:solidFill>
                  <a:srgbClr val="0000CC"/>
                </a:solidFill>
                <a:latin typeface="Arial" charset="0"/>
              </a:rPr>
              <a:t>hợp</a:t>
            </a:r>
            <a:r>
              <a:rPr lang="en-US" sz="3200" b="1" dirty="0">
                <a:solidFill>
                  <a:srgbClr val="0000CC"/>
                </a:solidFill>
                <a:latin typeface="Arial" charset="0"/>
              </a:rPr>
              <a:t> </a:t>
            </a:r>
            <a:r>
              <a:rPr lang="en-US" sz="3200" b="1" dirty="0" err="1">
                <a:solidFill>
                  <a:srgbClr val="0000CC"/>
                </a:solidFill>
                <a:latin typeface="Arial" charset="0"/>
              </a:rPr>
              <a:t>chất</a:t>
            </a:r>
            <a:r>
              <a:rPr lang="en-US" sz="3200" b="1" dirty="0">
                <a:solidFill>
                  <a:srgbClr val="0000CC"/>
                </a:solidFill>
                <a:latin typeface="Arial" charset="0"/>
              </a:rPr>
              <a:t> </a:t>
            </a:r>
            <a:r>
              <a:rPr lang="en-US" sz="3200" b="1" dirty="0" err="1">
                <a:solidFill>
                  <a:srgbClr val="0000CC"/>
                </a:solidFill>
                <a:latin typeface="Arial" charset="0"/>
              </a:rPr>
              <a:t>lỏng</a:t>
            </a:r>
            <a:r>
              <a:rPr lang="en-US" sz="3200" b="1" dirty="0">
                <a:solidFill>
                  <a:srgbClr val="0000CC"/>
                </a:solidFill>
                <a:latin typeface="Arial" charset="0"/>
              </a:rPr>
              <a:t> </a:t>
            </a:r>
            <a:r>
              <a:rPr lang="en-US" sz="3200" b="1" dirty="0" err="1">
                <a:solidFill>
                  <a:srgbClr val="0000CC"/>
                </a:solidFill>
                <a:latin typeface="Arial" charset="0"/>
              </a:rPr>
              <a:t>với</a:t>
            </a:r>
            <a:r>
              <a:rPr lang="en-US" sz="3200" b="1" dirty="0">
                <a:solidFill>
                  <a:srgbClr val="0000CC"/>
                </a:solidFill>
                <a:latin typeface="Arial" charset="0"/>
              </a:rPr>
              <a:t> </a:t>
            </a:r>
            <a:r>
              <a:rPr lang="en-US" sz="3200" b="1" dirty="0" err="1">
                <a:solidFill>
                  <a:srgbClr val="0000CC"/>
                </a:solidFill>
                <a:latin typeface="Arial" charset="0"/>
              </a:rPr>
              <a:t>chất</a:t>
            </a:r>
            <a:r>
              <a:rPr lang="en-US" sz="3200" b="1" dirty="0">
                <a:solidFill>
                  <a:srgbClr val="0000CC"/>
                </a:solidFill>
                <a:latin typeface="Arial" charset="0"/>
              </a:rPr>
              <a:t> </a:t>
            </a:r>
            <a:r>
              <a:rPr lang="en-US" sz="3200" b="1" dirty="0" err="1">
                <a:solidFill>
                  <a:srgbClr val="0000CC"/>
                </a:solidFill>
                <a:latin typeface="Arial" charset="0"/>
              </a:rPr>
              <a:t>rắn</a:t>
            </a:r>
            <a:r>
              <a:rPr lang="en-US" sz="3200" b="1" dirty="0">
                <a:solidFill>
                  <a:srgbClr val="0000CC"/>
                </a:solidFill>
                <a:latin typeface="Arial" charset="0"/>
              </a:rPr>
              <a:t> </a:t>
            </a:r>
            <a:r>
              <a:rPr lang="en-US" sz="3200" b="1" dirty="0" err="1">
                <a:solidFill>
                  <a:srgbClr val="0000CC"/>
                </a:solidFill>
                <a:latin typeface="Arial" charset="0"/>
              </a:rPr>
              <a:t>bị</a:t>
            </a:r>
            <a:r>
              <a:rPr lang="en-US" sz="3200" b="1" dirty="0">
                <a:solidFill>
                  <a:srgbClr val="0000CC"/>
                </a:solidFill>
                <a:latin typeface="Arial" charset="0"/>
              </a:rPr>
              <a:t> </a:t>
            </a:r>
            <a:r>
              <a:rPr lang="en-US" sz="3200" b="1" dirty="0" err="1">
                <a:solidFill>
                  <a:srgbClr val="0000CC"/>
                </a:solidFill>
                <a:latin typeface="Arial" charset="0"/>
              </a:rPr>
              <a:t>hòa</a:t>
            </a:r>
            <a:r>
              <a:rPr lang="en-US" sz="3200" b="1" dirty="0">
                <a:solidFill>
                  <a:srgbClr val="0000CC"/>
                </a:solidFill>
                <a:latin typeface="Arial" charset="0"/>
              </a:rPr>
              <a:t> tan </a:t>
            </a:r>
            <a:r>
              <a:rPr lang="en-US" sz="3200" b="1" dirty="0" err="1">
                <a:solidFill>
                  <a:srgbClr val="0000CC"/>
                </a:solidFill>
                <a:latin typeface="Arial" charset="0"/>
              </a:rPr>
              <a:t>và</a:t>
            </a:r>
            <a:r>
              <a:rPr lang="en-US" sz="3200" b="1" dirty="0">
                <a:solidFill>
                  <a:srgbClr val="0000CC"/>
                </a:solidFill>
                <a:latin typeface="Arial" charset="0"/>
              </a:rPr>
              <a:t> </a:t>
            </a:r>
            <a:r>
              <a:rPr lang="en-US" sz="3200" b="1" dirty="0" err="1">
                <a:solidFill>
                  <a:srgbClr val="0000CC"/>
                </a:solidFill>
                <a:latin typeface="Arial" charset="0"/>
              </a:rPr>
              <a:t>phân</a:t>
            </a:r>
            <a:r>
              <a:rPr lang="en-US" sz="3200" b="1" dirty="0">
                <a:solidFill>
                  <a:srgbClr val="0000CC"/>
                </a:solidFill>
                <a:latin typeface="Arial" charset="0"/>
              </a:rPr>
              <a:t> </a:t>
            </a:r>
            <a:r>
              <a:rPr lang="en-US" sz="3200" b="1" dirty="0" err="1">
                <a:solidFill>
                  <a:srgbClr val="0000CC"/>
                </a:solidFill>
                <a:latin typeface="Arial" charset="0"/>
              </a:rPr>
              <a:t>bố</a:t>
            </a:r>
            <a:r>
              <a:rPr lang="en-US" sz="3200" b="1" dirty="0">
                <a:solidFill>
                  <a:srgbClr val="0000CC"/>
                </a:solidFill>
                <a:latin typeface="Arial" charset="0"/>
              </a:rPr>
              <a:t> </a:t>
            </a:r>
            <a:r>
              <a:rPr lang="en-US" sz="3200" b="1" dirty="0" err="1">
                <a:solidFill>
                  <a:srgbClr val="0000CC"/>
                </a:solidFill>
                <a:latin typeface="Arial" charset="0"/>
              </a:rPr>
              <a:t>đều</a:t>
            </a:r>
            <a:r>
              <a:rPr lang="en-US" sz="3200" b="1" dirty="0">
                <a:solidFill>
                  <a:srgbClr val="0000CC"/>
                </a:solidFill>
                <a:latin typeface="Arial" charset="0"/>
              </a:rPr>
              <a:t> </a:t>
            </a:r>
            <a:r>
              <a:rPr lang="en-US" sz="3200" b="1" dirty="0" err="1">
                <a:solidFill>
                  <a:srgbClr val="0000CC"/>
                </a:solidFill>
                <a:latin typeface="Arial" charset="0"/>
              </a:rPr>
              <a:t>hoặc</a:t>
            </a:r>
            <a:r>
              <a:rPr lang="en-US" sz="3200" b="1" dirty="0">
                <a:solidFill>
                  <a:srgbClr val="0000CC"/>
                </a:solidFill>
                <a:latin typeface="Arial" charset="0"/>
              </a:rPr>
              <a:t> </a:t>
            </a:r>
            <a:r>
              <a:rPr lang="en-US" sz="3200" b="1" dirty="0" err="1">
                <a:solidFill>
                  <a:srgbClr val="0000CC"/>
                </a:solidFill>
                <a:latin typeface="Arial" charset="0"/>
              </a:rPr>
              <a:t>hỗn</a:t>
            </a:r>
            <a:r>
              <a:rPr lang="en-US" sz="3200" b="1" dirty="0">
                <a:solidFill>
                  <a:srgbClr val="0000CC"/>
                </a:solidFill>
                <a:latin typeface="Arial" charset="0"/>
              </a:rPr>
              <a:t> </a:t>
            </a:r>
            <a:r>
              <a:rPr lang="en-US" sz="3200" b="1" dirty="0" err="1">
                <a:solidFill>
                  <a:srgbClr val="0000CC"/>
                </a:solidFill>
                <a:latin typeface="Arial" charset="0"/>
              </a:rPr>
              <a:t>hợp</a:t>
            </a:r>
            <a:r>
              <a:rPr lang="en-US" sz="3200" b="1" dirty="0">
                <a:solidFill>
                  <a:srgbClr val="0000CC"/>
                </a:solidFill>
                <a:latin typeface="Arial" charset="0"/>
              </a:rPr>
              <a:t> </a:t>
            </a:r>
            <a:r>
              <a:rPr lang="en-US" sz="3200" b="1" dirty="0" err="1">
                <a:solidFill>
                  <a:srgbClr val="0000CC"/>
                </a:solidFill>
                <a:latin typeface="Arial" charset="0"/>
              </a:rPr>
              <a:t>chất</a:t>
            </a:r>
            <a:r>
              <a:rPr lang="en-US" sz="3200" b="1" dirty="0">
                <a:solidFill>
                  <a:srgbClr val="0000CC"/>
                </a:solidFill>
                <a:latin typeface="Arial" charset="0"/>
              </a:rPr>
              <a:t> </a:t>
            </a:r>
            <a:r>
              <a:rPr lang="en-US" sz="3200" b="1" dirty="0" err="1">
                <a:solidFill>
                  <a:srgbClr val="0000CC"/>
                </a:solidFill>
                <a:latin typeface="Arial" charset="0"/>
              </a:rPr>
              <a:t>lỏng</a:t>
            </a:r>
            <a:r>
              <a:rPr lang="en-US" sz="3200" b="1" dirty="0">
                <a:solidFill>
                  <a:srgbClr val="0000CC"/>
                </a:solidFill>
                <a:latin typeface="Arial" charset="0"/>
              </a:rPr>
              <a:t> </a:t>
            </a:r>
            <a:r>
              <a:rPr lang="en-US" sz="3200" b="1" dirty="0" err="1">
                <a:solidFill>
                  <a:srgbClr val="0000CC"/>
                </a:solidFill>
                <a:latin typeface="Arial" charset="0"/>
              </a:rPr>
              <a:t>với</a:t>
            </a:r>
            <a:r>
              <a:rPr lang="en-US" sz="3200" b="1" dirty="0">
                <a:solidFill>
                  <a:srgbClr val="0000CC"/>
                </a:solidFill>
                <a:latin typeface="Arial" charset="0"/>
              </a:rPr>
              <a:t> </a:t>
            </a:r>
            <a:r>
              <a:rPr lang="en-US" sz="3200" b="1" dirty="0" err="1">
                <a:solidFill>
                  <a:srgbClr val="0000CC"/>
                </a:solidFill>
                <a:latin typeface="Arial" charset="0"/>
              </a:rPr>
              <a:t>chất</a:t>
            </a:r>
            <a:r>
              <a:rPr lang="en-US" sz="3200" b="1" dirty="0">
                <a:solidFill>
                  <a:srgbClr val="0000CC"/>
                </a:solidFill>
                <a:latin typeface="Arial" charset="0"/>
              </a:rPr>
              <a:t> </a:t>
            </a:r>
            <a:r>
              <a:rPr lang="en-US" sz="3200" b="1" dirty="0" err="1">
                <a:solidFill>
                  <a:srgbClr val="0000CC"/>
                </a:solidFill>
                <a:latin typeface="Arial" charset="0"/>
              </a:rPr>
              <a:t>lỏng</a:t>
            </a:r>
            <a:r>
              <a:rPr lang="en-US" sz="3200" b="1" dirty="0">
                <a:solidFill>
                  <a:srgbClr val="0000CC"/>
                </a:solidFill>
                <a:latin typeface="Arial" charset="0"/>
              </a:rPr>
              <a:t> </a:t>
            </a:r>
            <a:r>
              <a:rPr lang="en-US" sz="3200" b="1" dirty="0" err="1">
                <a:solidFill>
                  <a:srgbClr val="0000CC"/>
                </a:solidFill>
                <a:latin typeface="Arial" charset="0"/>
              </a:rPr>
              <a:t>hòa</a:t>
            </a:r>
            <a:r>
              <a:rPr lang="en-US" sz="3200" b="1" dirty="0">
                <a:solidFill>
                  <a:srgbClr val="0000CC"/>
                </a:solidFill>
                <a:latin typeface="Arial" charset="0"/>
              </a:rPr>
              <a:t> tan </a:t>
            </a:r>
            <a:r>
              <a:rPr lang="en-US" sz="3200" b="1" dirty="0" err="1">
                <a:solidFill>
                  <a:srgbClr val="0000CC"/>
                </a:solidFill>
                <a:latin typeface="Arial" charset="0"/>
              </a:rPr>
              <a:t>vào</a:t>
            </a:r>
            <a:r>
              <a:rPr lang="en-US" sz="3200" b="1" dirty="0">
                <a:solidFill>
                  <a:srgbClr val="0000CC"/>
                </a:solidFill>
                <a:latin typeface="Arial" charset="0"/>
              </a:rPr>
              <a:t> </a:t>
            </a:r>
            <a:r>
              <a:rPr lang="en-US" sz="3200" b="1" dirty="0" err="1">
                <a:solidFill>
                  <a:srgbClr val="0000CC"/>
                </a:solidFill>
                <a:latin typeface="Arial" charset="0"/>
              </a:rPr>
              <a:t>nhau</a:t>
            </a:r>
            <a:r>
              <a:rPr lang="en-US" sz="3200" b="1" dirty="0">
                <a:solidFill>
                  <a:srgbClr val="0000CC"/>
                </a:solidFill>
                <a:latin typeface="Arial" charset="0"/>
              </a:rPr>
              <a:t> </a:t>
            </a:r>
            <a:r>
              <a:rPr lang="en-US" sz="3200" b="1" dirty="0" err="1">
                <a:solidFill>
                  <a:srgbClr val="0000CC"/>
                </a:solidFill>
                <a:latin typeface="Arial" charset="0"/>
              </a:rPr>
              <a:t>được</a:t>
            </a:r>
            <a:r>
              <a:rPr lang="en-US" sz="3200" b="1" dirty="0">
                <a:solidFill>
                  <a:srgbClr val="0000CC"/>
                </a:solidFill>
                <a:latin typeface="Arial" charset="0"/>
              </a:rPr>
              <a:t> </a:t>
            </a:r>
            <a:r>
              <a:rPr lang="en-US" sz="3200" b="1" dirty="0" err="1">
                <a:solidFill>
                  <a:srgbClr val="0000CC"/>
                </a:solidFill>
                <a:latin typeface="Arial" charset="0"/>
              </a:rPr>
              <a:t>gọi</a:t>
            </a:r>
            <a:r>
              <a:rPr lang="en-US" sz="3200" b="1" dirty="0">
                <a:solidFill>
                  <a:srgbClr val="0000CC"/>
                </a:solidFill>
                <a:latin typeface="Arial" charset="0"/>
              </a:rPr>
              <a:t> </a:t>
            </a:r>
            <a:r>
              <a:rPr lang="en-US" sz="3200" b="1" dirty="0" err="1">
                <a:solidFill>
                  <a:srgbClr val="0000CC"/>
                </a:solidFill>
                <a:latin typeface="Arial" charset="0"/>
              </a:rPr>
              <a:t>là</a:t>
            </a:r>
            <a:r>
              <a:rPr lang="en-US" sz="3200" b="1" dirty="0">
                <a:solidFill>
                  <a:srgbClr val="0000CC"/>
                </a:solidFill>
                <a:latin typeface="Arial" charset="0"/>
              </a:rPr>
              <a:t> dung </a:t>
            </a:r>
            <a:r>
              <a:rPr lang="en-US" sz="3200" b="1" dirty="0" err="1">
                <a:solidFill>
                  <a:srgbClr val="0000CC"/>
                </a:solidFill>
                <a:latin typeface="Arial" charset="0"/>
              </a:rPr>
              <a:t>dịch</a:t>
            </a:r>
            <a:r>
              <a:rPr lang="en-US" sz="3200" b="1" dirty="0">
                <a:solidFill>
                  <a:srgbClr val="0000CC"/>
                </a:solidFill>
                <a:latin typeface="Arial" charset="0"/>
              </a:rPr>
              <a:t>.</a:t>
            </a:r>
          </a:p>
        </p:txBody>
      </p:sp>
      <p:pic>
        <p:nvPicPr>
          <p:cNvPr id="11272" name="Picture 8" descr="1"/>
          <p:cNvPicPr>
            <a:picLocks noChangeAspect="1" noChangeArrowheads="1"/>
          </p:cNvPicPr>
          <p:nvPr/>
        </p:nvPicPr>
        <p:blipFill>
          <a:blip r:embed="rId2"/>
          <a:srcRect l="10828" r="12965" b="4498"/>
          <a:stretch>
            <a:fillRect/>
          </a:stretch>
        </p:blipFill>
        <p:spPr bwMode="auto">
          <a:xfrm>
            <a:off x="1172369" y="897082"/>
            <a:ext cx="668338" cy="838200"/>
          </a:xfrm>
          <a:prstGeom prst="rect">
            <a:avLst/>
          </a:prstGeom>
          <a:noFill/>
          <a:ln w="9525">
            <a:noFill/>
            <a:miter lim="800000"/>
            <a:headEnd/>
            <a:tailEnd/>
          </a:ln>
        </p:spPr>
      </p:pic>
      <p:sp>
        <p:nvSpPr>
          <p:cNvPr id="11273" name="Text Box 9"/>
          <p:cNvSpPr txBox="1">
            <a:spLocks noChangeArrowheads="1"/>
          </p:cNvSpPr>
          <p:nvPr/>
        </p:nvSpPr>
        <p:spPr bwMode="auto">
          <a:xfrm>
            <a:off x="838200" y="4114800"/>
            <a:ext cx="7620000" cy="1077913"/>
          </a:xfrm>
          <a:prstGeom prst="rect">
            <a:avLst/>
          </a:prstGeom>
          <a:noFill/>
          <a:ln w="9525">
            <a:noFill/>
            <a:miter lim="800000"/>
            <a:headEnd/>
            <a:tailEnd/>
          </a:ln>
        </p:spPr>
        <p:txBody>
          <a:bodyPr>
            <a:spAutoFit/>
          </a:bodyPr>
          <a:lstStyle/>
          <a:p>
            <a:pPr eaLnBrk="1" hangingPunct="1">
              <a:spcBef>
                <a:spcPct val="50000"/>
              </a:spcBef>
            </a:pPr>
            <a:r>
              <a:rPr lang="en-US" sz="3200" b="1" dirty="0">
                <a:solidFill>
                  <a:srgbClr val="0000CC"/>
                </a:solidFill>
                <a:latin typeface="Arial" charset="0"/>
              </a:rPr>
              <a:t>- </a:t>
            </a:r>
            <a:r>
              <a:rPr lang="en-US" sz="3200" b="1" dirty="0" err="1">
                <a:solidFill>
                  <a:srgbClr val="0000CC"/>
                </a:solidFill>
                <a:latin typeface="Arial" charset="0"/>
              </a:rPr>
              <a:t>Hãy</a:t>
            </a:r>
            <a:r>
              <a:rPr lang="en-US" sz="3200" b="1" dirty="0">
                <a:solidFill>
                  <a:srgbClr val="0000CC"/>
                </a:solidFill>
                <a:latin typeface="Arial" charset="0"/>
              </a:rPr>
              <a:t> </a:t>
            </a:r>
            <a:r>
              <a:rPr lang="en-US" sz="3200" b="1" dirty="0" err="1">
                <a:solidFill>
                  <a:srgbClr val="0000CC"/>
                </a:solidFill>
                <a:latin typeface="Arial" charset="0"/>
              </a:rPr>
              <a:t>kể</a:t>
            </a:r>
            <a:r>
              <a:rPr lang="en-US" sz="3200" b="1" dirty="0">
                <a:solidFill>
                  <a:srgbClr val="0000CC"/>
                </a:solidFill>
                <a:latin typeface="Arial" charset="0"/>
              </a:rPr>
              <a:t> </a:t>
            </a:r>
            <a:r>
              <a:rPr lang="en-US" sz="3200" b="1" dirty="0" err="1">
                <a:solidFill>
                  <a:srgbClr val="0000CC"/>
                </a:solidFill>
                <a:latin typeface="Arial" charset="0"/>
              </a:rPr>
              <a:t>tên</a:t>
            </a:r>
            <a:r>
              <a:rPr lang="en-US" sz="3200" b="1" dirty="0">
                <a:solidFill>
                  <a:srgbClr val="0000CC"/>
                </a:solidFill>
                <a:latin typeface="Arial" charset="0"/>
              </a:rPr>
              <a:t> </a:t>
            </a:r>
            <a:r>
              <a:rPr lang="en-US" sz="3200" b="1" dirty="0" err="1">
                <a:solidFill>
                  <a:srgbClr val="0000CC"/>
                </a:solidFill>
                <a:latin typeface="Arial" charset="0"/>
              </a:rPr>
              <a:t>một</a:t>
            </a:r>
            <a:r>
              <a:rPr lang="en-US" sz="3200" b="1" dirty="0">
                <a:solidFill>
                  <a:srgbClr val="0000CC"/>
                </a:solidFill>
                <a:latin typeface="Arial" charset="0"/>
              </a:rPr>
              <a:t> </a:t>
            </a:r>
            <a:r>
              <a:rPr lang="en-US" sz="3200" b="1" dirty="0" err="1">
                <a:solidFill>
                  <a:srgbClr val="0000CC"/>
                </a:solidFill>
                <a:latin typeface="Arial" charset="0"/>
              </a:rPr>
              <a:t>số</a:t>
            </a:r>
            <a:r>
              <a:rPr lang="en-US" sz="3200" b="1" dirty="0">
                <a:solidFill>
                  <a:srgbClr val="0000CC"/>
                </a:solidFill>
                <a:latin typeface="Arial" charset="0"/>
              </a:rPr>
              <a:t> dung </a:t>
            </a:r>
            <a:r>
              <a:rPr lang="en-US" sz="3200" b="1" dirty="0" err="1">
                <a:solidFill>
                  <a:srgbClr val="0000CC"/>
                </a:solidFill>
                <a:latin typeface="Arial" charset="0"/>
              </a:rPr>
              <a:t>dịch</a:t>
            </a:r>
            <a:r>
              <a:rPr lang="en-US" sz="3200" b="1" dirty="0">
                <a:solidFill>
                  <a:srgbClr val="0000CC"/>
                </a:solidFill>
                <a:latin typeface="Arial" charset="0"/>
              </a:rPr>
              <a:t> </a:t>
            </a:r>
            <a:r>
              <a:rPr lang="en-US" sz="3200" b="1" dirty="0" err="1">
                <a:solidFill>
                  <a:srgbClr val="0000CC"/>
                </a:solidFill>
                <a:latin typeface="Arial" charset="0"/>
              </a:rPr>
              <a:t>mà</a:t>
            </a:r>
            <a:r>
              <a:rPr lang="en-US" sz="3200" b="1" dirty="0">
                <a:solidFill>
                  <a:srgbClr val="0000CC"/>
                </a:solidFill>
                <a:latin typeface="Arial" charset="0"/>
              </a:rPr>
              <a:t> </a:t>
            </a:r>
            <a:r>
              <a:rPr lang="en-US" sz="3200" b="1" dirty="0" err="1">
                <a:solidFill>
                  <a:srgbClr val="0000CC"/>
                </a:solidFill>
                <a:latin typeface="Arial" charset="0"/>
              </a:rPr>
              <a:t>em</a:t>
            </a:r>
            <a:r>
              <a:rPr lang="en-US" sz="3200" b="1" dirty="0">
                <a:solidFill>
                  <a:srgbClr val="0000CC"/>
                </a:solidFill>
                <a:latin typeface="Arial" charset="0"/>
              </a:rPr>
              <a:t> </a:t>
            </a:r>
            <a:r>
              <a:rPr lang="en-US" sz="3200" b="1" dirty="0" err="1">
                <a:solidFill>
                  <a:srgbClr val="0000CC"/>
                </a:solidFill>
                <a:latin typeface="Arial" charset="0"/>
              </a:rPr>
              <a:t>biết</a:t>
            </a:r>
            <a:r>
              <a:rPr lang="en-US" sz="3200" b="1" dirty="0">
                <a:solidFill>
                  <a:srgbClr val="0000CC"/>
                </a:solidFill>
                <a:latin typeface="Arial" charset="0"/>
              </a:rPr>
              <a:t>.</a:t>
            </a:r>
          </a:p>
        </p:txBody>
      </p:sp>
      <p:pic>
        <p:nvPicPr>
          <p:cNvPr id="11274" name="Picture 10" descr="139"/>
          <p:cNvPicPr>
            <a:picLocks noChangeAspect="1" noChangeArrowheads="1" noCrop="1"/>
          </p:cNvPicPr>
          <p:nvPr/>
        </p:nvPicPr>
        <p:blipFill>
          <a:blip r:embed="rId3"/>
          <a:srcRect/>
          <a:stretch>
            <a:fillRect/>
          </a:stretch>
        </p:blipFill>
        <p:spPr bwMode="auto">
          <a:xfrm>
            <a:off x="441614" y="4114800"/>
            <a:ext cx="519113" cy="838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1271"/>
                                        </p:tgtEl>
                                        <p:attrNameLst>
                                          <p:attrName>style.visibility</p:attrName>
                                        </p:attrNameLst>
                                      </p:cBhvr>
                                      <p:to>
                                        <p:strVal val="visible"/>
                                      </p:to>
                                    </p:set>
                                    <p:anim calcmode="lin" valueType="num">
                                      <p:cBhvr>
                                        <p:cTn id="7" dur="500" fill="hold"/>
                                        <p:tgtEl>
                                          <p:spTgt spid="11271"/>
                                        </p:tgtEl>
                                        <p:attrNameLst>
                                          <p:attrName>ppt_w</p:attrName>
                                        </p:attrNameLst>
                                      </p:cBhvr>
                                      <p:tavLst>
                                        <p:tav tm="0">
                                          <p:val>
                                            <p:fltVal val="0"/>
                                          </p:val>
                                        </p:tav>
                                        <p:tav tm="100000">
                                          <p:val>
                                            <p:strVal val="#ppt_w"/>
                                          </p:val>
                                        </p:tav>
                                      </p:tavLst>
                                    </p:anim>
                                    <p:anim calcmode="lin" valueType="num">
                                      <p:cBhvr>
                                        <p:cTn id="8" dur="500" fill="hold"/>
                                        <p:tgtEl>
                                          <p:spTgt spid="11271"/>
                                        </p:tgtEl>
                                        <p:attrNameLst>
                                          <p:attrName>ppt_h</p:attrName>
                                        </p:attrNameLst>
                                      </p:cBhvr>
                                      <p:tavLst>
                                        <p:tav tm="0">
                                          <p:val>
                                            <p:fltVal val="0"/>
                                          </p:val>
                                        </p:tav>
                                        <p:tav tm="100000">
                                          <p:val>
                                            <p:strVal val="#ppt_h"/>
                                          </p:val>
                                        </p:tav>
                                      </p:tavLst>
                                    </p:anim>
                                    <p:animEffect transition="in" filter="fade">
                                      <p:cBhvr>
                                        <p:cTn id="9" dur="500"/>
                                        <p:tgtEl>
                                          <p:spTgt spid="11271"/>
                                        </p:tgtEl>
                                      </p:cBhvr>
                                    </p:animEffect>
                                  </p:childTnLst>
                                </p:cTn>
                              </p:par>
                              <p:par>
                                <p:cTn id="10" presetID="53" presetClass="entr" presetSubtype="0" fill="hold" nodeType="withEffect">
                                  <p:stCondLst>
                                    <p:cond delay="0"/>
                                  </p:stCondLst>
                                  <p:childTnLst>
                                    <p:set>
                                      <p:cBhvr>
                                        <p:cTn id="11" dur="1" fill="hold">
                                          <p:stCondLst>
                                            <p:cond delay="0"/>
                                          </p:stCondLst>
                                        </p:cTn>
                                        <p:tgtEl>
                                          <p:spTgt spid="11272"/>
                                        </p:tgtEl>
                                        <p:attrNameLst>
                                          <p:attrName>style.visibility</p:attrName>
                                        </p:attrNameLst>
                                      </p:cBhvr>
                                      <p:to>
                                        <p:strVal val="visible"/>
                                      </p:to>
                                    </p:set>
                                    <p:anim calcmode="lin" valueType="num">
                                      <p:cBhvr>
                                        <p:cTn id="12" dur="500" fill="hold"/>
                                        <p:tgtEl>
                                          <p:spTgt spid="11272"/>
                                        </p:tgtEl>
                                        <p:attrNameLst>
                                          <p:attrName>ppt_w</p:attrName>
                                        </p:attrNameLst>
                                      </p:cBhvr>
                                      <p:tavLst>
                                        <p:tav tm="0">
                                          <p:val>
                                            <p:fltVal val="0"/>
                                          </p:val>
                                        </p:tav>
                                        <p:tav tm="100000">
                                          <p:val>
                                            <p:strVal val="#ppt_w"/>
                                          </p:val>
                                        </p:tav>
                                      </p:tavLst>
                                    </p:anim>
                                    <p:anim calcmode="lin" valueType="num">
                                      <p:cBhvr>
                                        <p:cTn id="13" dur="500" fill="hold"/>
                                        <p:tgtEl>
                                          <p:spTgt spid="11272"/>
                                        </p:tgtEl>
                                        <p:attrNameLst>
                                          <p:attrName>ppt_h</p:attrName>
                                        </p:attrNameLst>
                                      </p:cBhvr>
                                      <p:tavLst>
                                        <p:tav tm="0">
                                          <p:val>
                                            <p:fltVal val="0"/>
                                          </p:val>
                                        </p:tav>
                                        <p:tav tm="100000">
                                          <p:val>
                                            <p:strVal val="#ppt_h"/>
                                          </p:val>
                                        </p:tav>
                                      </p:tavLst>
                                    </p:anim>
                                    <p:animEffect transition="in" filter="fade">
                                      <p:cBhvr>
                                        <p:cTn id="14" dur="500"/>
                                        <p:tgtEl>
                                          <p:spTgt spid="1127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1273"/>
                                        </p:tgtEl>
                                        <p:attrNameLst>
                                          <p:attrName>style.visibility</p:attrName>
                                        </p:attrNameLst>
                                      </p:cBhvr>
                                      <p:to>
                                        <p:strVal val="visible"/>
                                      </p:to>
                                    </p:set>
                                    <p:anim calcmode="lin" valueType="num">
                                      <p:cBhvr>
                                        <p:cTn id="19" dur="500" fill="hold"/>
                                        <p:tgtEl>
                                          <p:spTgt spid="11273"/>
                                        </p:tgtEl>
                                        <p:attrNameLst>
                                          <p:attrName>ppt_w</p:attrName>
                                        </p:attrNameLst>
                                      </p:cBhvr>
                                      <p:tavLst>
                                        <p:tav tm="0">
                                          <p:val>
                                            <p:fltVal val="0"/>
                                          </p:val>
                                        </p:tav>
                                        <p:tav tm="100000">
                                          <p:val>
                                            <p:strVal val="#ppt_w"/>
                                          </p:val>
                                        </p:tav>
                                      </p:tavLst>
                                    </p:anim>
                                    <p:anim calcmode="lin" valueType="num">
                                      <p:cBhvr>
                                        <p:cTn id="20" dur="500" fill="hold"/>
                                        <p:tgtEl>
                                          <p:spTgt spid="11273"/>
                                        </p:tgtEl>
                                        <p:attrNameLst>
                                          <p:attrName>ppt_h</p:attrName>
                                        </p:attrNameLst>
                                      </p:cBhvr>
                                      <p:tavLst>
                                        <p:tav tm="0">
                                          <p:val>
                                            <p:fltVal val="0"/>
                                          </p:val>
                                        </p:tav>
                                        <p:tav tm="100000">
                                          <p:val>
                                            <p:strVal val="#ppt_h"/>
                                          </p:val>
                                        </p:tav>
                                      </p:tavLst>
                                    </p:anim>
                                    <p:animEffect transition="in" filter="fade">
                                      <p:cBhvr>
                                        <p:cTn id="21" dur="500"/>
                                        <p:tgtEl>
                                          <p:spTgt spid="11273"/>
                                        </p:tgtEl>
                                      </p:cBhvr>
                                    </p:animEffect>
                                  </p:childTnLst>
                                </p:cTn>
                              </p:par>
                            </p:childTnLst>
                          </p:cTn>
                        </p:par>
                        <p:par>
                          <p:cTn id="22" fill="hold" nodeType="afterGroup">
                            <p:stCondLst>
                              <p:cond delay="500"/>
                            </p:stCondLst>
                            <p:childTnLst>
                              <p:par>
                                <p:cTn id="23" presetID="55" presetClass="entr" presetSubtype="0" fill="hold" nodeType="afterEffect">
                                  <p:stCondLst>
                                    <p:cond delay="0"/>
                                  </p:stCondLst>
                                  <p:childTnLst>
                                    <p:set>
                                      <p:cBhvr>
                                        <p:cTn id="24" dur="1" fill="hold">
                                          <p:stCondLst>
                                            <p:cond delay="0"/>
                                          </p:stCondLst>
                                        </p:cTn>
                                        <p:tgtEl>
                                          <p:spTgt spid="11274"/>
                                        </p:tgtEl>
                                        <p:attrNameLst>
                                          <p:attrName>style.visibility</p:attrName>
                                        </p:attrNameLst>
                                      </p:cBhvr>
                                      <p:to>
                                        <p:strVal val="visible"/>
                                      </p:to>
                                    </p:set>
                                    <p:anim calcmode="lin" valueType="num">
                                      <p:cBhvr>
                                        <p:cTn id="25" dur="1000" fill="hold"/>
                                        <p:tgtEl>
                                          <p:spTgt spid="11274"/>
                                        </p:tgtEl>
                                        <p:attrNameLst>
                                          <p:attrName>ppt_w</p:attrName>
                                        </p:attrNameLst>
                                      </p:cBhvr>
                                      <p:tavLst>
                                        <p:tav tm="0">
                                          <p:val>
                                            <p:strVal val="#ppt_w*0.70"/>
                                          </p:val>
                                        </p:tav>
                                        <p:tav tm="100000">
                                          <p:val>
                                            <p:strVal val="#ppt_w"/>
                                          </p:val>
                                        </p:tav>
                                      </p:tavLst>
                                    </p:anim>
                                    <p:anim calcmode="lin" valueType="num">
                                      <p:cBhvr>
                                        <p:cTn id="26" dur="1000" fill="hold"/>
                                        <p:tgtEl>
                                          <p:spTgt spid="11274"/>
                                        </p:tgtEl>
                                        <p:attrNameLst>
                                          <p:attrName>ppt_h</p:attrName>
                                        </p:attrNameLst>
                                      </p:cBhvr>
                                      <p:tavLst>
                                        <p:tav tm="0">
                                          <p:val>
                                            <p:strVal val="#ppt_h"/>
                                          </p:val>
                                        </p:tav>
                                        <p:tav tm="100000">
                                          <p:val>
                                            <p:strVal val="#ppt_h"/>
                                          </p:val>
                                        </p:tav>
                                      </p:tavLst>
                                    </p:anim>
                                    <p:animEffect transition="in" filter="fade">
                                      <p:cBhvr>
                                        <p:cTn id="27" dur="1000"/>
                                        <p:tgtEl>
                                          <p:spTgt spid="11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p:bldP spid="1127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Text Box 7"/>
          <p:cNvSpPr txBox="1">
            <a:spLocks noChangeArrowheads="1"/>
          </p:cNvSpPr>
          <p:nvPr/>
        </p:nvSpPr>
        <p:spPr bwMode="auto">
          <a:xfrm>
            <a:off x="685800" y="1066800"/>
            <a:ext cx="8382000" cy="523875"/>
          </a:xfrm>
          <a:prstGeom prst="rect">
            <a:avLst/>
          </a:prstGeom>
          <a:noFill/>
          <a:ln w="9525">
            <a:noFill/>
            <a:miter lim="800000"/>
            <a:headEnd/>
            <a:tailEnd/>
          </a:ln>
        </p:spPr>
        <p:txBody>
          <a:bodyPr>
            <a:spAutoFit/>
          </a:bodyPr>
          <a:lstStyle/>
          <a:p>
            <a:pPr eaLnBrk="1" hangingPunct="1">
              <a:spcBef>
                <a:spcPct val="50000"/>
              </a:spcBef>
            </a:pPr>
            <a:r>
              <a:rPr lang="en-US" sz="2800" b="1">
                <a:solidFill>
                  <a:srgbClr val="FF0000"/>
                </a:solidFill>
                <a:latin typeface="Arial" charset="0"/>
              </a:rPr>
              <a:t>2/ Thực hành :</a:t>
            </a:r>
            <a:r>
              <a:rPr lang="en-US" sz="2800" b="1">
                <a:solidFill>
                  <a:srgbClr val="0000CC"/>
                </a:solidFill>
                <a:latin typeface="Arial" charset="0"/>
              </a:rPr>
              <a:t> Tách các chất trong dung dịch</a:t>
            </a:r>
          </a:p>
        </p:txBody>
      </p:sp>
      <p:sp>
        <p:nvSpPr>
          <p:cNvPr id="12296" name="Text Box 8"/>
          <p:cNvSpPr txBox="1">
            <a:spLocks noChangeArrowheads="1"/>
          </p:cNvSpPr>
          <p:nvPr/>
        </p:nvSpPr>
        <p:spPr bwMode="auto">
          <a:xfrm>
            <a:off x="333375" y="2919413"/>
            <a:ext cx="6248400" cy="1384300"/>
          </a:xfrm>
          <a:prstGeom prst="rect">
            <a:avLst/>
          </a:prstGeom>
          <a:noFill/>
          <a:ln w="9525">
            <a:noFill/>
            <a:miter lim="800000"/>
            <a:headEnd/>
            <a:tailEnd/>
          </a:ln>
        </p:spPr>
        <p:txBody>
          <a:bodyPr>
            <a:spAutoFit/>
          </a:bodyPr>
          <a:lstStyle/>
          <a:p>
            <a:pPr algn="just" eaLnBrk="1" hangingPunct="1">
              <a:spcBef>
                <a:spcPct val="50000"/>
              </a:spcBef>
            </a:pPr>
            <a:r>
              <a:rPr lang="en-US" sz="2800" b="1">
                <a:solidFill>
                  <a:srgbClr val="0000CC"/>
                </a:solidFill>
                <a:latin typeface="Arial" charset="0"/>
              </a:rPr>
              <a:t>	- Úp đĩa lên một cốc nước muối nóng khoảng 1 phút rồi nhấc đĩa ra.</a:t>
            </a:r>
          </a:p>
        </p:txBody>
      </p:sp>
      <p:sp>
        <p:nvSpPr>
          <p:cNvPr id="12297" name="Text Box 9"/>
          <p:cNvSpPr txBox="1">
            <a:spLocks noChangeArrowheads="1"/>
          </p:cNvSpPr>
          <p:nvPr/>
        </p:nvSpPr>
        <p:spPr bwMode="auto">
          <a:xfrm>
            <a:off x="304800" y="4343400"/>
            <a:ext cx="6248400" cy="1816100"/>
          </a:xfrm>
          <a:prstGeom prst="rect">
            <a:avLst/>
          </a:prstGeom>
          <a:noFill/>
          <a:ln w="9525">
            <a:noFill/>
            <a:miter lim="800000"/>
            <a:headEnd/>
            <a:tailEnd/>
          </a:ln>
        </p:spPr>
        <p:txBody>
          <a:bodyPr>
            <a:spAutoFit/>
          </a:bodyPr>
          <a:lstStyle/>
          <a:p>
            <a:pPr algn="just" eaLnBrk="1" hangingPunct="1"/>
            <a:r>
              <a:rPr lang="en-US" sz="2800" b="1">
                <a:solidFill>
                  <a:srgbClr val="0000CC"/>
                </a:solidFill>
                <a:latin typeface="Arial" charset="0"/>
              </a:rPr>
              <a:t>	- Theo bạn, những giọt nước đọng trên đĩa có mặn như nước muối trong cốc không? Tại sao?</a:t>
            </a:r>
          </a:p>
          <a:p>
            <a:pPr algn="just" eaLnBrk="1" hangingPunct="1"/>
            <a:r>
              <a:rPr lang="en-US" sz="2800" b="1">
                <a:solidFill>
                  <a:srgbClr val="0000CC"/>
                </a:solidFill>
                <a:latin typeface="Arial" charset="0"/>
              </a:rPr>
              <a:t>	- Hãy nếm thử để kiểm tra.</a:t>
            </a:r>
          </a:p>
        </p:txBody>
      </p:sp>
      <p:pic>
        <p:nvPicPr>
          <p:cNvPr id="12298" name="Picture 10" descr="DSC08659"/>
          <p:cNvPicPr>
            <a:picLocks noChangeAspect="1" noChangeArrowheads="1"/>
          </p:cNvPicPr>
          <p:nvPr/>
        </p:nvPicPr>
        <p:blipFill>
          <a:blip r:embed="rId2"/>
          <a:srcRect l="38333" t="13333" r="28334" b="15555"/>
          <a:stretch>
            <a:fillRect/>
          </a:stretch>
        </p:blipFill>
        <p:spPr bwMode="auto">
          <a:xfrm>
            <a:off x="6610350" y="2895600"/>
            <a:ext cx="2381250" cy="381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2295"/>
                                        </p:tgtEl>
                                        <p:attrNameLst>
                                          <p:attrName>style.visibility</p:attrName>
                                        </p:attrNameLst>
                                      </p:cBhvr>
                                      <p:to>
                                        <p:strVal val="visible"/>
                                      </p:to>
                                    </p:set>
                                    <p:anim calcmode="lin" valueType="num">
                                      <p:cBhvr>
                                        <p:cTn id="7" dur="500" fill="hold"/>
                                        <p:tgtEl>
                                          <p:spTgt spid="12295"/>
                                        </p:tgtEl>
                                        <p:attrNameLst>
                                          <p:attrName>ppt_w</p:attrName>
                                        </p:attrNameLst>
                                      </p:cBhvr>
                                      <p:tavLst>
                                        <p:tav tm="0">
                                          <p:val>
                                            <p:fltVal val="0"/>
                                          </p:val>
                                        </p:tav>
                                        <p:tav tm="100000">
                                          <p:val>
                                            <p:strVal val="#ppt_w"/>
                                          </p:val>
                                        </p:tav>
                                      </p:tavLst>
                                    </p:anim>
                                    <p:anim calcmode="lin" valueType="num">
                                      <p:cBhvr>
                                        <p:cTn id="8" dur="500" fill="hold"/>
                                        <p:tgtEl>
                                          <p:spTgt spid="12295"/>
                                        </p:tgtEl>
                                        <p:attrNameLst>
                                          <p:attrName>ppt_h</p:attrName>
                                        </p:attrNameLst>
                                      </p:cBhvr>
                                      <p:tavLst>
                                        <p:tav tm="0">
                                          <p:val>
                                            <p:fltVal val="0"/>
                                          </p:val>
                                        </p:tav>
                                        <p:tav tm="100000">
                                          <p:val>
                                            <p:strVal val="#ppt_h"/>
                                          </p:val>
                                        </p:tav>
                                      </p:tavLst>
                                    </p:anim>
                                    <p:animEffect transition="in" filter="fade">
                                      <p:cBhvr>
                                        <p:cTn id="9" dur="500"/>
                                        <p:tgtEl>
                                          <p:spTgt spid="1229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2296"/>
                                        </p:tgtEl>
                                        <p:attrNameLst>
                                          <p:attrName>style.visibility</p:attrName>
                                        </p:attrNameLst>
                                      </p:cBhvr>
                                      <p:to>
                                        <p:strVal val="visible"/>
                                      </p:to>
                                    </p:set>
                                    <p:anim calcmode="lin" valueType="num">
                                      <p:cBhvr>
                                        <p:cTn id="14" dur="500" fill="hold"/>
                                        <p:tgtEl>
                                          <p:spTgt spid="12296"/>
                                        </p:tgtEl>
                                        <p:attrNameLst>
                                          <p:attrName>ppt_w</p:attrName>
                                        </p:attrNameLst>
                                      </p:cBhvr>
                                      <p:tavLst>
                                        <p:tav tm="0">
                                          <p:val>
                                            <p:fltVal val="0"/>
                                          </p:val>
                                        </p:tav>
                                        <p:tav tm="100000">
                                          <p:val>
                                            <p:strVal val="#ppt_w"/>
                                          </p:val>
                                        </p:tav>
                                      </p:tavLst>
                                    </p:anim>
                                    <p:anim calcmode="lin" valueType="num">
                                      <p:cBhvr>
                                        <p:cTn id="15" dur="500" fill="hold"/>
                                        <p:tgtEl>
                                          <p:spTgt spid="12296"/>
                                        </p:tgtEl>
                                        <p:attrNameLst>
                                          <p:attrName>ppt_h</p:attrName>
                                        </p:attrNameLst>
                                      </p:cBhvr>
                                      <p:tavLst>
                                        <p:tav tm="0">
                                          <p:val>
                                            <p:fltVal val="0"/>
                                          </p:val>
                                        </p:tav>
                                        <p:tav tm="100000">
                                          <p:val>
                                            <p:strVal val="#ppt_h"/>
                                          </p:val>
                                        </p:tav>
                                      </p:tavLst>
                                    </p:anim>
                                    <p:animEffect transition="in" filter="fade">
                                      <p:cBhvr>
                                        <p:cTn id="16" dur="500"/>
                                        <p:tgtEl>
                                          <p:spTgt spid="1229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12298"/>
                                        </p:tgtEl>
                                        <p:attrNameLst>
                                          <p:attrName>style.visibility</p:attrName>
                                        </p:attrNameLst>
                                      </p:cBhvr>
                                      <p:to>
                                        <p:strVal val="visible"/>
                                      </p:to>
                                    </p:set>
                                    <p:anim calcmode="lin" valueType="num">
                                      <p:cBhvr>
                                        <p:cTn id="21" dur="500" fill="hold"/>
                                        <p:tgtEl>
                                          <p:spTgt spid="12298"/>
                                        </p:tgtEl>
                                        <p:attrNameLst>
                                          <p:attrName>ppt_w</p:attrName>
                                        </p:attrNameLst>
                                      </p:cBhvr>
                                      <p:tavLst>
                                        <p:tav tm="0">
                                          <p:val>
                                            <p:fltVal val="0"/>
                                          </p:val>
                                        </p:tav>
                                        <p:tav tm="100000">
                                          <p:val>
                                            <p:strVal val="#ppt_w"/>
                                          </p:val>
                                        </p:tav>
                                      </p:tavLst>
                                    </p:anim>
                                    <p:anim calcmode="lin" valueType="num">
                                      <p:cBhvr>
                                        <p:cTn id="22" dur="500" fill="hold"/>
                                        <p:tgtEl>
                                          <p:spTgt spid="12298"/>
                                        </p:tgtEl>
                                        <p:attrNameLst>
                                          <p:attrName>ppt_h</p:attrName>
                                        </p:attrNameLst>
                                      </p:cBhvr>
                                      <p:tavLst>
                                        <p:tav tm="0">
                                          <p:val>
                                            <p:fltVal val="0"/>
                                          </p:val>
                                        </p:tav>
                                        <p:tav tm="100000">
                                          <p:val>
                                            <p:strVal val="#ppt_h"/>
                                          </p:val>
                                        </p:tav>
                                      </p:tavLst>
                                    </p:anim>
                                    <p:animEffect transition="in" filter="fade">
                                      <p:cBhvr>
                                        <p:cTn id="23" dur="500"/>
                                        <p:tgtEl>
                                          <p:spTgt spid="1229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2297"/>
                                        </p:tgtEl>
                                        <p:attrNameLst>
                                          <p:attrName>style.visibility</p:attrName>
                                        </p:attrNameLst>
                                      </p:cBhvr>
                                      <p:to>
                                        <p:strVal val="visible"/>
                                      </p:to>
                                    </p:set>
                                    <p:anim calcmode="lin" valueType="num">
                                      <p:cBhvr>
                                        <p:cTn id="28" dur="500" fill="hold"/>
                                        <p:tgtEl>
                                          <p:spTgt spid="12297"/>
                                        </p:tgtEl>
                                        <p:attrNameLst>
                                          <p:attrName>ppt_w</p:attrName>
                                        </p:attrNameLst>
                                      </p:cBhvr>
                                      <p:tavLst>
                                        <p:tav tm="0">
                                          <p:val>
                                            <p:fltVal val="0"/>
                                          </p:val>
                                        </p:tav>
                                        <p:tav tm="100000">
                                          <p:val>
                                            <p:strVal val="#ppt_w"/>
                                          </p:val>
                                        </p:tav>
                                      </p:tavLst>
                                    </p:anim>
                                    <p:anim calcmode="lin" valueType="num">
                                      <p:cBhvr>
                                        <p:cTn id="29" dur="500" fill="hold"/>
                                        <p:tgtEl>
                                          <p:spTgt spid="12297"/>
                                        </p:tgtEl>
                                        <p:attrNameLst>
                                          <p:attrName>ppt_h</p:attrName>
                                        </p:attrNameLst>
                                      </p:cBhvr>
                                      <p:tavLst>
                                        <p:tav tm="0">
                                          <p:val>
                                            <p:fltVal val="0"/>
                                          </p:val>
                                        </p:tav>
                                        <p:tav tm="100000">
                                          <p:val>
                                            <p:strVal val="#ppt_h"/>
                                          </p:val>
                                        </p:tav>
                                      </p:tavLst>
                                    </p:anim>
                                    <p:animEffect transition="in" filter="fade">
                                      <p:cBhvr>
                                        <p:cTn id="30" dur="500"/>
                                        <p:tgtEl>
                                          <p:spTgt spid="12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p:bldP spid="12296" grpId="0"/>
      <p:bldP spid="12297" grpId="0"/>
    </p:bldLst>
  </p:timing>
</p:sld>
</file>

<file path=ppt/theme/theme1.xml><?xml version="1.0" encoding="utf-8"?>
<a:theme xmlns:a="http://schemas.openxmlformats.org/drawingml/2006/main" name="Maple">
  <a:themeElements>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Maple</Template>
  <TotalTime>63</TotalTime>
  <Words>260</Words>
  <Application>Microsoft Office PowerPoint</Application>
  <PresentationFormat>On-screen Show (4:3)</PresentationFormat>
  <Paragraphs>66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Maple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&lt;egyptian hak&gt;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WindowsXP Professional SP3</dc:creator>
  <cp:lastModifiedBy>Ngoc Anh</cp:lastModifiedBy>
  <cp:revision>53</cp:revision>
  <dcterms:created xsi:type="dcterms:W3CDTF">2010-12-21T13:02:27Z</dcterms:created>
  <dcterms:modified xsi:type="dcterms:W3CDTF">2018-01-08T15:17:30Z</dcterms:modified>
</cp:coreProperties>
</file>