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Lst>
  <p:sldIdLst>
    <p:sldId id="268" r:id="rId2"/>
    <p:sldId id="258" r:id="rId3"/>
    <p:sldId id="295" r:id="rId4"/>
    <p:sldId id="259" r:id="rId5"/>
    <p:sldId id="302" r:id="rId6"/>
    <p:sldId id="304" r:id="rId7"/>
    <p:sldId id="305" r:id="rId8"/>
    <p:sldId id="260" r:id="rId9"/>
    <p:sldId id="291" r:id="rId10"/>
    <p:sldId id="296" r:id="rId11"/>
    <p:sldId id="297" r:id="rId12"/>
    <p:sldId id="298" r:id="rId13"/>
    <p:sldId id="300" r:id="rId14"/>
    <p:sldId id="266" r:id="rId15"/>
    <p:sldId id="301" r:id="rId1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6600"/>
    <a:srgbClr val="0066CC"/>
    <a:srgbClr val="00FF00"/>
    <a:srgbClr val="FFFFFF"/>
    <a:srgbClr val="FF3300"/>
    <a:srgbClr val="0000CC"/>
    <a:srgbClr val="FFFF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139" autoAdjust="0"/>
    <p:restoredTop sz="98533" autoAdjust="0"/>
  </p:normalViewPr>
  <p:slideViewPr>
    <p:cSldViewPr>
      <p:cViewPr varScale="1">
        <p:scale>
          <a:sx n="73" d="100"/>
          <a:sy n="73" d="100"/>
        </p:scale>
        <p:origin x="-115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2226" name="Rectangle 2"/>
          <p:cNvSpPr>
            <a:spLocks noGrp="1" noChangeArrowheads="1"/>
          </p:cNvSpPr>
          <p:nvPr>
            <p:ph type="ctrTitle" sz="quarter"/>
          </p:nvPr>
        </p:nvSpPr>
        <p:spPr>
          <a:xfrm>
            <a:off x="685800" y="1676400"/>
            <a:ext cx="7772400" cy="1828800"/>
          </a:xfrm>
        </p:spPr>
        <p:txBody>
          <a:bodyPr/>
          <a:lstStyle>
            <a:lvl1pPr>
              <a:defRPr/>
            </a:lvl1pPr>
          </a:lstStyle>
          <a:p>
            <a:r>
              <a:rPr lang="en-US"/>
              <a:t>Click to edit Master title style</a:t>
            </a:r>
          </a:p>
        </p:txBody>
      </p:sp>
      <p:sp>
        <p:nvSpPr>
          <p:cNvPr id="52227" name="Rectangle 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fld id="{CD6DA4DB-A4C9-48E3-8274-D99DB6F085C5}" type="datetimeFigureOut">
              <a:rPr lang="en-US"/>
              <a:pPr>
                <a:defRPr/>
              </a:pPr>
              <a:t>1/8/2018</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B89AA0A-C154-4C27-9A2D-0A535A6E1C8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9093C44E-7D8A-4BD3-93FD-CD5E70819712}" type="datetimeFigureOut">
              <a:rPr lang="en-US"/>
              <a:pPr>
                <a:defRPr/>
              </a:pPr>
              <a:t>1/8/2018</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0AE9EE1-78B5-419B-822A-219E9E6E901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81000"/>
            <a:ext cx="205740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81000"/>
            <a:ext cx="60198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4B9B8F3F-2C35-4920-86F7-91E28D383B7F}" type="datetimeFigureOut">
              <a:rPr lang="en-US"/>
              <a:pPr>
                <a:defRPr/>
              </a:pPr>
              <a:t>1/8/2018</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FD3397A-6C22-4E8A-93AC-C5344890EEA7}"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381000"/>
            <a:ext cx="8229600" cy="5715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4082883A-866D-4506-A578-003938247CF9}" type="datetimeFigureOut">
              <a:rPr lang="en-US"/>
              <a:pPr>
                <a:defRPr/>
              </a:pPr>
              <a:t>1/8/2018</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565420B-9F05-4AB2-A0E1-5890BE5DD18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E1FE6654-47E8-4838-8262-86874F5D8346}" type="datetimeFigureOut">
              <a:rPr lang="en-US"/>
              <a:pPr>
                <a:defRPr/>
              </a:pPr>
              <a:t>1/8/2018</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DCF448C-A255-49A4-B9A1-16AE7DF6119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3C0DBCC5-A53F-4D66-B4A2-B0569A65183F}" type="datetimeFigureOut">
              <a:rPr lang="en-US"/>
              <a:pPr>
                <a:defRPr/>
              </a:pPr>
              <a:t>1/8/2018</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C59D6C6-D161-4CF2-A861-0405A937A7C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E5B8DF1D-4A04-419A-93D9-9F00FBD7007C}" type="datetimeFigureOut">
              <a:rPr lang="en-US"/>
              <a:pPr>
                <a:defRPr/>
              </a:pPr>
              <a:t>1/8/2018</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4D6EA35-6F93-4FE3-9DD1-E9928BEE16B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DA8F1249-38A0-4304-BBF8-76AE70767BB9}" type="datetimeFigureOut">
              <a:rPr lang="en-US"/>
              <a:pPr>
                <a:defRPr/>
              </a:pPr>
              <a:t>1/8/2018</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1B4C6CD4-D2A6-4E61-BC0E-8548C0E72E9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3FE858CB-BCD2-411B-917E-6B83781CF1C4}" type="datetimeFigureOut">
              <a:rPr lang="en-US"/>
              <a:pPr>
                <a:defRPr/>
              </a:pPr>
              <a:t>1/8/2018</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878763A-31F0-47FA-B57E-3108D7CA9C5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7DE88308-C6BD-4D24-B056-7FB2380305EF}" type="datetimeFigureOut">
              <a:rPr lang="en-US"/>
              <a:pPr>
                <a:defRPr/>
              </a:pPr>
              <a:t>1/8/2018</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F08B8865-95C3-49CB-ABDC-F284ACC21A2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CC3312B4-3B4F-412E-9D4F-A04AF552304A}" type="datetimeFigureOut">
              <a:rPr lang="en-US"/>
              <a:pPr>
                <a:defRPr/>
              </a:pPr>
              <a:t>1/8/2018</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C4EA356-BD35-4895-9E4D-3CB331D6D5C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E4EC4CC6-7361-484B-B570-27219A2165F7}" type="datetimeFigureOut">
              <a:rPr lang="en-US"/>
              <a:pPr>
                <a:defRPr/>
              </a:pPr>
              <a:t>1/8/2018</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62A861C-E562-4529-AAFF-0BF4CBC8C83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bwMode="auto">
          <a:xfrm>
            <a:off x="457200" y="3810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1203" name="Rectangle 3"/>
          <p:cNvSpPr>
            <a:spLocks noGrp="1" noChangeArrowheads="1"/>
          </p:cNvSpPr>
          <p:nvPr>
            <p:ph type="body" idx="1"/>
          </p:nvPr>
        </p:nvSpPr>
        <p:spPr bwMode="auto">
          <a:xfrm>
            <a:off x="457200" y="19812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20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defRPr>
            </a:lvl1pPr>
          </a:lstStyle>
          <a:p>
            <a:pPr>
              <a:defRPr/>
            </a:pPr>
            <a:fld id="{0FBF4FC4-3077-4272-B01F-2F9C9CB1ED55}" type="datetimeFigureOut">
              <a:rPr lang="en-US"/>
              <a:pPr>
                <a:defRPr/>
              </a:pPr>
              <a:t>1/8/2018</a:t>
            </a:fld>
            <a:endParaRPr lang="en-US"/>
          </a:p>
        </p:txBody>
      </p:sp>
      <p:sp>
        <p:nvSpPr>
          <p:cNvPr id="5120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defRPr>
            </a:lvl1pPr>
          </a:lstStyle>
          <a:p>
            <a:pPr>
              <a:defRPr/>
            </a:pPr>
            <a:endParaRPr lang="en-US"/>
          </a:p>
        </p:txBody>
      </p:sp>
      <p:sp>
        <p:nvSpPr>
          <p:cNvPr id="5120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defRPr>
            </a:lvl1pPr>
          </a:lstStyle>
          <a:p>
            <a:pPr>
              <a:defRPr/>
            </a:pPr>
            <a:fld id="{D3008C76-A36C-4B43-B304-4920373101D2}"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65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050" name="Text Box 6"/>
          <p:cNvSpPr txBox="1">
            <a:spLocks noChangeArrowheads="1"/>
          </p:cNvSpPr>
          <p:nvPr/>
        </p:nvSpPr>
        <p:spPr bwMode="auto">
          <a:xfrm>
            <a:off x="3083923" y="457200"/>
            <a:ext cx="3505200" cy="579438"/>
          </a:xfrm>
          <a:prstGeom prst="rect">
            <a:avLst/>
          </a:prstGeom>
          <a:noFill/>
          <a:ln w="9525">
            <a:noFill/>
            <a:miter lim="800000"/>
            <a:headEnd/>
            <a:tailEnd/>
          </a:ln>
        </p:spPr>
        <p:txBody>
          <a:bodyPr>
            <a:spAutoFit/>
          </a:bodyPr>
          <a:lstStyle/>
          <a:p>
            <a:pPr>
              <a:spcBef>
                <a:spcPct val="50000"/>
              </a:spcBef>
            </a:pPr>
            <a:r>
              <a:rPr lang="en-US" sz="3200" b="1" dirty="0" err="1" smtClean="0">
                <a:solidFill>
                  <a:srgbClr val="FF0066"/>
                </a:solidFill>
              </a:rPr>
              <a:t>Ôn</a:t>
            </a:r>
            <a:r>
              <a:rPr lang="en-US" sz="3200" b="1" dirty="0" smtClean="0">
                <a:solidFill>
                  <a:srgbClr val="FF0066"/>
                </a:solidFill>
              </a:rPr>
              <a:t> </a:t>
            </a:r>
            <a:r>
              <a:rPr lang="en-US" sz="3200" b="1" dirty="0" err="1">
                <a:solidFill>
                  <a:srgbClr val="FF0066"/>
                </a:solidFill>
              </a:rPr>
              <a:t>bài</a:t>
            </a:r>
            <a:r>
              <a:rPr lang="en-US" sz="3200" b="1" dirty="0">
                <a:solidFill>
                  <a:srgbClr val="FF0066"/>
                </a:solidFill>
              </a:rPr>
              <a:t> </a:t>
            </a:r>
            <a:r>
              <a:rPr lang="en-US" sz="3200" b="1" dirty="0" err="1">
                <a:solidFill>
                  <a:srgbClr val="FF0066"/>
                </a:solidFill>
              </a:rPr>
              <a:t>cũ</a:t>
            </a:r>
            <a:r>
              <a:rPr lang="en-US" sz="3200" b="1" dirty="0">
                <a:solidFill>
                  <a:srgbClr val="FF0066"/>
                </a:solidFill>
              </a:rPr>
              <a:t> :</a:t>
            </a:r>
          </a:p>
        </p:txBody>
      </p:sp>
      <p:sp>
        <p:nvSpPr>
          <p:cNvPr id="39943" name="Text Box 7"/>
          <p:cNvSpPr txBox="1">
            <a:spLocks noChangeArrowheads="1"/>
          </p:cNvSpPr>
          <p:nvPr/>
        </p:nvSpPr>
        <p:spPr bwMode="auto">
          <a:xfrm>
            <a:off x="342900" y="3158354"/>
            <a:ext cx="5715000" cy="396875"/>
          </a:xfrm>
          <a:prstGeom prst="rect">
            <a:avLst/>
          </a:prstGeom>
          <a:noFill/>
          <a:ln w="9525">
            <a:noFill/>
            <a:miter lim="800000"/>
            <a:headEnd/>
            <a:tailEnd/>
          </a:ln>
        </p:spPr>
        <p:txBody>
          <a:bodyPr>
            <a:spAutoFit/>
          </a:bodyPr>
          <a:lstStyle/>
          <a:p>
            <a:pPr>
              <a:spcBef>
                <a:spcPct val="50000"/>
              </a:spcBef>
            </a:pPr>
            <a:r>
              <a:rPr lang="en-US" sz="2000" b="1" dirty="0">
                <a:solidFill>
                  <a:srgbClr val="FFFF00"/>
                </a:solidFill>
              </a:rPr>
              <a:t> Dung </a:t>
            </a:r>
            <a:r>
              <a:rPr lang="en-US" sz="2000" b="1" dirty="0" err="1">
                <a:solidFill>
                  <a:srgbClr val="FFFF00"/>
                </a:solidFill>
              </a:rPr>
              <a:t>dịch</a:t>
            </a:r>
            <a:r>
              <a:rPr lang="en-US" sz="2000" b="1" dirty="0">
                <a:solidFill>
                  <a:srgbClr val="FFFF00"/>
                </a:solidFill>
              </a:rPr>
              <a:t> </a:t>
            </a:r>
            <a:r>
              <a:rPr lang="en-US" sz="2000" b="1" dirty="0" err="1">
                <a:solidFill>
                  <a:srgbClr val="FFFF00"/>
                </a:solidFill>
              </a:rPr>
              <a:t>là</a:t>
            </a:r>
            <a:r>
              <a:rPr lang="en-US" sz="2000" b="1" dirty="0">
                <a:solidFill>
                  <a:srgbClr val="FFFF00"/>
                </a:solidFill>
              </a:rPr>
              <a:t> </a:t>
            </a:r>
            <a:r>
              <a:rPr lang="en-US" sz="2000" b="1" dirty="0" err="1">
                <a:solidFill>
                  <a:srgbClr val="FFFF00"/>
                </a:solidFill>
              </a:rPr>
              <a:t>gì</a:t>
            </a:r>
            <a:r>
              <a:rPr lang="en-US" sz="2000" b="1" dirty="0">
                <a:solidFill>
                  <a:srgbClr val="FFFF00"/>
                </a:solidFill>
              </a:rPr>
              <a:t> ? Cho </a:t>
            </a:r>
            <a:r>
              <a:rPr lang="en-US" sz="2000" b="1" dirty="0" err="1">
                <a:solidFill>
                  <a:srgbClr val="FFFF00"/>
                </a:solidFill>
              </a:rPr>
              <a:t>ví</a:t>
            </a:r>
            <a:r>
              <a:rPr lang="en-US" sz="2000" b="1" dirty="0">
                <a:solidFill>
                  <a:srgbClr val="FFFF00"/>
                </a:solidFill>
              </a:rPr>
              <a:t> </a:t>
            </a:r>
            <a:r>
              <a:rPr lang="en-US" sz="2000" b="1" dirty="0" err="1">
                <a:solidFill>
                  <a:srgbClr val="FFFF00"/>
                </a:solidFill>
              </a:rPr>
              <a:t>dụ</a:t>
            </a:r>
            <a:r>
              <a:rPr lang="en-US" sz="2000" b="1" dirty="0">
                <a:solidFill>
                  <a:srgbClr val="FFFF00"/>
                </a:solidFill>
              </a:rPr>
              <a:t> ?</a:t>
            </a:r>
          </a:p>
        </p:txBody>
      </p:sp>
      <p:sp>
        <p:nvSpPr>
          <p:cNvPr id="39944" name="Text Box 8"/>
          <p:cNvSpPr txBox="1">
            <a:spLocks noChangeArrowheads="1"/>
          </p:cNvSpPr>
          <p:nvPr/>
        </p:nvSpPr>
        <p:spPr bwMode="auto">
          <a:xfrm>
            <a:off x="0" y="3746500"/>
            <a:ext cx="8915400" cy="1200329"/>
          </a:xfrm>
          <a:prstGeom prst="rect">
            <a:avLst/>
          </a:prstGeom>
          <a:noFill/>
          <a:ln w="9525">
            <a:noFill/>
            <a:miter lim="800000"/>
            <a:headEnd/>
            <a:tailEnd/>
          </a:ln>
        </p:spPr>
        <p:txBody>
          <a:bodyPr wrap="square">
            <a:spAutoFit/>
          </a:bodyPr>
          <a:lstStyle/>
          <a:p>
            <a:pPr algn="just">
              <a:spcBef>
                <a:spcPct val="50000"/>
              </a:spcBef>
            </a:pPr>
            <a:r>
              <a:rPr lang="en-US" sz="2400" dirty="0"/>
              <a:t>1)</a:t>
            </a:r>
            <a:r>
              <a:rPr lang="en-US" sz="2400" dirty="0" err="1"/>
              <a:t>Hỗn</a:t>
            </a:r>
            <a:r>
              <a:rPr lang="en-US" sz="2400" dirty="0"/>
              <a:t> </a:t>
            </a:r>
            <a:r>
              <a:rPr lang="en-US" sz="2400" dirty="0" err="1"/>
              <a:t>hợp</a:t>
            </a:r>
            <a:r>
              <a:rPr lang="en-US" sz="2400" dirty="0"/>
              <a:t> </a:t>
            </a:r>
            <a:r>
              <a:rPr lang="en-US" sz="2400" dirty="0" err="1"/>
              <a:t>chất</a:t>
            </a:r>
            <a:r>
              <a:rPr lang="en-US" sz="2400" dirty="0"/>
              <a:t> </a:t>
            </a:r>
            <a:r>
              <a:rPr lang="en-US" sz="2400" dirty="0" err="1"/>
              <a:t>lỏng</a:t>
            </a:r>
            <a:r>
              <a:rPr lang="en-US" sz="2400" dirty="0"/>
              <a:t> </a:t>
            </a:r>
            <a:r>
              <a:rPr lang="en-US" sz="2400" dirty="0" err="1"/>
              <a:t>với</a:t>
            </a:r>
            <a:r>
              <a:rPr lang="en-US" sz="2400" dirty="0"/>
              <a:t> </a:t>
            </a:r>
            <a:r>
              <a:rPr lang="en-US" sz="2400" dirty="0" err="1"/>
              <a:t>chất</a:t>
            </a:r>
            <a:r>
              <a:rPr lang="en-US" sz="2400" dirty="0"/>
              <a:t> </a:t>
            </a:r>
            <a:r>
              <a:rPr lang="en-US" sz="2400" dirty="0" err="1"/>
              <a:t>rắn</a:t>
            </a:r>
            <a:r>
              <a:rPr lang="en-US" sz="2400" dirty="0"/>
              <a:t> </a:t>
            </a:r>
            <a:r>
              <a:rPr lang="en-US" sz="2400" dirty="0" err="1"/>
              <a:t>bị</a:t>
            </a:r>
            <a:r>
              <a:rPr lang="en-US" sz="2400" dirty="0"/>
              <a:t> </a:t>
            </a:r>
            <a:r>
              <a:rPr lang="en-US" sz="2400" dirty="0" err="1"/>
              <a:t>hoà</a:t>
            </a:r>
            <a:r>
              <a:rPr lang="en-US" sz="2400" dirty="0"/>
              <a:t> tan </a:t>
            </a:r>
            <a:r>
              <a:rPr lang="en-US" sz="2400" dirty="0" err="1"/>
              <a:t>và</a:t>
            </a:r>
            <a:r>
              <a:rPr lang="en-US" sz="2400" dirty="0"/>
              <a:t> </a:t>
            </a:r>
            <a:r>
              <a:rPr lang="en-US" sz="2400" dirty="0" err="1"/>
              <a:t>phân</a:t>
            </a:r>
            <a:r>
              <a:rPr lang="en-US" sz="2400" dirty="0"/>
              <a:t> </a:t>
            </a:r>
            <a:r>
              <a:rPr lang="en-US" sz="2400" dirty="0" err="1"/>
              <a:t>bố</a:t>
            </a:r>
            <a:r>
              <a:rPr lang="en-US" sz="2400" dirty="0"/>
              <a:t> </a:t>
            </a:r>
            <a:r>
              <a:rPr lang="en-US" sz="2400" dirty="0" err="1"/>
              <a:t>đều</a:t>
            </a:r>
            <a:r>
              <a:rPr lang="en-US" sz="2400" dirty="0"/>
              <a:t> </a:t>
            </a:r>
            <a:r>
              <a:rPr lang="en-US" sz="2400" dirty="0" err="1"/>
              <a:t>hoặc</a:t>
            </a:r>
            <a:r>
              <a:rPr lang="en-US" sz="2400" dirty="0"/>
              <a:t> </a:t>
            </a:r>
            <a:r>
              <a:rPr lang="en-US" sz="2400" dirty="0" err="1"/>
              <a:t>hỗn</a:t>
            </a:r>
            <a:r>
              <a:rPr lang="en-US" sz="2400" dirty="0"/>
              <a:t> </a:t>
            </a:r>
            <a:r>
              <a:rPr lang="en-US" sz="2400" dirty="0" err="1"/>
              <a:t>hợp</a:t>
            </a:r>
            <a:r>
              <a:rPr lang="en-US" sz="2400" dirty="0"/>
              <a:t> </a:t>
            </a:r>
            <a:r>
              <a:rPr lang="en-US" sz="2400" dirty="0" err="1"/>
              <a:t>chất</a:t>
            </a:r>
            <a:r>
              <a:rPr lang="en-US" sz="2400" dirty="0"/>
              <a:t> </a:t>
            </a:r>
            <a:r>
              <a:rPr lang="en-US" sz="2400" dirty="0" err="1"/>
              <a:t>lỏng</a:t>
            </a:r>
            <a:r>
              <a:rPr lang="en-US" sz="2400" dirty="0"/>
              <a:t> </a:t>
            </a:r>
            <a:r>
              <a:rPr lang="en-US" sz="2400" dirty="0" err="1"/>
              <a:t>với</a:t>
            </a:r>
            <a:r>
              <a:rPr lang="en-US" sz="2400" dirty="0"/>
              <a:t> </a:t>
            </a:r>
            <a:r>
              <a:rPr lang="en-US" sz="2400" dirty="0" err="1"/>
              <a:t>chất</a:t>
            </a:r>
            <a:r>
              <a:rPr lang="en-US" sz="2400" dirty="0"/>
              <a:t> </a:t>
            </a:r>
            <a:r>
              <a:rPr lang="en-US" sz="2400" dirty="0" err="1"/>
              <a:t>lỏng</a:t>
            </a:r>
            <a:r>
              <a:rPr lang="en-US" sz="2400" dirty="0"/>
              <a:t> </a:t>
            </a:r>
            <a:r>
              <a:rPr lang="en-US" sz="2400" dirty="0" err="1"/>
              <a:t>hoà</a:t>
            </a:r>
            <a:r>
              <a:rPr lang="en-US" sz="2400" dirty="0"/>
              <a:t> tan </a:t>
            </a:r>
            <a:r>
              <a:rPr lang="en-US" sz="2400" dirty="0" err="1"/>
              <a:t>vào</a:t>
            </a:r>
            <a:r>
              <a:rPr lang="en-US" sz="2400" dirty="0"/>
              <a:t> </a:t>
            </a:r>
            <a:r>
              <a:rPr lang="en-US" sz="2400" dirty="0" err="1"/>
              <a:t>nhau</a:t>
            </a:r>
            <a:r>
              <a:rPr lang="en-US" sz="2400" dirty="0"/>
              <a:t> </a:t>
            </a:r>
            <a:r>
              <a:rPr lang="en-US" sz="2400" dirty="0" err="1"/>
              <a:t>được</a:t>
            </a:r>
            <a:r>
              <a:rPr lang="en-US" sz="2400" dirty="0"/>
              <a:t> </a:t>
            </a:r>
            <a:r>
              <a:rPr lang="en-US" sz="2400" dirty="0" err="1"/>
              <a:t>gọi</a:t>
            </a:r>
            <a:r>
              <a:rPr lang="en-US" sz="2400" dirty="0"/>
              <a:t> </a:t>
            </a:r>
            <a:r>
              <a:rPr lang="en-US" sz="2400" dirty="0" err="1"/>
              <a:t>là</a:t>
            </a:r>
            <a:r>
              <a:rPr lang="en-US" sz="2400" dirty="0"/>
              <a:t> dung </a:t>
            </a:r>
            <a:r>
              <a:rPr lang="en-US" sz="2400" dirty="0" err="1"/>
              <a:t>dịch</a:t>
            </a:r>
            <a:r>
              <a:rPr lang="en-US" sz="2400" dirty="0"/>
              <a:t>.</a:t>
            </a:r>
          </a:p>
        </p:txBody>
      </p:sp>
      <p:sp>
        <p:nvSpPr>
          <p:cNvPr id="4108" name="Text Box 12"/>
          <p:cNvSpPr txBox="1">
            <a:spLocks noChangeArrowheads="1"/>
          </p:cNvSpPr>
          <p:nvPr/>
        </p:nvSpPr>
        <p:spPr bwMode="auto">
          <a:xfrm>
            <a:off x="457200" y="1295400"/>
            <a:ext cx="7543800" cy="457200"/>
          </a:xfrm>
          <a:prstGeom prst="rect">
            <a:avLst/>
          </a:prstGeom>
          <a:noFill/>
          <a:ln w="9525">
            <a:noFill/>
            <a:miter lim="800000"/>
            <a:headEnd/>
            <a:tailEnd/>
          </a:ln>
        </p:spPr>
        <p:txBody>
          <a:bodyPr>
            <a:spAutoFit/>
          </a:bodyPr>
          <a:lstStyle/>
          <a:p>
            <a:pPr>
              <a:spcBef>
                <a:spcPct val="50000"/>
              </a:spcBef>
            </a:pPr>
            <a:r>
              <a:rPr lang="en-US" sz="2400" b="1" dirty="0" err="1">
                <a:solidFill>
                  <a:srgbClr val="FFFF00"/>
                </a:solidFill>
              </a:rPr>
              <a:t>Hỗn</a:t>
            </a:r>
            <a:r>
              <a:rPr lang="en-US" sz="2400" b="1" dirty="0">
                <a:solidFill>
                  <a:srgbClr val="FFFF00"/>
                </a:solidFill>
              </a:rPr>
              <a:t> </a:t>
            </a:r>
            <a:r>
              <a:rPr lang="en-US" sz="2400" b="1" dirty="0" err="1">
                <a:solidFill>
                  <a:srgbClr val="FFFF00"/>
                </a:solidFill>
              </a:rPr>
              <a:t>hợp</a:t>
            </a:r>
            <a:r>
              <a:rPr lang="en-US" sz="2400" b="1" dirty="0">
                <a:solidFill>
                  <a:srgbClr val="FFFF00"/>
                </a:solidFill>
              </a:rPr>
              <a:t> </a:t>
            </a:r>
            <a:r>
              <a:rPr lang="en-US" sz="2400" b="1" dirty="0" err="1">
                <a:solidFill>
                  <a:srgbClr val="FFFF00"/>
                </a:solidFill>
              </a:rPr>
              <a:t>là</a:t>
            </a:r>
            <a:r>
              <a:rPr lang="en-US" sz="2400" b="1" dirty="0">
                <a:solidFill>
                  <a:srgbClr val="FFFF00"/>
                </a:solidFill>
              </a:rPr>
              <a:t> </a:t>
            </a:r>
            <a:r>
              <a:rPr lang="en-US" sz="2400" b="1" dirty="0" err="1">
                <a:solidFill>
                  <a:srgbClr val="FFFF00"/>
                </a:solidFill>
              </a:rPr>
              <a:t>gì</a:t>
            </a:r>
            <a:r>
              <a:rPr lang="en-US" sz="2400" b="1" dirty="0">
                <a:solidFill>
                  <a:srgbClr val="FFFF00"/>
                </a:solidFill>
              </a:rPr>
              <a:t>? Cho </a:t>
            </a:r>
            <a:r>
              <a:rPr lang="en-US" sz="2400" b="1" dirty="0" err="1">
                <a:solidFill>
                  <a:srgbClr val="FFFF00"/>
                </a:solidFill>
              </a:rPr>
              <a:t>ví</a:t>
            </a:r>
            <a:r>
              <a:rPr lang="en-US" sz="2400" b="1" dirty="0">
                <a:solidFill>
                  <a:srgbClr val="FFFF00"/>
                </a:solidFill>
              </a:rPr>
              <a:t> </a:t>
            </a:r>
            <a:r>
              <a:rPr lang="en-US" sz="2400" b="1" dirty="0" err="1">
                <a:solidFill>
                  <a:srgbClr val="FFFF00"/>
                </a:solidFill>
              </a:rPr>
              <a:t>dụ</a:t>
            </a:r>
            <a:r>
              <a:rPr lang="en-US" sz="2400" b="1" dirty="0">
                <a:solidFill>
                  <a:srgbClr val="FFFF00"/>
                </a:solidFill>
              </a:rPr>
              <a:t>?</a:t>
            </a:r>
          </a:p>
        </p:txBody>
      </p:sp>
      <p:sp>
        <p:nvSpPr>
          <p:cNvPr id="2054" name="Text Box 13"/>
          <p:cNvSpPr txBox="1">
            <a:spLocks noChangeArrowheads="1"/>
          </p:cNvSpPr>
          <p:nvPr/>
        </p:nvSpPr>
        <p:spPr bwMode="auto">
          <a:xfrm>
            <a:off x="533400" y="2800350"/>
            <a:ext cx="6324600" cy="366713"/>
          </a:xfrm>
          <a:prstGeom prst="rect">
            <a:avLst/>
          </a:prstGeom>
          <a:noFill/>
          <a:ln w="9525">
            <a:noFill/>
            <a:miter lim="800000"/>
            <a:headEnd/>
            <a:tailEnd/>
          </a:ln>
        </p:spPr>
        <p:txBody>
          <a:bodyPr>
            <a:spAutoFit/>
          </a:bodyPr>
          <a:lstStyle/>
          <a:p>
            <a:pPr>
              <a:spcBef>
                <a:spcPct val="50000"/>
              </a:spcBef>
            </a:pPr>
            <a:endParaRPr lang="en-US"/>
          </a:p>
        </p:txBody>
      </p:sp>
      <p:sp>
        <p:nvSpPr>
          <p:cNvPr id="4110" name="Text Box 14"/>
          <p:cNvSpPr txBox="1">
            <a:spLocks noChangeArrowheads="1"/>
          </p:cNvSpPr>
          <p:nvPr/>
        </p:nvSpPr>
        <p:spPr bwMode="auto">
          <a:xfrm>
            <a:off x="609600" y="2153443"/>
            <a:ext cx="6553200" cy="830263"/>
          </a:xfrm>
          <a:prstGeom prst="rect">
            <a:avLst/>
          </a:prstGeom>
          <a:noFill/>
          <a:ln w="9525">
            <a:noFill/>
            <a:miter lim="800000"/>
            <a:headEnd/>
            <a:tailEnd/>
          </a:ln>
        </p:spPr>
        <p:txBody>
          <a:bodyPr>
            <a:spAutoFit/>
          </a:bodyPr>
          <a:lstStyle/>
          <a:p>
            <a:pPr>
              <a:spcBef>
                <a:spcPct val="50000"/>
              </a:spcBef>
            </a:pPr>
            <a:r>
              <a:rPr lang="en-US" sz="2400" dirty="0" err="1"/>
              <a:t>Hỗn</a:t>
            </a:r>
            <a:r>
              <a:rPr lang="en-US" sz="2400" dirty="0"/>
              <a:t> </a:t>
            </a:r>
            <a:r>
              <a:rPr lang="en-US" sz="2400" dirty="0" err="1"/>
              <a:t>hợp</a:t>
            </a:r>
            <a:r>
              <a:rPr lang="en-US" sz="2400" dirty="0"/>
              <a:t> </a:t>
            </a:r>
            <a:r>
              <a:rPr lang="en-US" sz="2400" dirty="0" err="1"/>
              <a:t>là</a:t>
            </a:r>
            <a:r>
              <a:rPr lang="en-US" sz="2400" dirty="0"/>
              <a:t> </a:t>
            </a:r>
            <a:r>
              <a:rPr lang="en-US" sz="2400" dirty="0" err="1"/>
              <a:t>hai</a:t>
            </a:r>
            <a:r>
              <a:rPr lang="en-US" sz="2400" dirty="0"/>
              <a:t> hay </a:t>
            </a:r>
            <a:r>
              <a:rPr lang="en-US" sz="2400" dirty="0" err="1"/>
              <a:t>nhiều</a:t>
            </a:r>
            <a:r>
              <a:rPr lang="en-US" sz="2400" dirty="0"/>
              <a:t> </a:t>
            </a:r>
            <a:r>
              <a:rPr lang="en-US" sz="2400" dirty="0" err="1"/>
              <a:t>chất</a:t>
            </a:r>
            <a:r>
              <a:rPr lang="en-US" sz="2400" dirty="0"/>
              <a:t> </a:t>
            </a:r>
            <a:r>
              <a:rPr lang="en-US" sz="2400" dirty="0" err="1"/>
              <a:t>trộn</a:t>
            </a:r>
            <a:r>
              <a:rPr lang="en-US" sz="2400" dirty="0"/>
              <a:t> </a:t>
            </a:r>
            <a:r>
              <a:rPr lang="en-US" sz="2400" dirty="0" err="1"/>
              <a:t>lẫn</a:t>
            </a:r>
            <a:r>
              <a:rPr lang="en-US" sz="2400" dirty="0"/>
              <a:t> </a:t>
            </a:r>
            <a:r>
              <a:rPr lang="en-US" sz="2400" dirty="0" err="1"/>
              <a:t>với</a:t>
            </a:r>
            <a:r>
              <a:rPr lang="en-US" sz="2400" dirty="0"/>
              <a:t> </a:t>
            </a:r>
            <a:r>
              <a:rPr lang="en-US" sz="2400" dirty="0" err="1"/>
              <a:t>nhau</a:t>
            </a:r>
            <a:r>
              <a:rPr lang="en-US" sz="2400" dirty="0"/>
              <a:t>? VD: </a:t>
            </a:r>
            <a:r>
              <a:rPr lang="en-US" sz="2400" dirty="0" err="1"/>
              <a:t>gạo</a:t>
            </a:r>
            <a:r>
              <a:rPr lang="en-US" sz="2400" dirty="0"/>
              <a:t> </a:t>
            </a:r>
            <a:r>
              <a:rPr lang="en-US" sz="2400" dirty="0" err="1"/>
              <a:t>trộn</a:t>
            </a:r>
            <a:r>
              <a:rPr lang="en-US" sz="2400" dirty="0"/>
              <a:t> </a:t>
            </a:r>
            <a:r>
              <a:rPr lang="en-US" sz="2400" dirty="0" err="1"/>
              <a:t>thóc</a:t>
            </a:r>
            <a:r>
              <a:rPr lang="en-US" sz="2400" dirty="0"/>
              <a:t>, </a:t>
            </a:r>
            <a:r>
              <a:rPr lang="en-US" sz="2400" dirty="0" err="1"/>
              <a:t>trộn</a:t>
            </a:r>
            <a:r>
              <a:rPr lang="en-US" sz="2400" dirty="0"/>
              <a:t> </a:t>
            </a:r>
            <a:r>
              <a:rPr lang="en-US" sz="2400" dirty="0" err="1"/>
              <a:t>cát</a:t>
            </a:r>
            <a:r>
              <a:rPr lang="en-US" sz="2400" dirty="0"/>
              <a:t>.</a:t>
            </a:r>
          </a:p>
        </p:txBody>
      </p:sp>
      <p:sp>
        <p:nvSpPr>
          <p:cNvPr id="4111" name="Text Box 15"/>
          <p:cNvSpPr txBox="1">
            <a:spLocks noChangeArrowheads="1"/>
          </p:cNvSpPr>
          <p:nvPr/>
        </p:nvSpPr>
        <p:spPr bwMode="auto">
          <a:xfrm>
            <a:off x="457200" y="4762500"/>
            <a:ext cx="7010400" cy="1938338"/>
          </a:xfrm>
          <a:prstGeom prst="rect">
            <a:avLst/>
          </a:prstGeom>
          <a:noFill/>
          <a:ln w="9525">
            <a:noFill/>
            <a:miter lim="800000"/>
            <a:headEnd/>
            <a:tailEnd/>
          </a:ln>
        </p:spPr>
        <p:txBody>
          <a:bodyPr>
            <a:spAutoFit/>
          </a:bodyPr>
          <a:lstStyle/>
          <a:p>
            <a:pPr>
              <a:spcBef>
                <a:spcPct val="50000"/>
              </a:spcBef>
            </a:pPr>
            <a:r>
              <a:rPr lang="en-US" sz="2400" b="1">
                <a:solidFill>
                  <a:srgbClr val="FFFF00"/>
                </a:solidFill>
              </a:rPr>
              <a:t>Trong các trường hợp sau trường hợp nào là hỗn hợp, trường hợp nào là dung dịch?</a:t>
            </a:r>
          </a:p>
          <a:p>
            <a:pPr>
              <a:spcBef>
                <a:spcPct val="50000"/>
              </a:spcBef>
              <a:buFontTx/>
              <a:buChar char="-"/>
            </a:pPr>
            <a:r>
              <a:rPr lang="en-US" sz="2400"/>
              <a:t>Cát và nước                   - muối và gạo</a:t>
            </a:r>
          </a:p>
          <a:p>
            <a:pPr>
              <a:spcBef>
                <a:spcPct val="50000"/>
              </a:spcBef>
              <a:buFontTx/>
              <a:buChar char="-"/>
            </a:pPr>
            <a:r>
              <a:rPr lang="en-US" sz="2400"/>
              <a:t> nước mắm và đường    - nước và muối</a:t>
            </a:r>
          </a:p>
        </p:txBody>
      </p:sp>
      <p:sp>
        <p:nvSpPr>
          <p:cNvPr id="4113" name="Line 17"/>
          <p:cNvSpPr>
            <a:spLocks noChangeShapeType="1"/>
          </p:cNvSpPr>
          <p:nvPr/>
        </p:nvSpPr>
        <p:spPr bwMode="auto">
          <a:xfrm>
            <a:off x="609600" y="6686550"/>
            <a:ext cx="2590800" cy="0"/>
          </a:xfrm>
          <a:prstGeom prst="line">
            <a:avLst/>
          </a:prstGeom>
          <a:noFill/>
          <a:ln w="57150">
            <a:solidFill>
              <a:srgbClr val="FFFF00"/>
            </a:solidFill>
            <a:round/>
            <a:headEnd/>
            <a:tailEnd/>
          </a:ln>
        </p:spPr>
        <p:txBody>
          <a:bodyPr/>
          <a:lstStyle/>
          <a:p>
            <a:endParaRPr lang="en-US"/>
          </a:p>
        </p:txBody>
      </p:sp>
      <p:sp>
        <p:nvSpPr>
          <p:cNvPr id="4114" name="Line 18"/>
          <p:cNvSpPr>
            <a:spLocks noChangeShapeType="1"/>
          </p:cNvSpPr>
          <p:nvPr/>
        </p:nvSpPr>
        <p:spPr bwMode="auto">
          <a:xfrm>
            <a:off x="3657600" y="6686550"/>
            <a:ext cx="1676400" cy="0"/>
          </a:xfrm>
          <a:prstGeom prst="line">
            <a:avLst/>
          </a:prstGeom>
          <a:noFill/>
          <a:ln w="57150">
            <a:solidFill>
              <a:srgbClr val="FFFF00"/>
            </a:solidFill>
            <a:round/>
            <a:headEnd/>
            <a:tailEn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108"/>
                                        </p:tgtEl>
                                        <p:attrNameLst>
                                          <p:attrName>style.visibility</p:attrName>
                                        </p:attrNameLst>
                                      </p:cBhvr>
                                      <p:to>
                                        <p:strVal val="visible"/>
                                      </p:to>
                                    </p:set>
                                    <p:anim calcmode="lin" valueType="num">
                                      <p:cBhvr>
                                        <p:cTn id="7" dur="500" fill="hold"/>
                                        <p:tgtEl>
                                          <p:spTgt spid="4108"/>
                                        </p:tgtEl>
                                        <p:attrNameLst>
                                          <p:attrName>ppt_w</p:attrName>
                                        </p:attrNameLst>
                                      </p:cBhvr>
                                      <p:tavLst>
                                        <p:tav tm="0">
                                          <p:val>
                                            <p:fltVal val="0"/>
                                          </p:val>
                                        </p:tav>
                                        <p:tav tm="100000">
                                          <p:val>
                                            <p:strVal val="#ppt_w"/>
                                          </p:val>
                                        </p:tav>
                                      </p:tavLst>
                                    </p:anim>
                                    <p:anim calcmode="lin" valueType="num">
                                      <p:cBhvr>
                                        <p:cTn id="8" dur="500" fill="hold"/>
                                        <p:tgtEl>
                                          <p:spTgt spid="4108"/>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8" presetClass="entr" presetSubtype="12" fill="hold" grpId="0" nodeType="clickEffect">
                                  <p:stCondLst>
                                    <p:cond delay="0"/>
                                  </p:stCondLst>
                                  <p:childTnLst>
                                    <p:set>
                                      <p:cBhvr>
                                        <p:cTn id="12" dur="1" fill="hold">
                                          <p:stCondLst>
                                            <p:cond delay="0"/>
                                          </p:stCondLst>
                                        </p:cTn>
                                        <p:tgtEl>
                                          <p:spTgt spid="4110"/>
                                        </p:tgtEl>
                                        <p:attrNameLst>
                                          <p:attrName>style.visibility</p:attrName>
                                        </p:attrNameLst>
                                      </p:cBhvr>
                                      <p:to>
                                        <p:strVal val="visible"/>
                                      </p:to>
                                    </p:set>
                                    <p:animEffect transition="in" filter="strips(downLeft)">
                                      <p:cBhvr>
                                        <p:cTn id="13" dur="500"/>
                                        <p:tgtEl>
                                          <p:spTgt spid="4110"/>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9943"/>
                                        </p:tgtEl>
                                        <p:attrNameLst>
                                          <p:attrName>style.visibility</p:attrName>
                                        </p:attrNameLst>
                                      </p:cBhvr>
                                      <p:to>
                                        <p:strVal val="visible"/>
                                      </p:to>
                                    </p:set>
                                    <p:anim calcmode="lin" valueType="num">
                                      <p:cBhvr additive="base">
                                        <p:cTn id="18" dur="500" fill="hold"/>
                                        <p:tgtEl>
                                          <p:spTgt spid="39943"/>
                                        </p:tgtEl>
                                        <p:attrNameLst>
                                          <p:attrName>ppt_x</p:attrName>
                                        </p:attrNameLst>
                                      </p:cBhvr>
                                      <p:tavLst>
                                        <p:tav tm="0">
                                          <p:val>
                                            <p:strVal val="#ppt_x"/>
                                          </p:val>
                                        </p:tav>
                                        <p:tav tm="100000">
                                          <p:val>
                                            <p:strVal val="#ppt_x"/>
                                          </p:val>
                                        </p:tav>
                                      </p:tavLst>
                                    </p:anim>
                                    <p:anim calcmode="lin" valueType="num">
                                      <p:cBhvr additive="base">
                                        <p:cTn id="19" dur="500" fill="hold"/>
                                        <p:tgtEl>
                                          <p:spTgt spid="39943"/>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0" presetClass="entr" presetSubtype="0" fill="hold" grpId="0" nodeType="clickEffect">
                                  <p:stCondLst>
                                    <p:cond delay="0"/>
                                  </p:stCondLst>
                                  <p:childTnLst>
                                    <p:set>
                                      <p:cBhvr>
                                        <p:cTn id="23" dur="1" fill="hold">
                                          <p:stCondLst>
                                            <p:cond delay="0"/>
                                          </p:stCondLst>
                                        </p:cTn>
                                        <p:tgtEl>
                                          <p:spTgt spid="39944"/>
                                        </p:tgtEl>
                                        <p:attrNameLst>
                                          <p:attrName>style.visibility</p:attrName>
                                        </p:attrNameLst>
                                      </p:cBhvr>
                                      <p:to>
                                        <p:strVal val="visible"/>
                                      </p:to>
                                    </p:set>
                                    <p:animEffect transition="in" filter="wedge">
                                      <p:cBhvr>
                                        <p:cTn id="24" dur="2000"/>
                                        <p:tgtEl>
                                          <p:spTgt spid="39944"/>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4" fill="hold" nodeType="clickEffect">
                                  <p:stCondLst>
                                    <p:cond delay="0"/>
                                  </p:stCondLst>
                                  <p:childTnLst>
                                    <p:set>
                                      <p:cBhvr>
                                        <p:cTn id="28" dur="1" fill="hold">
                                          <p:stCondLst>
                                            <p:cond delay="0"/>
                                          </p:stCondLst>
                                        </p:cTn>
                                        <p:tgtEl>
                                          <p:spTgt spid="4111">
                                            <p:txEl>
                                              <p:pRg st="0" end="0"/>
                                            </p:txEl>
                                          </p:spTgt>
                                        </p:tgtEl>
                                        <p:attrNameLst>
                                          <p:attrName>style.visibility</p:attrName>
                                        </p:attrNameLst>
                                      </p:cBhvr>
                                      <p:to>
                                        <p:strVal val="visible"/>
                                      </p:to>
                                    </p:set>
                                    <p:anim calcmode="lin" valueType="num">
                                      <p:cBhvr additive="base">
                                        <p:cTn id="29" dur="500" fill="hold"/>
                                        <p:tgtEl>
                                          <p:spTgt spid="4111">
                                            <p:txEl>
                                              <p:pRg st="0" end="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4111">
                                            <p:txEl>
                                              <p:pRg st="0" end="0"/>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4111">
                                            <p:txEl>
                                              <p:pRg st="1" end="1"/>
                                            </p:txEl>
                                          </p:spTgt>
                                        </p:tgtEl>
                                        <p:attrNameLst>
                                          <p:attrName>style.visibility</p:attrName>
                                        </p:attrNameLst>
                                      </p:cBhvr>
                                      <p:to>
                                        <p:strVal val="visible"/>
                                      </p:to>
                                    </p:set>
                                    <p:anim calcmode="lin" valueType="num">
                                      <p:cBhvr additive="base">
                                        <p:cTn id="33" dur="500" fill="hold"/>
                                        <p:tgtEl>
                                          <p:spTgt spid="4111">
                                            <p:txEl>
                                              <p:pRg st="1" end="1"/>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4111">
                                            <p:txEl>
                                              <p:pRg st="1" end="1"/>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4111">
                                            <p:txEl>
                                              <p:pRg st="2" end="2"/>
                                            </p:txEl>
                                          </p:spTgt>
                                        </p:tgtEl>
                                        <p:attrNameLst>
                                          <p:attrName>style.visibility</p:attrName>
                                        </p:attrNameLst>
                                      </p:cBhvr>
                                      <p:to>
                                        <p:strVal val="visible"/>
                                      </p:to>
                                    </p:set>
                                    <p:anim calcmode="lin" valueType="num">
                                      <p:cBhvr additive="base">
                                        <p:cTn id="37" dur="500" fill="hold"/>
                                        <p:tgtEl>
                                          <p:spTgt spid="4111">
                                            <p:txEl>
                                              <p:pRg st="2" end="2"/>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11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113"/>
                                        </p:tgtEl>
                                        <p:attrNameLst>
                                          <p:attrName>style.visibility</p:attrName>
                                        </p:attrNameLst>
                                      </p:cBhvr>
                                      <p:to>
                                        <p:strVal val="visible"/>
                                      </p:to>
                                    </p:set>
                                    <p:anim calcmode="lin" valueType="num">
                                      <p:cBhvr additive="base">
                                        <p:cTn id="43" dur="500" fill="hold"/>
                                        <p:tgtEl>
                                          <p:spTgt spid="4113"/>
                                        </p:tgtEl>
                                        <p:attrNameLst>
                                          <p:attrName>ppt_x</p:attrName>
                                        </p:attrNameLst>
                                      </p:cBhvr>
                                      <p:tavLst>
                                        <p:tav tm="0">
                                          <p:val>
                                            <p:strVal val="#ppt_x"/>
                                          </p:val>
                                        </p:tav>
                                        <p:tav tm="100000">
                                          <p:val>
                                            <p:strVal val="#ppt_x"/>
                                          </p:val>
                                        </p:tav>
                                      </p:tavLst>
                                    </p:anim>
                                    <p:anim calcmode="lin" valueType="num">
                                      <p:cBhvr additive="base">
                                        <p:cTn id="44" dur="500" fill="hold"/>
                                        <p:tgtEl>
                                          <p:spTgt spid="4113"/>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4114"/>
                                        </p:tgtEl>
                                        <p:attrNameLst>
                                          <p:attrName>style.visibility</p:attrName>
                                        </p:attrNameLst>
                                      </p:cBhvr>
                                      <p:to>
                                        <p:strVal val="visible"/>
                                      </p:to>
                                    </p:set>
                                    <p:anim calcmode="lin" valueType="num">
                                      <p:cBhvr additive="base">
                                        <p:cTn id="49" dur="500" fill="hold"/>
                                        <p:tgtEl>
                                          <p:spTgt spid="4114"/>
                                        </p:tgtEl>
                                        <p:attrNameLst>
                                          <p:attrName>ppt_x</p:attrName>
                                        </p:attrNameLst>
                                      </p:cBhvr>
                                      <p:tavLst>
                                        <p:tav tm="0">
                                          <p:val>
                                            <p:strVal val="#ppt_x"/>
                                          </p:val>
                                        </p:tav>
                                        <p:tav tm="100000">
                                          <p:val>
                                            <p:strVal val="#ppt_x"/>
                                          </p:val>
                                        </p:tav>
                                      </p:tavLst>
                                    </p:anim>
                                    <p:anim calcmode="lin" valueType="num">
                                      <p:cBhvr additive="base">
                                        <p:cTn id="50" dur="500" fill="hold"/>
                                        <p:tgtEl>
                                          <p:spTgt spid="41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43" grpId="0"/>
      <p:bldP spid="39944" grpId="0"/>
      <p:bldP spid="4108" grpId="0"/>
      <p:bldP spid="4110" grpId="0"/>
      <p:bldP spid="4113" grpId="0" animBg="1"/>
      <p:bldP spid="411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5"/>
          <p:cNvSpPr>
            <a:spLocks noChangeArrowheads="1"/>
          </p:cNvSpPr>
          <p:nvPr/>
        </p:nvSpPr>
        <p:spPr bwMode="auto">
          <a:xfrm>
            <a:off x="228600" y="1757363"/>
            <a:ext cx="7013575" cy="461962"/>
          </a:xfrm>
          <a:prstGeom prst="rect">
            <a:avLst/>
          </a:prstGeom>
          <a:noFill/>
          <a:ln w="9525">
            <a:noFill/>
            <a:miter lim="800000"/>
            <a:headEnd/>
            <a:tailEnd/>
          </a:ln>
        </p:spPr>
        <p:txBody>
          <a:bodyPr wrap="none">
            <a:spAutoFit/>
          </a:bodyPr>
          <a:lstStyle/>
          <a:p>
            <a:r>
              <a:rPr lang="en-US" sz="2400" b="1" u="sng">
                <a:solidFill>
                  <a:srgbClr val="FFFF00"/>
                </a:solidFill>
              </a:rPr>
              <a:t>1. Hoạt động 1</a:t>
            </a:r>
            <a:r>
              <a:rPr lang="en-US" sz="2400" b="1">
                <a:solidFill>
                  <a:srgbClr val="FFFF00"/>
                </a:solidFill>
              </a:rPr>
              <a:t>: Thế nào là sự biến đổi hóa học</a:t>
            </a:r>
          </a:p>
        </p:txBody>
      </p:sp>
      <p:sp>
        <p:nvSpPr>
          <p:cNvPr id="11268" name="Text Box 7"/>
          <p:cNvSpPr txBox="1">
            <a:spLocks noChangeArrowheads="1"/>
          </p:cNvSpPr>
          <p:nvPr/>
        </p:nvSpPr>
        <p:spPr bwMode="auto">
          <a:xfrm>
            <a:off x="304800" y="2209800"/>
            <a:ext cx="8839200" cy="457200"/>
          </a:xfrm>
          <a:prstGeom prst="rect">
            <a:avLst/>
          </a:prstGeom>
          <a:noFill/>
          <a:ln w="9525">
            <a:noFill/>
            <a:miter lim="800000"/>
            <a:headEnd/>
            <a:tailEnd/>
          </a:ln>
        </p:spPr>
        <p:txBody>
          <a:bodyPr>
            <a:spAutoFit/>
          </a:bodyPr>
          <a:lstStyle/>
          <a:p>
            <a:pPr>
              <a:spcBef>
                <a:spcPct val="50000"/>
              </a:spcBef>
            </a:pPr>
            <a:r>
              <a:rPr lang="en-US" sz="2400" b="1" i="1" u="sng">
                <a:solidFill>
                  <a:srgbClr val="000000"/>
                </a:solidFill>
              </a:rPr>
              <a:t>Thí nghiệm</a:t>
            </a:r>
            <a:r>
              <a:rPr lang="en-US" sz="2400" b="1" i="1">
                <a:solidFill>
                  <a:srgbClr val="000000"/>
                </a:solidFill>
              </a:rPr>
              <a:t> 1</a:t>
            </a:r>
            <a:r>
              <a:rPr lang="en-US" sz="2400" b="1"/>
              <a:t>: Đốt một tờ giấy</a:t>
            </a:r>
          </a:p>
        </p:txBody>
      </p:sp>
      <p:sp>
        <p:nvSpPr>
          <p:cNvPr id="11269" name="Text Box 9"/>
          <p:cNvSpPr txBox="1">
            <a:spLocks noChangeArrowheads="1"/>
          </p:cNvSpPr>
          <p:nvPr/>
        </p:nvSpPr>
        <p:spPr bwMode="auto">
          <a:xfrm>
            <a:off x="304800" y="2667000"/>
            <a:ext cx="8534400" cy="457200"/>
          </a:xfrm>
          <a:prstGeom prst="rect">
            <a:avLst/>
          </a:prstGeom>
          <a:noFill/>
          <a:ln w="9525">
            <a:noFill/>
            <a:miter lim="800000"/>
            <a:headEnd/>
            <a:tailEnd/>
          </a:ln>
        </p:spPr>
        <p:txBody>
          <a:bodyPr>
            <a:spAutoFit/>
          </a:bodyPr>
          <a:lstStyle/>
          <a:p>
            <a:pPr>
              <a:spcBef>
                <a:spcPct val="50000"/>
              </a:spcBef>
            </a:pPr>
            <a:r>
              <a:rPr lang="en-US" sz="2400" b="1" i="1" u="sng">
                <a:solidFill>
                  <a:srgbClr val="000000"/>
                </a:solidFill>
              </a:rPr>
              <a:t>Thí nghiệm</a:t>
            </a:r>
            <a:r>
              <a:rPr lang="en-US" sz="2400" b="1" i="1">
                <a:solidFill>
                  <a:srgbClr val="000000"/>
                </a:solidFill>
              </a:rPr>
              <a:t> 2 :</a:t>
            </a:r>
            <a:r>
              <a:rPr lang="en-US" sz="2400" b="1" i="1"/>
              <a:t> </a:t>
            </a:r>
            <a:r>
              <a:rPr lang="en-US" sz="2400" b="1"/>
              <a:t>Chưng đường trên ngọn lửa</a:t>
            </a:r>
          </a:p>
        </p:txBody>
      </p:sp>
      <p:sp>
        <p:nvSpPr>
          <p:cNvPr id="67593" name="Text Box 9"/>
          <p:cNvSpPr txBox="1">
            <a:spLocks noChangeArrowheads="1"/>
          </p:cNvSpPr>
          <p:nvPr/>
        </p:nvSpPr>
        <p:spPr bwMode="auto">
          <a:xfrm>
            <a:off x="0" y="3200400"/>
            <a:ext cx="9144000" cy="1066800"/>
          </a:xfrm>
          <a:prstGeom prst="rect">
            <a:avLst/>
          </a:prstGeom>
          <a:noFill/>
          <a:ln w="9525">
            <a:noFill/>
            <a:miter lim="800000"/>
            <a:headEnd/>
            <a:tailEnd/>
          </a:ln>
        </p:spPr>
        <p:txBody>
          <a:bodyPr>
            <a:spAutoFit/>
          </a:bodyPr>
          <a:lstStyle/>
          <a:p>
            <a:pPr>
              <a:spcBef>
                <a:spcPct val="50000"/>
              </a:spcBef>
            </a:pPr>
            <a:r>
              <a:rPr lang="en-US" sz="3200" b="1" u="sng"/>
              <a:t>Kết luận:</a:t>
            </a:r>
            <a:r>
              <a:rPr lang="en-US" sz="2000"/>
              <a:t> </a:t>
            </a:r>
            <a:r>
              <a:rPr lang="en-US" sz="3200" b="1" i="1">
                <a:solidFill>
                  <a:srgbClr val="00FF00"/>
                </a:solidFill>
              </a:rPr>
              <a:t>Sự biến đổi từ chất này thành chất khác được gọi là sự biến đổi hóa học.</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nodeType="clickEffect">
                                  <p:stCondLst>
                                    <p:cond delay="0"/>
                                  </p:stCondLst>
                                  <p:childTnLst>
                                    <p:set>
                                      <p:cBhvr>
                                        <p:cTn id="6" dur="1" fill="hold">
                                          <p:stCondLst>
                                            <p:cond delay="0"/>
                                          </p:stCondLst>
                                        </p:cTn>
                                        <p:tgtEl>
                                          <p:spTgt spid="67593">
                                            <p:txEl>
                                              <p:pRg st="0" end="0"/>
                                            </p:txEl>
                                          </p:spTgt>
                                        </p:tgtEl>
                                        <p:attrNameLst>
                                          <p:attrName>style.visibility</p:attrName>
                                        </p:attrNameLst>
                                      </p:cBhvr>
                                      <p:to>
                                        <p:strVal val="visible"/>
                                      </p:to>
                                    </p:set>
                                    <p:animEffect transition="in" filter="wipe(down)">
                                      <p:cBhvr>
                                        <p:cTn id="7" dur="580">
                                          <p:stCondLst>
                                            <p:cond delay="0"/>
                                          </p:stCondLst>
                                        </p:cTn>
                                        <p:tgtEl>
                                          <p:spTgt spid="67593">
                                            <p:txEl>
                                              <p:pRg st="0" end="0"/>
                                            </p:txEl>
                                          </p:spTgt>
                                        </p:tgtEl>
                                      </p:cBhvr>
                                    </p:animEffect>
                                    <p:anim calcmode="lin" valueType="num">
                                      <p:cBhvr>
                                        <p:cTn id="8" dur="1822" tmFilter="0,0; 0.14,0.36; 0.43,0.73; 0.71,0.91; 1.0,1.0">
                                          <p:stCondLst>
                                            <p:cond delay="0"/>
                                          </p:stCondLst>
                                        </p:cTn>
                                        <p:tgtEl>
                                          <p:spTgt spid="6759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759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759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759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759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67593">
                                            <p:txEl>
                                              <p:pRg st="0" end="0"/>
                                            </p:txEl>
                                          </p:spTgt>
                                        </p:tgtEl>
                                      </p:cBhvr>
                                      <p:to x="100000" y="60000"/>
                                    </p:animScale>
                                    <p:animScale>
                                      <p:cBhvr>
                                        <p:cTn id="14" dur="166" decel="50000">
                                          <p:stCondLst>
                                            <p:cond delay="676"/>
                                          </p:stCondLst>
                                        </p:cTn>
                                        <p:tgtEl>
                                          <p:spTgt spid="67593">
                                            <p:txEl>
                                              <p:pRg st="0" end="0"/>
                                            </p:txEl>
                                          </p:spTgt>
                                        </p:tgtEl>
                                      </p:cBhvr>
                                      <p:to x="100000" y="100000"/>
                                    </p:animScale>
                                    <p:animScale>
                                      <p:cBhvr>
                                        <p:cTn id="15" dur="26">
                                          <p:stCondLst>
                                            <p:cond delay="1312"/>
                                          </p:stCondLst>
                                        </p:cTn>
                                        <p:tgtEl>
                                          <p:spTgt spid="67593">
                                            <p:txEl>
                                              <p:pRg st="0" end="0"/>
                                            </p:txEl>
                                          </p:spTgt>
                                        </p:tgtEl>
                                      </p:cBhvr>
                                      <p:to x="100000" y="80000"/>
                                    </p:animScale>
                                    <p:animScale>
                                      <p:cBhvr>
                                        <p:cTn id="16" dur="166" decel="50000">
                                          <p:stCondLst>
                                            <p:cond delay="1338"/>
                                          </p:stCondLst>
                                        </p:cTn>
                                        <p:tgtEl>
                                          <p:spTgt spid="67593">
                                            <p:txEl>
                                              <p:pRg st="0" end="0"/>
                                            </p:txEl>
                                          </p:spTgt>
                                        </p:tgtEl>
                                      </p:cBhvr>
                                      <p:to x="100000" y="100000"/>
                                    </p:animScale>
                                    <p:animScale>
                                      <p:cBhvr>
                                        <p:cTn id="17" dur="26">
                                          <p:stCondLst>
                                            <p:cond delay="1642"/>
                                          </p:stCondLst>
                                        </p:cTn>
                                        <p:tgtEl>
                                          <p:spTgt spid="67593">
                                            <p:txEl>
                                              <p:pRg st="0" end="0"/>
                                            </p:txEl>
                                          </p:spTgt>
                                        </p:tgtEl>
                                      </p:cBhvr>
                                      <p:to x="100000" y="90000"/>
                                    </p:animScale>
                                    <p:animScale>
                                      <p:cBhvr>
                                        <p:cTn id="18" dur="166" decel="50000">
                                          <p:stCondLst>
                                            <p:cond delay="1668"/>
                                          </p:stCondLst>
                                        </p:cTn>
                                        <p:tgtEl>
                                          <p:spTgt spid="67593">
                                            <p:txEl>
                                              <p:pRg st="0" end="0"/>
                                            </p:txEl>
                                          </p:spTgt>
                                        </p:tgtEl>
                                      </p:cBhvr>
                                      <p:to x="100000" y="100000"/>
                                    </p:animScale>
                                    <p:animScale>
                                      <p:cBhvr>
                                        <p:cTn id="19" dur="26">
                                          <p:stCondLst>
                                            <p:cond delay="1808"/>
                                          </p:stCondLst>
                                        </p:cTn>
                                        <p:tgtEl>
                                          <p:spTgt spid="67593">
                                            <p:txEl>
                                              <p:pRg st="0" end="0"/>
                                            </p:txEl>
                                          </p:spTgt>
                                        </p:tgtEl>
                                      </p:cBhvr>
                                      <p:to x="100000" y="95000"/>
                                    </p:animScale>
                                    <p:animScale>
                                      <p:cBhvr>
                                        <p:cTn id="20" dur="166" decel="50000">
                                          <p:stCondLst>
                                            <p:cond delay="1834"/>
                                          </p:stCondLst>
                                        </p:cTn>
                                        <p:tgtEl>
                                          <p:spTgt spid="67593">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5"/>
          <p:cNvSpPr>
            <a:spLocks noChangeArrowheads="1"/>
          </p:cNvSpPr>
          <p:nvPr/>
        </p:nvSpPr>
        <p:spPr bwMode="auto">
          <a:xfrm>
            <a:off x="228600" y="1219200"/>
            <a:ext cx="5881688" cy="400050"/>
          </a:xfrm>
          <a:prstGeom prst="rect">
            <a:avLst/>
          </a:prstGeom>
          <a:noFill/>
          <a:ln w="9525">
            <a:noFill/>
            <a:miter lim="800000"/>
            <a:headEnd/>
            <a:tailEnd/>
          </a:ln>
        </p:spPr>
        <p:txBody>
          <a:bodyPr wrap="none">
            <a:spAutoFit/>
          </a:bodyPr>
          <a:lstStyle/>
          <a:p>
            <a:r>
              <a:rPr lang="en-US" sz="2000" b="1" u="sng">
                <a:solidFill>
                  <a:srgbClr val="FFFF00"/>
                </a:solidFill>
              </a:rPr>
              <a:t>1. Hoạt động 1</a:t>
            </a:r>
            <a:r>
              <a:rPr lang="en-US" sz="2000" b="1">
                <a:solidFill>
                  <a:srgbClr val="FFFF00"/>
                </a:solidFill>
              </a:rPr>
              <a:t>: Thế nào là sự biến đổi hóa học</a:t>
            </a:r>
          </a:p>
        </p:txBody>
      </p:sp>
      <p:sp>
        <p:nvSpPr>
          <p:cNvPr id="12292" name="Text Box 6"/>
          <p:cNvSpPr txBox="1">
            <a:spLocks noChangeArrowheads="1"/>
          </p:cNvSpPr>
          <p:nvPr/>
        </p:nvSpPr>
        <p:spPr bwMode="auto">
          <a:xfrm>
            <a:off x="228600" y="1676400"/>
            <a:ext cx="9144000" cy="646113"/>
          </a:xfrm>
          <a:prstGeom prst="rect">
            <a:avLst/>
          </a:prstGeom>
          <a:noFill/>
          <a:ln w="9525">
            <a:noFill/>
            <a:miter lim="800000"/>
            <a:headEnd/>
            <a:tailEnd/>
          </a:ln>
        </p:spPr>
        <p:txBody>
          <a:bodyPr>
            <a:spAutoFit/>
          </a:bodyPr>
          <a:lstStyle/>
          <a:p>
            <a:pPr>
              <a:spcBef>
                <a:spcPct val="50000"/>
              </a:spcBef>
            </a:pPr>
            <a:r>
              <a:rPr lang="en-US" b="1" u="sng"/>
              <a:t>Kết luận:</a:t>
            </a:r>
            <a:r>
              <a:rPr lang="en-US"/>
              <a:t> </a:t>
            </a:r>
            <a:r>
              <a:rPr lang="en-US" b="1" i="1"/>
              <a:t>Sự biến đổi từ chất này thành chất khác được gọi là sự biến đổi hóa học.</a:t>
            </a:r>
          </a:p>
        </p:txBody>
      </p:sp>
      <p:sp>
        <p:nvSpPr>
          <p:cNvPr id="68615" name="Text Box 7"/>
          <p:cNvSpPr txBox="1">
            <a:spLocks noChangeArrowheads="1"/>
          </p:cNvSpPr>
          <p:nvPr/>
        </p:nvSpPr>
        <p:spPr bwMode="auto">
          <a:xfrm>
            <a:off x="228600" y="2438400"/>
            <a:ext cx="8915400" cy="400050"/>
          </a:xfrm>
          <a:prstGeom prst="rect">
            <a:avLst/>
          </a:prstGeom>
          <a:noFill/>
          <a:ln w="9525">
            <a:noFill/>
            <a:miter lim="800000"/>
            <a:headEnd/>
            <a:tailEnd/>
          </a:ln>
        </p:spPr>
        <p:txBody>
          <a:bodyPr>
            <a:spAutoFit/>
          </a:bodyPr>
          <a:lstStyle/>
          <a:p>
            <a:pPr>
              <a:spcBef>
                <a:spcPct val="50000"/>
              </a:spcBef>
            </a:pPr>
            <a:r>
              <a:rPr lang="en-US" sz="2000" b="1" u="sng">
                <a:solidFill>
                  <a:srgbClr val="FFFF00"/>
                </a:solidFill>
              </a:rPr>
              <a:t>2. Hoạt động 2:</a:t>
            </a:r>
            <a:r>
              <a:rPr lang="en-US"/>
              <a:t> </a:t>
            </a:r>
            <a:r>
              <a:rPr lang="en-US" sz="2000" b="1">
                <a:solidFill>
                  <a:srgbClr val="FFFF00"/>
                </a:solidFill>
              </a:rPr>
              <a:t>Phân biệt sự biến đổi hóa học và sự biến đổi lí học.</a:t>
            </a:r>
          </a:p>
        </p:txBody>
      </p:sp>
      <p:graphicFrame>
        <p:nvGraphicFramePr>
          <p:cNvPr id="68684" name="Group 76"/>
          <p:cNvGraphicFramePr>
            <a:graphicFrameLocks noGrp="1"/>
          </p:cNvGraphicFramePr>
          <p:nvPr>
            <p:ph/>
          </p:nvPr>
        </p:nvGraphicFramePr>
        <p:xfrm>
          <a:off x="0" y="3352800"/>
          <a:ext cx="9144000" cy="3009900"/>
        </p:xfrm>
        <a:graphic>
          <a:graphicData uri="http://schemas.openxmlformats.org/drawingml/2006/table">
            <a:tbl>
              <a:tblPr/>
              <a:tblGrid>
                <a:gridCol w="652463"/>
                <a:gridCol w="1633537"/>
                <a:gridCol w="1223963"/>
                <a:gridCol w="5634037"/>
              </a:tblGrid>
              <a:tr h="3810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1" i="0" u="none" strike="noStrike" cap="none" normalizeH="0" baseline="0" smtClean="0">
                          <a:ln>
                            <a:noFill/>
                          </a:ln>
                          <a:solidFill>
                            <a:schemeClr val="tx1"/>
                          </a:solidFill>
                          <a:effectLst/>
                          <a:latin typeface="Times New Roman" pitchFamily="18" charset="0"/>
                        </a:rPr>
                        <a:t>STT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1" i="0" u="none" strike="noStrike" cap="none" normalizeH="0" baseline="0" smtClean="0">
                          <a:ln>
                            <a:noFill/>
                          </a:ln>
                          <a:solidFill>
                            <a:schemeClr val="tx1"/>
                          </a:solidFill>
                          <a:effectLst/>
                          <a:latin typeface="Times New Roman" pitchFamily="18" charset="0"/>
                        </a:rPr>
                        <a:t>NỘI DUNG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1" i="0" u="none" strike="noStrike" cap="none" normalizeH="0" baseline="0" smtClean="0">
                          <a:ln>
                            <a:noFill/>
                          </a:ln>
                          <a:solidFill>
                            <a:schemeClr val="tx1"/>
                          </a:solidFill>
                          <a:effectLst/>
                          <a:latin typeface="Times New Roman" pitchFamily="18" charset="0"/>
                        </a:rPr>
                        <a:t>BIẾN ĐỔI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1" i="0" u="none" strike="noStrike" cap="none" normalizeH="0" baseline="0" smtClean="0">
                          <a:ln>
                            <a:noFill/>
                          </a:ln>
                          <a:solidFill>
                            <a:schemeClr val="tx1"/>
                          </a:solidFill>
                          <a:effectLst/>
                          <a:latin typeface="Times New Roman" pitchFamily="18" charset="0"/>
                        </a:rPr>
                        <a:t>GIẢI THÍCH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763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smtClean="0">
                          <a:ln>
                            <a:noFill/>
                          </a:ln>
                          <a:solidFill>
                            <a:schemeClr val="tx1"/>
                          </a:solidFill>
                          <a:effectLst/>
                          <a:latin typeface="Times New Roman" pitchFamily="18"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763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smtClean="0">
                          <a:ln>
                            <a:noFill/>
                          </a:ln>
                          <a:solidFill>
                            <a:schemeClr val="tx1"/>
                          </a:solidFill>
                          <a:effectLst/>
                          <a:latin typeface="Times New Roman" pitchFamily="18"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763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smtClean="0">
                          <a:ln>
                            <a:noFill/>
                          </a:ln>
                          <a:solidFill>
                            <a:schemeClr val="tx1"/>
                          </a:solidFill>
                          <a:effectLst/>
                          <a:latin typeface="Times New Roman" pitchFamily="18"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600" b="0" i="0" u="none" strike="noStrike" cap="none" normalizeH="0" baseline="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8676" name="Text Box 68"/>
          <p:cNvSpPr txBox="1">
            <a:spLocks noChangeArrowheads="1"/>
          </p:cNvSpPr>
          <p:nvPr/>
        </p:nvSpPr>
        <p:spPr bwMode="auto">
          <a:xfrm>
            <a:off x="685800" y="3810000"/>
            <a:ext cx="1905000" cy="630238"/>
          </a:xfrm>
          <a:prstGeom prst="rect">
            <a:avLst/>
          </a:prstGeom>
          <a:noFill/>
          <a:ln w="9525">
            <a:noFill/>
            <a:miter lim="800000"/>
            <a:headEnd/>
            <a:tailEnd/>
          </a:ln>
        </p:spPr>
        <p:txBody>
          <a:bodyPr>
            <a:spAutoFit/>
          </a:bodyPr>
          <a:lstStyle/>
          <a:p>
            <a:pPr eaLnBrk="1" hangingPunct="1">
              <a:spcBef>
                <a:spcPct val="20000"/>
              </a:spcBef>
              <a:buClr>
                <a:schemeClr val="hlink"/>
              </a:buClr>
              <a:buSzPct val="65000"/>
              <a:buFont typeface="Wingdings" pitchFamily="2" charset="2"/>
              <a:buNone/>
            </a:pPr>
            <a:r>
              <a:rPr lang="en-US" sz="1400"/>
              <a:t>Xi măng trộn cát</a:t>
            </a:r>
          </a:p>
          <a:p>
            <a:pPr>
              <a:spcBef>
                <a:spcPct val="50000"/>
              </a:spcBef>
            </a:pPr>
            <a:endParaRPr lang="en-US" sz="1400"/>
          </a:p>
        </p:txBody>
      </p:sp>
      <p:sp>
        <p:nvSpPr>
          <p:cNvPr id="68677" name="Text Box 69"/>
          <p:cNvSpPr txBox="1">
            <a:spLocks noChangeArrowheads="1"/>
          </p:cNvSpPr>
          <p:nvPr/>
        </p:nvSpPr>
        <p:spPr bwMode="auto">
          <a:xfrm>
            <a:off x="2362200" y="4000500"/>
            <a:ext cx="1219200" cy="307975"/>
          </a:xfrm>
          <a:prstGeom prst="rect">
            <a:avLst/>
          </a:prstGeom>
          <a:noFill/>
          <a:ln w="9525">
            <a:noFill/>
            <a:miter lim="800000"/>
            <a:headEnd/>
            <a:tailEnd/>
          </a:ln>
        </p:spPr>
        <p:txBody>
          <a:bodyPr>
            <a:spAutoFit/>
          </a:bodyPr>
          <a:lstStyle/>
          <a:p>
            <a:pPr>
              <a:spcBef>
                <a:spcPct val="50000"/>
              </a:spcBef>
            </a:pPr>
            <a:r>
              <a:rPr lang="en-US" sz="1400"/>
              <a:t>Lí học</a:t>
            </a:r>
          </a:p>
        </p:txBody>
      </p:sp>
      <p:sp>
        <p:nvSpPr>
          <p:cNvPr id="68678" name="Text Box 70"/>
          <p:cNvSpPr txBox="1">
            <a:spLocks noChangeArrowheads="1"/>
          </p:cNvSpPr>
          <p:nvPr/>
        </p:nvSpPr>
        <p:spPr bwMode="auto">
          <a:xfrm>
            <a:off x="3581400" y="3829050"/>
            <a:ext cx="5562600" cy="846138"/>
          </a:xfrm>
          <a:prstGeom prst="rect">
            <a:avLst/>
          </a:prstGeom>
          <a:noFill/>
          <a:ln w="9525">
            <a:noFill/>
            <a:miter lim="800000"/>
            <a:headEnd/>
            <a:tailEnd/>
          </a:ln>
        </p:spPr>
        <p:txBody>
          <a:bodyPr>
            <a:spAutoFit/>
          </a:bodyPr>
          <a:lstStyle/>
          <a:p>
            <a:pPr eaLnBrk="1" hangingPunct="1">
              <a:spcBef>
                <a:spcPct val="20000"/>
              </a:spcBef>
              <a:buClr>
                <a:schemeClr val="hlink"/>
              </a:buClr>
              <a:buSzPct val="65000"/>
              <a:buFont typeface="Wingdings" pitchFamily="2" charset="2"/>
              <a:buNone/>
            </a:pPr>
            <a:r>
              <a:rPr lang="en-US" sz="1400"/>
              <a:t>- Vì xi măng trộn cát sẽ tạo thành hỗn hợp xi măng cát, tính chất của cát và tính chất của xi măng vẫn giữ nguyên.</a:t>
            </a:r>
          </a:p>
          <a:p>
            <a:pPr>
              <a:spcBef>
                <a:spcPct val="50000"/>
              </a:spcBef>
            </a:pPr>
            <a:endParaRPr lang="en-US" sz="1400"/>
          </a:p>
        </p:txBody>
      </p:sp>
      <p:sp>
        <p:nvSpPr>
          <p:cNvPr id="68679" name="Text Box 71"/>
          <p:cNvSpPr txBox="1">
            <a:spLocks noChangeArrowheads="1"/>
          </p:cNvSpPr>
          <p:nvPr/>
        </p:nvSpPr>
        <p:spPr bwMode="auto">
          <a:xfrm>
            <a:off x="685800" y="4648200"/>
            <a:ext cx="1600200" cy="846138"/>
          </a:xfrm>
          <a:prstGeom prst="rect">
            <a:avLst/>
          </a:prstGeom>
          <a:noFill/>
          <a:ln w="9525">
            <a:noFill/>
            <a:miter lim="800000"/>
            <a:headEnd/>
            <a:tailEnd/>
          </a:ln>
        </p:spPr>
        <p:txBody>
          <a:bodyPr>
            <a:spAutoFit/>
          </a:bodyPr>
          <a:lstStyle/>
          <a:p>
            <a:pPr eaLnBrk="1" hangingPunct="1">
              <a:spcBef>
                <a:spcPct val="20000"/>
              </a:spcBef>
              <a:buClr>
                <a:schemeClr val="hlink"/>
              </a:buClr>
              <a:buSzPct val="65000"/>
              <a:buFont typeface="Wingdings" pitchFamily="2" charset="2"/>
              <a:buNone/>
            </a:pPr>
            <a:r>
              <a:rPr lang="en-US" sz="1400"/>
              <a:t>Xi măng trộn cát và nước</a:t>
            </a:r>
          </a:p>
          <a:p>
            <a:pPr>
              <a:spcBef>
                <a:spcPct val="50000"/>
              </a:spcBef>
            </a:pPr>
            <a:endParaRPr lang="en-US" sz="1400"/>
          </a:p>
        </p:txBody>
      </p:sp>
      <p:sp>
        <p:nvSpPr>
          <p:cNvPr id="68680" name="Text Box 72"/>
          <p:cNvSpPr txBox="1">
            <a:spLocks noChangeArrowheads="1"/>
          </p:cNvSpPr>
          <p:nvPr/>
        </p:nvSpPr>
        <p:spPr bwMode="auto">
          <a:xfrm>
            <a:off x="2362200" y="4914900"/>
            <a:ext cx="1066800" cy="307975"/>
          </a:xfrm>
          <a:prstGeom prst="rect">
            <a:avLst/>
          </a:prstGeom>
          <a:noFill/>
          <a:ln w="9525">
            <a:noFill/>
            <a:miter lim="800000"/>
            <a:headEnd/>
            <a:tailEnd/>
          </a:ln>
        </p:spPr>
        <p:txBody>
          <a:bodyPr>
            <a:spAutoFit/>
          </a:bodyPr>
          <a:lstStyle/>
          <a:p>
            <a:pPr>
              <a:spcBef>
                <a:spcPct val="50000"/>
              </a:spcBef>
            </a:pPr>
            <a:r>
              <a:rPr lang="en-US" sz="1400"/>
              <a:t>Hóa học</a:t>
            </a:r>
          </a:p>
        </p:txBody>
      </p:sp>
      <p:sp>
        <p:nvSpPr>
          <p:cNvPr id="68681" name="Text Box 73"/>
          <p:cNvSpPr txBox="1">
            <a:spLocks noChangeArrowheads="1"/>
          </p:cNvSpPr>
          <p:nvPr/>
        </p:nvSpPr>
        <p:spPr bwMode="auto">
          <a:xfrm>
            <a:off x="3505200" y="4648200"/>
            <a:ext cx="5638800" cy="738188"/>
          </a:xfrm>
          <a:prstGeom prst="rect">
            <a:avLst/>
          </a:prstGeom>
          <a:noFill/>
          <a:ln w="9525">
            <a:noFill/>
            <a:miter lim="800000"/>
            <a:headEnd/>
            <a:tailEnd/>
          </a:ln>
        </p:spPr>
        <p:txBody>
          <a:bodyPr>
            <a:spAutoFit/>
          </a:bodyPr>
          <a:lstStyle/>
          <a:p>
            <a:pPr>
              <a:spcBef>
                <a:spcPct val="50000"/>
              </a:spcBef>
            </a:pPr>
            <a:r>
              <a:rPr lang="en-US" sz="1400"/>
              <a:t>- Vì xi măng trộn với cát và nước sẽ tạo được một hỗn hợp chất mới là vữa xi măng. Vữa xi măng có tính chất hoàn toàn khác với tính chất của cát, xi măng và nước.</a:t>
            </a:r>
          </a:p>
        </p:txBody>
      </p:sp>
      <p:sp>
        <p:nvSpPr>
          <p:cNvPr id="68682" name="Text Box 74"/>
          <p:cNvSpPr txBox="1">
            <a:spLocks noChangeArrowheads="1"/>
          </p:cNvSpPr>
          <p:nvPr/>
        </p:nvSpPr>
        <p:spPr bwMode="auto">
          <a:xfrm>
            <a:off x="609600" y="5562600"/>
            <a:ext cx="1600200" cy="846138"/>
          </a:xfrm>
          <a:prstGeom prst="rect">
            <a:avLst/>
          </a:prstGeom>
          <a:noFill/>
          <a:ln w="9525">
            <a:noFill/>
            <a:miter lim="800000"/>
            <a:headEnd/>
            <a:tailEnd/>
          </a:ln>
        </p:spPr>
        <p:txBody>
          <a:bodyPr>
            <a:spAutoFit/>
          </a:bodyPr>
          <a:lstStyle/>
          <a:p>
            <a:pPr eaLnBrk="1" hangingPunct="1">
              <a:spcBef>
                <a:spcPct val="20000"/>
              </a:spcBef>
              <a:buClr>
                <a:schemeClr val="hlink"/>
              </a:buClr>
              <a:buSzPct val="65000"/>
              <a:buFont typeface="Wingdings" pitchFamily="2" charset="2"/>
              <a:buNone/>
            </a:pPr>
            <a:r>
              <a:rPr lang="en-US" sz="1400"/>
              <a:t>Cho vôi sống vào nước</a:t>
            </a:r>
          </a:p>
          <a:p>
            <a:pPr>
              <a:spcBef>
                <a:spcPct val="50000"/>
              </a:spcBef>
            </a:pPr>
            <a:endParaRPr lang="en-US" sz="1400"/>
          </a:p>
        </p:txBody>
      </p:sp>
      <p:sp>
        <p:nvSpPr>
          <p:cNvPr id="68683" name="Text Box 75"/>
          <p:cNvSpPr txBox="1">
            <a:spLocks noChangeArrowheads="1"/>
          </p:cNvSpPr>
          <p:nvPr/>
        </p:nvSpPr>
        <p:spPr bwMode="auto">
          <a:xfrm>
            <a:off x="2286000" y="5810250"/>
            <a:ext cx="1143000" cy="307975"/>
          </a:xfrm>
          <a:prstGeom prst="rect">
            <a:avLst/>
          </a:prstGeom>
          <a:noFill/>
          <a:ln w="9525">
            <a:noFill/>
            <a:miter lim="800000"/>
            <a:headEnd/>
            <a:tailEnd/>
          </a:ln>
        </p:spPr>
        <p:txBody>
          <a:bodyPr>
            <a:spAutoFit/>
          </a:bodyPr>
          <a:lstStyle/>
          <a:p>
            <a:pPr>
              <a:spcBef>
                <a:spcPct val="50000"/>
              </a:spcBef>
            </a:pPr>
            <a:r>
              <a:rPr lang="en-US" sz="1400"/>
              <a:t>Hóa học</a:t>
            </a:r>
          </a:p>
        </p:txBody>
      </p:sp>
      <p:sp>
        <p:nvSpPr>
          <p:cNvPr id="68685" name="Text Box 77"/>
          <p:cNvSpPr txBox="1">
            <a:spLocks noChangeArrowheads="1"/>
          </p:cNvSpPr>
          <p:nvPr/>
        </p:nvSpPr>
        <p:spPr bwMode="auto">
          <a:xfrm>
            <a:off x="3505200" y="5505450"/>
            <a:ext cx="5638800" cy="738188"/>
          </a:xfrm>
          <a:prstGeom prst="rect">
            <a:avLst/>
          </a:prstGeom>
          <a:noFill/>
          <a:ln w="9525">
            <a:noFill/>
            <a:miter lim="800000"/>
            <a:headEnd/>
            <a:tailEnd/>
          </a:ln>
        </p:spPr>
        <p:txBody>
          <a:bodyPr>
            <a:spAutoFit/>
          </a:bodyPr>
          <a:lstStyle/>
          <a:p>
            <a:pPr>
              <a:spcBef>
                <a:spcPct val="50000"/>
              </a:spcBef>
            </a:pPr>
            <a:r>
              <a:rPr lang="en-US" sz="1400"/>
              <a:t>- Vì vôi sống khi thả vào nước đã hòa tan trong nước, nó bị biến đổi thành vôi tôi dẻo quánh, kèm theo sự tỏa nhiệt. Vôi tôi dẻo không có tính chất như vôi sống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8615"/>
                                        </p:tgtEl>
                                        <p:attrNameLst>
                                          <p:attrName>style.visibility</p:attrName>
                                        </p:attrNameLst>
                                      </p:cBhvr>
                                      <p:to>
                                        <p:strVal val="visible"/>
                                      </p:to>
                                    </p:set>
                                    <p:anim calcmode="lin" valueType="num">
                                      <p:cBhvr additive="base">
                                        <p:cTn id="7" dur="500" fill="hold"/>
                                        <p:tgtEl>
                                          <p:spTgt spid="68615"/>
                                        </p:tgtEl>
                                        <p:attrNameLst>
                                          <p:attrName>ppt_x</p:attrName>
                                        </p:attrNameLst>
                                      </p:cBhvr>
                                      <p:tavLst>
                                        <p:tav tm="0">
                                          <p:val>
                                            <p:strVal val="#ppt_x"/>
                                          </p:val>
                                        </p:tav>
                                        <p:tav tm="100000">
                                          <p:val>
                                            <p:strVal val="#ppt_x"/>
                                          </p:val>
                                        </p:tav>
                                      </p:tavLst>
                                    </p:anim>
                                    <p:anim calcmode="lin" valueType="num">
                                      <p:cBhvr additive="base">
                                        <p:cTn id="8" dur="500" fill="hold"/>
                                        <p:tgtEl>
                                          <p:spTgt spid="68615"/>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8684"/>
                                        </p:tgtEl>
                                        <p:attrNameLst>
                                          <p:attrName>style.visibility</p:attrName>
                                        </p:attrNameLst>
                                      </p:cBhvr>
                                      <p:to>
                                        <p:strVal val="visible"/>
                                      </p:to>
                                    </p:set>
                                    <p:anim calcmode="lin" valueType="num">
                                      <p:cBhvr additive="base">
                                        <p:cTn id="13" dur="500" fill="hold"/>
                                        <p:tgtEl>
                                          <p:spTgt spid="68684"/>
                                        </p:tgtEl>
                                        <p:attrNameLst>
                                          <p:attrName>ppt_x</p:attrName>
                                        </p:attrNameLst>
                                      </p:cBhvr>
                                      <p:tavLst>
                                        <p:tav tm="0">
                                          <p:val>
                                            <p:strVal val="#ppt_x"/>
                                          </p:val>
                                        </p:tav>
                                        <p:tav tm="100000">
                                          <p:val>
                                            <p:strVal val="#ppt_x"/>
                                          </p:val>
                                        </p:tav>
                                      </p:tavLst>
                                    </p:anim>
                                    <p:anim calcmode="lin" valueType="num">
                                      <p:cBhvr additive="base">
                                        <p:cTn id="14" dur="500" fill="hold"/>
                                        <p:tgtEl>
                                          <p:spTgt spid="68684"/>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52" presetClass="entr" presetSubtype="0" fill="hold" grpId="0" nodeType="clickEffect">
                                  <p:stCondLst>
                                    <p:cond delay="0"/>
                                  </p:stCondLst>
                                  <p:childTnLst>
                                    <p:set>
                                      <p:cBhvr>
                                        <p:cTn id="18" dur="1" fill="hold">
                                          <p:stCondLst>
                                            <p:cond delay="0"/>
                                          </p:stCondLst>
                                        </p:cTn>
                                        <p:tgtEl>
                                          <p:spTgt spid="68676"/>
                                        </p:tgtEl>
                                        <p:attrNameLst>
                                          <p:attrName>style.visibility</p:attrName>
                                        </p:attrNameLst>
                                      </p:cBhvr>
                                      <p:to>
                                        <p:strVal val="visible"/>
                                      </p:to>
                                    </p:set>
                                    <p:animScale>
                                      <p:cBhvr>
                                        <p:cTn id="19" dur="1000" decel="50000" fill="hold">
                                          <p:stCondLst>
                                            <p:cond delay="0"/>
                                          </p:stCondLst>
                                        </p:cTn>
                                        <p:tgtEl>
                                          <p:spTgt spid="6867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0" dur="1000" decel="50000" fill="hold">
                                          <p:stCondLst>
                                            <p:cond delay="0"/>
                                          </p:stCondLst>
                                        </p:cTn>
                                        <p:tgtEl>
                                          <p:spTgt spid="68676"/>
                                        </p:tgtEl>
                                        <p:attrNameLst>
                                          <p:attrName>ppt_x</p:attrName>
                                          <p:attrName>ppt_y</p:attrName>
                                        </p:attrNameLst>
                                      </p:cBhvr>
                                    </p:animMotion>
                                    <p:animEffect transition="in" filter="fade">
                                      <p:cBhvr>
                                        <p:cTn id="21" dur="1000"/>
                                        <p:tgtEl>
                                          <p:spTgt spid="68676"/>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68679"/>
                                        </p:tgtEl>
                                        <p:attrNameLst>
                                          <p:attrName>style.visibility</p:attrName>
                                        </p:attrNameLst>
                                      </p:cBhvr>
                                      <p:to>
                                        <p:strVal val="visible"/>
                                      </p:to>
                                    </p:set>
                                    <p:anim calcmode="lin" valueType="num">
                                      <p:cBhvr additive="base">
                                        <p:cTn id="26" dur="500" fill="hold"/>
                                        <p:tgtEl>
                                          <p:spTgt spid="68679"/>
                                        </p:tgtEl>
                                        <p:attrNameLst>
                                          <p:attrName>ppt_x</p:attrName>
                                        </p:attrNameLst>
                                      </p:cBhvr>
                                      <p:tavLst>
                                        <p:tav tm="0">
                                          <p:val>
                                            <p:strVal val="#ppt_x"/>
                                          </p:val>
                                        </p:tav>
                                        <p:tav tm="100000">
                                          <p:val>
                                            <p:strVal val="#ppt_x"/>
                                          </p:val>
                                        </p:tav>
                                      </p:tavLst>
                                    </p:anim>
                                    <p:anim calcmode="lin" valueType="num">
                                      <p:cBhvr additive="base">
                                        <p:cTn id="27" dur="500" fill="hold"/>
                                        <p:tgtEl>
                                          <p:spTgt spid="68679"/>
                                        </p:tgtEl>
                                        <p:attrNameLst>
                                          <p:attrName>ppt_y</p:attrName>
                                        </p:attrNameLst>
                                      </p:cBhvr>
                                      <p:tavLst>
                                        <p:tav tm="0">
                                          <p:val>
                                            <p:strVal val="1+#ppt_h/2"/>
                                          </p:val>
                                        </p:tav>
                                        <p:tav tm="100000">
                                          <p:val>
                                            <p:strVal val="#ppt_y"/>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68682"/>
                                        </p:tgtEl>
                                        <p:attrNameLst>
                                          <p:attrName>style.visibility</p:attrName>
                                        </p:attrNameLst>
                                      </p:cBhvr>
                                      <p:to>
                                        <p:strVal val="visible"/>
                                      </p:to>
                                    </p:set>
                                    <p:anim calcmode="lin" valueType="num">
                                      <p:cBhvr additive="base">
                                        <p:cTn id="32" dur="500" fill="hold"/>
                                        <p:tgtEl>
                                          <p:spTgt spid="68682"/>
                                        </p:tgtEl>
                                        <p:attrNameLst>
                                          <p:attrName>ppt_x</p:attrName>
                                        </p:attrNameLst>
                                      </p:cBhvr>
                                      <p:tavLst>
                                        <p:tav tm="0">
                                          <p:val>
                                            <p:strVal val="#ppt_x"/>
                                          </p:val>
                                        </p:tav>
                                        <p:tav tm="100000">
                                          <p:val>
                                            <p:strVal val="#ppt_x"/>
                                          </p:val>
                                        </p:tav>
                                      </p:tavLst>
                                    </p:anim>
                                    <p:anim calcmode="lin" valueType="num">
                                      <p:cBhvr additive="base">
                                        <p:cTn id="33" dur="500" fill="hold"/>
                                        <p:tgtEl>
                                          <p:spTgt spid="68682"/>
                                        </p:tgtEl>
                                        <p:attrNameLst>
                                          <p:attrName>ppt_y</p:attrName>
                                        </p:attrNameLst>
                                      </p:cBhvr>
                                      <p:tavLst>
                                        <p:tav tm="0">
                                          <p:val>
                                            <p:strVal val="1+#ppt_h/2"/>
                                          </p:val>
                                        </p:tav>
                                        <p:tav tm="100000">
                                          <p:val>
                                            <p:strVal val="#ppt_y"/>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68677"/>
                                        </p:tgtEl>
                                        <p:attrNameLst>
                                          <p:attrName>style.visibility</p:attrName>
                                        </p:attrNameLst>
                                      </p:cBhvr>
                                      <p:to>
                                        <p:strVal val="visible"/>
                                      </p:to>
                                    </p:set>
                                    <p:anim calcmode="lin" valueType="num">
                                      <p:cBhvr additive="base">
                                        <p:cTn id="38" dur="500" fill="hold"/>
                                        <p:tgtEl>
                                          <p:spTgt spid="68677"/>
                                        </p:tgtEl>
                                        <p:attrNameLst>
                                          <p:attrName>ppt_x</p:attrName>
                                        </p:attrNameLst>
                                      </p:cBhvr>
                                      <p:tavLst>
                                        <p:tav tm="0">
                                          <p:val>
                                            <p:strVal val="#ppt_x"/>
                                          </p:val>
                                        </p:tav>
                                        <p:tav tm="100000">
                                          <p:val>
                                            <p:strVal val="#ppt_x"/>
                                          </p:val>
                                        </p:tav>
                                      </p:tavLst>
                                    </p:anim>
                                    <p:anim calcmode="lin" valueType="num">
                                      <p:cBhvr additive="base">
                                        <p:cTn id="39" dur="500" fill="hold"/>
                                        <p:tgtEl>
                                          <p:spTgt spid="68677"/>
                                        </p:tgtEl>
                                        <p:attrNameLst>
                                          <p:attrName>ppt_y</p:attrName>
                                        </p:attrNameLst>
                                      </p:cBhvr>
                                      <p:tavLst>
                                        <p:tav tm="0">
                                          <p:val>
                                            <p:strVal val="1+#ppt_h/2"/>
                                          </p:val>
                                        </p:tav>
                                        <p:tav tm="100000">
                                          <p:val>
                                            <p:strVal val="#ppt_y"/>
                                          </p:val>
                                        </p:tav>
                                      </p:tavLst>
                                    </p:anim>
                                  </p:childTnLst>
                                </p:cTn>
                              </p:par>
                            </p:childTnLst>
                          </p:cTn>
                        </p:par>
                      </p:childTnLst>
                    </p:cTn>
                  </p:par>
                  <p:par>
                    <p:cTn id="40" fill="hold" nodeType="clickPar">
                      <p:stCondLst>
                        <p:cond delay="indefinite"/>
                      </p:stCondLst>
                      <p:childTnLst>
                        <p:par>
                          <p:cTn id="41" fill="hold" nodeType="withGroup">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68678"/>
                                        </p:tgtEl>
                                        <p:attrNameLst>
                                          <p:attrName>style.visibility</p:attrName>
                                        </p:attrNameLst>
                                      </p:cBhvr>
                                      <p:to>
                                        <p:strVal val="visible"/>
                                      </p:to>
                                    </p:set>
                                    <p:anim calcmode="lin" valueType="num">
                                      <p:cBhvr additive="base">
                                        <p:cTn id="44" dur="500" fill="hold"/>
                                        <p:tgtEl>
                                          <p:spTgt spid="68678"/>
                                        </p:tgtEl>
                                        <p:attrNameLst>
                                          <p:attrName>ppt_x</p:attrName>
                                        </p:attrNameLst>
                                      </p:cBhvr>
                                      <p:tavLst>
                                        <p:tav tm="0">
                                          <p:val>
                                            <p:strVal val="#ppt_x"/>
                                          </p:val>
                                        </p:tav>
                                        <p:tav tm="100000">
                                          <p:val>
                                            <p:strVal val="#ppt_x"/>
                                          </p:val>
                                        </p:tav>
                                      </p:tavLst>
                                    </p:anim>
                                    <p:anim calcmode="lin" valueType="num">
                                      <p:cBhvr additive="base">
                                        <p:cTn id="45" dur="500" fill="hold"/>
                                        <p:tgtEl>
                                          <p:spTgt spid="68678"/>
                                        </p:tgtEl>
                                        <p:attrNameLst>
                                          <p:attrName>ppt_y</p:attrName>
                                        </p:attrNameLst>
                                      </p:cBhvr>
                                      <p:tavLst>
                                        <p:tav tm="0">
                                          <p:val>
                                            <p:strVal val="1+#ppt_h/2"/>
                                          </p:val>
                                        </p:tav>
                                        <p:tav tm="100000">
                                          <p:val>
                                            <p:strVal val="#ppt_y"/>
                                          </p:val>
                                        </p:tav>
                                      </p:tavLst>
                                    </p:anim>
                                  </p:childTnLst>
                                </p:cTn>
                              </p:par>
                            </p:childTnLst>
                          </p:cTn>
                        </p:par>
                      </p:childTnLst>
                    </p:cTn>
                  </p:par>
                  <p:par>
                    <p:cTn id="46" fill="hold" nodeType="clickPar">
                      <p:stCondLst>
                        <p:cond delay="indefinite"/>
                      </p:stCondLst>
                      <p:childTnLst>
                        <p:par>
                          <p:cTn id="47" fill="hold" nodeType="withGroup">
                            <p:stCondLst>
                              <p:cond delay="0"/>
                            </p:stCondLst>
                            <p:childTnLst>
                              <p:par>
                                <p:cTn id="48" presetID="2" presetClass="entr" presetSubtype="4" fill="hold" grpId="0" nodeType="clickEffect">
                                  <p:stCondLst>
                                    <p:cond delay="0"/>
                                  </p:stCondLst>
                                  <p:childTnLst>
                                    <p:set>
                                      <p:cBhvr>
                                        <p:cTn id="49" dur="1" fill="hold">
                                          <p:stCondLst>
                                            <p:cond delay="0"/>
                                          </p:stCondLst>
                                        </p:cTn>
                                        <p:tgtEl>
                                          <p:spTgt spid="68680"/>
                                        </p:tgtEl>
                                        <p:attrNameLst>
                                          <p:attrName>style.visibility</p:attrName>
                                        </p:attrNameLst>
                                      </p:cBhvr>
                                      <p:to>
                                        <p:strVal val="visible"/>
                                      </p:to>
                                    </p:set>
                                    <p:anim calcmode="lin" valueType="num">
                                      <p:cBhvr additive="base">
                                        <p:cTn id="50" dur="500" fill="hold"/>
                                        <p:tgtEl>
                                          <p:spTgt spid="68680"/>
                                        </p:tgtEl>
                                        <p:attrNameLst>
                                          <p:attrName>ppt_x</p:attrName>
                                        </p:attrNameLst>
                                      </p:cBhvr>
                                      <p:tavLst>
                                        <p:tav tm="0">
                                          <p:val>
                                            <p:strVal val="#ppt_x"/>
                                          </p:val>
                                        </p:tav>
                                        <p:tav tm="100000">
                                          <p:val>
                                            <p:strVal val="#ppt_x"/>
                                          </p:val>
                                        </p:tav>
                                      </p:tavLst>
                                    </p:anim>
                                    <p:anim calcmode="lin" valueType="num">
                                      <p:cBhvr additive="base">
                                        <p:cTn id="51" dur="500" fill="hold"/>
                                        <p:tgtEl>
                                          <p:spTgt spid="68680"/>
                                        </p:tgtEl>
                                        <p:attrNameLst>
                                          <p:attrName>ppt_y</p:attrName>
                                        </p:attrNameLst>
                                      </p:cBhvr>
                                      <p:tavLst>
                                        <p:tav tm="0">
                                          <p:val>
                                            <p:strVal val="1+#ppt_h/2"/>
                                          </p:val>
                                        </p:tav>
                                        <p:tav tm="100000">
                                          <p:val>
                                            <p:strVal val="#ppt_y"/>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2" presetClass="entr" presetSubtype="4" fill="hold" grpId="0" nodeType="clickEffect">
                                  <p:stCondLst>
                                    <p:cond delay="0"/>
                                  </p:stCondLst>
                                  <p:childTnLst>
                                    <p:set>
                                      <p:cBhvr>
                                        <p:cTn id="55" dur="1" fill="hold">
                                          <p:stCondLst>
                                            <p:cond delay="0"/>
                                          </p:stCondLst>
                                        </p:cTn>
                                        <p:tgtEl>
                                          <p:spTgt spid="68681"/>
                                        </p:tgtEl>
                                        <p:attrNameLst>
                                          <p:attrName>style.visibility</p:attrName>
                                        </p:attrNameLst>
                                      </p:cBhvr>
                                      <p:to>
                                        <p:strVal val="visible"/>
                                      </p:to>
                                    </p:set>
                                    <p:anim calcmode="lin" valueType="num">
                                      <p:cBhvr additive="base">
                                        <p:cTn id="56" dur="500" fill="hold"/>
                                        <p:tgtEl>
                                          <p:spTgt spid="68681"/>
                                        </p:tgtEl>
                                        <p:attrNameLst>
                                          <p:attrName>ppt_x</p:attrName>
                                        </p:attrNameLst>
                                      </p:cBhvr>
                                      <p:tavLst>
                                        <p:tav tm="0">
                                          <p:val>
                                            <p:strVal val="#ppt_x"/>
                                          </p:val>
                                        </p:tav>
                                        <p:tav tm="100000">
                                          <p:val>
                                            <p:strVal val="#ppt_x"/>
                                          </p:val>
                                        </p:tav>
                                      </p:tavLst>
                                    </p:anim>
                                    <p:anim calcmode="lin" valueType="num">
                                      <p:cBhvr additive="base">
                                        <p:cTn id="57" dur="500" fill="hold"/>
                                        <p:tgtEl>
                                          <p:spTgt spid="68681"/>
                                        </p:tgtEl>
                                        <p:attrNameLst>
                                          <p:attrName>ppt_y</p:attrName>
                                        </p:attrNameLst>
                                      </p:cBhvr>
                                      <p:tavLst>
                                        <p:tav tm="0">
                                          <p:val>
                                            <p:strVal val="1+#ppt_h/2"/>
                                          </p:val>
                                        </p:tav>
                                        <p:tav tm="100000">
                                          <p:val>
                                            <p:strVal val="#ppt_y"/>
                                          </p:val>
                                        </p:tav>
                                      </p:tavLst>
                                    </p:anim>
                                  </p:childTnLst>
                                </p:cTn>
                              </p:par>
                            </p:childTnLst>
                          </p:cTn>
                        </p:par>
                      </p:childTnLst>
                    </p:cTn>
                  </p:par>
                  <p:par>
                    <p:cTn id="58" fill="hold" nodeType="clickPar">
                      <p:stCondLst>
                        <p:cond delay="indefinite"/>
                      </p:stCondLst>
                      <p:childTnLst>
                        <p:par>
                          <p:cTn id="59" fill="hold" nodeType="withGroup">
                            <p:stCondLst>
                              <p:cond delay="0"/>
                            </p:stCondLst>
                            <p:childTnLst>
                              <p:par>
                                <p:cTn id="60" presetID="2" presetClass="entr" presetSubtype="4" fill="hold" grpId="0" nodeType="clickEffect">
                                  <p:stCondLst>
                                    <p:cond delay="0"/>
                                  </p:stCondLst>
                                  <p:childTnLst>
                                    <p:set>
                                      <p:cBhvr>
                                        <p:cTn id="61" dur="1" fill="hold">
                                          <p:stCondLst>
                                            <p:cond delay="0"/>
                                          </p:stCondLst>
                                        </p:cTn>
                                        <p:tgtEl>
                                          <p:spTgt spid="68683"/>
                                        </p:tgtEl>
                                        <p:attrNameLst>
                                          <p:attrName>style.visibility</p:attrName>
                                        </p:attrNameLst>
                                      </p:cBhvr>
                                      <p:to>
                                        <p:strVal val="visible"/>
                                      </p:to>
                                    </p:set>
                                    <p:anim calcmode="lin" valueType="num">
                                      <p:cBhvr additive="base">
                                        <p:cTn id="62" dur="500" fill="hold"/>
                                        <p:tgtEl>
                                          <p:spTgt spid="68683"/>
                                        </p:tgtEl>
                                        <p:attrNameLst>
                                          <p:attrName>ppt_x</p:attrName>
                                        </p:attrNameLst>
                                      </p:cBhvr>
                                      <p:tavLst>
                                        <p:tav tm="0">
                                          <p:val>
                                            <p:strVal val="#ppt_x"/>
                                          </p:val>
                                        </p:tav>
                                        <p:tav tm="100000">
                                          <p:val>
                                            <p:strVal val="#ppt_x"/>
                                          </p:val>
                                        </p:tav>
                                      </p:tavLst>
                                    </p:anim>
                                    <p:anim calcmode="lin" valueType="num">
                                      <p:cBhvr additive="base">
                                        <p:cTn id="63" dur="500" fill="hold"/>
                                        <p:tgtEl>
                                          <p:spTgt spid="68683"/>
                                        </p:tgtEl>
                                        <p:attrNameLst>
                                          <p:attrName>ppt_y</p:attrName>
                                        </p:attrNameLst>
                                      </p:cBhvr>
                                      <p:tavLst>
                                        <p:tav tm="0">
                                          <p:val>
                                            <p:strVal val="1+#ppt_h/2"/>
                                          </p:val>
                                        </p:tav>
                                        <p:tav tm="100000">
                                          <p:val>
                                            <p:strVal val="#ppt_y"/>
                                          </p:val>
                                        </p:tav>
                                      </p:tavLst>
                                    </p:anim>
                                  </p:childTnLst>
                                </p:cTn>
                              </p:par>
                            </p:childTnLst>
                          </p:cTn>
                        </p:par>
                      </p:childTnLst>
                    </p:cTn>
                  </p:par>
                  <p:par>
                    <p:cTn id="64" fill="hold" nodeType="clickPar">
                      <p:stCondLst>
                        <p:cond delay="indefinite"/>
                      </p:stCondLst>
                      <p:childTnLst>
                        <p:par>
                          <p:cTn id="65" fill="hold" nodeType="withGroup">
                            <p:stCondLst>
                              <p:cond delay="0"/>
                            </p:stCondLst>
                            <p:childTnLst>
                              <p:par>
                                <p:cTn id="66" presetID="2" presetClass="entr" presetSubtype="4" fill="hold" grpId="0" nodeType="clickEffect">
                                  <p:stCondLst>
                                    <p:cond delay="0"/>
                                  </p:stCondLst>
                                  <p:childTnLst>
                                    <p:set>
                                      <p:cBhvr>
                                        <p:cTn id="67" dur="1" fill="hold">
                                          <p:stCondLst>
                                            <p:cond delay="0"/>
                                          </p:stCondLst>
                                        </p:cTn>
                                        <p:tgtEl>
                                          <p:spTgt spid="68685"/>
                                        </p:tgtEl>
                                        <p:attrNameLst>
                                          <p:attrName>style.visibility</p:attrName>
                                        </p:attrNameLst>
                                      </p:cBhvr>
                                      <p:to>
                                        <p:strVal val="visible"/>
                                      </p:to>
                                    </p:set>
                                    <p:anim calcmode="lin" valueType="num">
                                      <p:cBhvr additive="base">
                                        <p:cTn id="68" dur="500" fill="hold"/>
                                        <p:tgtEl>
                                          <p:spTgt spid="68685"/>
                                        </p:tgtEl>
                                        <p:attrNameLst>
                                          <p:attrName>ppt_x</p:attrName>
                                        </p:attrNameLst>
                                      </p:cBhvr>
                                      <p:tavLst>
                                        <p:tav tm="0">
                                          <p:val>
                                            <p:strVal val="#ppt_x"/>
                                          </p:val>
                                        </p:tav>
                                        <p:tav tm="100000">
                                          <p:val>
                                            <p:strVal val="#ppt_x"/>
                                          </p:val>
                                        </p:tav>
                                      </p:tavLst>
                                    </p:anim>
                                    <p:anim calcmode="lin" valueType="num">
                                      <p:cBhvr additive="base">
                                        <p:cTn id="69" dur="500" fill="hold"/>
                                        <p:tgtEl>
                                          <p:spTgt spid="6868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5" grpId="0"/>
      <p:bldP spid="68676" grpId="0"/>
      <p:bldP spid="68677" grpId="0"/>
      <p:bldP spid="68678" grpId="0"/>
      <p:bldP spid="68679" grpId="0"/>
      <p:bldP spid="68680" grpId="0"/>
      <p:bldP spid="68681" grpId="0"/>
      <p:bldP spid="68682" grpId="0"/>
      <p:bldP spid="68683" grpId="0"/>
      <p:bldP spid="6868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8"/>
          <p:cNvSpPr>
            <a:spLocks noChangeArrowheads="1"/>
          </p:cNvSpPr>
          <p:nvPr/>
        </p:nvSpPr>
        <p:spPr bwMode="auto">
          <a:xfrm>
            <a:off x="228600" y="1066800"/>
            <a:ext cx="5881688" cy="400050"/>
          </a:xfrm>
          <a:prstGeom prst="rect">
            <a:avLst/>
          </a:prstGeom>
          <a:noFill/>
          <a:ln w="9525">
            <a:noFill/>
            <a:miter lim="800000"/>
            <a:headEnd/>
            <a:tailEnd/>
          </a:ln>
        </p:spPr>
        <p:txBody>
          <a:bodyPr wrap="none">
            <a:spAutoFit/>
          </a:bodyPr>
          <a:lstStyle/>
          <a:p>
            <a:r>
              <a:rPr lang="en-US" sz="2000" b="1" u="sng">
                <a:solidFill>
                  <a:srgbClr val="FFFF00"/>
                </a:solidFill>
              </a:rPr>
              <a:t>1. Hoạt động 1</a:t>
            </a:r>
            <a:r>
              <a:rPr lang="en-US" sz="2000" b="1">
                <a:solidFill>
                  <a:srgbClr val="FFFF00"/>
                </a:solidFill>
              </a:rPr>
              <a:t>: Thế nào là sự biến đổi hóa học</a:t>
            </a:r>
          </a:p>
        </p:txBody>
      </p:sp>
      <p:sp>
        <p:nvSpPr>
          <p:cNvPr id="13316" name="Text Box 9"/>
          <p:cNvSpPr txBox="1">
            <a:spLocks noChangeArrowheads="1"/>
          </p:cNvSpPr>
          <p:nvPr/>
        </p:nvSpPr>
        <p:spPr bwMode="auto">
          <a:xfrm>
            <a:off x="304800" y="1524000"/>
            <a:ext cx="9144000" cy="646113"/>
          </a:xfrm>
          <a:prstGeom prst="rect">
            <a:avLst/>
          </a:prstGeom>
          <a:noFill/>
          <a:ln w="9525">
            <a:noFill/>
            <a:miter lim="800000"/>
            <a:headEnd/>
            <a:tailEnd/>
          </a:ln>
        </p:spPr>
        <p:txBody>
          <a:bodyPr>
            <a:spAutoFit/>
          </a:bodyPr>
          <a:lstStyle/>
          <a:p>
            <a:pPr>
              <a:spcBef>
                <a:spcPct val="50000"/>
              </a:spcBef>
            </a:pPr>
            <a:r>
              <a:rPr lang="en-US" b="1" u="sng"/>
              <a:t>Kết luận:</a:t>
            </a:r>
            <a:r>
              <a:rPr lang="en-US"/>
              <a:t> </a:t>
            </a:r>
            <a:r>
              <a:rPr lang="en-US" b="1" i="1"/>
              <a:t>Sự biến đổi từ chất này thành chất khác được gọi là sự biến đổi hóa học.</a:t>
            </a:r>
          </a:p>
        </p:txBody>
      </p:sp>
      <p:sp>
        <p:nvSpPr>
          <p:cNvPr id="13317" name="Text Box 10"/>
          <p:cNvSpPr txBox="1">
            <a:spLocks noChangeArrowheads="1"/>
          </p:cNvSpPr>
          <p:nvPr/>
        </p:nvSpPr>
        <p:spPr bwMode="auto">
          <a:xfrm>
            <a:off x="228600" y="2209800"/>
            <a:ext cx="8915400" cy="400050"/>
          </a:xfrm>
          <a:prstGeom prst="rect">
            <a:avLst/>
          </a:prstGeom>
          <a:noFill/>
          <a:ln w="9525">
            <a:noFill/>
            <a:miter lim="800000"/>
            <a:headEnd/>
            <a:tailEnd/>
          </a:ln>
        </p:spPr>
        <p:txBody>
          <a:bodyPr>
            <a:spAutoFit/>
          </a:bodyPr>
          <a:lstStyle/>
          <a:p>
            <a:pPr>
              <a:spcBef>
                <a:spcPct val="50000"/>
              </a:spcBef>
            </a:pPr>
            <a:r>
              <a:rPr lang="en-US" sz="2000" b="1" u="sng">
                <a:solidFill>
                  <a:srgbClr val="FFFF00"/>
                </a:solidFill>
              </a:rPr>
              <a:t>2. Hoạt động 2:</a:t>
            </a:r>
            <a:r>
              <a:rPr lang="en-US"/>
              <a:t> </a:t>
            </a:r>
            <a:r>
              <a:rPr lang="en-US" sz="2000" b="1">
                <a:solidFill>
                  <a:srgbClr val="FFFF00"/>
                </a:solidFill>
              </a:rPr>
              <a:t>Phân biệt sự biến đổi hóa học và sự biến đổi lí học.</a:t>
            </a:r>
          </a:p>
        </p:txBody>
      </p:sp>
      <p:sp>
        <p:nvSpPr>
          <p:cNvPr id="70668" name="Text Box 12"/>
          <p:cNvSpPr txBox="1">
            <a:spLocks noChangeArrowheads="1"/>
          </p:cNvSpPr>
          <p:nvPr/>
        </p:nvSpPr>
        <p:spPr bwMode="auto">
          <a:xfrm>
            <a:off x="0" y="2914650"/>
            <a:ext cx="9144000" cy="369888"/>
          </a:xfrm>
          <a:prstGeom prst="rect">
            <a:avLst/>
          </a:prstGeom>
          <a:noFill/>
          <a:ln w="9525">
            <a:noFill/>
            <a:miter lim="800000"/>
            <a:headEnd/>
            <a:tailEnd/>
          </a:ln>
        </p:spPr>
        <p:txBody>
          <a:bodyPr>
            <a:spAutoFit/>
          </a:bodyPr>
          <a:lstStyle/>
          <a:p>
            <a:pPr>
              <a:spcBef>
                <a:spcPct val="50000"/>
              </a:spcBef>
            </a:pPr>
            <a:r>
              <a:rPr lang="en-US" b="1"/>
              <a:t>Hãy quan sát và cho biết đâu là sự biến đổi hóa học và đâu là sự biến đổi lí học</a:t>
            </a:r>
          </a:p>
        </p:txBody>
      </p:sp>
      <p:pic>
        <p:nvPicPr>
          <p:cNvPr id="41992" name="Picture 8" descr="3"/>
          <p:cNvPicPr>
            <a:picLocks noChangeAspect="1" noChangeArrowheads="1"/>
          </p:cNvPicPr>
          <p:nvPr/>
        </p:nvPicPr>
        <p:blipFill>
          <a:blip r:embed="rId2"/>
          <a:srcRect/>
          <a:stretch>
            <a:fillRect/>
          </a:stretch>
        </p:blipFill>
        <p:spPr bwMode="auto">
          <a:xfrm>
            <a:off x="1447800" y="3429000"/>
            <a:ext cx="3019425" cy="3429000"/>
          </a:xfrm>
          <a:prstGeom prst="rect">
            <a:avLst/>
          </a:prstGeom>
          <a:noFill/>
          <a:ln w="9525">
            <a:noFill/>
            <a:miter lim="800000"/>
            <a:headEnd/>
            <a:tailEnd/>
          </a:ln>
        </p:spPr>
      </p:pic>
      <p:pic>
        <p:nvPicPr>
          <p:cNvPr id="41997" name="Picture 13" descr="5"/>
          <p:cNvPicPr>
            <a:picLocks noChangeAspect="1" noChangeArrowheads="1"/>
          </p:cNvPicPr>
          <p:nvPr/>
        </p:nvPicPr>
        <p:blipFill>
          <a:blip r:embed="rId3"/>
          <a:srcRect/>
          <a:stretch>
            <a:fillRect/>
          </a:stretch>
        </p:blipFill>
        <p:spPr bwMode="auto">
          <a:xfrm>
            <a:off x="4800600" y="3505200"/>
            <a:ext cx="3276600" cy="3352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70668"/>
                                        </p:tgtEl>
                                        <p:attrNameLst>
                                          <p:attrName>style.visibility</p:attrName>
                                        </p:attrNameLst>
                                      </p:cBhvr>
                                      <p:to>
                                        <p:strVal val="visible"/>
                                      </p:to>
                                    </p:set>
                                    <p:animScale>
                                      <p:cBhvr>
                                        <p:cTn id="7" dur="1000" decel="50000" fill="hold">
                                          <p:stCondLst>
                                            <p:cond delay="0"/>
                                          </p:stCondLst>
                                        </p:cTn>
                                        <p:tgtEl>
                                          <p:spTgt spid="7066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70668"/>
                                        </p:tgtEl>
                                        <p:attrNameLst>
                                          <p:attrName>ppt_x</p:attrName>
                                          <p:attrName>ppt_y</p:attrName>
                                        </p:attrNameLst>
                                      </p:cBhvr>
                                    </p:animMotion>
                                    <p:animEffect transition="in" filter="fade">
                                      <p:cBhvr>
                                        <p:cTn id="9" dur="1000"/>
                                        <p:tgtEl>
                                          <p:spTgt spid="70668"/>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5" presetClass="entr" presetSubtype="0" fill="hold" nodeType="clickEffect">
                                  <p:stCondLst>
                                    <p:cond delay="0"/>
                                  </p:stCondLst>
                                  <p:childTnLst>
                                    <p:set>
                                      <p:cBhvr>
                                        <p:cTn id="13" dur="1" fill="hold">
                                          <p:stCondLst>
                                            <p:cond delay="0"/>
                                          </p:stCondLst>
                                        </p:cTn>
                                        <p:tgtEl>
                                          <p:spTgt spid="41992"/>
                                        </p:tgtEl>
                                        <p:attrNameLst>
                                          <p:attrName>style.visibility</p:attrName>
                                        </p:attrNameLst>
                                      </p:cBhvr>
                                      <p:to>
                                        <p:strVal val="visible"/>
                                      </p:to>
                                    </p:set>
                                    <p:anim calcmode="lin" valueType="num">
                                      <p:cBhvr>
                                        <p:cTn id="14" dur="1000" fill="hold"/>
                                        <p:tgtEl>
                                          <p:spTgt spid="41992"/>
                                        </p:tgtEl>
                                        <p:attrNameLst>
                                          <p:attrName>ppt_w</p:attrName>
                                        </p:attrNameLst>
                                      </p:cBhvr>
                                      <p:tavLst>
                                        <p:tav tm="0">
                                          <p:val>
                                            <p:fltVal val="0"/>
                                          </p:val>
                                        </p:tav>
                                        <p:tav tm="100000">
                                          <p:val>
                                            <p:strVal val="#ppt_w"/>
                                          </p:val>
                                        </p:tav>
                                      </p:tavLst>
                                    </p:anim>
                                    <p:anim calcmode="lin" valueType="num">
                                      <p:cBhvr>
                                        <p:cTn id="15" dur="1000" fill="hold"/>
                                        <p:tgtEl>
                                          <p:spTgt spid="41992"/>
                                        </p:tgtEl>
                                        <p:attrNameLst>
                                          <p:attrName>ppt_h</p:attrName>
                                        </p:attrNameLst>
                                      </p:cBhvr>
                                      <p:tavLst>
                                        <p:tav tm="0">
                                          <p:val>
                                            <p:fltVal val="0"/>
                                          </p:val>
                                        </p:tav>
                                        <p:tav tm="100000">
                                          <p:val>
                                            <p:strVal val="#ppt_h"/>
                                          </p:val>
                                        </p:tav>
                                      </p:tavLst>
                                    </p:anim>
                                    <p:anim calcmode="lin" valueType="num">
                                      <p:cBhvr>
                                        <p:cTn id="16" dur="1000" fill="hold"/>
                                        <p:tgtEl>
                                          <p:spTgt spid="41992"/>
                                        </p:tgtEl>
                                        <p:attrNameLst>
                                          <p:attrName>ppt_x</p:attrName>
                                        </p:attrNameLst>
                                      </p:cBhvr>
                                      <p:tavLst>
                                        <p:tav tm="0" fmla="#ppt_x+(cos(-2*pi*(1-$))*-#ppt_x-sin(-2*pi*(1-$))*(1-#ppt_y))*(1-$)">
                                          <p:val>
                                            <p:fltVal val="0"/>
                                          </p:val>
                                        </p:tav>
                                        <p:tav tm="100000">
                                          <p:val>
                                            <p:fltVal val="1"/>
                                          </p:val>
                                        </p:tav>
                                      </p:tavLst>
                                    </p:anim>
                                    <p:anim calcmode="lin" valueType="num">
                                      <p:cBhvr>
                                        <p:cTn id="17" dur="1000" fill="hold"/>
                                        <p:tgtEl>
                                          <p:spTgt spid="41992"/>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15" presetClass="entr" presetSubtype="0" fill="hold" nodeType="clickEffect">
                                  <p:stCondLst>
                                    <p:cond delay="0"/>
                                  </p:stCondLst>
                                  <p:childTnLst>
                                    <p:set>
                                      <p:cBhvr>
                                        <p:cTn id="21" dur="1" fill="hold">
                                          <p:stCondLst>
                                            <p:cond delay="0"/>
                                          </p:stCondLst>
                                        </p:cTn>
                                        <p:tgtEl>
                                          <p:spTgt spid="41997"/>
                                        </p:tgtEl>
                                        <p:attrNameLst>
                                          <p:attrName>style.visibility</p:attrName>
                                        </p:attrNameLst>
                                      </p:cBhvr>
                                      <p:to>
                                        <p:strVal val="visible"/>
                                      </p:to>
                                    </p:set>
                                    <p:anim calcmode="lin" valueType="num">
                                      <p:cBhvr>
                                        <p:cTn id="22" dur="1000" fill="hold"/>
                                        <p:tgtEl>
                                          <p:spTgt spid="41997"/>
                                        </p:tgtEl>
                                        <p:attrNameLst>
                                          <p:attrName>ppt_w</p:attrName>
                                        </p:attrNameLst>
                                      </p:cBhvr>
                                      <p:tavLst>
                                        <p:tav tm="0">
                                          <p:val>
                                            <p:fltVal val="0"/>
                                          </p:val>
                                        </p:tav>
                                        <p:tav tm="100000">
                                          <p:val>
                                            <p:strVal val="#ppt_w"/>
                                          </p:val>
                                        </p:tav>
                                      </p:tavLst>
                                    </p:anim>
                                    <p:anim calcmode="lin" valueType="num">
                                      <p:cBhvr>
                                        <p:cTn id="23" dur="1000" fill="hold"/>
                                        <p:tgtEl>
                                          <p:spTgt spid="41997"/>
                                        </p:tgtEl>
                                        <p:attrNameLst>
                                          <p:attrName>ppt_h</p:attrName>
                                        </p:attrNameLst>
                                      </p:cBhvr>
                                      <p:tavLst>
                                        <p:tav tm="0">
                                          <p:val>
                                            <p:fltVal val="0"/>
                                          </p:val>
                                        </p:tav>
                                        <p:tav tm="100000">
                                          <p:val>
                                            <p:strVal val="#ppt_h"/>
                                          </p:val>
                                        </p:tav>
                                      </p:tavLst>
                                    </p:anim>
                                    <p:anim calcmode="lin" valueType="num">
                                      <p:cBhvr>
                                        <p:cTn id="24" dur="1000" fill="hold"/>
                                        <p:tgtEl>
                                          <p:spTgt spid="41997"/>
                                        </p:tgtEl>
                                        <p:attrNameLst>
                                          <p:attrName>ppt_x</p:attrName>
                                        </p:attrNameLst>
                                      </p:cBhvr>
                                      <p:tavLst>
                                        <p:tav tm="0" fmla="#ppt_x+(cos(-2*pi*(1-$))*-#ppt_x-sin(-2*pi*(1-$))*(1-#ppt_y))*(1-$)">
                                          <p:val>
                                            <p:fltVal val="0"/>
                                          </p:val>
                                        </p:tav>
                                        <p:tav tm="100000">
                                          <p:val>
                                            <p:fltVal val="1"/>
                                          </p:val>
                                        </p:tav>
                                      </p:tavLst>
                                    </p:anim>
                                    <p:anim calcmode="lin" valueType="num">
                                      <p:cBhvr>
                                        <p:cTn id="25" dur="1000" fill="hold"/>
                                        <p:tgtEl>
                                          <p:spTgt spid="41997"/>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6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ChangeArrowheads="1"/>
          </p:cNvSpPr>
          <p:nvPr/>
        </p:nvSpPr>
        <p:spPr bwMode="auto">
          <a:xfrm>
            <a:off x="228600" y="838200"/>
            <a:ext cx="5881688" cy="400050"/>
          </a:xfrm>
          <a:prstGeom prst="rect">
            <a:avLst/>
          </a:prstGeom>
          <a:noFill/>
          <a:ln w="9525">
            <a:noFill/>
            <a:miter lim="800000"/>
            <a:headEnd/>
            <a:tailEnd/>
          </a:ln>
        </p:spPr>
        <p:txBody>
          <a:bodyPr wrap="none">
            <a:spAutoFit/>
          </a:bodyPr>
          <a:lstStyle/>
          <a:p>
            <a:r>
              <a:rPr lang="en-US" sz="2000" b="1" u="sng">
                <a:solidFill>
                  <a:srgbClr val="FFFF00"/>
                </a:solidFill>
              </a:rPr>
              <a:t>1. Hoạt động 1</a:t>
            </a:r>
            <a:r>
              <a:rPr lang="en-US" sz="2000" b="1">
                <a:solidFill>
                  <a:srgbClr val="FFFF00"/>
                </a:solidFill>
              </a:rPr>
              <a:t>: Thế nào là sự biến đổi hóa học</a:t>
            </a:r>
          </a:p>
        </p:txBody>
      </p:sp>
      <p:sp>
        <p:nvSpPr>
          <p:cNvPr id="14340" name="Text Box 4"/>
          <p:cNvSpPr txBox="1">
            <a:spLocks noChangeArrowheads="1"/>
          </p:cNvSpPr>
          <p:nvPr/>
        </p:nvSpPr>
        <p:spPr bwMode="auto">
          <a:xfrm>
            <a:off x="228600" y="1219200"/>
            <a:ext cx="8534400" cy="646113"/>
          </a:xfrm>
          <a:prstGeom prst="rect">
            <a:avLst/>
          </a:prstGeom>
          <a:noFill/>
          <a:ln w="9525">
            <a:noFill/>
            <a:miter lim="800000"/>
            <a:headEnd/>
            <a:tailEnd/>
          </a:ln>
        </p:spPr>
        <p:txBody>
          <a:bodyPr>
            <a:spAutoFit/>
          </a:bodyPr>
          <a:lstStyle/>
          <a:p>
            <a:pPr>
              <a:spcBef>
                <a:spcPct val="50000"/>
              </a:spcBef>
            </a:pPr>
            <a:r>
              <a:rPr lang="en-US" b="1" u="sng"/>
              <a:t>Kết luận:</a:t>
            </a:r>
            <a:r>
              <a:rPr lang="en-US"/>
              <a:t> </a:t>
            </a:r>
            <a:r>
              <a:rPr lang="en-US" b="1" i="1"/>
              <a:t>Sự biến đổi từ chất này thành chất khác được gọi là sự biến đổi hóa học.</a:t>
            </a:r>
          </a:p>
        </p:txBody>
      </p:sp>
      <p:sp>
        <p:nvSpPr>
          <p:cNvPr id="14341" name="Text Box 5"/>
          <p:cNvSpPr txBox="1">
            <a:spLocks noChangeArrowheads="1"/>
          </p:cNvSpPr>
          <p:nvPr/>
        </p:nvSpPr>
        <p:spPr bwMode="auto">
          <a:xfrm>
            <a:off x="228600" y="1733550"/>
            <a:ext cx="8915400" cy="400050"/>
          </a:xfrm>
          <a:prstGeom prst="rect">
            <a:avLst/>
          </a:prstGeom>
          <a:noFill/>
          <a:ln w="9525">
            <a:noFill/>
            <a:miter lim="800000"/>
            <a:headEnd/>
            <a:tailEnd/>
          </a:ln>
        </p:spPr>
        <p:txBody>
          <a:bodyPr>
            <a:spAutoFit/>
          </a:bodyPr>
          <a:lstStyle/>
          <a:p>
            <a:pPr>
              <a:spcBef>
                <a:spcPct val="50000"/>
              </a:spcBef>
            </a:pPr>
            <a:r>
              <a:rPr lang="en-US" sz="2000" b="1" u="sng">
                <a:solidFill>
                  <a:srgbClr val="FFFF00"/>
                </a:solidFill>
              </a:rPr>
              <a:t>2. Hoạt động 2:</a:t>
            </a:r>
            <a:r>
              <a:rPr lang="en-US"/>
              <a:t> </a:t>
            </a:r>
            <a:r>
              <a:rPr lang="en-US" sz="2000" b="1">
                <a:solidFill>
                  <a:srgbClr val="FFFF00"/>
                </a:solidFill>
              </a:rPr>
              <a:t>Phân biệt sự biến đổi hóa học và sự biến đổi lí học.</a:t>
            </a:r>
          </a:p>
        </p:txBody>
      </p:sp>
      <p:graphicFrame>
        <p:nvGraphicFramePr>
          <p:cNvPr id="72793" name="Group 89"/>
          <p:cNvGraphicFramePr>
            <a:graphicFrameLocks noGrp="1"/>
          </p:cNvGraphicFramePr>
          <p:nvPr>
            <p:ph/>
          </p:nvPr>
        </p:nvGraphicFramePr>
        <p:xfrm>
          <a:off x="0" y="2133600"/>
          <a:ext cx="9144000" cy="4743451"/>
        </p:xfrm>
        <a:graphic>
          <a:graphicData uri="http://schemas.openxmlformats.org/drawingml/2006/table">
            <a:tbl>
              <a:tblPr/>
              <a:tblGrid>
                <a:gridCol w="652463"/>
                <a:gridCol w="1633537"/>
                <a:gridCol w="1223963"/>
                <a:gridCol w="5634037"/>
              </a:tblGrid>
              <a:tr h="37782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1" i="0" u="none" strike="noStrike" cap="none" normalizeH="0" baseline="0" smtClean="0">
                          <a:ln>
                            <a:noFill/>
                          </a:ln>
                          <a:solidFill>
                            <a:schemeClr val="tx1"/>
                          </a:solidFill>
                          <a:effectLst/>
                          <a:latin typeface="Times New Roman" pitchFamily="18" charset="0"/>
                        </a:rPr>
                        <a:t>STT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1" i="0" u="none" strike="noStrike" cap="none" normalizeH="0" baseline="0" smtClean="0">
                          <a:ln>
                            <a:noFill/>
                          </a:ln>
                          <a:solidFill>
                            <a:schemeClr val="tx1"/>
                          </a:solidFill>
                          <a:effectLst/>
                          <a:latin typeface="Times New Roman" pitchFamily="18" charset="0"/>
                        </a:rPr>
                        <a:t>NỘI DUNG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1" i="0" u="none" strike="noStrike" cap="none" normalizeH="0" baseline="0" smtClean="0">
                          <a:ln>
                            <a:noFill/>
                          </a:ln>
                          <a:solidFill>
                            <a:schemeClr val="tx1"/>
                          </a:solidFill>
                          <a:effectLst/>
                          <a:latin typeface="Times New Roman" pitchFamily="18" charset="0"/>
                        </a:rPr>
                        <a:t>BIẾN ĐỔI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1" i="0" u="none" strike="noStrike" cap="none" normalizeH="0" baseline="0" smtClean="0">
                          <a:ln>
                            <a:noFill/>
                          </a:ln>
                          <a:solidFill>
                            <a:schemeClr val="tx1"/>
                          </a:solidFill>
                          <a:effectLst/>
                          <a:latin typeface="Times New Roman" pitchFamily="18" charset="0"/>
                        </a:rPr>
                        <a:t>GIẢI THÍCH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37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smtClean="0">
                          <a:ln>
                            <a:noFill/>
                          </a:ln>
                          <a:solidFill>
                            <a:schemeClr val="tx1"/>
                          </a:solidFill>
                          <a:effectLst/>
                          <a:latin typeface="Times New Roman" pitchFamily="18"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382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smtClean="0">
                          <a:ln>
                            <a:noFill/>
                          </a:ln>
                          <a:solidFill>
                            <a:schemeClr val="tx1"/>
                          </a:solidFill>
                          <a:effectLst/>
                          <a:latin typeface="Times New Roman" pitchFamily="18"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620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smtClean="0">
                          <a:ln>
                            <a:noFill/>
                          </a:ln>
                          <a:solidFill>
                            <a:schemeClr val="tx1"/>
                          </a:solidFill>
                          <a:effectLst/>
                          <a:latin typeface="Times New Roman" pitchFamily="18"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3888">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smtClean="0">
                          <a:ln>
                            <a:noFill/>
                          </a:ln>
                          <a:solidFill>
                            <a:schemeClr val="tx1"/>
                          </a:solidFill>
                          <a:effectLst/>
                          <a:latin typeface="Times New Roman" pitchFamily="18" charset="0"/>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143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smtClean="0">
                          <a:ln>
                            <a:noFill/>
                          </a:ln>
                          <a:solidFill>
                            <a:schemeClr val="tx1"/>
                          </a:solidFill>
                          <a:effectLst/>
                          <a:latin typeface="Times New Roman" pitchFamily="18" charset="0"/>
                        </a:rPr>
                        <a:t>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334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smtClean="0">
                          <a:ln>
                            <a:noFill/>
                          </a:ln>
                          <a:solidFill>
                            <a:schemeClr val="tx1"/>
                          </a:solidFill>
                          <a:effectLst/>
                          <a:latin typeface="Times New Roman" pitchFamily="18" charset="0"/>
                        </a:rPr>
                        <a:t>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4384" name="Text Box 33"/>
          <p:cNvSpPr txBox="1">
            <a:spLocks noChangeArrowheads="1"/>
          </p:cNvSpPr>
          <p:nvPr/>
        </p:nvSpPr>
        <p:spPr bwMode="auto">
          <a:xfrm>
            <a:off x="685800" y="2552700"/>
            <a:ext cx="1905000" cy="630238"/>
          </a:xfrm>
          <a:prstGeom prst="rect">
            <a:avLst/>
          </a:prstGeom>
          <a:noFill/>
          <a:ln w="9525">
            <a:noFill/>
            <a:miter lim="800000"/>
            <a:headEnd/>
            <a:tailEnd/>
          </a:ln>
        </p:spPr>
        <p:txBody>
          <a:bodyPr>
            <a:spAutoFit/>
          </a:bodyPr>
          <a:lstStyle/>
          <a:p>
            <a:pPr eaLnBrk="1" hangingPunct="1">
              <a:spcBef>
                <a:spcPct val="20000"/>
              </a:spcBef>
              <a:buClr>
                <a:schemeClr val="hlink"/>
              </a:buClr>
              <a:buSzPct val="65000"/>
              <a:buFont typeface="Wingdings" pitchFamily="2" charset="2"/>
              <a:buNone/>
            </a:pPr>
            <a:r>
              <a:rPr lang="en-US" sz="1400"/>
              <a:t>Xi măng trộn cát</a:t>
            </a:r>
          </a:p>
          <a:p>
            <a:pPr>
              <a:spcBef>
                <a:spcPct val="50000"/>
              </a:spcBef>
            </a:pPr>
            <a:endParaRPr lang="en-US" sz="1400"/>
          </a:p>
        </p:txBody>
      </p:sp>
      <p:sp>
        <p:nvSpPr>
          <p:cNvPr id="14385" name="Text Box 34"/>
          <p:cNvSpPr txBox="1">
            <a:spLocks noChangeArrowheads="1"/>
          </p:cNvSpPr>
          <p:nvPr/>
        </p:nvSpPr>
        <p:spPr bwMode="auto">
          <a:xfrm>
            <a:off x="2362200" y="2609850"/>
            <a:ext cx="1219200" cy="307975"/>
          </a:xfrm>
          <a:prstGeom prst="rect">
            <a:avLst/>
          </a:prstGeom>
          <a:noFill/>
          <a:ln w="9525">
            <a:noFill/>
            <a:miter lim="800000"/>
            <a:headEnd/>
            <a:tailEnd/>
          </a:ln>
        </p:spPr>
        <p:txBody>
          <a:bodyPr>
            <a:spAutoFit/>
          </a:bodyPr>
          <a:lstStyle/>
          <a:p>
            <a:pPr>
              <a:spcBef>
                <a:spcPct val="50000"/>
              </a:spcBef>
            </a:pPr>
            <a:r>
              <a:rPr lang="en-US" sz="1400"/>
              <a:t>Lí học</a:t>
            </a:r>
          </a:p>
        </p:txBody>
      </p:sp>
      <p:sp>
        <p:nvSpPr>
          <p:cNvPr id="14386" name="Text Box 35"/>
          <p:cNvSpPr txBox="1">
            <a:spLocks noChangeArrowheads="1"/>
          </p:cNvSpPr>
          <p:nvPr/>
        </p:nvSpPr>
        <p:spPr bwMode="auto">
          <a:xfrm>
            <a:off x="3581400" y="2495550"/>
            <a:ext cx="5562600" cy="846138"/>
          </a:xfrm>
          <a:prstGeom prst="rect">
            <a:avLst/>
          </a:prstGeom>
          <a:noFill/>
          <a:ln w="9525">
            <a:noFill/>
            <a:miter lim="800000"/>
            <a:headEnd/>
            <a:tailEnd/>
          </a:ln>
        </p:spPr>
        <p:txBody>
          <a:bodyPr>
            <a:spAutoFit/>
          </a:bodyPr>
          <a:lstStyle/>
          <a:p>
            <a:pPr eaLnBrk="1" hangingPunct="1">
              <a:spcBef>
                <a:spcPct val="20000"/>
              </a:spcBef>
              <a:buClr>
                <a:schemeClr val="hlink"/>
              </a:buClr>
              <a:buSzPct val="65000"/>
              <a:buFont typeface="Wingdings" pitchFamily="2" charset="2"/>
              <a:buNone/>
            </a:pPr>
            <a:r>
              <a:rPr lang="en-US" sz="1400"/>
              <a:t>- Vì xi măng trộn cát sẽ tạo thành hỗn hợp xi măng cát, tính chất của cát và tính chất của xi măng vẫn giữ nguyên.</a:t>
            </a:r>
          </a:p>
          <a:p>
            <a:pPr>
              <a:spcBef>
                <a:spcPct val="50000"/>
              </a:spcBef>
            </a:pPr>
            <a:endParaRPr lang="en-US" sz="1400"/>
          </a:p>
        </p:txBody>
      </p:sp>
      <p:sp>
        <p:nvSpPr>
          <p:cNvPr id="14387" name="Text Box 36"/>
          <p:cNvSpPr txBox="1">
            <a:spLocks noChangeArrowheads="1"/>
          </p:cNvSpPr>
          <p:nvPr/>
        </p:nvSpPr>
        <p:spPr bwMode="auto">
          <a:xfrm>
            <a:off x="685800" y="3086100"/>
            <a:ext cx="1600200" cy="846138"/>
          </a:xfrm>
          <a:prstGeom prst="rect">
            <a:avLst/>
          </a:prstGeom>
          <a:noFill/>
          <a:ln w="9525">
            <a:noFill/>
            <a:miter lim="800000"/>
            <a:headEnd/>
            <a:tailEnd/>
          </a:ln>
        </p:spPr>
        <p:txBody>
          <a:bodyPr>
            <a:spAutoFit/>
          </a:bodyPr>
          <a:lstStyle/>
          <a:p>
            <a:pPr eaLnBrk="1" hangingPunct="1">
              <a:spcBef>
                <a:spcPct val="20000"/>
              </a:spcBef>
              <a:buClr>
                <a:schemeClr val="hlink"/>
              </a:buClr>
              <a:buSzPct val="65000"/>
              <a:buFont typeface="Wingdings" pitchFamily="2" charset="2"/>
              <a:buNone/>
            </a:pPr>
            <a:r>
              <a:rPr lang="en-US" sz="1400"/>
              <a:t>Xi măng trộn cát và nước</a:t>
            </a:r>
          </a:p>
          <a:p>
            <a:pPr>
              <a:spcBef>
                <a:spcPct val="50000"/>
              </a:spcBef>
            </a:pPr>
            <a:endParaRPr lang="en-US" sz="1400"/>
          </a:p>
        </p:txBody>
      </p:sp>
      <p:sp>
        <p:nvSpPr>
          <p:cNvPr id="14388" name="Text Box 37"/>
          <p:cNvSpPr txBox="1">
            <a:spLocks noChangeArrowheads="1"/>
          </p:cNvSpPr>
          <p:nvPr/>
        </p:nvSpPr>
        <p:spPr bwMode="auto">
          <a:xfrm>
            <a:off x="2362200" y="3352800"/>
            <a:ext cx="1066800" cy="307975"/>
          </a:xfrm>
          <a:prstGeom prst="rect">
            <a:avLst/>
          </a:prstGeom>
          <a:noFill/>
          <a:ln w="9525">
            <a:noFill/>
            <a:miter lim="800000"/>
            <a:headEnd/>
            <a:tailEnd/>
          </a:ln>
        </p:spPr>
        <p:txBody>
          <a:bodyPr>
            <a:spAutoFit/>
          </a:bodyPr>
          <a:lstStyle/>
          <a:p>
            <a:pPr>
              <a:spcBef>
                <a:spcPct val="50000"/>
              </a:spcBef>
            </a:pPr>
            <a:r>
              <a:rPr lang="en-US" sz="1400"/>
              <a:t>Hóa học</a:t>
            </a:r>
          </a:p>
        </p:txBody>
      </p:sp>
      <p:sp>
        <p:nvSpPr>
          <p:cNvPr id="14389" name="Text Box 38"/>
          <p:cNvSpPr txBox="1">
            <a:spLocks noChangeArrowheads="1"/>
          </p:cNvSpPr>
          <p:nvPr/>
        </p:nvSpPr>
        <p:spPr bwMode="auto">
          <a:xfrm>
            <a:off x="3505200" y="3086100"/>
            <a:ext cx="5638800" cy="738188"/>
          </a:xfrm>
          <a:prstGeom prst="rect">
            <a:avLst/>
          </a:prstGeom>
          <a:noFill/>
          <a:ln w="9525">
            <a:noFill/>
            <a:miter lim="800000"/>
            <a:headEnd/>
            <a:tailEnd/>
          </a:ln>
        </p:spPr>
        <p:txBody>
          <a:bodyPr>
            <a:spAutoFit/>
          </a:bodyPr>
          <a:lstStyle/>
          <a:p>
            <a:pPr>
              <a:spcBef>
                <a:spcPct val="50000"/>
              </a:spcBef>
            </a:pPr>
            <a:r>
              <a:rPr lang="en-US" sz="1400"/>
              <a:t>- Vì xi măng trộn với cát và nước sẽ tạo được một hỗn hợp chất mới là vữa xi măng. Vữa xi măng có tính chất hoàn toàn khác với tính chất của cát, xi măng và nước.</a:t>
            </a:r>
          </a:p>
        </p:txBody>
      </p:sp>
      <p:sp>
        <p:nvSpPr>
          <p:cNvPr id="14390" name="Text Box 39"/>
          <p:cNvSpPr txBox="1">
            <a:spLocks noChangeArrowheads="1"/>
          </p:cNvSpPr>
          <p:nvPr/>
        </p:nvSpPr>
        <p:spPr bwMode="auto">
          <a:xfrm>
            <a:off x="609600" y="3962400"/>
            <a:ext cx="1600200" cy="846138"/>
          </a:xfrm>
          <a:prstGeom prst="rect">
            <a:avLst/>
          </a:prstGeom>
          <a:noFill/>
          <a:ln w="9525">
            <a:noFill/>
            <a:miter lim="800000"/>
            <a:headEnd/>
            <a:tailEnd/>
          </a:ln>
        </p:spPr>
        <p:txBody>
          <a:bodyPr>
            <a:spAutoFit/>
          </a:bodyPr>
          <a:lstStyle/>
          <a:p>
            <a:pPr eaLnBrk="1" hangingPunct="1">
              <a:spcBef>
                <a:spcPct val="20000"/>
              </a:spcBef>
              <a:buClr>
                <a:schemeClr val="hlink"/>
              </a:buClr>
              <a:buSzPct val="65000"/>
              <a:buFont typeface="Wingdings" pitchFamily="2" charset="2"/>
              <a:buNone/>
            </a:pPr>
            <a:r>
              <a:rPr lang="en-US" sz="1400"/>
              <a:t>Cho vôi sống vào nước</a:t>
            </a:r>
          </a:p>
          <a:p>
            <a:pPr>
              <a:spcBef>
                <a:spcPct val="50000"/>
              </a:spcBef>
            </a:pPr>
            <a:endParaRPr lang="en-US" sz="1400"/>
          </a:p>
        </p:txBody>
      </p:sp>
      <p:sp>
        <p:nvSpPr>
          <p:cNvPr id="14391" name="Text Box 40"/>
          <p:cNvSpPr txBox="1">
            <a:spLocks noChangeArrowheads="1"/>
          </p:cNvSpPr>
          <p:nvPr/>
        </p:nvSpPr>
        <p:spPr bwMode="auto">
          <a:xfrm>
            <a:off x="2286000" y="4210050"/>
            <a:ext cx="1143000" cy="307975"/>
          </a:xfrm>
          <a:prstGeom prst="rect">
            <a:avLst/>
          </a:prstGeom>
          <a:noFill/>
          <a:ln w="9525">
            <a:noFill/>
            <a:miter lim="800000"/>
            <a:headEnd/>
            <a:tailEnd/>
          </a:ln>
        </p:spPr>
        <p:txBody>
          <a:bodyPr>
            <a:spAutoFit/>
          </a:bodyPr>
          <a:lstStyle/>
          <a:p>
            <a:pPr>
              <a:spcBef>
                <a:spcPct val="50000"/>
              </a:spcBef>
            </a:pPr>
            <a:r>
              <a:rPr lang="en-US" sz="1400"/>
              <a:t>Hóa học</a:t>
            </a:r>
          </a:p>
        </p:txBody>
      </p:sp>
      <p:sp>
        <p:nvSpPr>
          <p:cNvPr id="14392" name="Text Box 41"/>
          <p:cNvSpPr txBox="1">
            <a:spLocks noChangeArrowheads="1"/>
          </p:cNvSpPr>
          <p:nvPr/>
        </p:nvSpPr>
        <p:spPr bwMode="auto">
          <a:xfrm>
            <a:off x="3505200" y="3905250"/>
            <a:ext cx="5638800" cy="738188"/>
          </a:xfrm>
          <a:prstGeom prst="rect">
            <a:avLst/>
          </a:prstGeom>
          <a:noFill/>
          <a:ln w="9525">
            <a:noFill/>
            <a:miter lim="800000"/>
            <a:headEnd/>
            <a:tailEnd/>
          </a:ln>
        </p:spPr>
        <p:txBody>
          <a:bodyPr>
            <a:spAutoFit/>
          </a:bodyPr>
          <a:lstStyle/>
          <a:p>
            <a:pPr>
              <a:spcBef>
                <a:spcPct val="50000"/>
              </a:spcBef>
            </a:pPr>
            <a:r>
              <a:rPr lang="en-US" sz="1400"/>
              <a:t>- Vì vôi sống khi thả vào nước đã hòa tan trong nước, nó bị biến đổi thành vôi tôi dẻo quánh, kèm theo sự tỏa nhiệt. Vôi tôi dẻo không có tính chất như vôi sống</a:t>
            </a:r>
          </a:p>
        </p:txBody>
      </p:sp>
      <p:sp>
        <p:nvSpPr>
          <p:cNvPr id="72782" name="Text Box 78"/>
          <p:cNvSpPr txBox="1">
            <a:spLocks noChangeArrowheads="1"/>
          </p:cNvSpPr>
          <p:nvPr/>
        </p:nvSpPr>
        <p:spPr bwMode="auto">
          <a:xfrm>
            <a:off x="609600" y="4724400"/>
            <a:ext cx="1676400" cy="523875"/>
          </a:xfrm>
          <a:prstGeom prst="rect">
            <a:avLst/>
          </a:prstGeom>
          <a:noFill/>
          <a:ln w="9525">
            <a:noFill/>
            <a:miter lim="800000"/>
            <a:headEnd/>
            <a:tailEnd/>
          </a:ln>
        </p:spPr>
        <p:txBody>
          <a:bodyPr>
            <a:spAutoFit/>
          </a:bodyPr>
          <a:lstStyle/>
          <a:p>
            <a:pPr>
              <a:spcBef>
                <a:spcPct val="50000"/>
              </a:spcBef>
            </a:pPr>
            <a:r>
              <a:rPr lang="en-US" sz="1400"/>
              <a:t>Xé giấy thành những mảnh vụn</a:t>
            </a:r>
          </a:p>
        </p:txBody>
      </p:sp>
      <p:sp>
        <p:nvSpPr>
          <p:cNvPr id="72783" name="Text Box 79"/>
          <p:cNvSpPr txBox="1">
            <a:spLocks noChangeArrowheads="1"/>
          </p:cNvSpPr>
          <p:nvPr/>
        </p:nvSpPr>
        <p:spPr bwMode="auto">
          <a:xfrm>
            <a:off x="2286000" y="4876800"/>
            <a:ext cx="1219200" cy="307975"/>
          </a:xfrm>
          <a:prstGeom prst="rect">
            <a:avLst/>
          </a:prstGeom>
          <a:noFill/>
          <a:ln w="9525">
            <a:noFill/>
            <a:miter lim="800000"/>
            <a:headEnd/>
            <a:tailEnd/>
          </a:ln>
        </p:spPr>
        <p:txBody>
          <a:bodyPr>
            <a:spAutoFit/>
          </a:bodyPr>
          <a:lstStyle/>
          <a:p>
            <a:pPr>
              <a:spcBef>
                <a:spcPct val="50000"/>
              </a:spcBef>
            </a:pPr>
            <a:r>
              <a:rPr lang="en-US" sz="1400"/>
              <a:t>Lí học</a:t>
            </a:r>
          </a:p>
        </p:txBody>
      </p:sp>
      <p:sp>
        <p:nvSpPr>
          <p:cNvPr id="72784" name="Text Box 80"/>
          <p:cNvSpPr txBox="1">
            <a:spLocks noChangeArrowheads="1"/>
          </p:cNvSpPr>
          <p:nvPr/>
        </p:nvSpPr>
        <p:spPr bwMode="auto">
          <a:xfrm>
            <a:off x="3505200" y="4724400"/>
            <a:ext cx="5638800" cy="523875"/>
          </a:xfrm>
          <a:prstGeom prst="rect">
            <a:avLst/>
          </a:prstGeom>
          <a:noFill/>
          <a:ln w="9525">
            <a:noFill/>
            <a:miter lim="800000"/>
            <a:headEnd/>
            <a:tailEnd/>
          </a:ln>
        </p:spPr>
        <p:txBody>
          <a:bodyPr>
            <a:spAutoFit/>
          </a:bodyPr>
          <a:lstStyle/>
          <a:p>
            <a:pPr>
              <a:spcBef>
                <a:spcPct val="50000"/>
              </a:spcBef>
            </a:pPr>
            <a:r>
              <a:rPr lang="en-US" sz="1400"/>
              <a:t>Vì giấy bị xé vụn thành hình dạng khác nhưng vẫn giữ nguyên tính chất của giấy, không bị biến đổi thành chất khác.</a:t>
            </a:r>
          </a:p>
        </p:txBody>
      </p:sp>
      <p:sp>
        <p:nvSpPr>
          <p:cNvPr id="72785" name="Text Box 81"/>
          <p:cNvSpPr txBox="1">
            <a:spLocks noChangeArrowheads="1"/>
          </p:cNvSpPr>
          <p:nvPr/>
        </p:nvSpPr>
        <p:spPr bwMode="auto">
          <a:xfrm>
            <a:off x="628650" y="5467350"/>
            <a:ext cx="1752600" cy="307975"/>
          </a:xfrm>
          <a:prstGeom prst="rect">
            <a:avLst/>
          </a:prstGeom>
          <a:noFill/>
          <a:ln w="9525">
            <a:noFill/>
            <a:miter lim="800000"/>
            <a:headEnd/>
            <a:tailEnd/>
          </a:ln>
        </p:spPr>
        <p:txBody>
          <a:bodyPr>
            <a:spAutoFit/>
          </a:bodyPr>
          <a:lstStyle/>
          <a:p>
            <a:pPr>
              <a:spcBef>
                <a:spcPct val="50000"/>
              </a:spcBef>
            </a:pPr>
            <a:r>
              <a:rPr lang="en-US" sz="1400"/>
              <a:t>Thổi thủy tinh</a:t>
            </a:r>
          </a:p>
        </p:txBody>
      </p:sp>
      <p:sp>
        <p:nvSpPr>
          <p:cNvPr id="72786" name="Text Box 82"/>
          <p:cNvSpPr txBox="1">
            <a:spLocks noChangeArrowheads="1"/>
          </p:cNvSpPr>
          <p:nvPr/>
        </p:nvSpPr>
        <p:spPr bwMode="auto">
          <a:xfrm>
            <a:off x="2324100" y="5459413"/>
            <a:ext cx="1219200" cy="307975"/>
          </a:xfrm>
          <a:prstGeom prst="rect">
            <a:avLst/>
          </a:prstGeom>
          <a:noFill/>
          <a:ln w="9525">
            <a:noFill/>
            <a:miter lim="800000"/>
            <a:headEnd/>
            <a:tailEnd/>
          </a:ln>
        </p:spPr>
        <p:txBody>
          <a:bodyPr>
            <a:spAutoFit/>
          </a:bodyPr>
          <a:lstStyle/>
          <a:p>
            <a:pPr>
              <a:spcBef>
                <a:spcPct val="50000"/>
              </a:spcBef>
            </a:pPr>
            <a:r>
              <a:rPr lang="en-US" sz="1400"/>
              <a:t>Lí học</a:t>
            </a:r>
          </a:p>
        </p:txBody>
      </p:sp>
      <p:sp>
        <p:nvSpPr>
          <p:cNvPr id="72787" name="Text Box 83"/>
          <p:cNvSpPr txBox="1">
            <a:spLocks noChangeArrowheads="1"/>
          </p:cNvSpPr>
          <p:nvPr/>
        </p:nvSpPr>
        <p:spPr bwMode="auto">
          <a:xfrm>
            <a:off x="3505200" y="5334000"/>
            <a:ext cx="5638800" cy="523875"/>
          </a:xfrm>
          <a:prstGeom prst="rect">
            <a:avLst/>
          </a:prstGeom>
          <a:noFill/>
          <a:ln w="9525">
            <a:noFill/>
            <a:miter lim="800000"/>
            <a:headEnd/>
            <a:tailEnd/>
          </a:ln>
        </p:spPr>
        <p:txBody>
          <a:bodyPr>
            <a:spAutoFit/>
          </a:bodyPr>
          <a:lstStyle/>
          <a:p>
            <a:pPr>
              <a:spcBef>
                <a:spcPct val="50000"/>
              </a:spcBef>
            </a:pPr>
            <a:r>
              <a:rPr lang="en-US" sz="1400"/>
              <a:t>Vì dù ở thể lỏng hay thể rắn thì thủy tinh vẫn trong suốt, không gỉ, không cháy, không bị axit ăn mòn.</a:t>
            </a:r>
          </a:p>
        </p:txBody>
      </p:sp>
      <p:sp>
        <p:nvSpPr>
          <p:cNvPr id="72788" name="Text Box 84"/>
          <p:cNvSpPr txBox="1">
            <a:spLocks noChangeArrowheads="1"/>
          </p:cNvSpPr>
          <p:nvPr/>
        </p:nvSpPr>
        <p:spPr bwMode="auto">
          <a:xfrm>
            <a:off x="609600" y="6234113"/>
            <a:ext cx="1752600" cy="630237"/>
          </a:xfrm>
          <a:prstGeom prst="rect">
            <a:avLst/>
          </a:prstGeom>
          <a:noFill/>
          <a:ln w="9525">
            <a:noFill/>
            <a:miter lim="800000"/>
            <a:headEnd/>
            <a:tailEnd/>
          </a:ln>
        </p:spPr>
        <p:txBody>
          <a:bodyPr>
            <a:spAutoFit/>
          </a:bodyPr>
          <a:lstStyle/>
          <a:p>
            <a:pPr eaLnBrk="1" hangingPunct="1">
              <a:spcBef>
                <a:spcPct val="20000"/>
              </a:spcBef>
              <a:buClr>
                <a:schemeClr val="hlink"/>
              </a:buClr>
              <a:buSzPct val="65000"/>
              <a:buFont typeface="Wingdings" pitchFamily="2" charset="2"/>
              <a:buNone/>
            </a:pPr>
            <a:r>
              <a:rPr lang="en-US" sz="1400"/>
              <a:t>Đinh mới , đinh gỉ</a:t>
            </a:r>
          </a:p>
          <a:p>
            <a:pPr>
              <a:spcBef>
                <a:spcPct val="50000"/>
              </a:spcBef>
            </a:pPr>
            <a:endParaRPr lang="en-US" sz="1400"/>
          </a:p>
        </p:txBody>
      </p:sp>
      <p:sp>
        <p:nvSpPr>
          <p:cNvPr id="72789" name="Text Box 85"/>
          <p:cNvSpPr txBox="1">
            <a:spLocks noChangeArrowheads="1"/>
          </p:cNvSpPr>
          <p:nvPr/>
        </p:nvSpPr>
        <p:spPr bwMode="auto">
          <a:xfrm>
            <a:off x="2286000" y="6267450"/>
            <a:ext cx="1219200" cy="307975"/>
          </a:xfrm>
          <a:prstGeom prst="rect">
            <a:avLst/>
          </a:prstGeom>
          <a:noFill/>
          <a:ln w="9525">
            <a:noFill/>
            <a:miter lim="800000"/>
            <a:headEnd/>
            <a:tailEnd/>
          </a:ln>
        </p:spPr>
        <p:txBody>
          <a:bodyPr>
            <a:spAutoFit/>
          </a:bodyPr>
          <a:lstStyle/>
          <a:p>
            <a:pPr>
              <a:spcBef>
                <a:spcPct val="50000"/>
              </a:spcBef>
            </a:pPr>
            <a:r>
              <a:rPr lang="en-US" sz="1400"/>
              <a:t>Hóa học</a:t>
            </a:r>
          </a:p>
        </p:txBody>
      </p:sp>
      <p:sp>
        <p:nvSpPr>
          <p:cNvPr id="72791" name="Text Box 87"/>
          <p:cNvSpPr txBox="1">
            <a:spLocks noChangeArrowheads="1"/>
          </p:cNvSpPr>
          <p:nvPr/>
        </p:nvSpPr>
        <p:spPr bwMode="auto">
          <a:xfrm>
            <a:off x="3505200" y="5970588"/>
            <a:ext cx="5638800" cy="1062037"/>
          </a:xfrm>
          <a:prstGeom prst="rect">
            <a:avLst/>
          </a:prstGeom>
          <a:noFill/>
          <a:ln w="9525">
            <a:noFill/>
            <a:miter lim="800000"/>
            <a:headEnd/>
            <a:tailEnd/>
          </a:ln>
        </p:spPr>
        <p:txBody>
          <a:bodyPr>
            <a:spAutoFit/>
          </a:bodyPr>
          <a:lstStyle/>
          <a:p>
            <a:pPr eaLnBrk="1" hangingPunct="1">
              <a:spcBef>
                <a:spcPct val="20000"/>
              </a:spcBef>
              <a:buClr>
                <a:schemeClr val="hlink"/>
              </a:buClr>
              <a:buSzPct val="65000"/>
              <a:buFont typeface="Wingdings" pitchFamily="2" charset="2"/>
              <a:buNone/>
            </a:pPr>
            <a:r>
              <a:rPr lang="en-US" sz="1400"/>
              <a:t>Vì đưới tác dụng của hơi nước trong không khí, lâu ngày chiếc đinh mới đã thành đinh gỉ, chiếc đinh gỉ này có tính chất hoàn toàn khác với chiếc đinh mới.</a:t>
            </a:r>
          </a:p>
          <a:p>
            <a:pPr>
              <a:spcBef>
                <a:spcPct val="50000"/>
              </a:spcBef>
            </a:pPr>
            <a:endParaRPr lang="en-US" sz="1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2782"/>
                                        </p:tgtEl>
                                        <p:attrNameLst>
                                          <p:attrName>style.visibility</p:attrName>
                                        </p:attrNameLst>
                                      </p:cBhvr>
                                      <p:to>
                                        <p:strVal val="visible"/>
                                      </p:to>
                                    </p:set>
                                    <p:anim calcmode="lin" valueType="num">
                                      <p:cBhvr additive="base">
                                        <p:cTn id="7" dur="500" fill="hold"/>
                                        <p:tgtEl>
                                          <p:spTgt spid="72782"/>
                                        </p:tgtEl>
                                        <p:attrNameLst>
                                          <p:attrName>ppt_x</p:attrName>
                                        </p:attrNameLst>
                                      </p:cBhvr>
                                      <p:tavLst>
                                        <p:tav tm="0">
                                          <p:val>
                                            <p:strVal val="#ppt_x"/>
                                          </p:val>
                                        </p:tav>
                                        <p:tav tm="100000">
                                          <p:val>
                                            <p:strVal val="#ppt_x"/>
                                          </p:val>
                                        </p:tav>
                                      </p:tavLst>
                                    </p:anim>
                                    <p:anim calcmode="lin" valueType="num">
                                      <p:cBhvr additive="base">
                                        <p:cTn id="8" dur="500" fill="hold"/>
                                        <p:tgtEl>
                                          <p:spTgt spid="7278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2783"/>
                                        </p:tgtEl>
                                        <p:attrNameLst>
                                          <p:attrName>style.visibility</p:attrName>
                                        </p:attrNameLst>
                                      </p:cBhvr>
                                      <p:to>
                                        <p:strVal val="visible"/>
                                      </p:to>
                                    </p:set>
                                    <p:anim calcmode="lin" valueType="num">
                                      <p:cBhvr additive="base">
                                        <p:cTn id="13" dur="500" fill="hold"/>
                                        <p:tgtEl>
                                          <p:spTgt spid="72783"/>
                                        </p:tgtEl>
                                        <p:attrNameLst>
                                          <p:attrName>ppt_x</p:attrName>
                                        </p:attrNameLst>
                                      </p:cBhvr>
                                      <p:tavLst>
                                        <p:tav tm="0">
                                          <p:val>
                                            <p:strVal val="#ppt_x"/>
                                          </p:val>
                                        </p:tav>
                                        <p:tav tm="100000">
                                          <p:val>
                                            <p:strVal val="#ppt_x"/>
                                          </p:val>
                                        </p:tav>
                                      </p:tavLst>
                                    </p:anim>
                                    <p:anim calcmode="lin" valueType="num">
                                      <p:cBhvr additive="base">
                                        <p:cTn id="14" dur="500" fill="hold"/>
                                        <p:tgtEl>
                                          <p:spTgt spid="72783"/>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2784"/>
                                        </p:tgtEl>
                                        <p:attrNameLst>
                                          <p:attrName>style.visibility</p:attrName>
                                        </p:attrNameLst>
                                      </p:cBhvr>
                                      <p:to>
                                        <p:strVal val="visible"/>
                                      </p:to>
                                    </p:set>
                                    <p:anim calcmode="lin" valueType="num">
                                      <p:cBhvr additive="base">
                                        <p:cTn id="19" dur="500" fill="hold"/>
                                        <p:tgtEl>
                                          <p:spTgt spid="72784"/>
                                        </p:tgtEl>
                                        <p:attrNameLst>
                                          <p:attrName>ppt_x</p:attrName>
                                        </p:attrNameLst>
                                      </p:cBhvr>
                                      <p:tavLst>
                                        <p:tav tm="0">
                                          <p:val>
                                            <p:strVal val="#ppt_x"/>
                                          </p:val>
                                        </p:tav>
                                        <p:tav tm="100000">
                                          <p:val>
                                            <p:strVal val="#ppt_x"/>
                                          </p:val>
                                        </p:tav>
                                      </p:tavLst>
                                    </p:anim>
                                    <p:anim calcmode="lin" valueType="num">
                                      <p:cBhvr additive="base">
                                        <p:cTn id="20" dur="500" fill="hold"/>
                                        <p:tgtEl>
                                          <p:spTgt spid="72784"/>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2785"/>
                                        </p:tgtEl>
                                        <p:attrNameLst>
                                          <p:attrName>style.visibility</p:attrName>
                                        </p:attrNameLst>
                                      </p:cBhvr>
                                      <p:to>
                                        <p:strVal val="visible"/>
                                      </p:to>
                                    </p:set>
                                    <p:anim calcmode="lin" valueType="num">
                                      <p:cBhvr additive="base">
                                        <p:cTn id="25" dur="500" fill="hold"/>
                                        <p:tgtEl>
                                          <p:spTgt spid="72785"/>
                                        </p:tgtEl>
                                        <p:attrNameLst>
                                          <p:attrName>ppt_x</p:attrName>
                                        </p:attrNameLst>
                                      </p:cBhvr>
                                      <p:tavLst>
                                        <p:tav tm="0">
                                          <p:val>
                                            <p:strVal val="#ppt_x"/>
                                          </p:val>
                                        </p:tav>
                                        <p:tav tm="100000">
                                          <p:val>
                                            <p:strVal val="#ppt_x"/>
                                          </p:val>
                                        </p:tav>
                                      </p:tavLst>
                                    </p:anim>
                                    <p:anim calcmode="lin" valueType="num">
                                      <p:cBhvr additive="base">
                                        <p:cTn id="26" dur="500" fill="hold"/>
                                        <p:tgtEl>
                                          <p:spTgt spid="72785"/>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2786"/>
                                        </p:tgtEl>
                                        <p:attrNameLst>
                                          <p:attrName>style.visibility</p:attrName>
                                        </p:attrNameLst>
                                      </p:cBhvr>
                                      <p:to>
                                        <p:strVal val="visible"/>
                                      </p:to>
                                    </p:set>
                                    <p:anim calcmode="lin" valueType="num">
                                      <p:cBhvr additive="base">
                                        <p:cTn id="31" dur="500" fill="hold"/>
                                        <p:tgtEl>
                                          <p:spTgt spid="72786"/>
                                        </p:tgtEl>
                                        <p:attrNameLst>
                                          <p:attrName>ppt_x</p:attrName>
                                        </p:attrNameLst>
                                      </p:cBhvr>
                                      <p:tavLst>
                                        <p:tav tm="0">
                                          <p:val>
                                            <p:strVal val="#ppt_x"/>
                                          </p:val>
                                        </p:tav>
                                        <p:tav tm="100000">
                                          <p:val>
                                            <p:strVal val="#ppt_x"/>
                                          </p:val>
                                        </p:tav>
                                      </p:tavLst>
                                    </p:anim>
                                    <p:anim calcmode="lin" valueType="num">
                                      <p:cBhvr additive="base">
                                        <p:cTn id="32" dur="500" fill="hold"/>
                                        <p:tgtEl>
                                          <p:spTgt spid="72786"/>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72787"/>
                                        </p:tgtEl>
                                        <p:attrNameLst>
                                          <p:attrName>style.visibility</p:attrName>
                                        </p:attrNameLst>
                                      </p:cBhvr>
                                      <p:to>
                                        <p:strVal val="visible"/>
                                      </p:to>
                                    </p:set>
                                    <p:anim calcmode="lin" valueType="num">
                                      <p:cBhvr additive="base">
                                        <p:cTn id="37" dur="500" fill="hold"/>
                                        <p:tgtEl>
                                          <p:spTgt spid="72787"/>
                                        </p:tgtEl>
                                        <p:attrNameLst>
                                          <p:attrName>ppt_x</p:attrName>
                                        </p:attrNameLst>
                                      </p:cBhvr>
                                      <p:tavLst>
                                        <p:tav tm="0">
                                          <p:val>
                                            <p:strVal val="#ppt_x"/>
                                          </p:val>
                                        </p:tav>
                                        <p:tav tm="100000">
                                          <p:val>
                                            <p:strVal val="#ppt_x"/>
                                          </p:val>
                                        </p:tav>
                                      </p:tavLst>
                                    </p:anim>
                                    <p:anim calcmode="lin" valueType="num">
                                      <p:cBhvr additive="base">
                                        <p:cTn id="38" dur="500" fill="hold"/>
                                        <p:tgtEl>
                                          <p:spTgt spid="72787"/>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72788"/>
                                        </p:tgtEl>
                                        <p:attrNameLst>
                                          <p:attrName>style.visibility</p:attrName>
                                        </p:attrNameLst>
                                      </p:cBhvr>
                                      <p:to>
                                        <p:strVal val="visible"/>
                                      </p:to>
                                    </p:set>
                                    <p:anim calcmode="lin" valueType="num">
                                      <p:cBhvr additive="base">
                                        <p:cTn id="43" dur="500" fill="hold"/>
                                        <p:tgtEl>
                                          <p:spTgt spid="72788"/>
                                        </p:tgtEl>
                                        <p:attrNameLst>
                                          <p:attrName>ppt_x</p:attrName>
                                        </p:attrNameLst>
                                      </p:cBhvr>
                                      <p:tavLst>
                                        <p:tav tm="0">
                                          <p:val>
                                            <p:strVal val="#ppt_x"/>
                                          </p:val>
                                        </p:tav>
                                        <p:tav tm="100000">
                                          <p:val>
                                            <p:strVal val="#ppt_x"/>
                                          </p:val>
                                        </p:tav>
                                      </p:tavLst>
                                    </p:anim>
                                    <p:anim calcmode="lin" valueType="num">
                                      <p:cBhvr additive="base">
                                        <p:cTn id="44" dur="500" fill="hold"/>
                                        <p:tgtEl>
                                          <p:spTgt spid="72788"/>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72789"/>
                                        </p:tgtEl>
                                        <p:attrNameLst>
                                          <p:attrName>style.visibility</p:attrName>
                                        </p:attrNameLst>
                                      </p:cBhvr>
                                      <p:to>
                                        <p:strVal val="visible"/>
                                      </p:to>
                                    </p:set>
                                    <p:anim calcmode="lin" valueType="num">
                                      <p:cBhvr additive="base">
                                        <p:cTn id="49" dur="500" fill="hold"/>
                                        <p:tgtEl>
                                          <p:spTgt spid="72789"/>
                                        </p:tgtEl>
                                        <p:attrNameLst>
                                          <p:attrName>ppt_x</p:attrName>
                                        </p:attrNameLst>
                                      </p:cBhvr>
                                      <p:tavLst>
                                        <p:tav tm="0">
                                          <p:val>
                                            <p:strVal val="#ppt_x"/>
                                          </p:val>
                                        </p:tav>
                                        <p:tav tm="100000">
                                          <p:val>
                                            <p:strVal val="#ppt_x"/>
                                          </p:val>
                                        </p:tav>
                                      </p:tavLst>
                                    </p:anim>
                                    <p:anim calcmode="lin" valueType="num">
                                      <p:cBhvr additive="base">
                                        <p:cTn id="50" dur="500" fill="hold"/>
                                        <p:tgtEl>
                                          <p:spTgt spid="72789"/>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72791"/>
                                        </p:tgtEl>
                                        <p:attrNameLst>
                                          <p:attrName>style.visibility</p:attrName>
                                        </p:attrNameLst>
                                      </p:cBhvr>
                                      <p:to>
                                        <p:strVal val="visible"/>
                                      </p:to>
                                    </p:set>
                                    <p:anim calcmode="lin" valueType="num">
                                      <p:cBhvr additive="base">
                                        <p:cTn id="55" dur="500" fill="hold"/>
                                        <p:tgtEl>
                                          <p:spTgt spid="72791"/>
                                        </p:tgtEl>
                                        <p:attrNameLst>
                                          <p:attrName>ppt_x</p:attrName>
                                        </p:attrNameLst>
                                      </p:cBhvr>
                                      <p:tavLst>
                                        <p:tav tm="0">
                                          <p:val>
                                            <p:strVal val="#ppt_x"/>
                                          </p:val>
                                        </p:tav>
                                        <p:tav tm="100000">
                                          <p:val>
                                            <p:strVal val="#ppt_x"/>
                                          </p:val>
                                        </p:tav>
                                      </p:tavLst>
                                    </p:anim>
                                    <p:anim calcmode="lin" valueType="num">
                                      <p:cBhvr additive="base">
                                        <p:cTn id="56" dur="500" fill="hold"/>
                                        <p:tgtEl>
                                          <p:spTgt spid="7279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82" grpId="0"/>
      <p:bldP spid="72783" grpId="0"/>
      <p:bldP spid="72784" grpId="0"/>
      <p:bldP spid="72785" grpId="0"/>
      <p:bldP spid="72786" grpId="0"/>
      <p:bldP spid="72787" grpId="0"/>
      <p:bldP spid="72788" grpId="0"/>
      <p:bldP spid="72789" grpId="0"/>
      <p:bldP spid="7279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23" name="AutoShape 15"/>
          <p:cNvSpPr>
            <a:spLocks noChangeArrowheads="1"/>
          </p:cNvSpPr>
          <p:nvPr/>
        </p:nvSpPr>
        <p:spPr bwMode="auto">
          <a:xfrm>
            <a:off x="495300" y="3600450"/>
            <a:ext cx="685800" cy="762000"/>
          </a:xfrm>
          <a:prstGeom prst="star5">
            <a:avLst/>
          </a:prstGeom>
          <a:solidFill>
            <a:srgbClr val="FF0000"/>
          </a:solidFill>
          <a:ln w="9525">
            <a:solidFill>
              <a:schemeClr val="tx1"/>
            </a:solidFill>
            <a:miter lim="800000"/>
            <a:headEnd/>
            <a:tailEnd/>
          </a:ln>
          <a:effectLst/>
        </p:spPr>
        <p:txBody>
          <a:bodyPr wrap="none" anchor="ctr"/>
          <a:lstStyle/>
          <a:p>
            <a:pPr>
              <a:defRPr/>
            </a:pPr>
            <a:endParaRPr lang="en-US">
              <a:latin typeface="Arial"/>
            </a:endParaRPr>
          </a:p>
        </p:txBody>
      </p:sp>
      <p:sp>
        <p:nvSpPr>
          <p:cNvPr id="17424" name="AutoShape 16"/>
          <p:cNvSpPr>
            <a:spLocks noChangeArrowheads="1"/>
          </p:cNvSpPr>
          <p:nvPr/>
        </p:nvSpPr>
        <p:spPr bwMode="auto">
          <a:xfrm>
            <a:off x="1752600" y="2590800"/>
            <a:ext cx="4953000" cy="838200"/>
          </a:xfrm>
          <a:prstGeom prst="wedgeEllipseCallout">
            <a:avLst>
              <a:gd name="adj1" fmla="val -61731"/>
              <a:gd name="adj2" fmla="val 134093"/>
            </a:avLst>
          </a:prstGeom>
          <a:solidFill>
            <a:schemeClr val="accent1"/>
          </a:solidFill>
          <a:ln w="9525">
            <a:solidFill>
              <a:schemeClr val="tx1"/>
            </a:solidFill>
            <a:miter lim="800000"/>
            <a:headEnd/>
            <a:tailEnd/>
          </a:ln>
        </p:spPr>
        <p:txBody>
          <a:bodyPr/>
          <a:lstStyle/>
          <a:p>
            <a:pPr algn="ctr"/>
            <a:endParaRPr lang="en-US"/>
          </a:p>
        </p:txBody>
      </p:sp>
      <p:sp>
        <p:nvSpPr>
          <p:cNvPr id="17425" name="Text Box 17"/>
          <p:cNvSpPr txBox="1">
            <a:spLocks noChangeArrowheads="1"/>
          </p:cNvSpPr>
          <p:nvPr/>
        </p:nvSpPr>
        <p:spPr bwMode="auto">
          <a:xfrm>
            <a:off x="2362200" y="2803525"/>
            <a:ext cx="3581400" cy="396875"/>
          </a:xfrm>
          <a:prstGeom prst="rect">
            <a:avLst/>
          </a:prstGeom>
          <a:noFill/>
          <a:ln w="9525">
            <a:noFill/>
            <a:miter lim="800000"/>
            <a:headEnd/>
            <a:tailEnd/>
          </a:ln>
        </p:spPr>
        <p:txBody>
          <a:bodyPr>
            <a:spAutoFit/>
          </a:bodyPr>
          <a:lstStyle/>
          <a:p>
            <a:pPr>
              <a:spcBef>
                <a:spcPct val="50000"/>
              </a:spcBef>
            </a:pPr>
            <a:r>
              <a:rPr lang="en-US" sz="2000" b="1"/>
              <a:t>Sự biến đổi hóa học là gì?</a:t>
            </a:r>
          </a:p>
        </p:txBody>
      </p:sp>
      <p:sp>
        <p:nvSpPr>
          <p:cNvPr id="17426" name="AutoShape 18"/>
          <p:cNvSpPr>
            <a:spLocks noChangeArrowheads="1"/>
          </p:cNvSpPr>
          <p:nvPr/>
        </p:nvSpPr>
        <p:spPr bwMode="auto">
          <a:xfrm>
            <a:off x="2057400" y="4419600"/>
            <a:ext cx="6477000" cy="1828800"/>
          </a:xfrm>
          <a:prstGeom prst="cloudCallout">
            <a:avLst>
              <a:gd name="adj1" fmla="val -57352"/>
              <a:gd name="adj2" fmla="val 78995"/>
            </a:avLst>
          </a:prstGeom>
          <a:solidFill>
            <a:srgbClr val="9900CC"/>
          </a:solidFill>
          <a:ln w="9525">
            <a:solidFill>
              <a:srgbClr val="9900CC"/>
            </a:solidFill>
            <a:round/>
            <a:headEnd/>
            <a:tailEnd/>
          </a:ln>
        </p:spPr>
        <p:txBody>
          <a:bodyPr/>
          <a:lstStyle/>
          <a:p>
            <a:pPr algn="ctr"/>
            <a:endParaRPr lang="en-US"/>
          </a:p>
        </p:txBody>
      </p:sp>
      <p:sp>
        <p:nvSpPr>
          <p:cNvPr id="17427" name="Text Box 19"/>
          <p:cNvSpPr txBox="1">
            <a:spLocks noChangeArrowheads="1"/>
          </p:cNvSpPr>
          <p:nvPr/>
        </p:nvSpPr>
        <p:spPr bwMode="auto">
          <a:xfrm>
            <a:off x="3124200" y="4800600"/>
            <a:ext cx="4495800" cy="1200150"/>
          </a:xfrm>
          <a:prstGeom prst="rect">
            <a:avLst/>
          </a:prstGeom>
          <a:noFill/>
          <a:ln w="9525">
            <a:noFill/>
            <a:miter lim="800000"/>
            <a:headEnd/>
            <a:tailEnd/>
          </a:ln>
        </p:spPr>
        <p:txBody>
          <a:bodyPr>
            <a:spAutoFit/>
          </a:bodyPr>
          <a:lstStyle/>
          <a:p>
            <a:pPr>
              <a:spcBef>
                <a:spcPct val="50000"/>
              </a:spcBef>
            </a:pPr>
            <a:r>
              <a:rPr lang="en-US" sz="2400" b="1"/>
              <a:t>Sự biến đổi chất này thành chất khác gọi là sự biến đổi hóa học.</a:t>
            </a:r>
          </a:p>
        </p:txBody>
      </p:sp>
      <p:sp>
        <p:nvSpPr>
          <p:cNvPr id="17428" name="AutoShape 20"/>
          <p:cNvSpPr>
            <a:spLocks noChangeArrowheads="1"/>
          </p:cNvSpPr>
          <p:nvPr/>
        </p:nvSpPr>
        <p:spPr bwMode="auto">
          <a:xfrm>
            <a:off x="495300" y="5886450"/>
            <a:ext cx="914400" cy="914400"/>
          </a:xfrm>
          <a:prstGeom prst="star5">
            <a:avLst/>
          </a:prstGeom>
          <a:solidFill>
            <a:schemeClr val="folHlink"/>
          </a:solidFill>
          <a:ln w="9525">
            <a:solidFill>
              <a:schemeClr val="tx1"/>
            </a:solidFill>
            <a:miter lim="800000"/>
            <a:headEnd/>
            <a:tailEnd/>
          </a:ln>
          <a:effectLst/>
        </p:spPr>
        <p:txBody>
          <a:bodyPr wrap="none" anchor="ctr"/>
          <a:lstStyle/>
          <a:p>
            <a:pPr>
              <a:defRPr/>
            </a:pPr>
            <a:endParaRPr lang="en-US">
              <a:latin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17424"/>
                                        </p:tgtEl>
                                        <p:attrNameLst>
                                          <p:attrName>style.visibility</p:attrName>
                                        </p:attrNameLst>
                                      </p:cBhvr>
                                      <p:to>
                                        <p:strVal val="visible"/>
                                      </p:to>
                                    </p:set>
                                    <p:anim calcmode="lin" valueType="num">
                                      <p:cBhvr>
                                        <p:cTn id="7" dur="500" decel="50000" fill="hold">
                                          <p:stCondLst>
                                            <p:cond delay="0"/>
                                          </p:stCondLst>
                                        </p:cTn>
                                        <p:tgtEl>
                                          <p:spTgt spid="1742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742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7424"/>
                                        </p:tgtEl>
                                        <p:attrNameLst>
                                          <p:attrName>ppt_w</p:attrName>
                                        </p:attrNameLst>
                                      </p:cBhvr>
                                      <p:tavLst>
                                        <p:tav tm="0">
                                          <p:val>
                                            <p:strVal val="#ppt_w*.05"/>
                                          </p:val>
                                        </p:tav>
                                        <p:tav tm="100000">
                                          <p:val>
                                            <p:strVal val="#ppt_w"/>
                                          </p:val>
                                        </p:tav>
                                      </p:tavLst>
                                    </p:anim>
                                    <p:anim calcmode="lin" valueType="num">
                                      <p:cBhvr>
                                        <p:cTn id="10" dur="1000" fill="hold"/>
                                        <p:tgtEl>
                                          <p:spTgt spid="1742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742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742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742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7424"/>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6" presetClass="entr" presetSubtype="0" fill="hold" grpId="0" nodeType="clickEffect">
                                  <p:stCondLst>
                                    <p:cond delay="0"/>
                                  </p:stCondLst>
                                  <p:childTnLst>
                                    <p:set>
                                      <p:cBhvr>
                                        <p:cTn id="18" dur="1" fill="hold">
                                          <p:stCondLst>
                                            <p:cond delay="0"/>
                                          </p:stCondLst>
                                        </p:cTn>
                                        <p:tgtEl>
                                          <p:spTgt spid="17425"/>
                                        </p:tgtEl>
                                        <p:attrNameLst>
                                          <p:attrName>style.visibility</p:attrName>
                                        </p:attrNameLst>
                                      </p:cBhvr>
                                      <p:to>
                                        <p:strVal val="visible"/>
                                      </p:to>
                                    </p:set>
                                    <p:animEffect transition="in" filter="wipe(down)">
                                      <p:cBhvr>
                                        <p:cTn id="19" dur="580">
                                          <p:stCondLst>
                                            <p:cond delay="0"/>
                                          </p:stCondLst>
                                        </p:cTn>
                                        <p:tgtEl>
                                          <p:spTgt spid="17425"/>
                                        </p:tgtEl>
                                      </p:cBhvr>
                                    </p:animEffect>
                                    <p:anim calcmode="lin" valueType="num">
                                      <p:cBhvr>
                                        <p:cTn id="20" dur="1822" tmFilter="0,0; 0.14,0.36; 0.43,0.73; 0.71,0.91; 1.0,1.0">
                                          <p:stCondLst>
                                            <p:cond delay="0"/>
                                          </p:stCondLst>
                                        </p:cTn>
                                        <p:tgtEl>
                                          <p:spTgt spid="17425"/>
                                        </p:tgtEl>
                                        <p:attrNameLst>
                                          <p:attrName>ppt_x</p:attrName>
                                        </p:attrNameLst>
                                      </p:cBhvr>
                                      <p:tavLst>
                                        <p:tav tm="0">
                                          <p:val>
                                            <p:strVal val="#ppt_x-0.25"/>
                                          </p:val>
                                        </p:tav>
                                        <p:tav tm="100000">
                                          <p:val>
                                            <p:strVal val="#ppt_x"/>
                                          </p:val>
                                        </p:tav>
                                      </p:tavLst>
                                    </p:anim>
                                    <p:anim calcmode="lin" valueType="num">
                                      <p:cBhvr>
                                        <p:cTn id="21" dur="664" tmFilter="0.0,0.0; 0.25,0.07; 0.50,0.2; 0.75,0.467; 1.0,1.0">
                                          <p:stCondLst>
                                            <p:cond delay="0"/>
                                          </p:stCondLst>
                                        </p:cTn>
                                        <p:tgtEl>
                                          <p:spTgt spid="17425"/>
                                        </p:tgtEl>
                                        <p:attrNameLst>
                                          <p:attrName>ppt_y</p:attrName>
                                        </p:attrNameLst>
                                      </p:cBhvr>
                                      <p:tavLst>
                                        <p:tav tm="0" fmla="#ppt_y-sin(pi*$)/3">
                                          <p:val>
                                            <p:fltVal val="0.5"/>
                                          </p:val>
                                        </p:tav>
                                        <p:tav tm="100000">
                                          <p:val>
                                            <p:fltVal val="1"/>
                                          </p:val>
                                        </p:tav>
                                      </p:tavLst>
                                    </p:anim>
                                    <p:anim calcmode="lin" valueType="num">
                                      <p:cBhvr>
                                        <p:cTn id="22" dur="664" tmFilter="0, 0; 0.125,0.2665; 0.25,0.4; 0.375,0.465; 0.5,0.5;  0.625,0.535; 0.75,0.6; 0.875,0.7335; 1,1">
                                          <p:stCondLst>
                                            <p:cond delay="664"/>
                                          </p:stCondLst>
                                        </p:cTn>
                                        <p:tgtEl>
                                          <p:spTgt spid="17425"/>
                                        </p:tgtEl>
                                        <p:attrNameLst>
                                          <p:attrName>ppt_y</p:attrName>
                                        </p:attrNameLst>
                                      </p:cBhvr>
                                      <p:tavLst>
                                        <p:tav tm="0" fmla="#ppt_y-sin(pi*$)/9">
                                          <p:val>
                                            <p:fltVal val="0"/>
                                          </p:val>
                                        </p:tav>
                                        <p:tav tm="100000">
                                          <p:val>
                                            <p:fltVal val="1"/>
                                          </p:val>
                                        </p:tav>
                                      </p:tavLst>
                                    </p:anim>
                                    <p:anim calcmode="lin" valueType="num">
                                      <p:cBhvr>
                                        <p:cTn id="23" dur="332" tmFilter="0, 0; 0.125,0.2665; 0.25,0.4; 0.375,0.465; 0.5,0.5;  0.625,0.535; 0.75,0.6; 0.875,0.7335; 1,1">
                                          <p:stCondLst>
                                            <p:cond delay="1324"/>
                                          </p:stCondLst>
                                        </p:cTn>
                                        <p:tgtEl>
                                          <p:spTgt spid="17425"/>
                                        </p:tgtEl>
                                        <p:attrNameLst>
                                          <p:attrName>ppt_y</p:attrName>
                                        </p:attrNameLst>
                                      </p:cBhvr>
                                      <p:tavLst>
                                        <p:tav tm="0" fmla="#ppt_y-sin(pi*$)/27">
                                          <p:val>
                                            <p:fltVal val="0"/>
                                          </p:val>
                                        </p:tav>
                                        <p:tav tm="100000">
                                          <p:val>
                                            <p:fltVal val="1"/>
                                          </p:val>
                                        </p:tav>
                                      </p:tavLst>
                                    </p:anim>
                                    <p:anim calcmode="lin" valueType="num">
                                      <p:cBhvr>
                                        <p:cTn id="24" dur="164" tmFilter="0, 0; 0.125,0.2665; 0.25,0.4; 0.375,0.465; 0.5,0.5;  0.625,0.535; 0.75,0.6; 0.875,0.7335; 1,1">
                                          <p:stCondLst>
                                            <p:cond delay="1656"/>
                                          </p:stCondLst>
                                        </p:cTn>
                                        <p:tgtEl>
                                          <p:spTgt spid="17425"/>
                                        </p:tgtEl>
                                        <p:attrNameLst>
                                          <p:attrName>ppt_y</p:attrName>
                                        </p:attrNameLst>
                                      </p:cBhvr>
                                      <p:tavLst>
                                        <p:tav tm="0" fmla="#ppt_y-sin(pi*$)/81">
                                          <p:val>
                                            <p:fltVal val="0"/>
                                          </p:val>
                                        </p:tav>
                                        <p:tav tm="100000">
                                          <p:val>
                                            <p:fltVal val="1"/>
                                          </p:val>
                                        </p:tav>
                                      </p:tavLst>
                                    </p:anim>
                                    <p:animScale>
                                      <p:cBhvr>
                                        <p:cTn id="25" dur="26">
                                          <p:stCondLst>
                                            <p:cond delay="650"/>
                                          </p:stCondLst>
                                        </p:cTn>
                                        <p:tgtEl>
                                          <p:spTgt spid="17425"/>
                                        </p:tgtEl>
                                      </p:cBhvr>
                                      <p:to x="100000" y="60000"/>
                                    </p:animScale>
                                    <p:animScale>
                                      <p:cBhvr>
                                        <p:cTn id="26" dur="166" decel="50000">
                                          <p:stCondLst>
                                            <p:cond delay="676"/>
                                          </p:stCondLst>
                                        </p:cTn>
                                        <p:tgtEl>
                                          <p:spTgt spid="17425"/>
                                        </p:tgtEl>
                                      </p:cBhvr>
                                      <p:to x="100000" y="100000"/>
                                    </p:animScale>
                                    <p:animScale>
                                      <p:cBhvr>
                                        <p:cTn id="27" dur="26">
                                          <p:stCondLst>
                                            <p:cond delay="1312"/>
                                          </p:stCondLst>
                                        </p:cTn>
                                        <p:tgtEl>
                                          <p:spTgt spid="17425"/>
                                        </p:tgtEl>
                                      </p:cBhvr>
                                      <p:to x="100000" y="80000"/>
                                    </p:animScale>
                                    <p:animScale>
                                      <p:cBhvr>
                                        <p:cTn id="28" dur="166" decel="50000">
                                          <p:stCondLst>
                                            <p:cond delay="1338"/>
                                          </p:stCondLst>
                                        </p:cTn>
                                        <p:tgtEl>
                                          <p:spTgt spid="17425"/>
                                        </p:tgtEl>
                                      </p:cBhvr>
                                      <p:to x="100000" y="100000"/>
                                    </p:animScale>
                                    <p:animScale>
                                      <p:cBhvr>
                                        <p:cTn id="29" dur="26">
                                          <p:stCondLst>
                                            <p:cond delay="1642"/>
                                          </p:stCondLst>
                                        </p:cTn>
                                        <p:tgtEl>
                                          <p:spTgt spid="17425"/>
                                        </p:tgtEl>
                                      </p:cBhvr>
                                      <p:to x="100000" y="90000"/>
                                    </p:animScale>
                                    <p:animScale>
                                      <p:cBhvr>
                                        <p:cTn id="30" dur="166" decel="50000">
                                          <p:stCondLst>
                                            <p:cond delay="1668"/>
                                          </p:stCondLst>
                                        </p:cTn>
                                        <p:tgtEl>
                                          <p:spTgt spid="17425"/>
                                        </p:tgtEl>
                                      </p:cBhvr>
                                      <p:to x="100000" y="100000"/>
                                    </p:animScale>
                                    <p:animScale>
                                      <p:cBhvr>
                                        <p:cTn id="31" dur="26">
                                          <p:stCondLst>
                                            <p:cond delay="1808"/>
                                          </p:stCondLst>
                                        </p:cTn>
                                        <p:tgtEl>
                                          <p:spTgt spid="17425"/>
                                        </p:tgtEl>
                                      </p:cBhvr>
                                      <p:to x="100000" y="95000"/>
                                    </p:animScale>
                                    <p:animScale>
                                      <p:cBhvr>
                                        <p:cTn id="32" dur="166" decel="50000">
                                          <p:stCondLst>
                                            <p:cond delay="1834"/>
                                          </p:stCondLst>
                                        </p:cTn>
                                        <p:tgtEl>
                                          <p:spTgt spid="17425"/>
                                        </p:tgtEl>
                                      </p:cBhvr>
                                      <p:to x="100000" y="100000"/>
                                    </p:animScale>
                                  </p:childTnLst>
                                </p:cTn>
                              </p:par>
                            </p:childTnLst>
                          </p:cTn>
                        </p:par>
                      </p:childTnLst>
                    </p:cTn>
                  </p:par>
                  <p:par>
                    <p:cTn id="33" fill="hold" nodeType="clickPar">
                      <p:stCondLst>
                        <p:cond delay="indefinite"/>
                      </p:stCondLst>
                      <p:childTnLst>
                        <p:par>
                          <p:cTn id="34" fill="hold" nodeType="withGroup">
                            <p:stCondLst>
                              <p:cond delay="0"/>
                            </p:stCondLst>
                            <p:childTnLst>
                              <p:par>
                                <p:cTn id="35" presetID="25" presetClass="entr" presetSubtype="0" fill="hold" grpId="0" nodeType="clickEffect">
                                  <p:stCondLst>
                                    <p:cond delay="0"/>
                                  </p:stCondLst>
                                  <p:childTnLst>
                                    <p:set>
                                      <p:cBhvr>
                                        <p:cTn id="36" dur="1" fill="hold">
                                          <p:stCondLst>
                                            <p:cond delay="0"/>
                                          </p:stCondLst>
                                        </p:cTn>
                                        <p:tgtEl>
                                          <p:spTgt spid="17426"/>
                                        </p:tgtEl>
                                        <p:attrNameLst>
                                          <p:attrName>style.visibility</p:attrName>
                                        </p:attrNameLst>
                                      </p:cBhvr>
                                      <p:to>
                                        <p:strVal val="visible"/>
                                      </p:to>
                                    </p:set>
                                    <p:anim calcmode="lin" valueType="num">
                                      <p:cBhvr>
                                        <p:cTn id="37" dur="500" decel="50000" fill="hold">
                                          <p:stCondLst>
                                            <p:cond delay="0"/>
                                          </p:stCondLst>
                                        </p:cTn>
                                        <p:tgtEl>
                                          <p:spTgt spid="17426"/>
                                        </p:tgtEl>
                                        <p:attrNameLst>
                                          <p:attrName>style.rotation</p:attrName>
                                        </p:attrNameLst>
                                      </p:cBhvr>
                                      <p:tavLst>
                                        <p:tav tm="0">
                                          <p:val>
                                            <p:fltVal val="-90"/>
                                          </p:val>
                                        </p:tav>
                                        <p:tav tm="100000">
                                          <p:val>
                                            <p:fltVal val="0"/>
                                          </p:val>
                                        </p:tav>
                                      </p:tavLst>
                                    </p:anim>
                                    <p:anim calcmode="lin" valueType="num">
                                      <p:cBhvr>
                                        <p:cTn id="38" dur="500" decel="50000" fill="hold">
                                          <p:stCondLst>
                                            <p:cond delay="0"/>
                                          </p:stCondLst>
                                        </p:cTn>
                                        <p:tgtEl>
                                          <p:spTgt spid="17426"/>
                                        </p:tgtEl>
                                        <p:attrNameLst>
                                          <p:attrName>ppt_w</p:attrName>
                                        </p:attrNameLst>
                                      </p:cBhvr>
                                      <p:tavLst>
                                        <p:tav tm="0">
                                          <p:val>
                                            <p:strVal val="#ppt_w"/>
                                          </p:val>
                                        </p:tav>
                                        <p:tav tm="100000">
                                          <p:val>
                                            <p:strVal val="#ppt_w*.05"/>
                                          </p:val>
                                        </p:tav>
                                      </p:tavLst>
                                    </p:anim>
                                    <p:anim calcmode="lin" valueType="num">
                                      <p:cBhvr>
                                        <p:cTn id="39" dur="500" accel="50000" fill="hold">
                                          <p:stCondLst>
                                            <p:cond delay="500"/>
                                          </p:stCondLst>
                                        </p:cTn>
                                        <p:tgtEl>
                                          <p:spTgt spid="17426"/>
                                        </p:tgtEl>
                                        <p:attrNameLst>
                                          <p:attrName>ppt_w</p:attrName>
                                        </p:attrNameLst>
                                      </p:cBhvr>
                                      <p:tavLst>
                                        <p:tav tm="0">
                                          <p:val>
                                            <p:strVal val="#ppt_w*.05"/>
                                          </p:val>
                                        </p:tav>
                                        <p:tav tm="100000">
                                          <p:val>
                                            <p:strVal val="#ppt_w"/>
                                          </p:val>
                                        </p:tav>
                                      </p:tavLst>
                                    </p:anim>
                                    <p:anim calcmode="lin" valueType="num">
                                      <p:cBhvr>
                                        <p:cTn id="40" dur="1000" fill="hold"/>
                                        <p:tgtEl>
                                          <p:spTgt spid="17426"/>
                                        </p:tgtEl>
                                        <p:attrNameLst>
                                          <p:attrName>ppt_h</p:attrName>
                                        </p:attrNameLst>
                                      </p:cBhvr>
                                      <p:tavLst>
                                        <p:tav tm="0">
                                          <p:val>
                                            <p:strVal val="#ppt_h"/>
                                          </p:val>
                                        </p:tav>
                                        <p:tav tm="100000">
                                          <p:val>
                                            <p:strVal val="#ppt_h"/>
                                          </p:val>
                                        </p:tav>
                                      </p:tavLst>
                                    </p:anim>
                                    <p:anim calcmode="lin" valueType="num">
                                      <p:cBhvr>
                                        <p:cTn id="41" dur="500" decel="50000" fill="hold">
                                          <p:stCondLst>
                                            <p:cond delay="0"/>
                                          </p:stCondLst>
                                        </p:cTn>
                                        <p:tgtEl>
                                          <p:spTgt spid="17426"/>
                                        </p:tgtEl>
                                        <p:attrNameLst>
                                          <p:attrName>ppt_x</p:attrName>
                                        </p:attrNameLst>
                                      </p:cBhvr>
                                      <p:tavLst>
                                        <p:tav tm="0">
                                          <p:val>
                                            <p:strVal val="#ppt_x+.4"/>
                                          </p:val>
                                        </p:tav>
                                        <p:tav tm="100000">
                                          <p:val>
                                            <p:strVal val="#ppt_x"/>
                                          </p:val>
                                        </p:tav>
                                      </p:tavLst>
                                    </p:anim>
                                    <p:anim calcmode="lin" valueType="num">
                                      <p:cBhvr>
                                        <p:cTn id="42" dur="500" decel="50000" fill="hold">
                                          <p:stCondLst>
                                            <p:cond delay="0"/>
                                          </p:stCondLst>
                                        </p:cTn>
                                        <p:tgtEl>
                                          <p:spTgt spid="17426"/>
                                        </p:tgtEl>
                                        <p:attrNameLst>
                                          <p:attrName>ppt_y</p:attrName>
                                        </p:attrNameLst>
                                      </p:cBhvr>
                                      <p:tavLst>
                                        <p:tav tm="0">
                                          <p:val>
                                            <p:strVal val="#ppt_y-.2"/>
                                          </p:val>
                                        </p:tav>
                                        <p:tav tm="100000">
                                          <p:val>
                                            <p:strVal val="#ppt_y+.1"/>
                                          </p:val>
                                        </p:tav>
                                      </p:tavLst>
                                    </p:anim>
                                    <p:anim calcmode="lin" valueType="num">
                                      <p:cBhvr>
                                        <p:cTn id="43" dur="500" accel="50000" fill="hold">
                                          <p:stCondLst>
                                            <p:cond delay="500"/>
                                          </p:stCondLst>
                                        </p:cTn>
                                        <p:tgtEl>
                                          <p:spTgt spid="17426"/>
                                        </p:tgtEl>
                                        <p:attrNameLst>
                                          <p:attrName>ppt_y</p:attrName>
                                        </p:attrNameLst>
                                      </p:cBhvr>
                                      <p:tavLst>
                                        <p:tav tm="0">
                                          <p:val>
                                            <p:strVal val="#ppt_y+.1"/>
                                          </p:val>
                                        </p:tav>
                                        <p:tav tm="100000">
                                          <p:val>
                                            <p:strVal val="#ppt_y"/>
                                          </p:val>
                                        </p:tav>
                                      </p:tavLst>
                                    </p:anim>
                                    <p:animEffect transition="in" filter="fade">
                                      <p:cBhvr>
                                        <p:cTn id="44" dur="1000" decel="50000">
                                          <p:stCondLst>
                                            <p:cond delay="0"/>
                                          </p:stCondLst>
                                        </p:cTn>
                                        <p:tgtEl>
                                          <p:spTgt spid="17426"/>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26" presetClass="entr" presetSubtype="0" fill="hold" grpId="0" nodeType="clickEffect">
                                  <p:stCondLst>
                                    <p:cond delay="0"/>
                                  </p:stCondLst>
                                  <p:childTnLst>
                                    <p:set>
                                      <p:cBhvr>
                                        <p:cTn id="48" dur="1" fill="hold">
                                          <p:stCondLst>
                                            <p:cond delay="0"/>
                                          </p:stCondLst>
                                        </p:cTn>
                                        <p:tgtEl>
                                          <p:spTgt spid="17427"/>
                                        </p:tgtEl>
                                        <p:attrNameLst>
                                          <p:attrName>style.visibility</p:attrName>
                                        </p:attrNameLst>
                                      </p:cBhvr>
                                      <p:to>
                                        <p:strVal val="visible"/>
                                      </p:to>
                                    </p:set>
                                    <p:animEffect transition="in" filter="wipe(down)">
                                      <p:cBhvr>
                                        <p:cTn id="49" dur="580">
                                          <p:stCondLst>
                                            <p:cond delay="0"/>
                                          </p:stCondLst>
                                        </p:cTn>
                                        <p:tgtEl>
                                          <p:spTgt spid="17427"/>
                                        </p:tgtEl>
                                      </p:cBhvr>
                                    </p:animEffect>
                                    <p:anim calcmode="lin" valueType="num">
                                      <p:cBhvr>
                                        <p:cTn id="50" dur="1822" tmFilter="0,0; 0.14,0.36; 0.43,0.73; 0.71,0.91; 1.0,1.0">
                                          <p:stCondLst>
                                            <p:cond delay="0"/>
                                          </p:stCondLst>
                                        </p:cTn>
                                        <p:tgtEl>
                                          <p:spTgt spid="17427"/>
                                        </p:tgtEl>
                                        <p:attrNameLst>
                                          <p:attrName>ppt_x</p:attrName>
                                        </p:attrNameLst>
                                      </p:cBhvr>
                                      <p:tavLst>
                                        <p:tav tm="0">
                                          <p:val>
                                            <p:strVal val="#ppt_x-0.25"/>
                                          </p:val>
                                        </p:tav>
                                        <p:tav tm="100000">
                                          <p:val>
                                            <p:strVal val="#ppt_x"/>
                                          </p:val>
                                        </p:tav>
                                      </p:tavLst>
                                    </p:anim>
                                    <p:anim calcmode="lin" valueType="num">
                                      <p:cBhvr>
                                        <p:cTn id="51" dur="664" tmFilter="0.0,0.0; 0.25,0.07; 0.50,0.2; 0.75,0.467; 1.0,1.0">
                                          <p:stCondLst>
                                            <p:cond delay="0"/>
                                          </p:stCondLst>
                                        </p:cTn>
                                        <p:tgtEl>
                                          <p:spTgt spid="17427"/>
                                        </p:tgtEl>
                                        <p:attrNameLst>
                                          <p:attrName>ppt_y</p:attrName>
                                        </p:attrNameLst>
                                      </p:cBhvr>
                                      <p:tavLst>
                                        <p:tav tm="0" fmla="#ppt_y-sin(pi*$)/3">
                                          <p:val>
                                            <p:fltVal val="0.5"/>
                                          </p:val>
                                        </p:tav>
                                        <p:tav tm="100000">
                                          <p:val>
                                            <p:fltVal val="1"/>
                                          </p:val>
                                        </p:tav>
                                      </p:tavLst>
                                    </p:anim>
                                    <p:anim calcmode="lin" valueType="num">
                                      <p:cBhvr>
                                        <p:cTn id="52" dur="664" tmFilter="0, 0; 0.125,0.2665; 0.25,0.4; 0.375,0.465; 0.5,0.5;  0.625,0.535; 0.75,0.6; 0.875,0.7335; 1,1">
                                          <p:stCondLst>
                                            <p:cond delay="664"/>
                                          </p:stCondLst>
                                        </p:cTn>
                                        <p:tgtEl>
                                          <p:spTgt spid="17427"/>
                                        </p:tgtEl>
                                        <p:attrNameLst>
                                          <p:attrName>ppt_y</p:attrName>
                                        </p:attrNameLst>
                                      </p:cBhvr>
                                      <p:tavLst>
                                        <p:tav tm="0" fmla="#ppt_y-sin(pi*$)/9">
                                          <p:val>
                                            <p:fltVal val="0"/>
                                          </p:val>
                                        </p:tav>
                                        <p:tav tm="100000">
                                          <p:val>
                                            <p:fltVal val="1"/>
                                          </p:val>
                                        </p:tav>
                                      </p:tavLst>
                                    </p:anim>
                                    <p:anim calcmode="lin" valueType="num">
                                      <p:cBhvr>
                                        <p:cTn id="53" dur="332" tmFilter="0, 0; 0.125,0.2665; 0.25,0.4; 0.375,0.465; 0.5,0.5;  0.625,0.535; 0.75,0.6; 0.875,0.7335; 1,1">
                                          <p:stCondLst>
                                            <p:cond delay="1324"/>
                                          </p:stCondLst>
                                        </p:cTn>
                                        <p:tgtEl>
                                          <p:spTgt spid="17427"/>
                                        </p:tgtEl>
                                        <p:attrNameLst>
                                          <p:attrName>ppt_y</p:attrName>
                                        </p:attrNameLst>
                                      </p:cBhvr>
                                      <p:tavLst>
                                        <p:tav tm="0" fmla="#ppt_y-sin(pi*$)/27">
                                          <p:val>
                                            <p:fltVal val="0"/>
                                          </p:val>
                                        </p:tav>
                                        <p:tav tm="100000">
                                          <p:val>
                                            <p:fltVal val="1"/>
                                          </p:val>
                                        </p:tav>
                                      </p:tavLst>
                                    </p:anim>
                                    <p:anim calcmode="lin" valueType="num">
                                      <p:cBhvr>
                                        <p:cTn id="54" dur="164" tmFilter="0, 0; 0.125,0.2665; 0.25,0.4; 0.375,0.465; 0.5,0.5;  0.625,0.535; 0.75,0.6; 0.875,0.7335; 1,1">
                                          <p:stCondLst>
                                            <p:cond delay="1656"/>
                                          </p:stCondLst>
                                        </p:cTn>
                                        <p:tgtEl>
                                          <p:spTgt spid="17427"/>
                                        </p:tgtEl>
                                        <p:attrNameLst>
                                          <p:attrName>ppt_y</p:attrName>
                                        </p:attrNameLst>
                                      </p:cBhvr>
                                      <p:tavLst>
                                        <p:tav tm="0" fmla="#ppt_y-sin(pi*$)/81">
                                          <p:val>
                                            <p:fltVal val="0"/>
                                          </p:val>
                                        </p:tav>
                                        <p:tav tm="100000">
                                          <p:val>
                                            <p:fltVal val="1"/>
                                          </p:val>
                                        </p:tav>
                                      </p:tavLst>
                                    </p:anim>
                                    <p:animScale>
                                      <p:cBhvr>
                                        <p:cTn id="55" dur="26">
                                          <p:stCondLst>
                                            <p:cond delay="650"/>
                                          </p:stCondLst>
                                        </p:cTn>
                                        <p:tgtEl>
                                          <p:spTgt spid="17427"/>
                                        </p:tgtEl>
                                      </p:cBhvr>
                                      <p:to x="100000" y="60000"/>
                                    </p:animScale>
                                    <p:animScale>
                                      <p:cBhvr>
                                        <p:cTn id="56" dur="166" decel="50000">
                                          <p:stCondLst>
                                            <p:cond delay="676"/>
                                          </p:stCondLst>
                                        </p:cTn>
                                        <p:tgtEl>
                                          <p:spTgt spid="17427"/>
                                        </p:tgtEl>
                                      </p:cBhvr>
                                      <p:to x="100000" y="100000"/>
                                    </p:animScale>
                                    <p:animScale>
                                      <p:cBhvr>
                                        <p:cTn id="57" dur="26">
                                          <p:stCondLst>
                                            <p:cond delay="1312"/>
                                          </p:stCondLst>
                                        </p:cTn>
                                        <p:tgtEl>
                                          <p:spTgt spid="17427"/>
                                        </p:tgtEl>
                                      </p:cBhvr>
                                      <p:to x="100000" y="80000"/>
                                    </p:animScale>
                                    <p:animScale>
                                      <p:cBhvr>
                                        <p:cTn id="58" dur="166" decel="50000">
                                          <p:stCondLst>
                                            <p:cond delay="1338"/>
                                          </p:stCondLst>
                                        </p:cTn>
                                        <p:tgtEl>
                                          <p:spTgt spid="17427"/>
                                        </p:tgtEl>
                                      </p:cBhvr>
                                      <p:to x="100000" y="100000"/>
                                    </p:animScale>
                                    <p:animScale>
                                      <p:cBhvr>
                                        <p:cTn id="59" dur="26">
                                          <p:stCondLst>
                                            <p:cond delay="1642"/>
                                          </p:stCondLst>
                                        </p:cTn>
                                        <p:tgtEl>
                                          <p:spTgt spid="17427"/>
                                        </p:tgtEl>
                                      </p:cBhvr>
                                      <p:to x="100000" y="90000"/>
                                    </p:animScale>
                                    <p:animScale>
                                      <p:cBhvr>
                                        <p:cTn id="60" dur="166" decel="50000">
                                          <p:stCondLst>
                                            <p:cond delay="1668"/>
                                          </p:stCondLst>
                                        </p:cTn>
                                        <p:tgtEl>
                                          <p:spTgt spid="17427"/>
                                        </p:tgtEl>
                                      </p:cBhvr>
                                      <p:to x="100000" y="100000"/>
                                    </p:animScale>
                                    <p:animScale>
                                      <p:cBhvr>
                                        <p:cTn id="61" dur="26">
                                          <p:stCondLst>
                                            <p:cond delay="1808"/>
                                          </p:stCondLst>
                                        </p:cTn>
                                        <p:tgtEl>
                                          <p:spTgt spid="17427"/>
                                        </p:tgtEl>
                                      </p:cBhvr>
                                      <p:to x="100000" y="95000"/>
                                    </p:animScale>
                                    <p:animScale>
                                      <p:cBhvr>
                                        <p:cTn id="62" dur="166" decel="50000">
                                          <p:stCondLst>
                                            <p:cond delay="1834"/>
                                          </p:stCondLst>
                                        </p:cTn>
                                        <p:tgtEl>
                                          <p:spTgt spid="1742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24" grpId="0" animBg="1"/>
      <p:bldP spid="17425" grpId="0"/>
      <p:bldP spid="17426" grpId="0" animBg="1"/>
      <p:bldP spid="1742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ChangeArrowheads="1"/>
          </p:cNvSpPr>
          <p:nvPr/>
        </p:nvSpPr>
        <p:spPr bwMode="auto">
          <a:xfrm>
            <a:off x="228600" y="838200"/>
            <a:ext cx="5881688" cy="400050"/>
          </a:xfrm>
          <a:prstGeom prst="rect">
            <a:avLst/>
          </a:prstGeom>
          <a:noFill/>
          <a:ln w="9525">
            <a:noFill/>
            <a:miter lim="800000"/>
            <a:headEnd/>
            <a:tailEnd/>
          </a:ln>
        </p:spPr>
        <p:txBody>
          <a:bodyPr wrap="none">
            <a:spAutoFit/>
          </a:bodyPr>
          <a:lstStyle/>
          <a:p>
            <a:r>
              <a:rPr lang="en-US" sz="2000" b="1" u="sng">
                <a:solidFill>
                  <a:srgbClr val="FFFF00"/>
                </a:solidFill>
              </a:rPr>
              <a:t>1. Hoạt động 1</a:t>
            </a:r>
            <a:r>
              <a:rPr lang="en-US" sz="2000" b="1">
                <a:solidFill>
                  <a:srgbClr val="FFFF00"/>
                </a:solidFill>
              </a:rPr>
              <a:t>: Thế nào là sự biến đổi hóa học</a:t>
            </a:r>
          </a:p>
        </p:txBody>
      </p:sp>
      <p:sp>
        <p:nvSpPr>
          <p:cNvPr id="16388" name="Text Box 4"/>
          <p:cNvSpPr txBox="1">
            <a:spLocks noChangeArrowheads="1"/>
          </p:cNvSpPr>
          <p:nvPr/>
        </p:nvSpPr>
        <p:spPr bwMode="auto">
          <a:xfrm>
            <a:off x="228600" y="1219200"/>
            <a:ext cx="9144000" cy="646113"/>
          </a:xfrm>
          <a:prstGeom prst="rect">
            <a:avLst/>
          </a:prstGeom>
          <a:noFill/>
          <a:ln w="9525">
            <a:noFill/>
            <a:miter lim="800000"/>
            <a:headEnd/>
            <a:tailEnd/>
          </a:ln>
        </p:spPr>
        <p:txBody>
          <a:bodyPr>
            <a:spAutoFit/>
          </a:bodyPr>
          <a:lstStyle/>
          <a:p>
            <a:pPr>
              <a:spcBef>
                <a:spcPct val="50000"/>
              </a:spcBef>
            </a:pPr>
            <a:r>
              <a:rPr lang="en-US" b="1" u="sng"/>
              <a:t>Kết luận:</a:t>
            </a:r>
            <a:r>
              <a:rPr lang="en-US"/>
              <a:t> </a:t>
            </a:r>
            <a:r>
              <a:rPr lang="en-US" b="1" i="1"/>
              <a:t>Sự biến đổi từ chất này thành chất khác được gọi là sự biến đổi hóa học.</a:t>
            </a:r>
          </a:p>
        </p:txBody>
      </p:sp>
      <p:sp>
        <p:nvSpPr>
          <p:cNvPr id="16389" name="Text Box 5"/>
          <p:cNvSpPr txBox="1">
            <a:spLocks noChangeArrowheads="1"/>
          </p:cNvSpPr>
          <p:nvPr/>
        </p:nvSpPr>
        <p:spPr bwMode="auto">
          <a:xfrm>
            <a:off x="228600" y="1733550"/>
            <a:ext cx="8915400" cy="400050"/>
          </a:xfrm>
          <a:prstGeom prst="rect">
            <a:avLst/>
          </a:prstGeom>
          <a:noFill/>
          <a:ln w="9525">
            <a:noFill/>
            <a:miter lim="800000"/>
            <a:headEnd/>
            <a:tailEnd/>
          </a:ln>
        </p:spPr>
        <p:txBody>
          <a:bodyPr>
            <a:spAutoFit/>
          </a:bodyPr>
          <a:lstStyle/>
          <a:p>
            <a:pPr>
              <a:spcBef>
                <a:spcPct val="50000"/>
              </a:spcBef>
            </a:pPr>
            <a:r>
              <a:rPr lang="en-US" sz="2000" b="1" u="sng">
                <a:solidFill>
                  <a:srgbClr val="FFFF00"/>
                </a:solidFill>
              </a:rPr>
              <a:t>2. Hoạt động 2:</a:t>
            </a:r>
            <a:r>
              <a:rPr lang="en-US"/>
              <a:t> </a:t>
            </a:r>
            <a:r>
              <a:rPr lang="en-US" sz="2000" b="1">
                <a:solidFill>
                  <a:srgbClr val="FFFF00"/>
                </a:solidFill>
              </a:rPr>
              <a:t>Phân biệt sự biến đổi hóa học và sự biến đổi lí học.</a:t>
            </a:r>
          </a:p>
        </p:txBody>
      </p:sp>
      <p:graphicFrame>
        <p:nvGraphicFramePr>
          <p:cNvPr id="73734" name="Group 6"/>
          <p:cNvGraphicFramePr>
            <a:graphicFrameLocks noGrp="1"/>
          </p:cNvGraphicFramePr>
          <p:nvPr>
            <p:ph/>
          </p:nvPr>
        </p:nvGraphicFramePr>
        <p:xfrm>
          <a:off x="0" y="2133600"/>
          <a:ext cx="9144000" cy="4743451"/>
        </p:xfrm>
        <a:graphic>
          <a:graphicData uri="http://schemas.openxmlformats.org/drawingml/2006/table">
            <a:tbl>
              <a:tblPr/>
              <a:tblGrid>
                <a:gridCol w="652463"/>
                <a:gridCol w="1633537"/>
                <a:gridCol w="1223963"/>
                <a:gridCol w="5634037"/>
              </a:tblGrid>
              <a:tr h="37782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1" i="0" u="none" strike="noStrike" cap="none" normalizeH="0" baseline="0" smtClean="0">
                          <a:ln>
                            <a:noFill/>
                          </a:ln>
                          <a:solidFill>
                            <a:schemeClr val="tx1"/>
                          </a:solidFill>
                          <a:effectLst/>
                          <a:latin typeface="Times New Roman" pitchFamily="18" charset="0"/>
                        </a:rPr>
                        <a:t>STT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1" i="0" u="none" strike="noStrike" cap="none" normalizeH="0" baseline="0" smtClean="0">
                          <a:ln>
                            <a:noFill/>
                          </a:ln>
                          <a:solidFill>
                            <a:schemeClr val="tx1"/>
                          </a:solidFill>
                          <a:effectLst/>
                          <a:latin typeface="Times New Roman" pitchFamily="18" charset="0"/>
                        </a:rPr>
                        <a:t>NỘI DUNG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1" i="0" u="none" strike="noStrike" cap="none" normalizeH="0" baseline="0" smtClean="0">
                          <a:ln>
                            <a:noFill/>
                          </a:ln>
                          <a:solidFill>
                            <a:schemeClr val="tx1"/>
                          </a:solidFill>
                          <a:effectLst/>
                          <a:latin typeface="Times New Roman" pitchFamily="18" charset="0"/>
                        </a:rPr>
                        <a:t>BIẾN ĐỔI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1" i="0" u="none" strike="noStrike" cap="none" normalizeH="0" baseline="0" smtClean="0">
                          <a:ln>
                            <a:noFill/>
                          </a:ln>
                          <a:solidFill>
                            <a:schemeClr val="tx1"/>
                          </a:solidFill>
                          <a:effectLst/>
                          <a:latin typeface="Times New Roman" pitchFamily="18" charset="0"/>
                        </a:rPr>
                        <a:t>GIẢI THÍCH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37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smtClean="0">
                          <a:ln>
                            <a:noFill/>
                          </a:ln>
                          <a:solidFill>
                            <a:schemeClr val="tx1"/>
                          </a:solidFill>
                          <a:effectLst/>
                          <a:latin typeface="Times New Roman" pitchFamily="18"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382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smtClean="0">
                          <a:ln>
                            <a:noFill/>
                          </a:ln>
                          <a:solidFill>
                            <a:schemeClr val="tx1"/>
                          </a:solidFill>
                          <a:effectLst/>
                          <a:latin typeface="Times New Roman" pitchFamily="18"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620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smtClean="0">
                          <a:ln>
                            <a:noFill/>
                          </a:ln>
                          <a:solidFill>
                            <a:schemeClr val="tx1"/>
                          </a:solidFill>
                          <a:effectLst/>
                          <a:latin typeface="Times New Roman" pitchFamily="18"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3888">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smtClean="0">
                          <a:ln>
                            <a:noFill/>
                          </a:ln>
                          <a:solidFill>
                            <a:schemeClr val="tx1"/>
                          </a:solidFill>
                          <a:effectLst/>
                          <a:latin typeface="Times New Roman" pitchFamily="18" charset="0"/>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143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smtClean="0">
                          <a:ln>
                            <a:noFill/>
                          </a:ln>
                          <a:solidFill>
                            <a:schemeClr val="tx1"/>
                          </a:solidFill>
                          <a:effectLst/>
                          <a:latin typeface="Times New Roman" pitchFamily="18" charset="0"/>
                        </a:rPr>
                        <a:t>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334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smtClean="0">
                          <a:ln>
                            <a:noFill/>
                          </a:ln>
                          <a:solidFill>
                            <a:schemeClr val="tx1"/>
                          </a:solidFill>
                          <a:effectLst/>
                          <a:latin typeface="Times New Roman" pitchFamily="18" charset="0"/>
                        </a:rPr>
                        <a:t>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6432" name="Text Box 48"/>
          <p:cNvSpPr txBox="1">
            <a:spLocks noChangeArrowheads="1"/>
          </p:cNvSpPr>
          <p:nvPr/>
        </p:nvSpPr>
        <p:spPr bwMode="auto">
          <a:xfrm>
            <a:off x="685800" y="2552700"/>
            <a:ext cx="1905000" cy="630238"/>
          </a:xfrm>
          <a:prstGeom prst="rect">
            <a:avLst/>
          </a:prstGeom>
          <a:noFill/>
          <a:ln w="9525">
            <a:noFill/>
            <a:miter lim="800000"/>
            <a:headEnd/>
            <a:tailEnd/>
          </a:ln>
        </p:spPr>
        <p:txBody>
          <a:bodyPr>
            <a:spAutoFit/>
          </a:bodyPr>
          <a:lstStyle/>
          <a:p>
            <a:pPr eaLnBrk="1" hangingPunct="1">
              <a:spcBef>
                <a:spcPct val="20000"/>
              </a:spcBef>
              <a:buClr>
                <a:schemeClr val="hlink"/>
              </a:buClr>
              <a:buSzPct val="65000"/>
              <a:buFont typeface="Wingdings" pitchFamily="2" charset="2"/>
              <a:buNone/>
            </a:pPr>
            <a:r>
              <a:rPr lang="en-US" sz="1400"/>
              <a:t>Xi măng trộn cát</a:t>
            </a:r>
          </a:p>
          <a:p>
            <a:pPr>
              <a:spcBef>
                <a:spcPct val="50000"/>
              </a:spcBef>
            </a:pPr>
            <a:endParaRPr lang="en-US" sz="1400"/>
          </a:p>
        </p:txBody>
      </p:sp>
      <p:sp>
        <p:nvSpPr>
          <p:cNvPr id="16433" name="Text Box 49"/>
          <p:cNvSpPr txBox="1">
            <a:spLocks noChangeArrowheads="1"/>
          </p:cNvSpPr>
          <p:nvPr/>
        </p:nvSpPr>
        <p:spPr bwMode="auto">
          <a:xfrm>
            <a:off x="2362200" y="2609850"/>
            <a:ext cx="1219200" cy="307975"/>
          </a:xfrm>
          <a:prstGeom prst="rect">
            <a:avLst/>
          </a:prstGeom>
          <a:noFill/>
          <a:ln w="9525">
            <a:noFill/>
            <a:miter lim="800000"/>
            <a:headEnd/>
            <a:tailEnd/>
          </a:ln>
        </p:spPr>
        <p:txBody>
          <a:bodyPr>
            <a:spAutoFit/>
          </a:bodyPr>
          <a:lstStyle/>
          <a:p>
            <a:pPr>
              <a:spcBef>
                <a:spcPct val="50000"/>
              </a:spcBef>
            </a:pPr>
            <a:r>
              <a:rPr lang="en-US" sz="1400"/>
              <a:t>Lí học</a:t>
            </a:r>
          </a:p>
        </p:txBody>
      </p:sp>
      <p:sp>
        <p:nvSpPr>
          <p:cNvPr id="16434" name="Text Box 50"/>
          <p:cNvSpPr txBox="1">
            <a:spLocks noChangeArrowheads="1"/>
          </p:cNvSpPr>
          <p:nvPr/>
        </p:nvSpPr>
        <p:spPr bwMode="auto">
          <a:xfrm>
            <a:off x="3581400" y="2495550"/>
            <a:ext cx="5562600" cy="846138"/>
          </a:xfrm>
          <a:prstGeom prst="rect">
            <a:avLst/>
          </a:prstGeom>
          <a:noFill/>
          <a:ln w="9525">
            <a:noFill/>
            <a:miter lim="800000"/>
            <a:headEnd/>
            <a:tailEnd/>
          </a:ln>
        </p:spPr>
        <p:txBody>
          <a:bodyPr>
            <a:spAutoFit/>
          </a:bodyPr>
          <a:lstStyle/>
          <a:p>
            <a:pPr eaLnBrk="1" hangingPunct="1">
              <a:spcBef>
                <a:spcPct val="20000"/>
              </a:spcBef>
              <a:buClr>
                <a:schemeClr val="hlink"/>
              </a:buClr>
              <a:buSzPct val="65000"/>
              <a:buFont typeface="Wingdings" pitchFamily="2" charset="2"/>
              <a:buNone/>
            </a:pPr>
            <a:r>
              <a:rPr lang="en-US" sz="1400"/>
              <a:t>- Vì xi măng trộn cát sẽ tạo thành hỗn hợp xi măng cát, tính chất của cát và tính chất của xi măng vẫn giữ nguyên.</a:t>
            </a:r>
          </a:p>
          <a:p>
            <a:pPr>
              <a:spcBef>
                <a:spcPct val="50000"/>
              </a:spcBef>
            </a:pPr>
            <a:endParaRPr lang="en-US" sz="1400"/>
          </a:p>
        </p:txBody>
      </p:sp>
      <p:sp>
        <p:nvSpPr>
          <p:cNvPr id="16435" name="Text Box 51"/>
          <p:cNvSpPr txBox="1">
            <a:spLocks noChangeArrowheads="1"/>
          </p:cNvSpPr>
          <p:nvPr/>
        </p:nvSpPr>
        <p:spPr bwMode="auto">
          <a:xfrm>
            <a:off x="685800" y="3086100"/>
            <a:ext cx="1600200" cy="846138"/>
          </a:xfrm>
          <a:prstGeom prst="rect">
            <a:avLst/>
          </a:prstGeom>
          <a:noFill/>
          <a:ln w="9525">
            <a:noFill/>
            <a:miter lim="800000"/>
            <a:headEnd/>
            <a:tailEnd/>
          </a:ln>
        </p:spPr>
        <p:txBody>
          <a:bodyPr>
            <a:spAutoFit/>
          </a:bodyPr>
          <a:lstStyle/>
          <a:p>
            <a:pPr eaLnBrk="1" hangingPunct="1">
              <a:spcBef>
                <a:spcPct val="20000"/>
              </a:spcBef>
              <a:buClr>
                <a:schemeClr val="hlink"/>
              </a:buClr>
              <a:buSzPct val="65000"/>
              <a:buFont typeface="Wingdings" pitchFamily="2" charset="2"/>
              <a:buNone/>
            </a:pPr>
            <a:r>
              <a:rPr lang="en-US" sz="1400"/>
              <a:t>Xi măng trộn cát và nước</a:t>
            </a:r>
          </a:p>
          <a:p>
            <a:pPr>
              <a:spcBef>
                <a:spcPct val="50000"/>
              </a:spcBef>
            </a:pPr>
            <a:endParaRPr lang="en-US" sz="1400"/>
          </a:p>
        </p:txBody>
      </p:sp>
      <p:sp>
        <p:nvSpPr>
          <p:cNvPr id="16436" name="Text Box 52"/>
          <p:cNvSpPr txBox="1">
            <a:spLocks noChangeArrowheads="1"/>
          </p:cNvSpPr>
          <p:nvPr/>
        </p:nvSpPr>
        <p:spPr bwMode="auto">
          <a:xfrm>
            <a:off x="2362200" y="3352800"/>
            <a:ext cx="1066800" cy="307975"/>
          </a:xfrm>
          <a:prstGeom prst="rect">
            <a:avLst/>
          </a:prstGeom>
          <a:noFill/>
          <a:ln w="9525">
            <a:noFill/>
            <a:miter lim="800000"/>
            <a:headEnd/>
            <a:tailEnd/>
          </a:ln>
        </p:spPr>
        <p:txBody>
          <a:bodyPr>
            <a:spAutoFit/>
          </a:bodyPr>
          <a:lstStyle/>
          <a:p>
            <a:pPr>
              <a:spcBef>
                <a:spcPct val="50000"/>
              </a:spcBef>
            </a:pPr>
            <a:r>
              <a:rPr lang="en-US" sz="1400"/>
              <a:t>Hóa học</a:t>
            </a:r>
          </a:p>
        </p:txBody>
      </p:sp>
      <p:sp>
        <p:nvSpPr>
          <p:cNvPr id="16437" name="Text Box 53"/>
          <p:cNvSpPr txBox="1">
            <a:spLocks noChangeArrowheads="1"/>
          </p:cNvSpPr>
          <p:nvPr/>
        </p:nvSpPr>
        <p:spPr bwMode="auto">
          <a:xfrm>
            <a:off x="3505200" y="3086100"/>
            <a:ext cx="5638800" cy="738188"/>
          </a:xfrm>
          <a:prstGeom prst="rect">
            <a:avLst/>
          </a:prstGeom>
          <a:noFill/>
          <a:ln w="9525">
            <a:noFill/>
            <a:miter lim="800000"/>
            <a:headEnd/>
            <a:tailEnd/>
          </a:ln>
        </p:spPr>
        <p:txBody>
          <a:bodyPr>
            <a:spAutoFit/>
          </a:bodyPr>
          <a:lstStyle/>
          <a:p>
            <a:pPr>
              <a:spcBef>
                <a:spcPct val="50000"/>
              </a:spcBef>
            </a:pPr>
            <a:r>
              <a:rPr lang="en-US" sz="1400"/>
              <a:t>- Vì xi măng trộn với cát và nước sẽ tạo được một hỗn hợp chất mới là vữa xi măng. Vữa xi măng có tính chất hoàn toàn khác với tính chất của cát, xi măng và nước.</a:t>
            </a:r>
          </a:p>
        </p:txBody>
      </p:sp>
      <p:sp>
        <p:nvSpPr>
          <p:cNvPr id="16438" name="Text Box 54"/>
          <p:cNvSpPr txBox="1">
            <a:spLocks noChangeArrowheads="1"/>
          </p:cNvSpPr>
          <p:nvPr/>
        </p:nvSpPr>
        <p:spPr bwMode="auto">
          <a:xfrm>
            <a:off x="609600" y="3962400"/>
            <a:ext cx="1600200" cy="846138"/>
          </a:xfrm>
          <a:prstGeom prst="rect">
            <a:avLst/>
          </a:prstGeom>
          <a:noFill/>
          <a:ln w="9525">
            <a:noFill/>
            <a:miter lim="800000"/>
            <a:headEnd/>
            <a:tailEnd/>
          </a:ln>
        </p:spPr>
        <p:txBody>
          <a:bodyPr>
            <a:spAutoFit/>
          </a:bodyPr>
          <a:lstStyle/>
          <a:p>
            <a:pPr eaLnBrk="1" hangingPunct="1">
              <a:spcBef>
                <a:spcPct val="20000"/>
              </a:spcBef>
              <a:buClr>
                <a:schemeClr val="hlink"/>
              </a:buClr>
              <a:buSzPct val="65000"/>
              <a:buFont typeface="Wingdings" pitchFamily="2" charset="2"/>
              <a:buNone/>
            </a:pPr>
            <a:r>
              <a:rPr lang="en-US" sz="1400"/>
              <a:t>Cho vôi sống vào nước</a:t>
            </a:r>
          </a:p>
          <a:p>
            <a:pPr>
              <a:spcBef>
                <a:spcPct val="50000"/>
              </a:spcBef>
            </a:pPr>
            <a:endParaRPr lang="en-US" sz="1400"/>
          </a:p>
        </p:txBody>
      </p:sp>
      <p:sp>
        <p:nvSpPr>
          <p:cNvPr id="16439" name="Text Box 55"/>
          <p:cNvSpPr txBox="1">
            <a:spLocks noChangeArrowheads="1"/>
          </p:cNvSpPr>
          <p:nvPr/>
        </p:nvSpPr>
        <p:spPr bwMode="auto">
          <a:xfrm>
            <a:off x="2286000" y="4210050"/>
            <a:ext cx="1143000" cy="307975"/>
          </a:xfrm>
          <a:prstGeom prst="rect">
            <a:avLst/>
          </a:prstGeom>
          <a:noFill/>
          <a:ln w="9525">
            <a:noFill/>
            <a:miter lim="800000"/>
            <a:headEnd/>
            <a:tailEnd/>
          </a:ln>
        </p:spPr>
        <p:txBody>
          <a:bodyPr>
            <a:spAutoFit/>
          </a:bodyPr>
          <a:lstStyle/>
          <a:p>
            <a:pPr>
              <a:spcBef>
                <a:spcPct val="50000"/>
              </a:spcBef>
            </a:pPr>
            <a:r>
              <a:rPr lang="en-US" sz="1400"/>
              <a:t>Hóa học</a:t>
            </a:r>
          </a:p>
        </p:txBody>
      </p:sp>
      <p:sp>
        <p:nvSpPr>
          <p:cNvPr id="16440" name="Text Box 56"/>
          <p:cNvSpPr txBox="1">
            <a:spLocks noChangeArrowheads="1"/>
          </p:cNvSpPr>
          <p:nvPr/>
        </p:nvSpPr>
        <p:spPr bwMode="auto">
          <a:xfrm>
            <a:off x="3505200" y="3905250"/>
            <a:ext cx="5638800" cy="738188"/>
          </a:xfrm>
          <a:prstGeom prst="rect">
            <a:avLst/>
          </a:prstGeom>
          <a:noFill/>
          <a:ln w="9525">
            <a:noFill/>
            <a:miter lim="800000"/>
            <a:headEnd/>
            <a:tailEnd/>
          </a:ln>
        </p:spPr>
        <p:txBody>
          <a:bodyPr>
            <a:spAutoFit/>
          </a:bodyPr>
          <a:lstStyle/>
          <a:p>
            <a:pPr>
              <a:spcBef>
                <a:spcPct val="50000"/>
              </a:spcBef>
            </a:pPr>
            <a:r>
              <a:rPr lang="en-US" sz="1400"/>
              <a:t>- Vì vôi sống khi thả vào nước đã hòa tan trong nước, nó bị biến đổi thành vôi tôi dẻo quánh, kèm theo sự tỏa nhiệt. Vôi tôi dẻo không có tính chất như vôi sống</a:t>
            </a:r>
          </a:p>
        </p:txBody>
      </p:sp>
      <p:sp>
        <p:nvSpPr>
          <p:cNvPr id="16441" name="Text Box 57"/>
          <p:cNvSpPr txBox="1">
            <a:spLocks noChangeArrowheads="1"/>
          </p:cNvSpPr>
          <p:nvPr/>
        </p:nvSpPr>
        <p:spPr bwMode="auto">
          <a:xfrm>
            <a:off x="609600" y="4724400"/>
            <a:ext cx="1676400" cy="523875"/>
          </a:xfrm>
          <a:prstGeom prst="rect">
            <a:avLst/>
          </a:prstGeom>
          <a:noFill/>
          <a:ln w="9525">
            <a:noFill/>
            <a:miter lim="800000"/>
            <a:headEnd/>
            <a:tailEnd/>
          </a:ln>
        </p:spPr>
        <p:txBody>
          <a:bodyPr>
            <a:spAutoFit/>
          </a:bodyPr>
          <a:lstStyle/>
          <a:p>
            <a:pPr>
              <a:spcBef>
                <a:spcPct val="50000"/>
              </a:spcBef>
            </a:pPr>
            <a:r>
              <a:rPr lang="en-US" sz="1400"/>
              <a:t>Xé giấy thành những mảnh vụn</a:t>
            </a:r>
          </a:p>
        </p:txBody>
      </p:sp>
      <p:sp>
        <p:nvSpPr>
          <p:cNvPr id="16442" name="Text Box 58"/>
          <p:cNvSpPr txBox="1">
            <a:spLocks noChangeArrowheads="1"/>
          </p:cNvSpPr>
          <p:nvPr/>
        </p:nvSpPr>
        <p:spPr bwMode="auto">
          <a:xfrm>
            <a:off x="2286000" y="4876800"/>
            <a:ext cx="1219200" cy="307975"/>
          </a:xfrm>
          <a:prstGeom prst="rect">
            <a:avLst/>
          </a:prstGeom>
          <a:noFill/>
          <a:ln w="9525">
            <a:noFill/>
            <a:miter lim="800000"/>
            <a:headEnd/>
            <a:tailEnd/>
          </a:ln>
        </p:spPr>
        <p:txBody>
          <a:bodyPr>
            <a:spAutoFit/>
          </a:bodyPr>
          <a:lstStyle/>
          <a:p>
            <a:pPr>
              <a:spcBef>
                <a:spcPct val="50000"/>
              </a:spcBef>
            </a:pPr>
            <a:r>
              <a:rPr lang="en-US" sz="1400"/>
              <a:t>Lí học</a:t>
            </a:r>
          </a:p>
        </p:txBody>
      </p:sp>
      <p:sp>
        <p:nvSpPr>
          <p:cNvPr id="16443" name="Text Box 59"/>
          <p:cNvSpPr txBox="1">
            <a:spLocks noChangeArrowheads="1"/>
          </p:cNvSpPr>
          <p:nvPr/>
        </p:nvSpPr>
        <p:spPr bwMode="auto">
          <a:xfrm>
            <a:off x="3505200" y="4724400"/>
            <a:ext cx="5638800" cy="523875"/>
          </a:xfrm>
          <a:prstGeom prst="rect">
            <a:avLst/>
          </a:prstGeom>
          <a:noFill/>
          <a:ln w="9525">
            <a:noFill/>
            <a:miter lim="800000"/>
            <a:headEnd/>
            <a:tailEnd/>
          </a:ln>
        </p:spPr>
        <p:txBody>
          <a:bodyPr>
            <a:spAutoFit/>
          </a:bodyPr>
          <a:lstStyle/>
          <a:p>
            <a:pPr>
              <a:spcBef>
                <a:spcPct val="50000"/>
              </a:spcBef>
            </a:pPr>
            <a:r>
              <a:rPr lang="en-US" sz="1400"/>
              <a:t>Vì giấy bị xé vụn thành hình dạng khác nhưng vẫn giữ nguyên tính chất của giấy, không bị biến đổi thành chất khác.</a:t>
            </a:r>
          </a:p>
        </p:txBody>
      </p:sp>
      <p:sp>
        <p:nvSpPr>
          <p:cNvPr id="16444" name="Text Box 60"/>
          <p:cNvSpPr txBox="1">
            <a:spLocks noChangeArrowheads="1"/>
          </p:cNvSpPr>
          <p:nvPr/>
        </p:nvSpPr>
        <p:spPr bwMode="auto">
          <a:xfrm>
            <a:off x="628650" y="5467350"/>
            <a:ext cx="1752600" cy="307975"/>
          </a:xfrm>
          <a:prstGeom prst="rect">
            <a:avLst/>
          </a:prstGeom>
          <a:noFill/>
          <a:ln w="9525">
            <a:noFill/>
            <a:miter lim="800000"/>
            <a:headEnd/>
            <a:tailEnd/>
          </a:ln>
        </p:spPr>
        <p:txBody>
          <a:bodyPr>
            <a:spAutoFit/>
          </a:bodyPr>
          <a:lstStyle/>
          <a:p>
            <a:pPr>
              <a:spcBef>
                <a:spcPct val="50000"/>
              </a:spcBef>
            </a:pPr>
            <a:r>
              <a:rPr lang="en-US" sz="1400"/>
              <a:t>Thổi thủy tinh</a:t>
            </a:r>
          </a:p>
        </p:txBody>
      </p:sp>
      <p:sp>
        <p:nvSpPr>
          <p:cNvPr id="16445" name="Text Box 61"/>
          <p:cNvSpPr txBox="1">
            <a:spLocks noChangeArrowheads="1"/>
          </p:cNvSpPr>
          <p:nvPr/>
        </p:nvSpPr>
        <p:spPr bwMode="auto">
          <a:xfrm>
            <a:off x="2324100" y="5459413"/>
            <a:ext cx="1219200" cy="307975"/>
          </a:xfrm>
          <a:prstGeom prst="rect">
            <a:avLst/>
          </a:prstGeom>
          <a:noFill/>
          <a:ln w="9525">
            <a:noFill/>
            <a:miter lim="800000"/>
            <a:headEnd/>
            <a:tailEnd/>
          </a:ln>
        </p:spPr>
        <p:txBody>
          <a:bodyPr>
            <a:spAutoFit/>
          </a:bodyPr>
          <a:lstStyle/>
          <a:p>
            <a:pPr>
              <a:spcBef>
                <a:spcPct val="50000"/>
              </a:spcBef>
            </a:pPr>
            <a:r>
              <a:rPr lang="en-US" sz="1400"/>
              <a:t>Lí học</a:t>
            </a:r>
          </a:p>
        </p:txBody>
      </p:sp>
      <p:sp>
        <p:nvSpPr>
          <p:cNvPr id="16446" name="Text Box 62"/>
          <p:cNvSpPr txBox="1">
            <a:spLocks noChangeArrowheads="1"/>
          </p:cNvSpPr>
          <p:nvPr/>
        </p:nvSpPr>
        <p:spPr bwMode="auto">
          <a:xfrm>
            <a:off x="3505200" y="5334000"/>
            <a:ext cx="5638800" cy="523875"/>
          </a:xfrm>
          <a:prstGeom prst="rect">
            <a:avLst/>
          </a:prstGeom>
          <a:noFill/>
          <a:ln w="9525">
            <a:noFill/>
            <a:miter lim="800000"/>
            <a:headEnd/>
            <a:tailEnd/>
          </a:ln>
        </p:spPr>
        <p:txBody>
          <a:bodyPr>
            <a:spAutoFit/>
          </a:bodyPr>
          <a:lstStyle/>
          <a:p>
            <a:pPr>
              <a:spcBef>
                <a:spcPct val="50000"/>
              </a:spcBef>
            </a:pPr>
            <a:r>
              <a:rPr lang="en-US" sz="1400"/>
              <a:t>Vì dù ở thể lỏng hay thể rắn thì thủy tinh vẫn trong suốt, không gỉ, không cháy, không bị axit ăn mòn.</a:t>
            </a:r>
          </a:p>
        </p:txBody>
      </p:sp>
      <p:sp>
        <p:nvSpPr>
          <p:cNvPr id="16447" name="Text Box 63"/>
          <p:cNvSpPr txBox="1">
            <a:spLocks noChangeArrowheads="1"/>
          </p:cNvSpPr>
          <p:nvPr/>
        </p:nvSpPr>
        <p:spPr bwMode="auto">
          <a:xfrm>
            <a:off x="609600" y="6234113"/>
            <a:ext cx="1752600" cy="630237"/>
          </a:xfrm>
          <a:prstGeom prst="rect">
            <a:avLst/>
          </a:prstGeom>
          <a:noFill/>
          <a:ln w="9525">
            <a:noFill/>
            <a:miter lim="800000"/>
            <a:headEnd/>
            <a:tailEnd/>
          </a:ln>
        </p:spPr>
        <p:txBody>
          <a:bodyPr>
            <a:spAutoFit/>
          </a:bodyPr>
          <a:lstStyle/>
          <a:p>
            <a:pPr eaLnBrk="1" hangingPunct="1">
              <a:spcBef>
                <a:spcPct val="20000"/>
              </a:spcBef>
              <a:buClr>
                <a:schemeClr val="hlink"/>
              </a:buClr>
              <a:buSzPct val="65000"/>
              <a:buFont typeface="Wingdings" pitchFamily="2" charset="2"/>
              <a:buNone/>
            </a:pPr>
            <a:r>
              <a:rPr lang="en-US" sz="1400"/>
              <a:t>Đinh mới , đinh gỉ</a:t>
            </a:r>
          </a:p>
          <a:p>
            <a:pPr>
              <a:spcBef>
                <a:spcPct val="50000"/>
              </a:spcBef>
            </a:pPr>
            <a:endParaRPr lang="en-US" sz="1400"/>
          </a:p>
        </p:txBody>
      </p:sp>
      <p:sp>
        <p:nvSpPr>
          <p:cNvPr id="16448" name="Text Box 64"/>
          <p:cNvSpPr txBox="1">
            <a:spLocks noChangeArrowheads="1"/>
          </p:cNvSpPr>
          <p:nvPr/>
        </p:nvSpPr>
        <p:spPr bwMode="auto">
          <a:xfrm>
            <a:off x="2286000" y="6267450"/>
            <a:ext cx="1219200" cy="307975"/>
          </a:xfrm>
          <a:prstGeom prst="rect">
            <a:avLst/>
          </a:prstGeom>
          <a:noFill/>
          <a:ln w="9525">
            <a:noFill/>
            <a:miter lim="800000"/>
            <a:headEnd/>
            <a:tailEnd/>
          </a:ln>
        </p:spPr>
        <p:txBody>
          <a:bodyPr>
            <a:spAutoFit/>
          </a:bodyPr>
          <a:lstStyle/>
          <a:p>
            <a:pPr>
              <a:spcBef>
                <a:spcPct val="50000"/>
              </a:spcBef>
            </a:pPr>
            <a:r>
              <a:rPr lang="en-US" sz="1400"/>
              <a:t>Hóa học</a:t>
            </a:r>
          </a:p>
        </p:txBody>
      </p:sp>
      <p:sp>
        <p:nvSpPr>
          <p:cNvPr id="16449" name="Text Box 65"/>
          <p:cNvSpPr txBox="1">
            <a:spLocks noChangeArrowheads="1"/>
          </p:cNvSpPr>
          <p:nvPr/>
        </p:nvSpPr>
        <p:spPr bwMode="auto">
          <a:xfrm>
            <a:off x="3505200" y="5970588"/>
            <a:ext cx="5638800" cy="1062037"/>
          </a:xfrm>
          <a:prstGeom prst="rect">
            <a:avLst/>
          </a:prstGeom>
          <a:noFill/>
          <a:ln w="9525">
            <a:noFill/>
            <a:miter lim="800000"/>
            <a:headEnd/>
            <a:tailEnd/>
          </a:ln>
        </p:spPr>
        <p:txBody>
          <a:bodyPr>
            <a:spAutoFit/>
          </a:bodyPr>
          <a:lstStyle/>
          <a:p>
            <a:pPr eaLnBrk="1" hangingPunct="1">
              <a:spcBef>
                <a:spcPct val="20000"/>
              </a:spcBef>
              <a:buClr>
                <a:schemeClr val="hlink"/>
              </a:buClr>
              <a:buSzPct val="65000"/>
              <a:buFont typeface="Wingdings" pitchFamily="2" charset="2"/>
              <a:buNone/>
            </a:pPr>
            <a:r>
              <a:rPr lang="en-US" sz="1400"/>
              <a:t>Vì đưới tác dụng của hơi nước trong không khí, lâu ngày chiếc đinh mới đã thành đinh gỉ, chiếc đinh gỉ này có tính chất hoàn toàn khác với chiếc đinh mới.</a:t>
            </a:r>
          </a:p>
          <a:p>
            <a:pPr>
              <a:spcBef>
                <a:spcPct val="50000"/>
              </a:spcBef>
            </a:pPr>
            <a:endParaRPr lang="en-US" sz="14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3" name="Text Box 7"/>
          <p:cNvSpPr txBox="1">
            <a:spLocks noChangeArrowheads="1"/>
          </p:cNvSpPr>
          <p:nvPr/>
        </p:nvSpPr>
        <p:spPr bwMode="auto">
          <a:xfrm>
            <a:off x="304800" y="1638300"/>
            <a:ext cx="8839200" cy="1016000"/>
          </a:xfrm>
          <a:prstGeom prst="rect">
            <a:avLst/>
          </a:prstGeom>
          <a:noFill/>
          <a:ln w="9525">
            <a:noFill/>
            <a:miter lim="800000"/>
            <a:headEnd/>
            <a:tailEnd/>
          </a:ln>
        </p:spPr>
        <p:txBody>
          <a:bodyPr>
            <a:spAutoFit/>
          </a:bodyPr>
          <a:lstStyle/>
          <a:p>
            <a:pPr>
              <a:spcBef>
                <a:spcPct val="50000"/>
              </a:spcBef>
            </a:pPr>
            <a:endParaRPr lang="en-US" sz="2400" b="1">
              <a:solidFill>
                <a:srgbClr val="FF0000"/>
              </a:solidFill>
            </a:endParaRPr>
          </a:p>
          <a:p>
            <a:pPr>
              <a:spcBef>
                <a:spcPct val="50000"/>
              </a:spcBef>
            </a:pPr>
            <a:r>
              <a:rPr lang="en-US" sz="2400" b="1" i="1"/>
              <a:t>  </a:t>
            </a:r>
            <a:r>
              <a:rPr lang="en-US" sz="2400" b="1" i="1" u="sng">
                <a:solidFill>
                  <a:srgbClr val="000000"/>
                </a:solidFill>
              </a:rPr>
              <a:t>Thí nghiệm</a:t>
            </a:r>
            <a:r>
              <a:rPr lang="en-US" sz="2400" b="1" i="1">
                <a:solidFill>
                  <a:srgbClr val="000000"/>
                </a:solidFill>
              </a:rPr>
              <a:t> 1</a:t>
            </a:r>
            <a:r>
              <a:rPr lang="en-US" sz="2400" b="1"/>
              <a:t>: Đốt một tờ giấy</a:t>
            </a:r>
          </a:p>
        </p:txBody>
      </p:sp>
      <p:sp>
        <p:nvSpPr>
          <p:cNvPr id="29704" name="Text Box 8"/>
          <p:cNvSpPr txBox="1">
            <a:spLocks noChangeArrowheads="1"/>
          </p:cNvSpPr>
          <p:nvPr/>
        </p:nvSpPr>
        <p:spPr bwMode="auto">
          <a:xfrm>
            <a:off x="457200" y="2647950"/>
            <a:ext cx="7315200" cy="1016000"/>
          </a:xfrm>
          <a:prstGeom prst="rect">
            <a:avLst/>
          </a:prstGeom>
          <a:noFill/>
          <a:ln w="9525">
            <a:noFill/>
            <a:miter lim="800000"/>
            <a:headEnd/>
            <a:tailEnd/>
          </a:ln>
        </p:spPr>
        <p:txBody>
          <a:bodyPr>
            <a:spAutoFit/>
          </a:bodyPr>
          <a:lstStyle/>
          <a:p>
            <a:pPr>
              <a:spcBef>
                <a:spcPct val="50000"/>
              </a:spcBef>
            </a:pPr>
            <a:r>
              <a:rPr lang="en-US" sz="2400"/>
              <a:t>- Nêu đặc điểm ban đầu của giấy.</a:t>
            </a:r>
          </a:p>
          <a:p>
            <a:pPr>
              <a:spcBef>
                <a:spcPct val="50000"/>
              </a:spcBef>
            </a:pPr>
            <a:r>
              <a:rPr lang="en-US" sz="2400"/>
              <a:t>- Mô tả và giải thích hiện tượng xảy ra.</a:t>
            </a:r>
          </a:p>
        </p:txBody>
      </p:sp>
      <p:sp>
        <p:nvSpPr>
          <p:cNvPr id="29707" name="Text Box 11"/>
          <p:cNvSpPr txBox="1">
            <a:spLocks noChangeArrowheads="1"/>
          </p:cNvSpPr>
          <p:nvPr/>
        </p:nvSpPr>
        <p:spPr bwMode="auto">
          <a:xfrm>
            <a:off x="304800" y="3657600"/>
            <a:ext cx="8534400" cy="1938338"/>
          </a:xfrm>
          <a:prstGeom prst="rect">
            <a:avLst/>
          </a:prstGeom>
          <a:noFill/>
          <a:ln w="9525">
            <a:noFill/>
            <a:miter lim="800000"/>
            <a:headEnd/>
            <a:tailEnd/>
          </a:ln>
        </p:spPr>
        <p:txBody>
          <a:bodyPr>
            <a:spAutoFit/>
          </a:bodyPr>
          <a:lstStyle/>
          <a:p>
            <a:pPr>
              <a:spcBef>
                <a:spcPct val="50000"/>
              </a:spcBef>
            </a:pPr>
            <a:r>
              <a:rPr lang="en-US" sz="2400" b="1" u="sng">
                <a:solidFill>
                  <a:srgbClr val="000000"/>
                </a:solidFill>
              </a:rPr>
              <a:t>Phiếu học tập</a:t>
            </a:r>
            <a:r>
              <a:rPr lang="en-US" sz="2400" b="1">
                <a:solidFill>
                  <a:srgbClr val="000000"/>
                </a:solidFill>
              </a:rPr>
              <a:t>:</a:t>
            </a:r>
            <a:r>
              <a:rPr lang="en-US" sz="2400"/>
              <a:t>  </a:t>
            </a:r>
          </a:p>
          <a:p>
            <a:pPr>
              <a:spcBef>
                <a:spcPct val="50000"/>
              </a:spcBef>
            </a:pPr>
            <a:r>
              <a:rPr lang="en-US" sz="2400"/>
              <a:t>- Nêu tính chất ban đầu của giấy: …………………………………...</a:t>
            </a:r>
          </a:p>
          <a:p>
            <a:pPr>
              <a:spcBef>
                <a:spcPct val="50000"/>
              </a:spcBef>
            </a:pPr>
            <a:endParaRPr lang="en-US" sz="2400"/>
          </a:p>
        </p:txBody>
      </p:sp>
      <p:graphicFrame>
        <p:nvGraphicFramePr>
          <p:cNvPr id="6178" name="Group 34"/>
          <p:cNvGraphicFramePr>
            <a:graphicFrameLocks noGrp="1"/>
          </p:cNvGraphicFramePr>
          <p:nvPr/>
        </p:nvGraphicFramePr>
        <p:xfrm>
          <a:off x="0" y="4876800"/>
          <a:ext cx="9144000" cy="1095375"/>
        </p:xfrm>
        <a:graphic>
          <a:graphicData uri="http://schemas.openxmlformats.org/drawingml/2006/table">
            <a:tbl>
              <a:tblPr/>
              <a:tblGrid>
                <a:gridCol w="3995738"/>
                <a:gridCol w="5148262"/>
              </a:tblGrid>
              <a:tr h="27622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rPr>
                        <a:t>Mô tả hiện tượng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rPr>
                        <a:t>Giải thích hiện tượng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3817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vi-VN"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vi-VN"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176" name="Rectangle 32"/>
          <p:cNvSpPr>
            <a:spLocks noChangeArrowheads="1"/>
          </p:cNvSpPr>
          <p:nvPr/>
        </p:nvSpPr>
        <p:spPr bwMode="auto">
          <a:xfrm>
            <a:off x="228600" y="1757363"/>
            <a:ext cx="7013575" cy="461962"/>
          </a:xfrm>
          <a:prstGeom prst="rect">
            <a:avLst/>
          </a:prstGeom>
          <a:noFill/>
          <a:ln w="9525">
            <a:noFill/>
            <a:miter lim="800000"/>
            <a:headEnd/>
            <a:tailEnd/>
          </a:ln>
        </p:spPr>
        <p:txBody>
          <a:bodyPr wrap="none">
            <a:spAutoFit/>
          </a:bodyPr>
          <a:lstStyle/>
          <a:p>
            <a:r>
              <a:rPr lang="en-US" sz="2400" b="1" u="sng">
                <a:solidFill>
                  <a:srgbClr val="FFFF00"/>
                </a:solidFill>
              </a:rPr>
              <a:t>1. Hoạt động 1</a:t>
            </a:r>
            <a:r>
              <a:rPr lang="en-US" sz="2400" b="1">
                <a:solidFill>
                  <a:srgbClr val="FFFF00"/>
                </a:solidFill>
              </a:rPr>
              <a:t>: Thế nào là sự biến đổi hóa học</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176"/>
                                        </p:tgtEl>
                                        <p:attrNameLst>
                                          <p:attrName>style.visibility</p:attrName>
                                        </p:attrNameLst>
                                      </p:cBhvr>
                                      <p:to>
                                        <p:strVal val="visible"/>
                                      </p:to>
                                    </p:set>
                                    <p:anim calcmode="lin" valueType="num">
                                      <p:cBhvr additive="base">
                                        <p:cTn id="7" dur="500" fill="hold"/>
                                        <p:tgtEl>
                                          <p:spTgt spid="6176"/>
                                        </p:tgtEl>
                                        <p:attrNameLst>
                                          <p:attrName>ppt_x</p:attrName>
                                        </p:attrNameLst>
                                      </p:cBhvr>
                                      <p:tavLst>
                                        <p:tav tm="0">
                                          <p:val>
                                            <p:strVal val="#ppt_x"/>
                                          </p:val>
                                        </p:tav>
                                        <p:tav tm="100000">
                                          <p:val>
                                            <p:strVal val="#ppt_x"/>
                                          </p:val>
                                        </p:tav>
                                      </p:tavLst>
                                    </p:anim>
                                    <p:anim calcmode="lin" valueType="num">
                                      <p:cBhvr additive="base">
                                        <p:cTn id="8" dur="500" fill="hold"/>
                                        <p:tgtEl>
                                          <p:spTgt spid="6176"/>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9703">
                                            <p:txEl>
                                              <p:pRg st="1" end="1"/>
                                            </p:txEl>
                                          </p:spTgt>
                                        </p:tgtEl>
                                        <p:attrNameLst>
                                          <p:attrName>style.visibility</p:attrName>
                                        </p:attrNameLst>
                                      </p:cBhvr>
                                      <p:to>
                                        <p:strVal val="visible"/>
                                      </p:to>
                                    </p:set>
                                    <p:anim calcmode="lin" valueType="num">
                                      <p:cBhvr additive="base">
                                        <p:cTn id="13" dur="500" fill="hold"/>
                                        <p:tgtEl>
                                          <p:spTgt spid="2970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970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9704"/>
                                        </p:tgtEl>
                                        <p:attrNameLst>
                                          <p:attrName>style.visibility</p:attrName>
                                        </p:attrNameLst>
                                      </p:cBhvr>
                                      <p:to>
                                        <p:strVal val="visible"/>
                                      </p:to>
                                    </p:set>
                                    <p:anim calcmode="lin" valueType="num">
                                      <p:cBhvr additive="base">
                                        <p:cTn id="19" dur="500" fill="hold"/>
                                        <p:tgtEl>
                                          <p:spTgt spid="29704"/>
                                        </p:tgtEl>
                                        <p:attrNameLst>
                                          <p:attrName>ppt_x</p:attrName>
                                        </p:attrNameLst>
                                      </p:cBhvr>
                                      <p:tavLst>
                                        <p:tav tm="0">
                                          <p:val>
                                            <p:strVal val="#ppt_x"/>
                                          </p:val>
                                        </p:tav>
                                        <p:tav tm="100000">
                                          <p:val>
                                            <p:strVal val="#ppt_x"/>
                                          </p:val>
                                        </p:tav>
                                      </p:tavLst>
                                    </p:anim>
                                    <p:anim calcmode="lin" valueType="num">
                                      <p:cBhvr additive="base">
                                        <p:cTn id="20" dur="500" fill="hold"/>
                                        <p:tgtEl>
                                          <p:spTgt spid="29704"/>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6178"/>
                                        </p:tgtEl>
                                        <p:attrNameLst>
                                          <p:attrName>style.visibility</p:attrName>
                                        </p:attrNameLst>
                                      </p:cBhvr>
                                      <p:to>
                                        <p:strVal val="visible"/>
                                      </p:to>
                                    </p:set>
                                    <p:anim calcmode="lin" valueType="num">
                                      <p:cBhvr additive="base">
                                        <p:cTn id="25" dur="500" fill="hold"/>
                                        <p:tgtEl>
                                          <p:spTgt spid="6178"/>
                                        </p:tgtEl>
                                        <p:attrNameLst>
                                          <p:attrName>ppt_x</p:attrName>
                                        </p:attrNameLst>
                                      </p:cBhvr>
                                      <p:tavLst>
                                        <p:tav tm="0">
                                          <p:val>
                                            <p:strVal val="#ppt_x"/>
                                          </p:val>
                                        </p:tav>
                                        <p:tav tm="100000">
                                          <p:val>
                                            <p:strVal val="#ppt_x"/>
                                          </p:val>
                                        </p:tav>
                                      </p:tavLst>
                                    </p:anim>
                                    <p:anim calcmode="lin" valueType="num">
                                      <p:cBhvr additive="base">
                                        <p:cTn id="26" dur="500" fill="hold"/>
                                        <p:tgtEl>
                                          <p:spTgt spid="6178"/>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29707"/>
                                        </p:tgtEl>
                                        <p:attrNameLst>
                                          <p:attrName>style.visibility</p:attrName>
                                        </p:attrNameLst>
                                      </p:cBhvr>
                                      <p:to>
                                        <p:strVal val="visible"/>
                                      </p:to>
                                    </p:set>
                                    <p:anim calcmode="lin" valueType="num">
                                      <p:cBhvr additive="base">
                                        <p:cTn id="29" dur="500" fill="hold"/>
                                        <p:tgtEl>
                                          <p:spTgt spid="29707"/>
                                        </p:tgtEl>
                                        <p:attrNameLst>
                                          <p:attrName>ppt_x</p:attrName>
                                        </p:attrNameLst>
                                      </p:cBhvr>
                                      <p:tavLst>
                                        <p:tav tm="0">
                                          <p:val>
                                            <p:strVal val="#ppt_x"/>
                                          </p:val>
                                        </p:tav>
                                        <p:tav tm="100000">
                                          <p:val>
                                            <p:strVal val="#ppt_x"/>
                                          </p:val>
                                        </p:tav>
                                      </p:tavLst>
                                    </p:anim>
                                    <p:anim calcmode="lin" valueType="num">
                                      <p:cBhvr additive="base">
                                        <p:cTn id="30" dur="500" fill="hold"/>
                                        <p:tgtEl>
                                          <p:spTgt spid="2970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4" grpId="0"/>
      <p:bldP spid="29707" grpId="0"/>
      <p:bldP spid="617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5" name="Text Box 9"/>
          <p:cNvSpPr txBox="1">
            <a:spLocks noChangeArrowheads="1"/>
          </p:cNvSpPr>
          <p:nvPr/>
        </p:nvSpPr>
        <p:spPr bwMode="auto">
          <a:xfrm>
            <a:off x="304800" y="2286000"/>
            <a:ext cx="8534400" cy="457200"/>
          </a:xfrm>
          <a:prstGeom prst="rect">
            <a:avLst/>
          </a:prstGeom>
          <a:noFill/>
          <a:ln w="9525">
            <a:noFill/>
            <a:miter lim="800000"/>
            <a:headEnd/>
            <a:tailEnd/>
          </a:ln>
        </p:spPr>
        <p:txBody>
          <a:bodyPr>
            <a:spAutoFit/>
          </a:bodyPr>
          <a:lstStyle/>
          <a:p>
            <a:pPr>
              <a:spcBef>
                <a:spcPct val="50000"/>
              </a:spcBef>
            </a:pPr>
            <a:r>
              <a:rPr lang="en-US" sz="2400" b="1" i="1" u="sng">
                <a:solidFill>
                  <a:srgbClr val="000000"/>
                </a:solidFill>
              </a:rPr>
              <a:t>Thí nghiệm</a:t>
            </a:r>
            <a:r>
              <a:rPr lang="en-US" sz="2400" b="1" i="1">
                <a:solidFill>
                  <a:srgbClr val="000000"/>
                </a:solidFill>
              </a:rPr>
              <a:t> 2 :</a:t>
            </a:r>
            <a:r>
              <a:rPr lang="en-US" sz="2400" b="1" i="1"/>
              <a:t> Chưng đường trên ngọn lửa</a:t>
            </a:r>
          </a:p>
        </p:txBody>
      </p:sp>
      <p:sp>
        <p:nvSpPr>
          <p:cNvPr id="4100" name="Rectangle 4"/>
          <p:cNvSpPr>
            <a:spLocks noChangeArrowheads="1"/>
          </p:cNvSpPr>
          <p:nvPr/>
        </p:nvSpPr>
        <p:spPr bwMode="auto">
          <a:xfrm>
            <a:off x="228600" y="1757363"/>
            <a:ext cx="7013575" cy="461962"/>
          </a:xfrm>
          <a:prstGeom prst="rect">
            <a:avLst/>
          </a:prstGeom>
          <a:noFill/>
          <a:ln w="9525">
            <a:noFill/>
            <a:miter lim="800000"/>
            <a:headEnd/>
            <a:tailEnd/>
          </a:ln>
        </p:spPr>
        <p:txBody>
          <a:bodyPr wrap="none">
            <a:spAutoFit/>
          </a:bodyPr>
          <a:lstStyle/>
          <a:p>
            <a:r>
              <a:rPr lang="en-US" sz="2400" b="1" u="sng">
                <a:solidFill>
                  <a:srgbClr val="FFFF00"/>
                </a:solidFill>
              </a:rPr>
              <a:t>1. Hoạt động 1</a:t>
            </a:r>
            <a:r>
              <a:rPr lang="en-US" sz="2400" b="1">
                <a:solidFill>
                  <a:srgbClr val="FFFF00"/>
                </a:solidFill>
              </a:rPr>
              <a:t>: Thế nào là sự biến đổi hóa học</a:t>
            </a:r>
          </a:p>
        </p:txBody>
      </p:sp>
      <p:sp>
        <p:nvSpPr>
          <p:cNvPr id="29706" name="Text Box 10"/>
          <p:cNvSpPr txBox="1">
            <a:spLocks noChangeArrowheads="1"/>
          </p:cNvSpPr>
          <p:nvPr/>
        </p:nvSpPr>
        <p:spPr bwMode="auto">
          <a:xfrm>
            <a:off x="304800" y="2743200"/>
            <a:ext cx="8839200" cy="1016000"/>
          </a:xfrm>
          <a:prstGeom prst="rect">
            <a:avLst/>
          </a:prstGeom>
          <a:noFill/>
          <a:ln w="9525">
            <a:noFill/>
            <a:miter lim="800000"/>
            <a:headEnd/>
            <a:tailEnd/>
          </a:ln>
        </p:spPr>
        <p:txBody>
          <a:bodyPr>
            <a:spAutoFit/>
          </a:bodyPr>
          <a:lstStyle/>
          <a:p>
            <a:pPr marL="342900" indent="-342900">
              <a:spcBef>
                <a:spcPct val="50000"/>
              </a:spcBef>
            </a:pPr>
            <a:r>
              <a:rPr lang="en-US" sz="2400"/>
              <a:t>- Nêu tính chất ban đầu của đường</a:t>
            </a:r>
          </a:p>
          <a:p>
            <a:pPr marL="342900" indent="-342900">
              <a:spcBef>
                <a:spcPct val="50000"/>
              </a:spcBef>
            </a:pPr>
            <a:r>
              <a:rPr lang="en-US" sz="2400"/>
              <a:t>- Mô tả hiện tượng xảy ra.</a:t>
            </a:r>
          </a:p>
        </p:txBody>
      </p:sp>
      <p:sp>
        <p:nvSpPr>
          <p:cNvPr id="29707" name="Text Box 11"/>
          <p:cNvSpPr txBox="1">
            <a:spLocks noChangeArrowheads="1"/>
          </p:cNvSpPr>
          <p:nvPr/>
        </p:nvSpPr>
        <p:spPr bwMode="auto">
          <a:xfrm>
            <a:off x="304800" y="3657600"/>
            <a:ext cx="8534400" cy="1938338"/>
          </a:xfrm>
          <a:prstGeom prst="rect">
            <a:avLst/>
          </a:prstGeom>
          <a:noFill/>
          <a:ln w="9525">
            <a:noFill/>
            <a:miter lim="800000"/>
            <a:headEnd/>
            <a:tailEnd/>
          </a:ln>
        </p:spPr>
        <p:txBody>
          <a:bodyPr>
            <a:spAutoFit/>
          </a:bodyPr>
          <a:lstStyle/>
          <a:p>
            <a:pPr>
              <a:spcBef>
                <a:spcPct val="50000"/>
              </a:spcBef>
            </a:pPr>
            <a:r>
              <a:rPr lang="en-US" sz="2400" b="1" u="sng">
                <a:solidFill>
                  <a:srgbClr val="000000"/>
                </a:solidFill>
              </a:rPr>
              <a:t>Phiếu học tập</a:t>
            </a:r>
            <a:r>
              <a:rPr lang="en-US" sz="2400" b="1">
                <a:solidFill>
                  <a:srgbClr val="000000"/>
                </a:solidFill>
              </a:rPr>
              <a:t>:</a:t>
            </a:r>
            <a:r>
              <a:rPr lang="en-US" sz="2400"/>
              <a:t>  </a:t>
            </a:r>
          </a:p>
          <a:p>
            <a:pPr>
              <a:spcBef>
                <a:spcPct val="50000"/>
              </a:spcBef>
            </a:pPr>
            <a:r>
              <a:rPr lang="en-US" sz="2400"/>
              <a:t>- Nêu tính chất ban đầu của đường: ………………………………</a:t>
            </a:r>
          </a:p>
          <a:p>
            <a:pPr>
              <a:spcBef>
                <a:spcPct val="50000"/>
              </a:spcBef>
            </a:pPr>
            <a:endParaRPr lang="en-US" sz="2400"/>
          </a:p>
        </p:txBody>
      </p:sp>
      <p:graphicFrame>
        <p:nvGraphicFramePr>
          <p:cNvPr id="66567" name="Group 7"/>
          <p:cNvGraphicFramePr>
            <a:graphicFrameLocks noGrp="1"/>
          </p:cNvGraphicFramePr>
          <p:nvPr/>
        </p:nvGraphicFramePr>
        <p:xfrm>
          <a:off x="0" y="4800600"/>
          <a:ext cx="9144000" cy="1095375"/>
        </p:xfrm>
        <a:graphic>
          <a:graphicData uri="http://schemas.openxmlformats.org/drawingml/2006/table">
            <a:tbl>
              <a:tblPr/>
              <a:tblGrid>
                <a:gridCol w="3995738"/>
                <a:gridCol w="5148262"/>
              </a:tblGrid>
              <a:tr h="35242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rPr>
                        <a:t>Mô tả hiện tượng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rPr>
                        <a:t>Giải thích hiện tượng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3817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vi-VN"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vi-VN"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9705"/>
                                        </p:tgtEl>
                                        <p:attrNameLst>
                                          <p:attrName>style.visibility</p:attrName>
                                        </p:attrNameLst>
                                      </p:cBhvr>
                                      <p:to>
                                        <p:strVal val="visible"/>
                                      </p:to>
                                    </p:set>
                                    <p:anim calcmode="lin" valueType="num">
                                      <p:cBhvr additive="base">
                                        <p:cTn id="7" dur="500" fill="hold"/>
                                        <p:tgtEl>
                                          <p:spTgt spid="29705"/>
                                        </p:tgtEl>
                                        <p:attrNameLst>
                                          <p:attrName>ppt_x</p:attrName>
                                        </p:attrNameLst>
                                      </p:cBhvr>
                                      <p:tavLst>
                                        <p:tav tm="0">
                                          <p:val>
                                            <p:strVal val="#ppt_x"/>
                                          </p:val>
                                        </p:tav>
                                        <p:tav tm="100000">
                                          <p:val>
                                            <p:strVal val="#ppt_x"/>
                                          </p:val>
                                        </p:tav>
                                      </p:tavLst>
                                    </p:anim>
                                    <p:anim calcmode="lin" valueType="num">
                                      <p:cBhvr additive="base">
                                        <p:cTn id="8" dur="500" fill="hold"/>
                                        <p:tgtEl>
                                          <p:spTgt spid="29705"/>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9706"/>
                                        </p:tgtEl>
                                        <p:attrNameLst>
                                          <p:attrName>style.visibility</p:attrName>
                                        </p:attrNameLst>
                                      </p:cBhvr>
                                      <p:to>
                                        <p:strVal val="visible"/>
                                      </p:to>
                                    </p:set>
                                    <p:anim calcmode="lin" valueType="num">
                                      <p:cBhvr additive="base">
                                        <p:cTn id="13" dur="500" fill="hold"/>
                                        <p:tgtEl>
                                          <p:spTgt spid="29706"/>
                                        </p:tgtEl>
                                        <p:attrNameLst>
                                          <p:attrName>ppt_x</p:attrName>
                                        </p:attrNameLst>
                                      </p:cBhvr>
                                      <p:tavLst>
                                        <p:tav tm="0">
                                          <p:val>
                                            <p:strVal val="#ppt_x"/>
                                          </p:val>
                                        </p:tav>
                                        <p:tav tm="100000">
                                          <p:val>
                                            <p:strVal val="#ppt_x"/>
                                          </p:val>
                                        </p:tav>
                                      </p:tavLst>
                                    </p:anim>
                                    <p:anim calcmode="lin" valueType="num">
                                      <p:cBhvr additive="base">
                                        <p:cTn id="14" dur="500" fill="hold"/>
                                        <p:tgtEl>
                                          <p:spTgt spid="29706"/>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6567"/>
                                        </p:tgtEl>
                                        <p:attrNameLst>
                                          <p:attrName>style.visibility</p:attrName>
                                        </p:attrNameLst>
                                      </p:cBhvr>
                                      <p:to>
                                        <p:strVal val="visible"/>
                                      </p:to>
                                    </p:set>
                                    <p:anim calcmode="lin" valueType="num">
                                      <p:cBhvr additive="base">
                                        <p:cTn id="19" dur="500" fill="hold"/>
                                        <p:tgtEl>
                                          <p:spTgt spid="66567"/>
                                        </p:tgtEl>
                                        <p:attrNameLst>
                                          <p:attrName>ppt_x</p:attrName>
                                        </p:attrNameLst>
                                      </p:cBhvr>
                                      <p:tavLst>
                                        <p:tav tm="0">
                                          <p:val>
                                            <p:strVal val="#ppt_x"/>
                                          </p:val>
                                        </p:tav>
                                        <p:tav tm="100000">
                                          <p:val>
                                            <p:strVal val="#ppt_x"/>
                                          </p:val>
                                        </p:tav>
                                      </p:tavLst>
                                    </p:anim>
                                    <p:anim calcmode="lin" valueType="num">
                                      <p:cBhvr additive="base">
                                        <p:cTn id="20" dur="500" fill="hold"/>
                                        <p:tgtEl>
                                          <p:spTgt spid="66567"/>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9707"/>
                                        </p:tgtEl>
                                        <p:attrNameLst>
                                          <p:attrName>style.visibility</p:attrName>
                                        </p:attrNameLst>
                                      </p:cBhvr>
                                      <p:to>
                                        <p:strVal val="visible"/>
                                      </p:to>
                                    </p:set>
                                    <p:anim calcmode="lin" valueType="num">
                                      <p:cBhvr additive="base">
                                        <p:cTn id="23" dur="500" fill="hold"/>
                                        <p:tgtEl>
                                          <p:spTgt spid="29707"/>
                                        </p:tgtEl>
                                        <p:attrNameLst>
                                          <p:attrName>ppt_x</p:attrName>
                                        </p:attrNameLst>
                                      </p:cBhvr>
                                      <p:tavLst>
                                        <p:tav tm="0">
                                          <p:val>
                                            <p:strVal val="#ppt_x"/>
                                          </p:val>
                                        </p:tav>
                                        <p:tav tm="100000">
                                          <p:val>
                                            <p:strVal val="#ppt_x"/>
                                          </p:val>
                                        </p:tav>
                                      </p:tavLst>
                                    </p:anim>
                                    <p:anim calcmode="lin" valueType="num">
                                      <p:cBhvr additive="base">
                                        <p:cTn id="24" dur="500" fill="hold"/>
                                        <p:tgtEl>
                                          <p:spTgt spid="2970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5" grpId="0"/>
      <p:bldP spid="29706" grpId="0"/>
      <p:bldP spid="2970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6" name="AutoShape 8"/>
          <p:cNvSpPr>
            <a:spLocks noChangeArrowheads="1"/>
          </p:cNvSpPr>
          <p:nvPr/>
        </p:nvSpPr>
        <p:spPr bwMode="auto">
          <a:xfrm>
            <a:off x="0" y="3429000"/>
            <a:ext cx="9144000" cy="2438400"/>
          </a:xfrm>
          <a:prstGeom prst="horizontalScroll">
            <a:avLst>
              <a:gd name="adj" fmla="val 12500"/>
            </a:avLst>
          </a:prstGeom>
          <a:solidFill>
            <a:srgbClr val="0066CC"/>
          </a:solidFill>
          <a:ln w="9525">
            <a:solidFill>
              <a:schemeClr val="tx1"/>
            </a:solidFill>
            <a:round/>
            <a:headEnd/>
            <a:tailEnd/>
          </a:ln>
        </p:spPr>
        <p:txBody>
          <a:bodyPr wrap="none" anchor="ctr"/>
          <a:lstStyle/>
          <a:p>
            <a:endParaRPr lang="en-US"/>
          </a:p>
        </p:txBody>
      </p:sp>
      <p:sp>
        <p:nvSpPr>
          <p:cNvPr id="7177" name="Text Box 9"/>
          <p:cNvSpPr txBox="1">
            <a:spLocks noChangeArrowheads="1"/>
          </p:cNvSpPr>
          <p:nvPr/>
        </p:nvSpPr>
        <p:spPr bwMode="auto">
          <a:xfrm>
            <a:off x="304800" y="4191000"/>
            <a:ext cx="8458200" cy="1384300"/>
          </a:xfrm>
          <a:prstGeom prst="rect">
            <a:avLst/>
          </a:prstGeom>
          <a:noFill/>
          <a:ln w="9525">
            <a:noFill/>
            <a:miter lim="800000"/>
            <a:headEnd/>
            <a:tailEnd/>
          </a:ln>
        </p:spPr>
        <p:txBody>
          <a:bodyPr>
            <a:spAutoFit/>
          </a:bodyPr>
          <a:lstStyle/>
          <a:p>
            <a:pPr>
              <a:spcBef>
                <a:spcPct val="50000"/>
              </a:spcBef>
            </a:pPr>
            <a:r>
              <a:rPr lang="en-US" sz="2400" b="1" u="sng"/>
              <a:t>Chú ý:</a:t>
            </a:r>
            <a:r>
              <a:rPr lang="en-US" sz="2400" b="1"/>
              <a:t>    -Nhận xét sự biến đổi màu của đường, để nguội nếm thử để thấy biến đổi mùi và vị của đường.</a:t>
            </a:r>
          </a:p>
          <a:p>
            <a:pPr>
              <a:spcBef>
                <a:spcPct val="50000"/>
              </a:spcBef>
            </a:pPr>
            <a:r>
              <a:rPr lang="en-US" sz="2400" b="1"/>
              <a:t>	-Dự kiến Kết quả của sự biến đổi sau khi đun tiếp</a:t>
            </a:r>
          </a:p>
        </p:txBody>
      </p:sp>
      <p:sp>
        <p:nvSpPr>
          <p:cNvPr id="5125" name="Text Box 9"/>
          <p:cNvSpPr txBox="1">
            <a:spLocks noChangeArrowheads="1"/>
          </p:cNvSpPr>
          <p:nvPr/>
        </p:nvSpPr>
        <p:spPr bwMode="auto">
          <a:xfrm>
            <a:off x="304800" y="2286000"/>
            <a:ext cx="8534400" cy="457200"/>
          </a:xfrm>
          <a:prstGeom prst="rect">
            <a:avLst/>
          </a:prstGeom>
          <a:noFill/>
          <a:ln w="9525">
            <a:noFill/>
            <a:miter lim="800000"/>
            <a:headEnd/>
            <a:tailEnd/>
          </a:ln>
        </p:spPr>
        <p:txBody>
          <a:bodyPr>
            <a:spAutoFit/>
          </a:bodyPr>
          <a:lstStyle/>
          <a:p>
            <a:pPr>
              <a:spcBef>
                <a:spcPct val="50000"/>
              </a:spcBef>
            </a:pPr>
            <a:r>
              <a:rPr lang="en-US" sz="2400" b="1" i="1" u="sng">
                <a:solidFill>
                  <a:srgbClr val="000000"/>
                </a:solidFill>
              </a:rPr>
              <a:t>Thí nghiệm</a:t>
            </a:r>
            <a:r>
              <a:rPr lang="en-US" sz="2400" b="1" i="1">
                <a:solidFill>
                  <a:srgbClr val="000000"/>
                </a:solidFill>
              </a:rPr>
              <a:t> 2 :</a:t>
            </a:r>
            <a:r>
              <a:rPr lang="en-US" sz="2400" b="1" i="1"/>
              <a:t> Chưng đường trên ngọn lửa</a:t>
            </a:r>
          </a:p>
        </p:txBody>
      </p:sp>
      <p:sp>
        <p:nvSpPr>
          <p:cNvPr id="5126" name="Rectangle 12"/>
          <p:cNvSpPr>
            <a:spLocks noChangeArrowheads="1"/>
          </p:cNvSpPr>
          <p:nvPr/>
        </p:nvSpPr>
        <p:spPr bwMode="auto">
          <a:xfrm>
            <a:off x="228600" y="1757363"/>
            <a:ext cx="7013575" cy="461962"/>
          </a:xfrm>
          <a:prstGeom prst="rect">
            <a:avLst/>
          </a:prstGeom>
          <a:noFill/>
          <a:ln w="9525">
            <a:noFill/>
            <a:miter lim="800000"/>
            <a:headEnd/>
            <a:tailEnd/>
          </a:ln>
        </p:spPr>
        <p:txBody>
          <a:bodyPr wrap="none">
            <a:spAutoFit/>
          </a:bodyPr>
          <a:lstStyle/>
          <a:p>
            <a:r>
              <a:rPr lang="en-US" sz="2400" b="1" u="sng">
                <a:solidFill>
                  <a:srgbClr val="FFFF00"/>
                </a:solidFill>
              </a:rPr>
              <a:t>1. Hoạt động 1</a:t>
            </a:r>
            <a:r>
              <a:rPr lang="en-US" sz="2400" b="1">
                <a:solidFill>
                  <a:srgbClr val="FFFF00"/>
                </a:solidFill>
              </a:rPr>
              <a:t>: Thế nào là sự biến đổi hóa học</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176"/>
                                        </p:tgtEl>
                                        <p:attrNameLst>
                                          <p:attrName>style.visibility</p:attrName>
                                        </p:attrNameLst>
                                      </p:cBhvr>
                                      <p:to>
                                        <p:strVal val="visible"/>
                                      </p:to>
                                    </p:set>
                                    <p:anim calcmode="lin" valueType="num">
                                      <p:cBhvr additive="base">
                                        <p:cTn id="7" dur="500" fill="hold"/>
                                        <p:tgtEl>
                                          <p:spTgt spid="7176"/>
                                        </p:tgtEl>
                                        <p:attrNameLst>
                                          <p:attrName>ppt_x</p:attrName>
                                        </p:attrNameLst>
                                      </p:cBhvr>
                                      <p:tavLst>
                                        <p:tav tm="0">
                                          <p:val>
                                            <p:strVal val="#ppt_x"/>
                                          </p:val>
                                        </p:tav>
                                        <p:tav tm="100000">
                                          <p:val>
                                            <p:strVal val="#ppt_x"/>
                                          </p:val>
                                        </p:tav>
                                      </p:tavLst>
                                    </p:anim>
                                    <p:anim calcmode="lin" valueType="num">
                                      <p:cBhvr additive="base">
                                        <p:cTn id="8" dur="500" fill="hold"/>
                                        <p:tgtEl>
                                          <p:spTgt spid="7176"/>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8" presetClass="entr" presetSubtype="16" fill="hold" nodeType="clickEffect">
                                  <p:stCondLst>
                                    <p:cond delay="0"/>
                                  </p:stCondLst>
                                  <p:childTnLst>
                                    <p:set>
                                      <p:cBhvr>
                                        <p:cTn id="12" dur="1" fill="hold">
                                          <p:stCondLst>
                                            <p:cond delay="0"/>
                                          </p:stCondLst>
                                        </p:cTn>
                                        <p:tgtEl>
                                          <p:spTgt spid="7177">
                                            <p:txEl>
                                              <p:pRg st="0" end="0"/>
                                            </p:txEl>
                                          </p:spTgt>
                                        </p:tgtEl>
                                        <p:attrNameLst>
                                          <p:attrName>style.visibility</p:attrName>
                                        </p:attrNameLst>
                                      </p:cBhvr>
                                      <p:to>
                                        <p:strVal val="visible"/>
                                      </p:to>
                                    </p:set>
                                    <p:animEffect transition="in" filter="diamond(in)">
                                      <p:cBhvr>
                                        <p:cTn id="13" dur="2000"/>
                                        <p:tgtEl>
                                          <p:spTgt spid="7177">
                                            <p:txEl>
                                              <p:pRg st="0" end="0"/>
                                            </p:txEl>
                                          </p:spTgt>
                                        </p:tgtEl>
                                      </p:cBhvr>
                                    </p:animEffect>
                                  </p:childTnLst>
                                </p:cTn>
                              </p:par>
                              <p:par>
                                <p:cTn id="14" presetID="8" presetClass="entr" presetSubtype="16" fill="hold" nodeType="withEffect">
                                  <p:stCondLst>
                                    <p:cond delay="0"/>
                                  </p:stCondLst>
                                  <p:childTnLst>
                                    <p:set>
                                      <p:cBhvr>
                                        <p:cTn id="15" dur="1" fill="hold">
                                          <p:stCondLst>
                                            <p:cond delay="0"/>
                                          </p:stCondLst>
                                        </p:cTn>
                                        <p:tgtEl>
                                          <p:spTgt spid="7177">
                                            <p:txEl>
                                              <p:pRg st="1" end="1"/>
                                            </p:txEl>
                                          </p:spTgt>
                                        </p:tgtEl>
                                        <p:attrNameLst>
                                          <p:attrName>style.visibility</p:attrName>
                                        </p:attrNameLst>
                                      </p:cBhvr>
                                      <p:to>
                                        <p:strVal val="visible"/>
                                      </p:to>
                                    </p:set>
                                    <p:animEffect transition="in" filter="diamond(in)">
                                      <p:cBhvr>
                                        <p:cTn id="16" dur="2000"/>
                                        <p:tgtEl>
                                          <p:spTgt spid="717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ext Box 9"/>
          <p:cNvSpPr txBox="1">
            <a:spLocks noChangeArrowheads="1"/>
          </p:cNvSpPr>
          <p:nvPr/>
        </p:nvSpPr>
        <p:spPr bwMode="auto">
          <a:xfrm>
            <a:off x="304800" y="2286000"/>
            <a:ext cx="8534400" cy="457200"/>
          </a:xfrm>
          <a:prstGeom prst="rect">
            <a:avLst/>
          </a:prstGeom>
          <a:noFill/>
          <a:ln w="9525">
            <a:noFill/>
            <a:miter lim="800000"/>
            <a:headEnd/>
            <a:tailEnd/>
          </a:ln>
        </p:spPr>
        <p:txBody>
          <a:bodyPr>
            <a:spAutoFit/>
          </a:bodyPr>
          <a:lstStyle/>
          <a:p>
            <a:pPr>
              <a:spcBef>
                <a:spcPct val="50000"/>
              </a:spcBef>
            </a:pPr>
            <a:r>
              <a:rPr lang="en-US" sz="2400" b="1" i="1" u="sng">
                <a:solidFill>
                  <a:srgbClr val="000000"/>
                </a:solidFill>
              </a:rPr>
              <a:t>Thí nghiệm</a:t>
            </a:r>
            <a:r>
              <a:rPr lang="en-US" sz="2400" b="1" i="1">
                <a:solidFill>
                  <a:srgbClr val="000000"/>
                </a:solidFill>
              </a:rPr>
              <a:t> 1 :</a:t>
            </a:r>
            <a:r>
              <a:rPr lang="en-US" sz="2400" b="1" i="1"/>
              <a:t> Đốt một tờ giấy</a:t>
            </a:r>
          </a:p>
        </p:txBody>
      </p:sp>
      <p:sp>
        <p:nvSpPr>
          <p:cNvPr id="6148" name="Rectangle 4"/>
          <p:cNvSpPr>
            <a:spLocks noChangeArrowheads="1"/>
          </p:cNvSpPr>
          <p:nvPr/>
        </p:nvSpPr>
        <p:spPr bwMode="auto">
          <a:xfrm>
            <a:off x="228600" y="1757363"/>
            <a:ext cx="7013575" cy="461962"/>
          </a:xfrm>
          <a:prstGeom prst="rect">
            <a:avLst/>
          </a:prstGeom>
          <a:noFill/>
          <a:ln w="9525">
            <a:noFill/>
            <a:miter lim="800000"/>
            <a:headEnd/>
            <a:tailEnd/>
          </a:ln>
        </p:spPr>
        <p:txBody>
          <a:bodyPr wrap="none">
            <a:spAutoFit/>
          </a:bodyPr>
          <a:lstStyle/>
          <a:p>
            <a:r>
              <a:rPr lang="en-US" sz="2400" b="1" u="sng">
                <a:solidFill>
                  <a:srgbClr val="FFFF00"/>
                </a:solidFill>
              </a:rPr>
              <a:t>1. Hoạt động 1</a:t>
            </a:r>
            <a:r>
              <a:rPr lang="en-US" sz="2400" b="1">
                <a:solidFill>
                  <a:srgbClr val="FFFF00"/>
                </a:solidFill>
              </a:rPr>
              <a:t>: Thế nào là sự biến đổi hóa học</a:t>
            </a:r>
          </a:p>
        </p:txBody>
      </p:sp>
      <p:sp>
        <p:nvSpPr>
          <p:cNvPr id="29707" name="Text Box 11"/>
          <p:cNvSpPr txBox="1">
            <a:spLocks noChangeArrowheads="1"/>
          </p:cNvSpPr>
          <p:nvPr/>
        </p:nvSpPr>
        <p:spPr bwMode="auto">
          <a:xfrm>
            <a:off x="304800" y="2743200"/>
            <a:ext cx="8534400" cy="1570038"/>
          </a:xfrm>
          <a:prstGeom prst="rect">
            <a:avLst/>
          </a:prstGeom>
          <a:noFill/>
          <a:ln w="9525">
            <a:noFill/>
            <a:miter lim="800000"/>
            <a:headEnd/>
            <a:tailEnd/>
          </a:ln>
        </p:spPr>
        <p:txBody>
          <a:bodyPr>
            <a:spAutoFit/>
          </a:bodyPr>
          <a:lstStyle/>
          <a:p>
            <a:pPr>
              <a:spcBef>
                <a:spcPct val="50000"/>
              </a:spcBef>
            </a:pPr>
            <a:r>
              <a:rPr lang="en-US" sz="2400" b="1" u="sng">
                <a:solidFill>
                  <a:srgbClr val="000000"/>
                </a:solidFill>
              </a:rPr>
              <a:t>Phiếu học tập</a:t>
            </a:r>
            <a:r>
              <a:rPr lang="en-US" sz="2400" b="1">
                <a:solidFill>
                  <a:srgbClr val="000000"/>
                </a:solidFill>
              </a:rPr>
              <a:t>:</a:t>
            </a:r>
            <a:r>
              <a:rPr lang="en-US" sz="2400"/>
              <a:t>  </a:t>
            </a:r>
          </a:p>
          <a:p>
            <a:pPr>
              <a:spcBef>
                <a:spcPct val="50000"/>
              </a:spcBef>
            </a:pPr>
            <a:r>
              <a:rPr lang="en-US" sz="2400"/>
              <a:t>- Nêu tính chất ban đầu của giấy: Màu trắng, dạng mảnh, dai.</a:t>
            </a:r>
          </a:p>
          <a:p>
            <a:pPr>
              <a:spcBef>
                <a:spcPct val="50000"/>
              </a:spcBef>
            </a:pPr>
            <a:endParaRPr lang="en-US" sz="2400"/>
          </a:p>
        </p:txBody>
      </p:sp>
      <p:graphicFrame>
        <p:nvGraphicFramePr>
          <p:cNvPr id="75782" name="Group 6"/>
          <p:cNvGraphicFramePr>
            <a:graphicFrameLocks noGrp="1"/>
          </p:cNvGraphicFramePr>
          <p:nvPr/>
        </p:nvGraphicFramePr>
        <p:xfrm>
          <a:off x="0" y="3962400"/>
          <a:ext cx="9144000" cy="2011652"/>
        </p:xfrm>
        <a:graphic>
          <a:graphicData uri="http://schemas.openxmlformats.org/drawingml/2006/table">
            <a:tbl>
              <a:tblPr/>
              <a:tblGrid>
                <a:gridCol w="3995738"/>
                <a:gridCol w="5148262"/>
              </a:tblGrid>
              <a:tr h="45712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400" b="1" i="0" u="none" strike="noStrike" cap="none" normalizeH="0" baseline="0" smtClean="0">
                          <a:ln>
                            <a:noFill/>
                          </a:ln>
                          <a:solidFill>
                            <a:schemeClr val="tx1"/>
                          </a:solidFill>
                          <a:effectLst/>
                          <a:latin typeface="Times New Roman" pitchFamily="18" charset="0"/>
                        </a:rPr>
                        <a:t>Mô tả hiện tượng</a:t>
                      </a: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400" b="1" i="0" u="none" strike="noStrike" cap="none" normalizeH="0" baseline="0" smtClean="0">
                          <a:ln>
                            <a:noFill/>
                          </a:ln>
                          <a:solidFill>
                            <a:schemeClr val="tx1"/>
                          </a:solidFill>
                          <a:effectLst/>
                          <a:latin typeface="Times New Roman" pitchFamily="18" charset="0"/>
                        </a:rPr>
                        <a:t>Giải thích hiện tượng</a:t>
                      </a: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54235">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400" b="0" i="0" u="none" strike="noStrike" cap="none" normalizeH="0" baseline="0" smtClean="0">
                          <a:ln>
                            <a:noFill/>
                          </a:ln>
                          <a:solidFill>
                            <a:srgbClr val="FFFF00"/>
                          </a:solidFill>
                          <a:effectLst/>
                          <a:latin typeface="Times New Roman" pitchFamily="18" charset="0"/>
                        </a:rPr>
                        <a:t>- Tờ giấy bị cháy lúc đầu nhỏ sau to dần và thành than. Trong khi cháy có khói bốc lên.</a:t>
                      </a:r>
                      <a:endParaRPr kumimoji="0" lang="vi-VN" sz="2400" b="0" i="0" u="none" strike="noStrike" cap="none" normalizeH="0" baseline="0" smtClean="0">
                        <a:ln>
                          <a:noFill/>
                        </a:ln>
                        <a:solidFill>
                          <a:srgbClr val="FFFF00"/>
                        </a:solidFill>
                        <a:effectLst/>
                        <a:latin typeface="Times New Roman" pitchFamily="18" charset="0"/>
                      </a:endParaRP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400" b="0" i="0" u="none" strike="noStrike" cap="none" normalizeH="0" baseline="0" smtClean="0">
                          <a:ln>
                            <a:noFill/>
                          </a:ln>
                          <a:solidFill>
                            <a:srgbClr val="FFFF00"/>
                          </a:solidFill>
                          <a:effectLst/>
                          <a:latin typeface="Times New Roman" pitchFamily="18" charset="0"/>
                        </a:rPr>
                        <a:t>- Tờ giấy bị biến đổi thành một chất khác là than. Than giòn, dễ nát vụn chứ không dai như giấy ban đầu.</a:t>
                      </a:r>
                      <a:endParaRPr kumimoji="0" lang="vi-VN" sz="2400" b="0" i="0" u="none" strike="noStrike" cap="none" normalizeH="0" baseline="0" smtClean="0">
                        <a:ln>
                          <a:noFill/>
                        </a:ln>
                        <a:solidFill>
                          <a:srgbClr val="FFFF00"/>
                        </a:solidFill>
                        <a:effectLst/>
                        <a:latin typeface="Times New Roman" pitchFamily="18" charset="0"/>
                      </a:endParaRP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75782"/>
                                        </p:tgtEl>
                                        <p:attrNameLst>
                                          <p:attrName>style.visibility</p:attrName>
                                        </p:attrNameLst>
                                      </p:cBhvr>
                                      <p:to>
                                        <p:strVal val="visible"/>
                                      </p:to>
                                    </p:set>
                                    <p:anim calcmode="lin" valueType="num">
                                      <p:cBhvr additive="base">
                                        <p:cTn id="7" dur="500" fill="hold"/>
                                        <p:tgtEl>
                                          <p:spTgt spid="75782"/>
                                        </p:tgtEl>
                                        <p:attrNameLst>
                                          <p:attrName>ppt_x</p:attrName>
                                        </p:attrNameLst>
                                      </p:cBhvr>
                                      <p:tavLst>
                                        <p:tav tm="0">
                                          <p:val>
                                            <p:strVal val="#ppt_x"/>
                                          </p:val>
                                        </p:tav>
                                        <p:tav tm="100000">
                                          <p:val>
                                            <p:strVal val="#ppt_x"/>
                                          </p:val>
                                        </p:tav>
                                      </p:tavLst>
                                    </p:anim>
                                    <p:anim calcmode="lin" valueType="num">
                                      <p:cBhvr additive="base">
                                        <p:cTn id="8" dur="500" fill="hold"/>
                                        <p:tgtEl>
                                          <p:spTgt spid="7578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9707"/>
                                        </p:tgtEl>
                                        <p:attrNameLst>
                                          <p:attrName>style.visibility</p:attrName>
                                        </p:attrNameLst>
                                      </p:cBhvr>
                                      <p:to>
                                        <p:strVal val="visible"/>
                                      </p:to>
                                    </p:set>
                                    <p:anim calcmode="lin" valueType="num">
                                      <p:cBhvr additive="base">
                                        <p:cTn id="11" dur="500" fill="hold"/>
                                        <p:tgtEl>
                                          <p:spTgt spid="29707"/>
                                        </p:tgtEl>
                                        <p:attrNameLst>
                                          <p:attrName>ppt_x</p:attrName>
                                        </p:attrNameLst>
                                      </p:cBhvr>
                                      <p:tavLst>
                                        <p:tav tm="0">
                                          <p:val>
                                            <p:strVal val="#ppt_x"/>
                                          </p:val>
                                        </p:tav>
                                        <p:tav tm="100000">
                                          <p:val>
                                            <p:strVal val="#ppt_x"/>
                                          </p:val>
                                        </p:tav>
                                      </p:tavLst>
                                    </p:anim>
                                    <p:anim calcmode="lin" valueType="num">
                                      <p:cBhvr additive="base">
                                        <p:cTn id="12" dur="500" fill="hold"/>
                                        <p:tgtEl>
                                          <p:spTgt spid="2970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animation"/>
          <p:cNvPicPr>
            <a:picLocks noChangeAspect="1" noChangeArrowheads="1" noCrop="1"/>
          </p:cNvPicPr>
          <p:nvPr/>
        </p:nvPicPr>
        <p:blipFill>
          <a:blip r:embed="rId2"/>
          <a:srcRect/>
          <a:stretch>
            <a:fillRect/>
          </a:stretch>
        </p:blipFill>
        <p:spPr bwMode="auto">
          <a:xfrm rot="401645">
            <a:off x="3657600" y="3854450"/>
            <a:ext cx="457200" cy="304800"/>
          </a:xfrm>
          <a:prstGeom prst="rect">
            <a:avLst/>
          </a:prstGeom>
          <a:noFill/>
          <a:ln w="9525">
            <a:noFill/>
            <a:miter lim="800000"/>
            <a:headEnd/>
            <a:tailEnd/>
          </a:ln>
        </p:spPr>
      </p:pic>
      <p:sp>
        <p:nvSpPr>
          <p:cNvPr id="7171" name="AutoShape 3"/>
          <p:cNvSpPr>
            <a:spLocks noChangeArrowheads="1"/>
          </p:cNvSpPr>
          <p:nvPr/>
        </p:nvSpPr>
        <p:spPr bwMode="auto">
          <a:xfrm>
            <a:off x="1524000" y="4724400"/>
            <a:ext cx="5867400" cy="1219200"/>
          </a:xfrm>
          <a:prstGeom prst="cube">
            <a:avLst>
              <a:gd name="adj" fmla="val 78255"/>
            </a:avLst>
          </a:prstGeom>
          <a:solidFill>
            <a:srgbClr val="CC9900"/>
          </a:solidFill>
          <a:ln w="9525">
            <a:solidFill>
              <a:schemeClr val="tx1"/>
            </a:solidFill>
            <a:miter lim="800000"/>
            <a:headEnd/>
            <a:tailEnd/>
          </a:ln>
        </p:spPr>
        <p:txBody>
          <a:bodyPr wrap="none" anchor="ctr"/>
          <a:lstStyle/>
          <a:p>
            <a:endParaRPr lang="en-US"/>
          </a:p>
        </p:txBody>
      </p:sp>
      <p:sp>
        <p:nvSpPr>
          <p:cNvPr id="7172" name="AutoShape 4"/>
          <p:cNvSpPr>
            <a:spLocks noChangeArrowheads="1"/>
          </p:cNvSpPr>
          <p:nvPr/>
        </p:nvSpPr>
        <p:spPr bwMode="auto">
          <a:xfrm>
            <a:off x="6019800" y="838200"/>
            <a:ext cx="152400" cy="4343400"/>
          </a:xfrm>
          <a:prstGeom prst="flowChartProcess">
            <a:avLst/>
          </a:prstGeom>
          <a:solidFill>
            <a:srgbClr val="CC9900"/>
          </a:solidFill>
          <a:ln w="9525">
            <a:solidFill>
              <a:schemeClr val="tx1"/>
            </a:solidFill>
            <a:miter lim="800000"/>
            <a:headEnd/>
            <a:tailEnd/>
          </a:ln>
        </p:spPr>
        <p:txBody>
          <a:bodyPr wrap="none" anchor="ctr"/>
          <a:lstStyle/>
          <a:p>
            <a:endParaRPr lang="en-US"/>
          </a:p>
        </p:txBody>
      </p:sp>
      <p:grpSp>
        <p:nvGrpSpPr>
          <p:cNvPr id="7173" name="Group 5"/>
          <p:cNvGrpSpPr>
            <a:grpSpLocks/>
          </p:cNvGrpSpPr>
          <p:nvPr/>
        </p:nvGrpSpPr>
        <p:grpSpPr bwMode="auto">
          <a:xfrm>
            <a:off x="3429000" y="4267200"/>
            <a:ext cx="1001713" cy="1066800"/>
            <a:chOff x="2160" y="2688"/>
            <a:chExt cx="631" cy="672"/>
          </a:xfrm>
        </p:grpSpPr>
        <p:sp>
          <p:nvSpPr>
            <p:cNvPr id="7190" name="AutoShape 6"/>
            <p:cNvSpPr>
              <a:spLocks noChangeArrowheads="1"/>
            </p:cNvSpPr>
            <p:nvPr/>
          </p:nvSpPr>
          <p:spPr bwMode="auto">
            <a:xfrm>
              <a:off x="2167" y="2832"/>
              <a:ext cx="624" cy="528"/>
            </a:xfrm>
            <a:prstGeom prst="can">
              <a:avLst>
                <a:gd name="adj" fmla="val 34657"/>
              </a:avLst>
            </a:prstGeom>
            <a:solidFill>
              <a:srgbClr val="DDDDDD">
                <a:alpha val="94901"/>
              </a:srgbClr>
            </a:solidFill>
            <a:ln w="9525">
              <a:solidFill>
                <a:schemeClr val="tx1"/>
              </a:solidFill>
              <a:round/>
              <a:headEnd/>
              <a:tailEnd/>
            </a:ln>
          </p:spPr>
          <p:txBody>
            <a:bodyPr wrap="none" anchor="ctr"/>
            <a:lstStyle/>
            <a:p>
              <a:endParaRPr lang="en-US"/>
            </a:p>
          </p:txBody>
        </p:sp>
        <p:sp>
          <p:nvSpPr>
            <p:cNvPr id="7191" name="Arc 7"/>
            <p:cNvSpPr>
              <a:spLocks/>
            </p:cNvSpPr>
            <p:nvPr/>
          </p:nvSpPr>
          <p:spPr bwMode="auto">
            <a:xfrm flipH="1">
              <a:off x="2160" y="2688"/>
              <a:ext cx="625" cy="240"/>
            </a:xfrm>
            <a:custGeom>
              <a:avLst/>
              <a:gdLst>
                <a:gd name="T0" fmla="*/ 0 w 43079"/>
                <a:gd name="T1" fmla="*/ 0 h 21600"/>
                <a:gd name="T2" fmla="*/ 0 w 43079"/>
                <a:gd name="T3" fmla="*/ 0 h 21600"/>
                <a:gd name="T4" fmla="*/ 0 w 43079"/>
                <a:gd name="T5" fmla="*/ 0 h 21600"/>
                <a:gd name="T6" fmla="*/ 0 60000 65536"/>
                <a:gd name="T7" fmla="*/ 0 60000 65536"/>
                <a:gd name="T8" fmla="*/ 0 60000 65536"/>
                <a:gd name="T9" fmla="*/ 0 w 43079"/>
                <a:gd name="T10" fmla="*/ 0 h 21600"/>
                <a:gd name="T11" fmla="*/ 43079 w 43079"/>
                <a:gd name="T12" fmla="*/ 21600 h 21600"/>
              </a:gdLst>
              <a:ahLst/>
              <a:cxnLst>
                <a:cxn ang="T6">
                  <a:pos x="T0" y="T1"/>
                </a:cxn>
                <a:cxn ang="T7">
                  <a:pos x="T2" y="T3"/>
                </a:cxn>
                <a:cxn ang="T8">
                  <a:pos x="T4" y="T5"/>
                </a:cxn>
              </a:cxnLst>
              <a:rect l="T9" t="T10" r="T11" b="T12"/>
              <a:pathLst>
                <a:path w="43079" h="21600" fill="none" extrusionOk="0">
                  <a:moveTo>
                    <a:pt x="0" y="19315"/>
                  </a:moveTo>
                  <a:cubicBezTo>
                    <a:pt x="1168" y="8332"/>
                    <a:pt x="10434" y="-1"/>
                    <a:pt x="21479" y="0"/>
                  </a:cubicBezTo>
                  <a:cubicBezTo>
                    <a:pt x="33408" y="0"/>
                    <a:pt x="43079" y="9670"/>
                    <a:pt x="43079" y="21600"/>
                  </a:cubicBezTo>
                </a:path>
                <a:path w="43079" h="21600" stroke="0" extrusionOk="0">
                  <a:moveTo>
                    <a:pt x="0" y="19315"/>
                  </a:moveTo>
                  <a:cubicBezTo>
                    <a:pt x="1168" y="8332"/>
                    <a:pt x="10434" y="-1"/>
                    <a:pt x="21479" y="0"/>
                  </a:cubicBezTo>
                  <a:cubicBezTo>
                    <a:pt x="33408" y="0"/>
                    <a:pt x="43079" y="9670"/>
                    <a:pt x="43079" y="21600"/>
                  </a:cubicBezTo>
                  <a:lnTo>
                    <a:pt x="21479" y="21600"/>
                  </a:lnTo>
                  <a:lnTo>
                    <a:pt x="0" y="19315"/>
                  </a:lnTo>
                  <a:close/>
                </a:path>
              </a:pathLst>
            </a:custGeom>
            <a:solidFill>
              <a:srgbClr val="DDDDDD"/>
            </a:solidFill>
            <a:ln w="38100">
              <a:solidFill>
                <a:srgbClr val="220000"/>
              </a:solidFill>
              <a:round/>
              <a:headEnd/>
              <a:tailEnd/>
            </a:ln>
          </p:spPr>
          <p:txBody>
            <a:bodyPr wrap="none" anchor="ctr"/>
            <a:lstStyle/>
            <a:p>
              <a:endParaRPr lang="en-US"/>
            </a:p>
          </p:txBody>
        </p:sp>
      </p:grpSp>
      <p:sp>
        <p:nvSpPr>
          <p:cNvPr id="7174" name="AutoShape 8"/>
          <p:cNvSpPr>
            <a:spLocks noChangeArrowheads="1"/>
          </p:cNvSpPr>
          <p:nvPr/>
        </p:nvSpPr>
        <p:spPr bwMode="auto">
          <a:xfrm>
            <a:off x="3657600" y="4071938"/>
            <a:ext cx="457200" cy="304800"/>
          </a:xfrm>
          <a:prstGeom prst="can">
            <a:avLst>
              <a:gd name="adj" fmla="val 25000"/>
            </a:avLst>
          </a:prstGeom>
          <a:solidFill>
            <a:schemeClr val="tx1">
              <a:alpha val="94116"/>
            </a:schemeClr>
          </a:solidFill>
          <a:ln w="9525">
            <a:solidFill>
              <a:srgbClr val="220000"/>
            </a:solidFill>
            <a:round/>
            <a:headEnd/>
            <a:tailEnd/>
          </a:ln>
        </p:spPr>
        <p:txBody>
          <a:bodyPr wrap="none" anchor="ctr"/>
          <a:lstStyle/>
          <a:p>
            <a:endParaRPr lang="en-US"/>
          </a:p>
        </p:txBody>
      </p:sp>
      <p:sp>
        <p:nvSpPr>
          <p:cNvPr id="7175" name="AutoShape 9"/>
          <p:cNvSpPr>
            <a:spLocks noChangeArrowheads="1"/>
          </p:cNvSpPr>
          <p:nvPr/>
        </p:nvSpPr>
        <p:spPr bwMode="auto">
          <a:xfrm rot="3098074">
            <a:off x="5141119" y="573881"/>
            <a:ext cx="457200" cy="4033838"/>
          </a:xfrm>
          <a:prstGeom prst="can">
            <a:avLst>
              <a:gd name="adj" fmla="val 100606"/>
            </a:avLst>
          </a:prstGeom>
          <a:solidFill>
            <a:srgbClr val="CCFFFF">
              <a:alpha val="94901"/>
            </a:srgbClr>
          </a:solidFill>
          <a:ln w="9525">
            <a:solidFill>
              <a:srgbClr val="CC9900"/>
            </a:solidFill>
            <a:round/>
            <a:headEnd/>
            <a:tailEnd/>
          </a:ln>
        </p:spPr>
        <p:txBody>
          <a:bodyPr wrap="none" anchor="ctr"/>
          <a:lstStyle/>
          <a:p>
            <a:endParaRPr lang="en-US"/>
          </a:p>
        </p:txBody>
      </p:sp>
      <p:sp>
        <p:nvSpPr>
          <p:cNvPr id="77834" name="Freeform 10"/>
          <p:cNvSpPr>
            <a:spLocks/>
          </p:cNvSpPr>
          <p:nvPr/>
        </p:nvSpPr>
        <p:spPr bwMode="auto">
          <a:xfrm rot="2664416">
            <a:off x="4267200" y="2895600"/>
            <a:ext cx="76200" cy="914400"/>
          </a:xfrm>
          <a:custGeom>
            <a:avLst/>
            <a:gdLst>
              <a:gd name="T0" fmla="*/ 2147483647 w 216"/>
              <a:gd name="T1" fmla="*/ 0 h 1152"/>
              <a:gd name="T2" fmla="*/ 2147483647 w 216"/>
              <a:gd name="T3" fmla="*/ 2147483647 h 1152"/>
              <a:gd name="T4" fmla="*/ 2147483647 w 216"/>
              <a:gd name="T5" fmla="*/ 2147483647 h 1152"/>
              <a:gd name="T6" fmla="*/ 2147483647 w 216"/>
              <a:gd name="T7" fmla="*/ 2147483647 h 1152"/>
              <a:gd name="T8" fmla="*/ 2147483647 w 216"/>
              <a:gd name="T9" fmla="*/ 2147483647 h 1152"/>
              <a:gd name="T10" fmla="*/ 2147483647 w 216"/>
              <a:gd name="T11" fmla="*/ 2147483647 h 1152"/>
              <a:gd name="T12" fmla="*/ 702408050 w 216"/>
              <a:gd name="T13" fmla="*/ 2147483647 h 1152"/>
              <a:gd name="T14" fmla="*/ 702408050 w 216"/>
              <a:gd name="T15" fmla="*/ 2147483647 h 1152"/>
              <a:gd name="T16" fmla="*/ 702408050 w 216"/>
              <a:gd name="T17" fmla="*/ 2147483647 h 11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16"/>
              <a:gd name="T28" fmla="*/ 0 h 1152"/>
              <a:gd name="T29" fmla="*/ 216 w 216"/>
              <a:gd name="T30" fmla="*/ 1152 h 115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16" h="1152">
                <a:moveTo>
                  <a:pt x="160" y="0"/>
                </a:moveTo>
                <a:cubicBezTo>
                  <a:pt x="140" y="72"/>
                  <a:pt x="120" y="144"/>
                  <a:pt x="112" y="192"/>
                </a:cubicBezTo>
                <a:cubicBezTo>
                  <a:pt x="104" y="240"/>
                  <a:pt x="104" y="248"/>
                  <a:pt x="112" y="288"/>
                </a:cubicBezTo>
                <a:cubicBezTo>
                  <a:pt x="120" y="328"/>
                  <a:pt x="144" y="384"/>
                  <a:pt x="160" y="432"/>
                </a:cubicBezTo>
                <a:cubicBezTo>
                  <a:pt x="176" y="480"/>
                  <a:pt x="216" y="528"/>
                  <a:pt x="208" y="576"/>
                </a:cubicBezTo>
                <a:cubicBezTo>
                  <a:pt x="200" y="624"/>
                  <a:pt x="144" y="672"/>
                  <a:pt x="112" y="720"/>
                </a:cubicBezTo>
                <a:cubicBezTo>
                  <a:pt x="80" y="768"/>
                  <a:pt x="32" y="816"/>
                  <a:pt x="16" y="864"/>
                </a:cubicBezTo>
                <a:cubicBezTo>
                  <a:pt x="0" y="912"/>
                  <a:pt x="16" y="960"/>
                  <a:pt x="16" y="1008"/>
                </a:cubicBezTo>
                <a:cubicBezTo>
                  <a:pt x="16" y="1056"/>
                  <a:pt x="16" y="1128"/>
                  <a:pt x="16" y="1152"/>
                </a:cubicBezTo>
              </a:path>
            </a:pathLst>
          </a:custGeom>
          <a:solidFill>
            <a:srgbClr val="969696"/>
          </a:solidFill>
          <a:ln w="9525">
            <a:solidFill>
              <a:srgbClr val="EAEAEA"/>
            </a:solidFill>
            <a:round/>
            <a:headEnd/>
            <a:tailEnd/>
          </a:ln>
        </p:spPr>
        <p:txBody>
          <a:bodyPr/>
          <a:lstStyle/>
          <a:p>
            <a:endParaRPr lang="en-US"/>
          </a:p>
        </p:txBody>
      </p:sp>
      <p:sp>
        <p:nvSpPr>
          <p:cNvPr id="77835" name="Freeform 11"/>
          <p:cNvSpPr>
            <a:spLocks/>
          </p:cNvSpPr>
          <p:nvPr/>
        </p:nvSpPr>
        <p:spPr bwMode="auto">
          <a:xfrm rot="2664416">
            <a:off x="4495800" y="2819400"/>
            <a:ext cx="76200" cy="914400"/>
          </a:xfrm>
          <a:custGeom>
            <a:avLst/>
            <a:gdLst>
              <a:gd name="T0" fmla="*/ 2147483647 w 216"/>
              <a:gd name="T1" fmla="*/ 0 h 1152"/>
              <a:gd name="T2" fmla="*/ 2147483647 w 216"/>
              <a:gd name="T3" fmla="*/ 2147483647 h 1152"/>
              <a:gd name="T4" fmla="*/ 2147483647 w 216"/>
              <a:gd name="T5" fmla="*/ 2147483647 h 1152"/>
              <a:gd name="T6" fmla="*/ 2147483647 w 216"/>
              <a:gd name="T7" fmla="*/ 2147483647 h 1152"/>
              <a:gd name="T8" fmla="*/ 2147483647 w 216"/>
              <a:gd name="T9" fmla="*/ 2147483647 h 1152"/>
              <a:gd name="T10" fmla="*/ 2147483647 w 216"/>
              <a:gd name="T11" fmla="*/ 2147483647 h 1152"/>
              <a:gd name="T12" fmla="*/ 702408050 w 216"/>
              <a:gd name="T13" fmla="*/ 2147483647 h 1152"/>
              <a:gd name="T14" fmla="*/ 702408050 w 216"/>
              <a:gd name="T15" fmla="*/ 2147483647 h 1152"/>
              <a:gd name="T16" fmla="*/ 702408050 w 216"/>
              <a:gd name="T17" fmla="*/ 2147483647 h 11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16"/>
              <a:gd name="T28" fmla="*/ 0 h 1152"/>
              <a:gd name="T29" fmla="*/ 216 w 216"/>
              <a:gd name="T30" fmla="*/ 1152 h 115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16" h="1152">
                <a:moveTo>
                  <a:pt x="160" y="0"/>
                </a:moveTo>
                <a:cubicBezTo>
                  <a:pt x="140" y="72"/>
                  <a:pt x="120" y="144"/>
                  <a:pt x="112" y="192"/>
                </a:cubicBezTo>
                <a:cubicBezTo>
                  <a:pt x="104" y="240"/>
                  <a:pt x="104" y="248"/>
                  <a:pt x="112" y="288"/>
                </a:cubicBezTo>
                <a:cubicBezTo>
                  <a:pt x="120" y="328"/>
                  <a:pt x="144" y="384"/>
                  <a:pt x="160" y="432"/>
                </a:cubicBezTo>
                <a:cubicBezTo>
                  <a:pt x="176" y="480"/>
                  <a:pt x="216" y="528"/>
                  <a:pt x="208" y="576"/>
                </a:cubicBezTo>
                <a:cubicBezTo>
                  <a:pt x="200" y="624"/>
                  <a:pt x="144" y="672"/>
                  <a:pt x="112" y="720"/>
                </a:cubicBezTo>
                <a:cubicBezTo>
                  <a:pt x="80" y="768"/>
                  <a:pt x="32" y="816"/>
                  <a:pt x="16" y="864"/>
                </a:cubicBezTo>
                <a:cubicBezTo>
                  <a:pt x="0" y="912"/>
                  <a:pt x="16" y="960"/>
                  <a:pt x="16" y="1008"/>
                </a:cubicBezTo>
                <a:cubicBezTo>
                  <a:pt x="16" y="1056"/>
                  <a:pt x="16" y="1128"/>
                  <a:pt x="16" y="1152"/>
                </a:cubicBezTo>
              </a:path>
            </a:pathLst>
          </a:custGeom>
          <a:solidFill>
            <a:srgbClr val="969696"/>
          </a:solidFill>
          <a:ln w="9525">
            <a:solidFill>
              <a:srgbClr val="EAEAEA"/>
            </a:solidFill>
            <a:round/>
            <a:headEnd/>
            <a:tailEnd/>
          </a:ln>
        </p:spPr>
        <p:txBody>
          <a:bodyPr/>
          <a:lstStyle/>
          <a:p>
            <a:endParaRPr lang="en-US"/>
          </a:p>
        </p:txBody>
      </p:sp>
      <p:sp>
        <p:nvSpPr>
          <p:cNvPr id="77836" name="Freeform 12"/>
          <p:cNvSpPr>
            <a:spLocks/>
          </p:cNvSpPr>
          <p:nvPr/>
        </p:nvSpPr>
        <p:spPr bwMode="auto">
          <a:xfrm rot="2664416">
            <a:off x="5715000" y="1676400"/>
            <a:ext cx="76200" cy="914400"/>
          </a:xfrm>
          <a:custGeom>
            <a:avLst/>
            <a:gdLst>
              <a:gd name="T0" fmla="*/ 2147483647 w 216"/>
              <a:gd name="T1" fmla="*/ 0 h 1152"/>
              <a:gd name="T2" fmla="*/ 2147483647 w 216"/>
              <a:gd name="T3" fmla="*/ 2147483647 h 1152"/>
              <a:gd name="T4" fmla="*/ 2147483647 w 216"/>
              <a:gd name="T5" fmla="*/ 2147483647 h 1152"/>
              <a:gd name="T6" fmla="*/ 2147483647 w 216"/>
              <a:gd name="T7" fmla="*/ 2147483647 h 1152"/>
              <a:gd name="T8" fmla="*/ 2147483647 w 216"/>
              <a:gd name="T9" fmla="*/ 2147483647 h 1152"/>
              <a:gd name="T10" fmla="*/ 2147483647 w 216"/>
              <a:gd name="T11" fmla="*/ 2147483647 h 1152"/>
              <a:gd name="T12" fmla="*/ 702408050 w 216"/>
              <a:gd name="T13" fmla="*/ 2147483647 h 1152"/>
              <a:gd name="T14" fmla="*/ 702408050 w 216"/>
              <a:gd name="T15" fmla="*/ 2147483647 h 1152"/>
              <a:gd name="T16" fmla="*/ 702408050 w 216"/>
              <a:gd name="T17" fmla="*/ 2147483647 h 11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16"/>
              <a:gd name="T28" fmla="*/ 0 h 1152"/>
              <a:gd name="T29" fmla="*/ 216 w 216"/>
              <a:gd name="T30" fmla="*/ 1152 h 115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16" h="1152">
                <a:moveTo>
                  <a:pt x="160" y="0"/>
                </a:moveTo>
                <a:cubicBezTo>
                  <a:pt x="140" y="72"/>
                  <a:pt x="120" y="144"/>
                  <a:pt x="112" y="192"/>
                </a:cubicBezTo>
                <a:cubicBezTo>
                  <a:pt x="104" y="240"/>
                  <a:pt x="104" y="248"/>
                  <a:pt x="112" y="288"/>
                </a:cubicBezTo>
                <a:cubicBezTo>
                  <a:pt x="120" y="328"/>
                  <a:pt x="144" y="384"/>
                  <a:pt x="160" y="432"/>
                </a:cubicBezTo>
                <a:cubicBezTo>
                  <a:pt x="176" y="480"/>
                  <a:pt x="216" y="528"/>
                  <a:pt x="208" y="576"/>
                </a:cubicBezTo>
                <a:cubicBezTo>
                  <a:pt x="200" y="624"/>
                  <a:pt x="144" y="672"/>
                  <a:pt x="112" y="720"/>
                </a:cubicBezTo>
                <a:cubicBezTo>
                  <a:pt x="80" y="768"/>
                  <a:pt x="32" y="816"/>
                  <a:pt x="16" y="864"/>
                </a:cubicBezTo>
                <a:cubicBezTo>
                  <a:pt x="0" y="912"/>
                  <a:pt x="16" y="960"/>
                  <a:pt x="16" y="1008"/>
                </a:cubicBezTo>
                <a:cubicBezTo>
                  <a:pt x="16" y="1056"/>
                  <a:pt x="16" y="1128"/>
                  <a:pt x="16" y="1152"/>
                </a:cubicBezTo>
              </a:path>
            </a:pathLst>
          </a:custGeom>
          <a:solidFill>
            <a:srgbClr val="969696"/>
          </a:solidFill>
          <a:ln w="9525">
            <a:solidFill>
              <a:srgbClr val="EAEAEA"/>
            </a:solidFill>
            <a:round/>
            <a:headEnd/>
            <a:tailEnd/>
          </a:ln>
        </p:spPr>
        <p:txBody>
          <a:bodyPr/>
          <a:lstStyle/>
          <a:p>
            <a:endParaRPr lang="en-US"/>
          </a:p>
        </p:txBody>
      </p:sp>
      <p:sp>
        <p:nvSpPr>
          <p:cNvPr id="77837" name="Freeform 13"/>
          <p:cNvSpPr>
            <a:spLocks/>
          </p:cNvSpPr>
          <p:nvPr/>
        </p:nvSpPr>
        <p:spPr bwMode="auto">
          <a:xfrm rot="2664416">
            <a:off x="5181600" y="2362200"/>
            <a:ext cx="76200" cy="914400"/>
          </a:xfrm>
          <a:custGeom>
            <a:avLst/>
            <a:gdLst>
              <a:gd name="T0" fmla="*/ 2147483647 w 216"/>
              <a:gd name="T1" fmla="*/ 0 h 1152"/>
              <a:gd name="T2" fmla="*/ 2147483647 w 216"/>
              <a:gd name="T3" fmla="*/ 2147483647 h 1152"/>
              <a:gd name="T4" fmla="*/ 2147483647 w 216"/>
              <a:gd name="T5" fmla="*/ 2147483647 h 1152"/>
              <a:gd name="T6" fmla="*/ 2147483647 w 216"/>
              <a:gd name="T7" fmla="*/ 2147483647 h 1152"/>
              <a:gd name="T8" fmla="*/ 2147483647 w 216"/>
              <a:gd name="T9" fmla="*/ 2147483647 h 1152"/>
              <a:gd name="T10" fmla="*/ 2147483647 w 216"/>
              <a:gd name="T11" fmla="*/ 2147483647 h 1152"/>
              <a:gd name="T12" fmla="*/ 702408050 w 216"/>
              <a:gd name="T13" fmla="*/ 2147483647 h 1152"/>
              <a:gd name="T14" fmla="*/ 702408050 w 216"/>
              <a:gd name="T15" fmla="*/ 2147483647 h 1152"/>
              <a:gd name="T16" fmla="*/ 702408050 w 216"/>
              <a:gd name="T17" fmla="*/ 2147483647 h 11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16"/>
              <a:gd name="T28" fmla="*/ 0 h 1152"/>
              <a:gd name="T29" fmla="*/ 216 w 216"/>
              <a:gd name="T30" fmla="*/ 1152 h 115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16" h="1152">
                <a:moveTo>
                  <a:pt x="160" y="0"/>
                </a:moveTo>
                <a:cubicBezTo>
                  <a:pt x="140" y="72"/>
                  <a:pt x="120" y="144"/>
                  <a:pt x="112" y="192"/>
                </a:cubicBezTo>
                <a:cubicBezTo>
                  <a:pt x="104" y="240"/>
                  <a:pt x="104" y="248"/>
                  <a:pt x="112" y="288"/>
                </a:cubicBezTo>
                <a:cubicBezTo>
                  <a:pt x="120" y="328"/>
                  <a:pt x="144" y="384"/>
                  <a:pt x="160" y="432"/>
                </a:cubicBezTo>
                <a:cubicBezTo>
                  <a:pt x="176" y="480"/>
                  <a:pt x="216" y="528"/>
                  <a:pt x="208" y="576"/>
                </a:cubicBezTo>
                <a:cubicBezTo>
                  <a:pt x="200" y="624"/>
                  <a:pt x="144" y="672"/>
                  <a:pt x="112" y="720"/>
                </a:cubicBezTo>
                <a:cubicBezTo>
                  <a:pt x="80" y="768"/>
                  <a:pt x="32" y="816"/>
                  <a:pt x="16" y="864"/>
                </a:cubicBezTo>
                <a:cubicBezTo>
                  <a:pt x="0" y="912"/>
                  <a:pt x="16" y="960"/>
                  <a:pt x="16" y="1008"/>
                </a:cubicBezTo>
                <a:cubicBezTo>
                  <a:pt x="16" y="1056"/>
                  <a:pt x="16" y="1128"/>
                  <a:pt x="16" y="1152"/>
                </a:cubicBezTo>
              </a:path>
            </a:pathLst>
          </a:custGeom>
          <a:solidFill>
            <a:srgbClr val="969696"/>
          </a:solidFill>
          <a:ln w="9525">
            <a:solidFill>
              <a:srgbClr val="EAEAEA"/>
            </a:solidFill>
            <a:round/>
            <a:headEnd/>
            <a:tailEnd/>
          </a:ln>
        </p:spPr>
        <p:txBody>
          <a:bodyPr/>
          <a:lstStyle/>
          <a:p>
            <a:endParaRPr lang="en-US"/>
          </a:p>
        </p:txBody>
      </p:sp>
      <p:sp>
        <p:nvSpPr>
          <p:cNvPr id="77838" name="Freeform 14"/>
          <p:cNvSpPr>
            <a:spLocks/>
          </p:cNvSpPr>
          <p:nvPr/>
        </p:nvSpPr>
        <p:spPr bwMode="auto">
          <a:xfrm rot="2664416">
            <a:off x="5943600" y="1676400"/>
            <a:ext cx="76200" cy="914400"/>
          </a:xfrm>
          <a:custGeom>
            <a:avLst/>
            <a:gdLst>
              <a:gd name="T0" fmla="*/ 2147483647 w 216"/>
              <a:gd name="T1" fmla="*/ 0 h 1152"/>
              <a:gd name="T2" fmla="*/ 2147483647 w 216"/>
              <a:gd name="T3" fmla="*/ 2147483647 h 1152"/>
              <a:gd name="T4" fmla="*/ 2147483647 w 216"/>
              <a:gd name="T5" fmla="*/ 2147483647 h 1152"/>
              <a:gd name="T6" fmla="*/ 2147483647 w 216"/>
              <a:gd name="T7" fmla="*/ 2147483647 h 1152"/>
              <a:gd name="T8" fmla="*/ 2147483647 w 216"/>
              <a:gd name="T9" fmla="*/ 2147483647 h 1152"/>
              <a:gd name="T10" fmla="*/ 2147483647 w 216"/>
              <a:gd name="T11" fmla="*/ 2147483647 h 1152"/>
              <a:gd name="T12" fmla="*/ 702408050 w 216"/>
              <a:gd name="T13" fmla="*/ 2147483647 h 1152"/>
              <a:gd name="T14" fmla="*/ 702408050 w 216"/>
              <a:gd name="T15" fmla="*/ 2147483647 h 1152"/>
              <a:gd name="T16" fmla="*/ 702408050 w 216"/>
              <a:gd name="T17" fmla="*/ 2147483647 h 11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16"/>
              <a:gd name="T28" fmla="*/ 0 h 1152"/>
              <a:gd name="T29" fmla="*/ 216 w 216"/>
              <a:gd name="T30" fmla="*/ 1152 h 115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16" h="1152">
                <a:moveTo>
                  <a:pt x="160" y="0"/>
                </a:moveTo>
                <a:cubicBezTo>
                  <a:pt x="140" y="72"/>
                  <a:pt x="120" y="144"/>
                  <a:pt x="112" y="192"/>
                </a:cubicBezTo>
                <a:cubicBezTo>
                  <a:pt x="104" y="240"/>
                  <a:pt x="104" y="248"/>
                  <a:pt x="112" y="288"/>
                </a:cubicBezTo>
                <a:cubicBezTo>
                  <a:pt x="120" y="328"/>
                  <a:pt x="144" y="384"/>
                  <a:pt x="160" y="432"/>
                </a:cubicBezTo>
                <a:cubicBezTo>
                  <a:pt x="176" y="480"/>
                  <a:pt x="216" y="528"/>
                  <a:pt x="208" y="576"/>
                </a:cubicBezTo>
                <a:cubicBezTo>
                  <a:pt x="200" y="624"/>
                  <a:pt x="144" y="672"/>
                  <a:pt x="112" y="720"/>
                </a:cubicBezTo>
                <a:cubicBezTo>
                  <a:pt x="80" y="768"/>
                  <a:pt x="32" y="816"/>
                  <a:pt x="16" y="864"/>
                </a:cubicBezTo>
                <a:cubicBezTo>
                  <a:pt x="0" y="912"/>
                  <a:pt x="16" y="960"/>
                  <a:pt x="16" y="1008"/>
                </a:cubicBezTo>
                <a:cubicBezTo>
                  <a:pt x="16" y="1056"/>
                  <a:pt x="16" y="1128"/>
                  <a:pt x="16" y="1152"/>
                </a:cubicBezTo>
              </a:path>
            </a:pathLst>
          </a:custGeom>
          <a:solidFill>
            <a:srgbClr val="969696"/>
          </a:solidFill>
          <a:ln w="9525">
            <a:solidFill>
              <a:srgbClr val="EAEAEA"/>
            </a:solidFill>
            <a:round/>
            <a:headEnd/>
            <a:tailEnd/>
          </a:ln>
        </p:spPr>
        <p:txBody>
          <a:bodyPr/>
          <a:lstStyle/>
          <a:p>
            <a:endParaRPr lang="en-US"/>
          </a:p>
        </p:txBody>
      </p:sp>
      <p:sp>
        <p:nvSpPr>
          <p:cNvPr id="77839" name="Freeform 15"/>
          <p:cNvSpPr>
            <a:spLocks/>
          </p:cNvSpPr>
          <p:nvPr/>
        </p:nvSpPr>
        <p:spPr bwMode="auto">
          <a:xfrm rot="2664416">
            <a:off x="5105400" y="2133600"/>
            <a:ext cx="76200" cy="914400"/>
          </a:xfrm>
          <a:custGeom>
            <a:avLst/>
            <a:gdLst>
              <a:gd name="T0" fmla="*/ 2147483647 w 216"/>
              <a:gd name="T1" fmla="*/ 0 h 1152"/>
              <a:gd name="T2" fmla="*/ 2147483647 w 216"/>
              <a:gd name="T3" fmla="*/ 2147483647 h 1152"/>
              <a:gd name="T4" fmla="*/ 2147483647 w 216"/>
              <a:gd name="T5" fmla="*/ 2147483647 h 1152"/>
              <a:gd name="T6" fmla="*/ 2147483647 w 216"/>
              <a:gd name="T7" fmla="*/ 2147483647 h 1152"/>
              <a:gd name="T8" fmla="*/ 2147483647 w 216"/>
              <a:gd name="T9" fmla="*/ 2147483647 h 1152"/>
              <a:gd name="T10" fmla="*/ 2147483647 w 216"/>
              <a:gd name="T11" fmla="*/ 2147483647 h 1152"/>
              <a:gd name="T12" fmla="*/ 702408050 w 216"/>
              <a:gd name="T13" fmla="*/ 2147483647 h 1152"/>
              <a:gd name="T14" fmla="*/ 702408050 w 216"/>
              <a:gd name="T15" fmla="*/ 2147483647 h 1152"/>
              <a:gd name="T16" fmla="*/ 702408050 w 216"/>
              <a:gd name="T17" fmla="*/ 2147483647 h 11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16"/>
              <a:gd name="T28" fmla="*/ 0 h 1152"/>
              <a:gd name="T29" fmla="*/ 216 w 216"/>
              <a:gd name="T30" fmla="*/ 1152 h 115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16" h="1152">
                <a:moveTo>
                  <a:pt x="160" y="0"/>
                </a:moveTo>
                <a:cubicBezTo>
                  <a:pt x="140" y="72"/>
                  <a:pt x="120" y="144"/>
                  <a:pt x="112" y="192"/>
                </a:cubicBezTo>
                <a:cubicBezTo>
                  <a:pt x="104" y="240"/>
                  <a:pt x="104" y="248"/>
                  <a:pt x="112" y="288"/>
                </a:cubicBezTo>
                <a:cubicBezTo>
                  <a:pt x="120" y="328"/>
                  <a:pt x="144" y="384"/>
                  <a:pt x="160" y="432"/>
                </a:cubicBezTo>
                <a:cubicBezTo>
                  <a:pt x="176" y="480"/>
                  <a:pt x="216" y="528"/>
                  <a:pt x="208" y="576"/>
                </a:cubicBezTo>
                <a:cubicBezTo>
                  <a:pt x="200" y="624"/>
                  <a:pt x="144" y="672"/>
                  <a:pt x="112" y="720"/>
                </a:cubicBezTo>
                <a:cubicBezTo>
                  <a:pt x="80" y="768"/>
                  <a:pt x="32" y="816"/>
                  <a:pt x="16" y="864"/>
                </a:cubicBezTo>
                <a:cubicBezTo>
                  <a:pt x="0" y="912"/>
                  <a:pt x="16" y="960"/>
                  <a:pt x="16" y="1008"/>
                </a:cubicBezTo>
                <a:cubicBezTo>
                  <a:pt x="16" y="1056"/>
                  <a:pt x="16" y="1128"/>
                  <a:pt x="16" y="1152"/>
                </a:cubicBezTo>
              </a:path>
            </a:pathLst>
          </a:custGeom>
          <a:solidFill>
            <a:srgbClr val="969696"/>
          </a:solidFill>
          <a:ln w="9525">
            <a:solidFill>
              <a:srgbClr val="EAEAEA"/>
            </a:solidFill>
            <a:round/>
            <a:headEnd/>
            <a:tailEnd/>
          </a:ln>
        </p:spPr>
        <p:txBody>
          <a:bodyPr/>
          <a:lstStyle/>
          <a:p>
            <a:endParaRPr lang="en-US"/>
          </a:p>
        </p:txBody>
      </p:sp>
      <p:sp>
        <p:nvSpPr>
          <p:cNvPr id="7182" name="Arc 16"/>
          <p:cNvSpPr>
            <a:spLocks/>
          </p:cNvSpPr>
          <p:nvPr/>
        </p:nvSpPr>
        <p:spPr bwMode="auto">
          <a:xfrm flipH="1">
            <a:off x="5715000" y="1752600"/>
            <a:ext cx="381000" cy="611188"/>
          </a:xfrm>
          <a:custGeom>
            <a:avLst/>
            <a:gdLst>
              <a:gd name="T0" fmla="*/ 223038215 w 25435"/>
              <a:gd name="T1" fmla="*/ 0 h 43192"/>
              <a:gd name="T2" fmla="*/ 0 w 25435"/>
              <a:gd name="T3" fmla="*/ 1718012508 h 43192"/>
              <a:gd name="T4" fmla="*/ 193080824 w 25435"/>
              <a:gd name="T5" fmla="*/ 865721509 h 43192"/>
              <a:gd name="T6" fmla="*/ 0 60000 65536"/>
              <a:gd name="T7" fmla="*/ 0 60000 65536"/>
              <a:gd name="T8" fmla="*/ 0 60000 65536"/>
              <a:gd name="T9" fmla="*/ 0 w 25435"/>
              <a:gd name="T10" fmla="*/ 0 h 43192"/>
              <a:gd name="T11" fmla="*/ 25435 w 25435"/>
              <a:gd name="T12" fmla="*/ 43192 h 43192"/>
            </a:gdLst>
            <a:ahLst/>
            <a:cxnLst>
              <a:cxn ang="T6">
                <a:pos x="T0" y="T1"/>
              </a:cxn>
              <a:cxn ang="T7">
                <a:pos x="T2" y="T3"/>
              </a:cxn>
              <a:cxn ang="T8">
                <a:pos x="T4" y="T5"/>
              </a:cxn>
            </a:cxnLst>
            <a:rect l="T9" t="T10" r="T11" b="T12"/>
            <a:pathLst>
              <a:path w="25435" h="43192" fill="none" extrusionOk="0">
                <a:moveTo>
                  <a:pt x="4429" y="0"/>
                </a:moveTo>
                <a:cubicBezTo>
                  <a:pt x="16123" y="322"/>
                  <a:pt x="25435" y="9894"/>
                  <a:pt x="25435" y="21592"/>
                </a:cubicBezTo>
                <a:cubicBezTo>
                  <a:pt x="25435" y="33521"/>
                  <a:pt x="15764" y="43192"/>
                  <a:pt x="3835" y="43192"/>
                </a:cubicBezTo>
                <a:cubicBezTo>
                  <a:pt x="2549" y="43192"/>
                  <a:pt x="1265" y="43077"/>
                  <a:pt x="0" y="42848"/>
                </a:cubicBezTo>
              </a:path>
              <a:path w="25435" h="43192" stroke="0" extrusionOk="0">
                <a:moveTo>
                  <a:pt x="4429" y="0"/>
                </a:moveTo>
                <a:cubicBezTo>
                  <a:pt x="16123" y="322"/>
                  <a:pt x="25435" y="9894"/>
                  <a:pt x="25435" y="21592"/>
                </a:cubicBezTo>
                <a:cubicBezTo>
                  <a:pt x="25435" y="33521"/>
                  <a:pt x="15764" y="43192"/>
                  <a:pt x="3835" y="43192"/>
                </a:cubicBezTo>
                <a:cubicBezTo>
                  <a:pt x="2549" y="43192"/>
                  <a:pt x="1265" y="43077"/>
                  <a:pt x="0" y="42848"/>
                </a:cubicBezTo>
                <a:lnTo>
                  <a:pt x="3835" y="21592"/>
                </a:lnTo>
                <a:lnTo>
                  <a:pt x="4429" y="0"/>
                </a:lnTo>
                <a:close/>
              </a:path>
            </a:pathLst>
          </a:custGeom>
          <a:noFill/>
          <a:ln w="57150">
            <a:solidFill>
              <a:srgbClr val="CC9900"/>
            </a:solidFill>
            <a:round/>
            <a:headEnd/>
            <a:tailEnd/>
          </a:ln>
        </p:spPr>
        <p:txBody>
          <a:bodyPr wrap="none" anchor="ctr"/>
          <a:lstStyle/>
          <a:p>
            <a:endParaRPr lang="en-US"/>
          </a:p>
        </p:txBody>
      </p:sp>
      <p:sp>
        <p:nvSpPr>
          <p:cNvPr id="77841" name="Freeform 17"/>
          <p:cNvSpPr>
            <a:spLocks/>
          </p:cNvSpPr>
          <p:nvPr/>
        </p:nvSpPr>
        <p:spPr bwMode="auto">
          <a:xfrm>
            <a:off x="4419600" y="2971800"/>
            <a:ext cx="228600" cy="565150"/>
          </a:xfrm>
          <a:custGeom>
            <a:avLst/>
            <a:gdLst>
              <a:gd name="T0" fmla="*/ 2147483647 w 216"/>
              <a:gd name="T1" fmla="*/ 0 h 1152"/>
              <a:gd name="T2" fmla="*/ 2147483647 w 216"/>
              <a:gd name="T3" fmla="*/ 2147483647 h 1152"/>
              <a:gd name="T4" fmla="*/ 2147483647 w 216"/>
              <a:gd name="T5" fmla="*/ 2147483647 h 1152"/>
              <a:gd name="T6" fmla="*/ 2147483647 w 216"/>
              <a:gd name="T7" fmla="*/ 2147483647 h 1152"/>
              <a:gd name="T8" fmla="*/ 2147483647 w 216"/>
              <a:gd name="T9" fmla="*/ 2147483647 h 1152"/>
              <a:gd name="T10" fmla="*/ 2147483647 w 216"/>
              <a:gd name="T11" fmla="*/ 2147483647 h 1152"/>
              <a:gd name="T12" fmla="*/ 2147483647 w 216"/>
              <a:gd name="T13" fmla="*/ 2147483647 h 1152"/>
              <a:gd name="T14" fmla="*/ 2147483647 w 216"/>
              <a:gd name="T15" fmla="*/ 2147483647 h 1152"/>
              <a:gd name="T16" fmla="*/ 2147483647 w 216"/>
              <a:gd name="T17" fmla="*/ 2147483647 h 11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16"/>
              <a:gd name="T28" fmla="*/ 0 h 1152"/>
              <a:gd name="T29" fmla="*/ 216 w 216"/>
              <a:gd name="T30" fmla="*/ 1152 h 115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16" h="1152">
                <a:moveTo>
                  <a:pt x="160" y="0"/>
                </a:moveTo>
                <a:cubicBezTo>
                  <a:pt x="140" y="72"/>
                  <a:pt x="120" y="144"/>
                  <a:pt x="112" y="192"/>
                </a:cubicBezTo>
                <a:cubicBezTo>
                  <a:pt x="104" y="240"/>
                  <a:pt x="104" y="248"/>
                  <a:pt x="112" y="288"/>
                </a:cubicBezTo>
                <a:cubicBezTo>
                  <a:pt x="120" y="328"/>
                  <a:pt x="144" y="384"/>
                  <a:pt x="160" y="432"/>
                </a:cubicBezTo>
                <a:cubicBezTo>
                  <a:pt x="176" y="480"/>
                  <a:pt x="216" y="528"/>
                  <a:pt x="208" y="576"/>
                </a:cubicBezTo>
                <a:cubicBezTo>
                  <a:pt x="200" y="624"/>
                  <a:pt x="144" y="672"/>
                  <a:pt x="112" y="720"/>
                </a:cubicBezTo>
                <a:cubicBezTo>
                  <a:pt x="80" y="768"/>
                  <a:pt x="32" y="816"/>
                  <a:pt x="16" y="864"/>
                </a:cubicBezTo>
                <a:cubicBezTo>
                  <a:pt x="0" y="912"/>
                  <a:pt x="16" y="960"/>
                  <a:pt x="16" y="1008"/>
                </a:cubicBezTo>
                <a:cubicBezTo>
                  <a:pt x="16" y="1056"/>
                  <a:pt x="16" y="1128"/>
                  <a:pt x="16" y="1152"/>
                </a:cubicBezTo>
              </a:path>
            </a:pathLst>
          </a:custGeom>
          <a:solidFill>
            <a:srgbClr val="969696"/>
          </a:solidFill>
          <a:ln w="9525">
            <a:noFill/>
            <a:round/>
            <a:headEnd/>
            <a:tailEnd/>
          </a:ln>
        </p:spPr>
        <p:txBody>
          <a:bodyPr/>
          <a:lstStyle/>
          <a:p>
            <a:endParaRPr lang="en-US"/>
          </a:p>
        </p:txBody>
      </p:sp>
      <p:sp>
        <p:nvSpPr>
          <p:cNvPr id="77842" name="Freeform 18"/>
          <p:cNvSpPr>
            <a:spLocks/>
          </p:cNvSpPr>
          <p:nvPr/>
        </p:nvSpPr>
        <p:spPr bwMode="auto">
          <a:xfrm rot="21043044" flipH="1">
            <a:off x="4038600" y="3352800"/>
            <a:ext cx="304800" cy="304800"/>
          </a:xfrm>
          <a:custGeom>
            <a:avLst/>
            <a:gdLst>
              <a:gd name="T0" fmla="*/ 2147483647 w 216"/>
              <a:gd name="T1" fmla="*/ 0 h 1152"/>
              <a:gd name="T2" fmla="*/ 2147483647 w 216"/>
              <a:gd name="T3" fmla="*/ 2147483647 h 1152"/>
              <a:gd name="T4" fmla="*/ 2147483647 w 216"/>
              <a:gd name="T5" fmla="*/ 2147483647 h 1152"/>
              <a:gd name="T6" fmla="*/ 2147483647 w 216"/>
              <a:gd name="T7" fmla="*/ 2147483647 h 1152"/>
              <a:gd name="T8" fmla="*/ 2147483647 w 216"/>
              <a:gd name="T9" fmla="*/ 2147483647 h 1152"/>
              <a:gd name="T10" fmla="*/ 2147483647 w 216"/>
              <a:gd name="T11" fmla="*/ 2147483647 h 1152"/>
              <a:gd name="T12" fmla="*/ 2147483647 w 216"/>
              <a:gd name="T13" fmla="*/ 2147483647 h 1152"/>
              <a:gd name="T14" fmla="*/ 2147483647 w 216"/>
              <a:gd name="T15" fmla="*/ 2147483647 h 1152"/>
              <a:gd name="T16" fmla="*/ 2147483647 w 216"/>
              <a:gd name="T17" fmla="*/ 2147483647 h 11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16"/>
              <a:gd name="T28" fmla="*/ 0 h 1152"/>
              <a:gd name="T29" fmla="*/ 216 w 216"/>
              <a:gd name="T30" fmla="*/ 1152 h 115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16" h="1152">
                <a:moveTo>
                  <a:pt x="160" y="0"/>
                </a:moveTo>
                <a:cubicBezTo>
                  <a:pt x="140" y="72"/>
                  <a:pt x="120" y="144"/>
                  <a:pt x="112" y="192"/>
                </a:cubicBezTo>
                <a:cubicBezTo>
                  <a:pt x="104" y="240"/>
                  <a:pt x="104" y="248"/>
                  <a:pt x="112" y="288"/>
                </a:cubicBezTo>
                <a:cubicBezTo>
                  <a:pt x="120" y="328"/>
                  <a:pt x="144" y="384"/>
                  <a:pt x="160" y="432"/>
                </a:cubicBezTo>
                <a:cubicBezTo>
                  <a:pt x="176" y="480"/>
                  <a:pt x="216" y="528"/>
                  <a:pt x="208" y="576"/>
                </a:cubicBezTo>
                <a:cubicBezTo>
                  <a:pt x="200" y="624"/>
                  <a:pt x="144" y="672"/>
                  <a:pt x="112" y="720"/>
                </a:cubicBezTo>
                <a:cubicBezTo>
                  <a:pt x="80" y="768"/>
                  <a:pt x="32" y="816"/>
                  <a:pt x="16" y="864"/>
                </a:cubicBezTo>
                <a:cubicBezTo>
                  <a:pt x="0" y="912"/>
                  <a:pt x="16" y="960"/>
                  <a:pt x="16" y="1008"/>
                </a:cubicBezTo>
                <a:cubicBezTo>
                  <a:pt x="16" y="1056"/>
                  <a:pt x="16" y="1128"/>
                  <a:pt x="16" y="1152"/>
                </a:cubicBezTo>
              </a:path>
            </a:pathLst>
          </a:custGeom>
          <a:solidFill>
            <a:srgbClr val="969696"/>
          </a:solidFill>
          <a:ln w="9525">
            <a:noFill/>
            <a:round/>
            <a:headEnd/>
            <a:tailEnd/>
          </a:ln>
        </p:spPr>
        <p:txBody>
          <a:bodyPr/>
          <a:lstStyle/>
          <a:p>
            <a:endParaRPr lang="en-US"/>
          </a:p>
        </p:txBody>
      </p:sp>
      <p:sp>
        <p:nvSpPr>
          <p:cNvPr id="77843" name="Freeform 19"/>
          <p:cNvSpPr>
            <a:spLocks/>
          </p:cNvSpPr>
          <p:nvPr/>
        </p:nvSpPr>
        <p:spPr bwMode="auto">
          <a:xfrm rot="-556956">
            <a:off x="4267200" y="3200400"/>
            <a:ext cx="179388" cy="384175"/>
          </a:xfrm>
          <a:custGeom>
            <a:avLst/>
            <a:gdLst>
              <a:gd name="T0" fmla="*/ 2147483647 w 216"/>
              <a:gd name="T1" fmla="*/ 0 h 1152"/>
              <a:gd name="T2" fmla="*/ 2147483647 w 216"/>
              <a:gd name="T3" fmla="*/ 2147483647 h 1152"/>
              <a:gd name="T4" fmla="*/ 2147483647 w 216"/>
              <a:gd name="T5" fmla="*/ 2147483647 h 1152"/>
              <a:gd name="T6" fmla="*/ 2147483647 w 216"/>
              <a:gd name="T7" fmla="*/ 2147483647 h 1152"/>
              <a:gd name="T8" fmla="*/ 2147483647 w 216"/>
              <a:gd name="T9" fmla="*/ 2147483647 h 1152"/>
              <a:gd name="T10" fmla="*/ 2147483647 w 216"/>
              <a:gd name="T11" fmla="*/ 2147483647 h 1152"/>
              <a:gd name="T12" fmla="*/ 2147483647 w 216"/>
              <a:gd name="T13" fmla="*/ 2147483647 h 1152"/>
              <a:gd name="T14" fmla="*/ 2147483647 w 216"/>
              <a:gd name="T15" fmla="*/ 2147483647 h 1152"/>
              <a:gd name="T16" fmla="*/ 2147483647 w 216"/>
              <a:gd name="T17" fmla="*/ 2147483647 h 11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16"/>
              <a:gd name="T28" fmla="*/ 0 h 1152"/>
              <a:gd name="T29" fmla="*/ 216 w 216"/>
              <a:gd name="T30" fmla="*/ 1152 h 115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16" h="1152">
                <a:moveTo>
                  <a:pt x="160" y="0"/>
                </a:moveTo>
                <a:cubicBezTo>
                  <a:pt x="140" y="72"/>
                  <a:pt x="120" y="144"/>
                  <a:pt x="112" y="192"/>
                </a:cubicBezTo>
                <a:cubicBezTo>
                  <a:pt x="104" y="240"/>
                  <a:pt x="104" y="248"/>
                  <a:pt x="112" y="288"/>
                </a:cubicBezTo>
                <a:cubicBezTo>
                  <a:pt x="120" y="328"/>
                  <a:pt x="144" y="384"/>
                  <a:pt x="160" y="432"/>
                </a:cubicBezTo>
                <a:cubicBezTo>
                  <a:pt x="176" y="480"/>
                  <a:pt x="216" y="528"/>
                  <a:pt x="208" y="576"/>
                </a:cubicBezTo>
                <a:cubicBezTo>
                  <a:pt x="200" y="624"/>
                  <a:pt x="144" y="672"/>
                  <a:pt x="112" y="720"/>
                </a:cubicBezTo>
                <a:cubicBezTo>
                  <a:pt x="80" y="768"/>
                  <a:pt x="32" y="816"/>
                  <a:pt x="16" y="864"/>
                </a:cubicBezTo>
                <a:cubicBezTo>
                  <a:pt x="0" y="912"/>
                  <a:pt x="16" y="960"/>
                  <a:pt x="16" y="1008"/>
                </a:cubicBezTo>
                <a:cubicBezTo>
                  <a:pt x="16" y="1056"/>
                  <a:pt x="16" y="1128"/>
                  <a:pt x="16" y="1152"/>
                </a:cubicBezTo>
              </a:path>
            </a:pathLst>
          </a:custGeom>
          <a:solidFill>
            <a:srgbClr val="969696"/>
          </a:solidFill>
          <a:ln w="9525">
            <a:noFill/>
            <a:round/>
            <a:headEnd/>
            <a:tailEnd/>
          </a:ln>
        </p:spPr>
        <p:txBody>
          <a:bodyPr/>
          <a:lstStyle/>
          <a:p>
            <a:endParaRPr lang="en-US"/>
          </a:p>
        </p:txBody>
      </p:sp>
      <p:sp>
        <p:nvSpPr>
          <p:cNvPr id="77844" name="Freeform 20"/>
          <p:cNvSpPr>
            <a:spLocks/>
          </p:cNvSpPr>
          <p:nvPr/>
        </p:nvSpPr>
        <p:spPr bwMode="auto">
          <a:xfrm>
            <a:off x="3886200" y="3352800"/>
            <a:ext cx="228600" cy="365125"/>
          </a:xfrm>
          <a:custGeom>
            <a:avLst/>
            <a:gdLst>
              <a:gd name="T0" fmla="*/ 2147483647 w 216"/>
              <a:gd name="T1" fmla="*/ 0 h 1152"/>
              <a:gd name="T2" fmla="*/ 2147483647 w 216"/>
              <a:gd name="T3" fmla="*/ 2147483647 h 1152"/>
              <a:gd name="T4" fmla="*/ 2147483647 w 216"/>
              <a:gd name="T5" fmla="*/ 2147483647 h 1152"/>
              <a:gd name="T6" fmla="*/ 2147483647 w 216"/>
              <a:gd name="T7" fmla="*/ 2147483647 h 1152"/>
              <a:gd name="T8" fmla="*/ 2147483647 w 216"/>
              <a:gd name="T9" fmla="*/ 2147483647 h 1152"/>
              <a:gd name="T10" fmla="*/ 2147483647 w 216"/>
              <a:gd name="T11" fmla="*/ 2147483647 h 1152"/>
              <a:gd name="T12" fmla="*/ 2147483647 w 216"/>
              <a:gd name="T13" fmla="*/ 2147483647 h 1152"/>
              <a:gd name="T14" fmla="*/ 2147483647 w 216"/>
              <a:gd name="T15" fmla="*/ 2147483647 h 1152"/>
              <a:gd name="T16" fmla="*/ 2147483647 w 216"/>
              <a:gd name="T17" fmla="*/ 2147483647 h 11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16"/>
              <a:gd name="T28" fmla="*/ 0 h 1152"/>
              <a:gd name="T29" fmla="*/ 216 w 216"/>
              <a:gd name="T30" fmla="*/ 1152 h 115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16" h="1152">
                <a:moveTo>
                  <a:pt x="160" y="0"/>
                </a:moveTo>
                <a:cubicBezTo>
                  <a:pt x="140" y="72"/>
                  <a:pt x="120" y="144"/>
                  <a:pt x="112" y="192"/>
                </a:cubicBezTo>
                <a:cubicBezTo>
                  <a:pt x="104" y="240"/>
                  <a:pt x="104" y="248"/>
                  <a:pt x="112" y="288"/>
                </a:cubicBezTo>
                <a:cubicBezTo>
                  <a:pt x="120" y="328"/>
                  <a:pt x="144" y="384"/>
                  <a:pt x="160" y="432"/>
                </a:cubicBezTo>
                <a:cubicBezTo>
                  <a:pt x="176" y="480"/>
                  <a:pt x="216" y="528"/>
                  <a:pt x="208" y="576"/>
                </a:cubicBezTo>
                <a:cubicBezTo>
                  <a:pt x="200" y="624"/>
                  <a:pt x="144" y="672"/>
                  <a:pt x="112" y="720"/>
                </a:cubicBezTo>
                <a:cubicBezTo>
                  <a:pt x="80" y="768"/>
                  <a:pt x="32" y="816"/>
                  <a:pt x="16" y="864"/>
                </a:cubicBezTo>
                <a:cubicBezTo>
                  <a:pt x="0" y="912"/>
                  <a:pt x="16" y="960"/>
                  <a:pt x="16" y="1008"/>
                </a:cubicBezTo>
                <a:cubicBezTo>
                  <a:pt x="16" y="1056"/>
                  <a:pt x="16" y="1128"/>
                  <a:pt x="16" y="1152"/>
                </a:cubicBezTo>
              </a:path>
            </a:pathLst>
          </a:custGeom>
          <a:solidFill>
            <a:srgbClr val="969696"/>
          </a:solidFill>
          <a:ln w="9525">
            <a:noFill/>
            <a:round/>
            <a:headEnd/>
            <a:tailEnd/>
          </a:ln>
        </p:spPr>
        <p:txBody>
          <a:bodyPr/>
          <a:lstStyle/>
          <a:p>
            <a:endParaRPr lang="en-US"/>
          </a:p>
        </p:txBody>
      </p:sp>
      <p:sp>
        <p:nvSpPr>
          <p:cNvPr id="77845" name="Freeform 21"/>
          <p:cNvSpPr>
            <a:spLocks/>
          </p:cNvSpPr>
          <p:nvPr/>
        </p:nvSpPr>
        <p:spPr bwMode="auto">
          <a:xfrm rot="-556956">
            <a:off x="3886200" y="3429000"/>
            <a:ext cx="238125" cy="379413"/>
          </a:xfrm>
          <a:custGeom>
            <a:avLst/>
            <a:gdLst>
              <a:gd name="T0" fmla="*/ 2147483647 w 216"/>
              <a:gd name="T1" fmla="*/ 0 h 1152"/>
              <a:gd name="T2" fmla="*/ 2147483647 w 216"/>
              <a:gd name="T3" fmla="*/ 2147483647 h 1152"/>
              <a:gd name="T4" fmla="*/ 2147483647 w 216"/>
              <a:gd name="T5" fmla="*/ 2147483647 h 1152"/>
              <a:gd name="T6" fmla="*/ 2147483647 w 216"/>
              <a:gd name="T7" fmla="*/ 2147483647 h 1152"/>
              <a:gd name="T8" fmla="*/ 2147483647 w 216"/>
              <a:gd name="T9" fmla="*/ 2147483647 h 1152"/>
              <a:gd name="T10" fmla="*/ 2147483647 w 216"/>
              <a:gd name="T11" fmla="*/ 2147483647 h 1152"/>
              <a:gd name="T12" fmla="*/ 2147483647 w 216"/>
              <a:gd name="T13" fmla="*/ 2147483647 h 1152"/>
              <a:gd name="T14" fmla="*/ 2147483647 w 216"/>
              <a:gd name="T15" fmla="*/ 2147483647 h 1152"/>
              <a:gd name="T16" fmla="*/ 2147483647 w 216"/>
              <a:gd name="T17" fmla="*/ 2147483647 h 11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16"/>
              <a:gd name="T28" fmla="*/ 0 h 1152"/>
              <a:gd name="T29" fmla="*/ 216 w 216"/>
              <a:gd name="T30" fmla="*/ 1152 h 115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16" h="1152">
                <a:moveTo>
                  <a:pt x="160" y="0"/>
                </a:moveTo>
                <a:cubicBezTo>
                  <a:pt x="140" y="72"/>
                  <a:pt x="120" y="144"/>
                  <a:pt x="112" y="192"/>
                </a:cubicBezTo>
                <a:cubicBezTo>
                  <a:pt x="104" y="240"/>
                  <a:pt x="104" y="248"/>
                  <a:pt x="112" y="288"/>
                </a:cubicBezTo>
                <a:cubicBezTo>
                  <a:pt x="120" y="328"/>
                  <a:pt x="144" y="384"/>
                  <a:pt x="160" y="432"/>
                </a:cubicBezTo>
                <a:cubicBezTo>
                  <a:pt x="176" y="480"/>
                  <a:pt x="216" y="528"/>
                  <a:pt x="208" y="576"/>
                </a:cubicBezTo>
                <a:cubicBezTo>
                  <a:pt x="200" y="624"/>
                  <a:pt x="144" y="672"/>
                  <a:pt x="112" y="720"/>
                </a:cubicBezTo>
                <a:cubicBezTo>
                  <a:pt x="80" y="768"/>
                  <a:pt x="32" y="816"/>
                  <a:pt x="16" y="864"/>
                </a:cubicBezTo>
                <a:cubicBezTo>
                  <a:pt x="0" y="912"/>
                  <a:pt x="16" y="960"/>
                  <a:pt x="16" y="1008"/>
                </a:cubicBezTo>
                <a:cubicBezTo>
                  <a:pt x="16" y="1056"/>
                  <a:pt x="16" y="1128"/>
                  <a:pt x="16" y="1152"/>
                </a:cubicBezTo>
              </a:path>
            </a:pathLst>
          </a:custGeom>
          <a:solidFill>
            <a:srgbClr val="969696"/>
          </a:solidFill>
          <a:ln w="9525">
            <a:noFill/>
            <a:round/>
            <a:headEnd/>
            <a:tailEnd/>
          </a:ln>
        </p:spPr>
        <p:txBody>
          <a:bodyPr/>
          <a:lstStyle/>
          <a:p>
            <a:endParaRPr lang="en-US"/>
          </a:p>
        </p:txBody>
      </p:sp>
      <p:sp>
        <p:nvSpPr>
          <p:cNvPr id="77846" name="Freeform 22"/>
          <p:cNvSpPr>
            <a:spLocks/>
          </p:cNvSpPr>
          <p:nvPr/>
        </p:nvSpPr>
        <p:spPr bwMode="auto">
          <a:xfrm>
            <a:off x="4038600" y="3276600"/>
            <a:ext cx="381000" cy="533400"/>
          </a:xfrm>
          <a:custGeom>
            <a:avLst/>
            <a:gdLst>
              <a:gd name="T0" fmla="*/ 2147483647 w 216"/>
              <a:gd name="T1" fmla="*/ 0 h 1152"/>
              <a:gd name="T2" fmla="*/ 2147483647 w 216"/>
              <a:gd name="T3" fmla="*/ 2147483647 h 1152"/>
              <a:gd name="T4" fmla="*/ 2147483647 w 216"/>
              <a:gd name="T5" fmla="*/ 2147483647 h 1152"/>
              <a:gd name="T6" fmla="*/ 2147483647 w 216"/>
              <a:gd name="T7" fmla="*/ 2147483647 h 1152"/>
              <a:gd name="T8" fmla="*/ 2147483647 w 216"/>
              <a:gd name="T9" fmla="*/ 2147483647 h 1152"/>
              <a:gd name="T10" fmla="*/ 2147483647 w 216"/>
              <a:gd name="T11" fmla="*/ 2147483647 h 1152"/>
              <a:gd name="T12" fmla="*/ 2147483647 w 216"/>
              <a:gd name="T13" fmla="*/ 2147483647 h 1152"/>
              <a:gd name="T14" fmla="*/ 2147483647 w 216"/>
              <a:gd name="T15" fmla="*/ 2147483647 h 1152"/>
              <a:gd name="T16" fmla="*/ 2147483647 w 216"/>
              <a:gd name="T17" fmla="*/ 2147483647 h 11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16"/>
              <a:gd name="T28" fmla="*/ 0 h 1152"/>
              <a:gd name="T29" fmla="*/ 216 w 216"/>
              <a:gd name="T30" fmla="*/ 1152 h 115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16" h="1152">
                <a:moveTo>
                  <a:pt x="160" y="0"/>
                </a:moveTo>
                <a:cubicBezTo>
                  <a:pt x="140" y="72"/>
                  <a:pt x="120" y="144"/>
                  <a:pt x="112" y="192"/>
                </a:cubicBezTo>
                <a:cubicBezTo>
                  <a:pt x="104" y="240"/>
                  <a:pt x="104" y="248"/>
                  <a:pt x="112" y="288"/>
                </a:cubicBezTo>
                <a:cubicBezTo>
                  <a:pt x="120" y="328"/>
                  <a:pt x="144" y="384"/>
                  <a:pt x="160" y="432"/>
                </a:cubicBezTo>
                <a:cubicBezTo>
                  <a:pt x="176" y="480"/>
                  <a:pt x="216" y="528"/>
                  <a:pt x="208" y="576"/>
                </a:cubicBezTo>
                <a:cubicBezTo>
                  <a:pt x="200" y="624"/>
                  <a:pt x="144" y="672"/>
                  <a:pt x="112" y="720"/>
                </a:cubicBezTo>
                <a:cubicBezTo>
                  <a:pt x="80" y="768"/>
                  <a:pt x="32" y="816"/>
                  <a:pt x="16" y="864"/>
                </a:cubicBezTo>
                <a:cubicBezTo>
                  <a:pt x="0" y="912"/>
                  <a:pt x="16" y="960"/>
                  <a:pt x="16" y="1008"/>
                </a:cubicBezTo>
                <a:cubicBezTo>
                  <a:pt x="16" y="1056"/>
                  <a:pt x="16" y="1128"/>
                  <a:pt x="16" y="1152"/>
                </a:cubicBezTo>
              </a:path>
            </a:pathLst>
          </a:custGeom>
          <a:solidFill>
            <a:srgbClr val="969696"/>
          </a:solidFill>
          <a:ln w="9525">
            <a:noFill/>
            <a:round/>
            <a:headEnd/>
            <a:tailEnd/>
          </a:ln>
        </p:spPr>
        <p:txBody>
          <a:bodyPr/>
          <a:lstStyle/>
          <a:p>
            <a:endParaRPr lang="en-US"/>
          </a:p>
        </p:txBody>
      </p:sp>
      <p:sp>
        <p:nvSpPr>
          <p:cNvPr id="7189" name="Text Box 24"/>
          <p:cNvSpPr txBox="1">
            <a:spLocks noChangeArrowheads="1"/>
          </p:cNvSpPr>
          <p:nvPr/>
        </p:nvSpPr>
        <p:spPr bwMode="auto">
          <a:xfrm>
            <a:off x="0" y="914400"/>
            <a:ext cx="5867400" cy="579438"/>
          </a:xfrm>
          <a:prstGeom prst="rect">
            <a:avLst/>
          </a:prstGeom>
          <a:noFill/>
          <a:ln w="9525">
            <a:noFill/>
            <a:miter lim="800000"/>
            <a:headEnd/>
            <a:tailEnd/>
          </a:ln>
        </p:spPr>
        <p:txBody>
          <a:bodyPr>
            <a:spAutoFit/>
          </a:bodyPr>
          <a:lstStyle/>
          <a:p>
            <a:pPr>
              <a:spcBef>
                <a:spcPct val="50000"/>
              </a:spcBef>
            </a:pPr>
            <a:r>
              <a:rPr lang="en-US" sz="3200" b="1">
                <a:solidFill>
                  <a:srgbClr val="66FFFF"/>
                </a:solidFill>
              </a:rPr>
              <a:t>Chưng đường trên ngọn lửa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4" repeatCount="indefinite" fill="hold" grpId="0" nodeType="withEffect">
                                  <p:stCondLst>
                                    <p:cond delay="0"/>
                                  </p:stCondLst>
                                  <p:endCondLst>
                                    <p:cond evt="onNext" delay="0">
                                      <p:tgtEl>
                                        <p:sldTgt/>
                                      </p:tgtEl>
                                    </p:cond>
                                  </p:endCondLst>
                                  <p:childTnLst>
                                    <p:set>
                                      <p:cBhvr>
                                        <p:cTn id="6" dur="1" fill="hold">
                                          <p:stCondLst>
                                            <p:cond delay="0"/>
                                          </p:stCondLst>
                                        </p:cTn>
                                        <p:tgtEl>
                                          <p:spTgt spid="77834"/>
                                        </p:tgtEl>
                                        <p:attrNameLst>
                                          <p:attrName>style.visibility</p:attrName>
                                        </p:attrNameLst>
                                      </p:cBhvr>
                                      <p:to>
                                        <p:strVal val="visible"/>
                                      </p:to>
                                    </p:set>
                                    <p:animEffect transition="in" filter="wipe(down)">
                                      <p:cBhvr>
                                        <p:cTn id="7" dur="500"/>
                                        <p:tgtEl>
                                          <p:spTgt spid="77834"/>
                                        </p:tgtEl>
                                      </p:cBhvr>
                                    </p:animEffect>
                                  </p:childTnLst>
                                </p:cTn>
                              </p:par>
                              <p:par>
                                <p:cTn id="8" presetID="22" presetClass="entr" presetSubtype="4" repeatCount="indefinite" fill="hold" grpId="0" nodeType="withEffect">
                                  <p:stCondLst>
                                    <p:cond delay="0"/>
                                  </p:stCondLst>
                                  <p:endCondLst>
                                    <p:cond evt="onNext" delay="0">
                                      <p:tgtEl>
                                        <p:sldTgt/>
                                      </p:tgtEl>
                                    </p:cond>
                                  </p:endCondLst>
                                  <p:childTnLst>
                                    <p:set>
                                      <p:cBhvr>
                                        <p:cTn id="9" dur="1" fill="hold">
                                          <p:stCondLst>
                                            <p:cond delay="0"/>
                                          </p:stCondLst>
                                        </p:cTn>
                                        <p:tgtEl>
                                          <p:spTgt spid="77835"/>
                                        </p:tgtEl>
                                        <p:attrNameLst>
                                          <p:attrName>style.visibility</p:attrName>
                                        </p:attrNameLst>
                                      </p:cBhvr>
                                      <p:to>
                                        <p:strVal val="visible"/>
                                      </p:to>
                                    </p:set>
                                    <p:animEffect transition="in" filter="wipe(down)">
                                      <p:cBhvr>
                                        <p:cTn id="10" dur="500"/>
                                        <p:tgtEl>
                                          <p:spTgt spid="77835"/>
                                        </p:tgtEl>
                                      </p:cBhvr>
                                    </p:animEffect>
                                  </p:childTnLst>
                                </p:cTn>
                              </p:par>
                              <p:par>
                                <p:cTn id="11" presetID="22" presetClass="entr" presetSubtype="4" repeatCount="indefinite" fill="hold" grpId="0" nodeType="withEffect">
                                  <p:stCondLst>
                                    <p:cond delay="0"/>
                                  </p:stCondLst>
                                  <p:endCondLst>
                                    <p:cond evt="onNext" delay="0">
                                      <p:tgtEl>
                                        <p:sldTgt/>
                                      </p:tgtEl>
                                    </p:cond>
                                  </p:endCondLst>
                                  <p:childTnLst>
                                    <p:set>
                                      <p:cBhvr>
                                        <p:cTn id="12" dur="1" fill="hold">
                                          <p:stCondLst>
                                            <p:cond delay="0"/>
                                          </p:stCondLst>
                                        </p:cTn>
                                        <p:tgtEl>
                                          <p:spTgt spid="77836"/>
                                        </p:tgtEl>
                                        <p:attrNameLst>
                                          <p:attrName>style.visibility</p:attrName>
                                        </p:attrNameLst>
                                      </p:cBhvr>
                                      <p:to>
                                        <p:strVal val="visible"/>
                                      </p:to>
                                    </p:set>
                                    <p:animEffect transition="in" filter="wipe(down)">
                                      <p:cBhvr>
                                        <p:cTn id="13" dur="500"/>
                                        <p:tgtEl>
                                          <p:spTgt spid="77836"/>
                                        </p:tgtEl>
                                      </p:cBhvr>
                                    </p:animEffect>
                                  </p:childTnLst>
                                </p:cTn>
                              </p:par>
                              <p:par>
                                <p:cTn id="14" presetID="22" presetClass="entr" presetSubtype="4" repeatCount="indefinite" fill="hold" grpId="0" nodeType="withEffect">
                                  <p:stCondLst>
                                    <p:cond delay="0"/>
                                  </p:stCondLst>
                                  <p:endCondLst>
                                    <p:cond evt="onNext" delay="0">
                                      <p:tgtEl>
                                        <p:sldTgt/>
                                      </p:tgtEl>
                                    </p:cond>
                                  </p:endCondLst>
                                  <p:childTnLst>
                                    <p:set>
                                      <p:cBhvr>
                                        <p:cTn id="15" dur="1" fill="hold">
                                          <p:stCondLst>
                                            <p:cond delay="0"/>
                                          </p:stCondLst>
                                        </p:cTn>
                                        <p:tgtEl>
                                          <p:spTgt spid="77837"/>
                                        </p:tgtEl>
                                        <p:attrNameLst>
                                          <p:attrName>style.visibility</p:attrName>
                                        </p:attrNameLst>
                                      </p:cBhvr>
                                      <p:to>
                                        <p:strVal val="visible"/>
                                      </p:to>
                                    </p:set>
                                    <p:animEffect transition="in" filter="wipe(down)">
                                      <p:cBhvr>
                                        <p:cTn id="16" dur="500"/>
                                        <p:tgtEl>
                                          <p:spTgt spid="77837"/>
                                        </p:tgtEl>
                                      </p:cBhvr>
                                    </p:animEffect>
                                  </p:childTnLst>
                                </p:cTn>
                              </p:par>
                              <p:par>
                                <p:cTn id="17" presetID="22" presetClass="entr" presetSubtype="4" repeatCount="indefinite" fill="hold" grpId="0" nodeType="withEffect">
                                  <p:stCondLst>
                                    <p:cond delay="0"/>
                                  </p:stCondLst>
                                  <p:endCondLst>
                                    <p:cond evt="onNext" delay="0">
                                      <p:tgtEl>
                                        <p:sldTgt/>
                                      </p:tgtEl>
                                    </p:cond>
                                  </p:endCondLst>
                                  <p:childTnLst>
                                    <p:set>
                                      <p:cBhvr>
                                        <p:cTn id="18" dur="1" fill="hold">
                                          <p:stCondLst>
                                            <p:cond delay="0"/>
                                          </p:stCondLst>
                                        </p:cTn>
                                        <p:tgtEl>
                                          <p:spTgt spid="77838"/>
                                        </p:tgtEl>
                                        <p:attrNameLst>
                                          <p:attrName>style.visibility</p:attrName>
                                        </p:attrNameLst>
                                      </p:cBhvr>
                                      <p:to>
                                        <p:strVal val="visible"/>
                                      </p:to>
                                    </p:set>
                                    <p:animEffect transition="in" filter="wipe(down)">
                                      <p:cBhvr>
                                        <p:cTn id="19" dur="500"/>
                                        <p:tgtEl>
                                          <p:spTgt spid="77838"/>
                                        </p:tgtEl>
                                      </p:cBhvr>
                                    </p:animEffect>
                                  </p:childTnLst>
                                </p:cTn>
                              </p:par>
                              <p:par>
                                <p:cTn id="20" presetID="22" presetClass="entr" presetSubtype="4" repeatCount="indefinite" fill="hold" grpId="0" nodeType="withEffect">
                                  <p:stCondLst>
                                    <p:cond delay="0"/>
                                  </p:stCondLst>
                                  <p:endCondLst>
                                    <p:cond evt="onNext" delay="0">
                                      <p:tgtEl>
                                        <p:sldTgt/>
                                      </p:tgtEl>
                                    </p:cond>
                                  </p:endCondLst>
                                  <p:childTnLst>
                                    <p:set>
                                      <p:cBhvr>
                                        <p:cTn id="21" dur="1" fill="hold">
                                          <p:stCondLst>
                                            <p:cond delay="0"/>
                                          </p:stCondLst>
                                        </p:cTn>
                                        <p:tgtEl>
                                          <p:spTgt spid="77839"/>
                                        </p:tgtEl>
                                        <p:attrNameLst>
                                          <p:attrName>style.visibility</p:attrName>
                                        </p:attrNameLst>
                                      </p:cBhvr>
                                      <p:to>
                                        <p:strVal val="visible"/>
                                      </p:to>
                                    </p:set>
                                    <p:animEffect transition="in" filter="wipe(down)">
                                      <p:cBhvr>
                                        <p:cTn id="22" dur="500"/>
                                        <p:tgtEl>
                                          <p:spTgt spid="77839"/>
                                        </p:tgtEl>
                                      </p:cBhvr>
                                    </p:animEffect>
                                  </p:childTnLst>
                                </p:cTn>
                              </p:par>
                              <p:par>
                                <p:cTn id="23" presetID="22" presetClass="entr" presetSubtype="4" repeatCount="indefinite" fill="hold" grpId="0" nodeType="withEffect">
                                  <p:stCondLst>
                                    <p:cond delay="0"/>
                                  </p:stCondLst>
                                  <p:endCondLst>
                                    <p:cond evt="onNext" delay="0">
                                      <p:tgtEl>
                                        <p:sldTgt/>
                                      </p:tgtEl>
                                    </p:cond>
                                  </p:endCondLst>
                                  <p:childTnLst>
                                    <p:set>
                                      <p:cBhvr>
                                        <p:cTn id="24" dur="1" fill="hold">
                                          <p:stCondLst>
                                            <p:cond delay="0"/>
                                          </p:stCondLst>
                                        </p:cTn>
                                        <p:tgtEl>
                                          <p:spTgt spid="77841"/>
                                        </p:tgtEl>
                                        <p:attrNameLst>
                                          <p:attrName>style.visibility</p:attrName>
                                        </p:attrNameLst>
                                      </p:cBhvr>
                                      <p:to>
                                        <p:strVal val="visible"/>
                                      </p:to>
                                    </p:set>
                                    <p:animEffect transition="in" filter="wipe(down)">
                                      <p:cBhvr>
                                        <p:cTn id="25" dur="500"/>
                                        <p:tgtEl>
                                          <p:spTgt spid="77841"/>
                                        </p:tgtEl>
                                      </p:cBhvr>
                                    </p:animEffect>
                                  </p:childTnLst>
                                </p:cTn>
                              </p:par>
                              <p:par>
                                <p:cTn id="26" presetID="22" presetClass="entr" presetSubtype="4" repeatCount="indefinite" fill="hold" grpId="0" nodeType="withEffect">
                                  <p:stCondLst>
                                    <p:cond delay="0"/>
                                  </p:stCondLst>
                                  <p:endCondLst>
                                    <p:cond evt="onNext" delay="0">
                                      <p:tgtEl>
                                        <p:sldTgt/>
                                      </p:tgtEl>
                                    </p:cond>
                                  </p:endCondLst>
                                  <p:childTnLst>
                                    <p:set>
                                      <p:cBhvr>
                                        <p:cTn id="27" dur="1" fill="hold">
                                          <p:stCondLst>
                                            <p:cond delay="0"/>
                                          </p:stCondLst>
                                        </p:cTn>
                                        <p:tgtEl>
                                          <p:spTgt spid="77842"/>
                                        </p:tgtEl>
                                        <p:attrNameLst>
                                          <p:attrName>style.visibility</p:attrName>
                                        </p:attrNameLst>
                                      </p:cBhvr>
                                      <p:to>
                                        <p:strVal val="visible"/>
                                      </p:to>
                                    </p:set>
                                    <p:animEffect transition="in" filter="wipe(down)">
                                      <p:cBhvr>
                                        <p:cTn id="28" dur="500"/>
                                        <p:tgtEl>
                                          <p:spTgt spid="77842"/>
                                        </p:tgtEl>
                                      </p:cBhvr>
                                    </p:animEffect>
                                  </p:childTnLst>
                                </p:cTn>
                              </p:par>
                              <p:par>
                                <p:cTn id="29" presetID="22" presetClass="entr" presetSubtype="4" repeatCount="indefinite" fill="hold" grpId="0" nodeType="withEffect">
                                  <p:stCondLst>
                                    <p:cond delay="0"/>
                                  </p:stCondLst>
                                  <p:endCondLst>
                                    <p:cond evt="onNext" delay="0">
                                      <p:tgtEl>
                                        <p:sldTgt/>
                                      </p:tgtEl>
                                    </p:cond>
                                  </p:endCondLst>
                                  <p:childTnLst>
                                    <p:set>
                                      <p:cBhvr>
                                        <p:cTn id="30" dur="1" fill="hold">
                                          <p:stCondLst>
                                            <p:cond delay="0"/>
                                          </p:stCondLst>
                                        </p:cTn>
                                        <p:tgtEl>
                                          <p:spTgt spid="77843"/>
                                        </p:tgtEl>
                                        <p:attrNameLst>
                                          <p:attrName>style.visibility</p:attrName>
                                        </p:attrNameLst>
                                      </p:cBhvr>
                                      <p:to>
                                        <p:strVal val="visible"/>
                                      </p:to>
                                    </p:set>
                                    <p:animEffect transition="in" filter="wipe(down)">
                                      <p:cBhvr>
                                        <p:cTn id="31" dur="500"/>
                                        <p:tgtEl>
                                          <p:spTgt spid="77843"/>
                                        </p:tgtEl>
                                      </p:cBhvr>
                                    </p:animEffect>
                                  </p:childTnLst>
                                </p:cTn>
                              </p:par>
                              <p:par>
                                <p:cTn id="32" presetID="22" presetClass="entr" presetSubtype="4" repeatCount="indefinite" fill="hold" grpId="0" nodeType="withEffect">
                                  <p:stCondLst>
                                    <p:cond delay="0"/>
                                  </p:stCondLst>
                                  <p:endCondLst>
                                    <p:cond evt="onNext" delay="0">
                                      <p:tgtEl>
                                        <p:sldTgt/>
                                      </p:tgtEl>
                                    </p:cond>
                                  </p:endCondLst>
                                  <p:childTnLst>
                                    <p:set>
                                      <p:cBhvr>
                                        <p:cTn id="33" dur="1" fill="hold">
                                          <p:stCondLst>
                                            <p:cond delay="0"/>
                                          </p:stCondLst>
                                        </p:cTn>
                                        <p:tgtEl>
                                          <p:spTgt spid="77844"/>
                                        </p:tgtEl>
                                        <p:attrNameLst>
                                          <p:attrName>style.visibility</p:attrName>
                                        </p:attrNameLst>
                                      </p:cBhvr>
                                      <p:to>
                                        <p:strVal val="visible"/>
                                      </p:to>
                                    </p:set>
                                    <p:animEffect transition="in" filter="wipe(down)">
                                      <p:cBhvr>
                                        <p:cTn id="34" dur="500"/>
                                        <p:tgtEl>
                                          <p:spTgt spid="77844"/>
                                        </p:tgtEl>
                                      </p:cBhvr>
                                    </p:animEffect>
                                  </p:childTnLst>
                                </p:cTn>
                              </p:par>
                              <p:par>
                                <p:cTn id="35" presetID="22" presetClass="entr" presetSubtype="4" repeatCount="indefinite" fill="hold" grpId="0" nodeType="withEffect">
                                  <p:stCondLst>
                                    <p:cond delay="0"/>
                                  </p:stCondLst>
                                  <p:endCondLst>
                                    <p:cond evt="onNext" delay="0">
                                      <p:tgtEl>
                                        <p:sldTgt/>
                                      </p:tgtEl>
                                    </p:cond>
                                  </p:endCondLst>
                                  <p:childTnLst>
                                    <p:set>
                                      <p:cBhvr>
                                        <p:cTn id="36" dur="1" fill="hold">
                                          <p:stCondLst>
                                            <p:cond delay="0"/>
                                          </p:stCondLst>
                                        </p:cTn>
                                        <p:tgtEl>
                                          <p:spTgt spid="77845"/>
                                        </p:tgtEl>
                                        <p:attrNameLst>
                                          <p:attrName>style.visibility</p:attrName>
                                        </p:attrNameLst>
                                      </p:cBhvr>
                                      <p:to>
                                        <p:strVal val="visible"/>
                                      </p:to>
                                    </p:set>
                                    <p:animEffect transition="in" filter="wipe(down)">
                                      <p:cBhvr>
                                        <p:cTn id="37" dur="500"/>
                                        <p:tgtEl>
                                          <p:spTgt spid="77845"/>
                                        </p:tgtEl>
                                      </p:cBhvr>
                                    </p:animEffect>
                                  </p:childTnLst>
                                </p:cTn>
                              </p:par>
                              <p:par>
                                <p:cTn id="38" presetID="22" presetClass="entr" presetSubtype="4" repeatCount="indefinite" fill="hold" grpId="0" nodeType="withEffect">
                                  <p:stCondLst>
                                    <p:cond delay="0"/>
                                  </p:stCondLst>
                                  <p:endCondLst>
                                    <p:cond evt="onNext" delay="0">
                                      <p:tgtEl>
                                        <p:sldTgt/>
                                      </p:tgtEl>
                                    </p:cond>
                                  </p:endCondLst>
                                  <p:childTnLst>
                                    <p:set>
                                      <p:cBhvr>
                                        <p:cTn id="39" dur="1" fill="hold">
                                          <p:stCondLst>
                                            <p:cond delay="0"/>
                                          </p:stCondLst>
                                        </p:cTn>
                                        <p:tgtEl>
                                          <p:spTgt spid="77846"/>
                                        </p:tgtEl>
                                        <p:attrNameLst>
                                          <p:attrName>style.visibility</p:attrName>
                                        </p:attrNameLst>
                                      </p:cBhvr>
                                      <p:to>
                                        <p:strVal val="visible"/>
                                      </p:to>
                                    </p:set>
                                    <p:animEffect transition="in" filter="wipe(down)">
                                      <p:cBhvr>
                                        <p:cTn id="40" dur="500"/>
                                        <p:tgtEl>
                                          <p:spTgt spid="778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34" grpId="0" animBg="1"/>
      <p:bldP spid="77835" grpId="0" animBg="1"/>
      <p:bldP spid="77836" grpId="0" animBg="1"/>
      <p:bldP spid="77837" grpId="0" animBg="1"/>
      <p:bldP spid="77838" grpId="0" animBg="1"/>
      <p:bldP spid="77839" grpId="0" animBg="1"/>
      <p:bldP spid="77841" grpId="0" animBg="1"/>
      <p:bldP spid="77842" grpId="0" animBg="1"/>
      <p:bldP spid="77843" grpId="0" animBg="1"/>
      <p:bldP spid="77844" grpId="0" animBg="1"/>
      <p:bldP spid="77845" grpId="0" animBg="1"/>
      <p:bldP spid="7784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animation"/>
          <p:cNvPicPr>
            <a:picLocks noChangeAspect="1" noChangeArrowheads="1" noCrop="1"/>
          </p:cNvPicPr>
          <p:nvPr/>
        </p:nvPicPr>
        <p:blipFill>
          <a:blip r:embed="rId2"/>
          <a:srcRect/>
          <a:stretch>
            <a:fillRect/>
          </a:stretch>
        </p:blipFill>
        <p:spPr bwMode="auto">
          <a:xfrm rot="401645">
            <a:off x="3657600" y="3854450"/>
            <a:ext cx="457200" cy="304800"/>
          </a:xfrm>
          <a:prstGeom prst="rect">
            <a:avLst/>
          </a:prstGeom>
          <a:noFill/>
          <a:ln w="9525">
            <a:noFill/>
            <a:miter lim="800000"/>
            <a:headEnd/>
            <a:tailEnd/>
          </a:ln>
        </p:spPr>
      </p:pic>
      <p:sp>
        <p:nvSpPr>
          <p:cNvPr id="8195" name="AutoShape 3"/>
          <p:cNvSpPr>
            <a:spLocks noChangeArrowheads="1"/>
          </p:cNvSpPr>
          <p:nvPr/>
        </p:nvSpPr>
        <p:spPr bwMode="auto">
          <a:xfrm>
            <a:off x="1524000" y="4660900"/>
            <a:ext cx="5867400" cy="1219200"/>
          </a:xfrm>
          <a:prstGeom prst="cube">
            <a:avLst>
              <a:gd name="adj" fmla="val 78255"/>
            </a:avLst>
          </a:prstGeom>
          <a:solidFill>
            <a:srgbClr val="CC9900"/>
          </a:solidFill>
          <a:ln w="9525">
            <a:solidFill>
              <a:schemeClr val="tx1"/>
            </a:solidFill>
            <a:miter lim="800000"/>
            <a:headEnd/>
            <a:tailEnd/>
          </a:ln>
        </p:spPr>
        <p:txBody>
          <a:bodyPr wrap="none" anchor="ctr"/>
          <a:lstStyle/>
          <a:p>
            <a:endParaRPr lang="en-US"/>
          </a:p>
        </p:txBody>
      </p:sp>
      <p:sp>
        <p:nvSpPr>
          <p:cNvPr id="8196" name="AutoShape 4"/>
          <p:cNvSpPr>
            <a:spLocks noChangeArrowheads="1"/>
          </p:cNvSpPr>
          <p:nvPr/>
        </p:nvSpPr>
        <p:spPr bwMode="auto">
          <a:xfrm>
            <a:off x="6019800" y="838200"/>
            <a:ext cx="152400" cy="4343400"/>
          </a:xfrm>
          <a:prstGeom prst="flowChartProcess">
            <a:avLst/>
          </a:prstGeom>
          <a:solidFill>
            <a:srgbClr val="CC9900"/>
          </a:solidFill>
          <a:ln w="9525">
            <a:solidFill>
              <a:schemeClr val="tx1"/>
            </a:solidFill>
            <a:miter lim="800000"/>
            <a:headEnd/>
            <a:tailEnd/>
          </a:ln>
        </p:spPr>
        <p:txBody>
          <a:bodyPr wrap="none" anchor="ctr"/>
          <a:lstStyle/>
          <a:p>
            <a:endParaRPr lang="en-US"/>
          </a:p>
        </p:txBody>
      </p:sp>
      <p:grpSp>
        <p:nvGrpSpPr>
          <p:cNvPr id="8197" name="Group 5"/>
          <p:cNvGrpSpPr>
            <a:grpSpLocks/>
          </p:cNvGrpSpPr>
          <p:nvPr/>
        </p:nvGrpSpPr>
        <p:grpSpPr bwMode="auto">
          <a:xfrm>
            <a:off x="3429000" y="4267200"/>
            <a:ext cx="1001713" cy="1066800"/>
            <a:chOff x="2160" y="2688"/>
            <a:chExt cx="631" cy="672"/>
          </a:xfrm>
        </p:grpSpPr>
        <p:sp>
          <p:nvSpPr>
            <p:cNvPr id="8233" name="AutoShape 6"/>
            <p:cNvSpPr>
              <a:spLocks noChangeArrowheads="1"/>
            </p:cNvSpPr>
            <p:nvPr/>
          </p:nvSpPr>
          <p:spPr bwMode="auto">
            <a:xfrm>
              <a:off x="2167" y="2832"/>
              <a:ext cx="624" cy="528"/>
            </a:xfrm>
            <a:prstGeom prst="can">
              <a:avLst>
                <a:gd name="adj" fmla="val 34657"/>
              </a:avLst>
            </a:prstGeom>
            <a:solidFill>
              <a:srgbClr val="DDDDDD">
                <a:alpha val="94901"/>
              </a:srgbClr>
            </a:solidFill>
            <a:ln w="9525">
              <a:solidFill>
                <a:schemeClr val="tx1"/>
              </a:solidFill>
              <a:round/>
              <a:headEnd/>
              <a:tailEnd/>
            </a:ln>
          </p:spPr>
          <p:txBody>
            <a:bodyPr wrap="none" anchor="ctr"/>
            <a:lstStyle/>
            <a:p>
              <a:endParaRPr lang="en-US"/>
            </a:p>
          </p:txBody>
        </p:sp>
        <p:sp>
          <p:nvSpPr>
            <p:cNvPr id="8234" name="Arc 7"/>
            <p:cNvSpPr>
              <a:spLocks/>
            </p:cNvSpPr>
            <p:nvPr/>
          </p:nvSpPr>
          <p:spPr bwMode="auto">
            <a:xfrm flipH="1">
              <a:off x="2160" y="2688"/>
              <a:ext cx="625" cy="240"/>
            </a:xfrm>
            <a:custGeom>
              <a:avLst/>
              <a:gdLst>
                <a:gd name="T0" fmla="*/ 0 w 43079"/>
                <a:gd name="T1" fmla="*/ 0 h 21600"/>
                <a:gd name="T2" fmla="*/ 0 w 43079"/>
                <a:gd name="T3" fmla="*/ 0 h 21600"/>
                <a:gd name="T4" fmla="*/ 0 w 43079"/>
                <a:gd name="T5" fmla="*/ 0 h 21600"/>
                <a:gd name="T6" fmla="*/ 0 60000 65536"/>
                <a:gd name="T7" fmla="*/ 0 60000 65536"/>
                <a:gd name="T8" fmla="*/ 0 60000 65536"/>
                <a:gd name="T9" fmla="*/ 0 w 43079"/>
                <a:gd name="T10" fmla="*/ 0 h 21600"/>
                <a:gd name="T11" fmla="*/ 43079 w 43079"/>
                <a:gd name="T12" fmla="*/ 21600 h 21600"/>
              </a:gdLst>
              <a:ahLst/>
              <a:cxnLst>
                <a:cxn ang="T6">
                  <a:pos x="T0" y="T1"/>
                </a:cxn>
                <a:cxn ang="T7">
                  <a:pos x="T2" y="T3"/>
                </a:cxn>
                <a:cxn ang="T8">
                  <a:pos x="T4" y="T5"/>
                </a:cxn>
              </a:cxnLst>
              <a:rect l="T9" t="T10" r="T11" b="T12"/>
              <a:pathLst>
                <a:path w="43079" h="21600" fill="none" extrusionOk="0">
                  <a:moveTo>
                    <a:pt x="0" y="19315"/>
                  </a:moveTo>
                  <a:cubicBezTo>
                    <a:pt x="1168" y="8332"/>
                    <a:pt x="10434" y="-1"/>
                    <a:pt x="21479" y="0"/>
                  </a:cubicBezTo>
                  <a:cubicBezTo>
                    <a:pt x="33408" y="0"/>
                    <a:pt x="43079" y="9670"/>
                    <a:pt x="43079" y="21600"/>
                  </a:cubicBezTo>
                </a:path>
                <a:path w="43079" h="21600" stroke="0" extrusionOk="0">
                  <a:moveTo>
                    <a:pt x="0" y="19315"/>
                  </a:moveTo>
                  <a:cubicBezTo>
                    <a:pt x="1168" y="8332"/>
                    <a:pt x="10434" y="-1"/>
                    <a:pt x="21479" y="0"/>
                  </a:cubicBezTo>
                  <a:cubicBezTo>
                    <a:pt x="33408" y="0"/>
                    <a:pt x="43079" y="9670"/>
                    <a:pt x="43079" y="21600"/>
                  </a:cubicBezTo>
                  <a:lnTo>
                    <a:pt x="21479" y="21600"/>
                  </a:lnTo>
                  <a:lnTo>
                    <a:pt x="0" y="19315"/>
                  </a:lnTo>
                  <a:close/>
                </a:path>
              </a:pathLst>
            </a:custGeom>
            <a:solidFill>
              <a:srgbClr val="DDDDDD"/>
            </a:solidFill>
            <a:ln w="38100">
              <a:solidFill>
                <a:srgbClr val="220000"/>
              </a:solidFill>
              <a:round/>
              <a:headEnd/>
              <a:tailEnd/>
            </a:ln>
          </p:spPr>
          <p:txBody>
            <a:bodyPr wrap="none" anchor="ctr"/>
            <a:lstStyle/>
            <a:p>
              <a:endParaRPr lang="en-US"/>
            </a:p>
          </p:txBody>
        </p:sp>
      </p:grpSp>
      <p:sp>
        <p:nvSpPr>
          <p:cNvPr id="8198" name="AutoShape 8"/>
          <p:cNvSpPr>
            <a:spLocks noChangeArrowheads="1"/>
          </p:cNvSpPr>
          <p:nvPr/>
        </p:nvSpPr>
        <p:spPr bwMode="auto">
          <a:xfrm>
            <a:off x="3657600" y="4071938"/>
            <a:ext cx="457200" cy="304800"/>
          </a:xfrm>
          <a:prstGeom prst="can">
            <a:avLst>
              <a:gd name="adj" fmla="val 25000"/>
            </a:avLst>
          </a:prstGeom>
          <a:solidFill>
            <a:schemeClr val="tx1">
              <a:alpha val="94116"/>
            </a:schemeClr>
          </a:solidFill>
          <a:ln w="9525">
            <a:solidFill>
              <a:srgbClr val="220000"/>
            </a:solidFill>
            <a:round/>
            <a:headEnd/>
            <a:tailEnd/>
          </a:ln>
        </p:spPr>
        <p:txBody>
          <a:bodyPr wrap="none" anchor="ctr"/>
          <a:lstStyle/>
          <a:p>
            <a:endParaRPr lang="en-US"/>
          </a:p>
        </p:txBody>
      </p:sp>
      <p:sp>
        <p:nvSpPr>
          <p:cNvPr id="8199" name="AutoShape 9"/>
          <p:cNvSpPr>
            <a:spLocks noChangeArrowheads="1"/>
          </p:cNvSpPr>
          <p:nvPr/>
        </p:nvSpPr>
        <p:spPr bwMode="auto">
          <a:xfrm rot="3098074">
            <a:off x="5149057" y="565944"/>
            <a:ext cx="457200" cy="4033837"/>
          </a:xfrm>
          <a:prstGeom prst="can">
            <a:avLst>
              <a:gd name="adj" fmla="val 100606"/>
            </a:avLst>
          </a:prstGeom>
          <a:solidFill>
            <a:srgbClr val="CCFFFF">
              <a:alpha val="94901"/>
            </a:srgbClr>
          </a:solidFill>
          <a:ln w="9525">
            <a:solidFill>
              <a:srgbClr val="CC9900"/>
            </a:solidFill>
            <a:round/>
            <a:headEnd/>
            <a:tailEnd/>
          </a:ln>
        </p:spPr>
        <p:txBody>
          <a:bodyPr wrap="none" anchor="ctr"/>
          <a:lstStyle/>
          <a:p>
            <a:endParaRPr lang="en-US"/>
          </a:p>
        </p:txBody>
      </p:sp>
      <p:sp>
        <p:nvSpPr>
          <p:cNvPr id="8200" name="Oval 10"/>
          <p:cNvSpPr>
            <a:spLocks noChangeArrowheads="1"/>
          </p:cNvSpPr>
          <p:nvPr/>
        </p:nvSpPr>
        <p:spPr bwMode="auto">
          <a:xfrm rot="-1930273">
            <a:off x="6497638" y="1279525"/>
            <a:ext cx="457200" cy="298450"/>
          </a:xfrm>
          <a:prstGeom prst="ellipse">
            <a:avLst/>
          </a:prstGeom>
          <a:gradFill rotWithShape="1">
            <a:gsLst>
              <a:gs pos="0">
                <a:srgbClr val="66FFFF">
                  <a:alpha val="39000"/>
                </a:srgbClr>
              </a:gs>
              <a:gs pos="100000">
                <a:srgbClr val="D1FFFF"/>
              </a:gs>
            </a:gsLst>
            <a:lin ang="5400000" scaled="1"/>
          </a:gradFill>
          <a:ln w="9525">
            <a:solidFill>
              <a:schemeClr val="tx1"/>
            </a:solidFill>
            <a:round/>
            <a:headEnd/>
            <a:tailEnd/>
          </a:ln>
        </p:spPr>
        <p:txBody>
          <a:bodyPr wrap="none" anchor="ctr"/>
          <a:lstStyle/>
          <a:p>
            <a:endParaRPr lang="en-US"/>
          </a:p>
        </p:txBody>
      </p:sp>
      <p:sp>
        <p:nvSpPr>
          <p:cNvPr id="78859" name="Freeform 11"/>
          <p:cNvSpPr>
            <a:spLocks/>
          </p:cNvSpPr>
          <p:nvPr/>
        </p:nvSpPr>
        <p:spPr bwMode="auto">
          <a:xfrm rot="-556956">
            <a:off x="6629400" y="533400"/>
            <a:ext cx="76200" cy="914400"/>
          </a:xfrm>
          <a:custGeom>
            <a:avLst/>
            <a:gdLst>
              <a:gd name="T0" fmla="*/ 2147483647 w 216"/>
              <a:gd name="T1" fmla="*/ 0 h 1152"/>
              <a:gd name="T2" fmla="*/ 2147483647 w 216"/>
              <a:gd name="T3" fmla="*/ 2147483647 h 1152"/>
              <a:gd name="T4" fmla="*/ 2147483647 w 216"/>
              <a:gd name="T5" fmla="*/ 2147483647 h 1152"/>
              <a:gd name="T6" fmla="*/ 2147483647 w 216"/>
              <a:gd name="T7" fmla="*/ 2147483647 h 1152"/>
              <a:gd name="T8" fmla="*/ 2147483647 w 216"/>
              <a:gd name="T9" fmla="*/ 2147483647 h 1152"/>
              <a:gd name="T10" fmla="*/ 2147483647 w 216"/>
              <a:gd name="T11" fmla="*/ 2147483647 h 1152"/>
              <a:gd name="T12" fmla="*/ 702408050 w 216"/>
              <a:gd name="T13" fmla="*/ 2147483647 h 1152"/>
              <a:gd name="T14" fmla="*/ 702408050 w 216"/>
              <a:gd name="T15" fmla="*/ 2147483647 h 1152"/>
              <a:gd name="T16" fmla="*/ 702408050 w 216"/>
              <a:gd name="T17" fmla="*/ 2147483647 h 11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16"/>
              <a:gd name="T28" fmla="*/ 0 h 1152"/>
              <a:gd name="T29" fmla="*/ 216 w 216"/>
              <a:gd name="T30" fmla="*/ 1152 h 115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16" h="1152">
                <a:moveTo>
                  <a:pt x="160" y="0"/>
                </a:moveTo>
                <a:cubicBezTo>
                  <a:pt x="140" y="72"/>
                  <a:pt x="120" y="144"/>
                  <a:pt x="112" y="192"/>
                </a:cubicBezTo>
                <a:cubicBezTo>
                  <a:pt x="104" y="240"/>
                  <a:pt x="104" y="248"/>
                  <a:pt x="112" y="288"/>
                </a:cubicBezTo>
                <a:cubicBezTo>
                  <a:pt x="120" y="328"/>
                  <a:pt x="144" y="384"/>
                  <a:pt x="160" y="432"/>
                </a:cubicBezTo>
                <a:cubicBezTo>
                  <a:pt x="176" y="480"/>
                  <a:pt x="216" y="528"/>
                  <a:pt x="208" y="576"/>
                </a:cubicBezTo>
                <a:cubicBezTo>
                  <a:pt x="200" y="624"/>
                  <a:pt x="144" y="672"/>
                  <a:pt x="112" y="720"/>
                </a:cubicBezTo>
                <a:cubicBezTo>
                  <a:pt x="80" y="768"/>
                  <a:pt x="32" y="816"/>
                  <a:pt x="16" y="864"/>
                </a:cubicBezTo>
                <a:cubicBezTo>
                  <a:pt x="0" y="912"/>
                  <a:pt x="16" y="960"/>
                  <a:pt x="16" y="1008"/>
                </a:cubicBezTo>
                <a:cubicBezTo>
                  <a:pt x="16" y="1056"/>
                  <a:pt x="16" y="1128"/>
                  <a:pt x="16" y="1152"/>
                </a:cubicBezTo>
              </a:path>
            </a:pathLst>
          </a:custGeom>
          <a:solidFill>
            <a:schemeClr val="bg2"/>
          </a:solidFill>
          <a:ln w="9525">
            <a:solidFill>
              <a:schemeClr val="tx1"/>
            </a:solidFill>
            <a:round/>
            <a:headEnd/>
            <a:tailEnd/>
          </a:ln>
        </p:spPr>
        <p:txBody>
          <a:bodyPr/>
          <a:lstStyle/>
          <a:p>
            <a:endParaRPr lang="en-US"/>
          </a:p>
        </p:txBody>
      </p:sp>
      <p:sp>
        <p:nvSpPr>
          <p:cNvPr id="8202" name="Freeform 12"/>
          <p:cNvSpPr>
            <a:spLocks/>
          </p:cNvSpPr>
          <p:nvPr/>
        </p:nvSpPr>
        <p:spPr bwMode="auto">
          <a:xfrm rot="3118579">
            <a:off x="4614862" y="2763838"/>
            <a:ext cx="149225" cy="762000"/>
          </a:xfrm>
          <a:custGeom>
            <a:avLst/>
            <a:gdLst>
              <a:gd name="T0" fmla="*/ 2147483647 w 216"/>
              <a:gd name="T1" fmla="*/ 0 h 1152"/>
              <a:gd name="T2" fmla="*/ 2147483647 w 216"/>
              <a:gd name="T3" fmla="*/ 2147483647 h 1152"/>
              <a:gd name="T4" fmla="*/ 2147483647 w 216"/>
              <a:gd name="T5" fmla="*/ 2147483647 h 1152"/>
              <a:gd name="T6" fmla="*/ 2147483647 w 216"/>
              <a:gd name="T7" fmla="*/ 2147483647 h 1152"/>
              <a:gd name="T8" fmla="*/ 2147483647 w 216"/>
              <a:gd name="T9" fmla="*/ 2147483647 h 1152"/>
              <a:gd name="T10" fmla="*/ 2147483647 w 216"/>
              <a:gd name="T11" fmla="*/ 2147483647 h 1152"/>
              <a:gd name="T12" fmla="*/ 2147483647 w 216"/>
              <a:gd name="T13" fmla="*/ 2147483647 h 1152"/>
              <a:gd name="T14" fmla="*/ 2147483647 w 216"/>
              <a:gd name="T15" fmla="*/ 2147483647 h 1152"/>
              <a:gd name="T16" fmla="*/ 2147483647 w 216"/>
              <a:gd name="T17" fmla="*/ 2147483647 h 11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16"/>
              <a:gd name="T28" fmla="*/ 0 h 1152"/>
              <a:gd name="T29" fmla="*/ 216 w 216"/>
              <a:gd name="T30" fmla="*/ 1152 h 115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16" h="1152">
                <a:moveTo>
                  <a:pt x="160" y="0"/>
                </a:moveTo>
                <a:cubicBezTo>
                  <a:pt x="140" y="72"/>
                  <a:pt x="120" y="144"/>
                  <a:pt x="112" y="192"/>
                </a:cubicBezTo>
                <a:cubicBezTo>
                  <a:pt x="104" y="240"/>
                  <a:pt x="104" y="248"/>
                  <a:pt x="112" y="288"/>
                </a:cubicBezTo>
                <a:cubicBezTo>
                  <a:pt x="120" y="328"/>
                  <a:pt x="144" y="384"/>
                  <a:pt x="160" y="432"/>
                </a:cubicBezTo>
                <a:cubicBezTo>
                  <a:pt x="176" y="480"/>
                  <a:pt x="216" y="528"/>
                  <a:pt x="208" y="576"/>
                </a:cubicBezTo>
                <a:cubicBezTo>
                  <a:pt x="200" y="624"/>
                  <a:pt x="144" y="672"/>
                  <a:pt x="112" y="720"/>
                </a:cubicBezTo>
                <a:cubicBezTo>
                  <a:pt x="80" y="768"/>
                  <a:pt x="32" y="816"/>
                  <a:pt x="16" y="864"/>
                </a:cubicBezTo>
                <a:cubicBezTo>
                  <a:pt x="0" y="912"/>
                  <a:pt x="16" y="960"/>
                  <a:pt x="16" y="1008"/>
                </a:cubicBezTo>
                <a:cubicBezTo>
                  <a:pt x="16" y="1056"/>
                  <a:pt x="16" y="1128"/>
                  <a:pt x="16" y="1152"/>
                </a:cubicBezTo>
              </a:path>
            </a:pathLst>
          </a:custGeom>
          <a:solidFill>
            <a:srgbClr val="CCFFFF"/>
          </a:solidFill>
          <a:ln w="9525">
            <a:solidFill>
              <a:srgbClr val="220000"/>
            </a:solidFill>
            <a:round/>
            <a:headEnd/>
            <a:tailEnd/>
          </a:ln>
        </p:spPr>
        <p:txBody>
          <a:bodyPr/>
          <a:lstStyle/>
          <a:p>
            <a:endParaRPr lang="en-US"/>
          </a:p>
        </p:txBody>
      </p:sp>
      <p:sp>
        <p:nvSpPr>
          <p:cNvPr id="8203" name="AutoShape 13"/>
          <p:cNvSpPr>
            <a:spLocks noChangeArrowheads="1"/>
          </p:cNvSpPr>
          <p:nvPr/>
        </p:nvSpPr>
        <p:spPr bwMode="auto">
          <a:xfrm rot="-417532">
            <a:off x="4043363" y="3243263"/>
            <a:ext cx="481012" cy="269875"/>
          </a:xfrm>
          <a:prstGeom prst="cloudCallout">
            <a:avLst>
              <a:gd name="adj1" fmla="val -45894"/>
              <a:gd name="adj2" fmla="val -7519"/>
            </a:avLst>
          </a:prstGeom>
          <a:solidFill>
            <a:schemeClr val="bg2"/>
          </a:solidFill>
          <a:ln w="9525">
            <a:solidFill>
              <a:srgbClr val="220000"/>
            </a:solidFill>
            <a:round/>
            <a:headEnd/>
            <a:tailEnd/>
          </a:ln>
        </p:spPr>
        <p:txBody>
          <a:bodyPr/>
          <a:lstStyle/>
          <a:p>
            <a:pPr algn="ctr"/>
            <a:endParaRPr lang="en-US"/>
          </a:p>
        </p:txBody>
      </p:sp>
      <p:sp>
        <p:nvSpPr>
          <p:cNvPr id="8204" name="AutoShape 14"/>
          <p:cNvSpPr>
            <a:spLocks noChangeArrowheads="1"/>
          </p:cNvSpPr>
          <p:nvPr/>
        </p:nvSpPr>
        <p:spPr bwMode="auto">
          <a:xfrm rot="-417532">
            <a:off x="4687888" y="2859088"/>
            <a:ext cx="481012" cy="346075"/>
          </a:xfrm>
          <a:prstGeom prst="cloudCallout">
            <a:avLst>
              <a:gd name="adj1" fmla="val -47259"/>
              <a:gd name="adj2" fmla="val 9287"/>
            </a:avLst>
          </a:prstGeom>
          <a:solidFill>
            <a:schemeClr val="bg2"/>
          </a:solidFill>
          <a:ln w="9525">
            <a:solidFill>
              <a:srgbClr val="220000"/>
            </a:solidFill>
            <a:round/>
            <a:headEnd/>
            <a:tailEnd/>
          </a:ln>
        </p:spPr>
        <p:txBody>
          <a:bodyPr/>
          <a:lstStyle/>
          <a:p>
            <a:pPr algn="ctr"/>
            <a:endParaRPr lang="en-US"/>
          </a:p>
        </p:txBody>
      </p:sp>
      <p:sp>
        <p:nvSpPr>
          <p:cNvPr id="8205" name="AutoShape 15"/>
          <p:cNvSpPr>
            <a:spLocks noChangeArrowheads="1"/>
          </p:cNvSpPr>
          <p:nvPr/>
        </p:nvSpPr>
        <p:spPr bwMode="auto">
          <a:xfrm rot="-417532">
            <a:off x="3786188" y="3444875"/>
            <a:ext cx="481012" cy="346075"/>
          </a:xfrm>
          <a:prstGeom prst="cloudCallout">
            <a:avLst>
              <a:gd name="adj1" fmla="val 46060"/>
              <a:gd name="adj2" fmla="val -2977"/>
            </a:avLst>
          </a:prstGeom>
          <a:solidFill>
            <a:schemeClr val="bg2"/>
          </a:solidFill>
          <a:ln w="9525">
            <a:solidFill>
              <a:srgbClr val="220000"/>
            </a:solidFill>
            <a:round/>
            <a:headEnd/>
            <a:tailEnd/>
          </a:ln>
        </p:spPr>
        <p:txBody>
          <a:bodyPr/>
          <a:lstStyle/>
          <a:p>
            <a:pPr algn="ctr"/>
            <a:endParaRPr lang="en-US"/>
          </a:p>
        </p:txBody>
      </p:sp>
      <p:sp>
        <p:nvSpPr>
          <p:cNvPr id="8206" name="AutoShape 16"/>
          <p:cNvSpPr>
            <a:spLocks noChangeArrowheads="1"/>
          </p:cNvSpPr>
          <p:nvPr/>
        </p:nvSpPr>
        <p:spPr bwMode="auto">
          <a:xfrm rot="-1881609">
            <a:off x="3813175" y="3268663"/>
            <a:ext cx="1371600" cy="269875"/>
          </a:xfrm>
          <a:prstGeom prst="cloudCallout">
            <a:avLst>
              <a:gd name="adj1" fmla="val -27259"/>
              <a:gd name="adj2" fmla="val 685"/>
            </a:avLst>
          </a:prstGeom>
          <a:solidFill>
            <a:schemeClr val="bg2"/>
          </a:solidFill>
          <a:ln w="9525">
            <a:solidFill>
              <a:srgbClr val="220000"/>
            </a:solidFill>
            <a:round/>
            <a:headEnd/>
            <a:tailEnd/>
          </a:ln>
        </p:spPr>
        <p:txBody>
          <a:bodyPr/>
          <a:lstStyle/>
          <a:p>
            <a:pPr algn="ctr"/>
            <a:endParaRPr lang="en-US"/>
          </a:p>
        </p:txBody>
      </p:sp>
      <p:sp>
        <p:nvSpPr>
          <p:cNvPr id="8207" name="AutoShape 17"/>
          <p:cNvSpPr>
            <a:spLocks noChangeArrowheads="1"/>
          </p:cNvSpPr>
          <p:nvPr/>
        </p:nvSpPr>
        <p:spPr bwMode="auto">
          <a:xfrm rot="-1881609">
            <a:off x="3813175" y="3268663"/>
            <a:ext cx="1371600" cy="269875"/>
          </a:xfrm>
          <a:prstGeom prst="cloudCallout">
            <a:avLst>
              <a:gd name="adj1" fmla="val -27259"/>
              <a:gd name="adj2" fmla="val 685"/>
            </a:avLst>
          </a:prstGeom>
          <a:solidFill>
            <a:schemeClr val="bg2"/>
          </a:solidFill>
          <a:ln w="9525">
            <a:solidFill>
              <a:srgbClr val="220000"/>
            </a:solidFill>
            <a:round/>
            <a:headEnd/>
            <a:tailEnd/>
          </a:ln>
        </p:spPr>
        <p:txBody>
          <a:bodyPr/>
          <a:lstStyle/>
          <a:p>
            <a:pPr algn="ctr"/>
            <a:endParaRPr lang="en-US"/>
          </a:p>
        </p:txBody>
      </p:sp>
      <p:sp>
        <p:nvSpPr>
          <p:cNvPr id="8208" name="AutoShape 18"/>
          <p:cNvSpPr>
            <a:spLocks noChangeArrowheads="1"/>
          </p:cNvSpPr>
          <p:nvPr/>
        </p:nvSpPr>
        <p:spPr bwMode="auto">
          <a:xfrm rot="3098074">
            <a:off x="4199731" y="2494757"/>
            <a:ext cx="481013" cy="1676400"/>
          </a:xfrm>
          <a:prstGeom prst="can">
            <a:avLst>
              <a:gd name="adj" fmla="val 39740"/>
            </a:avLst>
          </a:prstGeom>
          <a:solidFill>
            <a:schemeClr val="bg2">
              <a:alpha val="94901"/>
            </a:schemeClr>
          </a:solidFill>
          <a:ln w="9525">
            <a:solidFill>
              <a:srgbClr val="220000"/>
            </a:solidFill>
            <a:round/>
            <a:headEnd/>
            <a:tailEnd/>
          </a:ln>
        </p:spPr>
        <p:txBody>
          <a:bodyPr wrap="none" anchor="ctr"/>
          <a:lstStyle/>
          <a:p>
            <a:endParaRPr lang="en-US"/>
          </a:p>
        </p:txBody>
      </p:sp>
      <p:sp>
        <p:nvSpPr>
          <p:cNvPr id="8209" name="AutoShape 19"/>
          <p:cNvSpPr>
            <a:spLocks noChangeArrowheads="1"/>
          </p:cNvSpPr>
          <p:nvPr/>
        </p:nvSpPr>
        <p:spPr bwMode="auto">
          <a:xfrm rot="-2349353">
            <a:off x="3962400" y="2971800"/>
            <a:ext cx="1425575" cy="357188"/>
          </a:xfrm>
          <a:prstGeom prst="cloudCallout">
            <a:avLst>
              <a:gd name="adj1" fmla="val 25829"/>
              <a:gd name="adj2" fmla="val -10208"/>
            </a:avLst>
          </a:prstGeom>
          <a:solidFill>
            <a:schemeClr val="bg2"/>
          </a:solidFill>
          <a:ln w="9525">
            <a:solidFill>
              <a:srgbClr val="220000"/>
            </a:solidFill>
            <a:round/>
            <a:headEnd/>
            <a:tailEnd/>
          </a:ln>
        </p:spPr>
        <p:txBody>
          <a:bodyPr/>
          <a:lstStyle/>
          <a:p>
            <a:pPr algn="ctr"/>
            <a:endParaRPr lang="en-US"/>
          </a:p>
        </p:txBody>
      </p:sp>
      <p:sp>
        <p:nvSpPr>
          <p:cNvPr id="8210" name="AutoShape 20"/>
          <p:cNvSpPr>
            <a:spLocks noChangeArrowheads="1"/>
          </p:cNvSpPr>
          <p:nvPr/>
        </p:nvSpPr>
        <p:spPr bwMode="auto">
          <a:xfrm rot="-2349353">
            <a:off x="3657600" y="3124200"/>
            <a:ext cx="1425575" cy="357188"/>
          </a:xfrm>
          <a:prstGeom prst="cloudCallout">
            <a:avLst>
              <a:gd name="adj1" fmla="val 52574"/>
              <a:gd name="adj2" fmla="val -6194"/>
            </a:avLst>
          </a:prstGeom>
          <a:solidFill>
            <a:schemeClr val="bg2"/>
          </a:solidFill>
          <a:ln w="9525">
            <a:solidFill>
              <a:srgbClr val="220000"/>
            </a:solidFill>
            <a:round/>
            <a:headEnd/>
            <a:tailEnd/>
          </a:ln>
        </p:spPr>
        <p:txBody>
          <a:bodyPr/>
          <a:lstStyle/>
          <a:p>
            <a:pPr algn="ctr"/>
            <a:endParaRPr lang="en-US"/>
          </a:p>
        </p:txBody>
      </p:sp>
      <p:sp>
        <p:nvSpPr>
          <p:cNvPr id="8211" name="AutoShape 21"/>
          <p:cNvSpPr>
            <a:spLocks noChangeArrowheads="1"/>
          </p:cNvSpPr>
          <p:nvPr/>
        </p:nvSpPr>
        <p:spPr bwMode="auto">
          <a:xfrm rot="-2349353">
            <a:off x="3886200" y="3124200"/>
            <a:ext cx="1425575" cy="357188"/>
          </a:xfrm>
          <a:prstGeom prst="cloudCallout">
            <a:avLst>
              <a:gd name="adj1" fmla="val 52574"/>
              <a:gd name="adj2" fmla="val -6194"/>
            </a:avLst>
          </a:prstGeom>
          <a:solidFill>
            <a:schemeClr val="bg2"/>
          </a:solidFill>
          <a:ln w="9525">
            <a:solidFill>
              <a:srgbClr val="220000"/>
            </a:solidFill>
            <a:round/>
            <a:headEnd/>
            <a:tailEnd/>
          </a:ln>
        </p:spPr>
        <p:txBody>
          <a:bodyPr/>
          <a:lstStyle/>
          <a:p>
            <a:pPr algn="ctr"/>
            <a:endParaRPr lang="en-US"/>
          </a:p>
        </p:txBody>
      </p:sp>
      <p:sp>
        <p:nvSpPr>
          <p:cNvPr id="8212" name="AutoShape 22"/>
          <p:cNvSpPr>
            <a:spLocks noChangeArrowheads="1"/>
          </p:cNvSpPr>
          <p:nvPr/>
        </p:nvSpPr>
        <p:spPr bwMode="auto">
          <a:xfrm rot="-2349353">
            <a:off x="3657600" y="3124200"/>
            <a:ext cx="1425575" cy="357188"/>
          </a:xfrm>
          <a:prstGeom prst="cloudCallout">
            <a:avLst>
              <a:gd name="adj1" fmla="val 52574"/>
              <a:gd name="adj2" fmla="val -6194"/>
            </a:avLst>
          </a:prstGeom>
          <a:solidFill>
            <a:schemeClr val="bg2"/>
          </a:solidFill>
          <a:ln w="9525">
            <a:solidFill>
              <a:srgbClr val="220000"/>
            </a:solidFill>
            <a:round/>
            <a:headEnd/>
            <a:tailEnd/>
          </a:ln>
        </p:spPr>
        <p:txBody>
          <a:bodyPr/>
          <a:lstStyle/>
          <a:p>
            <a:pPr algn="ctr"/>
            <a:endParaRPr lang="en-US"/>
          </a:p>
        </p:txBody>
      </p:sp>
      <p:sp>
        <p:nvSpPr>
          <p:cNvPr id="8213" name="AutoShape 23"/>
          <p:cNvSpPr>
            <a:spLocks noChangeArrowheads="1"/>
          </p:cNvSpPr>
          <p:nvPr/>
        </p:nvSpPr>
        <p:spPr bwMode="auto">
          <a:xfrm rot="-2349353">
            <a:off x="3657600" y="3124200"/>
            <a:ext cx="1425575" cy="357188"/>
          </a:xfrm>
          <a:prstGeom prst="cloudCallout">
            <a:avLst>
              <a:gd name="adj1" fmla="val 52574"/>
              <a:gd name="adj2" fmla="val -6194"/>
            </a:avLst>
          </a:prstGeom>
          <a:solidFill>
            <a:schemeClr val="bg2"/>
          </a:solidFill>
          <a:ln w="9525">
            <a:solidFill>
              <a:srgbClr val="220000"/>
            </a:solidFill>
            <a:round/>
            <a:headEnd/>
            <a:tailEnd/>
          </a:ln>
        </p:spPr>
        <p:txBody>
          <a:bodyPr/>
          <a:lstStyle/>
          <a:p>
            <a:pPr algn="ctr"/>
            <a:endParaRPr lang="en-US"/>
          </a:p>
        </p:txBody>
      </p:sp>
      <p:sp>
        <p:nvSpPr>
          <p:cNvPr id="8214" name="AutoShape 24"/>
          <p:cNvSpPr>
            <a:spLocks noChangeArrowheads="1"/>
          </p:cNvSpPr>
          <p:nvPr/>
        </p:nvSpPr>
        <p:spPr bwMode="auto">
          <a:xfrm rot="-2349353">
            <a:off x="3657600" y="3143250"/>
            <a:ext cx="1425575" cy="357188"/>
          </a:xfrm>
          <a:prstGeom prst="cloudCallout">
            <a:avLst>
              <a:gd name="adj1" fmla="val 52574"/>
              <a:gd name="adj2" fmla="val -6194"/>
            </a:avLst>
          </a:prstGeom>
          <a:solidFill>
            <a:schemeClr val="bg2"/>
          </a:solidFill>
          <a:ln w="9525">
            <a:solidFill>
              <a:srgbClr val="220000"/>
            </a:solidFill>
            <a:round/>
            <a:headEnd/>
            <a:tailEnd/>
          </a:ln>
        </p:spPr>
        <p:txBody>
          <a:bodyPr/>
          <a:lstStyle/>
          <a:p>
            <a:pPr algn="ctr"/>
            <a:endParaRPr lang="en-US"/>
          </a:p>
        </p:txBody>
      </p:sp>
      <p:sp>
        <p:nvSpPr>
          <p:cNvPr id="8215" name="AutoShape 25"/>
          <p:cNvSpPr>
            <a:spLocks noChangeArrowheads="1"/>
          </p:cNvSpPr>
          <p:nvPr/>
        </p:nvSpPr>
        <p:spPr bwMode="auto">
          <a:xfrm rot="-2349353">
            <a:off x="3962400" y="3048000"/>
            <a:ext cx="1425575" cy="357188"/>
          </a:xfrm>
          <a:prstGeom prst="cloudCallout">
            <a:avLst>
              <a:gd name="adj1" fmla="val 21574"/>
              <a:gd name="adj2" fmla="val -17681"/>
            </a:avLst>
          </a:prstGeom>
          <a:solidFill>
            <a:schemeClr val="bg2"/>
          </a:solidFill>
          <a:ln w="9525">
            <a:solidFill>
              <a:srgbClr val="220000"/>
            </a:solidFill>
            <a:round/>
            <a:headEnd/>
            <a:tailEnd/>
          </a:ln>
        </p:spPr>
        <p:txBody>
          <a:bodyPr/>
          <a:lstStyle/>
          <a:p>
            <a:pPr algn="ctr"/>
            <a:endParaRPr lang="en-US"/>
          </a:p>
        </p:txBody>
      </p:sp>
      <p:sp>
        <p:nvSpPr>
          <p:cNvPr id="78874" name="Freeform 26"/>
          <p:cNvSpPr>
            <a:spLocks/>
          </p:cNvSpPr>
          <p:nvPr/>
        </p:nvSpPr>
        <p:spPr bwMode="auto">
          <a:xfrm rot="-556956">
            <a:off x="6781800" y="533400"/>
            <a:ext cx="76200" cy="914400"/>
          </a:xfrm>
          <a:custGeom>
            <a:avLst/>
            <a:gdLst>
              <a:gd name="T0" fmla="*/ 2147483647 w 216"/>
              <a:gd name="T1" fmla="*/ 0 h 1152"/>
              <a:gd name="T2" fmla="*/ 2147483647 w 216"/>
              <a:gd name="T3" fmla="*/ 2147483647 h 1152"/>
              <a:gd name="T4" fmla="*/ 2147483647 w 216"/>
              <a:gd name="T5" fmla="*/ 2147483647 h 1152"/>
              <a:gd name="T6" fmla="*/ 2147483647 w 216"/>
              <a:gd name="T7" fmla="*/ 2147483647 h 1152"/>
              <a:gd name="T8" fmla="*/ 2147483647 w 216"/>
              <a:gd name="T9" fmla="*/ 2147483647 h 1152"/>
              <a:gd name="T10" fmla="*/ 2147483647 w 216"/>
              <a:gd name="T11" fmla="*/ 2147483647 h 1152"/>
              <a:gd name="T12" fmla="*/ 702408050 w 216"/>
              <a:gd name="T13" fmla="*/ 2147483647 h 1152"/>
              <a:gd name="T14" fmla="*/ 702408050 w 216"/>
              <a:gd name="T15" fmla="*/ 2147483647 h 1152"/>
              <a:gd name="T16" fmla="*/ 702408050 w 216"/>
              <a:gd name="T17" fmla="*/ 2147483647 h 11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16"/>
              <a:gd name="T28" fmla="*/ 0 h 1152"/>
              <a:gd name="T29" fmla="*/ 216 w 216"/>
              <a:gd name="T30" fmla="*/ 1152 h 115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16" h="1152">
                <a:moveTo>
                  <a:pt x="160" y="0"/>
                </a:moveTo>
                <a:cubicBezTo>
                  <a:pt x="140" y="72"/>
                  <a:pt x="120" y="144"/>
                  <a:pt x="112" y="192"/>
                </a:cubicBezTo>
                <a:cubicBezTo>
                  <a:pt x="104" y="240"/>
                  <a:pt x="104" y="248"/>
                  <a:pt x="112" y="288"/>
                </a:cubicBezTo>
                <a:cubicBezTo>
                  <a:pt x="120" y="328"/>
                  <a:pt x="144" y="384"/>
                  <a:pt x="160" y="432"/>
                </a:cubicBezTo>
                <a:cubicBezTo>
                  <a:pt x="176" y="480"/>
                  <a:pt x="216" y="528"/>
                  <a:pt x="208" y="576"/>
                </a:cubicBezTo>
                <a:cubicBezTo>
                  <a:pt x="200" y="624"/>
                  <a:pt x="144" y="672"/>
                  <a:pt x="112" y="720"/>
                </a:cubicBezTo>
                <a:cubicBezTo>
                  <a:pt x="80" y="768"/>
                  <a:pt x="32" y="816"/>
                  <a:pt x="16" y="864"/>
                </a:cubicBezTo>
                <a:cubicBezTo>
                  <a:pt x="0" y="912"/>
                  <a:pt x="16" y="960"/>
                  <a:pt x="16" y="1008"/>
                </a:cubicBezTo>
                <a:cubicBezTo>
                  <a:pt x="16" y="1056"/>
                  <a:pt x="16" y="1128"/>
                  <a:pt x="16" y="1152"/>
                </a:cubicBezTo>
              </a:path>
            </a:pathLst>
          </a:custGeom>
          <a:solidFill>
            <a:schemeClr val="bg2"/>
          </a:solidFill>
          <a:ln w="9525">
            <a:solidFill>
              <a:schemeClr val="tx1"/>
            </a:solidFill>
            <a:round/>
            <a:headEnd/>
            <a:tailEnd/>
          </a:ln>
        </p:spPr>
        <p:txBody>
          <a:bodyPr/>
          <a:lstStyle/>
          <a:p>
            <a:endParaRPr lang="en-US"/>
          </a:p>
        </p:txBody>
      </p:sp>
      <p:sp>
        <p:nvSpPr>
          <p:cNvPr id="78875" name="Freeform 27"/>
          <p:cNvSpPr>
            <a:spLocks/>
          </p:cNvSpPr>
          <p:nvPr/>
        </p:nvSpPr>
        <p:spPr bwMode="auto">
          <a:xfrm rot="-556956">
            <a:off x="6911975" y="533400"/>
            <a:ext cx="76200" cy="914400"/>
          </a:xfrm>
          <a:custGeom>
            <a:avLst/>
            <a:gdLst>
              <a:gd name="T0" fmla="*/ 2147483647 w 216"/>
              <a:gd name="T1" fmla="*/ 0 h 1152"/>
              <a:gd name="T2" fmla="*/ 2147483647 w 216"/>
              <a:gd name="T3" fmla="*/ 2147483647 h 1152"/>
              <a:gd name="T4" fmla="*/ 2147483647 w 216"/>
              <a:gd name="T5" fmla="*/ 2147483647 h 1152"/>
              <a:gd name="T6" fmla="*/ 2147483647 w 216"/>
              <a:gd name="T7" fmla="*/ 2147483647 h 1152"/>
              <a:gd name="T8" fmla="*/ 2147483647 w 216"/>
              <a:gd name="T9" fmla="*/ 2147483647 h 1152"/>
              <a:gd name="T10" fmla="*/ 2147483647 w 216"/>
              <a:gd name="T11" fmla="*/ 2147483647 h 1152"/>
              <a:gd name="T12" fmla="*/ 702408050 w 216"/>
              <a:gd name="T13" fmla="*/ 2147483647 h 1152"/>
              <a:gd name="T14" fmla="*/ 702408050 w 216"/>
              <a:gd name="T15" fmla="*/ 2147483647 h 1152"/>
              <a:gd name="T16" fmla="*/ 702408050 w 216"/>
              <a:gd name="T17" fmla="*/ 2147483647 h 11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16"/>
              <a:gd name="T28" fmla="*/ 0 h 1152"/>
              <a:gd name="T29" fmla="*/ 216 w 216"/>
              <a:gd name="T30" fmla="*/ 1152 h 115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16" h="1152">
                <a:moveTo>
                  <a:pt x="160" y="0"/>
                </a:moveTo>
                <a:cubicBezTo>
                  <a:pt x="140" y="72"/>
                  <a:pt x="120" y="144"/>
                  <a:pt x="112" y="192"/>
                </a:cubicBezTo>
                <a:cubicBezTo>
                  <a:pt x="104" y="240"/>
                  <a:pt x="104" y="248"/>
                  <a:pt x="112" y="288"/>
                </a:cubicBezTo>
                <a:cubicBezTo>
                  <a:pt x="120" y="328"/>
                  <a:pt x="144" y="384"/>
                  <a:pt x="160" y="432"/>
                </a:cubicBezTo>
                <a:cubicBezTo>
                  <a:pt x="176" y="480"/>
                  <a:pt x="216" y="528"/>
                  <a:pt x="208" y="576"/>
                </a:cubicBezTo>
                <a:cubicBezTo>
                  <a:pt x="200" y="624"/>
                  <a:pt x="144" y="672"/>
                  <a:pt x="112" y="720"/>
                </a:cubicBezTo>
                <a:cubicBezTo>
                  <a:pt x="80" y="768"/>
                  <a:pt x="32" y="816"/>
                  <a:pt x="16" y="864"/>
                </a:cubicBezTo>
                <a:cubicBezTo>
                  <a:pt x="0" y="912"/>
                  <a:pt x="16" y="960"/>
                  <a:pt x="16" y="1008"/>
                </a:cubicBezTo>
                <a:cubicBezTo>
                  <a:pt x="16" y="1056"/>
                  <a:pt x="16" y="1128"/>
                  <a:pt x="16" y="1152"/>
                </a:cubicBezTo>
              </a:path>
            </a:pathLst>
          </a:custGeom>
          <a:solidFill>
            <a:schemeClr val="bg2"/>
          </a:solidFill>
          <a:ln w="9525">
            <a:solidFill>
              <a:schemeClr val="tx1"/>
            </a:solidFill>
            <a:round/>
            <a:headEnd/>
            <a:tailEnd/>
          </a:ln>
        </p:spPr>
        <p:txBody>
          <a:bodyPr/>
          <a:lstStyle/>
          <a:p>
            <a:endParaRPr lang="en-US"/>
          </a:p>
        </p:txBody>
      </p:sp>
      <p:sp>
        <p:nvSpPr>
          <p:cNvPr id="78876" name="Freeform 28"/>
          <p:cNvSpPr>
            <a:spLocks/>
          </p:cNvSpPr>
          <p:nvPr/>
        </p:nvSpPr>
        <p:spPr bwMode="auto">
          <a:xfrm rot="-556956">
            <a:off x="6835775" y="381000"/>
            <a:ext cx="76200" cy="914400"/>
          </a:xfrm>
          <a:custGeom>
            <a:avLst/>
            <a:gdLst>
              <a:gd name="T0" fmla="*/ 2147483647 w 216"/>
              <a:gd name="T1" fmla="*/ 0 h 1152"/>
              <a:gd name="T2" fmla="*/ 2147483647 w 216"/>
              <a:gd name="T3" fmla="*/ 2147483647 h 1152"/>
              <a:gd name="T4" fmla="*/ 2147483647 w 216"/>
              <a:gd name="T5" fmla="*/ 2147483647 h 1152"/>
              <a:gd name="T6" fmla="*/ 2147483647 w 216"/>
              <a:gd name="T7" fmla="*/ 2147483647 h 1152"/>
              <a:gd name="T8" fmla="*/ 2147483647 w 216"/>
              <a:gd name="T9" fmla="*/ 2147483647 h 1152"/>
              <a:gd name="T10" fmla="*/ 2147483647 w 216"/>
              <a:gd name="T11" fmla="*/ 2147483647 h 1152"/>
              <a:gd name="T12" fmla="*/ 702408050 w 216"/>
              <a:gd name="T13" fmla="*/ 2147483647 h 1152"/>
              <a:gd name="T14" fmla="*/ 702408050 w 216"/>
              <a:gd name="T15" fmla="*/ 2147483647 h 1152"/>
              <a:gd name="T16" fmla="*/ 702408050 w 216"/>
              <a:gd name="T17" fmla="*/ 2147483647 h 11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16"/>
              <a:gd name="T28" fmla="*/ 0 h 1152"/>
              <a:gd name="T29" fmla="*/ 216 w 216"/>
              <a:gd name="T30" fmla="*/ 1152 h 115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16" h="1152">
                <a:moveTo>
                  <a:pt x="160" y="0"/>
                </a:moveTo>
                <a:cubicBezTo>
                  <a:pt x="140" y="72"/>
                  <a:pt x="120" y="144"/>
                  <a:pt x="112" y="192"/>
                </a:cubicBezTo>
                <a:cubicBezTo>
                  <a:pt x="104" y="240"/>
                  <a:pt x="104" y="248"/>
                  <a:pt x="112" y="288"/>
                </a:cubicBezTo>
                <a:cubicBezTo>
                  <a:pt x="120" y="328"/>
                  <a:pt x="144" y="384"/>
                  <a:pt x="160" y="432"/>
                </a:cubicBezTo>
                <a:cubicBezTo>
                  <a:pt x="176" y="480"/>
                  <a:pt x="216" y="528"/>
                  <a:pt x="208" y="576"/>
                </a:cubicBezTo>
                <a:cubicBezTo>
                  <a:pt x="200" y="624"/>
                  <a:pt x="144" y="672"/>
                  <a:pt x="112" y="720"/>
                </a:cubicBezTo>
                <a:cubicBezTo>
                  <a:pt x="80" y="768"/>
                  <a:pt x="32" y="816"/>
                  <a:pt x="16" y="864"/>
                </a:cubicBezTo>
                <a:cubicBezTo>
                  <a:pt x="0" y="912"/>
                  <a:pt x="16" y="960"/>
                  <a:pt x="16" y="1008"/>
                </a:cubicBezTo>
                <a:cubicBezTo>
                  <a:pt x="16" y="1056"/>
                  <a:pt x="16" y="1128"/>
                  <a:pt x="16" y="1152"/>
                </a:cubicBezTo>
              </a:path>
            </a:pathLst>
          </a:custGeom>
          <a:solidFill>
            <a:schemeClr val="bg2"/>
          </a:solidFill>
          <a:ln w="9525">
            <a:solidFill>
              <a:schemeClr val="tx1"/>
            </a:solidFill>
            <a:round/>
            <a:headEnd/>
            <a:tailEnd/>
          </a:ln>
        </p:spPr>
        <p:txBody>
          <a:bodyPr/>
          <a:lstStyle/>
          <a:p>
            <a:endParaRPr lang="en-US"/>
          </a:p>
        </p:txBody>
      </p:sp>
      <p:sp>
        <p:nvSpPr>
          <p:cNvPr id="78877" name="Freeform 29"/>
          <p:cNvSpPr>
            <a:spLocks/>
          </p:cNvSpPr>
          <p:nvPr/>
        </p:nvSpPr>
        <p:spPr bwMode="auto">
          <a:xfrm rot="-556956">
            <a:off x="6781800" y="381000"/>
            <a:ext cx="76200" cy="914400"/>
          </a:xfrm>
          <a:custGeom>
            <a:avLst/>
            <a:gdLst>
              <a:gd name="T0" fmla="*/ 2147483647 w 216"/>
              <a:gd name="T1" fmla="*/ 0 h 1152"/>
              <a:gd name="T2" fmla="*/ 2147483647 w 216"/>
              <a:gd name="T3" fmla="*/ 2147483647 h 1152"/>
              <a:gd name="T4" fmla="*/ 2147483647 w 216"/>
              <a:gd name="T5" fmla="*/ 2147483647 h 1152"/>
              <a:gd name="T6" fmla="*/ 2147483647 w 216"/>
              <a:gd name="T7" fmla="*/ 2147483647 h 1152"/>
              <a:gd name="T8" fmla="*/ 2147483647 w 216"/>
              <a:gd name="T9" fmla="*/ 2147483647 h 1152"/>
              <a:gd name="T10" fmla="*/ 2147483647 w 216"/>
              <a:gd name="T11" fmla="*/ 2147483647 h 1152"/>
              <a:gd name="T12" fmla="*/ 702408050 w 216"/>
              <a:gd name="T13" fmla="*/ 2147483647 h 1152"/>
              <a:gd name="T14" fmla="*/ 702408050 w 216"/>
              <a:gd name="T15" fmla="*/ 2147483647 h 1152"/>
              <a:gd name="T16" fmla="*/ 702408050 w 216"/>
              <a:gd name="T17" fmla="*/ 2147483647 h 11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16"/>
              <a:gd name="T28" fmla="*/ 0 h 1152"/>
              <a:gd name="T29" fmla="*/ 216 w 216"/>
              <a:gd name="T30" fmla="*/ 1152 h 115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16" h="1152">
                <a:moveTo>
                  <a:pt x="160" y="0"/>
                </a:moveTo>
                <a:cubicBezTo>
                  <a:pt x="140" y="72"/>
                  <a:pt x="120" y="144"/>
                  <a:pt x="112" y="192"/>
                </a:cubicBezTo>
                <a:cubicBezTo>
                  <a:pt x="104" y="240"/>
                  <a:pt x="104" y="248"/>
                  <a:pt x="112" y="288"/>
                </a:cubicBezTo>
                <a:cubicBezTo>
                  <a:pt x="120" y="328"/>
                  <a:pt x="144" y="384"/>
                  <a:pt x="160" y="432"/>
                </a:cubicBezTo>
                <a:cubicBezTo>
                  <a:pt x="176" y="480"/>
                  <a:pt x="216" y="528"/>
                  <a:pt x="208" y="576"/>
                </a:cubicBezTo>
                <a:cubicBezTo>
                  <a:pt x="200" y="624"/>
                  <a:pt x="144" y="672"/>
                  <a:pt x="112" y="720"/>
                </a:cubicBezTo>
                <a:cubicBezTo>
                  <a:pt x="80" y="768"/>
                  <a:pt x="32" y="816"/>
                  <a:pt x="16" y="864"/>
                </a:cubicBezTo>
                <a:cubicBezTo>
                  <a:pt x="0" y="912"/>
                  <a:pt x="16" y="960"/>
                  <a:pt x="16" y="1008"/>
                </a:cubicBezTo>
                <a:cubicBezTo>
                  <a:pt x="16" y="1056"/>
                  <a:pt x="16" y="1128"/>
                  <a:pt x="16" y="1152"/>
                </a:cubicBezTo>
              </a:path>
            </a:pathLst>
          </a:custGeom>
          <a:solidFill>
            <a:schemeClr val="bg2"/>
          </a:solidFill>
          <a:ln w="9525">
            <a:solidFill>
              <a:schemeClr val="tx1"/>
            </a:solidFill>
            <a:round/>
            <a:headEnd/>
            <a:tailEnd/>
          </a:ln>
        </p:spPr>
        <p:txBody>
          <a:bodyPr/>
          <a:lstStyle/>
          <a:p>
            <a:endParaRPr lang="en-US"/>
          </a:p>
        </p:txBody>
      </p:sp>
      <p:sp>
        <p:nvSpPr>
          <p:cNvPr id="78878" name="Freeform 30"/>
          <p:cNvSpPr>
            <a:spLocks/>
          </p:cNvSpPr>
          <p:nvPr/>
        </p:nvSpPr>
        <p:spPr bwMode="auto">
          <a:xfrm rot="-556956">
            <a:off x="6934200" y="152400"/>
            <a:ext cx="76200" cy="914400"/>
          </a:xfrm>
          <a:custGeom>
            <a:avLst/>
            <a:gdLst>
              <a:gd name="T0" fmla="*/ 2147483647 w 216"/>
              <a:gd name="T1" fmla="*/ 0 h 1152"/>
              <a:gd name="T2" fmla="*/ 2147483647 w 216"/>
              <a:gd name="T3" fmla="*/ 2147483647 h 1152"/>
              <a:gd name="T4" fmla="*/ 2147483647 w 216"/>
              <a:gd name="T5" fmla="*/ 2147483647 h 1152"/>
              <a:gd name="T6" fmla="*/ 2147483647 w 216"/>
              <a:gd name="T7" fmla="*/ 2147483647 h 1152"/>
              <a:gd name="T8" fmla="*/ 2147483647 w 216"/>
              <a:gd name="T9" fmla="*/ 2147483647 h 1152"/>
              <a:gd name="T10" fmla="*/ 2147483647 w 216"/>
              <a:gd name="T11" fmla="*/ 2147483647 h 1152"/>
              <a:gd name="T12" fmla="*/ 702408050 w 216"/>
              <a:gd name="T13" fmla="*/ 2147483647 h 1152"/>
              <a:gd name="T14" fmla="*/ 702408050 w 216"/>
              <a:gd name="T15" fmla="*/ 2147483647 h 1152"/>
              <a:gd name="T16" fmla="*/ 702408050 w 216"/>
              <a:gd name="T17" fmla="*/ 2147483647 h 11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16"/>
              <a:gd name="T28" fmla="*/ 0 h 1152"/>
              <a:gd name="T29" fmla="*/ 216 w 216"/>
              <a:gd name="T30" fmla="*/ 1152 h 115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16" h="1152">
                <a:moveTo>
                  <a:pt x="160" y="0"/>
                </a:moveTo>
                <a:cubicBezTo>
                  <a:pt x="140" y="72"/>
                  <a:pt x="120" y="144"/>
                  <a:pt x="112" y="192"/>
                </a:cubicBezTo>
                <a:cubicBezTo>
                  <a:pt x="104" y="240"/>
                  <a:pt x="104" y="248"/>
                  <a:pt x="112" y="288"/>
                </a:cubicBezTo>
                <a:cubicBezTo>
                  <a:pt x="120" y="328"/>
                  <a:pt x="144" y="384"/>
                  <a:pt x="160" y="432"/>
                </a:cubicBezTo>
                <a:cubicBezTo>
                  <a:pt x="176" y="480"/>
                  <a:pt x="216" y="528"/>
                  <a:pt x="208" y="576"/>
                </a:cubicBezTo>
                <a:cubicBezTo>
                  <a:pt x="200" y="624"/>
                  <a:pt x="144" y="672"/>
                  <a:pt x="112" y="720"/>
                </a:cubicBezTo>
                <a:cubicBezTo>
                  <a:pt x="80" y="768"/>
                  <a:pt x="32" y="816"/>
                  <a:pt x="16" y="864"/>
                </a:cubicBezTo>
                <a:cubicBezTo>
                  <a:pt x="0" y="912"/>
                  <a:pt x="16" y="960"/>
                  <a:pt x="16" y="1008"/>
                </a:cubicBezTo>
                <a:cubicBezTo>
                  <a:pt x="16" y="1056"/>
                  <a:pt x="16" y="1128"/>
                  <a:pt x="16" y="1152"/>
                </a:cubicBezTo>
              </a:path>
            </a:pathLst>
          </a:custGeom>
          <a:solidFill>
            <a:schemeClr val="bg2"/>
          </a:solidFill>
          <a:ln w="9525">
            <a:solidFill>
              <a:schemeClr val="tx1"/>
            </a:solidFill>
            <a:round/>
            <a:headEnd/>
            <a:tailEnd/>
          </a:ln>
        </p:spPr>
        <p:txBody>
          <a:bodyPr/>
          <a:lstStyle/>
          <a:p>
            <a:endParaRPr lang="en-US"/>
          </a:p>
        </p:txBody>
      </p:sp>
      <p:sp>
        <p:nvSpPr>
          <p:cNvPr id="78879" name="Freeform 31"/>
          <p:cNvSpPr>
            <a:spLocks/>
          </p:cNvSpPr>
          <p:nvPr/>
        </p:nvSpPr>
        <p:spPr bwMode="auto">
          <a:xfrm rot="-556956">
            <a:off x="6553200" y="385763"/>
            <a:ext cx="152400" cy="914400"/>
          </a:xfrm>
          <a:custGeom>
            <a:avLst/>
            <a:gdLst>
              <a:gd name="T0" fmla="*/ 2147483647 w 216"/>
              <a:gd name="T1" fmla="*/ 0 h 1152"/>
              <a:gd name="T2" fmla="*/ 2147483647 w 216"/>
              <a:gd name="T3" fmla="*/ 2147483647 h 1152"/>
              <a:gd name="T4" fmla="*/ 2147483647 w 216"/>
              <a:gd name="T5" fmla="*/ 2147483647 h 1152"/>
              <a:gd name="T6" fmla="*/ 2147483647 w 216"/>
              <a:gd name="T7" fmla="*/ 2147483647 h 1152"/>
              <a:gd name="T8" fmla="*/ 2147483647 w 216"/>
              <a:gd name="T9" fmla="*/ 2147483647 h 1152"/>
              <a:gd name="T10" fmla="*/ 2147483647 w 216"/>
              <a:gd name="T11" fmla="*/ 2147483647 h 1152"/>
              <a:gd name="T12" fmla="*/ 2147483647 w 216"/>
              <a:gd name="T13" fmla="*/ 2147483647 h 1152"/>
              <a:gd name="T14" fmla="*/ 2147483647 w 216"/>
              <a:gd name="T15" fmla="*/ 2147483647 h 1152"/>
              <a:gd name="T16" fmla="*/ 2147483647 w 216"/>
              <a:gd name="T17" fmla="*/ 2147483647 h 11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16"/>
              <a:gd name="T28" fmla="*/ 0 h 1152"/>
              <a:gd name="T29" fmla="*/ 216 w 216"/>
              <a:gd name="T30" fmla="*/ 1152 h 115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16" h="1152">
                <a:moveTo>
                  <a:pt x="160" y="0"/>
                </a:moveTo>
                <a:cubicBezTo>
                  <a:pt x="140" y="72"/>
                  <a:pt x="120" y="144"/>
                  <a:pt x="112" y="192"/>
                </a:cubicBezTo>
                <a:cubicBezTo>
                  <a:pt x="104" y="240"/>
                  <a:pt x="104" y="248"/>
                  <a:pt x="112" y="288"/>
                </a:cubicBezTo>
                <a:cubicBezTo>
                  <a:pt x="120" y="328"/>
                  <a:pt x="144" y="384"/>
                  <a:pt x="160" y="432"/>
                </a:cubicBezTo>
                <a:cubicBezTo>
                  <a:pt x="176" y="480"/>
                  <a:pt x="216" y="528"/>
                  <a:pt x="208" y="576"/>
                </a:cubicBezTo>
                <a:cubicBezTo>
                  <a:pt x="200" y="624"/>
                  <a:pt x="144" y="672"/>
                  <a:pt x="112" y="720"/>
                </a:cubicBezTo>
                <a:cubicBezTo>
                  <a:pt x="80" y="768"/>
                  <a:pt x="32" y="816"/>
                  <a:pt x="16" y="864"/>
                </a:cubicBezTo>
                <a:cubicBezTo>
                  <a:pt x="0" y="912"/>
                  <a:pt x="16" y="960"/>
                  <a:pt x="16" y="1008"/>
                </a:cubicBezTo>
                <a:cubicBezTo>
                  <a:pt x="16" y="1056"/>
                  <a:pt x="16" y="1128"/>
                  <a:pt x="16" y="1152"/>
                </a:cubicBezTo>
              </a:path>
            </a:pathLst>
          </a:custGeom>
          <a:solidFill>
            <a:srgbClr val="CCFFFF"/>
          </a:solidFill>
          <a:ln w="9525">
            <a:solidFill>
              <a:schemeClr val="tx1"/>
            </a:solidFill>
            <a:round/>
            <a:headEnd/>
            <a:tailEnd/>
          </a:ln>
        </p:spPr>
        <p:txBody>
          <a:bodyPr/>
          <a:lstStyle/>
          <a:p>
            <a:endParaRPr lang="en-US"/>
          </a:p>
        </p:txBody>
      </p:sp>
      <p:sp>
        <p:nvSpPr>
          <p:cNvPr id="78880" name="Freeform 32"/>
          <p:cNvSpPr>
            <a:spLocks/>
          </p:cNvSpPr>
          <p:nvPr/>
        </p:nvSpPr>
        <p:spPr bwMode="auto">
          <a:xfrm rot="-556956">
            <a:off x="6781800" y="228600"/>
            <a:ext cx="76200" cy="914400"/>
          </a:xfrm>
          <a:custGeom>
            <a:avLst/>
            <a:gdLst>
              <a:gd name="T0" fmla="*/ 2147483647 w 216"/>
              <a:gd name="T1" fmla="*/ 0 h 1152"/>
              <a:gd name="T2" fmla="*/ 2147483647 w 216"/>
              <a:gd name="T3" fmla="*/ 2147483647 h 1152"/>
              <a:gd name="T4" fmla="*/ 2147483647 w 216"/>
              <a:gd name="T5" fmla="*/ 2147483647 h 1152"/>
              <a:gd name="T6" fmla="*/ 2147483647 w 216"/>
              <a:gd name="T7" fmla="*/ 2147483647 h 1152"/>
              <a:gd name="T8" fmla="*/ 2147483647 w 216"/>
              <a:gd name="T9" fmla="*/ 2147483647 h 1152"/>
              <a:gd name="T10" fmla="*/ 2147483647 w 216"/>
              <a:gd name="T11" fmla="*/ 2147483647 h 1152"/>
              <a:gd name="T12" fmla="*/ 702408050 w 216"/>
              <a:gd name="T13" fmla="*/ 2147483647 h 1152"/>
              <a:gd name="T14" fmla="*/ 702408050 w 216"/>
              <a:gd name="T15" fmla="*/ 2147483647 h 1152"/>
              <a:gd name="T16" fmla="*/ 702408050 w 216"/>
              <a:gd name="T17" fmla="*/ 2147483647 h 11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16"/>
              <a:gd name="T28" fmla="*/ 0 h 1152"/>
              <a:gd name="T29" fmla="*/ 216 w 216"/>
              <a:gd name="T30" fmla="*/ 1152 h 115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16" h="1152">
                <a:moveTo>
                  <a:pt x="160" y="0"/>
                </a:moveTo>
                <a:cubicBezTo>
                  <a:pt x="140" y="72"/>
                  <a:pt x="120" y="144"/>
                  <a:pt x="112" y="192"/>
                </a:cubicBezTo>
                <a:cubicBezTo>
                  <a:pt x="104" y="240"/>
                  <a:pt x="104" y="248"/>
                  <a:pt x="112" y="288"/>
                </a:cubicBezTo>
                <a:cubicBezTo>
                  <a:pt x="120" y="328"/>
                  <a:pt x="144" y="384"/>
                  <a:pt x="160" y="432"/>
                </a:cubicBezTo>
                <a:cubicBezTo>
                  <a:pt x="176" y="480"/>
                  <a:pt x="216" y="528"/>
                  <a:pt x="208" y="576"/>
                </a:cubicBezTo>
                <a:cubicBezTo>
                  <a:pt x="200" y="624"/>
                  <a:pt x="144" y="672"/>
                  <a:pt x="112" y="720"/>
                </a:cubicBezTo>
                <a:cubicBezTo>
                  <a:pt x="80" y="768"/>
                  <a:pt x="32" y="816"/>
                  <a:pt x="16" y="864"/>
                </a:cubicBezTo>
                <a:cubicBezTo>
                  <a:pt x="0" y="912"/>
                  <a:pt x="16" y="960"/>
                  <a:pt x="16" y="1008"/>
                </a:cubicBezTo>
                <a:cubicBezTo>
                  <a:pt x="16" y="1056"/>
                  <a:pt x="16" y="1128"/>
                  <a:pt x="16" y="1152"/>
                </a:cubicBezTo>
              </a:path>
            </a:pathLst>
          </a:custGeom>
          <a:solidFill>
            <a:srgbClr val="CCFFFF"/>
          </a:solidFill>
          <a:ln w="9525">
            <a:solidFill>
              <a:schemeClr val="tx1"/>
            </a:solidFill>
            <a:round/>
            <a:headEnd/>
            <a:tailEnd/>
          </a:ln>
        </p:spPr>
        <p:txBody>
          <a:bodyPr/>
          <a:lstStyle/>
          <a:p>
            <a:endParaRPr lang="en-US"/>
          </a:p>
        </p:txBody>
      </p:sp>
      <p:sp>
        <p:nvSpPr>
          <p:cNvPr id="78881" name="Freeform 33"/>
          <p:cNvSpPr>
            <a:spLocks/>
          </p:cNvSpPr>
          <p:nvPr/>
        </p:nvSpPr>
        <p:spPr bwMode="auto">
          <a:xfrm rot="-556956">
            <a:off x="6858000" y="0"/>
            <a:ext cx="76200" cy="914400"/>
          </a:xfrm>
          <a:custGeom>
            <a:avLst/>
            <a:gdLst>
              <a:gd name="T0" fmla="*/ 2147483647 w 216"/>
              <a:gd name="T1" fmla="*/ 0 h 1152"/>
              <a:gd name="T2" fmla="*/ 2147483647 w 216"/>
              <a:gd name="T3" fmla="*/ 2147483647 h 1152"/>
              <a:gd name="T4" fmla="*/ 2147483647 w 216"/>
              <a:gd name="T5" fmla="*/ 2147483647 h 1152"/>
              <a:gd name="T6" fmla="*/ 2147483647 w 216"/>
              <a:gd name="T7" fmla="*/ 2147483647 h 1152"/>
              <a:gd name="T8" fmla="*/ 2147483647 w 216"/>
              <a:gd name="T9" fmla="*/ 2147483647 h 1152"/>
              <a:gd name="T10" fmla="*/ 2147483647 w 216"/>
              <a:gd name="T11" fmla="*/ 2147483647 h 1152"/>
              <a:gd name="T12" fmla="*/ 702408050 w 216"/>
              <a:gd name="T13" fmla="*/ 2147483647 h 1152"/>
              <a:gd name="T14" fmla="*/ 702408050 w 216"/>
              <a:gd name="T15" fmla="*/ 2147483647 h 1152"/>
              <a:gd name="T16" fmla="*/ 702408050 w 216"/>
              <a:gd name="T17" fmla="*/ 2147483647 h 11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16"/>
              <a:gd name="T28" fmla="*/ 0 h 1152"/>
              <a:gd name="T29" fmla="*/ 216 w 216"/>
              <a:gd name="T30" fmla="*/ 1152 h 115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16" h="1152">
                <a:moveTo>
                  <a:pt x="160" y="0"/>
                </a:moveTo>
                <a:cubicBezTo>
                  <a:pt x="140" y="72"/>
                  <a:pt x="120" y="144"/>
                  <a:pt x="112" y="192"/>
                </a:cubicBezTo>
                <a:cubicBezTo>
                  <a:pt x="104" y="240"/>
                  <a:pt x="104" y="248"/>
                  <a:pt x="112" y="288"/>
                </a:cubicBezTo>
                <a:cubicBezTo>
                  <a:pt x="120" y="328"/>
                  <a:pt x="144" y="384"/>
                  <a:pt x="160" y="432"/>
                </a:cubicBezTo>
                <a:cubicBezTo>
                  <a:pt x="176" y="480"/>
                  <a:pt x="216" y="528"/>
                  <a:pt x="208" y="576"/>
                </a:cubicBezTo>
                <a:cubicBezTo>
                  <a:pt x="200" y="624"/>
                  <a:pt x="144" y="672"/>
                  <a:pt x="112" y="720"/>
                </a:cubicBezTo>
                <a:cubicBezTo>
                  <a:pt x="80" y="768"/>
                  <a:pt x="32" y="816"/>
                  <a:pt x="16" y="864"/>
                </a:cubicBezTo>
                <a:cubicBezTo>
                  <a:pt x="0" y="912"/>
                  <a:pt x="16" y="960"/>
                  <a:pt x="16" y="1008"/>
                </a:cubicBezTo>
                <a:cubicBezTo>
                  <a:pt x="16" y="1056"/>
                  <a:pt x="16" y="1128"/>
                  <a:pt x="16" y="1152"/>
                </a:cubicBezTo>
              </a:path>
            </a:pathLst>
          </a:custGeom>
          <a:solidFill>
            <a:srgbClr val="CCFFFF"/>
          </a:solidFill>
          <a:ln w="9525">
            <a:solidFill>
              <a:schemeClr val="tx1"/>
            </a:solidFill>
            <a:round/>
            <a:headEnd/>
            <a:tailEnd/>
          </a:ln>
        </p:spPr>
        <p:txBody>
          <a:bodyPr/>
          <a:lstStyle/>
          <a:p>
            <a:endParaRPr lang="en-US"/>
          </a:p>
        </p:txBody>
      </p:sp>
      <p:sp>
        <p:nvSpPr>
          <p:cNvPr id="78882" name="Freeform 34"/>
          <p:cNvSpPr>
            <a:spLocks/>
          </p:cNvSpPr>
          <p:nvPr/>
        </p:nvSpPr>
        <p:spPr bwMode="auto">
          <a:xfrm rot="2664416">
            <a:off x="5638800" y="1752600"/>
            <a:ext cx="76200" cy="914400"/>
          </a:xfrm>
          <a:custGeom>
            <a:avLst/>
            <a:gdLst>
              <a:gd name="T0" fmla="*/ 2147483647 w 216"/>
              <a:gd name="T1" fmla="*/ 0 h 1152"/>
              <a:gd name="T2" fmla="*/ 2147483647 w 216"/>
              <a:gd name="T3" fmla="*/ 2147483647 h 1152"/>
              <a:gd name="T4" fmla="*/ 2147483647 w 216"/>
              <a:gd name="T5" fmla="*/ 2147483647 h 1152"/>
              <a:gd name="T6" fmla="*/ 2147483647 w 216"/>
              <a:gd name="T7" fmla="*/ 2147483647 h 1152"/>
              <a:gd name="T8" fmla="*/ 2147483647 w 216"/>
              <a:gd name="T9" fmla="*/ 2147483647 h 1152"/>
              <a:gd name="T10" fmla="*/ 2147483647 w 216"/>
              <a:gd name="T11" fmla="*/ 2147483647 h 1152"/>
              <a:gd name="T12" fmla="*/ 702408050 w 216"/>
              <a:gd name="T13" fmla="*/ 2147483647 h 1152"/>
              <a:gd name="T14" fmla="*/ 702408050 w 216"/>
              <a:gd name="T15" fmla="*/ 2147483647 h 1152"/>
              <a:gd name="T16" fmla="*/ 702408050 w 216"/>
              <a:gd name="T17" fmla="*/ 2147483647 h 11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16"/>
              <a:gd name="T28" fmla="*/ 0 h 1152"/>
              <a:gd name="T29" fmla="*/ 216 w 216"/>
              <a:gd name="T30" fmla="*/ 1152 h 115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16" h="1152">
                <a:moveTo>
                  <a:pt x="160" y="0"/>
                </a:moveTo>
                <a:cubicBezTo>
                  <a:pt x="140" y="72"/>
                  <a:pt x="120" y="144"/>
                  <a:pt x="112" y="192"/>
                </a:cubicBezTo>
                <a:cubicBezTo>
                  <a:pt x="104" y="240"/>
                  <a:pt x="104" y="248"/>
                  <a:pt x="112" y="288"/>
                </a:cubicBezTo>
                <a:cubicBezTo>
                  <a:pt x="120" y="328"/>
                  <a:pt x="144" y="384"/>
                  <a:pt x="160" y="432"/>
                </a:cubicBezTo>
                <a:cubicBezTo>
                  <a:pt x="176" y="480"/>
                  <a:pt x="216" y="528"/>
                  <a:pt x="208" y="576"/>
                </a:cubicBezTo>
                <a:cubicBezTo>
                  <a:pt x="200" y="624"/>
                  <a:pt x="144" y="672"/>
                  <a:pt x="112" y="720"/>
                </a:cubicBezTo>
                <a:cubicBezTo>
                  <a:pt x="80" y="768"/>
                  <a:pt x="32" y="816"/>
                  <a:pt x="16" y="864"/>
                </a:cubicBezTo>
                <a:cubicBezTo>
                  <a:pt x="0" y="912"/>
                  <a:pt x="16" y="960"/>
                  <a:pt x="16" y="1008"/>
                </a:cubicBezTo>
                <a:cubicBezTo>
                  <a:pt x="16" y="1056"/>
                  <a:pt x="16" y="1128"/>
                  <a:pt x="16" y="1152"/>
                </a:cubicBezTo>
              </a:path>
            </a:pathLst>
          </a:custGeom>
          <a:solidFill>
            <a:schemeClr val="bg2"/>
          </a:solidFill>
          <a:ln w="9525">
            <a:solidFill>
              <a:schemeClr val="tx1"/>
            </a:solidFill>
            <a:round/>
            <a:headEnd/>
            <a:tailEnd/>
          </a:ln>
        </p:spPr>
        <p:txBody>
          <a:bodyPr/>
          <a:lstStyle/>
          <a:p>
            <a:endParaRPr lang="en-US"/>
          </a:p>
        </p:txBody>
      </p:sp>
      <p:sp>
        <p:nvSpPr>
          <p:cNvPr id="78883" name="Freeform 35"/>
          <p:cNvSpPr>
            <a:spLocks/>
          </p:cNvSpPr>
          <p:nvPr/>
        </p:nvSpPr>
        <p:spPr bwMode="auto">
          <a:xfrm rot="2664416">
            <a:off x="5486400" y="2133600"/>
            <a:ext cx="76200" cy="914400"/>
          </a:xfrm>
          <a:custGeom>
            <a:avLst/>
            <a:gdLst>
              <a:gd name="T0" fmla="*/ 2147483647 w 216"/>
              <a:gd name="T1" fmla="*/ 0 h 1152"/>
              <a:gd name="T2" fmla="*/ 2147483647 w 216"/>
              <a:gd name="T3" fmla="*/ 2147483647 h 1152"/>
              <a:gd name="T4" fmla="*/ 2147483647 w 216"/>
              <a:gd name="T5" fmla="*/ 2147483647 h 1152"/>
              <a:gd name="T6" fmla="*/ 2147483647 w 216"/>
              <a:gd name="T7" fmla="*/ 2147483647 h 1152"/>
              <a:gd name="T8" fmla="*/ 2147483647 w 216"/>
              <a:gd name="T9" fmla="*/ 2147483647 h 1152"/>
              <a:gd name="T10" fmla="*/ 2147483647 w 216"/>
              <a:gd name="T11" fmla="*/ 2147483647 h 1152"/>
              <a:gd name="T12" fmla="*/ 702408050 w 216"/>
              <a:gd name="T13" fmla="*/ 2147483647 h 1152"/>
              <a:gd name="T14" fmla="*/ 702408050 w 216"/>
              <a:gd name="T15" fmla="*/ 2147483647 h 1152"/>
              <a:gd name="T16" fmla="*/ 702408050 w 216"/>
              <a:gd name="T17" fmla="*/ 2147483647 h 11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16"/>
              <a:gd name="T28" fmla="*/ 0 h 1152"/>
              <a:gd name="T29" fmla="*/ 216 w 216"/>
              <a:gd name="T30" fmla="*/ 1152 h 115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16" h="1152">
                <a:moveTo>
                  <a:pt x="160" y="0"/>
                </a:moveTo>
                <a:cubicBezTo>
                  <a:pt x="140" y="72"/>
                  <a:pt x="120" y="144"/>
                  <a:pt x="112" y="192"/>
                </a:cubicBezTo>
                <a:cubicBezTo>
                  <a:pt x="104" y="240"/>
                  <a:pt x="104" y="248"/>
                  <a:pt x="112" y="288"/>
                </a:cubicBezTo>
                <a:cubicBezTo>
                  <a:pt x="120" y="328"/>
                  <a:pt x="144" y="384"/>
                  <a:pt x="160" y="432"/>
                </a:cubicBezTo>
                <a:cubicBezTo>
                  <a:pt x="176" y="480"/>
                  <a:pt x="216" y="528"/>
                  <a:pt x="208" y="576"/>
                </a:cubicBezTo>
                <a:cubicBezTo>
                  <a:pt x="200" y="624"/>
                  <a:pt x="144" y="672"/>
                  <a:pt x="112" y="720"/>
                </a:cubicBezTo>
                <a:cubicBezTo>
                  <a:pt x="80" y="768"/>
                  <a:pt x="32" y="816"/>
                  <a:pt x="16" y="864"/>
                </a:cubicBezTo>
                <a:cubicBezTo>
                  <a:pt x="0" y="912"/>
                  <a:pt x="16" y="960"/>
                  <a:pt x="16" y="1008"/>
                </a:cubicBezTo>
                <a:cubicBezTo>
                  <a:pt x="16" y="1056"/>
                  <a:pt x="16" y="1128"/>
                  <a:pt x="16" y="1152"/>
                </a:cubicBezTo>
              </a:path>
            </a:pathLst>
          </a:custGeom>
          <a:solidFill>
            <a:schemeClr val="bg2"/>
          </a:solidFill>
          <a:ln w="9525">
            <a:solidFill>
              <a:schemeClr val="tx1"/>
            </a:solidFill>
            <a:round/>
            <a:headEnd/>
            <a:tailEnd/>
          </a:ln>
        </p:spPr>
        <p:txBody>
          <a:bodyPr/>
          <a:lstStyle/>
          <a:p>
            <a:endParaRPr lang="en-US"/>
          </a:p>
        </p:txBody>
      </p:sp>
      <p:sp>
        <p:nvSpPr>
          <p:cNvPr id="78884" name="Freeform 36"/>
          <p:cNvSpPr>
            <a:spLocks/>
          </p:cNvSpPr>
          <p:nvPr/>
        </p:nvSpPr>
        <p:spPr bwMode="auto">
          <a:xfrm rot="2664416">
            <a:off x="6096000" y="1447800"/>
            <a:ext cx="76200" cy="914400"/>
          </a:xfrm>
          <a:custGeom>
            <a:avLst/>
            <a:gdLst>
              <a:gd name="T0" fmla="*/ 2147483647 w 216"/>
              <a:gd name="T1" fmla="*/ 0 h 1152"/>
              <a:gd name="T2" fmla="*/ 2147483647 w 216"/>
              <a:gd name="T3" fmla="*/ 2147483647 h 1152"/>
              <a:gd name="T4" fmla="*/ 2147483647 w 216"/>
              <a:gd name="T5" fmla="*/ 2147483647 h 1152"/>
              <a:gd name="T6" fmla="*/ 2147483647 w 216"/>
              <a:gd name="T7" fmla="*/ 2147483647 h 1152"/>
              <a:gd name="T8" fmla="*/ 2147483647 w 216"/>
              <a:gd name="T9" fmla="*/ 2147483647 h 1152"/>
              <a:gd name="T10" fmla="*/ 2147483647 w 216"/>
              <a:gd name="T11" fmla="*/ 2147483647 h 1152"/>
              <a:gd name="T12" fmla="*/ 702408050 w 216"/>
              <a:gd name="T13" fmla="*/ 2147483647 h 1152"/>
              <a:gd name="T14" fmla="*/ 702408050 w 216"/>
              <a:gd name="T15" fmla="*/ 2147483647 h 1152"/>
              <a:gd name="T16" fmla="*/ 702408050 w 216"/>
              <a:gd name="T17" fmla="*/ 2147483647 h 11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16"/>
              <a:gd name="T28" fmla="*/ 0 h 1152"/>
              <a:gd name="T29" fmla="*/ 216 w 216"/>
              <a:gd name="T30" fmla="*/ 1152 h 115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16" h="1152">
                <a:moveTo>
                  <a:pt x="160" y="0"/>
                </a:moveTo>
                <a:cubicBezTo>
                  <a:pt x="140" y="72"/>
                  <a:pt x="120" y="144"/>
                  <a:pt x="112" y="192"/>
                </a:cubicBezTo>
                <a:cubicBezTo>
                  <a:pt x="104" y="240"/>
                  <a:pt x="104" y="248"/>
                  <a:pt x="112" y="288"/>
                </a:cubicBezTo>
                <a:cubicBezTo>
                  <a:pt x="120" y="328"/>
                  <a:pt x="144" y="384"/>
                  <a:pt x="160" y="432"/>
                </a:cubicBezTo>
                <a:cubicBezTo>
                  <a:pt x="176" y="480"/>
                  <a:pt x="216" y="528"/>
                  <a:pt x="208" y="576"/>
                </a:cubicBezTo>
                <a:cubicBezTo>
                  <a:pt x="200" y="624"/>
                  <a:pt x="144" y="672"/>
                  <a:pt x="112" y="720"/>
                </a:cubicBezTo>
                <a:cubicBezTo>
                  <a:pt x="80" y="768"/>
                  <a:pt x="32" y="816"/>
                  <a:pt x="16" y="864"/>
                </a:cubicBezTo>
                <a:cubicBezTo>
                  <a:pt x="0" y="912"/>
                  <a:pt x="16" y="960"/>
                  <a:pt x="16" y="1008"/>
                </a:cubicBezTo>
                <a:cubicBezTo>
                  <a:pt x="16" y="1056"/>
                  <a:pt x="16" y="1128"/>
                  <a:pt x="16" y="1152"/>
                </a:cubicBezTo>
              </a:path>
            </a:pathLst>
          </a:custGeom>
          <a:solidFill>
            <a:schemeClr val="bg2"/>
          </a:solidFill>
          <a:ln w="9525">
            <a:solidFill>
              <a:schemeClr val="tx1"/>
            </a:solidFill>
            <a:round/>
            <a:headEnd/>
            <a:tailEnd/>
          </a:ln>
        </p:spPr>
        <p:txBody>
          <a:bodyPr/>
          <a:lstStyle/>
          <a:p>
            <a:endParaRPr lang="en-US"/>
          </a:p>
        </p:txBody>
      </p:sp>
      <p:sp>
        <p:nvSpPr>
          <p:cNvPr id="78885" name="Freeform 37"/>
          <p:cNvSpPr>
            <a:spLocks/>
          </p:cNvSpPr>
          <p:nvPr/>
        </p:nvSpPr>
        <p:spPr bwMode="auto">
          <a:xfrm rot="2664416">
            <a:off x="6096000" y="1600200"/>
            <a:ext cx="76200" cy="914400"/>
          </a:xfrm>
          <a:custGeom>
            <a:avLst/>
            <a:gdLst>
              <a:gd name="T0" fmla="*/ 2147483647 w 216"/>
              <a:gd name="T1" fmla="*/ 0 h 1152"/>
              <a:gd name="T2" fmla="*/ 2147483647 w 216"/>
              <a:gd name="T3" fmla="*/ 2147483647 h 1152"/>
              <a:gd name="T4" fmla="*/ 2147483647 w 216"/>
              <a:gd name="T5" fmla="*/ 2147483647 h 1152"/>
              <a:gd name="T6" fmla="*/ 2147483647 w 216"/>
              <a:gd name="T7" fmla="*/ 2147483647 h 1152"/>
              <a:gd name="T8" fmla="*/ 2147483647 w 216"/>
              <a:gd name="T9" fmla="*/ 2147483647 h 1152"/>
              <a:gd name="T10" fmla="*/ 2147483647 w 216"/>
              <a:gd name="T11" fmla="*/ 2147483647 h 1152"/>
              <a:gd name="T12" fmla="*/ 702408050 w 216"/>
              <a:gd name="T13" fmla="*/ 2147483647 h 1152"/>
              <a:gd name="T14" fmla="*/ 702408050 w 216"/>
              <a:gd name="T15" fmla="*/ 2147483647 h 1152"/>
              <a:gd name="T16" fmla="*/ 702408050 w 216"/>
              <a:gd name="T17" fmla="*/ 2147483647 h 11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16"/>
              <a:gd name="T28" fmla="*/ 0 h 1152"/>
              <a:gd name="T29" fmla="*/ 216 w 216"/>
              <a:gd name="T30" fmla="*/ 1152 h 115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16" h="1152">
                <a:moveTo>
                  <a:pt x="160" y="0"/>
                </a:moveTo>
                <a:cubicBezTo>
                  <a:pt x="140" y="72"/>
                  <a:pt x="120" y="144"/>
                  <a:pt x="112" y="192"/>
                </a:cubicBezTo>
                <a:cubicBezTo>
                  <a:pt x="104" y="240"/>
                  <a:pt x="104" y="248"/>
                  <a:pt x="112" y="288"/>
                </a:cubicBezTo>
                <a:cubicBezTo>
                  <a:pt x="120" y="328"/>
                  <a:pt x="144" y="384"/>
                  <a:pt x="160" y="432"/>
                </a:cubicBezTo>
                <a:cubicBezTo>
                  <a:pt x="176" y="480"/>
                  <a:pt x="216" y="528"/>
                  <a:pt x="208" y="576"/>
                </a:cubicBezTo>
                <a:cubicBezTo>
                  <a:pt x="200" y="624"/>
                  <a:pt x="144" y="672"/>
                  <a:pt x="112" y="720"/>
                </a:cubicBezTo>
                <a:cubicBezTo>
                  <a:pt x="80" y="768"/>
                  <a:pt x="32" y="816"/>
                  <a:pt x="16" y="864"/>
                </a:cubicBezTo>
                <a:cubicBezTo>
                  <a:pt x="0" y="912"/>
                  <a:pt x="16" y="960"/>
                  <a:pt x="16" y="1008"/>
                </a:cubicBezTo>
                <a:cubicBezTo>
                  <a:pt x="16" y="1056"/>
                  <a:pt x="16" y="1128"/>
                  <a:pt x="16" y="1152"/>
                </a:cubicBezTo>
              </a:path>
            </a:pathLst>
          </a:custGeom>
          <a:solidFill>
            <a:schemeClr val="bg2"/>
          </a:solidFill>
          <a:ln w="9525">
            <a:solidFill>
              <a:schemeClr val="tx1"/>
            </a:solidFill>
            <a:round/>
            <a:headEnd/>
            <a:tailEnd/>
          </a:ln>
        </p:spPr>
        <p:txBody>
          <a:bodyPr/>
          <a:lstStyle/>
          <a:p>
            <a:endParaRPr lang="en-US"/>
          </a:p>
        </p:txBody>
      </p:sp>
      <p:sp>
        <p:nvSpPr>
          <p:cNvPr id="78886" name="Freeform 38"/>
          <p:cNvSpPr>
            <a:spLocks/>
          </p:cNvSpPr>
          <p:nvPr/>
        </p:nvSpPr>
        <p:spPr bwMode="auto">
          <a:xfrm rot="2664416">
            <a:off x="6400800" y="1447800"/>
            <a:ext cx="76200" cy="914400"/>
          </a:xfrm>
          <a:custGeom>
            <a:avLst/>
            <a:gdLst>
              <a:gd name="T0" fmla="*/ 2147483647 w 216"/>
              <a:gd name="T1" fmla="*/ 0 h 1152"/>
              <a:gd name="T2" fmla="*/ 2147483647 w 216"/>
              <a:gd name="T3" fmla="*/ 2147483647 h 1152"/>
              <a:gd name="T4" fmla="*/ 2147483647 w 216"/>
              <a:gd name="T5" fmla="*/ 2147483647 h 1152"/>
              <a:gd name="T6" fmla="*/ 2147483647 w 216"/>
              <a:gd name="T7" fmla="*/ 2147483647 h 1152"/>
              <a:gd name="T8" fmla="*/ 2147483647 w 216"/>
              <a:gd name="T9" fmla="*/ 2147483647 h 1152"/>
              <a:gd name="T10" fmla="*/ 2147483647 w 216"/>
              <a:gd name="T11" fmla="*/ 2147483647 h 1152"/>
              <a:gd name="T12" fmla="*/ 702408050 w 216"/>
              <a:gd name="T13" fmla="*/ 2147483647 h 1152"/>
              <a:gd name="T14" fmla="*/ 702408050 w 216"/>
              <a:gd name="T15" fmla="*/ 2147483647 h 1152"/>
              <a:gd name="T16" fmla="*/ 702408050 w 216"/>
              <a:gd name="T17" fmla="*/ 2147483647 h 11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16"/>
              <a:gd name="T28" fmla="*/ 0 h 1152"/>
              <a:gd name="T29" fmla="*/ 216 w 216"/>
              <a:gd name="T30" fmla="*/ 1152 h 115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16" h="1152">
                <a:moveTo>
                  <a:pt x="160" y="0"/>
                </a:moveTo>
                <a:cubicBezTo>
                  <a:pt x="140" y="72"/>
                  <a:pt x="120" y="144"/>
                  <a:pt x="112" y="192"/>
                </a:cubicBezTo>
                <a:cubicBezTo>
                  <a:pt x="104" y="240"/>
                  <a:pt x="104" y="248"/>
                  <a:pt x="112" y="288"/>
                </a:cubicBezTo>
                <a:cubicBezTo>
                  <a:pt x="120" y="328"/>
                  <a:pt x="144" y="384"/>
                  <a:pt x="160" y="432"/>
                </a:cubicBezTo>
                <a:cubicBezTo>
                  <a:pt x="176" y="480"/>
                  <a:pt x="216" y="528"/>
                  <a:pt x="208" y="576"/>
                </a:cubicBezTo>
                <a:cubicBezTo>
                  <a:pt x="200" y="624"/>
                  <a:pt x="144" y="672"/>
                  <a:pt x="112" y="720"/>
                </a:cubicBezTo>
                <a:cubicBezTo>
                  <a:pt x="80" y="768"/>
                  <a:pt x="32" y="816"/>
                  <a:pt x="16" y="864"/>
                </a:cubicBezTo>
                <a:cubicBezTo>
                  <a:pt x="0" y="912"/>
                  <a:pt x="16" y="960"/>
                  <a:pt x="16" y="1008"/>
                </a:cubicBezTo>
                <a:cubicBezTo>
                  <a:pt x="16" y="1056"/>
                  <a:pt x="16" y="1128"/>
                  <a:pt x="16" y="1152"/>
                </a:cubicBezTo>
              </a:path>
            </a:pathLst>
          </a:custGeom>
          <a:solidFill>
            <a:schemeClr val="bg2"/>
          </a:solidFill>
          <a:ln w="9525">
            <a:solidFill>
              <a:schemeClr val="tx1"/>
            </a:solidFill>
            <a:round/>
            <a:headEnd/>
            <a:tailEnd/>
          </a:ln>
        </p:spPr>
        <p:txBody>
          <a:bodyPr/>
          <a:lstStyle/>
          <a:p>
            <a:endParaRPr lang="en-US"/>
          </a:p>
        </p:txBody>
      </p:sp>
      <p:sp>
        <p:nvSpPr>
          <p:cNvPr id="78887" name="Freeform 39"/>
          <p:cNvSpPr>
            <a:spLocks/>
          </p:cNvSpPr>
          <p:nvPr/>
        </p:nvSpPr>
        <p:spPr bwMode="auto">
          <a:xfrm rot="2664416">
            <a:off x="6248400" y="1295400"/>
            <a:ext cx="76200" cy="914400"/>
          </a:xfrm>
          <a:custGeom>
            <a:avLst/>
            <a:gdLst>
              <a:gd name="T0" fmla="*/ 2147483647 w 216"/>
              <a:gd name="T1" fmla="*/ 0 h 1152"/>
              <a:gd name="T2" fmla="*/ 2147483647 w 216"/>
              <a:gd name="T3" fmla="*/ 2147483647 h 1152"/>
              <a:gd name="T4" fmla="*/ 2147483647 w 216"/>
              <a:gd name="T5" fmla="*/ 2147483647 h 1152"/>
              <a:gd name="T6" fmla="*/ 2147483647 w 216"/>
              <a:gd name="T7" fmla="*/ 2147483647 h 1152"/>
              <a:gd name="T8" fmla="*/ 2147483647 w 216"/>
              <a:gd name="T9" fmla="*/ 2147483647 h 1152"/>
              <a:gd name="T10" fmla="*/ 2147483647 w 216"/>
              <a:gd name="T11" fmla="*/ 2147483647 h 1152"/>
              <a:gd name="T12" fmla="*/ 702408050 w 216"/>
              <a:gd name="T13" fmla="*/ 2147483647 h 1152"/>
              <a:gd name="T14" fmla="*/ 702408050 w 216"/>
              <a:gd name="T15" fmla="*/ 2147483647 h 1152"/>
              <a:gd name="T16" fmla="*/ 702408050 w 216"/>
              <a:gd name="T17" fmla="*/ 2147483647 h 11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16"/>
              <a:gd name="T28" fmla="*/ 0 h 1152"/>
              <a:gd name="T29" fmla="*/ 216 w 216"/>
              <a:gd name="T30" fmla="*/ 1152 h 115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16" h="1152">
                <a:moveTo>
                  <a:pt x="160" y="0"/>
                </a:moveTo>
                <a:cubicBezTo>
                  <a:pt x="140" y="72"/>
                  <a:pt x="120" y="144"/>
                  <a:pt x="112" y="192"/>
                </a:cubicBezTo>
                <a:cubicBezTo>
                  <a:pt x="104" y="240"/>
                  <a:pt x="104" y="248"/>
                  <a:pt x="112" y="288"/>
                </a:cubicBezTo>
                <a:cubicBezTo>
                  <a:pt x="120" y="328"/>
                  <a:pt x="144" y="384"/>
                  <a:pt x="160" y="432"/>
                </a:cubicBezTo>
                <a:cubicBezTo>
                  <a:pt x="176" y="480"/>
                  <a:pt x="216" y="528"/>
                  <a:pt x="208" y="576"/>
                </a:cubicBezTo>
                <a:cubicBezTo>
                  <a:pt x="200" y="624"/>
                  <a:pt x="144" y="672"/>
                  <a:pt x="112" y="720"/>
                </a:cubicBezTo>
                <a:cubicBezTo>
                  <a:pt x="80" y="768"/>
                  <a:pt x="32" y="816"/>
                  <a:pt x="16" y="864"/>
                </a:cubicBezTo>
                <a:cubicBezTo>
                  <a:pt x="0" y="912"/>
                  <a:pt x="16" y="960"/>
                  <a:pt x="16" y="1008"/>
                </a:cubicBezTo>
                <a:cubicBezTo>
                  <a:pt x="16" y="1056"/>
                  <a:pt x="16" y="1128"/>
                  <a:pt x="16" y="1152"/>
                </a:cubicBezTo>
              </a:path>
            </a:pathLst>
          </a:custGeom>
          <a:solidFill>
            <a:schemeClr val="bg2"/>
          </a:solidFill>
          <a:ln w="9525">
            <a:solidFill>
              <a:schemeClr val="tx1"/>
            </a:solidFill>
            <a:round/>
            <a:headEnd/>
            <a:tailEnd/>
          </a:ln>
        </p:spPr>
        <p:txBody>
          <a:bodyPr/>
          <a:lstStyle/>
          <a:p>
            <a:endParaRPr lang="en-US"/>
          </a:p>
        </p:txBody>
      </p:sp>
      <p:sp>
        <p:nvSpPr>
          <p:cNvPr id="8230" name="Arc 40"/>
          <p:cNvSpPr>
            <a:spLocks/>
          </p:cNvSpPr>
          <p:nvPr/>
        </p:nvSpPr>
        <p:spPr bwMode="auto">
          <a:xfrm flipH="1">
            <a:off x="5791200" y="1676400"/>
            <a:ext cx="381000" cy="611188"/>
          </a:xfrm>
          <a:custGeom>
            <a:avLst/>
            <a:gdLst>
              <a:gd name="T0" fmla="*/ 223038215 w 25435"/>
              <a:gd name="T1" fmla="*/ 0 h 43192"/>
              <a:gd name="T2" fmla="*/ 0 w 25435"/>
              <a:gd name="T3" fmla="*/ 1718012508 h 43192"/>
              <a:gd name="T4" fmla="*/ 193080824 w 25435"/>
              <a:gd name="T5" fmla="*/ 865721509 h 43192"/>
              <a:gd name="T6" fmla="*/ 0 60000 65536"/>
              <a:gd name="T7" fmla="*/ 0 60000 65536"/>
              <a:gd name="T8" fmla="*/ 0 60000 65536"/>
              <a:gd name="T9" fmla="*/ 0 w 25435"/>
              <a:gd name="T10" fmla="*/ 0 h 43192"/>
              <a:gd name="T11" fmla="*/ 25435 w 25435"/>
              <a:gd name="T12" fmla="*/ 43192 h 43192"/>
            </a:gdLst>
            <a:ahLst/>
            <a:cxnLst>
              <a:cxn ang="T6">
                <a:pos x="T0" y="T1"/>
              </a:cxn>
              <a:cxn ang="T7">
                <a:pos x="T2" y="T3"/>
              </a:cxn>
              <a:cxn ang="T8">
                <a:pos x="T4" y="T5"/>
              </a:cxn>
            </a:cxnLst>
            <a:rect l="T9" t="T10" r="T11" b="T12"/>
            <a:pathLst>
              <a:path w="25435" h="43192" fill="none" extrusionOk="0">
                <a:moveTo>
                  <a:pt x="4429" y="0"/>
                </a:moveTo>
                <a:cubicBezTo>
                  <a:pt x="16123" y="322"/>
                  <a:pt x="25435" y="9894"/>
                  <a:pt x="25435" y="21592"/>
                </a:cubicBezTo>
                <a:cubicBezTo>
                  <a:pt x="25435" y="33521"/>
                  <a:pt x="15764" y="43192"/>
                  <a:pt x="3835" y="43192"/>
                </a:cubicBezTo>
                <a:cubicBezTo>
                  <a:pt x="2549" y="43192"/>
                  <a:pt x="1265" y="43077"/>
                  <a:pt x="0" y="42848"/>
                </a:cubicBezTo>
              </a:path>
              <a:path w="25435" h="43192" stroke="0" extrusionOk="0">
                <a:moveTo>
                  <a:pt x="4429" y="0"/>
                </a:moveTo>
                <a:cubicBezTo>
                  <a:pt x="16123" y="322"/>
                  <a:pt x="25435" y="9894"/>
                  <a:pt x="25435" y="21592"/>
                </a:cubicBezTo>
                <a:cubicBezTo>
                  <a:pt x="25435" y="33521"/>
                  <a:pt x="15764" y="43192"/>
                  <a:pt x="3835" y="43192"/>
                </a:cubicBezTo>
                <a:cubicBezTo>
                  <a:pt x="2549" y="43192"/>
                  <a:pt x="1265" y="43077"/>
                  <a:pt x="0" y="42848"/>
                </a:cubicBezTo>
                <a:lnTo>
                  <a:pt x="3835" y="21592"/>
                </a:lnTo>
                <a:lnTo>
                  <a:pt x="4429" y="0"/>
                </a:lnTo>
                <a:close/>
              </a:path>
            </a:pathLst>
          </a:custGeom>
          <a:noFill/>
          <a:ln w="57150">
            <a:solidFill>
              <a:srgbClr val="CC9900"/>
            </a:solidFill>
            <a:round/>
            <a:headEnd/>
            <a:tailEnd/>
          </a:ln>
        </p:spPr>
        <p:txBody>
          <a:bodyPr wrap="none" anchor="ctr"/>
          <a:lstStyle/>
          <a:p>
            <a:endParaRPr lang="en-US"/>
          </a:p>
        </p:txBody>
      </p:sp>
      <p:sp>
        <p:nvSpPr>
          <p:cNvPr id="8231" name="Text Box 41"/>
          <p:cNvSpPr txBox="1">
            <a:spLocks noChangeArrowheads="1"/>
          </p:cNvSpPr>
          <p:nvPr/>
        </p:nvSpPr>
        <p:spPr bwMode="auto">
          <a:xfrm>
            <a:off x="1143000" y="2895600"/>
            <a:ext cx="1752600" cy="519113"/>
          </a:xfrm>
          <a:prstGeom prst="rect">
            <a:avLst/>
          </a:prstGeom>
          <a:noFill/>
          <a:ln w="9525">
            <a:noFill/>
            <a:miter lim="800000"/>
            <a:headEnd/>
            <a:tailEnd/>
          </a:ln>
        </p:spPr>
        <p:txBody>
          <a:bodyPr>
            <a:spAutoFit/>
          </a:bodyPr>
          <a:lstStyle/>
          <a:p>
            <a:pPr>
              <a:spcBef>
                <a:spcPct val="50000"/>
              </a:spcBef>
            </a:pPr>
            <a:r>
              <a:rPr lang="en-US" sz="2800" b="1"/>
              <a:t>ĐƯỜNG</a:t>
            </a:r>
          </a:p>
        </p:txBody>
      </p:sp>
      <p:sp>
        <p:nvSpPr>
          <p:cNvPr id="8232" name="Line 42"/>
          <p:cNvSpPr>
            <a:spLocks noChangeShapeType="1"/>
          </p:cNvSpPr>
          <p:nvPr/>
        </p:nvSpPr>
        <p:spPr bwMode="auto">
          <a:xfrm>
            <a:off x="2743200" y="3200400"/>
            <a:ext cx="990600" cy="304800"/>
          </a:xfrm>
          <a:prstGeom prst="line">
            <a:avLst/>
          </a:prstGeom>
          <a:noFill/>
          <a:ln w="57150">
            <a:solidFill>
              <a:schemeClr val="tx2"/>
            </a:solidFill>
            <a:round/>
            <a:headEnd/>
            <a:tailEnd type="triangle" w="med" len="me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4" repeatCount="indefinite" fill="hold" grpId="0" nodeType="withEffect">
                                  <p:stCondLst>
                                    <p:cond delay="0"/>
                                  </p:stCondLst>
                                  <p:endCondLst>
                                    <p:cond evt="onNext" delay="0">
                                      <p:tgtEl>
                                        <p:sldTgt/>
                                      </p:tgtEl>
                                    </p:cond>
                                  </p:endCondLst>
                                  <p:childTnLst>
                                    <p:set>
                                      <p:cBhvr>
                                        <p:cTn id="6" dur="1" fill="hold">
                                          <p:stCondLst>
                                            <p:cond delay="0"/>
                                          </p:stCondLst>
                                        </p:cTn>
                                        <p:tgtEl>
                                          <p:spTgt spid="78859"/>
                                        </p:tgtEl>
                                        <p:attrNameLst>
                                          <p:attrName>style.visibility</p:attrName>
                                        </p:attrNameLst>
                                      </p:cBhvr>
                                      <p:to>
                                        <p:strVal val="visible"/>
                                      </p:to>
                                    </p:set>
                                    <p:animEffect transition="in" filter="wipe(down)">
                                      <p:cBhvr>
                                        <p:cTn id="7" dur="500"/>
                                        <p:tgtEl>
                                          <p:spTgt spid="78859"/>
                                        </p:tgtEl>
                                      </p:cBhvr>
                                    </p:animEffect>
                                  </p:childTnLst>
                                </p:cTn>
                              </p:par>
                              <p:par>
                                <p:cTn id="8" presetID="22" presetClass="entr" presetSubtype="4" repeatCount="indefinite" fill="hold" grpId="0" nodeType="withEffect">
                                  <p:stCondLst>
                                    <p:cond delay="0"/>
                                  </p:stCondLst>
                                  <p:endCondLst>
                                    <p:cond evt="onNext" delay="0">
                                      <p:tgtEl>
                                        <p:sldTgt/>
                                      </p:tgtEl>
                                    </p:cond>
                                  </p:endCondLst>
                                  <p:childTnLst>
                                    <p:set>
                                      <p:cBhvr>
                                        <p:cTn id="9" dur="1" fill="hold">
                                          <p:stCondLst>
                                            <p:cond delay="0"/>
                                          </p:stCondLst>
                                        </p:cTn>
                                        <p:tgtEl>
                                          <p:spTgt spid="78874"/>
                                        </p:tgtEl>
                                        <p:attrNameLst>
                                          <p:attrName>style.visibility</p:attrName>
                                        </p:attrNameLst>
                                      </p:cBhvr>
                                      <p:to>
                                        <p:strVal val="visible"/>
                                      </p:to>
                                    </p:set>
                                    <p:animEffect transition="in" filter="wipe(down)">
                                      <p:cBhvr>
                                        <p:cTn id="10" dur="500"/>
                                        <p:tgtEl>
                                          <p:spTgt spid="78874"/>
                                        </p:tgtEl>
                                      </p:cBhvr>
                                    </p:animEffect>
                                  </p:childTnLst>
                                </p:cTn>
                              </p:par>
                              <p:par>
                                <p:cTn id="11" presetID="22" presetClass="entr" presetSubtype="4" repeatCount="indefinite" fill="hold" grpId="0" nodeType="withEffect">
                                  <p:stCondLst>
                                    <p:cond delay="0"/>
                                  </p:stCondLst>
                                  <p:endCondLst>
                                    <p:cond evt="onNext" delay="0">
                                      <p:tgtEl>
                                        <p:sldTgt/>
                                      </p:tgtEl>
                                    </p:cond>
                                  </p:endCondLst>
                                  <p:childTnLst>
                                    <p:set>
                                      <p:cBhvr>
                                        <p:cTn id="12" dur="1" fill="hold">
                                          <p:stCondLst>
                                            <p:cond delay="0"/>
                                          </p:stCondLst>
                                        </p:cTn>
                                        <p:tgtEl>
                                          <p:spTgt spid="78875"/>
                                        </p:tgtEl>
                                        <p:attrNameLst>
                                          <p:attrName>style.visibility</p:attrName>
                                        </p:attrNameLst>
                                      </p:cBhvr>
                                      <p:to>
                                        <p:strVal val="visible"/>
                                      </p:to>
                                    </p:set>
                                    <p:animEffect transition="in" filter="wipe(down)">
                                      <p:cBhvr>
                                        <p:cTn id="13" dur="500"/>
                                        <p:tgtEl>
                                          <p:spTgt spid="78875"/>
                                        </p:tgtEl>
                                      </p:cBhvr>
                                    </p:animEffect>
                                  </p:childTnLst>
                                </p:cTn>
                              </p:par>
                              <p:par>
                                <p:cTn id="14" presetID="22" presetClass="entr" presetSubtype="4" repeatCount="indefinite" fill="hold" grpId="0" nodeType="withEffect">
                                  <p:stCondLst>
                                    <p:cond delay="0"/>
                                  </p:stCondLst>
                                  <p:endCondLst>
                                    <p:cond evt="onNext" delay="0">
                                      <p:tgtEl>
                                        <p:sldTgt/>
                                      </p:tgtEl>
                                    </p:cond>
                                  </p:endCondLst>
                                  <p:childTnLst>
                                    <p:set>
                                      <p:cBhvr>
                                        <p:cTn id="15" dur="1" fill="hold">
                                          <p:stCondLst>
                                            <p:cond delay="0"/>
                                          </p:stCondLst>
                                        </p:cTn>
                                        <p:tgtEl>
                                          <p:spTgt spid="78876"/>
                                        </p:tgtEl>
                                        <p:attrNameLst>
                                          <p:attrName>style.visibility</p:attrName>
                                        </p:attrNameLst>
                                      </p:cBhvr>
                                      <p:to>
                                        <p:strVal val="visible"/>
                                      </p:to>
                                    </p:set>
                                    <p:animEffect transition="in" filter="wipe(down)">
                                      <p:cBhvr>
                                        <p:cTn id="16" dur="500"/>
                                        <p:tgtEl>
                                          <p:spTgt spid="78876"/>
                                        </p:tgtEl>
                                      </p:cBhvr>
                                    </p:animEffect>
                                  </p:childTnLst>
                                </p:cTn>
                              </p:par>
                              <p:par>
                                <p:cTn id="17" presetID="22" presetClass="entr" presetSubtype="4" repeatCount="indefinite" fill="hold" grpId="0" nodeType="withEffect">
                                  <p:stCondLst>
                                    <p:cond delay="0"/>
                                  </p:stCondLst>
                                  <p:endCondLst>
                                    <p:cond evt="onNext" delay="0">
                                      <p:tgtEl>
                                        <p:sldTgt/>
                                      </p:tgtEl>
                                    </p:cond>
                                  </p:endCondLst>
                                  <p:childTnLst>
                                    <p:set>
                                      <p:cBhvr>
                                        <p:cTn id="18" dur="1" fill="hold">
                                          <p:stCondLst>
                                            <p:cond delay="0"/>
                                          </p:stCondLst>
                                        </p:cTn>
                                        <p:tgtEl>
                                          <p:spTgt spid="78877"/>
                                        </p:tgtEl>
                                        <p:attrNameLst>
                                          <p:attrName>style.visibility</p:attrName>
                                        </p:attrNameLst>
                                      </p:cBhvr>
                                      <p:to>
                                        <p:strVal val="visible"/>
                                      </p:to>
                                    </p:set>
                                    <p:animEffect transition="in" filter="wipe(down)">
                                      <p:cBhvr>
                                        <p:cTn id="19" dur="500"/>
                                        <p:tgtEl>
                                          <p:spTgt spid="78877"/>
                                        </p:tgtEl>
                                      </p:cBhvr>
                                    </p:animEffect>
                                  </p:childTnLst>
                                </p:cTn>
                              </p:par>
                              <p:par>
                                <p:cTn id="20" presetID="22" presetClass="entr" presetSubtype="4" repeatCount="indefinite" fill="hold" grpId="0" nodeType="withEffect">
                                  <p:stCondLst>
                                    <p:cond delay="0"/>
                                  </p:stCondLst>
                                  <p:endCondLst>
                                    <p:cond evt="onNext" delay="0">
                                      <p:tgtEl>
                                        <p:sldTgt/>
                                      </p:tgtEl>
                                    </p:cond>
                                  </p:endCondLst>
                                  <p:childTnLst>
                                    <p:set>
                                      <p:cBhvr>
                                        <p:cTn id="21" dur="1" fill="hold">
                                          <p:stCondLst>
                                            <p:cond delay="0"/>
                                          </p:stCondLst>
                                        </p:cTn>
                                        <p:tgtEl>
                                          <p:spTgt spid="78878"/>
                                        </p:tgtEl>
                                        <p:attrNameLst>
                                          <p:attrName>style.visibility</p:attrName>
                                        </p:attrNameLst>
                                      </p:cBhvr>
                                      <p:to>
                                        <p:strVal val="visible"/>
                                      </p:to>
                                    </p:set>
                                    <p:animEffect transition="in" filter="wipe(down)">
                                      <p:cBhvr>
                                        <p:cTn id="22" dur="500"/>
                                        <p:tgtEl>
                                          <p:spTgt spid="78878"/>
                                        </p:tgtEl>
                                      </p:cBhvr>
                                    </p:animEffect>
                                  </p:childTnLst>
                                </p:cTn>
                              </p:par>
                              <p:par>
                                <p:cTn id="23" presetID="22" presetClass="entr" presetSubtype="4" repeatCount="indefinite" fill="hold" grpId="0" nodeType="withEffect">
                                  <p:stCondLst>
                                    <p:cond delay="0"/>
                                  </p:stCondLst>
                                  <p:endCondLst>
                                    <p:cond evt="onNext" delay="0">
                                      <p:tgtEl>
                                        <p:sldTgt/>
                                      </p:tgtEl>
                                    </p:cond>
                                  </p:endCondLst>
                                  <p:childTnLst>
                                    <p:set>
                                      <p:cBhvr>
                                        <p:cTn id="24" dur="1" fill="hold">
                                          <p:stCondLst>
                                            <p:cond delay="0"/>
                                          </p:stCondLst>
                                        </p:cTn>
                                        <p:tgtEl>
                                          <p:spTgt spid="78879"/>
                                        </p:tgtEl>
                                        <p:attrNameLst>
                                          <p:attrName>style.visibility</p:attrName>
                                        </p:attrNameLst>
                                      </p:cBhvr>
                                      <p:to>
                                        <p:strVal val="visible"/>
                                      </p:to>
                                    </p:set>
                                    <p:animEffect transition="in" filter="wipe(down)">
                                      <p:cBhvr>
                                        <p:cTn id="25" dur="500"/>
                                        <p:tgtEl>
                                          <p:spTgt spid="78879"/>
                                        </p:tgtEl>
                                      </p:cBhvr>
                                    </p:animEffect>
                                  </p:childTnLst>
                                </p:cTn>
                              </p:par>
                              <p:par>
                                <p:cTn id="26" presetID="22" presetClass="entr" presetSubtype="4" repeatCount="indefinite" fill="hold" grpId="0" nodeType="withEffect">
                                  <p:stCondLst>
                                    <p:cond delay="0"/>
                                  </p:stCondLst>
                                  <p:endCondLst>
                                    <p:cond evt="onNext" delay="0">
                                      <p:tgtEl>
                                        <p:sldTgt/>
                                      </p:tgtEl>
                                    </p:cond>
                                  </p:endCondLst>
                                  <p:childTnLst>
                                    <p:set>
                                      <p:cBhvr>
                                        <p:cTn id="27" dur="1" fill="hold">
                                          <p:stCondLst>
                                            <p:cond delay="0"/>
                                          </p:stCondLst>
                                        </p:cTn>
                                        <p:tgtEl>
                                          <p:spTgt spid="78880"/>
                                        </p:tgtEl>
                                        <p:attrNameLst>
                                          <p:attrName>style.visibility</p:attrName>
                                        </p:attrNameLst>
                                      </p:cBhvr>
                                      <p:to>
                                        <p:strVal val="visible"/>
                                      </p:to>
                                    </p:set>
                                    <p:animEffect transition="in" filter="wipe(down)">
                                      <p:cBhvr>
                                        <p:cTn id="28" dur="500"/>
                                        <p:tgtEl>
                                          <p:spTgt spid="78880"/>
                                        </p:tgtEl>
                                      </p:cBhvr>
                                    </p:animEffect>
                                  </p:childTnLst>
                                </p:cTn>
                              </p:par>
                              <p:par>
                                <p:cTn id="29" presetID="22" presetClass="entr" presetSubtype="4" repeatCount="indefinite" fill="hold" grpId="0" nodeType="withEffect">
                                  <p:stCondLst>
                                    <p:cond delay="0"/>
                                  </p:stCondLst>
                                  <p:endCondLst>
                                    <p:cond evt="onNext" delay="0">
                                      <p:tgtEl>
                                        <p:sldTgt/>
                                      </p:tgtEl>
                                    </p:cond>
                                  </p:endCondLst>
                                  <p:childTnLst>
                                    <p:set>
                                      <p:cBhvr>
                                        <p:cTn id="30" dur="1" fill="hold">
                                          <p:stCondLst>
                                            <p:cond delay="0"/>
                                          </p:stCondLst>
                                        </p:cTn>
                                        <p:tgtEl>
                                          <p:spTgt spid="78881"/>
                                        </p:tgtEl>
                                        <p:attrNameLst>
                                          <p:attrName>style.visibility</p:attrName>
                                        </p:attrNameLst>
                                      </p:cBhvr>
                                      <p:to>
                                        <p:strVal val="visible"/>
                                      </p:to>
                                    </p:set>
                                    <p:animEffect transition="in" filter="wipe(down)">
                                      <p:cBhvr>
                                        <p:cTn id="31" dur="500"/>
                                        <p:tgtEl>
                                          <p:spTgt spid="78881"/>
                                        </p:tgtEl>
                                      </p:cBhvr>
                                    </p:animEffect>
                                  </p:childTnLst>
                                </p:cTn>
                              </p:par>
                              <p:par>
                                <p:cTn id="32" presetID="22" presetClass="entr" presetSubtype="4" repeatCount="indefinite" fill="hold" grpId="0" nodeType="withEffect">
                                  <p:stCondLst>
                                    <p:cond delay="0"/>
                                  </p:stCondLst>
                                  <p:endCondLst>
                                    <p:cond evt="onNext" delay="0">
                                      <p:tgtEl>
                                        <p:sldTgt/>
                                      </p:tgtEl>
                                    </p:cond>
                                  </p:endCondLst>
                                  <p:childTnLst>
                                    <p:set>
                                      <p:cBhvr>
                                        <p:cTn id="33" dur="1" fill="hold">
                                          <p:stCondLst>
                                            <p:cond delay="0"/>
                                          </p:stCondLst>
                                        </p:cTn>
                                        <p:tgtEl>
                                          <p:spTgt spid="78882"/>
                                        </p:tgtEl>
                                        <p:attrNameLst>
                                          <p:attrName>style.visibility</p:attrName>
                                        </p:attrNameLst>
                                      </p:cBhvr>
                                      <p:to>
                                        <p:strVal val="visible"/>
                                      </p:to>
                                    </p:set>
                                    <p:animEffect transition="in" filter="wipe(down)">
                                      <p:cBhvr>
                                        <p:cTn id="34" dur="500"/>
                                        <p:tgtEl>
                                          <p:spTgt spid="78882"/>
                                        </p:tgtEl>
                                      </p:cBhvr>
                                    </p:animEffect>
                                  </p:childTnLst>
                                </p:cTn>
                              </p:par>
                              <p:par>
                                <p:cTn id="35" presetID="22" presetClass="entr" presetSubtype="4" repeatCount="indefinite" fill="hold" grpId="0" nodeType="withEffect">
                                  <p:stCondLst>
                                    <p:cond delay="0"/>
                                  </p:stCondLst>
                                  <p:endCondLst>
                                    <p:cond evt="onNext" delay="0">
                                      <p:tgtEl>
                                        <p:sldTgt/>
                                      </p:tgtEl>
                                    </p:cond>
                                  </p:endCondLst>
                                  <p:childTnLst>
                                    <p:set>
                                      <p:cBhvr>
                                        <p:cTn id="36" dur="1" fill="hold">
                                          <p:stCondLst>
                                            <p:cond delay="0"/>
                                          </p:stCondLst>
                                        </p:cTn>
                                        <p:tgtEl>
                                          <p:spTgt spid="78883"/>
                                        </p:tgtEl>
                                        <p:attrNameLst>
                                          <p:attrName>style.visibility</p:attrName>
                                        </p:attrNameLst>
                                      </p:cBhvr>
                                      <p:to>
                                        <p:strVal val="visible"/>
                                      </p:to>
                                    </p:set>
                                    <p:animEffect transition="in" filter="wipe(down)">
                                      <p:cBhvr>
                                        <p:cTn id="37" dur="500"/>
                                        <p:tgtEl>
                                          <p:spTgt spid="78883"/>
                                        </p:tgtEl>
                                      </p:cBhvr>
                                    </p:animEffect>
                                  </p:childTnLst>
                                </p:cTn>
                              </p:par>
                              <p:par>
                                <p:cTn id="38" presetID="22" presetClass="entr" presetSubtype="4" repeatCount="indefinite" fill="hold" grpId="0" nodeType="withEffect">
                                  <p:stCondLst>
                                    <p:cond delay="0"/>
                                  </p:stCondLst>
                                  <p:endCondLst>
                                    <p:cond evt="onNext" delay="0">
                                      <p:tgtEl>
                                        <p:sldTgt/>
                                      </p:tgtEl>
                                    </p:cond>
                                  </p:endCondLst>
                                  <p:childTnLst>
                                    <p:set>
                                      <p:cBhvr>
                                        <p:cTn id="39" dur="1" fill="hold">
                                          <p:stCondLst>
                                            <p:cond delay="0"/>
                                          </p:stCondLst>
                                        </p:cTn>
                                        <p:tgtEl>
                                          <p:spTgt spid="78884"/>
                                        </p:tgtEl>
                                        <p:attrNameLst>
                                          <p:attrName>style.visibility</p:attrName>
                                        </p:attrNameLst>
                                      </p:cBhvr>
                                      <p:to>
                                        <p:strVal val="visible"/>
                                      </p:to>
                                    </p:set>
                                    <p:animEffect transition="in" filter="wipe(down)">
                                      <p:cBhvr>
                                        <p:cTn id="40" dur="500"/>
                                        <p:tgtEl>
                                          <p:spTgt spid="78884"/>
                                        </p:tgtEl>
                                      </p:cBhvr>
                                    </p:animEffect>
                                  </p:childTnLst>
                                </p:cTn>
                              </p:par>
                              <p:par>
                                <p:cTn id="41" presetID="22" presetClass="entr" presetSubtype="4" repeatCount="indefinite" fill="hold" grpId="0" nodeType="withEffect">
                                  <p:stCondLst>
                                    <p:cond delay="0"/>
                                  </p:stCondLst>
                                  <p:endCondLst>
                                    <p:cond evt="onNext" delay="0">
                                      <p:tgtEl>
                                        <p:sldTgt/>
                                      </p:tgtEl>
                                    </p:cond>
                                  </p:endCondLst>
                                  <p:childTnLst>
                                    <p:set>
                                      <p:cBhvr>
                                        <p:cTn id="42" dur="1" fill="hold">
                                          <p:stCondLst>
                                            <p:cond delay="0"/>
                                          </p:stCondLst>
                                        </p:cTn>
                                        <p:tgtEl>
                                          <p:spTgt spid="78885"/>
                                        </p:tgtEl>
                                        <p:attrNameLst>
                                          <p:attrName>style.visibility</p:attrName>
                                        </p:attrNameLst>
                                      </p:cBhvr>
                                      <p:to>
                                        <p:strVal val="visible"/>
                                      </p:to>
                                    </p:set>
                                    <p:animEffect transition="in" filter="wipe(down)">
                                      <p:cBhvr>
                                        <p:cTn id="43" dur="500"/>
                                        <p:tgtEl>
                                          <p:spTgt spid="78885"/>
                                        </p:tgtEl>
                                      </p:cBhvr>
                                    </p:animEffect>
                                  </p:childTnLst>
                                </p:cTn>
                              </p:par>
                              <p:par>
                                <p:cTn id="44" presetID="22" presetClass="entr" presetSubtype="4" repeatCount="indefinite" fill="hold" grpId="0" nodeType="withEffect">
                                  <p:stCondLst>
                                    <p:cond delay="0"/>
                                  </p:stCondLst>
                                  <p:endCondLst>
                                    <p:cond evt="onNext" delay="0">
                                      <p:tgtEl>
                                        <p:sldTgt/>
                                      </p:tgtEl>
                                    </p:cond>
                                  </p:endCondLst>
                                  <p:childTnLst>
                                    <p:set>
                                      <p:cBhvr>
                                        <p:cTn id="45" dur="1" fill="hold">
                                          <p:stCondLst>
                                            <p:cond delay="0"/>
                                          </p:stCondLst>
                                        </p:cTn>
                                        <p:tgtEl>
                                          <p:spTgt spid="78886"/>
                                        </p:tgtEl>
                                        <p:attrNameLst>
                                          <p:attrName>style.visibility</p:attrName>
                                        </p:attrNameLst>
                                      </p:cBhvr>
                                      <p:to>
                                        <p:strVal val="visible"/>
                                      </p:to>
                                    </p:set>
                                    <p:animEffect transition="in" filter="wipe(down)">
                                      <p:cBhvr>
                                        <p:cTn id="46" dur="500"/>
                                        <p:tgtEl>
                                          <p:spTgt spid="78886"/>
                                        </p:tgtEl>
                                      </p:cBhvr>
                                    </p:animEffect>
                                  </p:childTnLst>
                                </p:cTn>
                              </p:par>
                              <p:par>
                                <p:cTn id="47" presetID="22" presetClass="entr" presetSubtype="4" repeatCount="indefinite" fill="hold" grpId="0" nodeType="withEffect">
                                  <p:stCondLst>
                                    <p:cond delay="0"/>
                                  </p:stCondLst>
                                  <p:endCondLst>
                                    <p:cond evt="onNext" delay="0">
                                      <p:tgtEl>
                                        <p:sldTgt/>
                                      </p:tgtEl>
                                    </p:cond>
                                  </p:endCondLst>
                                  <p:childTnLst>
                                    <p:set>
                                      <p:cBhvr>
                                        <p:cTn id="48" dur="1" fill="hold">
                                          <p:stCondLst>
                                            <p:cond delay="0"/>
                                          </p:stCondLst>
                                        </p:cTn>
                                        <p:tgtEl>
                                          <p:spTgt spid="78887"/>
                                        </p:tgtEl>
                                        <p:attrNameLst>
                                          <p:attrName>style.visibility</p:attrName>
                                        </p:attrNameLst>
                                      </p:cBhvr>
                                      <p:to>
                                        <p:strVal val="visible"/>
                                      </p:to>
                                    </p:set>
                                    <p:animEffect transition="in" filter="wipe(down)">
                                      <p:cBhvr>
                                        <p:cTn id="49" dur="500"/>
                                        <p:tgtEl>
                                          <p:spTgt spid="788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9" grpId="0" animBg="1"/>
      <p:bldP spid="78874" grpId="0" animBg="1"/>
      <p:bldP spid="78875" grpId="0" animBg="1"/>
      <p:bldP spid="78876" grpId="0" animBg="1"/>
      <p:bldP spid="78877" grpId="0" animBg="1"/>
      <p:bldP spid="78878" grpId="0" animBg="1"/>
      <p:bldP spid="78879" grpId="0" animBg="1"/>
      <p:bldP spid="78880" grpId="0" animBg="1"/>
      <p:bldP spid="78881" grpId="0" animBg="1"/>
      <p:bldP spid="78882" grpId="0" animBg="1"/>
      <p:bldP spid="78883" grpId="0" animBg="1"/>
      <p:bldP spid="78884" grpId="0" animBg="1"/>
      <p:bldP spid="78885" grpId="0" animBg="1"/>
      <p:bldP spid="78886" grpId="0" animBg="1"/>
      <p:bldP spid="7888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297" name="Group 33"/>
          <p:cNvGraphicFramePr>
            <a:graphicFrameLocks noGrp="1"/>
          </p:cNvGraphicFramePr>
          <p:nvPr/>
        </p:nvGraphicFramePr>
        <p:xfrm>
          <a:off x="152400" y="2838450"/>
          <a:ext cx="8839200" cy="3886200"/>
        </p:xfrm>
        <a:graphic>
          <a:graphicData uri="http://schemas.openxmlformats.org/drawingml/2006/table">
            <a:tbl>
              <a:tblPr/>
              <a:tblGrid>
                <a:gridCol w="2036763"/>
                <a:gridCol w="3373437"/>
                <a:gridCol w="3429000"/>
              </a:tblGrid>
              <a:tr h="544513">
                <a:tc>
                  <a:txBody>
                    <a:bodyPr/>
                    <a:lstStyle/>
                    <a:p>
                      <a:pPr marL="0" marR="0" lvl="0" indent="0" algn="l" defTabSz="914400" rtl="0" eaLnBrk="1" fontAlgn="base" latinLnBrk="0" hangingPunct="1">
                        <a:lnSpc>
                          <a:spcPct val="100000"/>
                        </a:lnSpc>
                        <a:spcBef>
                          <a:spcPct val="0"/>
                        </a:spcBef>
                        <a:spcAft>
                          <a:spcPct val="0"/>
                        </a:spcAft>
                        <a:buClrTx/>
                        <a:buSzPct val="65000"/>
                        <a:buFontTx/>
                        <a:buNone/>
                        <a:tabLst/>
                      </a:pPr>
                      <a:r>
                        <a:rPr kumimoji="0" lang="en-US" sz="1800" b="1" i="1" u="none" strike="noStrike" cap="none" normalizeH="0" baseline="0" smtClean="0">
                          <a:ln>
                            <a:noFill/>
                          </a:ln>
                          <a:solidFill>
                            <a:schemeClr val="tx1"/>
                          </a:solidFill>
                          <a:effectLst>
                            <a:outerShdw blurRad="38100" dist="38100" dir="2700000" algn="tl">
                              <a:srgbClr val="000000"/>
                            </a:outerShdw>
                          </a:effectLst>
                          <a:latin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Pct val="65000"/>
                        <a:buFontTx/>
                        <a:buNone/>
                        <a:tabLst/>
                      </a:pPr>
                      <a:r>
                        <a:rPr kumimoji="0" lang="en-US" sz="1800" b="1" i="1" u="none" strike="noStrike" cap="none" normalizeH="0" baseline="0" smtClean="0">
                          <a:ln>
                            <a:noFill/>
                          </a:ln>
                          <a:solidFill>
                            <a:schemeClr val="tx1"/>
                          </a:solidFill>
                          <a:effectLst>
                            <a:outerShdw blurRad="38100" dist="38100" dir="2700000" algn="tl">
                              <a:srgbClr val="000000"/>
                            </a:outerShdw>
                          </a:effectLst>
                          <a:latin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Pct val="65000"/>
                        <a:buFontTx/>
                        <a:buNone/>
                        <a:tabLst/>
                      </a:pPr>
                      <a:r>
                        <a:rPr kumimoji="0" lang="en-US" sz="1800" b="1" i="1" u="none" strike="noStrike" cap="none" normalizeH="0" baseline="0" smtClean="0">
                          <a:ln>
                            <a:noFill/>
                          </a:ln>
                          <a:solidFill>
                            <a:schemeClr val="tx1"/>
                          </a:solidFill>
                          <a:effectLst>
                            <a:outerShdw blurRad="38100" dist="38100" dir="2700000" algn="tl">
                              <a:srgbClr val="000000"/>
                            </a:outerShdw>
                          </a:effectLst>
                          <a:latin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185863">
                <a:tc>
                  <a:txBody>
                    <a:bodyPr/>
                    <a:lstStyle/>
                    <a:p>
                      <a:pPr marL="0" marR="0" lvl="0" indent="0" algn="l" defTabSz="914400" rtl="0" eaLnBrk="1" fontAlgn="base" latinLnBrk="0" hangingPunct="1">
                        <a:lnSpc>
                          <a:spcPct val="100000"/>
                        </a:lnSpc>
                        <a:spcBef>
                          <a:spcPct val="0"/>
                        </a:spcBef>
                        <a:spcAft>
                          <a:spcPct val="0"/>
                        </a:spcAft>
                        <a:buClrTx/>
                        <a:buSzPct val="65000"/>
                        <a:buFontTx/>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Pct val="65000"/>
                        <a:buFontTx/>
                        <a:buNone/>
                        <a:tabLst/>
                      </a:pPr>
                      <a:endParaRPr kumimoji="0" lang="vi-VN" sz="1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Pct val="65000"/>
                        <a:buFontTx/>
                        <a:buNone/>
                        <a:tabLst/>
                      </a:pPr>
                      <a:endParaRPr kumimoji="0" lang="vi-VN"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155824">
                <a:tc>
                  <a:txBody>
                    <a:bodyPr/>
                    <a:lstStyle/>
                    <a:p>
                      <a:pPr marL="0" marR="0" lvl="0" indent="0" algn="l" defTabSz="914400" rtl="0" eaLnBrk="1" fontAlgn="base" latinLnBrk="0" hangingPunct="1">
                        <a:lnSpc>
                          <a:spcPct val="100000"/>
                        </a:lnSpc>
                        <a:spcBef>
                          <a:spcPct val="0"/>
                        </a:spcBef>
                        <a:spcAft>
                          <a:spcPct val="0"/>
                        </a:spcAft>
                        <a:buClrTx/>
                        <a:buSzPct val="65000"/>
                        <a:buFontTx/>
                        <a:buNone/>
                        <a:tabLst/>
                      </a:pPr>
                      <a:endParaRPr kumimoji="0" lang="vi-VN"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Pct val="65000"/>
                        <a:buFontTx/>
                        <a:buNone/>
                        <a:tabLst/>
                      </a:pPr>
                      <a:endParaRPr kumimoji="0" lang="vi-VN"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Pct val="65000"/>
                        <a:buFontTx/>
                        <a:buNone/>
                        <a:tabLst/>
                      </a:pPr>
                      <a:endParaRPr kumimoji="0" lang="vi-VN"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9236" name="Text Box 125"/>
          <p:cNvSpPr txBox="1">
            <a:spLocks noChangeArrowheads="1"/>
          </p:cNvSpPr>
          <p:nvPr/>
        </p:nvSpPr>
        <p:spPr bwMode="auto">
          <a:xfrm>
            <a:off x="457200" y="2914650"/>
            <a:ext cx="1905000" cy="862013"/>
          </a:xfrm>
          <a:prstGeom prst="rect">
            <a:avLst/>
          </a:prstGeom>
          <a:noFill/>
          <a:ln w="9525">
            <a:noFill/>
            <a:miter lim="800000"/>
            <a:headEnd/>
            <a:tailEnd/>
          </a:ln>
        </p:spPr>
        <p:txBody>
          <a:bodyPr>
            <a:spAutoFit/>
          </a:bodyPr>
          <a:lstStyle/>
          <a:p>
            <a:pPr eaLnBrk="1" hangingPunct="1"/>
            <a:r>
              <a:rPr lang="en-US" sz="2000" b="1">
                <a:solidFill>
                  <a:srgbClr val="000000"/>
                </a:solidFill>
              </a:rPr>
              <a:t>Thí nghiệm</a:t>
            </a:r>
            <a:endParaRPr lang="en-US" sz="2000">
              <a:solidFill>
                <a:srgbClr val="000000"/>
              </a:solidFill>
            </a:endParaRPr>
          </a:p>
          <a:p>
            <a:pPr>
              <a:spcBef>
                <a:spcPct val="50000"/>
              </a:spcBef>
            </a:pPr>
            <a:endParaRPr lang="en-US" sz="2000"/>
          </a:p>
        </p:txBody>
      </p:sp>
      <p:sp>
        <p:nvSpPr>
          <p:cNvPr id="9237" name="Text Box 126"/>
          <p:cNvSpPr txBox="1">
            <a:spLocks noChangeArrowheads="1"/>
          </p:cNvSpPr>
          <p:nvPr/>
        </p:nvSpPr>
        <p:spPr bwMode="auto">
          <a:xfrm>
            <a:off x="2819400" y="2914650"/>
            <a:ext cx="2590800" cy="862013"/>
          </a:xfrm>
          <a:prstGeom prst="rect">
            <a:avLst/>
          </a:prstGeom>
          <a:noFill/>
          <a:ln w="9525">
            <a:noFill/>
            <a:miter lim="800000"/>
            <a:headEnd/>
            <a:tailEnd/>
          </a:ln>
        </p:spPr>
        <p:txBody>
          <a:bodyPr>
            <a:spAutoFit/>
          </a:bodyPr>
          <a:lstStyle/>
          <a:p>
            <a:pPr eaLnBrk="1" hangingPunct="1"/>
            <a:r>
              <a:rPr lang="en-US" sz="2000" b="1">
                <a:solidFill>
                  <a:srgbClr val="000000"/>
                </a:solidFill>
              </a:rPr>
              <a:t>Mô tả hiện tượng</a:t>
            </a:r>
            <a:endParaRPr lang="en-US" sz="2000">
              <a:solidFill>
                <a:srgbClr val="000000"/>
              </a:solidFill>
            </a:endParaRPr>
          </a:p>
          <a:p>
            <a:pPr>
              <a:spcBef>
                <a:spcPct val="50000"/>
              </a:spcBef>
            </a:pPr>
            <a:endParaRPr lang="en-US" sz="2000"/>
          </a:p>
        </p:txBody>
      </p:sp>
      <p:sp>
        <p:nvSpPr>
          <p:cNvPr id="9238" name="Text Box 127"/>
          <p:cNvSpPr txBox="1">
            <a:spLocks noChangeArrowheads="1"/>
          </p:cNvSpPr>
          <p:nvPr/>
        </p:nvSpPr>
        <p:spPr bwMode="auto">
          <a:xfrm>
            <a:off x="5638800" y="2914650"/>
            <a:ext cx="3276600" cy="400050"/>
          </a:xfrm>
          <a:prstGeom prst="rect">
            <a:avLst/>
          </a:prstGeom>
          <a:noFill/>
          <a:ln w="9525">
            <a:noFill/>
            <a:miter lim="800000"/>
            <a:headEnd/>
            <a:tailEnd/>
          </a:ln>
        </p:spPr>
        <p:txBody>
          <a:bodyPr>
            <a:spAutoFit/>
          </a:bodyPr>
          <a:lstStyle/>
          <a:p>
            <a:pPr algn="ctr">
              <a:spcBef>
                <a:spcPct val="50000"/>
              </a:spcBef>
            </a:pPr>
            <a:r>
              <a:rPr lang="en-US" sz="2000" b="1">
                <a:solidFill>
                  <a:srgbClr val="000000"/>
                </a:solidFill>
              </a:rPr>
              <a:t>Giải thích hiện tượng</a:t>
            </a:r>
          </a:p>
        </p:txBody>
      </p:sp>
      <p:sp>
        <p:nvSpPr>
          <p:cNvPr id="9239" name="Text Box 128"/>
          <p:cNvSpPr txBox="1">
            <a:spLocks noChangeArrowheads="1"/>
          </p:cNvSpPr>
          <p:nvPr/>
        </p:nvSpPr>
        <p:spPr bwMode="auto">
          <a:xfrm>
            <a:off x="304800" y="3505200"/>
            <a:ext cx="2057400" cy="646113"/>
          </a:xfrm>
          <a:prstGeom prst="rect">
            <a:avLst/>
          </a:prstGeom>
          <a:noFill/>
          <a:ln w="9525">
            <a:noFill/>
            <a:miter lim="800000"/>
            <a:headEnd/>
            <a:tailEnd/>
          </a:ln>
        </p:spPr>
        <p:txBody>
          <a:bodyPr>
            <a:spAutoFit/>
          </a:bodyPr>
          <a:lstStyle/>
          <a:p>
            <a:r>
              <a:rPr lang="en-US" b="1" u="sng"/>
              <a:t>Thí nghiệm 1</a:t>
            </a:r>
            <a:endParaRPr lang="en-US" b="1"/>
          </a:p>
          <a:p>
            <a:r>
              <a:rPr lang="en-US" b="1"/>
              <a:t>Đốt một tờ giấy</a:t>
            </a:r>
          </a:p>
        </p:txBody>
      </p:sp>
      <p:sp>
        <p:nvSpPr>
          <p:cNvPr id="31873" name="Text Box 129"/>
          <p:cNvSpPr txBox="1">
            <a:spLocks noChangeArrowheads="1"/>
          </p:cNvSpPr>
          <p:nvPr/>
        </p:nvSpPr>
        <p:spPr bwMode="auto">
          <a:xfrm>
            <a:off x="228600" y="4591050"/>
            <a:ext cx="1905000" cy="1338263"/>
          </a:xfrm>
          <a:prstGeom prst="rect">
            <a:avLst/>
          </a:prstGeom>
          <a:noFill/>
          <a:ln w="9525">
            <a:noFill/>
            <a:miter lim="800000"/>
            <a:headEnd/>
            <a:tailEnd/>
          </a:ln>
        </p:spPr>
        <p:txBody>
          <a:bodyPr>
            <a:spAutoFit/>
          </a:bodyPr>
          <a:lstStyle/>
          <a:p>
            <a:r>
              <a:rPr lang="en-US" sz="1600"/>
              <a:t> </a:t>
            </a:r>
            <a:r>
              <a:rPr lang="en-US" b="1" u="sng"/>
              <a:t>Thí nghiệm 2</a:t>
            </a:r>
            <a:endParaRPr lang="en-US" b="1"/>
          </a:p>
          <a:p>
            <a:r>
              <a:rPr lang="en-US" b="1"/>
              <a:t>Chưng đường trên ngọn lửa</a:t>
            </a:r>
          </a:p>
          <a:p>
            <a:pPr>
              <a:spcBef>
                <a:spcPct val="50000"/>
              </a:spcBef>
            </a:pPr>
            <a:endParaRPr lang="en-US" b="1"/>
          </a:p>
        </p:txBody>
      </p:sp>
      <p:sp>
        <p:nvSpPr>
          <p:cNvPr id="9241" name="Text Box 130"/>
          <p:cNvSpPr txBox="1">
            <a:spLocks noChangeArrowheads="1"/>
          </p:cNvSpPr>
          <p:nvPr/>
        </p:nvSpPr>
        <p:spPr bwMode="auto">
          <a:xfrm>
            <a:off x="2286000" y="3524250"/>
            <a:ext cx="3276600" cy="738188"/>
          </a:xfrm>
          <a:prstGeom prst="rect">
            <a:avLst/>
          </a:prstGeom>
          <a:noFill/>
          <a:ln w="9525">
            <a:noFill/>
            <a:miter lim="800000"/>
            <a:headEnd/>
            <a:tailEnd/>
          </a:ln>
        </p:spPr>
        <p:txBody>
          <a:bodyPr>
            <a:spAutoFit/>
          </a:bodyPr>
          <a:lstStyle/>
          <a:p>
            <a:pPr eaLnBrk="1" hangingPunct="1"/>
            <a:r>
              <a:rPr lang="en-US" b="1"/>
              <a:t>Tờ giấy bị cháy thành than</a:t>
            </a:r>
            <a:r>
              <a:rPr lang="en-US" sz="1600" b="1"/>
              <a:t>.</a:t>
            </a:r>
          </a:p>
          <a:p>
            <a:pPr>
              <a:spcBef>
                <a:spcPct val="50000"/>
              </a:spcBef>
            </a:pPr>
            <a:endParaRPr lang="en-US" sz="1600" b="1"/>
          </a:p>
        </p:txBody>
      </p:sp>
      <p:sp>
        <p:nvSpPr>
          <p:cNvPr id="9242" name="Text Box 131"/>
          <p:cNvSpPr txBox="1">
            <a:spLocks noChangeArrowheads="1"/>
          </p:cNvSpPr>
          <p:nvPr/>
        </p:nvSpPr>
        <p:spPr bwMode="auto">
          <a:xfrm>
            <a:off x="5562600" y="3448050"/>
            <a:ext cx="3352800" cy="1338263"/>
          </a:xfrm>
          <a:prstGeom prst="rect">
            <a:avLst/>
          </a:prstGeom>
          <a:noFill/>
          <a:ln w="9525">
            <a:noFill/>
            <a:miter lim="800000"/>
            <a:headEnd/>
            <a:tailEnd/>
          </a:ln>
        </p:spPr>
        <p:txBody>
          <a:bodyPr>
            <a:spAutoFit/>
          </a:bodyPr>
          <a:lstStyle/>
          <a:p>
            <a:pPr eaLnBrk="1" hangingPunct="1"/>
            <a:r>
              <a:rPr lang="en-US" b="1"/>
              <a:t>-Tờ giấy đã bị biến đổi thành một chất khác , không còn giữ được tính chất ban đầu.</a:t>
            </a:r>
          </a:p>
          <a:p>
            <a:pPr>
              <a:spcBef>
                <a:spcPct val="50000"/>
              </a:spcBef>
            </a:pPr>
            <a:endParaRPr lang="en-US" b="1"/>
          </a:p>
        </p:txBody>
      </p:sp>
      <p:sp>
        <p:nvSpPr>
          <p:cNvPr id="31877" name="Text Box 133"/>
          <p:cNvSpPr txBox="1">
            <a:spLocks noChangeArrowheads="1"/>
          </p:cNvSpPr>
          <p:nvPr/>
        </p:nvSpPr>
        <p:spPr bwMode="auto">
          <a:xfrm>
            <a:off x="2286000" y="4591050"/>
            <a:ext cx="3276600" cy="2446338"/>
          </a:xfrm>
          <a:prstGeom prst="rect">
            <a:avLst/>
          </a:prstGeom>
          <a:noFill/>
          <a:ln w="9525">
            <a:noFill/>
            <a:miter lim="800000"/>
            <a:headEnd/>
            <a:tailEnd/>
          </a:ln>
        </p:spPr>
        <p:txBody>
          <a:bodyPr>
            <a:spAutoFit/>
          </a:bodyPr>
          <a:lstStyle/>
          <a:p>
            <a:r>
              <a:rPr lang="en-US" b="1"/>
              <a:t>-Ống nghiệm sủi bọt đường từ màu trắng chuyển sang vàng rồi nâu thẫm, có khói bốc ra và ngử thấy mùi khét, để nguội nếm thấy vị đắng. Nếu tiếp tục đun nữa, nó sẽ cháy thành than.</a:t>
            </a:r>
          </a:p>
          <a:p>
            <a:pPr>
              <a:spcBef>
                <a:spcPct val="50000"/>
              </a:spcBef>
            </a:pPr>
            <a:endParaRPr lang="en-US" b="1"/>
          </a:p>
        </p:txBody>
      </p:sp>
      <p:sp>
        <p:nvSpPr>
          <p:cNvPr id="31878" name="Text Box 134"/>
          <p:cNvSpPr txBox="1">
            <a:spLocks noChangeArrowheads="1"/>
          </p:cNvSpPr>
          <p:nvPr/>
        </p:nvSpPr>
        <p:spPr bwMode="auto">
          <a:xfrm>
            <a:off x="5638800" y="4591050"/>
            <a:ext cx="3352800" cy="1616075"/>
          </a:xfrm>
          <a:prstGeom prst="rect">
            <a:avLst/>
          </a:prstGeom>
          <a:noFill/>
          <a:ln w="9525">
            <a:noFill/>
            <a:miter lim="800000"/>
            <a:headEnd/>
            <a:tailEnd/>
          </a:ln>
        </p:spPr>
        <p:txBody>
          <a:bodyPr>
            <a:spAutoFit/>
          </a:bodyPr>
          <a:lstStyle/>
          <a:p>
            <a:pPr eaLnBrk="1" hangingPunct="1"/>
            <a:r>
              <a:rPr lang="en-US" b="1"/>
              <a:t>-Dưới tác dụng của nhiệt, đường đã không giữ được tính chất của nó nữa, nó đã bị biến thành một chất khác.</a:t>
            </a:r>
          </a:p>
          <a:p>
            <a:pPr>
              <a:spcBef>
                <a:spcPct val="50000"/>
              </a:spcBef>
            </a:pPr>
            <a:endParaRPr lang="en-US" b="1"/>
          </a:p>
        </p:txBody>
      </p:sp>
      <p:sp>
        <p:nvSpPr>
          <p:cNvPr id="9245" name="Text Box 34"/>
          <p:cNvSpPr txBox="1">
            <a:spLocks noChangeArrowheads="1"/>
          </p:cNvSpPr>
          <p:nvPr/>
        </p:nvSpPr>
        <p:spPr bwMode="auto">
          <a:xfrm>
            <a:off x="0" y="0"/>
            <a:ext cx="9144000" cy="862013"/>
          </a:xfrm>
          <a:prstGeom prst="rect">
            <a:avLst/>
          </a:prstGeom>
          <a:noFill/>
          <a:ln w="9525">
            <a:noFill/>
            <a:miter lim="800000"/>
            <a:headEnd/>
            <a:tailEnd/>
          </a:ln>
        </p:spPr>
        <p:txBody>
          <a:bodyPr>
            <a:spAutoFit/>
          </a:bodyPr>
          <a:lstStyle/>
          <a:p>
            <a:pPr algn="ctr">
              <a:spcBef>
                <a:spcPct val="50000"/>
              </a:spcBef>
            </a:pPr>
            <a:r>
              <a:rPr lang="en-US" sz="2000" b="1" u="sng"/>
              <a:t>Môn</a:t>
            </a:r>
            <a:r>
              <a:rPr lang="en-US" sz="2000" b="1"/>
              <a:t>: Khoa học</a:t>
            </a:r>
          </a:p>
          <a:p>
            <a:pPr algn="ctr">
              <a:spcBef>
                <a:spcPct val="50000"/>
              </a:spcBef>
            </a:pPr>
            <a:r>
              <a:rPr lang="en-US" sz="2000" b="1" u="sng"/>
              <a:t>Bài</a:t>
            </a:r>
            <a:r>
              <a:rPr lang="en-US" sz="2000" b="1"/>
              <a:t>: SỰ BIẾN ĐỔI HÓA HỌC</a:t>
            </a:r>
          </a:p>
        </p:txBody>
      </p:sp>
      <p:sp>
        <p:nvSpPr>
          <p:cNvPr id="9246" name="Rectangle 35"/>
          <p:cNvSpPr>
            <a:spLocks noChangeArrowheads="1"/>
          </p:cNvSpPr>
          <p:nvPr/>
        </p:nvSpPr>
        <p:spPr bwMode="auto">
          <a:xfrm>
            <a:off x="228600" y="1757363"/>
            <a:ext cx="5881688" cy="400050"/>
          </a:xfrm>
          <a:prstGeom prst="rect">
            <a:avLst/>
          </a:prstGeom>
          <a:noFill/>
          <a:ln w="9525">
            <a:noFill/>
            <a:miter lim="800000"/>
            <a:headEnd/>
            <a:tailEnd/>
          </a:ln>
        </p:spPr>
        <p:txBody>
          <a:bodyPr wrap="none">
            <a:spAutoFit/>
          </a:bodyPr>
          <a:lstStyle/>
          <a:p>
            <a:r>
              <a:rPr lang="en-US" sz="2000" b="1" u="sng">
                <a:solidFill>
                  <a:srgbClr val="FFFF00"/>
                </a:solidFill>
              </a:rPr>
              <a:t>1. Hoạt động 1</a:t>
            </a:r>
            <a:r>
              <a:rPr lang="en-US" sz="2000" b="1">
                <a:solidFill>
                  <a:srgbClr val="FFFF00"/>
                </a:solidFill>
              </a:rPr>
              <a:t>: Thế nào là sự biến đổi hóa học</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31873"/>
                                        </p:tgtEl>
                                        <p:attrNameLst>
                                          <p:attrName>style.visibility</p:attrName>
                                        </p:attrNameLst>
                                      </p:cBhvr>
                                      <p:to>
                                        <p:strVal val="visible"/>
                                      </p:to>
                                    </p:set>
                                    <p:animEffect transition="in" filter="wedge">
                                      <p:cBhvr>
                                        <p:cTn id="7" dur="2000"/>
                                        <p:tgtEl>
                                          <p:spTgt spid="3187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2" presetClass="entr" presetSubtype="0" fill="hold" grpId="0" nodeType="clickEffect">
                                  <p:stCondLst>
                                    <p:cond delay="0"/>
                                  </p:stCondLst>
                                  <p:childTnLst>
                                    <p:set>
                                      <p:cBhvr>
                                        <p:cTn id="11" dur="1" fill="hold">
                                          <p:stCondLst>
                                            <p:cond delay="0"/>
                                          </p:stCondLst>
                                        </p:cTn>
                                        <p:tgtEl>
                                          <p:spTgt spid="31877"/>
                                        </p:tgtEl>
                                        <p:attrNameLst>
                                          <p:attrName>style.visibility</p:attrName>
                                        </p:attrNameLst>
                                      </p:cBhvr>
                                      <p:to>
                                        <p:strVal val="visible"/>
                                      </p:to>
                                    </p:set>
                                    <p:animScale>
                                      <p:cBhvr>
                                        <p:cTn id="12" dur="1000" decel="50000" fill="hold">
                                          <p:stCondLst>
                                            <p:cond delay="0"/>
                                          </p:stCondLst>
                                        </p:cTn>
                                        <p:tgtEl>
                                          <p:spTgt spid="3187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1000" decel="50000" fill="hold">
                                          <p:stCondLst>
                                            <p:cond delay="0"/>
                                          </p:stCondLst>
                                        </p:cTn>
                                        <p:tgtEl>
                                          <p:spTgt spid="31877"/>
                                        </p:tgtEl>
                                        <p:attrNameLst>
                                          <p:attrName>ppt_x</p:attrName>
                                          <p:attrName>ppt_y</p:attrName>
                                        </p:attrNameLst>
                                      </p:cBhvr>
                                    </p:animMotion>
                                    <p:animEffect transition="in" filter="fade">
                                      <p:cBhvr>
                                        <p:cTn id="14" dur="1000"/>
                                        <p:tgtEl>
                                          <p:spTgt spid="31877"/>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30" presetClass="entr" presetSubtype="0" fill="hold" grpId="0" nodeType="clickEffect">
                                  <p:stCondLst>
                                    <p:cond delay="0"/>
                                  </p:stCondLst>
                                  <p:childTnLst>
                                    <p:set>
                                      <p:cBhvr>
                                        <p:cTn id="18" dur="1" fill="hold">
                                          <p:stCondLst>
                                            <p:cond delay="0"/>
                                          </p:stCondLst>
                                        </p:cTn>
                                        <p:tgtEl>
                                          <p:spTgt spid="31878"/>
                                        </p:tgtEl>
                                        <p:attrNameLst>
                                          <p:attrName>style.visibility</p:attrName>
                                        </p:attrNameLst>
                                      </p:cBhvr>
                                      <p:to>
                                        <p:strVal val="visible"/>
                                      </p:to>
                                    </p:set>
                                    <p:animEffect transition="in" filter="fade">
                                      <p:cBhvr>
                                        <p:cTn id="19" dur="800" decel="100000"/>
                                        <p:tgtEl>
                                          <p:spTgt spid="31878"/>
                                        </p:tgtEl>
                                      </p:cBhvr>
                                    </p:animEffect>
                                    <p:anim calcmode="lin" valueType="num">
                                      <p:cBhvr>
                                        <p:cTn id="20" dur="800" decel="100000" fill="hold"/>
                                        <p:tgtEl>
                                          <p:spTgt spid="31878"/>
                                        </p:tgtEl>
                                        <p:attrNameLst>
                                          <p:attrName>style.rotation</p:attrName>
                                        </p:attrNameLst>
                                      </p:cBhvr>
                                      <p:tavLst>
                                        <p:tav tm="0">
                                          <p:val>
                                            <p:fltVal val="-90"/>
                                          </p:val>
                                        </p:tav>
                                        <p:tav tm="100000">
                                          <p:val>
                                            <p:fltVal val="0"/>
                                          </p:val>
                                        </p:tav>
                                      </p:tavLst>
                                    </p:anim>
                                    <p:anim calcmode="lin" valueType="num">
                                      <p:cBhvr>
                                        <p:cTn id="21" dur="800" decel="100000" fill="hold"/>
                                        <p:tgtEl>
                                          <p:spTgt spid="31878"/>
                                        </p:tgtEl>
                                        <p:attrNameLst>
                                          <p:attrName>ppt_x</p:attrName>
                                        </p:attrNameLst>
                                      </p:cBhvr>
                                      <p:tavLst>
                                        <p:tav tm="0">
                                          <p:val>
                                            <p:strVal val="#ppt_x+0.4"/>
                                          </p:val>
                                        </p:tav>
                                        <p:tav tm="100000">
                                          <p:val>
                                            <p:strVal val="#ppt_x-0.05"/>
                                          </p:val>
                                        </p:tav>
                                      </p:tavLst>
                                    </p:anim>
                                    <p:anim calcmode="lin" valueType="num">
                                      <p:cBhvr>
                                        <p:cTn id="22" dur="800" decel="100000" fill="hold"/>
                                        <p:tgtEl>
                                          <p:spTgt spid="31878"/>
                                        </p:tgtEl>
                                        <p:attrNameLst>
                                          <p:attrName>ppt_y</p:attrName>
                                        </p:attrNameLst>
                                      </p:cBhvr>
                                      <p:tavLst>
                                        <p:tav tm="0">
                                          <p:val>
                                            <p:strVal val="#ppt_y-0.4"/>
                                          </p:val>
                                        </p:tav>
                                        <p:tav tm="100000">
                                          <p:val>
                                            <p:strVal val="#ppt_y+0.1"/>
                                          </p:val>
                                        </p:tav>
                                      </p:tavLst>
                                    </p:anim>
                                    <p:anim calcmode="lin" valueType="num">
                                      <p:cBhvr>
                                        <p:cTn id="23" dur="200" accel="100000" fill="hold">
                                          <p:stCondLst>
                                            <p:cond delay="800"/>
                                          </p:stCondLst>
                                        </p:cTn>
                                        <p:tgtEl>
                                          <p:spTgt spid="31878"/>
                                        </p:tgtEl>
                                        <p:attrNameLst>
                                          <p:attrName>ppt_x</p:attrName>
                                        </p:attrNameLst>
                                      </p:cBhvr>
                                      <p:tavLst>
                                        <p:tav tm="0">
                                          <p:val>
                                            <p:strVal val="#ppt_x-0.05"/>
                                          </p:val>
                                        </p:tav>
                                        <p:tav tm="100000">
                                          <p:val>
                                            <p:strVal val="#ppt_x"/>
                                          </p:val>
                                        </p:tav>
                                      </p:tavLst>
                                    </p:anim>
                                    <p:anim calcmode="lin" valueType="num">
                                      <p:cBhvr>
                                        <p:cTn id="24" dur="200" accel="100000" fill="hold">
                                          <p:stCondLst>
                                            <p:cond delay="800"/>
                                          </p:stCondLst>
                                        </p:cTn>
                                        <p:tgtEl>
                                          <p:spTgt spid="31878"/>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873" grpId="0"/>
      <p:bldP spid="31877" grpId="0"/>
      <p:bldP spid="3187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7" name="Rectangle 7"/>
          <p:cNvSpPr>
            <a:spLocks noChangeArrowheads="1"/>
          </p:cNvSpPr>
          <p:nvPr/>
        </p:nvSpPr>
        <p:spPr bwMode="auto">
          <a:xfrm>
            <a:off x="1593850" y="6007100"/>
            <a:ext cx="3892550" cy="646113"/>
          </a:xfrm>
          <a:prstGeom prst="rect">
            <a:avLst/>
          </a:prstGeom>
          <a:noFill/>
          <a:ln w="9525">
            <a:noFill/>
            <a:miter lim="800000"/>
            <a:headEnd/>
            <a:tailEnd/>
          </a:ln>
        </p:spPr>
        <p:txBody>
          <a:bodyPr>
            <a:spAutoFit/>
          </a:bodyPr>
          <a:lstStyle/>
          <a:p>
            <a:pPr>
              <a:spcBef>
                <a:spcPct val="50000"/>
              </a:spcBef>
            </a:pPr>
            <a:r>
              <a:rPr lang="en-US" b="1">
                <a:solidFill>
                  <a:srgbClr val="FFFF00"/>
                </a:solidFill>
              </a:rPr>
              <a:t>Sự biến đổi hoá học là sự biến đổi từ chất này thành chất khác.</a:t>
            </a:r>
          </a:p>
        </p:txBody>
      </p:sp>
      <p:sp>
        <p:nvSpPr>
          <p:cNvPr id="61452" name="AutoShape 12"/>
          <p:cNvSpPr>
            <a:spLocks noChangeArrowheads="1"/>
          </p:cNvSpPr>
          <p:nvPr/>
        </p:nvSpPr>
        <p:spPr bwMode="auto">
          <a:xfrm>
            <a:off x="762000" y="2495550"/>
            <a:ext cx="6248400" cy="1066800"/>
          </a:xfrm>
          <a:prstGeom prst="wedgeEllipseCallout">
            <a:avLst>
              <a:gd name="adj1" fmla="val -50153"/>
              <a:gd name="adj2" fmla="val 138838"/>
            </a:avLst>
          </a:prstGeom>
          <a:solidFill>
            <a:srgbClr val="0066CC"/>
          </a:solidFill>
          <a:ln w="9525">
            <a:solidFill>
              <a:schemeClr val="tx1"/>
            </a:solidFill>
            <a:miter lim="800000"/>
            <a:headEnd/>
            <a:tailEnd/>
          </a:ln>
        </p:spPr>
        <p:txBody>
          <a:bodyPr/>
          <a:lstStyle/>
          <a:p>
            <a:pPr algn="ctr"/>
            <a:endParaRPr lang="en-US" sz="1600"/>
          </a:p>
        </p:txBody>
      </p:sp>
      <p:sp>
        <p:nvSpPr>
          <p:cNvPr id="61453" name="Text Box 13"/>
          <p:cNvSpPr txBox="1">
            <a:spLocks noChangeArrowheads="1"/>
          </p:cNvSpPr>
          <p:nvPr/>
        </p:nvSpPr>
        <p:spPr bwMode="auto">
          <a:xfrm>
            <a:off x="1600200" y="2667000"/>
            <a:ext cx="5181600" cy="646113"/>
          </a:xfrm>
          <a:prstGeom prst="rect">
            <a:avLst/>
          </a:prstGeom>
          <a:noFill/>
          <a:ln w="9525">
            <a:noFill/>
            <a:miter lim="800000"/>
            <a:headEnd/>
            <a:tailEnd/>
          </a:ln>
        </p:spPr>
        <p:txBody>
          <a:bodyPr>
            <a:spAutoFit/>
          </a:bodyPr>
          <a:lstStyle/>
          <a:p>
            <a:pPr>
              <a:spcBef>
                <a:spcPct val="50000"/>
              </a:spcBef>
            </a:pPr>
            <a:r>
              <a:rPr lang="en-US" b="1"/>
              <a:t>Hiện tượng chất này bị biến đổi thành chất khác như hai thí nghiệm kể trên gọi là gì?</a:t>
            </a:r>
          </a:p>
        </p:txBody>
      </p:sp>
      <p:sp>
        <p:nvSpPr>
          <p:cNvPr id="61454" name="Text Box 14"/>
          <p:cNvSpPr txBox="1">
            <a:spLocks noChangeArrowheads="1"/>
          </p:cNvSpPr>
          <p:nvPr/>
        </p:nvSpPr>
        <p:spPr bwMode="auto">
          <a:xfrm>
            <a:off x="2743200" y="3968750"/>
            <a:ext cx="6400800" cy="646113"/>
          </a:xfrm>
          <a:prstGeom prst="rect">
            <a:avLst/>
          </a:prstGeom>
          <a:noFill/>
          <a:ln w="9525">
            <a:noFill/>
            <a:miter lim="800000"/>
            <a:headEnd/>
            <a:tailEnd/>
          </a:ln>
        </p:spPr>
        <p:txBody>
          <a:bodyPr>
            <a:spAutoFit/>
          </a:bodyPr>
          <a:lstStyle/>
          <a:p>
            <a:pPr>
              <a:spcBef>
                <a:spcPct val="50000"/>
              </a:spcBef>
            </a:pPr>
            <a:r>
              <a:rPr lang="en-US" b="1">
                <a:solidFill>
                  <a:srgbClr val="FFFF00"/>
                </a:solidFill>
              </a:rPr>
              <a:t>Hiện tượng chất này bị biến đổi thành chất khác gọi là sự biến đổi hoá học.</a:t>
            </a:r>
          </a:p>
        </p:txBody>
      </p:sp>
      <p:sp>
        <p:nvSpPr>
          <p:cNvPr id="61455" name="AutoShape 15"/>
          <p:cNvSpPr>
            <a:spLocks noChangeArrowheads="1"/>
          </p:cNvSpPr>
          <p:nvPr/>
        </p:nvSpPr>
        <p:spPr bwMode="auto">
          <a:xfrm>
            <a:off x="4038600" y="4762500"/>
            <a:ext cx="3581400" cy="1066800"/>
          </a:xfrm>
          <a:prstGeom prst="wedgeEllipseCallout">
            <a:avLst>
              <a:gd name="adj1" fmla="val 66889"/>
              <a:gd name="adj2" fmla="val 109671"/>
            </a:avLst>
          </a:prstGeom>
          <a:solidFill>
            <a:schemeClr val="accent2"/>
          </a:solidFill>
          <a:ln w="9525">
            <a:solidFill>
              <a:schemeClr val="tx1"/>
            </a:solidFill>
            <a:miter lim="800000"/>
            <a:headEnd/>
            <a:tailEnd/>
          </a:ln>
        </p:spPr>
        <p:txBody>
          <a:bodyPr/>
          <a:lstStyle/>
          <a:p>
            <a:pPr algn="ctr"/>
            <a:endParaRPr lang="en-US" sz="1600">
              <a:solidFill>
                <a:srgbClr val="CC6600"/>
              </a:solidFill>
            </a:endParaRPr>
          </a:p>
        </p:txBody>
      </p:sp>
      <p:sp>
        <p:nvSpPr>
          <p:cNvPr id="61456" name="Text Box 16"/>
          <p:cNvSpPr txBox="1">
            <a:spLocks noChangeArrowheads="1"/>
          </p:cNvSpPr>
          <p:nvPr/>
        </p:nvSpPr>
        <p:spPr bwMode="auto">
          <a:xfrm>
            <a:off x="4267200" y="4940300"/>
            <a:ext cx="3200400" cy="369888"/>
          </a:xfrm>
          <a:prstGeom prst="rect">
            <a:avLst/>
          </a:prstGeom>
          <a:noFill/>
          <a:ln w="9525">
            <a:noFill/>
            <a:miter lim="800000"/>
            <a:headEnd/>
            <a:tailEnd/>
          </a:ln>
        </p:spPr>
        <p:txBody>
          <a:bodyPr>
            <a:spAutoFit/>
          </a:bodyPr>
          <a:lstStyle/>
          <a:p>
            <a:pPr>
              <a:spcBef>
                <a:spcPct val="50000"/>
              </a:spcBef>
            </a:pPr>
            <a:r>
              <a:rPr lang="en-US" b="1"/>
              <a:t>Sự biến đổi hoá học là gì?</a:t>
            </a:r>
          </a:p>
        </p:txBody>
      </p:sp>
      <p:sp>
        <p:nvSpPr>
          <p:cNvPr id="61457" name="AutoShape 17"/>
          <p:cNvSpPr>
            <a:spLocks noChangeArrowheads="1"/>
          </p:cNvSpPr>
          <p:nvPr/>
        </p:nvSpPr>
        <p:spPr bwMode="auto">
          <a:xfrm>
            <a:off x="152400" y="4476750"/>
            <a:ext cx="838200" cy="762000"/>
          </a:xfrm>
          <a:prstGeom prst="star5">
            <a:avLst/>
          </a:prstGeom>
          <a:solidFill>
            <a:srgbClr val="FF0000"/>
          </a:solidFill>
          <a:ln w="9525">
            <a:solidFill>
              <a:schemeClr val="tx1"/>
            </a:solidFill>
            <a:miter lim="800000"/>
            <a:headEnd/>
            <a:tailEnd/>
          </a:ln>
          <a:effectLst/>
        </p:spPr>
        <p:txBody>
          <a:bodyPr wrap="none" anchor="ctr"/>
          <a:lstStyle/>
          <a:p>
            <a:pPr>
              <a:defRPr/>
            </a:pPr>
            <a:endParaRPr lang="en-US" sz="1600">
              <a:latin typeface="Arial"/>
            </a:endParaRPr>
          </a:p>
        </p:txBody>
      </p:sp>
      <p:sp>
        <p:nvSpPr>
          <p:cNvPr id="61458" name="AutoShape 18"/>
          <p:cNvSpPr>
            <a:spLocks noChangeArrowheads="1"/>
          </p:cNvSpPr>
          <p:nvPr/>
        </p:nvSpPr>
        <p:spPr bwMode="auto">
          <a:xfrm>
            <a:off x="8153400" y="6210300"/>
            <a:ext cx="685800" cy="609600"/>
          </a:xfrm>
          <a:prstGeom prst="star5">
            <a:avLst/>
          </a:prstGeom>
          <a:solidFill>
            <a:schemeClr val="folHlink"/>
          </a:solidFill>
          <a:ln w="9525">
            <a:solidFill>
              <a:schemeClr val="tx1"/>
            </a:solidFill>
            <a:miter lim="800000"/>
            <a:headEnd/>
            <a:tailEnd/>
          </a:ln>
          <a:effectLst/>
        </p:spPr>
        <p:txBody>
          <a:bodyPr wrap="none" anchor="ctr"/>
          <a:lstStyle/>
          <a:p>
            <a:pPr>
              <a:defRPr/>
            </a:pPr>
            <a:endParaRPr lang="en-US" sz="1600">
              <a:latin typeface="Arial"/>
            </a:endParaRPr>
          </a:p>
        </p:txBody>
      </p:sp>
      <p:sp>
        <p:nvSpPr>
          <p:cNvPr id="10251" name="Rectangle 24"/>
          <p:cNvSpPr>
            <a:spLocks noChangeArrowheads="1"/>
          </p:cNvSpPr>
          <p:nvPr/>
        </p:nvSpPr>
        <p:spPr bwMode="auto">
          <a:xfrm>
            <a:off x="228600" y="1757363"/>
            <a:ext cx="5881688" cy="400050"/>
          </a:xfrm>
          <a:prstGeom prst="rect">
            <a:avLst/>
          </a:prstGeom>
          <a:noFill/>
          <a:ln w="9525">
            <a:noFill/>
            <a:miter lim="800000"/>
            <a:headEnd/>
            <a:tailEnd/>
          </a:ln>
        </p:spPr>
        <p:txBody>
          <a:bodyPr wrap="none">
            <a:spAutoFit/>
          </a:bodyPr>
          <a:lstStyle/>
          <a:p>
            <a:r>
              <a:rPr lang="en-US" sz="2000" b="1" u="sng">
                <a:solidFill>
                  <a:srgbClr val="FFFF00"/>
                </a:solidFill>
              </a:rPr>
              <a:t>1. Hoạt động 1</a:t>
            </a:r>
            <a:r>
              <a:rPr lang="en-US" sz="2000" b="1">
                <a:solidFill>
                  <a:srgbClr val="FFFF00"/>
                </a:solidFill>
              </a:rPr>
              <a:t>: Thế nào là sự biến đổi hóa học</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61452"/>
                                        </p:tgtEl>
                                        <p:attrNameLst>
                                          <p:attrName>style.visibility</p:attrName>
                                        </p:attrNameLst>
                                      </p:cBhvr>
                                      <p:to>
                                        <p:strVal val="visible"/>
                                      </p:to>
                                    </p:set>
                                    <p:anim calcmode="lin" valueType="num">
                                      <p:cBhvr>
                                        <p:cTn id="7" dur="1000" fill="hold"/>
                                        <p:tgtEl>
                                          <p:spTgt spid="61452"/>
                                        </p:tgtEl>
                                        <p:attrNameLst>
                                          <p:attrName>ppt_x</p:attrName>
                                        </p:attrNameLst>
                                      </p:cBhvr>
                                      <p:tavLst>
                                        <p:tav tm="0">
                                          <p:val>
                                            <p:strVal val="#ppt_x-.2"/>
                                          </p:val>
                                        </p:tav>
                                        <p:tav tm="100000">
                                          <p:val>
                                            <p:strVal val="#ppt_x"/>
                                          </p:val>
                                        </p:tav>
                                      </p:tavLst>
                                    </p:anim>
                                    <p:anim calcmode="lin" valueType="num">
                                      <p:cBhvr>
                                        <p:cTn id="8" dur="1000" fill="hold"/>
                                        <p:tgtEl>
                                          <p:spTgt spid="61452"/>
                                        </p:tgtEl>
                                        <p:attrNameLst>
                                          <p:attrName>ppt_y</p:attrName>
                                        </p:attrNameLst>
                                      </p:cBhvr>
                                      <p:tavLst>
                                        <p:tav tm="0">
                                          <p:val>
                                            <p:strVal val="#ppt_y"/>
                                          </p:val>
                                        </p:tav>
                                        <p:tav tm="100000">
                                          <p:val>
                                            <p:strVal val="#ppt_y"/>
                                          </p:val>
                                        </p:tav>
                                      </p:tavLst>
                                    </p:anim>
                                    <p:animEffect transition="in" filter="wipe(right)" prLst="gradientSize: 0.1">
                                      <p:cBhvr>
                                        <p:cTn id="9" dur="1000"/>
                                        <p:tgtEl>
                                          <p:spTgt spid="6145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61453"/>
                                        </p:tgtEl>
                                        <p:attrNameLst>
                                          <p:attrName>style.visibility</p:attrName>
                                        </p:attrNameLst>
                                      </p:cBhvr>
                                      <p:to>
                                        <p:strVal val="visible"/>
                                      </p:to>
                                    </p:set>
                                    <p:anim calcmode="lin" valueType="num">
                                      <p:cBhvr additive="base">
                                        <p:cTn id="14" dur="500" fill="hold"/>
                                        <p:tgtEl>
                                          <p:spTgt spid="61453"/>
                                        </p:tgtEl>
                                        <p:attrNameLst>
                                          <p:attrName>ppt_x</p:attrName>
                                        </p:attrNameLst>
                                      </p:cBhvr>
                                      <p:tavLst>
                                        <p:tav tm="0">
                                          <p:val>
                                            <p:strVal val="#ppt_x"/>
                                          </p:val>
                                        </p:tav>
                                        <p:tav tm="100000">
                                          <p:val>
                                            <p:strVal val="#ppt_x"/>
                                          </p:val>
                                        </p:tav>
                                      </p:tavLst>
                                    </p:anim>
                                    <p:anim calcmode="lin" valueType="num">
                                      <p:cBhvr additive="base">
                                        <p:cTn id="15" dur="500" fill="hold"/>
                                        <p:tgtEl>
                                          <p:spTgt spid="61453"/>
                                        </p:tgtEl>
                                        <p:attrNameLst>
                                          <p:attrName>ppt_y</p:attrName>
                                        </p:attrNameLst>
                                      </p:cBhvr>
                                      <p:tavLst>
                                        <p:tav tm="0">
                                          <p:val>
                                            <p:strVal val="1+#ppt_h/2"/>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12" presetClass="entr" presetSubtype="4" fill="hold" grpId="0" nodeType="clickEffect">
                                  <p:stCondLst>
                                    <p:cond delay="0"/>
                                  </p:stCondLst>
                                  <p:childTnLst>
                                    <p:set>
                                      <p:cBhvr>
                                        <p:cTn id="19" dur="1" fill="hold">
                                          <p:stCondLst>
                                            <p:cond delay="0"/>
                                          </p:stCondLst>
                                        </p:cTn>
                                        <p:tgtEl>
                                          <p:spTgt spid="61454"/>
                                        </p:tgtEl>
                                        <p:attrNameLst>
                                          <p:attrName>style.visibility</p:attrName>
                                        </p:attrNameLst>
                                      </p:cBhvr>
                                      <p:to>
                                        <p:strVal val="visible"/>
                                      </p:to>
                                    </p:set>
                                    <p:animEffect transition="in" filter="slide(fromBottom)">
                                      <p:cBhvr>
                                        <p:cTn id="20" dur="500"/>
                                        <p:tgtEl>
                                          <p:spTgt spid="61454"/>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9" presetClass="entr" presetSubtype="0" fill="hold" grpId="0" nodeType="clickEffect">
                                  <p:stCondLst>
                                    <p:cond delay="0"/>
                                  </p:stCondLst>
                                  <p:childTnLst>
                                    <p:set>
                                      <p:cBhvr>
                                        <p:cTn id="24" dur="1" fill="hold">
                                          <p:stCondLst>
                                            <p:cond delay="0"/>
                                          </p:stCondLst>
                                        </p:cTn>
                                        <p:tgtEl>
                                          <p:spTgt spid="61455"/>
                                        </p:tgtEl>
                                        <p:attrNameLst>
                                          <p:attrName>style.visibility</p:attrName>
                                        </p:attrNameLst>
                                      </p:cBhvr>
                                      <p:to>
                                        <p:strVal val="visible"/>
                                      </p:to>
                                    </p:set>
                                    <p:anim calcmode="lin" valueType="num">
                                      <p:cBhvr>
                                        <p:cTn id="25" dur="1000" fill="hold"/>
                                        <p:tgtEl>
                                          <p:spTgt spid="61455"/>
                                        </p:tgtEl>
                                        <p:attrNameLst>
                                          <p:attrName>ppt_x</p:attrName>
                                        </p:attrNameLst>
                                      </p:cBhvr>
                                      <p:tavLst>
                                        <p:tav tm="0">
                                          <p:val>
                                            <p:strVal val="#ppt_x-.2"/>
                                          </p:val>
                                        </p:tav>
                                        <p:tav tm="100000">
                                          <p:val>
                                            <p:strVal val="#ppt_x"/>
                                          </p:val>
                                        </p:tav>
                                      </p:tavLst>
                                    </p:anim>
                                    <p:anim calcmode="lin" valueType="num">
                                      <p:cBhvr>
                                        <p:cTn id="26" dur="1000" fill="hold"/>
                                        <p:tgtEl>
                                          <p:spTgt spid="61455"/>
                                        </p:tgtEl>
                                        <p:attrNameLst>
                                          <p:attrName>ppt_y</p:attrName>
                                        </p:attrNameLst>
                                      </p:cBhvr>
                                      <p:tavLst>
                                        <p:tav tm="0">
                                          <p:val>
                                            <p:strVal val="#ppt_y"/>
                                          </p:val>
                                        </p:tav>
                                        <p:tav tm="100000">
                                          <p:val>
                                            <p:strVal val="#ppt_y"/>
                                          </p:val>
                                        </p:tav>
                                      </p:tavLst>
                                    </p:anim>
                                    <p:animEffect transition="in" filter="wipe(right)" prLst="gradientSize: 0.1">
                                      <p:cBhvr>
                                        <p:cTn id="27" dur="1000"/>
                                        <p:tgtEl>
                                          <p:spTgt spid="61455"/>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61456"/>
                                        </p:tgtEl>
                                        <p:attrNameLst>
                                          <p:attrName>style.visibility</p:attrName>
                                        </p:attrNameLst>
                                      </p:cBhvr>
                                      <p:to>
                                        <p:strVal val="visible"/>
                                      </p:to>
                                    </p:set>
                                    <p:anim calcmode="lin" valueType="num">
                                      <p:cBhvr additive="base">
                                        <p:cTn id="32" dur="500" fill="hold"/>
                                        <p:tgtEl>
                                          <p:spTgt spid="61456"/>
                                        </p:tgtEl>
                                        <p:attrNameLst>
                                          <p:attrName>ppt_x</p:attrName>
                                        </p:attrNameLst>
                                      </p:cBhvr>
                                      <p:tavLst>
                                        <p:tav tm="0">
                                          <p:val>
                                            <p:strVal val="#ppt_x"/>
                                          </p:val>
                                        </p:tav>
                                        <p:tav tm="100000">
                                          <p:val>
                                            <p:strVal val="#ppt_x"/>
                                          </p:val>
                                        </p:tav>
                                      </p:tavLst>
                                    </p:anim>
                                    <p:anim calcmode="lin" valueType="num">
                                      <p:cBhvr additive="base">
                                        <p:cTn id="33" dur="500" fill="hold"/>
                                        <p:tgtEl>
                                          <p:spTgt spid="61456"/>
                                        </p:tgtEl>
                                        <p:attrNameLst>
                                          <p:attrName>ppt_y</p:attrName>
                                        </p:attrNameLst>
                                      </p:cBhvr>
                                      <p:tavLst>
                                        <p:tav tm="0">
                                          <p:val>
                                            <p:strVal val="1+#ppt_h/2"/>
                                          </p:val>
                                        </p:tav>
                                        <p:tav tm="100000">
                                          <p:val>
                                            <p:strVal val="#ppt_y"/>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12" presetClass="entr" presetSubtype="4" fill="hold" grpId="0" nodeType="clickEffect">
                                  <p:stCondLst>
                                    <p:cond delay="0"/>
                                  </p:stCondLst>
                                  <p:childTnLst>
                                    <p:set>
                                      <p:cBhvr>
                                        <p:cTn id="37" dur="1" fill="hold">
                                          <p:stCondLst>
                                            <p:cond delay="0"/>
                                          </p:stCondLst>
                                        </p:cTn>
                                        <p:tgtEl>
                                          <p:spTgt spid="61447"/>
                                        </p:tgtEl>
                                        <p:attrNameLst>
                                          <p:attrName>style.visibility</p:attrName>
                                        </p:attrNameLst>
                                      </p:cBhvr>
                                      <p:to>
                                        <p:strVal val="visible"/>
                                      </p:to>
                                    </p:set>
                                    <p:animEffect transition="in" filter="slide(fromBottom)">
                                      <p:cBhvr>
                                        <p:cTn id="38" dur="500"/>
                                        <p:tgtEl>
                                          <p:spTgt spid="614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7" grpId="0"/>
      <p:bldP spid="61452" grpId="0" animBg="1"/>
      <p:bldP spid="61453" grpId="0"/>
      <p:bldP spid="61454" grpId="0"/>
      <p:bldP spid="61455" grpId="0" animBg="1"/>
      <p:bldP spid="61456" grpId="0"/>
    </p:bldLst>
  </p:timing>
</p:sld>
</file>

<file path=ppt/theme/theme1.xml><?xml version="1.0" encoding="utf-8"?>
<a:theme xmlns:a="http://schemas.openxmlformats.org/drawingml/2006/main" name="Textured">
  <a:themeElements>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Textured">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Textured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ed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ed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ed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ed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ed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ed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Textured</Template>
  <TotalTime>1087</TotalTime>
  <Words>1592</Words>
  <Application>Microsoft Office PowerPoint</Application>
  <PresentationFormat>On-screen Show (4:3)</PresentationFormat>
  <Paragraphs>153</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Textured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DREAMS</dc:creator>
  <cp:lastModifiedBy>Ngoc Anh</cp:lastModifiedBy>
  <cp:revision>78</cp:revision>
  <dcterms:created xsi:type="dcterms:W3CDTF">2007-12-31T10:11:53Z</dcterms:created>
  <dcterms:modified xsi:type="dcterms:W3CDTF">2018-01-08T15:19:09Z</dcterms:modified>
</cp:coreProperties>
</file>