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59" r:id="rId4"/>
    <p:sldId id="261" r:id="rId5"/>
    <p:sldId id="262" r:id="rId6"/>
    <p:sldId id="263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97447-BC25-4401-81DA-9C9AAAC0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4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63CC6-C227-42A9-9941-5D395A60FB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280E3-2C7F-43A0-A0B5-60EDB22C0B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01CC2-793D-487D-87DF-6096724DCA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58D50-ACCC-4C2C-8015-41B59E6AA3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1F4C-1A3A-4183-8DAE-6771DCD747B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9B89-6F6E-4278-9139-262B97194C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082E-D381-4383-A500-73DE4B73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A54D-56BF-4CBD-BC88-6FA28567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7593C-E30D-42CB-B502-A5E3A95B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D194-E3B0-4D8D-8FBB-E8EA23E7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29CD-8A1F-414C-90BE-F26517D8A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949AB-B3FA-46FE-9FF0-C15F14C23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68FE-214F-4F3B-92C5-BA923717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FD0C-C729-4FD0-A000-A1B02976A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8311-D5F7-4679-8C54-A004E33D2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4083-9BE1-43E8-A751-61C22F1F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B9C0-4D9C-4EE1-A24A-35CF6451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026AA-BA0E-41A2-96AE-1534487CA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1" name="Picture 5" descr="Picture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 descr="k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44"/>
              <a:ext cx="5520" cy="4032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053" name="WordArt 7"/>
            <p:cNvSpPr>
              <a:spLocks noChangeArrowheads="1" noChangeShapeType="1" noTextEdit="1"/>
            </p:cNvSpPr>
            <p:nvPr/>
          </p:nvSpPr>
          <p:spPr bwMode="auto">
            <a:xfrm rot="688261">
              <a:off x="1632" y="1248"/>
              <a:ext cx="1728" cy="12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vi-VN" sz="32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468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Môn : Kĩ thuật </a:t>
              </a:r>
            </a:p>
            <a:p>
              <a:pPr algn="ctr"/>
              <a:r>
                <a:rPr lang="vi-VN" sz="32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468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                Lớp 5</a:t>
              </a:r>
              <a:endParaRPr lang="en-US" sz="3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6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5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16" y="912"/>
              <a:ext cx="3696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BÀI GIẢNG ĐIỆN TỬ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28700" y="3048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Kĩ thuật :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2286000"/>
            <a:ext cx="4800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Hãy nêu quy trình lu</a:t>
            </a:r>
            <a:r>
              <a:rPr lang="en-US" sz="2800" b="1">
                <a:solidFill>
                  <a:srgbClr val="0000FF"/>
                </a:solidFill>
              </a:rPr>
              <a:t>ộc rau .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819400" y="1676400"/>
            <a:ext cx="3352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3300"/>
                </a:solidFill>
                <a:cs typeface="Arial" charset="0"/>
              </a:rPr>
              <a:t>Ki</a:t>
            </a:r>
            <a:r>
              <a:rPr lang="en-US" sz="2800" b="1" u="sng">
                <a:solidFill>
                  <a:srgbClr val="FF3300"/>
                </a:solidFill>
              </a:rPr>
              <a:t>ểm tra bài cũ :</a:t>
            </a: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2895600" y="990600"/>
            <a:ext cx="56007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3095" name="Picture 23" descr="yunnan_fest_m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6764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3" grpId="1"/>
      <p:bldP spid="3088" grpId="0"/>
      <p:bldP spid="3088" grpId="1"/>
      <p:bldP spid="30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57225" y="701386"/>
            <a:ext cx="1981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cs typeface="Arial" charset="0"/>
              </a:rPr>
              <a:t>Ho</a:t>
            </a:r>
            <a:r>
              <a:rPr lang="en-US" sz="2000" b="1" u="sng">
                <a:solidFill>
                  <a:srgbClr val="0000FF"/>
                </a:solidFill>
              </a:rPr>
              <a:t>ạt động 1 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556164" y="619919"/>
            <a:ext cx="60960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FF3300"/>
                </a:solidFill>
                <a:cs typeface="Arial" charset="0"/>
              </a:rPr>
              <a:t>T</a:t>
            </a:r>
            <a:r>
              <a:rPr lang="en-US" sz="2000" b="1" dirty="0" err="1">
                <a:solidFill>
                  <a:srgbClr val="FF3300"/>
                </a:solidFill>
              </a:rPr>
              <a:t>ìm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hiểu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cách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bày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món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ăn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và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dụng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cụ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ăn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uống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trước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bữa</a:t>
            </a:r>
            <a:r>
              <a:rPr lang="en-US" sz="2000" b="1" dirty="0">
                <a:solidFill>
                  <a:srgbClr val="FF3300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</a:rPr>
              <a:t>ăn</a:t>
            </a:r>
            <a:r>
              <a:rPr lang="en-US" sz="20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143000" y="2057400"/>
            <a:ext cx="7467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Em h</a:t>
            </a:r>
            <a:r>
              <a:rPr lang="en-US" sz="2000" b="1">
                <a:solidFill>
                  <a:srgbClr val="0000FF"/>
                </a:solidFill>
              </a:rPr>
              <a:t>ãy kể các dụng cụ thường gặp trên bàn ăn ?</a:t>
            </a:r>
          </a:p>
        </p:txBody>
      </p:sp>
      <p:pic>
        <p:nvPicPr>
          <p:cNvPr id="8212" name="Picture 20" descr="DSCN0250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1066800" y="2590800"/>
            <a:ext cx="7391400" cy="3937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066800" y="2743200"/>
            <a:ext cx="38862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Ch</a:t>
            </a:r>
            <a:r>
              <a:rPr lang="en-US" sz="2000" b="1">
                <a:solidFill>
                  <a:srgbClr val="0000FF"/>
                </a:solidFill>
              </a:rPr>
              <a:t>én, đũa, muỗng,…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T</a:t>
            </a:r>
            <a:r>
              <a:rPr lang="en-US" sz="2000" b="1">
                <a:solidFill>
                  <a:srgbClr val="0000FF"/>
                </a:solidFill>
              </a:rPr>
              <a:t>ô, dĩa,…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Li,…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066800" y="2133600"/>
            <a:ext cx="41290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sz="2000" b="1">
                <a:solidFill>
                  <a:srgbClr val="0000FF"/>
                </a:solidFill>
              </a:rPr>
              <a:t>ụng cụ ăn uống trước bữa ăn 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91000" y="2667000"/>
            <a:ext cx="4495800" cy="3810000"/>
            <a:chOff x="3792" y="2448"/>
            <a:chExt cx="1695" cy="1380"/>
          </a:xfrm>
        </p:grpSpPr>
        <p:pic>
          <p:nvPicPr>
            <p:cNvPr id="4113" name="Picture 24" descr="18240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5" descr="18238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26" descr="182363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  <p:bldP spid="8210" grpId="0"/>
      <p:bldP spid="8211" grpId="0"/>
      <p:bldP spid="8213" grpId="0"/>
      <p:bldP spid="8213" grpId="1"/>
      <p:bldP spid="8214" grpId="0"/>
      <p:bldP spid="82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5800" y="1752600"/>
            <a:ext cx="8077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 Công vi</a:t>
            </a:r>
            <a:r>
              <a:rPr lang="en-US" sz="2000" b="1">
                <a:solidFill>
                  <a:srgbClr val="FF3300"/>
                </a:solidFill>
              </a:rPr>
              <a:t>ệc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bày món ăn và d</a:t>
            </a:r>
            <a:r>
              <a:rPr lang="en-US" sz="2000" b="1">
                <a:solidFill>
                  <a:srgbClr val="FF3300"/>
                </a:solidFill>
              </a:rPr>
              <a:t>ụng cụ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ăn u</a:t>
            </a:r>
            <a:r>
              <a:rPr lang="en-US" sz="2000" b="1">
                <a:solidFill>
                  <a:srgbClr val="FF3300"/>
                </a:solidFill>
              </a:rPr>
              <a:t>ống trước bữa 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ăn ?     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71600" y="2692400"/>
            <a:ext cx="7315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đủ dụng cụ ăn uống cho mọi người.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295400" y="3257550"/>
            <a:ext cx="754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- Lau kh</a:t>
            </a:r>
            <a:r>
              <a:rPr lang="en-US" sz="2400" b="1">
                <a:solidFill>
                  <a:srgbClr val="0000FF"/>
                </a:solidFill>
              </a:rPr>
              <a:t>ô dụng cụ, đặt vào vị trí mỗi người.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71600" y="3810000"/>
            <a:ext cx="69342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xếp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các món ăn cho </a:t>
            </a:r>
            <a:r>
              <a:rPr lang="en-US" sz="2400" b="1">
                <a:solidFill>
                  <a:srgbClr val="0000FF"/>
                </a:solidFill>
              </a:rPr>
              <a:t>đẹp mắt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và thu</a:t>
            </a:r>
            <a:r>
              <a:rPr lang="en-US" sz="2400" b="1">
                <a:solidFill>
                  <a:srgbClr val="0000FF"/>
                </a:solidFill>
              </a:rPr>
              <a:t>ận tiện 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cho m</a:t>
            </a:r>
            <a:r>
              <a:rPr lang="en-US" sz="2400" b="1">
                <a:solidFill>
                  <a:srgbClr val="0000FF"/>
                </a:solidFill>
              </a:rPr>
              <a:t>ọi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  <p:bldP spid="12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6150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phongcach(1)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676650" cy="3675063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04800" y="1341437"/>
            <a:ext cx="49466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ăn</a:t>
            </a:r>
            <a:r>
              <a:rPr lang="en-US" sz="2400" b="1" dirty="0">
                <a:solidFill>
                  <a:srgbClr val="0000FF"/>
                </a:solidFill>
              </a:rPr>
              <a:t>, ta </a:t>
            </a:r>
            <a:r>
              <a:rPr lang="en-US" sz="2400" b="1" dirty="0" err="1">
                <a:solidFill>
                  <a:srgbClr val="0000FF"/>
                </a:solidFill>
              </a:rPr>
              <a:t>dọn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thế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nào</a:t>
            </a:r>
            <a:r>
              <a:rPr lang="en-US" sz="24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04800" y="266700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Những công việc thu dọn sau bữa ăn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 Bỏ thức ăn thừa, cất thức ăn còn dùng tiếp được vào chạn hoặc tủ lạnh.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Xếp các dụng cụ ăn uống theo từng loại đặt vào mâm để mang đi rửa.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Lau sạch bàn 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14354" grpId="1"/>
      <p:bldP spid="14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7174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83393" y="618980"/>
            <a:ext cx="223361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u="sng" dirty="0" err="1">
                <a:solidFill>
                  <a:srgbClr val="0000FF"/>
                </a:solidFill>
                <a:cs typeface="Arial" charset="0"/>
              </a:rPr>
              <a:t>Ho</a:t>
            </a:r>
            <a:r>
              <a:rPr lang="en-US" sz="2400" b="1" u="sng" dirty="0" err="1">
                <a:solidFill>
                  <a:srgbClr val="0000FF"/>
                </a:solidFill>
              </a:rPr>
              <a:t>ạt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động</a:t>
            </a:r>
            <a:r>
              <a:rPr lang="en-US" sz="2400" b="1" u="sng" dirty="0">
                <a:solidFill>
                  <a:srgbClr val="0000FF"/>
                </a:solidFill>
              </a:rPr>
              <a:t> 3</a:t>
            </a:r>
            <a:r>
              <a:rPr lang="en-US" sz="2400" b="1" dirty="0">
                <a:solidFill>
                  <a:srgbClr val="0000FF"/>
                </a:solidFill>
              </a:rPr>
              <a:t> :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514600" y="639762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ực</a:t>
            </a: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hành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6402" name="Picture 18" descr="yunnan_fest_m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9050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405" name="Picture 21" descr="trang_tri_1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905000"/>
            <a:ext cx="6553200" cy="4724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6" name="Picture 22" descr="sp7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85800" y="1905000"/>
            <a:ext cx="4114800" cy="4724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407" name="Picture 23" descr="ban%20tiec%20m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905000"/>
            <a:ext cx="3886200" cy="47228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8" name="Picture 24" descr="ngon m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1905000"/>
            <a:ext cx="8077200" cy="47244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38200" y="2290763"/>
            <a:ext cx="7696200" cy="46196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Trước bữa ăn cần bày món ăn và dụng cụ là 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Dụng cụ đủ sach sẽ, món ăn đẹp mắt.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295400" y="36576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Món ăn đắt tiền, dụng cụ nhiều.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219200" y="43434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c/ Nhiều món ăn có nước và nhiều trái cây.</a:t>
            </a:r>
          </a:p>
        </p:txBody>
      </p:sp>
      <p:sp>
        <p:nvSpPr>
          <p:cNvPr id="8206" name="WordArt 20" descr="Paper bag"/>
          <p:cNvSpPr>
            <a:spLocks noChangeArrowheads="1" noChangeShapeType="1" noTextEdit="1"/>
          </p:cNvSpPr>
          <p:nvPr/>
        </p:nvSpPr>
        <p:spPr bwMode="auto">
          <a:xfrm>
            <a:off x="2715491" y="927894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1143000" y="2971800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</p:childTnLst>
        </p:cTn>
      </p:par>
    </p:tnLst>
    <p:bldLst>
      <p:bldP spid="23566" grpId="0" animBg="1"/>
      <p:bldP spid="23567" grpId="0"/>
      <p:bldP spid="23568" grpId="0"/>
      <p:bldP spid="23569" grpId="0"/>
      <p:bldP spid="235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67650" y="3175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pic>
        <p:nvPicPr>
          <p:cNvPr id="922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826375" y="5540375"/>
            <a:ext cx="132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541169"/>
            <a:ext cx="1319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81200" y="1752600"/>
            <a:ext cx="5257800" cy="46196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  Sau bữa ăn cần thu dọn là :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Thu dọn theo thói quen.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981200" y="2743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Thu dọn gọn gàng, cẩn thận, đảm bảo vệ sinh.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905000" y="32766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c/ Thu dọn hết thức ăn cất vào tủ lạnh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905000" y="3810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d/ Thu dọn chậm, tỉ mĩ.</a:t>
            </a:r>
          </a:p>
        </p:txBody>
      </p:sp>
      <p:sp>
        <p:nvSpPr>
          <p:cNvPr id="9231" name="WordArt 22" descr="Paper bag"/>
          <p:cNvSpPr>
            <a:spLocks noChangeArrowheads="1" noChangeShapeType="1" noTextEdit="1"/>
          </p:cNvSpPr>
          <p:nvPr/>
        </p:nvSpPr>
        <p:spPr bwMode="auto">
          <a:xfrm>
            <a:off x="2705100" y="879475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752600" y="27432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</p:childTnLst>
        </p:cTn>
      </p:par>
    </p:tnLst>
    <p:bldLst>
      <p:bldP spid="25615" grpId="0" animBg="1"/>
      <p:bldP spid="25616" grpId="0"/>
      <p:bldP spid="25617" grpId="0"/>
      <p:bldP spid="25618" grpId="0"/>
      <p:bldP spid="25619" grpId="0"/>
      <p:bldP spid="256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331</Words>
  <Application>Microsoft Office PowerPoint</Application>
  <PresentationFormat>On-screen Show (4:3)</PresentationFormat>
  <Paragraphs>45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Ngoc Anh</cp:lastModifiedBy>
  <cp:revision>78</cp:revision>
  <dcterms:created xsi:type="dcterms:W3CDTF">2002-01-04T09:51:15Z</dcterms:created>
  <dcterms:modified xsi:type="dcterms:W3CDTF">2018-12-03T14:27:13Z</dcterms:modified>
</cp:coreProperties>
</file>